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56" d="100"/>
          <a:sy n="56" d="100"/>
        </p:scale>
        <p:origin x="84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72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42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77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96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9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94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573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817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32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348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15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D4A65-DFC8-4812-B7F5-057A759CE3D4}" type="datetimeFigureOut">
              <a:rPr lang="en-GB" smtClean="0"/>
              <a:t>13/09/2017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B1354-CB90-4C2D-BA90-509614127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08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36119"/>
            <a:ext cx="7772400" cy="2387600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 smtClean="0"/>
              <a:t>Karl Astbury</a:t>
            </a:r>
            <a:br>
              <a:rPr lang="en-GB" sz="2800" b="1" dirty="0" smtClean="0"/>
            </a:br>
            <a:r>
              <a:rPr lang="en-GB" sz="2800" b="1" dirty="0"/>
              <a:t/>
            </a:r>
            <a:br>
              <a:rPr lang="en-GB" sz="2800" b="1" dirty="0"/>
            </a:br>
            <a:r>
              <a:rPr lang="en-GB" sz="2800" b="1" dirty="0" smtClean="0"/>
              <a:t>Business Partner</a:t>
            </a:r>
            <a:br>
              <a:rPr lang="en-GB" sz="2800" b="1" dirty="0" smtClean="0"/>
            </a:br>
            <a:r>
              <a:rPr lang="en-GB" sz="2800" b="1" dirty="0" smtClean="0"/>
              <a:t>Association of Greater Manchester Authorities Civil Contingencies and Resilience Unit</a:t>
            </a:r>
            <a:r>
              <a:rPr lang="en-GB" sz="2800" dirty="0" smtClean="0"/>
              <a:t>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4624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8000"/>
          </a:xfrm>
        </p:spPr>
      </p:pic>
    </p:spTree>
    <p:extLst>
      <p:ext uri="{BB962C8B-B14F-4D97-AF65-F5344CB8AC3E}">
        <p14:creationId xmlns:p14="http://schemas.microsoft.com/office/powerpoint/2010/main" val="247698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2"/>
          </a:xfrm>
        </p:spPr>
      </p:pic>
    </p:spTree>
    <p:extLst>
      <p:ext uri="{BB962C8B-B14F-4D97-AF65-F5344CB8AC3E}">
        <p14:creationId xmlns:p14="http://schemas.microsoft.com/office/powerpoint/2010/main" val="194665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8000"/>
          </a:xfrm>
        </p:spPr>
      </p:pic>
    </p:spTree>
    <p:extLst>
      <p:ext uri="{BB962C8B-B14F-4D97-AF65-F5344CB8AC3E}">
        <p14:creationId xmlns:p14="http://schemas.microsoft.com/office/powerpoint/2010/main" val="294890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</TotalTime>
  <Words>2</Words>
  <Application>Microsoft Office PowerPoint</Application>
  <PresentationFormat>On-screen Show (4:3)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Karl Astbury  Business Partner Association of Greater Manchester Authorities Civil Contingencies and Resilience Unit </vt:lpstr>
      <vt:lpstr>PowerPoint Presentation</vt:lpstr>
      <vt:lpstr>PowerPoint Presentation</vt:lpstr>
      <vt:lpstr>PowerPoint Presentation</vt:lpstr>
    </vt:vector>
  </TitlesOfParts>
  <Company>Manchester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 Astbury</dc:creator>
  <cp:lastModifiedBy>Karl Astbury</cp:lastModifiedBy>
  <cp:revision>4</cp:revision>
  <dcterms:created xsi:type="dcterms:W3CDTF">2017-09-08T13:07:27Z</dcterms:created>
  <dcterms:modified xsi:type="dcterms:W3CDTF">2017-09-13T10:20:15Z</dcterms:modified>
</cp:coreProperties>
</file>