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439"/>
    <a:srgbClr val="80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EF339-F781-5F46-DFAF-FA76CB77B329}" v="2" dt="2024-11-06T17:08:4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urtin" userId="30c83d12-11ca-4cb8-8058-a8cdd215c197" providerId="ADAL" clId="{A7B928D5-E70A-48B3-8B7E-F52F72DE6B40}"/>
    <pc:docChg chg="custSel modSld">
      <pc:chgData name="Lara Curtin" userId="30c83d12-11ca-4cb8-8058-a8cdd215c197" providerId="ADAL" clId="{A7B928D5-E70A-48B3-8B7E-F52F72DE6B40}" dt="2024-10-23T10:20:59.476" v="49" actId="1076"/>
      <pc:docMkLst>
        <pc:docMk/>
      </pc:docMkLst>
      <pc:sldChg chg="modSp mod">
        <pc:chgData name="Lara Curtin" userId="30c83d12-11ca-4cb8-8058-a8cdd215c197" providerId="ADAL" clId="{A7B928D5-E70A-48B3-8B7E-F52F72DE6B40}" dt="2024-10-23T10:20:59.476" v="49" actId="1076"/>
        <pc:sldMkLst>
          <pc:docMk/>
          <pc:sldMk cId="3490944265" sldId="275"/>
        </pc:sldMkLst>
        <pc:spChg chg="mod">
          <ac:chgData name="Lara Curtin" userId="30c83d12-11ca-4cb8-8058-a8cdd215c197" providerId="ADAL" clId="{A7B928D5-E70A-48B3-8B7E-F52F72DE6B40}" dt="2024-10-23T10:20:59.476" v="49" actId="1076"/>
          <ac:spMkLst>
            <pc:docMk/>
            <pc:sldMk cId="3490944265" sldId="275"/>
            <ac:spMk id="2" creationId="{F6E0A3A2-4222-BE47-A4E7-0A5FA2333EFB}"/>
          </ac:spMkLst>
        </pc:spChg>
        <pc:spChg chg="mod">
          <ac:chgData name="Lara Curtin" userId="30c83d12-11ca-4cb8-8058-a8cdd215c197" providerId="ADAL" clId="{A7B928D5-E70A-48B3-8B7E-F52F72DE6B40}" dt="2024-10-23T10:19:31.274" v="5" actId="14100"/>
          <ac:spMkLst>
            <pc:docMk/>
            <pc:sldMk cId="3490944265" sldId="275"/>
            <ac:spMk id="3" creationId="{77984DD8-E303-2C4F-A037-995F225B2DA4}"/>
          </ac:spMkLst>
        </pc:spChg>
        <pc:spChg chg="mod">
          <ac:chgData name="Lara Curtin" userId="30c83d12-11ca-4cb8-8058-a8cdd215c197" providerId="ADAL" clId="{A7B928D5-E70A-48B3-8B7E-F52F72DE6B40}" dt="2024-10-23T10:19:49.543" v="6" actId="123"/>
          <ac:spMkLst>
            <pc:docMk/>
            <pc:sldMk cId="3490944265" sldId="275"/>
            <ac:spMk id="10" creationId="{C237AAF6-733F-5270-F92D-05C938E9E89B}"/>
          </ac:spMkLst>
        </pc:spChg>
      </pc:sldChg>
    </pc:docChg>
  </pc:docChgLst>
  <pc:docChgLst>
    <pc:chgData name="Jane Mooney" userId="S::jane.mooney@manchester.ac.uk::5348aa3c-9bea-459c-a4b5-44e0db950f89" providerId="AD" clId="Web-{F42EF339-F781-5F46-DFAF-FA76CB77B329}"/>
    <pc:docChg chg="modSld">
      <pc:chgData name="Jane Mooney" userId="S::jane.mooney@manchester.ac.uk::5348aa3c-9bea-459c-a4b5-44e0db950f89" providerId="AD" clId="Web-{F42EF339-F781-5F46-DFAF-FA76CB77B329}" dt="2024-11-06T17:08:39.966" v="0" actId="20577"/>
      <pc:docMkLst>
        <pc:docMk/>
      </pc:docMkLst>
      <pc:sldChg chg="modSp">
        <pc:chgData name="Jane Mooney" userId="S::jane.mooney@manchester.ac.uk::5348aa3c-9bea-459c-a4b5-44e0db950f89" providerId="AD" clId="Web-{F42EF339-F781-5F46-DFAF-FA76CB77B329}" dt="2024-11-06T17:08:39.966" v="0" actId="20577"/>
        <pc:sldMkLst>
          <pc:docMk/>
          <pc:sldMk cId="3490944265" sldId="275"/>
        </pc:sldMkLst>
        <pc:spChg chg="mod">
          <ac:chgData name="Jane Mooney" userId="S::jane.mooney@manchester.ac.uk::5348aa3c-9bea-459c-a4b5-44e0db950f89" providerId="AD" clId="Web-{F42EF339-F781-5F46-DFAF-FA76CB77B329}" dt="2024-11-06T17:08:39.966" v="0" actId="20577"/>
          <ac:spMkLst>
            <pc:docMk/>
            <pc:sldMk cId="3490944265" sldId="275"/>
            <ac:spMk id="3" creationId="{77984DD8-E303-2C4F-A037-995F225B2DA4}"/>
          </ac:spMkLst>
        </pc:spChg>
      </pc:sldChg>
    </pc:docChg>
  </pc:docChgLst>
  <pc:docChgLst>
    <pc:chgData name="Yamin Mushtaq" userId="bd1d7802-a91b-4d28-867f-7fe621e5c307" providerId="ADAL" clId="{6644BE2E-8512-4E75-8BCD-586C269D0E4D}"/>
    <pc:docChg chg="undo custSel modSld">
      <pc:chgData name="Yamin Mushtaq" userId="bd1d7802-a91b-4d28-867f-7fe621e5c307" providerId="ADAL" clId="{6644BE2E-8512-4E75-8BCD-586C269D0E4D}" dt="2024-10-22T11:48:21.840" v="115" actId="1076"/>
      <pc:docMkLst>
        <pc:docMk/>
      </pc:docMkLst>
      <pc:sldChg chg="addSp delSp modSp mod">
        <pc:chgData name="Yamin Mushtaq" userId="bd1d7802-a91b-4d28-867f-7fe621e5c307" providerId="ADAL" clId="{6644BE2E-8512-4E75-8BCD-586C269D0E4D}" dt="2024-10-22T11:48:21.840" v="115" actId="1076"/>
        <pc:sldMkLst>
          <pc:docMk/>
          <pc:sldMk cId="3490944265" sldId="275"/>
        </pc:sldMkLst>
        <pc:spChg chg="mod">
          <ac:chgData name="Yamin Mushtaq" userId="bd1d7802-a91b-4d28-867f-7fe621e5c307" providerId="ADAL" clId="{6644BE2E-8512-4E75-8BCD-586C269D0E4D}" dt="2024-10-22T11:48:15.924" v="114" actId="1076"/>
          <ac:spMkLst>
            <pc:docMk/>
            <pc:sldMk cId="3490944265" sldId="275"/>
            <ac:spMk id="2" creationId="{F6E0A3A2-4222-BE47-A4E7-0A5FA2333EFB}"/>
          </ac:spMkLst>
        </pc:spChg>
        <pc:spChg chg="mod">
          <ac:chgData name="Yamin Mushtaq" userId="bd1d7802-a91b-4d28-867f-7fe621e5c307" providerId="ADAL" clId="{6644BE2E-8512-4E75-8BCD-586C269D0E4D}" dt="2024-10-22T11:48:21.840" v="115" actId="1076"/>
          <ac:spMkLst>
            <pc:docMk/>
            <pc:sldMk cId="3490944265" sldId="275"/>
            <ac:spMk id="3" creationId="{77984DD8-E303-2C4F-A037-995F225B2DA4}"/>
          </ac:spMkLst>
        </pc:spChg>
        <pc:spChg chg="add mod">
          <ac:chgData name="Yamin Mushtaq" userId="bd1d7802-a91b-4d28-867f-7fe621e5c307" providerId="ADAL" clId="{6644BE2E-8512-4E75-8BCD-586C269D0E4D}" dt="2024-10-22T11:48:06.167" v="113" actId="1076"/>
          <ac:spMkLst>
            <pc:docMk/>
            <pc:sldMk cId="3490944265" sldId="275"/>
            <ac:spMk id="10" creationId="{C237AAF6-733F-5270-F92D-05C938E9E89B}"/>
          </ac:spMkLst>
        </pc:spChg>
        <pc:picChg chg="add del mod">
          <ac:chgData name="Yamin Mushtaq" userId="bd1d7802-a91b-4d28-867f-7fe621e5c307" providerId="ADAL" clId="{6644BE2E-8512-4E75-8BCD-586C269D0E4D}" dt="2024-10-22T11:09:38.226" v="9" actId="478"/>
          <ac:picMkLst>
            <pc:docMk/>
            <pc:sldMk cId="3490944265" sldId="275"/>
            <ac:picMk id="5" creationId="{63DF78E6-EB55-5C6A-54E1-19A81F6577EC}"/>
          </ac:picMkLst>
        </pc:picChg>
        <pc:picChg chg="add del mod">
          <ac:chgData name="Yamin Mushtaq" userId="bd1d7802-a91b-4d28-867f-7fe621e5c307" providerId="ADAL" clId="{6644BE2E-8512-4E75-8BCD-586C269D0E4D}" dt="2024-10-22T11:11:56.023" v="18" actId="478"/>
          <ac:picMkLst>
            <pc:docMk/>
            <pc:sldMk cId="3490944265" sldId="275"/>
            <ac:picMk id="7" creationId="{8FBB4F70-4195-E0F6-9E3C-8616CC082876}"/>
          </ac:picMkLst>
        </pc:picChg>
        <pc:picChg chg="add del mod">
          <ac:chgData name="Yamin Mushtaq" userId="bd1d7802-a91b-4d28-867f-7fe621e5c307" providerId="ADAL" clId="{6644BE2E-8512-4E75-8BCD-586C269D0E4D}" dt="2024-10-22T11:13:32.507" v="23" actId="478"/>
          <ac:picMkLst>
            <pc:docMk/>
            <pc:sldMk cId="3490944265" sldId="275"/>
            <ac:picMk id="9" creationId="{B6E15F0F-B717-8E65-3553-6EB114DEB053}"/>
          </ac:picMkLst>
        </pc:picChg>
        <pc:picChg chg="add mod">
          <ac:chgData name="Yamin Mushtaq" userId="bd1d7802-a91b-4d28-867f-7fe621e5c307" providerId="ADAL" clId="{6644BE2E-8512-4E75-8BCD-586C269D0E4D}" dt="2024-10-22T11:46:43.586" v="103" actId="1076"/>
          <ac:picMkLst>
            <pc:docMk/>
            <pc:sldMk cId="3490944265" sldId="275"/>
            <ac:picMk id="12" creationId="{FDC6DC63-D1C8-AB13-629B-D210679DAB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7395-A386-2C82-1838-694A46B9A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17D25-7B7B-79E2-A398-85475BBF6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530E-BF99-71EA-C162-EF4A9C7E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6590-655D-0B25-40AD-5E943E48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E3FA-25C1-C367-C21D-E8D354F3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3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CA36-79BE-7771-76AD-E9A9910C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2C041-871F-9C4D-BF7E-DDC2F4BB3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68C9-8EC1-2641-9D6F-5C2F6035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3174-A79E-E05D-46BB-04207C8C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1AE0C-4C6F-4D23-ED49-C8BDE32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99F86-4B5F-AF44-2174-8797BBA55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FCBB-F8A0-9C7A-0B1A-9CC11B163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2CC8-7379-0888-D533-BA00331B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C1AB-DB4D-4A70-CF1A-054A1FF3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EE19-6848-C738-7A80-F1930750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0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9115118" y="0"/>
            <a:ext cx="3076882" cy="1776303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14" y="372636"/>
            <a:ext cx="559085" cy="641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231" y="374687"/>
            <a:ext cx="1029215" cy="438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8154809" y="4682216"/>
            <a:ext cx="4281810" cy="217539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275" y="1478365"/>
            <a:ext cx="9677571" cy="990912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683"/>
              </a:spcAft>
              <a:defRPr sz="4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971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442FFA5C-6100-1049-8DA1-D4DCB1941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274" y="2603711"/>
            <a:ext cx="9677571" cy="367691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683"/>
              </a:spcAft>
              <a:defRPr sz="1334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971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69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57190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FBC0-BAD9-E8AF-09FE-A159BD34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D3CF-3E9D-9171-024A-DD6DB1C1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7FD6-4A09-D15C-89B4-691E7392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97F5-A806-3B15-EB24-15741EA3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3B61-26F2-02FB-92B8-6F28ADAE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4342-57D7-AD76-7E54-0F83D3A2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5DD26-E6FA-B423-7C2B-383D1CE55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4903-A2EC-5876-EB37-80300716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D8571-B372-DF35-CE11-544AE2A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68F6-7F07-BE8E-56A4-FAE49C61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2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61CF-3BCE-E3F7-3D75-678DC7B4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0CB3-39BD-3415-F074-5A4348AF3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212F6-F9B9-72D4-6688-856B54A0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9D27D-5718-80F0-24DB-D77D893A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4B41F-26C9-AE99-AD89-BBCD0E87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DED4-FB51-7E66-5C04-F837A5CB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1D39-15B6-71C1-65C9-B042A22F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083E-EE0E-79A1-A228-796C1F05A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265DD-40A7-322E-25B8-F6B30C38F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8BEAC-3F5C-267F-22BD-A7BC1B1BA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9F139-2268-5E7B-6125-B2E074C42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73ACB-DE61-E136-DF02-D9D97B5E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119E7-3403-AB00-51DA-833135CE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9F880-211D-2DB3-4331-7E31370F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4FCE-D965-32AF-A0D4-3534FF48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29E3C-5705-DEDB-6765-C024D3BE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2A426-8B3B-366E-0EC7-EE7F35C0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A72D-8018-C362-24BC-03946912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983CB-E38C-64C8-B19D-63FC2A51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2BD6E-7D46-1362-F979-B6A8C97E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9B77F-2C77-7A1F-B4B2-8BEB27C5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307E-D2C1-B520-67DA-4D82B8E8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EFAD7-CA37-016A-1D9A-99B7B488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E318C-B60B-7252-710D-7DFA31A4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38BEC-A06B-B97A-D5F5-E863E5C7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FBF0A-6CFD-D21A-BD35-E57AC51C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3E997-B38A-6AD7-F2FD-D7E3B0D2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9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B238-6F4A-C8A3-5E48-A3CE007A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38B72-6C36-7FE0-D8BD-E4D89257E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5FAF-9236-00F5-1A82-0AADFDB00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FEC71-5330-2864-5DFB-AB712245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473C3-F2AC-A045-9F73-707A11D6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2175F-322B-E320-25EB-49BFE9EA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C1EFB-8428-4660-0339-00368810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E1034-874D-FCBF-A351-E3AAF7E0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1888-A8FD-9AC0-A95E-029A5BB75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BB334-42EB-40EA-99F3-CF196FC85C0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1BD4-4DAE-8B6A-6BB3-E5F89DA98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4E2F-A63D-9964-8DAD-E01A231B7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84B65-6CA4-423E-AFB2-283F2C96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ducation.library.manchester.ac.uk/digital-skills/linkedin-learning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0A3A2-4222-BE47-A4E7-0A5FA2333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848" y="1464871"/>
            <a:ext cx="6450159" cy="706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Getting started with LinkedIn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84DD8-E303-2C4F-A037-995F225B2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848" y="3281966"/>
            <a:ext cx="6450160" cy="29377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Free Access to LinkedIn Learning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: All students at the University of Manchester now have free access to LinkedIn Learning, a leading online learning platform that offers a vast library of high-quality courses covering a wide range of topics.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Effra" panose="020B06030202030202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Enhance Your Skills and CV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: LinkedIn Learning provides courses taught by industry experts that can help you enhance your skills and improve your CV.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Effra" panose="020B06030202030202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Flexible Learning Anytime, Anywhere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: You can access LinkedIn Learning anytime, anywhere, making it easy to fit learning into your busy schedule.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Effra" panose="020B0603020203020204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Support and Resources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: Visit the Library's 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  <a:hlinkClick r:id="rId2"/>
              </a:rPr>
              <a:t>'Getting Started with LinkedIn Learning' webpage </a:t>
            </a:r>
            <a:r>
              <a:rPr lang="en-GB" sz="1400" b="0" i="0" u="none" strike="noStrike" dirty="0">
                <a:solidFill>
                  <a:srgbClr val="320439"/>
                </a:solidFill>
                <a:effectLst/>
                <a:latin typeface="Effra" panose="020B0603020203020204"/>
              </a:rPr>
              <a:t>for more information and FAQs.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Effra" panose="020B0603020203020204"/>
              </a:rPr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7AAF6-733F-5270-F92D-05C938E9E89B}"/>
              </a:ext>
            </a:extLst>
          </p:cNvPr>
          <p:cNvSpPr txBox="1"/>
          <p:nvPr/>
        </p:nvSpPr>
        <p:spPr>
          <a:xfrm>
            <a:off x="493848" y="1965380"/>
            <a:ext cx="66197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320439"/>
                </a:solidFill>
                <a:latin typeface="Effra" panose="020B0603020203020204"/>
              </a:rPr>
              <a:t>All students now have free, unlimited access to LinkedIn Learning. Whether you're looking to upskill in tech, get creative, or build your business knowledge, LinkedIn Learning has thousands of expert-led courses for you. Learn at your own pace, anytime, anywhere, and boost your personal and professional development. To get started, check out the </a:t>
            </a:r>
            <a:r>
              <a:rPr lang="en-GB" sz="1400" dirty="0">
                <a:solidFill>
                  <a:srgbClr val="320439"/>
                </a:solidFill>
                <a:latin typeface="Effra" panose="020B0603020203020204"/>
                <a:hlinkClick r:id="rId2"/>
              </a:rPr>
              <a:t>Library’s LinkedIn Learning webpage for FAQs, guides, and more information</a:t>
            </a:r>
            <a:r>
              <a:rPr lang="en-GB" sz="1400" dirty="0">
                <a:solidFill>
                  <a:srgbClr val="320439"/>
                </a:solidFill>
                <a:latin typeface="Effra" panose="020B0603020203020204"/>
              </a:rPr>
              <a:t>.</a:t>
            </a:r>
          </a:p>
        </p:txBody>
      </p:sp>
      <p:pic>
        <p:nvPicPr>
          <p:cNvPr id="12" name="Picture 11" descr="A person in a wheelchair using a computer&#10;&#10;Description automatically generated">
            <a:extLst>
              <a:ext uri="{FF2B5EF4-FFF2-40B4-BE49-F238E27FC236}">
                <a16:creationId xmlns:a16="http://schemas.microsoft.com/office/drawing/2014/main" id="{FDC6DC63-D1C8-AB13-629B-D210679D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tream_x002f_Programme xmlns="3158dbb3-d5a9-45e7-bda2-42091a488f34" xsi:nil="true"/>
    <lcf76f155ced4ddcb4097134ff3c332f xmlns="3158dbb3-d5a9-45e7-bda2-42091a488f34">
      <Terms xmlns="http://schemas.microsoft.com/office/infopath/2007/PartnerControls"/>
    </lcf76f155ced4ddcb4097134ff3c332f>
    <Documenttype xmlns="3158dbb3-d5a9-45e7-bda2-42091a488f34" xsi:nil="true"/>
    <Comment xmlns="3158dbb3-d5a9-45e7-bda2-42091a488f34" xsi:nil="true"/>
    <Project xmlns="3158dbb3-d5a9-45e7-bda2-42091a488f34" xsi:nil="true"/>
    <TaxCatchAll xmlns="9ebebe24-6cbf-4fd5-b358-1892a13758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A188A4708BB49ABDEFF1051A93522" ma:contentTypeVersion="22" ma:contentTypeDescription="Create a new document." ma:contentTypeScope="" ma:versionID="dbec30a8d39390c0987302128dacbbf4">
  <xsd:schema xmlns:xsd="http://www.w3.org/2001/XMLSchema" xmlns:xs="http://www.w3.org/2001/XMLSchema" xmlns:p="http://schemas.microsoft.com/office/2006/metadata/properties" xmlns:ns2="3158dbb3-d5a9-45e7-bda2-42091a488f34" xmlns:ns3="9ebebe24-6cbf-4fd5-b358-1892a13758fa" targetNamespace="http://schemas.microsoft.com/office/2006/metadata/properties" ma:root="true" ma:fieldsID="6095b88d4450f1320bc0d7a9dbbf201b" ns2:_="" ns3:_="">
    <xsd:import namespace="3158dbb3-d5a9-45e7-bda2-42091a488f34"/>
    <xsd:import namespace="9ebebe24-6cbf-4fd5-b358-1892a1375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Documenttype" minOccurs="0"/>
                <xsd:element ref="ns2:MediaServiceObjectDetectorVersions" minOccurs="0"/>
                <xsd:element ref="ns2:Comment" minOccurs="0"/>
                <xsd:element ref="ns2:Project" minOccurs="0"/>
                <xsd:element ref="ns2:MediaServiceSearchProperties" minOccurs="0"/>
                <xsd:element ref="ns2:Workstream_x002f_Program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8dbb3-d5a9-45e7-bda2-42091a488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ocumenttype" ma:index="23" nillable="true" ma:displayName="Document type" ma:format="Dropdown" ma:internalName="Documen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ew Starters"/>
                        <xsd:enumeration value="For information"/>
                        <xsd:enumeration value="Recruitment/Leavers"/>
                        <xsd:enumeration value="Guidance"/>
                        <xsd:enumeration value="Forms/templat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Project" ma:index="26" nillable="true" ma:displayName="Project" ma:format="Dropdown" ma:internalName="Project">
      <xsd:simpleType>
        <xsd:restriction base="dms:Choice">
          <xsd:enumeration value="CCM"/>
          <xsd:enumeration value="Flex-Career"/>
          <xsd:enumeration value="Both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orkstream_x002f_Programme" ma:index="28" nillable="true" ma:displayName="Workstream/Programme" ma:format="Dropdown" ma:internalName="Workstream_x002f_Programme">
      <xsd:simpleType>
        <xsd:restriction base="dms:Choice">
          <xsd:enumeration value="Technology"/>
          <xsd:enumeration value="Digital Skills"/>
          <xsd:enumeration value="People and Policy"/>
          <xsd:enumeration value="CCM"/>
          <xsd:enumeration value="LLL"/>
          <xsd:enumeration value="EFL"/>
          <xsd:enumeration value="Programm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ebe24-6cbf-4fd5-b358-1892a1375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77ce24-657b-44c9-97a2-9fd4e5f9a961}" ma:internalName="TaxCatchAll" ma:showField="CatchAllData" ma:web="9ebebe24-6cbf-4fd5-b358-1892a1375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C1E879-2C33-4110-8546-B7F38495136E}">
  <ds:schemaRefs>
    <ds:schemaRef ds:uri="3158dbb3-d5a9-45e7-bda2-42091a488f34"/>
    <ds:schemaRef ds:uri="http://purl.org/dc/elements/1.1/"/>
    <ds:schemaRef ds:uri="http://schemas.microsoft.com/office/2006/metadata/properties"/>
    <ds:schemaRef ds:uri="9ebebe24-6cbf-4fd5-b358-1892a13758f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C14A1C-58E8-4479-B11F-23B1D3DAB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8dbb3-d5a9-45e7-bda2-42091a488f34"/>
    <ds:schemaRef ds:uri="9ebebe24-6cbf-4fd5-b358-1892a1375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0C004-D25B-41E9-A12C-D59C8927A7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Lara Curtin</dc:creator>
  <cp:lastModifiedBy>Lara Curtin</cp:lastModifiedBy>
  <cp:revision>4</cp:revision>
  <dcterms:created xsi:type="dcterms:W3CDTF">2024-10-08T14:13:14Z</dcterms:created>
  <dcterms:modified xsi:type="dcterms:W3CDTF">2024-11-06T17:08:50Z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0x010100660A188A4708BB49ABDEFF1051A93522</vt:lpwstr>
  </property>
  <property fmtid="{D5CDD505-2E9C-101B-9397-08002B2CF9AE}" pid="3" name="MediaServiceImageTags">
    <vt:lpwstr/>
  </property>
</Properties>
</file>