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3.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4.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5.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theme/theme6.xml" ContentType="application/vnd.openxmlformats-officedocument.theme+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theme/theme7.xml" ContentType="application/vnd.openxmlformats-officedocument.theme+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theme/theme8.xml" ContentType="application/vnd.openxmlformats-officedocument.theme+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theme/theme9.xml" ContentType="application/vnd.openxmlformats-officedocument.theme+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1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theme/theme11.xml" ContentType="application/vnd.openxmlformats-officedocument.theme+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theme/theme12.xml" ContentType="application/vnd.openxmlformats-officedocument.theme+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theme/theme13.xml" ContentType="application/vnd.openxmlformats-officedocument.theme+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theme/theme14.xml" ContentType="application/vnd.openxmlformats-officedocument.theme+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theme/theme15.xml" ContentType="application/vnd.openxmlformats-officedocument.theme+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theme/theme16.xml" ContentType="application/vnd.openxmlformats-officedocument.theme+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96" r:id="rId2"/>
    <p:sldMasterId id="2147483709" r:id="rId3"/>
    <p:sldMasterId id="2147483759" r:id="rId4"/>
    <p:sldMasterId id="2147483764" r:id="rId5"/>
    <p:sldMasterId id="2147483914" r:id="rId6"/>
    <p:sldMasterId id="2147484000" r:id="rId7"/>
    <p:sldMasterId id="2147484025" r:id="rId8"/>
    <p:sldMasterId id="2147484037" r:id="rId9"/>
    <p:sldMasterId id="2147484049" r:id="rId10"/>
    <p:sldMasterId id="2147484064" r:id="rId11"/>
    <p:sldMasterId id="2147484109" r:id="rId12"/>
    <p:sldMasterId id="2147484136" r:id="rId13"/>
    <p:sldMasterId id="2147484186" r:id="rId14"/>
    <p:sldMasterId id="2147484236" r:id="rId15"/>
    <p:sldMasterId id="2147484248" r:id="rId16"/>
    <p:sldMasterId id="2147484272" r:id="rId17"/>
  </p:sldMasterIdLst>
  <p:notesMasterIdLst>
    <p:notesMasterId r:id="rId52"/>
  </p:notesMasterIdLst>
  <p:handoutMasterIdLst>
    <p:handoutMasterId r:id="rId53"/>
  </p:handoutMasterIdLst>
  <p:sldIdLst>
    <p:sldId id="256" r:id="rId18"/>
    <p:sldId id="317" r:id="rId19"/>
    <p:sldId id="319" r:id="rId20"/>
    <p:sldId id="346" r:id="rId21"/>
    <p:sldId id="379" r:id="rId22"/>
    <p:sldId id="367" r:id="rId23"/>
    <p:sldId id="331" r:id="rId24"/>
    <p:sldId id="357" r:id="rId25"/>
    <p:sldId id="327" r:id="rId26"/>
    <p:sldId id="380" r:id="rId27"/>
    <p:sldId id="341" r:id="rId28"/>
    <p:sldId id="329" r:id="rId29"/>
    <p:sldId id="381" r:id="rId30"/>
    <p:sldId id="383" r:id="rId31"/>
    <p:sldId id="385" r:id="rId32"/>
    <p:sldId id="391" r:id="rId33"/>
    <p:sldId id="384" r:id="rId34"/>
    <p:sldId id="390" r:id="rId35"/>
    <p:sldId id="298" r:id="rId36"/>
    <p:sldId id="335" r:id="rId37"/>
    <p:sldId id="343" r:id="rId38"/>
    <p:sldId id="366" r:id="rId39"/>
    <p:sldId id="348" r:id="rId40"/>
    <p:sldId id="387" r:id="rId41"/>
    <p:sldId id="311" r:id="rId42"/>
    <p:sldId id="358" r:id="rId43"/>
    <p:sldId id="361" r:id="rId44"/>
    <p:sldId id="349" r:id="rId45"/>
    <p:sldId id="350" r:id="rId46"/>
    <p:sldId id="355" r:id="rId47"/>
    <p:sldId id="356" r:id="rId48"/>
    <p:sldId id="362" r:id="rId49"/>
    <p:sldId id="342" r:id="rId50"/>
    <p:sldId id="285" r:id="rId5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5E99"/>
    <a:srgbClr val="F87F00"/>
    <a:srgbClr val="BA219F"/>
    <a:srgbClr val="FB7A36"/>
    <a:srgbClr val="52B375"/>
    <a:srgbClr val="44B9CA"/>
    <a:srgbClr val="44B900"/>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7062" autoAdjust="0"/>
    <p:restoredTop sz="84164" autoAdjust="0"/>
  </p:normalViewPr>
  <p:slideViewPr>
    <p:cSldViewPr snapToGrid="0" snapToObjects="1" showGuides="1">
      <p:cViewPr>
        <p:scale>
          <a:sx n="68" d="100"/>
          <a:sy n="68" d="100"/>
        </p:scale>
        <p:origin x="-1212" y="156"/>
      </p:cViewPr>
      <p:guideLst>
        <p:guide orient="horz" pos="3673"/>
        <p:guide orient="horz" pos="3645"/>
        <p:guide orient="horz" pos="1856"/>
        <p:guide orient="horz" pos="1335"/>
        <p:guide pos="3751"/>
        <p:guide pos="3765"/>
        <p:guide pos="4565"/>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0" Type="http://schemas.openxmlformats.org/officeDocument/2006/relationships/slide" Target="slides/slide33.xml"/><Relationship Id="rId55"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3.xml"/><Relationship Id="rId29" Type="http://schemas.openxmlformats.org/officeDocument/2006/relationships/slide" Target="slides/slide12.xml"/><Relationship Id="rId41" Type="http://schemas.openxmlformats.org/officeDocument/2006/relationships/slide" Target="slides/slide24.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2.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34.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7EC36EA-66D3-4308-920C-C400950218C5}" type="datetimeFigureOut">
              <a:rPr lang="en-GB" smtClean="0"/>
              <a:t>18/09/2019</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DFDC002-41F8-4BEF-A4C5-1AA1026D995F}" type="slidenum">
              <a:rPr lang="en-GB" smtClean="0"/>
              <a:t>‹#›</a:t>
            </a:fld>
            <a:endParaRPr lang="en-GB"/>
          </a:p>
        </p:txBody>
      </p:sp>
    </p:spTree>
    <p:extLst>
      <p:ext uri="{BB962C8B-B14F-4D97-AF65-F5344CB8AC3E}">
        <p14:creationId xmlns:p14="http://schemas.microsoft.com/office/powerpoint/2010/main" val="32300085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64854F-B98E-41EE-AB34-1D7A1002DEAA}" type="datetimeFigureOut">
              <a:rPr lang="en-GB" smtClean="0"/>
              <a:t>18/09/2019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5B4130-9088-40E4-B7DA-762CB43DCD35}" type="slidenum">
              <a:rPr lang="en-GB" smtClean="0"/>
              <a:t>‹#›</a:t>
            </a:fld>
            <a:endParaRPr lang="en-GB"/>
          </a:p>
        </p:txBody>
      </p:sp>
    </p:spTree>
    <p:extLst>
      <p:ext uri="{BB962C8B-B14F-4D97-AF65-F5344CB8AC3E}">
        <p14:creationId xmlns:p14="http://schemas.microsoft.com/office/powerpoint/2010/main" val="3843129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55B4130-9088-40E4-B7DA-762CB43DCD35}" type="slidenum">
              <a:rPr lang="en-GB" smtClean="0"/>
              <a:t>1</a:t>
            </a:fld>
            <a:endParaRPr lang="en-GB"/>
          </a:p>
        </p:txBody>
      </p:sp>
    </p:spTree>
    <p:extLst>
      <p:ext uri="{BB962C8B-B14F-4D97-AF65-F5344CB8AC3E}">
        <p14:creationId xmlns:p14="http://schemas.microsoft.com/office/powerpoint/2010/main" val="1185963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Information</a:t>
            </a:r>
            <a:r>
              <a:rPr lang="en-GB" baseline="0" dirty="0" smtClean="0"/>
              <a:t> about the Fair is on http://www.careers.manchester.ac.uk/events/thelittlecareersfair/</a:t>
            </a:r>
          </a:p>
          <a:p>
            <a:r>
              <a:rPr lang="en-GB" baseline="0" dirty="0" smtClean="0"/>
              <a:t>You will see a list of exhibitors here.</a:t>
            </a:r>
            <a:endParaRPr lang="en-GB" dirty="0"/>
          </a:p>
        </p:txBody>
      </p:sp>
      <p:sp>
        <p:nvSpPr>
          <p:cNvPr id="4" name="Slide Number Placeholder 3"/>
          <p:cNvSpPr>
            <a:spLocks noGrp="1"/>
          </p:cNvSpPr>
          <p:nvPr>
            <p:ph type="sldNum" sz="quarter" idx="10"/>
          </p:nvPr>
        </p:nvSpPr>
        <p:spPr/>
        <p:txBody>
          <a:bodyPr/>
          <a:lstStyle/>
          <a:p>
            <a:fld id="{655B4130-9088-40E4-B7DA-762CB43DCD35}" type="slidenum">
              <a:rPr lang="en-GB" smtClean="0"/>
              <a:t>13</a:t>
            </a:fld>
            <a:endParaRPr lang="en-GB"/>
          </a:p>
        </p:txBody>
      </p:sp>
    </p:spTree>
    <p:extLst>
      <p:ext uri="{BB962C8B-B14F-4D97-AF65-F5344CB8AC3E}">
        <p14:creationId xmlns:p14="http://schemas.microsoft.com/office/powerpoint/2010/main" val="37340884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a:t>
            </a:r>
            <a:r>
              <a:rPr lang="en-GB" baseline="0" dirty="0" smtClean="0"/>
              <a:t> fair is f</a:t>
            </a:r>
            <a:r>
              <a:rPr lang="en-GB" dirty="0" smtClean="0"/>
              <a:t>or graduate jobs, student internships and placements in engineering, science and technology.</a:t>
            </a:r>
          </a:p>
          <a:p>
            <a:r>
              <a:rPr lang="en-GB" dirty="0" smtClean="0"/>
              <a:t>Engineering, Science and Tech companies recruit</a:t>
            </a:r>
            <a:r>
              <a:rPr lang="en-GB" baseline="0" dirty="0" smtClean="0"/>
              <a:t> for a wide range of roles and not all require you to have studied a STEM subject.  More info and registration details are http://www.careers.manchester.ac.uk/events/bigcareersfair/</a:t>
            </a:r>
          </a:p>
          <a:p>
            <a:endParaRPr lang="en-GB" dirty="0"/>
          </a:p>
        </p:txBody>
      </p:sp>
      <p:sp>
        <p:nvSpPr>
          <p:cNvPr id="4" name="Slide Number Placeholder 3"/>
          <p:cNvSpPr>
            <a:spLocks noGrp="1"/>
          </p:cNvSpPr>
          <p:nvPr>
            <p:ph type="sldNum" sz="quarter" idx="10"/>
          </p:nvPr>
        </p:nvSpPr>
        <p:spPr/>
        <p:txBody>
          <a:bodyPr/>
          <a:lstStyle/>
          <a:p>
            <a:fld id="{655B4130-9088-40E4-B7DA-762CB43DCD35}" type="slidenum">
              <a:rPr lang="en-GB" smtClean="0"/>
              <a:t>14</a:t>
            </a:fld>
            <a:endParaRPr lang="en-GB"/>
          </a:p>
        </p:txBody>
      </p:sp>
    </p:spTree>
    <p:extLst>
      <p:ext uri="{BB962C8B-B14F-4D97-AF65-F5344CB8AC3E}">
        <p14:creationId xmlns:p14="http://schemas.microsoft.com/office/powerpoint/2010/main" val="843179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fair is for graduate jobs, student internships and placements in consultancy, HR, retail management, finance, marketing etc.</a:t>
            </a:r>
            <a:endParaRPr lang="en-GB" dirty="0"/>
          </a:p>
        </p:txBody>
      </p:sp>
      <p:sp>
        <p:nvSpPr>
          <p:cNvPr id="4" name="Slide Number Placeholder 3"/>
          <p:cNvSpPr>
            <a:spLocks noGrp="1"/>
          </p:cNvSpPr>
          <p:nvPr>
            <p:ph type="sldNum" sz="quarter" idx="10"/>
          </p:nvPr>
        </p:nvSpPr>
        <p:spPr/>
        <p:txBody>
          <a:bodyPr/>
          <a:lstStyle/>
          <a:p>
            <a:fld id="{655B4130-9088-40E4-B7DA-762CB43DCD35}" type="slidenum">
              <a:rPr lang="en-GB" smtClean="0"/>
              <a:t>15</a:t>
            </a:fld>
            <a:endParaRPr lang="en-GB"/>
          </a:p>
        </p:txBody>
      </p:sp>
    </p:spTree>
    <p:extLst>
      <p:ext uri="{BB962C8B-B14F-4D97-AF65-F5344CB8AC3E}">
        <p14:creationId xmlns:p14="http://schemas.microsoft.com/office/powerpoint/2010/main" val="3382486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Approximately</a:t>
            </a:r>
            <a:r>
              <a:rPr lang="en-GB" baseline="0" dirty="0" smtClean="0"/>
              <a:t> 50% of lawyers don’t have a law degree!  The pathway they’re most likely to have taken will have started with a Graduate Diploma in Law, which is a conversion course. http://www.careers.manchester.ac.uk/events/lawfair/</a:t>
            </a:r>
          </a:p>
          <a:p>
            <a:endParaRPr lang="en-GB" dirty="0"/>
          </a:p>
        </p:txBody>
      </p:sp>
      <p:sp>
        <p:nvSpPr>
          <p:cNvPr id="4" name="Slide Number Placeholder 3"/>
          <p:cNvSpPr>
            <a:spLocks noGrp="1"/>
          </p:cNvSpPr>
          <p:nvPr>
            <p:ph type="sldNum" sz="quarter" idx="10"/>
          </p:nvPr>
        </p:nvSpPr>
        <p:spPr/>
        <p:txBody>
          <a:bodyPr/>
          <a:lstStyle/>
          <a:p>
            <a:fld id="{655B4130-9088-40E4-B7DA-762CB43DCD35}" type="slidenum">
              <a:rPr lang="en-GB" smtClean="0"/>
              <a:t>16</a:t>
            </a:fld>
            <a:endParaRPr lang="en-GB"/>
          </a:p>
        </p:txBody>
      </p:sp>
    </p:spTree>
    <p:extLst>
      <p:ext uri="{BB962C8B-B14F-4D97-AF65-F5344CB8AC3E}">
        <p14:creationId xmlns:p14="http://schemas.microsoft.com/office/powerpoint/2010/main" val="424892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GB" dirty="0" smtClean="0"/>
              <a:t>Decide on a step you’ll take today that will take you closer to your end goal.  </a:t>
            </a:r>
            <a:endParaRPr lang="en-GB" dirty="0"/>
          </a:p>
        </p:txBody>
      </p:sp>
      <p:sp>
        <p:nvSpPr>
          <p:cNvPr id="4" name="Slide Number Placeholder 3"/>
          <p:cNvSpPr>
            <a:spLocks noGrp="1"/>
          </p:cNvSpPr>
          <p:nvPr>
            <p:ph type="sldNum" sz="quarter" idx="10"/>
          </p:nvPr>
        </p:nvSpPr>
        <p:spPr/>
        <p:txBody>
          <a:bodyPr/>
          <a:lstStyle/>
          <a:p>
            <a:fld id="{45232AFC-1BD8-41D4-BCA5-680D233C3132}" type="slidenum">
              <a:rPr lang="en-GB" smtClean="0">
                <a:solidFill>
                  <a:prstClr val="black"/>
                </a:solidFill>
              </a:rPr>
              <a:pPr/>
              <a:t>21</a:t>
            </a:fld>
            <a:endParaRPr lang="en-GB">
              <a:solidFill>
                <a:prstClr val="black"/>
              </a:solidFill>
            </a:endParaRPr>
          </a:p>
        </p:txBody>
      </p:sp>
    </p:spTree>
    <p:extLst>
      <p:ext uri="{BB962C8B-B14F-4D97-AF65-F5344CB8AC3E}">
        <p14:creationId xmlns:p14="http://schemas.microsoft.com/office/powerpoint/2010/main" val="2516941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Our</a:t>
            </a:r>
            <a:r>
              <a:rPr lang="en-GB" baseline="0" dirty="0" smtClean="0"/>
              <a:t> website www.manchester.ac.uk/careers includes information on each of these areas.</a:t>
            </a:r>
            <a:endParaRPr lang="en-GB" dirty="0"/>
          </a:p>
        </p:txBody>
      </p:sp>
      <p:sp>
        <p:nvSpPr>
          <p:cNvPr id="4" name="Slide Number Placeholder 3"/>
          <p:cNvSpPr>
            <a:spLocks noGrp="1"/>
          </p:cNvSpPr>
          <p:nvPr>
            <p:ph type="sldNum" sz="quarter" idx="10"/>
          </p:nvPr>
        </p:nvSpPr>
        <p:spPr/>
        <p:txBody>
          <a:bodyPr/>
          <a:lstStyle/>
          <a:p>
            <a:fld id="{655B4130-9088-40E4-B7DA-762CB43DCD35}" type="slidenum">
              <a:rPr lang="en-GB" smtClean="0"/>
              <a:t>22</a:t>
            </a:fld>
            <a:endParaRPr lang="en-GB"/>
          </a:p>
        </p:txBody>
      </p:sp>
    </p:spTree>
    <p:extLst>
      <p:ext uri="{BB962C8B-B14F-4D97-AF65-F5344CB8AC3E}">
        <p14:creationId xmlns:p14="http://schemas.microsoft.com/office/powerpoint/2010/main" val="22369396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 are over 400 Student Societies and sports activities</a:t>
            </a:r>
            <a:r>
              <a:rPr lang="en-GB" baseline="0" dirty="0" smtClean="0"/>
              <a:t> at Manchester.  Information about Sport can be found on http://sport.manchester.ac.uk/sport/ and student societies are listed on the Student Union website.  All other areas are covered on the Careers Service website.</a:t>
            </a:r>
            <a:endParaRPr lang="en-GB" dirty="0"/>
          </a:p>
        </p:txBody>
      </p:sp>
      <p:sp>
        <p:nvSpPr>
          <p:cNvPr id="4" name="Slide Number Placeholder 3"/>
          <p:cNvSpPr>
            <a:spLocks noGrp="1"/>
          </p:cNvSpPr>
          <p:nvPr>
            <p:ph type="sldNum" sz="quarter" idx="10"/>
          </p:nvPr>
        </p:nvSpPr>
        <p:spPr/>
        <p:txBody>
          <a:bodyPr/>
          <a:lstStyle/>
          <a:p>
            <a:fld id="{655B4130-9088-40E4-B7DA-762CB43DCD35}" type="slidenum">
              <a:rPr lang="en-GB" smtClean="0"/>
              <a:t>23</a:t>
            </a:fld>
            <a:endParaRPr lang="en-GB"/>
          </a:p>
        </p:txBody>
      </p:sp>
    </p:spTree>
    <p:extLst>
      <p:ext uri="{BB962C8B-B14F-4D97-AF65-F5344CB8AC3E}">
        <p14:creationId xmlns:p14="http://schemas.microsoft.com/office/powerpoint/2010/main" val="25150164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a great opportunity to meet a</a:t>
            </a:r>
            <a:r>
              <a:rPr lang="en-GB" baseline="0" dirty="0" smtClean="0"/>
              <a:t> very wide spread of organisations offering volunteering opportunities.</a:t>
            </a:r>
            <a:endParaRPr lang="en-GB" dirty="0"/>
          </a:p>
        </p:txBody>
      </p:sp>
      <p:sp>
        <p:nvSpPr>
          <p:cNvPr id="4" name="Slide Number Placeholder 3"/>
          <p:cNvSpPr>
            <a:spLocks noGrp="1"/>
          </p:cNvSpPr>
          <p:nvPr>
            <p:ph type="sldNum" sz="quarter" idx="10"/>
          </p:nvPr>
        </p:nvSpPr>
        <p:spPr/>
        <p:txBody>
          <a:bodyPr/>
          <a:lstStyle/>
          <a:p>
            <a:fld id="{655B4130-9088-40E4-B7DA-762CB43DCD35}" type="slidenum">
              <a:rPr lang="en-GB" smtClean="0"/>
              <a:t>24</a:t>
            </a:fld>
            <a:endParaRPr lang="en-GB"/>
          </a:p>
        </p:txBody>
      </p:sp>
    </p:spTree>
    <p:extLst>
      <p:ext uri="{BB962C8B-B14F-4D97-AF65-F5344CB8AC3E}">
        <p14:creationId xmlns:p14="http://schemas.microsoft.com/office/powerpoint/2010/main" val="41029990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21AF55-E636-4102-BB8F-C218E4018069}" type="slidenum">
              <a:rPr lang="en-GB" smtClean="0">
                <a:solidFill>
                  <a:prstClr val="black"/>
                </a:solidFill>
              </a:rPr>
              <a:pPr/>
              <a:t>25</a:t>
            </a:fld>
            <a:endParaRPr lang="en-GB">
              <a:solidFill>
                <a:prstClr val="black"/>
              </a:solidFill>
            </a:endParaRPr>
          </a:p>
        </p:txBody>
      </p:sp>
    </p:spTree>
    <p:extLst>
      <p:ext uri="{BB962C8B-B14F-4D97-AF65-F5344CB8AC3E}">
        <p14:creationId xmlns:p14="http://schemas.microsoft.com/office/powerpoint/2010/main" val="6930412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78003FF-A0A0-4E98-8792-DAE873004666}" type="slidenum">
              <a:rPr lang="en-GB" smtClean="0">
                <a:solidFill>
                  <a:prstClr val="black"/>
                </a:solidFill>
              </a:rPr>
              <a:pPr/>
              <a:t>26</a:t>
            </a:fld>
            <a:endParaRPr lang="en-GB">
              <a:solidFill>
                <a:prstClr val="black"/>
              </a:solidFill>
            </a:endParaRPr>
          </a:p>
        </p:txBody>
      </p:sp>
    </p:spTree>
    <p:extLst>
      <p:ext uri="{BB962C8B-B14F-4D97-AF65-F5344CB8AC3E}">
        <p14:creationId xmlns:p14="http://schemas.microsoft.com/office/powerpoint/2010/main" val="2851581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463" eaLnBrk="0" hangingPunct="0">
              <a:spcBef>
                <a:spcPct val="30000"/>
              </a:spcBef>
              <a:defRPr sz="1200">
                <a:solidFill>
                  <a:schemeClr val="tx1"/>
                </a:solidFill>
                <a:latin typeface="Times New Roman" pitchFamily="18" charset="0"/>
              </a:defRPr>
            </a:lvl1pPr>
            <a:lvl2pPr marL="750888" indent="-288925" defTabSz="906463" eaLnBrk="0" hangingPunct="0">
              <a:spcBef>
                <a:spcPct val="30000"/>
              </a:spcBef>
              <a:defRPr sz="1200">
                <a:solidFill>
                  <a:schemeClr val="tx1"/>
                </a:solidFill>
                <a:latin typeface="Times New Roman" pitchFamily="18" charset="0"/>
              </a:defRPr>
            </a:lvl2pPr>
            <a:lvl3pPr marL="1155700" indent="-228600" defTabSz="906463" eaLnBrk="0" hangingPunct="0">
              <a:spcBef>
                <a:spcPct val="30000"/>
              </a:spcBef>
              <a:defRPr sz="1200">
                <a:solidFill>
                  <a:schemeClr val="tx1"/>
                </a:solidFill>
                <a:latin typeface="Times New Roman" pitchFamily="18" charset="0"/>
              </a:defRPr>
            </a:lvl3pPr>
            <a:lvl4pPr marL="1619250" indent="-228600" defTabSz="906463" eaLnBrk="0" hangingPunct="0">
              <a:spcBef>
                <a:spcPct val="30000"/>
              </a:spcBef>
              <a:defRPr sz="1200">
                <a:solidFill>
                  <a:schemeClr val="tx1"/>
                </a:solidFill>
                <a:latin typeface="Times New Roman" pitchFamily="18" charset="0"/>
              </a:defRPr>
            </a:lvl4pPr>
            <a:lvl5pPr marL="2082800" indent="-228600" defTabSz="906463" eaLnBrk="0" hangingPunct="0">
              <a:spcBef>
                <a:spcPct val="30000"/>
              </a:spcBef>
              <a:defRPr sz="1200">
                <a:solidFill>
                  <a:schemeClr val="tx1"/>
                </a:solidFill>
                <a:latin typeface="Times New Roman" pitchFamily="18" charset="0"/>
              </a:defRPr>
            </a:lvl5pPr>
            <a:lvl6pPr marL="2540000" indent="-228600" defTabSz="906463" eaLnBrk="0" fontAlgn="base" hangingPunct="0">
              <a:spcBef>
                <a:spcPct val="30000"/>
              </a:spcBef>
              <a:spcAft>
                <a:spcPct val="0"/>
              </a:spcAft>
              <a:defRPr sz="1200">
                <a:solidFill>
                  <a:schemeClr val="tx1"/>
                </a:solidFill>
                <a:latin typeface="Times New Roman" pitchFamily="18" charset="0"/>
              </a:defRPr>
            </a:lvl6pPr>
            <a:lvl7pPr marL="2997200" indent="-228600" defTabSz="906463" eaLnBrk="0" fontAlgn="base" hangingPunct="0">
              <a:spcBef>
                <a:spcPct val="30000"/>
              </a:spcBef>
              <a:spcAft>
                <a:spcPct val="0"/>
              </a:spcAft>
              <a:defRPr sz="1200">
                <a:solidFill>
                  <a:schemeClr val="tx1"/>
                </a:solidFill>
                <a:latin typeface="Times New Roman" pitchFamily="18" charset="0"/>
              </a:defRPr>
            </a:lvl7pPr>
            <a:lvl8pPr marL="3454400" indent="-228600" defTabSz="906463" eaLnBrk="0" fontAlgn="base" hangingPunct="0">
              <a:spcBef>
                <a:spcPct val="30000"/>
              </a:spcBef>
              <a:spcAft>
                <a:spcPct val="0"/>
              </a:spcAft>
              <a:defRPr sz="1200">
                <a:solidFill>
                  <a:schemeClr val="tx1"/>
                </a:solidFill>
                <a:latin typeface="Times New Roman" pitchFamily="18" charset="0"/>
              </a:defRPr>
            </a:lvl8pPr>
            <a:lvl9pPr marL="3911600" indent="-228600" defTabSz="90646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04204180-BB3B-434D-B6A8-4AC6D1CBE96C}" type="slidenum">
              <a:rPr lang="en-GB" altLang="en-US" smtClean="0">
                <a:solidFill>
                  <a:srgbClr val="000000"/>
                </a:solidFill>
              </a:rPr>
              <a:pPr>
                <a:spcBef>
                  <a:spcPct val="0"/>
                </a:spcBef>
              </a:pPr>
              <a:t>3</a:t>
            </a:fld>
            <a:endParaRPr lang="en-GB" altLang="en-US" smtClean="0">
              <a:solidFill>
                <a:srgbClr val="000000"/>
              </a:solidFill>
            </a:endParaRPr>
          </a:p>
        </p:txBody>
      </p:sp>
      <p:sp>
        <p:nvSpPr>
          <p:cNvPr id="189443" name="Rectangle 2"/>
          <p:cNvSpPr>
            <a:spLocks noGrp="1" noRot="1" noChangeAspect="1" noChangeArrowheads="1" noTextEdit="1"/>
          </p:cNvSpPr>
          <p:nvPr>
            <p:ph type="sldImg"/>
          </p:nvPr>
        </p:nvSpPr>
        <p:spPr>
          <a:xfrm>
            <a:off x="1300163" y="803275"/>
            <a:ext cx="4257675" cy="3192463"/>
          </a:xfrm>
          <a:ln w="12700" cap="flat">
            <a:solidFill>
              <a:schemeClr val="tx1"/>
            </a:solidFill>
          </a:ln>
        </p:spPr>
      </p:sp>
      <p:sp>
        <p:nvSpPr>
          <p:cNvPr id="189444" name="Rectangle 3"/>
          <p:cNvSpPr>
            <a:spLocks noGrp="1" noChangeArrowheads="1"/>
          </p:cNvSpPr>
          <p:nvPr>
            <p:ph type="body" idx="1"/>
          </p:nvPr>
        </p:nvSpPr>
        <p:spPr>
          <a:xfrm>
            <a:off x="914507" y="4346837"/>
            <a:ext cx="5028987" cy="42167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386" tIns="47193" rIns="94386" bIns="47193"/>
          <a:lstStyle/>
          <a:p>
            <a:r>
              <a:rPr lang="en-US" altLang="en-US" dirty="0" smtClean="0">
                <a:latin typeface="Arial" pitchFamily="34" charset="0"/>
                <a:cs typeface="Arial" pitchFamily="34" charset="0"/>
              </a:rPr>
              <a:t>We</a:t>
            </a:r>
            <a:r>
              <a:rPr lang="en-US" altLang="en-US" baseline="0" dirty="0" smtClean="0">
                <a:latin typeface="Arial" pitchFamily="34" charset="0"/>
                <a:cs typeface="Arial" pitchFamily="34" charset="0"/>
              </a:rPr>
              <a:t> teamed up with occupational psychologists on a research project that showed very clearly that our graduates who achieve their goals – whatever these may be – have taken a similar approach of Exploring, Connecting, Communicating, Reflecting and Taking Action … and just as important they’ve developed an ability to ‘bounce back’ after a set-back.  Let’s look at each of these in turn.</a:t>
            </a:r>
            <a:endParaRPr lang="en-US" altLang="en-US" dirty="0" smtClean="0">
              <a:latin typeface="Arial" pitchFamily="34" charset="0"/>
              <a:cs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81DBF06-B427-4CFB-967C-2EB8805DEC42}" type="slidenum">
              <a:rPr lang="en-GB" smtClean="0">
                <a:solidFill>
                  <a:prstClr val="black"/>
                </a:solidFill>
              </a:rPr>
              <a:pPr/>
              <a:t>27</a:t>
            </a:fld>
            <a:endParaRPr lang="en-GB">
              <a:solidFill>
                <a:prstClr val="black"/>
              </a:solidFill>
            </a:endParaRPr>
          </a:p>
        </p:txBody>
      </p:sp>
    </p:spTree>
    <p:extLst>
      <p:ext uri="{BB962C8B-B14F-4D97-AF65-F5344CB8AC3E}">
        <p14:creationId xmlns:p14="http://schemas.microsoft.com/office/powerpoint/2010/main" val="20665649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55B4130-9088-40E4-B7DA-762CB43DCD35}" type="slidenum">
              <a:rPr lang="en-GB" smtClean="0"/>
              <a:t>29</a:t>
            </a:fld>
            <a:endParaRPr lang="en-GB"/>
          </a:p>
        </p:txBody>
      </p:sp>
    </p:spTree>
    <p:extLst>
      <p:ext uri="{BB962C8B-B14F-4D97-AF65-F5344CB8AC3E}">
        <p14:creationId xmlns:p14="http://schemas.microsoft.com/office/powerpoint/2010/main" val="24480737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4E65A71-52BF-44E0-8E62-14FC93D510CF}" type="slidenum">
              <a:rPr lang="en-GB" smtClean="0">
                <a:solidFill>
                  <a:prstClr val="black"/>
                </a:solidFill>
              </a:rPr>
              <a:pPr/>
              <a:t>30</a:t>
            </a:fld>
            <a:endParaRPr lang="en-GB">
              <a:solidFill>
                <a:prstClr val="black"/>
              </a:solidFill>
            </a:endParaRPr>
          </a:p>
        </p:txBody>
      </p:sp>
    </p:spTree>
    <p:extLst>
      <p:ext uri="{BB962C8B-B14F-4D97-AF65-F5344CB8AC3E}">
        <p14:creationId xmlns:p14="http://schemas.microsoft.com/office/powerpoint/2010/main" val="1394667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4E65A71-52BF-44E0-8E62-14FC93D510CF}" type="slidenum">
              <a:rPr lang="en-GB" smtClean="0">
                <a:solidFill>
                  <a:prstClr val="black"/>
                </a:solidFill>
              </a:rPr>
              <a:pPr/>
              <a:t>31</a:t>
            </a:fld>
            <a:endParaRPr lang="en-GB">
              <a:solidFill>
                <a:prstClr val="black"/>
              </a:solidFill>
            </a:endParaRPr>
          </a:p>
        </p:txBody>
      </p:sp>
    </p:spTree>
    <p:extLst>
      <p:ext uri="{BB962C8B-B14F-4D97-AF65-F5344CB8AC3E}">
        <p14:creationId xmlns:p14="http://schemas.microsoft.com/office/powerpoint/2010/main" val="1394667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5232AFC-1BD8-41D4-BCA5-680D233C3132}" type="slidenum">
              <a:rPr lang="en-GB" smtClean="0">
                <a:solidFill>
                  <a:prstClr val="black"/>
                </a:solidFill>
              </a:rPr>
              <a:pPr/>
              <a:t>33</a:t>
            </a:fld>
            <a:endParaRPr lang="en-GB">
              <a:solidFill>
                <a:prstClr val="black"/>
              </a:solidFill>
            </a:endParaRPr>
          </a:p>
        </p:txBody>
      </p:sp>
    </p:spTree>
    <p:extLst>
      <p:ext uri="{BB962C8B-B14F-4D97-AF65-F5344CB8AC3E}">
        <p14:creationId xmlns:p14="http://schemas.microsoft.com/office/powerpoint/2010/main" val="589161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slide above is hyperlinked to the Which Career page of the Careers Service website.</a:t>
            </a:r>
            <a:endParaRPr lang="en-GB" dirty="0"/>
          </a:p>
        </p:txBody>
      </p:sp>
      <p:sp>
        <p:nvSpPr>
          <p:cNvPr id="4" name="Slide Number Placeholder 3"/>
          <p:cNvSpPr>
            <a:spLocks noGrp="1"/>
          </p:cNvSpPr>
          <p:nvPr>
            <p:ph type="sldNum" sz="quarter" idx="10"/>
          </p:nvPr>
        </p:nvSpPr>
        <p:spPr/>
        <p:txBody>
          <a:bodyPr/>
          <a:lstStyle/>
          <a:p>
            <a:fld id="{655B4130-9088-40E4-B7DA-762CB43DCD35}" type="slidenum">
              <a:rPr lang="en-GB" smtClean="0"/>
              <a:t>6</a:t>
            </a:fld>
            <a:endParaRPr lang="en-GB"/>
          </a:p>
        </p:txBody>
      </p:sp>
    </p:spTree>
    <p:extLst>
      <p:ext uri="{BB962C8B-B14F-4D97-AF65-F5344CB8AC3E}">
        <p14:creationId xmlns:p14="http://schemas.microsoft.com/office/powerpoint/2010/main" val="764161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GB" dirty="0" smtClean="0"/>
              <a:t>Graduate schemes are open now for you to apply for.  Many</a:t>
            </a:r>
            <a:r>
              <a:rPr lang="en-GB" baseline="0" dirty="0" smtClean="0"/>
              <a:t> jobs don’t specify the need for a Masters although in some areas it may be the norm for applicants to have this, for instance in the heritage sector and international development.</a:t>
            </a:r>
            <a:endParaRPr lang="en-GB" dirty="0"/>
          </a:p>
        </p:txBody>
      </p:sp>
      <p:sp>
        <p:nvSpPr>
          <p:cNvPr id="4" name="Slide Number Placeholder 3"/>
          <p:cNvSpPr>
            <a:spLocks noGrp="1"/>
          </p:cNvSpPr>
          <p:nvPr>
            <p:ph type="sldNum" sz="quarter" idx="10"/>
          </p:nvPr>
        </p:nvSpPr>
        <p:spPr/>
        <p:txBody>
          <a:bodyPr/>
          <a:lstStyle/>
          <a:p>
            <a:fld id="{655B4130-9088-40E4-B7DA-762CB43DCD35}" type="slidenum">
              <a:rPr lang="en-GB" smtClean="0"/>
              <a:t>7</a:t>
            </a:fld>
            <a:endParaRPr lang="en-GB"/>
          </a:p>
        </p:txBody>
      </p:sp>
    </p:spTree>
    <p:extLst>
      <p:ext uri="{BB962C8B-B14F-4D97-AF65-F5344CB8AC3E}">
        <p14:creationId xmlns:p14="http://schemas.microsoft.com/office/powerpoint/2010/main" val="870646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78003FF-A0A0-4E98-8792-DAE873004666}" type="slidenum">
              <a:rPr lang="en-GB" smtClean="0">
                <a:solidFill>
                  <a:prstClr val="black"/>
                </a:solidFill>
              </a:rPr>
              <a:pPr/>
              <a:t>8</a:t>
            </a:fld>
            <a:endParaRPr lang="en-GB">
              <a:solidFill>
                <a:prstClr val="black"/>
              </a:solidFill>
            </a:endParaRPr>
          </a:p>
        </p:txBody>
      </p:sp>
    </p:spTree>
    <p:extLst>
      <p:ext uri="{BB962C8B-B14F-4D97-AF65-F5344CB8AC3E}">
        <p14:creationId xmlns:p14="http://schemas.microsoft.com/office/powerpoint/2010/main" val="894650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Careers guidance appointments can be booked by ringing</a:t>
            </a:r>
            <a:r>
              <a:rPr lang="en-GB" baseline="0" dirty="0" smtClean="0"/>
              <a:t> 0161 275 2829 or by calling into the Careers Service on the first floor of University Place.</a:t>
            </a:r>
            <a:endParaRPr lang="en-GB" dirty="0"/>
          </a:p>
        </p:txBody>
      </p:sp>
      <p:sp>
        <p:nvSpPr>
          <p:cNvPr id="4" name="Slide Number Placeholder 3"/>
          <p:cNvSpPr>
            <a:spLocks noGrp="1"/>
          </p:cNvSpPr>
          <p:nvPr>
            <p:ph type="sldNum" sz="quarter" idx="10"/>
          </p:nvPr>
        </p:nvSpPr>
        <p:spPr/>
        <p:txBody>
          <a:bodyPr/>
          <a:lstStyle/>
          <a:p>
            <a:fld id="{655B4130-9088-40E4-B7DA-762CB43DCD35}" type="slidenum">
              <a:rPr lang="en-GB" smtClean="0"/>
              <a:t>9</a:t>
            </a:fld>
            <a:endParaRPr lang="en-GB"/>
          </a:p>
        </p:txBody>
      </p:sp>
    </p:spTree>
    <p:extLst>
      <p:ext uri="{BB962C8B-B14F-4D97-AF65-F5344CB8AC3E}">
        <p14:creationId xmlns:p14="http://schemas.microsoft.com/office/powerpoint/2010/main" val="2355308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i="0" dirty="0"/>
          </a:p>
        </p:txBody>
      </p:sp>
      <p:sp>
        <p:nvSpPr>
          <p:cNvPr id="4" name="Slide Number Placeholder 3"/>
          <p:cNvSpPr>
            <a:spLocks noGrp="1"/>
          </p:cNvSpPr>
          <p:nvPr>
            <p:ph type="sldNum" sz="quarter" idx="10"/>
          </p:nvPr>
        </p:nvSpPr>
        <p:spPr/>
        <p:txBody>
          <a:bodyPr/>
          <a:lstStyle/>
          <a:p>
            <a:fld id="{454726D7-2794-40E2-9921-C20F5A73BB8E}" type="slidenum">
              <a:rPr lang="en-GB" smtClean="0">
                <a:solidFill>
                  <a:prstClr val="black"/>
                </a:solidFill>
              </a:rPr>
              <a:pPr/>
              <a:t>10</a:t>
            </a:fld>
            <a:endParaRPr lang="en-GB">
              <a:solidFill>
                <a:prstClr val="black"/>
              </a:solidFill>
            </a:endParaRPr>
          </a:p>
        </p:txBody>
      </p:sp>
    </p:spTree>
    <p:extLst>
      <p:ext uri="{BB962C8B-B14F-4D97-AF65-F5344CB8AC3E}">
        <p14:creationId xmlns:p14="http://schemas.microsoft.com/office/powerpoint/2010/main" val="1123558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GB" dirty="0" smtClean="0"/>
              <a:t>One of our recent graduates</a:t>
            </a:r>
            <a:r>
              <a:rPr lang="en-GB" baseline="0" dirty="0" smtClean="0"/>
              <a:t> offered us a very good explanation of what networking means and how it’s never too soon to build one by starting with family and friends.</a:t>
            </a:r>
            <a:endParaRPr lang="en-GB" dirty="0"/>
          </a:p>
        </p:txBody>
      </p:sp>
      <p:sp>
        <p:nvSpPr>
          <p:cNvPr id="4" name="Slide Number Placeholder 3"/>
          <p:cNvSpPr>
            <a:spLocks noGrp="1"/>
          </p:cNvSpPr>
          <p:nvPr>
            <p:ph type="sldNum" sz="quarter" idx="10"/>
          </p:nvPr>
        </p:nvSpPr>
        <p:spPr/>
        <p:txBody>
          <a:bodyPr/>
          <a:lstStyle/>
          <a:p>
            <a:fld id="{A36CB266-5741-4F20-96E4-3E9EFFAF778A}" type="slidenum">
              <a:rPr lang="en-GB" altLang="en-US" smtClean="0">
                <a:solidFill>
                  <a:prstClr val="black"/>
                </a:solidFill>
              </a:rPr>
              <a:pPr/>
              <a:t>11</a:t>
            </a:fld>
            <a:endParaRPr lang="en-GB" altLang="en-US">
              <a:solidFill>
                <a:prstClr val="black"/>
              </a:solidFill>
            </a:endParaRPr>
          </a:p>
        </p:txBody>
      </p:sp>
    </p:spTree>
    <p:extLst>
      <p:ext uri="{BB962C8B-B14F-4D97-AF65-F5344CB8AC3E}">
        <p14:creationId xmlns:p14="http://schemas.microsoft.com/office/powerpoint/2010/main" val="4480500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Manchester Network is where more than 3,500</a:t>
            </a:r>
            <a:r>
              <a:rPr lang="en-GB" baseline="0" dirty="0" smtClean="0"/>
              <a:t> University of Manchester graduates are profiled.  Log-on using your usual student log-in details and click on Mentoring.  You can then search for a graduate working in an area of work that interests you or in a part of the world where you would like to be based.  www.network.manchester.ac.uk </a:t>
            </a:r>
            <a:endParaRPr lang="en-GB" dirty="0"/>
          </a:p>
        </p:txBody>
      </p:sp>
      <p:sp>
        <p:nvSpPr>
          <p:cNvPr id="4" name="Slide Number Placeholder 3"/>
          <p:cNvSpPr>
            <a:spLocks noGrp="1"/>
          </p:cNvSpPr>
          <p:nvPr>
            <p:ph type="sldNum" sz="quarter" idx="10"/>
          </p:nvPr>
        </p:nvSpPr>
        <p:spPr/>
        <p:txBody>
          <a:bodyPr/>
          <a:lstStyle/>
          <a:p>
            <a:fld id="{655B4130-9088-40E4-B7DA-762CB43DCD35}" type="slidenum">
              <a:rPr lang="en-GB" smtClean="0"/>
              <a:t>12</a:t>
            </a:fld>
            <a:endParaRPr lang="en-GB"/>
          </a:p>
        </p:txBody>
      </p:sp>
    </p:spTree>
    <p:extLst>
      <p:ext uri="{BB962C8B-B14F-4D97-AF65-F5344CB8AC3E}">
        <p14:creationId xmlns:p14="http://schemas.microsoft.com/office/powerpoint/2010/main" val="3049657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8233603C-14EE-DA4E-AB5C-908C6FC7DDCF}"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F1E8BD-204A-614D-9E7A-ABBF8CB23C33}" type="slidenum">
              <a:rPr lang="en-US" smtClean="0"/>
              <a:t>‹#›</a:t>
            </a:fld>
            <a:endParaRPr lang="en-US"/>
          </a:p>
        </p:txBody>
      </p:sp>
    </p:spTree>
    <p:extLst>
      <p:ext uri="{BB962C8B-B14F-4D97-AF65-F5344CB8AC3E}">
        <p14:creationId xmlns:p14="http://schemas.microsoft.com/office/powerpoint/2010/main" val="2231453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233603C-14EE-DA4E-AB5C-908C6FC7DDCF}"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F1E8BD-204A-614D-9E7A-ABBF8CB23C33}" type="slidenum">
              <a:rPr lang="en-US" smtClean="0"/>
              <a:t>‹#›</a:t>
            </a:fld>
            <a:endParaRPr lang="en-US"/>
          </a:p>
        </p:txBody>
      </p:sp>
    </p:spTree>
    <p:extLst>
      <p:ext uri="{BB962C8B-B14F-4D97-AF65-F5344CB8AC3E}">
        <p14:creationId xmlns:p14="http://schemas.microsoft.com/office/powerpoint/2010/main" val="294264638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Only" preserve="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136358782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Purple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106539157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Purple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75646082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Purple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238683216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itle" preserve="1">
  <p:cSld name="9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254489551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C846AF"/>
              </a:buClr>
              <a:defRPr/>
            </a:lvl1pPr>
            <a:lvl2pPr>
              <a:buClr>
                <a:srgbClr val="C846AF"/>
              </a:buClr>
              <a:defRPr/>
            </a:lvl2pPr>
            <a:lvl3pPr>
              <a:buClr>
                <a:srgbClr val="C846AF"/>
              </a:buClr>
              <a:defRPr/>
            </a:lvl3pPr>
            <a:lvl4pPr>
              <a:buClr>
                <a:srgbClr val="C846AF"/>
              </a:buClr>
              <a:defRPr/>
            </a:lvl4pPr>
            <a:lvl5pPr>
              <a:buClr>
                <a:srgbClr val="C846AF"/>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49471662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obj" preserve="1">
  <p:cSld name="5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C846AF"/>
              </a:buClr>
              <a:defRPr>
                <a:latin typeface="Arial" panose="020B0604020202020204" pitchFamily="34" charset="0"/>
                <a:cs typeface="Arial" panose="020B0604020202020204" pitchFamily="34" charset="0"/>
              </a:defRPr>
            </a:lvl1pPr>
            <a:lvl2pPr>
              <a:buClr>
                <a:srgbClr val="C846AF"/>
              </a:buClr>
              <a:defRPr>
                <a:latin typeface="Arial" panose="020B0604020202020204" pitchFamily="34" charset="0"/>
                <a:cs typeface="Arial" panose="020B0604020202020204" pitchFamily="34" charset="0"/>
              </a:defRPr>
            </a:lvl2pPr>
            <a:lvl3pPr>
              <a:buClr>
                <a:srgbClr val="C846AF"/>
              </a:buClr>
              <a:defRPr>
                <a:latin typeface="Arial" panose="020B0604020202020204" pitchFamily="34" charset="0"/>
                <a:cs typeface="Arial" panose="020B0604020202020204" pitchFamily="34" charset="0"/>
              </a:defRPr>
            </a:lvl3pPr>
            <a:lvl4pPr>
              <a:buClr>
                <a:srgbClr val="C846AF"/>
              </a:buClr>
              <a:defRPr>
                <a:latin typeface="Arial" panose="020B0604020202020204" pitchFamily="34" charset="0"/>
                <a:cs typeface="Arial" panose="020B0604020202020204" pitchFamily="34" charset="0"/>
              </a:defRPr>
            </a:lvl4pPr>
            <a:lvl5pPr>
              <a:buClr>
                <a:srgbClr val="C846AF"/>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9475569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twoObj" preserve="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C846AF"/>
              </a:buClr>
              <a:defRPr sz="2800"/>
            </a:lvl1pPr>
            <a:lvl2pPr>
              <a:buClr>
                <a:srgbClr val="C846AF"/>
              </a:buClr>
              <a:defRPr sz="2400"/>
            </a:lvl2pPr>
            <a:lvl3pPr>
              <a:buClr>
                <a:srgbClr val="C846AF"/>
              </a:buClr>
              <a:defRPr sz="2000"/>
            </a:lvl3pPr>
            <a:lvl4pPr>
              <a:buClr>
                <a:srgbClr val="C846AF"/>
              </a:buClr>
              <a:defRPr sz="1800"/>
            </a:lvl4pPr>
            <a:lvl5pPr>
              <a:buClr>
                <a:srgbClr val="C846AF"/>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C846AF"/>
              </a:buClr>
              <a:defRPr sz="2800"/>
            </a:lvl1pPr>
            <a:lvl2pPr>
              <a:buClr>
                <a:srgbClr val="C846AF"/>
              </a:buClr>
              <a:defRPr sz="2400"/>
            </a:lvl2pPr>
            <a:lvl3pPr>
              <a:buClr>
                <a:srgbClr val="C846AF"/>
              </a:buClr>
              <a:defRPr sz="2000"/>
            </a:lvl3pPr>
            <a:lvl4pPr>
              <a:buClr>
                <a:srgbClr val="C846AF"/>
              </a:buClr>
              <a:defRPr sz="1800"/>
            </a:lvl4pPr>
            <a:lvl5pPr>
              <a:buClr>
                <a:srgbClr val="C846AF"/>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30127771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itleOnly" preserve="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8624300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Orange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637042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233603C-14EE-DA4E-AB5C-908C6FC7DDCF}"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F1E8BD-204A-614D-9E7A-ABBF8CB23C33}" type="slidenum">
              <a:rPr lang="en-US" smtClean="0"/>
              <a:t>‹#›</a:t>
            </a:fld>
            <a:endParaRPr lang="en-US"/>
          </a:p>
        </p:txBody>
      </p:sp>
    </p:spTree>
    <p:extLst>
      <p:ext uri="{BB962C8B-B14F-4D97-AF65-F5344CB8AC3E}">
        <p14:creationId xmlns:p14="http://schemas.microsoft.com/office/powerpoint/2010/main" val="100746174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Orange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20745504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Orange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68534686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itle" preserve="1">
  <p:cSld name="10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15572383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FA910A"/>
              </a:buClr>
              <a:defRPr/>
            </a:lvl1pPr>
            <a:lvl2pPr>
              <a:buClr>
                <a:srgbClr val="FA910A"/>
              </a:buClr>
              <a:defRPr/>
            </a:lvl2pPr>
            <a:lvl3pPr>
              <a:buClr>
                <a:srgbClr val="FA910A"/>
              </a:buClr>
              <a:defRPr/>
            </a:lvl3pPr>
            <a:lvl4pPr>
              <a:buClr>
                <a:srgbClr val="FA910A"/>
              </a:buClr>
              <a:defRPr/>
            </a:lvl4pPr>
            <a:lvl5pPr>
              <a:buClr>
                <a:srgbClr val="FA910A"/>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185656199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obj" preserve="1">
  <p:cSld name="7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FA910A"/>
              </a:buClr>
              <a:defRPr>
                <a:latin typeface="Arial" panose="020B0604020202020204" pitchFamily="34" charset="0"/>
                <a:cs typeface="Arial" panose="020B0604020202020204" pitchFamily="34" charset="0"/>
              </a:defRPr>
            </a:lvl1pPr>
            <a:lvl2pPr>
              <a:buClr>
                <a:srgbClr val="FA910A"/>
              </a:buClr>
              <a:defRPr>
                <a:latin typeface="Arial" panose="020B0604020202020204" pitchFamily="34" charset="0"/>
                <a:cs typeface="Arial" panose="020B0604020202020204" pitchFamily="34" charset="0"/>
              </a:defRPr>
            </a:lvl2pPr>
            <a:lvl3pPr>
              <a:buClr>
                <a:srgbClr val="FA910A"/>
              </a:buClr>
              <a:defRPr>
                <a:latin typeface="Arial" panose="020B0604020202020204" pitchFamily="34" charset="0"/>
                <a:cs typeface="Arial" panose="020B0604020202020204" pitchFamily="34" charset="0"/>
              </a:defRPr>
            </a:lvl3pPr>
            <a:lvl4pPr>
              <a:buClr>
                <a:srgbClr val="FA910A"/>
              </a:buClr>
              <a:defRPr>
                <a:latin typeface="Arial" panose="020B0604020202020204" pitchFamily="34" charset="0"/>
                <a:cs typeface="Arial" panose="020B0604020202020204" pitchFamily="34" charset="0"/>
              </a:defRPr>
            </a:lvl4pPr>
            <a:lvl5pPr>
              <a:buClr>
                <a:srgbClr val="FA910A"/>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92378726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woObj" preserve="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FA910A"/>
              </a:buClr>
              <a:defRPr sz="2800"/>
            </a:lvl1pPr>
            <a:lvl2pPr>
              <a:buClr>
                <a:srgbClr val="FA910A"/>
              </a:buClr>
              <a:defRPr sz="2400"/>
            </a:lvl2pPr>
            <a:lvl3pPr>
              <a:buClr>
                <a:srgbClr val="FA910A"/>
              </a:buClr>
              <a:defRPr sz="2000"/>
            </a:lvl3pPr>
            <a:lvl4pPr>
              <a:buClr>
                <a:srgbClr val="FA910A"/>
              </a:buClr>
              <a:defRPr sz="1800"/>
            </a:lvl4pPr>
            <a:lvl5pPr>
              <a:buClr>
                <a:srgbClr val="FA910A"/>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FA910A"/>
              </a:buClr>
              <a:defRPr sz="2800"/>
            </a:lvl1pPr>
            <a:lvl2pPr>
              <a:buClr>
                <a:srgbClr val="FA910A"/>
              </a:buClr>
              <a:defRPr sz="2400"/>
            </a:lvl2pPr>
            <a:lvl3pPr>
              <a:buClr>
                <a:srgbClr val="FA910A"/>
              </a:buClr>
              <a:defRPr sz="2000"/>
            </a:lvl3pPr>
            <a:lvl4pPr>
              <a:buClr>
                <a:srgbClr val="FA910A"/>
              </a:buClr>
              <a:defRPr sz="1800"/>
            </a:lvl4pPr>
            <a:lvl5pPr>
              <a:buClr>
                <a:srgbClr val="FA910A"/>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88146255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titleOnly" preserve="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172733303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Yellow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87219793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Yellow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66754458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Yellow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6301441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My Future - [Title]">
    <p:spTree>
      <p:nvGrpSpPr>
        <p:cNvPr id="1" name=""/>
        <p:cNvGrpSpPr/>
        <p:nvPr/>
      </p:nvGrpSpPr>
      <p:grpSpPr>
        <a:xfrm>
          <a:off x="0" y="0"/>
          <a:ext cx="0" cy="0"/>
          <a:chOff x="0" y="0"/>
          <a:chExt cx="0" cy="0"/>
        </a:xfrm>
      </p:grpSpPr>
      <p:pic>
        <p:nvPicPr>
          <p:cNvPr id="4" name="Picture 6" descr="BACKGROUNDS-2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14" y="282577"/>
            <a:ext cx="2416175" cy="119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539552" y="1988840"/>
            <a:ext cx="8229600" cy="1143000"/>
          </a:xfrm>
        </p:spPr>
        <p:txBody>
          <a:bodyPr/>
          <a:lstStyle>
            <a:lvl1pPr>
              <a:defRPr>
                <a:solidFill>
                  <a:schemeClr val="bg1"/>
                </a:solidFill>
              </a:defRPr>
            </a:lvl1pPr>
          </a:lstStyle>
          <a:p>
            <a:r>
              <a:rPr lang="en-US" smtClean="0"/>
              <a:t>Click to edit Master title style</a:t>
            </a:r>
            <a:endParaRPr lang="en-GB" dirty="0"/>
          </a:p>
        </p:txBody>
      </p:sp>
      <p:sp>
        <p:nvSpPr>
          <p:cNvPr id="3" name="Text Placeholder 2"/>
          <p:cNvSpPr>
            <a:spLocks noGrp="1"/>
          </p:cNvSpPr>
          <p:nvPr>
            <p:ph type="body" sz="quarter" idx="13"/>
          </p:nvPr>
        </p:nvSpPr>
        <p:spPr>
          <a:xfrm>
            <a:off x="2195535" y="3141665"/>
            <a:ext cx="4897437" cy="792163"/>
          </a:xfrm>
        </p:spPr>
        <p:txBody>
          <a:bodyPr/>
          <a:lstStyle>
            <a:lvl1pPr marL="0" indent="0" algn="ctr">
              <a:buNone/>
              <a:defRPr/>
            </a:lvl1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pPr>
              <a:defRPr/>
            </a:pPr>
            <a:endParaRPr lang="en-US" altLang="en-US">
              <a:solidFill>
                <a:prstClr val="black">
                  <a:tint val="75000"/>
                </a:prstClr>
              </a:solidFill>
            </a:endParaRPr>
          </a:p>
        </p:txBody>
      </p:sp>
      <p:sp>
        <p:nvSpPr>
          <p:cNvPr id="6" name="Footer Placeholder 4"/>
          <p:cNvSpPr>
            <a:spLocks noGrp="1"/>
          </p:cNvSpPr>
          <p:nvPr>
            <p:ph type="ftr" sz="quarter" idx="15"/>
          </p:nvPr>
        </p:nvSpPr>
        <p:spPr/>
        <p:txBody>
          <a:bodyPr/>
          <a:lstStyle>
            <a:lvl1pPr>
              <a:defRPr/>
            </a:lvl1pPr>
          </a:lstStyle>
          <a:p>
            <a:pPr>
              <a:defRPr/>
            </a:pPr>
            <a:endParaRPr lang="en-US" altLang="en-US">
              <a:solidFill>
                <a:prstClr val="black">
                  <a:tint val="75000"/>
                </a:prstClr>
              </a:solidFill>
            </a:endParaRPr>
          </a:p>
        </p:txBody>
      </p:sp>
      <p:sp>
        <p:nvSpPr>
          <p:cNvPr id="8" name="Slide Number Placeholder 5"/>
          <p:cNvSpPr>
            <a:spLocks noGrp="1"/>
          </p:cNvSpPr>
          <p:nvPr>
            <p:ph type="sldNum" sz="quarter" idx="16"/>
          </p:nvPr>
        </p:nvSpPr>
        <p:spPr/>
        <p:txBody>
          <a:bodyPr/>
          <a:lstStyle>
            <a:lvl1pPr>
              <a:defRPr/>
            </a:lvl1pPr>
          </a:lstStyle>
          <a:p>
            <a:pPr>
              <a:defRPr/>
            </a:pPr>
            <a:fld id="{6722A69A-9DB4-4A50-A083-0988EE9C42C8}"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182912398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title" preserve="1">
  <p:cSld name="11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53598039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FFDC32"/>
              </a:buClr>
              <a:defRPr/>
            </a:lvl1pPr>
            <a:lvl2pPr>
              <a:buClr>
                <a:srgbClr val="FFDC32"/>
              </a:buClr>
              <a:defRPr/>
            </a:lvl2pPr>
            <a:lvl3pPr>
              <a:buClr>
                <a:srgbClr val="FFDC32"/>
              </a:buClr>
              <a:defRPr/>
            </a:lvl3pPr>
            <a:lvl4pPr>
              <a:buClr>
                <a:srgbClr val="FFDC32"/>
              </a:buClr>
              <a:defRPr/>
            </a:lvl4pPr>
            <a:lvl5pPr>
              <a:buClr>
                <a:srgbClr val="FFDC3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75470106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obj" preserve="1">
  <p:cSld name="9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FFDC32"/>
              </a:buClr>
              <a:defRPr>
                <a:latin typeface="Arial" panose="020B0604020202020204" pitchFamily="34" charset="0"/>
                <a:cs typeface="Arial" panose="020B0604020202020204" pitchFamily="34" charset="0"/>
              </a:defRPr>
            </a:lvl1pPr>
            <a:lvl2pPr>
              <a:buClr>
                <a:srgbClr val="FFDC32"/>
              </a:buClr>
              <a:defRPr>
                <a:latin typeface="Arial" panose="020B0604020202020204" pitchFamily="34" charset="0"/>
                <a:cs typeface="Arial" panose="020B0604020202020204" pitchFamily="34" charset="0"/>
              </a:defRPr>
            </a:lvl2pPr>
            <a:lvl3pPr>
              <a:buClr>
                <a:srgbClr val="FFDC32"/>
              </a:buClr>
              <a:defRPr>
                <a:latin typeface="Arial" panose="020B0604020202020204" pitchFamily="34" charset="0"/>
                <a:cs typeface="Arial" panose="020B0604020202020204" pitchFamily="34" charset="0"/>
              </a:defRPr>
            </a:lvl3pPr>
            <a:lvl4pPr>
              <a:buClr>
                <a:srgbClr val="FFDC32"/>
              </a:buClr>
              <a:defRPr>
                <a:latin typeface="Arial" panose="020B0604020202020204" pitchFamily="34" charset="0"/>
                <a:cs typeface="Arial" panose="020B0604020202020204" pitchFamily="34" charset="0"/>
              </a:defRPr>
            </a:lvl4pPr>
            <a:lvl5pPr>
              <a:buClr>
                <a:srgbClr val="FFDC32"/>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79403127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woObj" preserve="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FFDC32"/>
              </a:buClr>
              <a:defRPr sz="2800"/>
            </a:lvl1pPr>
            <a:lvl2pPr>
              <a:buClr>
                <a:srgbClr val="FFDC32"/>
              </a:buClr>
              <a:defRPr sz="2400"/>
            </a:lvl2pPr>
            <a:lvl3pPr>
              <a:buClr>
                <a:srgbClr val="FFDC32"/>
              </a:buClr>
              <a:defRPr sz="2000"/>
            </a:lvl3pPr>
            <a:lvl4pPr>
              <a:buClr>
                <a:srgbClr val="FFDC32"/>
              </a:buClr>
              <a:defRPr sz="1800"/>
            </a:lvl4pPr>
            <a:lvl5pPr>
              <a:buClr>
                <a:srgbClr val="FFDC32"/>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15"/>
            <a:ext cx="4038600" cy="4421087"/>
          </a:xfrm>
        </p:spPr>
        <p:txBody>
          <a:bodyPr/>
          <a:lstStyle>
            <a:lvl1pPr>
              <a:buClr>
                <a:srgbClr val="FFDC32"/>
              </a:buClr>
              <a:defRPr sz="2800"/>
            </a:lvl1pPr>
            <a:lvl2pPr>
              <a:buClr>
                <a:srgbClr val="FFDC32"/>
              </a:buClr>
              <a:defRPr sz="2400"/>
            </a:lvl2pPr>
            <a:lvl3pPr>
              <a:buClr>
                <a:srgbClr val="FFDC32"/>
              </a:buClr>
              <a:defRPr sz="2000"/>
            </a:lvl3pPr>
            <a:lvl4pPr>
              <a:buClr>
                <a:srgbClr val="FFDC32"/>
              </a:buClr>
              <a:defRPr sz="1800"/>
            </a:lvl4pPr>
            <a:lvl5pPr>
              <a:buClr>
                <a:srgbClr val="FFDC32"/>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294501121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itleOnly" preserve="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115239000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980583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Blue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50108676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Blue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81122778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Blue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34456534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2680263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GB" dirty="0"/>
          </a:p>
        </p:txBody>
      </p:sp>
      <p:sp>
        <p:nvSpPr>
          <p:cNvPr id="6" name="Content Placeholder 14"/>
          <p:cNvSpPr>
            <a:spLocks noGrp="1"/>
          </p:cNvSpPr>
          <p:nvPr>
            <p:ph sz="quarter" idx="13"/>
          </p:nvPr>
        </p:nvSpPr>
        <p:spPr>
          <a:xfrm>
            <a:off x="467544" y="1484313"/>
            <a:ext cx="8208144" cy="4465637"/>
          </a:xfrm>
          <a:prstGeom prst="rect">
            <a:avLst/>
          </a:prstGeom>
        </p:spPr>
        <p:txBody>
          <a:bodyPr/>
          <a:lstStyle>
            <a:lvl1pPr marL="342900" indent="-342900">
              <a:buClr>
                <a:schemeClr val="accent1"/>
              </a:buClr>
              <a:buFont typeface="Arial" panose="020B0604020202020204" pitchFamily="34" charset="0"/>
              <a:buChar char="•"/>
              <a:defRPr sz="2400">
                <a:latin typeface="+mj-lt"/>
              </a:defRPr>
            </a:lvl1pPr>
            <a:lvl2pPr marL="742950" indent="-285750">
              <a:buClr>
                <a:schemeClr val="accent1"/>
              </a:buClr>
              <a:buFont typeface="Arial" panose="020B0604020202020204" pitchFamily="34" charset="0"/>
              <a:buChar char="•"/>
              <a:defRPr sz="2400">
                <a:latin typeface="+mj-lt"/>
              </a:defRPr>
            </a:lvl2pPr>
            <a:lvl3pPr marL="1143000" indent="-228600">
              <a:buClr>
                <a:schemeClr val="accent1"/>
              </a:buClr>
              <a:buFont typeface="Arial" panose="020B0604020202020204" pitchFamily="34" charset="0"/>
              <a:buChar char="•"/>
              <a:defRPr sz="2400">
                <a:latin typeface="+mj-lt"/>
              </a:defRPr>
            </a:lvl3pPr>
            <a:lvl4pPr marL="1600200" indent="-228600">
              <a:buClr>
                <a:schemeClr val="accent1"/>
              </a:buClr>
              <a:buFont typeface="Arial" panose="020B0604020202020204" pitchFamily="34" charset="0"/>
              <a:buChar char="•"/>
              <a:defRPr sz="2400">
                <a:latin typeface="+mj-lt"/>
              </a:defRPr>
            </a:lvl4pPr>
            <a:lvl5pPr marL="2057400" indent="-228600">
              <a:buClr>
                <a:schemeClr val="accent1"/>
              </a:buClr>
              <a:buFont typeface="Arial" panose="020B0604020202020204" pitchFamily="34" charset="0"/>
              <a:buChar char="•"/>
              <a:defRPr sz="2400">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2"/>
          <p:cNvSpPr>
            <a:spLocks noGrp="1"/>
          </p:cNvSpPr>
          <p:nvPr>
            <p:ph type="dt" sz="half" idx="14"/>
          </p:nvPr>
        </p:nvSpPr>
        <p:spPr/>
        <p:txBody>
          <a:bodyPr/>
          <a:lstStyle>
            <a:lvl1pPr>
              <a:defRPr/>
            </a:lvl1pPr>
          </a:lstStyle>
          <a:p>
            <a:pPr>
              <a:defRPr/>
            </a:pPr>
            <a:endParaRPr lang="en-US" altLang="en-US">
              <a:solidFill>
                <a:prstClr val="black">
                  <a:tint val="75000"/>
                </a:prstClr>
              </a:solidFill>
            </a:endParaRPr>
          </a:p>
        </p:txBody>
      </p:sp>
      <p:sp>
        <p:nvSpPr>
          <p:cNvPr id="5" name="Footer Placeholder 3"/>
          <p:cNvSpPr>
            <a:spLocks noGrp="1"/>
          </p:cNvSpPr>
          <p:nvPr>
            <p:ph type="ftr" sz="quarter" idx="15"/>
          </p:nvPr>
        </p:nvSpPr>
        <p:spPr/>
        <p:txBody>
          <a:bodyPr/>
          <a:lstStyle>
            <a:lvl1pPr>
              <a:defRPr/>
            </a:lvl1pPr>
          </a:lstStyle>
          <a:p>
            <a:pPr>
              <a:defRPr/>
            </a:pPr>
            <a:endParaRPr lang="en-US" altLang="en-US">
              <a:solidFill>
                <a:prstClr val="black">
                  <a:tint val="75000"/>
                </a:prstClr>
              </a:solidFill>
            </a:endParaRPr>
          </a:p>
        </p:txBody>
      </p:sp>
      <p:sp>
        <p:nvSpPr>
          <p:cNvPr id="7" name="Slide Number Placeholder 4"/>
          <p:cNvSpPr>
            <a:spLocks noGrp="1"/>
          </p:cNvSpPr>
          <p:nvPr>
            <p:ph type="sldNum" sz="quarter" idx="16"/>
          </p:nvPr>
        </p:nvSpPr>
        <p:spPr/>
        <p:txBody>
          <a:bodyPr/>
          <a:lstStyle>
            <a:lvl1pPr>
              <a:defRPr/>
            </a:lvl1pPr>
          </a:lstStyle>
          <a:p>
            <a:pPr>
              <a:defRPr/>
            </a:pPr>
            <a:fld id="{101C8562-2195-4DF1-893F-97989245A59E}"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390936998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3CC8D7"/>
              </a:buClr>
              <a:defRPr/>
            </a:lvl1pPr>
            <a:lvl2pPr>
              <a:buClr>
                <a:srgbClr val="3CC8D7"/>
              </a:buClr>
              <a:defRPr/>
            </a:lvl2pPr>
            <a:lvl3pPr>
              <a:buClr>
                <a:srgbClr val="3CC8D7"/>
              </a:buClr>
              <a:defRPr/>
            </a:lvl3pPr>
            <a:lvl4pPr>
              <a:buClr>
                <a:srgbClr val="3CC8D7"/>
              </a:buClr>
              <a:defRPr/>
            </a:lvl4pPr>
            <a:lvl5pPr>
              <a:buClr>
                <a:srgbClr val="3CC8D7"/>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148326874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3CC8D7"/>
              </a:buClr>
              <a:defRPr>
                <a:latin typeface="Arial" panose="020B0604020202020204" pitchFamily="34" charset="0"/>
                <a:cs typeface="Arial" panose="020B0604020202020204" pitchFamily="34" charset="0"/>
              </a:defRPr>
            </a:lvl1pPr>
            <a:lvl2pPr>
              <a:buClr>
                <a:srgbClr val="3CC8D7"/>
              </a:buClr>
              <a:defRPr>
                <a:latin typeface="Arial" panose="020B0604020202020204" pitchFamily="34" charset="0"/>
                <a:cs typeface="Arial" panose="020B0604020202020204" pitchFamily="34" charset="0"/>
              </a:defRPr>
            </a:lvl2pPr>
            <a:lvl3pPr>
              <a:buClr>
                <a:srgbClr val="3CC8D7"/>
              </a:buClr>
              <a:defRPr>
                <a:latin typeface="Arial" panose="020B0604020202020204" pitchFamily="34" charset="0"/>
                <a:cs typeface="Arial" panose="020B0604020202020204" pitchFamily="34" charset="0"/>
              </a:defRPr>
            </a:lvl3pPr>
            <a:lvl4pPr>
              <a:buClr>
                <a:srgbClr val="3CC8D7"/>
              </a:buClr>
              <a:defRPr>
                <a:latin typeface="Arial" panose="020B0604020202020204" pitchFamily="34" charset="0"/>
                <a:cs typeface="Arial" panose="020B0604020202020204" pitchFamily="34" charset="0"/>
              </a:defRPr>
            </a:lvl4pPr>
            <a:lvl5pPr>
              <a:buClr>
                <a:srgbClr val="3CC8D7"/>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1228700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3CC8D7"/>
              </a:buClr>
              <a:defRPr sz="2800"/>
            </a:lvl1pPr>
            <a:lvl2pPr>
              <a:buClr>
                <a:srgbClr val="3CC8D7"/>
              </a:buClr>
              <a:defRPr sz="2400"/>
            </a:lvl2pPr>
            <a:lvl3pPr>
              <a:buClr>
                <a:srgbClr val="3CC8D7"/>
              </a:buClr>
              <a:defRPr sz="2000"/>
            </a:lvl3pPr>
            <a:lvl4pPr>
              <a:buClr>
                <a:srgbClr val="3CC8D7"/>
              </a:buClr>
              <a:defRPr sz="1800"/>
            </a:lvl4pPr>
            <a:lvl5pPr>
              <a:buClr>
                <a:srgbClr val="3CC8D7"/>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3CC8D7"/>
              </a:buClr>
              <a:defRPr sz="2800"/>
            </a:lvl1pPr>
            <a:lvl2pPr>
              <a:buClr>
                <a:srgbClr val="3CC8D7"/>
              </a:buClr>
              <a:defRPr sz="2400"/>
            </a:lvl2pPr>
            <a:lvl3pPr>
              <a:buClr>
                <a:srgbClr val="3CC8D7"/>
              </a:buClr>
              <a:defRPr sz="2000"/>
            </a:lvl3pPr>
            <a:lvl4pPr>
              <a:buClr>
                <a:srgbClr val="3CC8D7"/>
              </a:buClr>
              <a:defRPr sz="1800"/>
            </a:lvl4pPr>
            <a:lvl5pPr>
              <a:buClr>
                <a:srgbClr val="3CC8D7"/>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400460624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256655770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Green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147671390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Green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9999932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Green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244529111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title" preserve="1">
  <p:cSld name="7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274143355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19CD41"/>
              </a:buClr>
              <a:defRPr/>
            </a:lvl1pPr>
            <a:lvl2pPr>
              <a:buClr>
                <a:srgbClr val="19CD41"/>
              </a:buClr>
              <a:defRPr/>
            </a:lvl2pPr>
            <a:lvl3pPr>
              <a:buClr>
                <a:srgbClr val="19CD41"/>
              </a:buClr>
              <a:defRPr/>
            </a:lvl3pPr>
            <a:lvl4pPr>
              <a:buClr>
                <a:srgbClr val="19CD41"/>
              </a:buClr>
              <a:defRPr/>
            </a:lvl4pPr>
            <a:lvl5pPr>
              <a:buClr>
                <a:srgbClr val="19CD4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287913398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obj" preserve="1">
  <p:cSld name="3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19CD41"/>
              </a:buClr>
              <a:defRPr>
                <a:latin typeface="Arial" panose="020B0604020202020204" pitchFamily="34" charset="0"/>
                <a:cs typeface="Arial" panose="020B0604020202020204" pitchFamily="34" charset="0"/>
              </a:defRPr>
            </a:lvl1pPr>
            <a:lvl2pPr>
              <a:buClr>
                <a:srgbClr val="19CD41"/>
              </a:buClr>
              <a:defRPr>
                <a:latin typeface="Arial" panose="020B0604020202020204" pitchFamily="34" charset="0"/>
                <a:cs typeface="Arial" panose="020B0604020202020204" pitchFamily="34" charset="0"/>
              </a:defRPr>
            </a:lvl2pPr>
            <a:lvl3pPr>
              <a:buClr>
                <a:srgbClr val="19CD41"/>
              </a:buClr>
              <a:defRPr>
                <a:latin typeface="Arial" panose="020B0604020202020204" pitchFamily="34" charset="0"/>
                <a:cs typeface="Arial" panose="020B0604020202020204" pitchFamily="34" charset="0"/>
              </a:defRPr>
            </a:lvl3pPr>
            <a:lvl4pPr>
              <a:buClr>
                <a:srgbClr val="19CD41"/>
              </a:buClr>
              <a:defRPr>
                <a:latin typeface="Arial" panose="020B0604020202020204" pitchFamily="34" charset="0"/>
                <a:cs typeface="Arial" panose="020B0604020202020204" pitchFamily="34" charset="0"/>
              </a:defRPr>
            </a:lvl4pPr>
            <a:lvl5pPr>
              <a:buClr>
                <a:srgbClr val="19CD41"/>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5296160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GB" dirty="0"/>
          </a:p>
        </p:txBody>
      </p:sp>
      <p:sp>
        <p:nvSpPr>
          <p:cNvPr id="6" name="Content Placeholder 14"/>
          <p:cNvSpPr>
            <a:spLocks noGrp="1"/>
          </p:cNvSpPr>
          <p:nvPr>
            <p:ph sz="quarter" idx="13"/>
          </p:nvPr>
        </p:nvSpPr>
        <p:spPr>
          <a:xfrm>
            <a:off x="467544" y="1484313"/>
            <a:ext cx="8208144" cy="4465637"/>
          </a:xfrm>
          <a:prstGeom prst="rect">
            <a:avLst/>
          </a:prstGeom>
        </p:spPr>
        <p:txBody>
          <a:bodyPr/>
          <a:lstStyle>
            <a:lvl1pPr marL="342900" indent="-342900">
              <a:buClr>
                <a:schemeClr val="accent1"/>
              </a:buClr>
              <a:buFont typeface="Arial" panose="020B0604020202020204" pitchFamily="34" charset="0"/>
              <a:buChar char="•"/>
              <a:defRPr sz="2400">
                <a:solidFill>
                  <a:schemeClr val="tx2"/>
                </a:solidFill>
                <a:latin typeface="+mj-lt"/>
              </a:defRPr>
            </a:lvl1pPr>
            <a:lvl2pPr marL="742950" indent="-285750">
              <a:buClr>
                <a:schemeClr val="accent1"/>
              </a:buClr>
              <a:buFont typeface="Arial" panose="020B0604020202020204" pitchFamily="34" charset="0"/>
              <a:buChar char="•"/>
              <a:defRPr sz="2400">
                <a:solidFill>
                  <a:schemeClr val="tx2"/>
                </a:solidFill>
                <a:latin typeface="+mj-lt"/>
              </a:defRPr>
            </a:lvl2pPr>
            <a:lvl3pPr marL="1143000" indent="-228600">
              <a:buClr>
                <a:schemeClr val="accent1"/>
              </a:buClr>
              <a:buFont typeface="Arial" panose="020B0604020202020204" pitchFamily="34" charset="0"/>
              <a:buChar char="•"/>
              <a:defRPr sz="2400">
                <a:solidFill>
                  <a:schemeClr val="tx2"/>
                </a:solidFill>
                <a:latin typeface="+mj-lt"/>
              </a:defRPr>
            </a:lvl3pPr>
            <a:lvl4pPr marL="1600200" indent="-228600">
              <a:buClr>
                <a:schemeClr val="accent1"/>
              </a:buClr>
              <a:buFont typeface="Arial" panose="020B0604020202020204" pitchFamily="34" charset="0"/>
              <a:buChar char="•"/>
              <a:defRPr sz="2400">
                <a:solidFill>
                  <a:schemeClr val="tx2"/>
                </a:solidFill>
                <a:latin typeface="+mj-lt"/>
              </a:defRPr>
            </a:lvl4pPr>
            <a:lvl5pPr marL="2057400" indent="-228600">
              <a:buClr>
                <a:schemeClr val="accent1"/>
              </a:buClr>
              <a:buFont typeface="Arial" panose="020B0604020202020204" pitchFamily="34" charset="0"/>
              <a:buChar char="•"/>
              <a:defRPr sz="2400">
                <a:solidFill>
                  <a:schemeClr val="tx2"/>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2"/>
          <p:cNvSpPr>
            <a:spLocks noGrp="1"/>
          </p:cNvSpPr>
          <p:nvPr>
            <p:ph type="dt" sz="half" idx="14"/>
          </p:nvPr>
        </p:nvSpPr>
        <p:spPr/>
        <p:txBody>
          <a:bodyPr/>
          <a:lstStyle>
            <a:lvl1pPr>
              <a:defRPr/>
            </a:lvl1pPr>
          </a:lstStyle>
          <a:p>
            <a:pPr>
              <a:defRPr/>
            </a:pPr>
            <a:endParaRPr lang="en-US" altLang="en-US">
              <a:solidFill>
                <a:prstClr val="black">
                  <a:tint val="75000"/>
                </a:prstClr>
              </a:solidFill>
            </a:endParaRPr>
          </a:p>
        </p:txBody>
      </p:sp>
      <p:sp>
        <p:nvSpPr>
          <p:cNvPr id="5" name="Footer Placeholder 3"/>
          <p:cNvSpPr>
            <a:spLocks noGrp="1"/>
          </p:cNvSpPr>
          <p:nvPr>
            <p:ph type="ftr" sz="quarter" idx="15"/>
          </p:nvPr>
        </p:nvSpPr>
        <p:spPr/>
        <p:txBody>
          <a:bodyPr/>
          <a:lstStyle>
            <a:lvl1pPr>
              <a:defRPr/>
            </a:lvl1pPr>
          </a:lstStyle>
          <a:p>
            <a:pPr>
              <a:defRPr/>
            </a:pPr>
            <a:endParaRPr lang="en-US" altLang="en-US">
              <a:solidFill>
                <a:prstClr val="black">
                  <a:tint val="75000"/>
                </a:prstClr>
              </a:solidFill>
            </a:endParaRPr>
          </a:p>
        </p:txBody>
      </p:sp>
      <p:sp>
        <p:nvSpPr>
          <p:cNvPr id="7" name="Slide Number Placeholder 4"/>
          <p:cNvSpPr>
            <a:spLocks noGrp="1"/>
          </p:cNvSpPr>
          <p:nvPr>
            <p:ph type="sldNum" sz="quarter" idx="16"/>
          </p:nvPr>
        </p:nvSpPr>
        <p:spPr/>
        <p:txBody>
          <a:bodyPr/>
          <a:lstStyle>
            <a:lvl1pPr>
              <a:defRPr/>
            </a:lvl1pPr>
          </a:lstStyle>
          <a:p>
            <a:pPr>
              <a:defRPr/>
            </a:pPr>
            <a:fld id="{D94C50ED-F01A-49A2-907A-0EA73CB229D4}"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294499331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19CD41"/>
              </a:buClr>
              <a:defRPr sz="2800"/>
            </a:lvl1pPr>
            <a:lvl2pPr>
              <a:buClr>
                <a:srgbClr val="19CD41"/>
              </a:buClr>
              <a:defRPr sz="2400"/>
            </a:lvl2pPr>
            <a:lvl3pPr>
              <a:buClr>
                <a:srgbClr val="19CD41"/>
              </a:buClr>
              <a:defRPr sz="2000"/>
            </a:lvl3pPr>
            <a:lvl4pPr>
              <a:buClr>
                <a:srgbClr val="19CD41"/>
              </a:buClr>
              <a:defRPr sz="1800"/>
            </a:lvl4pPr>
            <a:lvl5pPr>
              <a:buClr>
                <a:srgbClr val="19CD41"/>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19CD41"/>
              </a:buClr>
              <a:defRPr sz="2800"/>
            </a:lvl1pPr>
            <a:lvl2pPr>
              <a:buClr>
                <a:srgbClr val="19CD41"/>
              </a:buClr>
              <a:defRPr sz="2400"/>
            </a:lvl2pPr>
            <a:lvl3pPr>
              <a:buClr>
                <a:srgbClr val="19CD41"/>
              </a:buClr>
              <a:defRPr sz="2000"/>
            </a:lvl3pPr>
            <a:lvl4pPr>
              <a:buClr>
                <a:srgbClr val="19CD41"/>
              </a:buClr>
              <a:defRPr sz="1800"/>
            </a:lvl4pPr>
            <a:lvl5pPr>
              <a:buClr>
                <a:srgbClr val="19CD41"/>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406670806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68813139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Pink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287498747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Pink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81794709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Pink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157892478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type="title" preserve="1">
  <p:cSld name="8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421418840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FA2341"/>
              </a:buClr>
              <a:defRPr/>
            </a:lvl1pPr>
            <a:lvl2pPr>
              <a:buClr>
                <a:srgbClr val="FA2341"/>
              </a:buClr>
              <a:defRPr/>
            </a:lvl2pPr>
            <a:lvl3pPr>
              <a:buClr>
                <a:srgbClr val="FA2341"/>
              </a:buClr>
              <a:defRPr/>
            </a:lvl3pPr>
            <a:lvl4pPr>
              <a:buClr>
                <a:srgbClr val="FA2341"/>
              </a:buClr>
              <a:defRPr/>
            </a:lvl4pPr>
            <a:lvl5pPr>
              <a:buClr>
                <a:srgbClr val="FA234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65940444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obj" preserve="1">
  <p:cSld name="11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FA2341"/>
              </a:buClr>
              <a:defRPr>
                <a:latin typeface="Arial" panose="020B0604020202020204" pitchFamily="34" charset="0"/>
                <a:cs typeface="Arial" panose="020B0604020202020204" pitchFamily="34" charset="0"/>
              </a:defRPr>
            </a:lvl1pPr>
            <a:lvl2pPr>
              <a:buClr>
                <a:srgbClr val="19CD41"/>
              </a:buClr>
              <a:defRPr>
                <a:latin typeface="Arial" panose="020B0604020202020204" pitchFamily="34" charset="0"/>
                <a:cs typeface="Arial" panose="020B0604020202020204" pitchFamily="34" charset="0"/>
              </a:defRPr>
            </a:lvl2pPr>
            <a:lvl3pPr>
              <a:buClr>
                <a:srgbClr val="19CD41"/>
              </a:buClr>
              <a:defRPr>
                <a:latin typeface="Arial" panose="020B0604020202020204" pitchFamily="34" charset="0"/>
                <a:cs typeface="Arial" panose="020B0604020202020204" pitchFamily="34" charset="0"/>
              </a:defRPr>
            </a:lvl3pPr>
            <a:lvl4pPr>
              <a:buClr>
                <a:srgbClr val="19CD41"/>
              </a:buClr>
              <a:defRPr>
                <a:latin typeface="Arial" panose="020B0604020202020204" pitchFamily="34" charset="0"/>
                <a:cs typeface="Arial" panose="020B0604020202020204" pitchFamily="34" charset="0"/>
              </a:defRPr>
            </a:lvl4pPr>
            <a:lvl5pPr>
              <a:buClr>
                <a:srgbClr val="19CD41"/>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90971533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twoObj" preserve="1">
  <p:cSld name="5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FA2341"/>
              </a:buClr>
              <a:defRPr sz="2800"/>
            </a:lvl1pPr>
            <a:lvl2pPr>
              <a:buClr>
                <a:srgbClr val="FA2341"/>
              </a:buClr>
              <a:defRPr sz="2400"/>
            </a:lvl2pPr>
            <a:lvl3pPr>
              <a:buClr>
                <a:srgbClr val="FA2341"/>
              </a:buClr>
              <a:defRPr sz="2000"/>
            </a:lvl3pPr>
            <a:lvl4pPr>
              <a:buClr>
                <a:srgbClr val="FA2341"/>
              </a:buClr>
              <a:defRPr sz="1800"/>
            </a:lvl4pPr>
            <a:lvl5pPr>
              <a:buClr>
                <a:srgbClr val="FA2341"/>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FA2341"/>
              </a:buClr>
              <a:defRPr sz="2800"/>
            </a:lvl1pPr>
            <a:lvl2pPr>
              <a:buClr>
                <a:srgbClr val="FA2341"/>
              </a:buClr>
              <a:defRPr sz="2400"/>
            </a:lvl2pPr>
            <a:lvl3pPr>
              <a:buClr>
                <a:srgbClr val="FA2341"/>
              </a:buClr>
              <a:defRPr sz="2000"/>
            </a:lvl3pPr>
            <a:lvl4pPr>
              <a:buClr>
                <a:srgbClr val="FA2341"/>
              </a:buClr>
              <a:defRPr sz="1800"/>
            </a:lvl4pPr>
            <a:lvl5pPr>
              <a:buClr>
                <a:srgbClr val="FA2341"/>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07526413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itleOnly" preserve="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1377187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My Future - Text [Bullets]">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5" name="Picture 6" descr="BACKGROUNDS-2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3075" y="5661028"/>
            <a:ext cx="3163888"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2"/>
          <p:cNvSpPr txBox="1">
            <a:spLocks/>
          </p:cNvSpPr>
          <p:nvPr/>
        </p:nvSpPr>
        <p:spPr>
          <a:xfrm>
            <a:off x="525463" y="6307139"/>
            <a:ext cx="1935162" cy="292100"/>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base">
              <a:spcAft>
                <a:spcPct val="0"/>
              </a:spcAft>
              <a:buFont typeface="Arial"/>
              <a:buNone/>
              <a:defRPr/>
            </a:pPr>
            <a:r>
              <a:rPr lang="en-US" sz="800" dirty="0" smtClean="0">
                <a:solidFill>
                  <a:prstClr val="black"/>
                </a:solidFill>
                <a:cs typeface="Arial"/>
              </a:rPr>
              <a:t>The University of Manchester</a:t>
            </a:r>
            <a:endParaRPr lang="en-US" sz="800" dirty="0">
              <a:solidFill>
                <a:prstClr val="black"/>
              </a:solidFill>
              <a:cs typeface="Arial"/>
            </a:endParaRPr>
          </a:p>
        </p:txBody>
      </p:sp>
      <p:sp>
        <p:nvSpPr>
          <p:cNvPr id="15" name="Content Placeholder 14"/>
          <p:cNvSpPr>
            <a:spLocks noGrp="1"/>
          </p:cNvSpPr>
          <p:nvPr>
            <p:ph sz="quarter" idx="13"/>
          </p:nvPr>
        </p:nvSpPr>
        <p:spPr>
          <a:xfrm>
            <a:off x="3563938" y="1484313"/>
            <a:ext cx="5111750" cy="4465637"/>
          </a:xfrm>
          <a:prstGeom prst="rect">
            <a:avLst/>
          </a:prstGeom>
        </p:spPr>
        <p:txBody>
          <a:bodyPr/>
          <a:lstStyle>
            <a:lvl1pPr marL="342900" indent="-342900">
              <a:buClr>
                <a:schemeClr val="accent1"/>
              </a:buClr>
              <a:buFont typeface="Arial" panose="020B0604020202020204" pitchFamily="34" charset="0"/>
              <a:buChar char="•"/>
              <a:defRPr sz="2400">
                <a:latin typeface="+mj-lt"/>
              </a:defRPr>
            </a:lvl1pPr>
            <a:lvl2pPr marL="742950" indent="-285750">
              <a:buClr>
                <a:schemeClr val="accent1"/>
              </a:buClr>
              <a:buFont typeface="Arial" panose="020B0604020202020204" pitchFamily="34" charset="0"/>
              <a:buChar char="•"/>
              <a:defRPr sz="2400">
                <a:latin typeface="+mj-lt"/>
              </a:defRPr>
            </a:lvl2pPr>
            <a:lvl3pPr marL="1143000" indent="-228600">
              <a:buClr>
                <a:schemeClr val="accent1"/>
              </a:buClr>
              <a:buFont typeface="Arial" panose="020B0604020202020204" pitchFamily="34" charset="0"/>
              <a:buChar char="•"/>
              <a:defRPr sz="2400">
                <a:latin typeface="+mj-lt"/>
              </a:defRPr>
            </a:lvl3pPr>
            <a:lvl4pPr marL="1600200" indent="-228600">
              <a:buClr>
                <a:schemeClr val="accent1"/>
              </a:buClr>
              <a:buFont typeface="Arial" panose="020B0604020202020204" pitchFamily="34" charset="0"/>
              <a:buChar char="•"/>
              <a:defRPr sz="2400">
                <a:latin typeface="+mj-lt"/>
              </a:defRPr>
            </a:lvl4pPr>
            <a:lvl5pPr marL="2057400" indent="-228600">
              <a:buClr>
                <a:schemeClr val="accent1"/>
              </a:buClr>
              <a:buFont typeface="Arial" panose="020B0604020202020204" pitchFamily="34" charset="0"/>
              <a:buChar char="•"/>
              <a:defRPr sz="2400">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 name="Title 1"/>
          <p:cNvSpPr>
            <a:spLocks noGrp="1"/>
          </p:cNvSpPr>
          <p:nvPr>
            <p:ph type="title"/>
          </p:nvPr>
        </p:nvSpPr>
        <p:spPr>
          <a:xfrm>
            <a:off x="3563888" y="274639"/>
            <a:ext cx="5122912" cy="1143000"/>
          </a:xfrm>
        </p:spPr>
        <p:txBody>
          <a:bodyPr/>
          <a:lstStyle>
            <a:lvl1pPr>
              <a:defRPr>
                <a:solidFill>
                  <a:schemeClr val="bg1"/>
                </a:solidFill>
              </a:defRPr>
            </a:lvl1pPr>
          </a:lstStyle>
          <a:p>
            <a:r>
              <a:rPr lang="en-US" smtClean="0"/>
              <a:t>Click to edit Master title style</a:t>
            </a:r>
            <a:endParaRPr lang="en-GB" dirty="0"/>
          </a:p>
        </p:txBody>
      </p:sp>
      <p:sp>
        <p:nvSpPr>
          <p:cNvPr id="10" name="Text Placeholder 9"/>
          <p:cNvSpPr>
            <a:spLocks noGrp="1"/>
          </p:cNvSpPr>
          <p:nvPr>
            <p:ph type="body" sz="quarter" idx="14"/>
          </p:nvPr>
        </p:nvSpPr>
        <p:spPr>
          <a:xfrm>
            <a:off x="107962" y="3573478"/>
            <a:ext cx="2582863" cy="2232025"/>
          </a:xfr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b="1">
                <a:ln w="19050">
                  <a:solidFill>
                    <a:schemeClr val="bg1"/>
                  </a:solidFill>
                </a:ln>
                <a:noFill/>
              </a:defRPr>
            </a:lvl1pPr>
          </a:lstStyle>
          <a:p>
            <a:pPr lvl="0"/>
            <a:r>
              <a:rPr lang="en-US" smtClean="0"/>
              <a:t>Click to edit Master text styles</a:t>
            </a:r>
          </a:p>
        </p:txBody>
      </p:sp>
      <p:sp>
        <p:nvSpPr>
          <p:cNvPr id="7" name="Date Placeholder 3"/>
          <p:cNvSpPr>
            <a:spLocks noGrp="1"/>
          </p:cNvSpPr>
          <p:nvPr>
            <p:ph type="dt" sz="half" idx="15"/>
          </p:nvPr>
        </p:nvSpPr>
        <p:spPr/>
        <p:txBody>
          <a:bodyPr/>
          <a:lstStyle>
            <a:lvl1pPr>
              <a:defRPr/>
            </a:lvl1pPr>
          </a:lstStyle>
          <a:p>
            <a:pPr>
              <a:defRPr/>
            </a:pPr>
            <a:endParaRPr lang="en-US" altLang="en-US">
              <a:solidFill>
                <a:prstClr val="black">
                  <a:tint val="75000"/>
                </a:prstClr>
              </a:solidFill>
            </a:endParaRPr>
          </a:p>
        </p:txBody>
      </p:sp>
      <p:sp>
        <p:nvSpPr>
          <p:cNvPr id="8" name="Footer Placeholder 4"/>
          <p:cNvSpPr>
            <a:spLocks noGrp="1"/>
          </p:cNvSpPr>
          <p:nvPr>
            <p:ph type="ftr" sz="quarter" idx="16"/>
          </p:nvPr>
        </p:nvSpPr>
        <p:spPr/>
        <p:txBody>
          <a:bodyPr/>
          <a:lstStyle>
            <a:lvl1pPr>
              <a:defRPr/>
            </a:lvl1pPr>
          </a:lstStyle>
          <a:p>
            <a:pPr>
              <a:defRPr/>
            </a:pPr>
            <a:endParaRPr lang="en-US" altLang="en-US">
              <a:solidFill>
                <a:prstClr val="black">
                  <a:tint val="75000"/>
                </a:prstClr>
              </a:solidFill>
            </a:endParaRPr>
          </a:p>
        </p:txBody>
      </p:sp>
      <p:sp>
        <p:nvSpPr>
          <p:cNvPr id="11" name="Slide Number Placeholder 5"/>
          <p:cNvSpPr>
            <a:spLocks noGrp="1"/>
          </p:cNvSpPr>
          <p:nvPr>
            <p:ph type="sldNum" sz="quarter" idx="17"/>
          </p:nvPr>
        </p:nvSpPr>
        <p:spPr/>
        <p:txBody>
          <a:bodyPr/>
          <a:lstStyle>
            <a:lvl1pPr>
              <a:defRPr/>
            </a:lvl1pPr>
          </a:lstStyle>
          <a:p>
            <a:pPr>
              <a:defRPr/>
            </a:pPr>
            <a:fld id="{C2644766-8720-4C28-B6F3-6A9142BD91B0}"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179851423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Purple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33076652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Purple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285167500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Purple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218068413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title" preserve="1">
  <p:cSld name="9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281533850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C846AF"/>
              </a:buClr>
              <a:defRPr/>
            </a:lvl1pPr>
            <a:lvl2pPr>
              <a:buClr>
                <a:srgbClr val="C846AF"/>
              </a:buClr>
              <a:defRPr/>
            </a:lvl2pPr>
            <a:lvl3pPr>
              <a:buClr>
                <a:srgbClr val="C846AF"/>
              </a:buClr>
              <a:defRPr/>
            </a:lvl3pPr>
            <a:lvl4pPr>
              <a:buClr>
                <a:srgbClr val="C846AF"/>
              </a:buClr>
              <a:defRPr/>
            </a:lvl4pPr>
            <a:lvl5pPr>
              <a:buClr>
                <a:srgbClr val="C846AF"/>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227317357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obj" preserve="1">
  <p:cSld name="5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C846AF"/>
              </a:buClr>
              <a:defRPr>
                <a:latin typeface="Arial" panose="020B0604020202020204" pitchFamily="34" charset="0"/>
                <a:cs typeface="Arial" panose="020B0604020202020204" pitchFamily="34" charset="0"/>
              </a:defRPr>
            </a:lvl1pPr>
            <a:lvl2pPr>
              <a:buClr>
                <a:srgbClr val="C846AF"/>
              </a:buClr>
              <a:defRPr>
                <a:latin typeface="Arial" panose="020B0604020202020204" pitchFamily="34" charset="0"/>
                <a:cs typeface="Arial" panose="020B0604020202020204" pitchFamily="34" charset="0"/>
              </a:defRPr>
            </a:lvl2pPr>
            <a:lvl3pPr>
              <a:buClr>
                <a:srgbClr val="C846AF"/>
              </a:buClr>
              <a:defRPr>
                <a:latin typeface="Arial" panose="020B0604020202020204" pitchFamily="34" charset="0"/>
                <a:cs typeface="Arial" panose="020B0604020202020204" pitchFamily="34" charset="0"/>
              </a:defRPr>
            </a:lvl3pPr>
            <a:lvl4pPr>
              <a:buClr>
                <a:srgbClr val="C846AF"/>
              </a:buClr>
              <a:defRPr>
                <a:latin typeface="Arial" panose="020B0604020202020204" pitchFamily="34" charset="0"/>
                <a:cs typeface="Arial" panose="020B0604020202020204" pitchFamily="34" charset="0"/>
              </a:defRPr>
            </a:lvl4pPr>
            <a:lvl5pPr>
              <a:buClr>
                <a:srgbClr val="C846AF"/>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27853493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twoObj" preserve="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C846AF"/>
              </a:buClr>
              <a:defRPr sz="2800"/>
            </a:lvl1pPr>
            <a:lvl2pPr>
              <a:buClr>
                <a:srgbClr val="C846AF"/>
              </a:buClr>
              <a:defRPr sz="2400"/>
            </a:lvl2pPr>
            <a:lvl3pPr>
              <a:buClr>
                <a:srgbClr val="C846AF"/>
              </a:buClr>
              <a:defRPr sz="2000"/>
            </a:lvl3pPr>
            <a:lvl4pPr>
              <a:buClr>
                <a:srgbClr val="C846AF"/>
              </a:buClr>
              <a:defRPr sz="1800"/>
            </a:lvl4pPr>
            <a:lvl5pPr>
              <a:buClr>
                <a:srgbClr val="C846AF"/>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C846AF"/>
              </a:buClr>
              <a:defRPr sz="2800"/>
            </a:lvl1pPr>
            <a:lvl2pPr>
              <a:buClr>
                <a:srgbClr val="C846AF"/>
              </a:buClr>
              <a:defRPr sz="2400"/>
            </a:lvl2pPr>
            <a:lvl3pPr>
              <a:buClr>
                <a:srgbClr val="C846AF"/>
              </a:buClr>
              <a:defRPr sz="2000"/>
            </a:lvl3pPr>
            <a:lvl4pPr>
              <a:buClr>
                <a:srgbClr val="C846AF"/>
              </a:buClr>
              <a:defRPr sz="1800"/>
            </a:lvl4pPr>
            <a:lvl5pPr>
              <a:buClr>
                <a:srgbClr val="C846AF"/>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194292671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titleOnly" preserve="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93356870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Orange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40280103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Orange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42342860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My Future - Blue - [Big Quo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6" descr="BACKGROUNDS-2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3075" y="5661028"/>
            <a:ext cx="3163888"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2"/>
          <p:cNvSpPr txBox="1">
            <a:spLocks/>
          </p:cNvSpPr>
          <p:nvPr/>
        </p:nvSpPr>
        <p:spPr>
          <a:xfrm>
            <a:off x="525463" y="6307139"/>
            <a:ext cx="1935162" cy="292100"/>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base">
              <a:spcAft>
                <a:spcPct val="0"/>
              </a:spcAft>
              <a:buFont typeface="Arial"/>
              <a:buNone/>
              <a:defRPr/>
            </a:pPr>
            <a:r>
              <a:rPr lang="en-US" sz="800" dirty="0" smtClean="0">
                <a:solidFill>
                  <a:prstClr val="black"/>
                </a:solidFill>
                <a:cs typeface="Arial"/>
              </a:rPr>
              <a:t>The University of Manchester</a:t>
            </a:r>
            <a:endParaRPr lang="en-US" sz="800" dirty="0">
              <a:solidFill>
                <a:prstClr val="black"/>
              </a:solidFill>
              <a:cs typeface="Arial"/>
            </a:endParaRPr>
          </a:p>
        </p:txBody>
      </p:sp>
      <p:sp>
        <p:nvSpPr>
          <p:cNvPr id="13" name="Content Placeholder 12"/>
          <p:cNvSpPr>
            <a:spLocks noGrp="1"/>
          </p:cNvSpPr>
          <p:nvPr>
            <p:ph sz="quarter" idx="13"/>
          </p:nvPr>
        </p:nvSpPr>
        <p:spPr>
          <a:xfrm>
            <a:off x="323850" y="2420889"/>
            <a:ext cx="8496300" cy="3168651"/>
          </a:xfrm>
          <a:prstGeom prst="rect">
            <a:avLst/>
          </a:prstGeom>
        </p:spPr>
        <p:txBody>
          <a:bodyPr/>
          <a:lstStyle>
            <a:lvl1pPr marL="0" indent="0" algn="ctr">
              <a:buNone/>
              <a:defRPr sz="5000" b="1" baseline="0">
                <a:ln w="38100">
                  <a:solidFill>
                    <a:schemeClr val="tx1"/>
                  </a:solidFill>
                  <a:prstDash val="solid"/>
                </a:ln>
                <a:noFill/>
                <a:latin typeface="Arial" panose="020B0604020202020204" pitchFamily="34" charset="0"/>
                <a:cs typeface="Arial" panose="020B0604020202020204" pitchFamily="34" charset="0"/>
              </a:defRPr>
            </a:lvl1pPr>
          </a:lstStyle>
          <a:p>
            <a:pPr lvl="0"/>
            <a:r>
              <a:rPr lang="en-US" smtClean="0"/>
              <a:t>Click to edit Master text styles</a:t>
            </a:r>
          </a:p>
        </p:txBody>
      </p:sp>
      <p:sp>
        <p:nvSpPr>
          <p:cNvPr id="5" name="Date Placeholder 2"/>
          <p:cNvSpPr>
            <a:spLocks noGrp="1"/>
          </p:cNvSpPr>
          <p:nvPr>
            <p:ph type="dt" sz="half" idx="14"/>
          </p:nvPr>
        </p:nvSpPr>
        <p:spPr/>
        <p:txBody>
          <a:bodyPr/>
          <a:lstStyle>
            <a:lvl1pPr>
              <a:defRPr/>
            </a:lvl1pPr>
          </a:lstStyle>
          <a:p>
            <a:pPr>
              <a:defRPr/>
            </a:pPr>
            <a:endParaRPr lang="en-US" altLang="en-US">
              <a:solidFill>
                <a:prstClr val="black">
                  <a:tint val="75000"/>
                </a:prstClr>
              </a:solidFill>
            </a:endParaRPr>
          </a:p>
        </p:txBody>
      </p:sp>
      <p:sp>
        <p:nvSpPr>
          <p:cNvPr id="6" name="Footer Placeholder 3"/>
          <p:cNvSpPr>
            <a:spLocks noGrp="1"/>
          </p:cNvSpPr>
          <p:nvPr>
            <p:ph type="ftr" sz="quarter" idx="15"/>
          </p:nvPr>
        </p:nvSpPr>
        <p:spPr/>
        <p:txBody>
          <a:bodyPr/>
          <a:lstStyle>
            <a:lvl1pPr>
              <a:defRPr/>
            </a:lvl1pPr>
          </a:lstStyle>
          <a:p>
            <a:pPr>
              <a:defRPr/>
            </a:pPr>
            <a:endParaRPr lang="en-US" altLang="en-US">
              <a:solidFill>
                <a:prstClr val="black">
                  <a:tint val="75000"/>
                </a:prstClr>
              </a:solidFill>
            </a:endParaRPr>
          </a:p>
        </p:txBody>
      </p:sp>
      <p:sp>
        <p:nvSpPr>
          <p:cNvPr id="7" name="Slide Number Placeholder 4"/>
          <p:cNvSpPr>
            <a:spLocks noGrp="1"/>
          </p:cNvSpPr>
          <p:nvPr>
            <p:ph type="sldNum" sz="quarter" idx="16"/>
          </p:nvPr>
        </p:nvSpPr>
        <p:spPr/>
        <p:txBody>
          <a:bodyPr/>
          <a:lstStyle>
            <a:lvl1pPr>
              <a:defRPr/>
            </a:lvl1pPr>
          </a:lstStyle>
          <a:p>
            <a:pPr>
              <a:defRPr/>
            </a:pPr>
            <a:fld id="{7B0303B5-952A-425F-9008-FBD3574D910F}"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75237800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Orange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77884170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title" preserve="1">
  <p:cSld name="10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407295370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FA910A"/>
              </a:buClr>
              <a:defRPr/>
            </a:lvl1pPr>
            <a:lvl2pPr>
              <a:buClr>
                <a:srgbClr val="FA910A"/>
              </a:buClr>
              <a:defRPr/>
            </a:lvl2pPr>
            <a:lvl3pPr>
              <a:buClr>
                <a:srgbClr val="FA910A"/>
              </a:buClr>
              <a:defRPr/>
            </a:lvl3pPr>
            <a:lvl4pPr>
              <a:buClr>
                <a:srgbClr val="FA910A"/>
              </a:buClr>
              <a:defRPr/>
            </a:lvl4pPr>
            <a:lvl5pPr>
              <a:buClr>
                <a:srgbClr val="FA910A"/>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68578611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obj" preserve="1">
  <p:cSld name="7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FA910A"/>
              </a:buClr>
              <a:defRPr>
                <a:latin typeface="Arial" panose="020B0604020202020204" pitchFamily="34" charset="0"/>
                <a:cs typeface="Arial" panose="020B0604020202020204" pitchFamily="34" charset="0"/>
              </a:defRPr>
            </a:lvl1pPr>
            <a:lvl2pPr>
              <a:buClr>
                <a:srgbClr val="FA910A"/>
              </a:buClr>
              <a:defRPr>
                <a:latin typeface="Arial" panose="020B0604020202020204" pitchFamily="34" charset="0"/>
                <a:cs typeface="Arial" panose="020B0604020202020204" pitchFamily="34" charset="0"/>
              </a:defRPr>
            </a:lvl2pPr>
            <a:lvl3pPr>
              <a:buClr>
                <a:srgbClr val="FA910A"/>
              </a:buClr>
              <a:defRPr>
                <a:latin typeface="Arial" panose="020B0604020202020204" pitchFamily="34" charset="0"/>
                <a:cs typeface="Arial" panose="020B0604020202020204" pitchFamily="34" charset="0"/>
              </a:defRPr>
            </a:lvl3pPr>
            <a:lvl4pPr>
              <a:buClr>
                <a:srgbClr val="FA910A"/>
              </a:buClr>
              <a:defRPr>
                <a:latin typeface="Arial" panose="020B0604020202020204" pitchFamily="34" charset="0"/>
                <a:cs typeface="Arial" panose="020B0604020202020204" pitchFamily="34" charset="0"/>
              </a:defRPr>
            </a:lvl4pPr>
            <a:lvl5pPr>
              <a:buClr>
                <a:srgbClr val="FA910A"/>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59983563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twoObj" preserve="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FA910A"/>
              </a:buClr>
              <a:defRPr sz="2800"/>
            </a:lvl1pPr>
            <a:lvl2pPr>
              <a:buClr>
                <a:srgbClr val="FA910A"/>
              </a:buClr>
              <a:defRPr sz="2400"/>
            </a:lvl2pPr>
            <a:lvl3pPr>
              <a:buClr>
                <a:srgbClr val="FA910A"/>
              </a:buClr>
              <a:defRPr sz="2000"/>
            </a:lvl3pPr>
            <a:lvl4pPr>
              <a:buClr>
                <a:srgbClr val="FA910A"/>
              </a:buClr>
              <a:defRPr sz="1800"/>
            </a:lvl4pPr>
            <a:lvl5pPr>
              <a:buClr>
                <a:srgbClr val="FA910A"/>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FA910A"/>
              </a:buClr>
              <a:defRPr sz="2800"/>
            </a:lvl1pPr>
            <a:lvl2pPr>
              <a:buClr>
                <a:srgbClr val="FA910A"/>
              </a:buClr>
              <a:defRPr sz="2400"/>
            </a:lvl2pPr>
            <a:lvl3pPr>
              <a:buClr>
                <a:srgbClr val="FA910A"/>
              </a:buClr>
              <a:defRPr sz="2000"/>
            </a:lvl3pPr>
            <a:lvl4pPr>
              <a:buClr>
                <a:srgbClr val="FA910A"/>
              </a:buClr>
              <a:defRPr sz="1800"/>
            </a:lvl4pPr>
            <a:lvl5pPr>
              <a:buClr>
                <a:srgbClr val="FA910A"/>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79298175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titleOnly" preserve="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247885682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Yellow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289663076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Yellow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202435666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Yellow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36700616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itle" preserve="1">
  <p:cSld name="11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27407281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p:txBody>
          <a:bodyPr/>
          <a:lstStyle>
            <a:lvl1pPr>
              <a:defRPr/>
            </a:lvl1pPr>
          </a:lstStyle>
          <a:p>
            <a:pPr>
              <a:defRPr/>
            </a:pPr>
            <a:endParaRPr lang="en-US" altLang="en-US">
              <a:solidFill>
                <a:prstClr val="black">
                  <a:tint val="75000"/>
                </a:prstClr>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en-US">
              <a:solidFill>
                <a:prstClr val="black">
                  <a:tint val="75000"/>
                </a:prstClr>
              </a:solidFill>
            </a:endParaRPr>
          </a:p>
        </p:txBody>
      </p:sp>
    </p:spTree>
    <p:extLst>
      <p:ext uri="{BB962C8B-B14F-4D97-AF65-F5344CB8AC3E}">
        <p14:creationId xmlns:p14="http://schemas.microsoft.com/office/powerpoint/2010/main" val="648460793"/>
      </p:ext>
    </p:extLst>
  </p:cSld>
  <p:clrMapOvr>
    <a:masterClrMapping/>
  </p:clrMapOvr>
  <p:transition>
    <p:fade/>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FFDC32"/>
              </a:buClr>
              <a:defRPr/>
            </a:lvl1pPr>
            <a:lvl2pPr>
              <a:buClr>
                <a:srgbClr val="FFDC32"/>
              </a:buClr>
              <a:defRPr/>
            </a:lvl2pPr>
            <a:lvl3pPr>
              <a:buClr>
                <a:srgbClr val="FFDC32"/>
              </a:buClr>
              <a:defRPr/>
            </a:lvl3pPr>
            <a:lvl4pPr>
              <a:buClr>
                <a:srgbClr val="FFDC32"/>
              </a:buClr>
              <a:defRPr/>
            </a:lvl4pPr>
            <a:lvl5pPr>
              <a:buClr>
                <a:srgbClr val="FFDC3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104802810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obj" preserve="1">
  <p:cSld name="9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FFDC32"/>
              </a:buClr>
              <a:defRPr>
                <a:latin typeface="Arial" panose="020B0604020202020204" pitchFamily="34" charset="0"/>
                <a:cs typeface="Arial" panose="020B0604020202020204" pitchFamily="34" charset="0"/>
              </a:defRPr>
            </a:lvl1pPr>
            <a:lvl2pPr>
              <a:buClr>
                <a:srgbClr val="FFDC32"/>
              </a:buClr>
              <a:defRPr>
                <a:latin typeface="Arial" panose="020B0604020202020204" pitchFamily="34" charset="0"/>
                <a:cs typeface="Arial" panose="020B0604020202020204" pitchFamily="34" charset="0"/>
              </a:defRPr>
            </a:lvl2pPr>
            <a:lvl3pPr>
              <a:buClr>
                <a:srgbClr val="FFDC32"/>
              </a:buClr>
              <a:defRPr>
                <a:latin typeface="Arial" panose="020B0604020202020204" pitchFamily="34" charset="0"/>
                <a:cs typeface="Arial" panose="020B0604020202020204" pitchFamily="34" charset="0"/>
              </a:defRPr>
            </a:lvl3pPr>
            <a:lvl4pPr>
              <a:buClr>
                <a:srgbClr val="FFDC32"/>
              </a:buClr>
              <a:defRPr>
                <a:latin typeface="Arial" panose="020B0604020202020204" pitchFamily="34" charset="0"/>
                <a:cs typeface="Arial" panose="020B0604020202020204" pitchFamily="34" charset="0"/>
              </a:defRPr>
            </a:lvl4pPr>
            <a:lvl5pPr>
              <a:buClr>
                <a:srgbClr val="FFDC32"/>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3937903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twoObj" preserve="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FFDC32"/>
              </a:buClr>
              <a:defRPr sz="2800"/>
            </a:lvl1pPr>
            <a:lvl2pPr>
              <a:buClr>
                <a:srgbClr val="FFDC32"/>
              </a:buClr>
              <a:defRPr sz="2400"/>
            </a:lvl2pPr>
            <a:lvl3pPr>
              <a:buClr>
                <a:srgbClr val="FFDC32"/>
              </a:buClr>
              <a:defRPr sz="2000"/>
            </a:lvl3pPr>
            <a:lvl4pPr>
              <a:buClr>
                <a:srgbClr val="FFDC32"/>
              </a:buClr>
              <a:defRPr sz="1800"/>
            </a:lvl4pPr>
            <a:lvl5pPr>
              <a:buClr>
                <a:srgbClr val="FFDC32"/>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15"/>
            <a:ext cx="4038600" cy="4421087"/>
          </a:xfrm>
        </p:spPr>
        <p:txBody>
          <a:bodyPr/>
          <a:lstStyle>
            <a:lvl1pPr>
              <a:buClr>
                <a:srgbClr val="FFDC32"/>
              </a:buClr>
              <a:defRPr sz="2800"/>
            </a:lvl1pPr>
            <a:lvl2pPr>
              <a:buClr>
                <a:srgbClr val="FFDC32"/>
              </a:buClr>
              <a:defRPr sz="2400"/>
            </a:lvl2pPr>
            <a:lvl3pPr>
              <a:buClr>
                <a:srgbClr val="FFDC32"/>
              </a:buClr>
              <a:defRPr sz="2000"/>
            </a:lvl3pPr>
            <a:lvl4pPr>
              <a:buClr>
                <a:srgbClr val="FFDC32"/>
              </a:buClr>
              <a:defRPr sz="1800"/>
            </a:lvl4pPr>
            <a:lvl5pPr>
              <a:buClr>
                <a:srgbClr val="FFDC32"/>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189508365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titleOnly" preserve="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421191827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714977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0929966"/>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7310042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45799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152741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3841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773241"/>
            <a:ext cx="4038600" cy="43195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73241"/>
            <a:ext cx="4038600" cy="43195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p:txBody>
          <a:bodyPr/>
          <a:lstStyle>
            <a:lvl1pPr>
              <a:defRPr/>
            </a:lvl1pPr>
          </a:lstStyle>
          <a:p>
            <a:pPr>
              <a:defRPr/>
            </a:pPr>
            <a:endParaRPr lang="en-US" altLang="en-US">
              <a:solidFill>
                <a:prstClr val="black">
                  <a:tint val="75000"/>
                </a:prstClr>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solidFill>
                <a:prstClr val="black">
                  <a:tint val="75000"/>
                </a:prstClr>
              </a:solidFill>
            </a:endParaRPr>
          </a:p>
        </p:txBody>
      </p:sp>
    </p:spTree>
    <p:extLst>
      <p:ext uri="{BB962C8B-B14F-4D97-AF65-F5344CB8AC3E}">
        <p14:creationId xmlns:p14="http://schemas.microsoft.com/office/powerpoint/2010/main" val="2541911003"/>
      </p:ext>
    </p:extLst>
  </p:cSld>
  <p:clrMapOvr>
    <a:masterClrMapping/>
  </p:clrMapOvr>
  <p:transition>
    <p:fade/>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1240181"/>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73049"/>
            <a:ext cx="3008313" cy="1162051"/>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6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1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6913919"/>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51"/>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341161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550432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4340919"/>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userDrawn="1">
  <p:cSld name="Blue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027295005"/>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382802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205255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482178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53149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solidFill>
                <a:prstClr val="black">
                  <a:tint val="75000"/>
                </a:prstClr>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solidFill>
                <a:prstClr val="black">
                  <a:tint val="75000"/>
                </a:prstClr>
              </a:solidFill>
            </a:endParaRPr>
          </a:p>
        </p:txBody>
      </p:sp>
    </p:spTree>
    <p:extLst>
      <p:ext uri="{BB962C8B-B14F-4D97-AF65-F5344CB8AC3E}">
        <p14:creationId xmlns:p14="http://schemas.microsoft.com/office/powerpoint/2010/main" val="2328229000"/>
      </p:ext>
    </p:extLst>
  </p:cSld>
  <p:clrMapOvr>
    <a:masterClrMapping/>
  </p:clrMapOvr>
  <p:transition>
    <p:fade/>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0326730"/>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36656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709647"/>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73049"/>
            <a:ext cx="3008313" cy="1162051"/>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6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1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238665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51"/>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986300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255140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064263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641732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1023237"/>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6965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233603C-14EE-DA4E-AB5C-908C6FC7DDCF}"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F1E8BD-204A-614D-9E7A-ABBF8CB23C33}" type="slidenum">
              <a:rPr lang="en-US" smtClean="0"/>
              <a:t>‹#›</a:t>
            </a:fld>
            <a:endParaRPr lang="en-US"/>
          </a:p>
        </p:txBody>
      </p:sp>
    </p:spTree>
    <p:extLst>
      <p:ext uri="{BB962C8B-B14F-4D97-AF65-F5344CB8AC3E}">
        <p14:creationId xmlns:p14="http://schemas.microsoft.com/office/powerpoint/2010/main" val="22510104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My Future - Text [Bullets]">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5" name="Picture 6" descr="BACKGROUNDS-24.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73075" y="5661028"/>
            <a:ext cx="3163888"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2"/>
          <p:cNvSpPr txBox="1">
            <a:spLocks/>
          </p:cNvSpPr>
          <p:nvPr userDrawn="1"/>
        </p:nvSpPr>
        <p:spPr>
          <a:xfrm>
            <a:off x="525463" y="6307139"/>
            <a:ext cx="1935162" cy="292100"/>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base">
              <a:spcAft>
                <a:spcPct val="0"/>
              </a:spcAft>
              <a:buFont typeface="Arial"/>
              <a:buNone/>
              <a:defRPr/>
            </a:pPr>
            <a:r>
              <a:rPr lang="en-US" sz="800" dirty="0" smtClean="0">
                <a:solidFill>
                  <a:prstClr val="black"/>
                </a:solidFill>
                <a:cs typeface="Arial"/>
              </a:rPr>
              <a:t>The University of Manchester</a:t>
            </a:r>
            <a:endParaRPr lang="en-US" sz="800" dirty="0">
              <a:solidFill>
                <a:prstClr val="black"/>
              </a:solidFill>
              <a:cs typeface="Arial"/>
            </a:endParaRPr>
          </a:p>
        </p:txBody>
      </p:sp>
      <p:sp>
        <p:nvSpPr>
          <p:cNvPr id="15" name="Content Placeholder 14"/>
          <p:cNvSpPr>
            <a:spLocks noGrp="1"/>
          </p:cNvSpPr>
          <p:nvPr>
            <p:ph sz="quarter" idx="13"/>
          </p:nvPr>
        </p:nvSpPr>
        <p:spPr>
          <a:xfrm>
            <a:off x="3563938" y="1484313"/>
            <a:ext cx="5111750" cy="4465637"/>
          </a:xfrm>
          <a:prstGeom prst="rect">
            <a:avLst/>
          </a:prstGeom>
        </p:spPr>
        <p:txBody>
          <a:bodyPr/>
          <a:lstStyle>
            <a:lvl1pPr marL="342900" indent="-342900">
              <a:buClr>
                <a:schemeClr val="accent1"/>
              </a:buClr>
              <a:buFont typeface="Arial" panose="020B0604020202020204" pitchFamily="34" charset="0"/>
              <a:buChar char="•"/>
              <a:defRPr sz="2400">
                <a:latin typeface="+mj-lt"/>
              </a:defRPr>
            </a:lvl1pPr>
            <a:lvl2pPr marL="742950" indent="-285750">
              <a:buClr>
                <a:schemeClr val="accent1"/>
              </a:buClr>
              <a:buFont typeface="Arial" panose="020B0604020202020204" pitchFamily="34" charset="0"/>
              <a:buChar char="•"/>
              <a:defRPr sz="2400">
                <a:latin typeface="+mj-lt"/>
              </a:defRPr>
            </a:lvl2pPr>
            <a:lvl3pPr marL="1143000" indent="-228600">
              <a:buClr>
                <a:schemeClr val="accent1"/>
              </a:buClr>
              <a:buFont typeface="Arial" panose="020B0604020202020204" pitchFamily="34" charset="0"/>
              <a:buChar char="•"/>
              <a:defRPr sz="2400">
                <a:latin typeface="+mj-lt"/>
              </a:defRPr>
            </a:lvl3pPr>
            <a:lvl4pPr marL="1600200" indent="-228600">
              <a:buClr>
                <a:schemeClr val="accent1"/>
              </a:buClr>
              <a:buFont typeface="Arial" panose="020B0604020202020204" pitchFamily="34" charset="0"/>
              <a:buChar char="•"/>
              <a:defRPr sz="2400">
                <a:latin typeface="+mj-lt"/>
              </a:defRPr>
            </a:lvl4pPr>
            <a:lvl5pPr marL="2057400" indent="-228600">
              <a:buClr>
                <a:schemeClr val="accent1"/>
              </a:buClr>
              <a:buFont typeface="Arial" panose="020B0604020202020204" pitchFamily="34" charset="0"/>
              <a:buChar char="•"/>
              <a:defRPr sz="2400">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9" name="Text Placeholder 18"/>
          <p:cNvSpPr>
            <a:spLocks noGrp="1"/>
          </p:cNvSpPr>
          <p:nvPr>
            <p:ph type="body" sz="quarter" idx="14"/>
          </p:nvPr>
        </p:nvSpPr>
        <p:spPr>
          <a:xfrm>
            <a:off x="3563910" y="980743"/>
            <a:ext cx="3095625" cy="576263"/>
          </a:xfrm>
          <a:prstGeom prst="rect">
            <a:avLst/>
          </a:prstGeom>
        </p:spPr>
        <p:txBody>
          <a:bodyPr/>
          <a:lstStyle>
            <a:lvl1pPr marL="0" indent="0">
              <a:buNone/>
              <a:defRPr sz="2800" b="1" baseline="0">
                <a:latin typeface="+mj-lt"/>
              </a:defRPr>
            </a:lvl1pPr>
          </a:lstStyle>
          <a:p>
            <a:pPr lvl="0"/>
            <a:r>
              <a:rPr lang="en-US" smtClean="0"/>
              <a:t>Click to edit Master text styles</a:t>
            </a:r>
          </a:p>
        </p:txBody>
      </p:sp>
      <p:sp>
        <p:nvSpPr>
          <p:cNvPr id="3" name="Text Placeholder 2"/>
          <p:cNvSpPr>
            <a:spLocks noGrp="1"/>
          </p:cNvSpPr>
          <p:nvPr>
            <p:ph type="body" sz="quarter" idx="17"/>
          </p:nvPr>
        </p:nvSpPr>
        <p:spPr>
          <a:xfrm>
            <a:off x="251542" y="3429014"/>
            <a:ext cx="2449513" cy="2232025"/>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800" b="1">
                <a:ln w="19050">
                  <a:solidFill>
                    <a:schemeClr val="tx1"/>
                  </a:solidFill>
                </a:ln>
                <a:noFill/>
              </a:defRPr>
            </a:lvl1pPr>
          </a:lstStyle>
          <a:p>
            <a:pPr lvl="0"/>
            <a:r>
              <a:rPr lang="en-US" smtClean="0"/>
              <a:t>Click to edit Master text styles</a:t>
            </a:r>
          </a:p>
          <a:p>
            <a:pPr lvl="1"/>
            <a:r>
              <a:rPr lang="en-US" smtClean="0"/>
              <a:t>Second level</a:t>
            </a:r>
          </a:p>
        </p:txBody>
      </p:sp>
      <p:sp>
        <p:nvSpPr>
          <p:cNvPr id="7" name="Date Placeholder 3"/>
          <p:cNvSpPr>
            <a:spLocks noGrp="1"/>
          </p:cNvSpPr>
          <p:nvPr>
            <p:ph type="dt" sz="half" idx="18"/>
          </p:nvPr>
        </p:nvSpPr>
        <p:spPr/>
        <p:txBody>
          <a:bodyPr/>
          <a:lstStyle>
            <a:lvl1pPr>
              <a:defRPr/>
            </a:lvl1pPr>
          </a:lstStyle>
          <a:p>
            <a:pPr>
              <a:defRPr/>
            </a:pPr>
            <a:fld id="{A421ADB0-3135-47AB-9233-969742BE4A16}" type="datetimeFigureOut">
              <a:rPr lang="en-GB">
                <a:solidFill>
                  <a:prstClr val="black">
                    <a:tint val="75000"/>
                  </a:prstClr>
                </a:solidFill>
              </a:rPr>
              <a:pPr>
                <a:defRPr/>
              </a:pPr>
              <a:t>18/09/2019</a:t>
            </a:fld>
            <a:endParaRPr lang="en-GB">
              <a:solidFill>
                <a:prstClr val="black">
                  <a:tint val="75000"/>
                </a:prstClr>
              </a:solidFill>
            </a:endParaRPr>
          </a:p>
        </p:txBody>
      </p:sp>
      <p:sp>
        <p:nvSpPr>
          <p:cNvPr id="8" name="Footer Placeholder 4"/>
          <p:cNvSpPr>
            <a:spLocks noGrp="1"/>
          </p:cNvSpPr>
          <p:nvPr>
            <p:ph type="ftr" sz="quarter" idx="19"/>
          </p:nvPr>
        </p:nvSpPr>
        <p:spPr/>
        <p:txBody>
          <a:bodyPr/>
          <a:lstStyle>
            <a:lvl1pPr>
              <a:defRPr/>
            </a:lvl1pPr>
          </a:lstStyle>
          <a:p>
            <a:pPr>
              <a:defRPr/>
            </a:pPr>
            <a:endParaRPr lang="en-GB">
              <a:solidFill>
                <a:prstClr val="black">
                  <a:tint val="75000"/>
                </a:prstClr>
              </a:solidFill>
            </a:endParaRPr>
          </a:p>
        </p:txBody>
      </p:sp>
      <p:sp>
        <p:nvSpPr>
          <p:cNvPr id="9" name="Slide Number Placeholder 5"/>
          <p:cNvSpPr>
            <a:spLocks noGrp="1"/>
          </p:cNvSpPr>
          <p:nvPr>
            <p:ph type="sldNum" sz="quarter" idx="20"/>
          </p:nvPr>
        </p:nvSpPr>
        <p:spPr/>
        <p:txBody>
          <a:bodyPr/>
          <a:lstStyle>
            <a:lvl1pPr>
              <a:defRPr/>
            </a:lvl1pPr>
          </a:lstStyle>
          <a:p>
            <a:pPr>
              <a:defRPr/>
            </a:pPr>
            <a:fld id="{2923BE83-CF72-4926-9C93-8593CDC7719F}"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66461352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4888767"/>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357107"/>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964577"/>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305260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73049"/>
            <a:ext cx="3008313" cy="1162051"/>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6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1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785737"/>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51"/>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7920587"/>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7042180"/>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844986"/>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33039759"/>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554612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10_Title and Content">
    <p:spTree>
      <p:nvGrpSpPr>
        <p:cNvPr id="1" name=""/>
        <p:cNvGrpSpPr/>
        <p:nvPr/>
      </p:nvGrpSpPr>
      <p:grpSpPr>
        <a:xfrm>
          <a:off x="0" y="0"/>
          <a:ext cx="0" cy="0"/>
          <a:chOff x="0" y="0"/>
          <a:chExt cx="0" cy="0"/>
        </a:xfrm>
      </p:grpSpPr>
      <p:sp>
        <p:nvSpPr>
          <p:cNvPr id="4" name="Rectangle 3"/>
          <p:cNvSpPr/>
          <p:nvPr userDrawn="1"/>
        </p:nvSpPr>
        <p:spPr>
          <a:xfrm>
            <a:off x="0" y="6092839"/>
            <a:ext cx="9144000" cy="765175"/>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GB">
              <a:solidFill>
                <a:srgbClr val="000000"/>
              </a:solidFill>
            </a:endParaRPr>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FA2341"/>
              </a:buClr>
              <a:defRPr/>
            </a:lvl1pPr>
            <a:lvl2pPr>
              <a:buClr>
                <a:srgbClr val="FA2341"/>
              </a:buClr>
              <a:defRPr/>
            </a:lvl2pPr>
            <a:lvl3pPr>
              <a:buClr>
                <a:srgbClr val="FA2341"/>
              </a:buClr>
              <a:defRPr/>
            </a:lvl3pPr>
            <a:lvl4pPr>
              <a:buClr>
                <a:srgbClr val="FA2341"/>
              </a:buClr>
              <a:defRPr/>
            </a:lvl4pPr>
            <a:lvl5pPr>
              <a:buClr>
                <a:srgbClr val="FA234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34ED1748-AB46-49B8-8CB5-8211A807C140}" type="datetimeFigureOut">
              <a:rPr lang="en-GB">
                <a:solidFill>
                  <a:prstClr val="black">
                    <a:tint val="75000"/>
                  </a:prstClr>
                </a:solidFill>
              </a:rPr>
              <a:pPr>
                <a:defRPr/>
              </a:pPr>
              <a:t>18/09/2019</a:t>
            </a:fld>
            <a:endParaRPr lang="en-GB">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800E607-E587-453F-AC86-0FEBC5186594}"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195417756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0115373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52259882"/>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7370928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7259955"/>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3189711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73049"/>
            <a:ext cx="3008313" cy="1162051"/>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6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1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23570347"/>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51"/>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73437103"/>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080574"/>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72303118"/>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userDrawn="1">
  <p:cSld name="Blue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8426719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urple thin band only">
    <p:spTree>
      <p:nvGrpSpPr>
        <p:cNvPr id="1" name=""/>
        <p:cNvGrpSpPr/>
        <p:nvPr/>
      </p:nvGrpSpPr>
      <p:grpSpPr>
        <a:xfrm>
          <a:off x="0" y="0"/>
          <a:ext cx="0" cy="0"/>
          <a:chOff x="0" y="0"/>
          <a:chExt cx="0" cy="0"/>
        </a:xfrm>
      </p:grpSpPr>
      <p:sp>
        <p:nvSpPr>
          <p:cNvPr id="2" name="Rectangle 1"/>
          <p:cNvSpPr/>
          <p:nvPr userDrawn="1"/>
        </p:nvSpPr>
        <p:spPr>
          <a:xfrm>
            <a:off x="0" y="6092839"/>
            <a:ext cx="9144000" cy="765175"/>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GB">
              <a:solidFill>
                <a:srgbClr val="000000"/>
              </a:solidFill>
            </a:endParaRPr>
          </a:p>
        </p:txBody>
      </p:sp>
      <p:sp>
        <p:nvSpPr>
          <p:cNvPr id="3" name="Date Placeholder 2"/>
          <p:cNvSpPr>
            <a:spLocks noGrp="1"/>
          </p:cNvSpPr>
          <p:nvPr>
            <p:ph type="dt" sz="half" idx="10"/>
          </p:nvPr>
        </p:nvSpPr>
        <p:spPr/>
        <p:txBody>
          <a:bodyPr/>
          <a:lstStyle>
            <a:lvl1pPr>
              <a:defRPr/>
            </a:lvl1pPr>
          </a:lstStyle>
          <a:p>
            <a:pPr>
              <a:defRPr/>
            </a:pPr>
            <a:fld id="{BBB65974-5EE1-4540-AB4C-134C5E40D345}" type="datetimeFigureOut">
              <a:rPr lang="en-GB">
                <a:solidFill>
                  <a:prstClr val="black">
                    <a:tint val="75000"/>
                  </a:prstClr>
                </a:solidFill>
              </a:rPr>
              <a:pPr>
                <a:def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lvl1pPr>
              <a:defRPr/>
            </a:lvl1pPr>
          </a:lstStyle>
          <a:p>
            <a:pPr>
              <a:defRPr/>
            </a:pPr>
            <a:fld id="{76B21930-21D1-45C2-85DB-E14489C9B3EE}"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364937267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userDrawn="1">
  <p:cSld name="Pink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910080890"/>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546849945"/>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93420899"/>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9952643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31721289"/>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804851865"/>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4625259"/>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98242348"/>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73049"/>
            <a:ext cx="3008313" cy="1162051"/>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6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1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21635530"/>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51"/>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508419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6667834"/>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72084400"/>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83997778"/>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userDrawn="1">
  <p:cSld name="Blue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4285964202"/>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userDrawn="1">
  <p:cSld name="Pink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793899585"/>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940851114"/>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96618536"/>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13000111"/>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06212104"/>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593059829"/>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383896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lue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069661132"/>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037640968"/>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73049"/>
            <a:ext cx="3008313" cy="1162051"/>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6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1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99148475"/>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51"/>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5555"/>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8368093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4631F71-89D4-4AB0-AEC4-360B44B479B5}"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6DDE6F2-6C76-4489-9C59-A874C0A1B70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7720797"/>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userDrawn="1">
  <p:cSld name="Blue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529976359"/>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userDrawn="1">
  <p:cSld name="Blue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445327878"/>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userDrawn="1">
  <p:cSld name="Pink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4119852644"/>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4736318"/>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Blue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9215529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lue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716378883"/>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Blue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668802317"/>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Blue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566810180"/>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288387538"/>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3CC8D7"/>
              </a:buClr>
              <a:defRPr/>
            </a:lvl1pPr>
            <a:lvl2pPr>
              <a:buClr>
                <a:srgbClr val="3CC8D7"/>
              </a:buClr>
              <a:defRPr/>
            </a:lvl2pPr>
            <a:lvl3pPr>
              <a:buClr>
                <a:srgbClr val="3CC8D7"/>
              </a:buClr>
              <a:defRPr/>
            </a:lvl3pPr>
            <a:lvl4pPr>
              <a:buClr>
                <a:srgbClr val="3CC8D7"/>
              </a:buClr>
              <a:defRPr/>
            </a:lvl4pPr>
            <a:lvl5pPr>
              <a:buClr>
                <a:srgbClr val="3CC8D7"/>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576333239"/>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3CC8D7"/>
              </a:buClr>
              <a:defRPr>
                <a:latin typeface="Arial" panose="020B0604020202020204" pitchFamily="34" charset="0"/>
                <a:cs typeface="Arial" panose="020B0604020202020204" pitchFamily="34" charset="0"/>
              </a:defRPr>
            </a:lvl1pPr>
            <a:lvl2pPr>
              <a:buClr>
                <a:srgbClr val="3CC8D7"/>
              </a:buClr>
              <a:defRPr>
                <a:latin typeface="Arial" panose="020B0604020202020204" pitchFamily="34" charset="0"/>
                <a:cs typeface="Arial" panose="020B0604020202020204" pitchFamily="34" charset="0"/>
              </a:defRPr>
            </a:lvl2pPr>
            <a:lvl3pPr>
              <a:buClr>
                <a:srgbClr val="3CC8D7"/>
              </a:buClr>
              <a:defRPr>
                <a:latin typeface="Arial" panose="020B0604020202020204" pitchFamily="34" charset="0"/>
                <a:cs typeface="Arial" panose="020B0604020202020204" pitchFamily="34" charset="0"/>
              </a:defRPr>
            </a:lvl3pPr>
            <a:lvl4pPr>
              <a:buClr>
                <a:srgbClr val="3CC8D7"/>
              </a:buClr>
              <a:defRPr>
                <a:latin typeface="Arial" panose="020B0604020202020204" pitchFamily="34" charset="0"/>
                <a:cs typeface="Arial" panose="020B0604020202020204" pitchFamily="34" charset="0"/>
              </a:defRPr>
            </a:lvl4pPr>
            <a:lvl5pPr>
              <a:buClr>
                <a:srgbClr val="3CC8D7"/>
              </a:buCl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484857590"/>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3CC8D7"/>
              </a:buClr>
              <a:defRPr sz="2800"/>
            </a:lvl1pPr>
            <a:lvl2pPr>
              <a:buClr>
                <a:srgbClr val="3CC8D7"/>
              </a:buClr>
              <a:defRPr sz="2400"/>
            </a:lvl2pPr>
            <a:lvl3pPr>
              <a:buClr>
                <a:srgbClr val="3CC8D7"/>
              </a:buClr>
              <a:defRPr sz="2000"/>
            </a:lvl3pPr>
            <a:lvl4pPr>
              <a:buClr>
                <a:srgbClr val="3CC8D7"/>
              </a:buClr>
              <a:defRPr sz="1800"/>
            </a:lvl4pPr>
            <a:lvl5pPr>
              <a:buClr>
                <a:srgbClr val="3CC8D7"/>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3CC8D7"/>
              </a:buClr>
              <a:defRPr sz="2800"/>
            </a:lvl1pPr>
            <a:lvl2pPr>
              <a:buClr>
                <a:srgbClr val="3CC8D7"/>
              </a:buClr>
              <a:defRPr sz="2400"/>
            </a:lvl2pPr>
            <a:lvl3pPr>
              <a:buClr>
                <a:srgbClr val="3CC8D7"/>
              </a:buClr>
              <a:defRPr sz="2000"/>
            </a:lvl3pPr>
            <a:lvl4pPr>
              <a:buClr>
                <a:srgbClr val="3CC8D7"/>
              </a:buClr>
              <a:defRPr sz="1800"/>
            </a:lvl4pPr>
            <a:lvl5pPr>
              <a:buClr>
                <a:srgbClr val="3CC8D7"/>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489735463"/>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40693983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Green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748261420"/>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Green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907695493"/>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Green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6270191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lue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846942504"/>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type="title" preserve="1">
  <p:cSld name="7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851010532"/>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19CD41"/>
              </a:buClr>
              <a:defRPr/>
            </a:lvl1pPr>
            <a:lvl2pPr>
              <a:buClr>
                <a:srgbClr val="19CD41"/>
              </a:buClr>
              <a:defRPr/>
            </a:lvl2pPr>
            <a:lvl3pPr>
              <a:buClr>
                <a:srgbClr val="19CD41"/>
              </a:buClr>
              <a:defRPr/>
            </a:lvl3pPr>
            <a:lvl4pPr>
              <a:buClr>
                <a:srgbClr val="19CD41"/>
              </a:buClr>
              <a:defRPr/>
            </a:lvl4pPr>
            <a:lvl5pPr>
              <a:buClr>
                <a:srgbClr val="19CD4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712988893"/>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type="obj" preserve="1">
  <p:cSld name="3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19CD41"/>
              </a:buClr>
              <a:defRPr>
                <a:latin typeface="Arial" panose="020B0604020202020204" pitchFamily="34" charset="0"/>
                <a:cs typeface="Arial" panose="020B0604020202020204" pitchFamily="34" charset="0"/>
              </a:defRPr>
            </a:lvl1pPr>
            <a:lvl2pPr>
              <a:buClr>
                <a:srgbClr val="19CD41"/>
              </a:buClr>
              <a:defRPr>
                <a:latin typeface="Arial" panose="020B0604020202020204" pitchFamily="34" charset="0"/>
                <a:cs typeface="Arial" panose="020B0604020202020204" pitchFamily="34" charset="0"/>
              </a:defRPr>
            </a:lvl2pPr>
            <a:lvl3pPr>
              <a:buClr>
                <a:srgbClr val="19CD41"/>
              </a:buClr>
              <a:defRPr>
                <a:latin typeface="Arial" panose="020B0604020202020204" pitchFamily="34" charset="0"/>
                <a:cs typeface="Arial" panose="020B0604020202020204" pitchFamily="34" charset="0"/>
              </a:defRPr>
            </a:lvl3pPr>
            <a:lvl4pPr>
              <a:buClr>
                <a:srgbClr val="19CD41"/>
              </a:buClr>
              <a:defRPr>
                <a:latin typeface="Arial" panose="020B0604020202020204" pitchFamily="34" charset="0"/>
                <a:cs typeface="Arial" panose="020B0604020202020204" pitchFamily="34" charset="0"/>
              </a:defRPr>
            </a:lvl4pPr>
            <a:lvl5pPr>
              <a:buClr>
                <a:srgbClr val="19CD41"/>
              </a:buCl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55055918"/>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19CD41"/>
              </a:buClr>
              <a:defRPr sz="2800"/>
            </a:lvl1pPr>
            <a:lvl2pPr>
              <a:buClr>
                <a:srgbClr val="19CD41"/>
              </a:buClr>
              <a:defRPr sz="2400"/>
            </a:lvl2pPr>
            <a:lvl3pPr>
              <a:buClr>
                <a:srgbClr val="19CD41"/>
              </a:buClr>
              <a:defRPr sz="2000"/>
            </a:lvl3pPr>
            <a:lvl4pPr>
              <a:buClr>
                <a:srgbClr val="19CD41"/>
              </a:buClr>
              <a:defRPr sz="1800"/>
            </a:lvl4pPr>
            <a:lvl5pPr>
              <a:buClr>
                <a:srgbClr val="19CD41"/>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19CD41"/>
              </a:buClr>
              <a:defRPr sz="2800"/>
            </a:lvl1pPr>
            <a:lvl2pPr>
              <a:buClr>
                <a:srgbClr val="19CD41"/>
              </a:buClr>
              <a:defRPr sz="2400"/>
            </a:lvl2pPr>
            <a:lvl3pPr>
              <a:buClr>
                <a:srgbClr val="19CD41"/>
              </a:buClr>
              <a:defRPr sz="2000"/>
            </a:lvl3pPr>
            <a:lvl4pPr>
              <a:buClr>
                <a:srgbClr val="19CD41"/>
              </a:buClr>
              <a:defRPr sz="1800"/>
            </a:lvl4pPr>
            <a:lvl5pPr>
              <a:buClr>
                <a:srgbClr val="19CD41"/>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884097301"/>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773975175"/>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Pink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530057372"/>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Pink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104431787"/>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Pink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596739488"/>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type="title" preserve="1">
  <p:cSld name="8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102047068"/>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FA2341"/>
              </a:buClr>
              <a:defRPr/>
            </a:lvl1pPr>
            <a:lvl2pPr>
              <a:buClr>
                <a:srgbClr val="FA2341"/>
              </a:buClr>
              <a:defRPr/>
            </a:lvl2pPr>
            <a:lvl3pPr>
              <a:buClr>
                <a:srgbClr val="FA2341"/>
              </a:buClr>
              <a:defRPr/>
            </a:lvl3pPr>
            <a:lvl4pPr>
              <a:buClr>
                <a:srgbClr val="FA2341"/>
              </a:buClr>
              <a:defRPr/>
            </a:lvl4pPr>
            <a:lvl5pPr>
              <a:buClr>
                <a:srgbClr val="FA234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5423587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76198071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type="obj" preserve="1">
  <p:cSld name="11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FA2341"/>
              </a:buClr>
              <a:defRPr>
                <a:latin typeface="Arial" panose="020B0604020202020204" pitchFamily="34" charset="0"/>
                <a:cs typeface="Arial" panose="020B0604020202020204" pitchFamily="34" charset="0"/>
              </a:defRPr>
            </a:lvl1pPr>
            <a:lvl2pPr>
              <a:buClr>
                <a:srgbClr val="19CD41"/>
              </a:buClr>
              <a:defRPr>
                <a:latin typeface="Arial" panose="020B0604020202020204" pitchFamily="34" charset="0"/>
                <a:cs typeface="Arial" panose="020B0604020202020204" pitchFamily="34" charset="0"/>
              </a:defRPr>
            </a:lvl2pPr>
            <a:lvl3pPr>
              <a:buClr>
                <a:srgbClr val="19CD41"/>
              </a:buClr>
              <a:defRPr>
                <a:latin typeface="Arial" panose="020B0604020202020204" pitchFamily="34" charset="0"/>
                <a:cs typeface="Arial" panose="020B0604020202020204" pitchFamily="34" charset="0"/>
              </a:defRPr>
            </a:lvl3pPr>
            <a:lvl4pPr>
              <a:buClr>
                <a:srgbClr val="19CD41"/>
              </a:buClr>
              <a:defRPr>
                <a:latin typeface="Arial" panose="020B0604020202020204" pitchFamily="34" charset="0"/>
                <a:cs typeface="Arial" panose="020B0604020202020204" pitchFamily="34" charset="0"/>
              </a:defRPr>
            </a:lvl4pPr>
            <a:lvl5pPr>
              <a:buClr>
                <a:srgbClr val="19CD41"/>
              </a:buCl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476612179"/>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type="twoObj" preserve="1">
  <p:cSld name="5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FA2341"/>
              </a:buClr>
              <a:defRPr sz="2800"/>
            </a:lvl1pPr>
            <a:lvl2pPr>
              <a:buClr>
                <a:srgbClr val="FA2341"/>
              </a:buClr>
              <a:defRPr sz="2400"/>
            </a:lvl2pPr>
            <a:lvl3pPr>
              <a:buClr>
                <a:srgbClr val="FA2341"/>
              </a:buClr>
              <a:defRPr sz="2000"/>
            </a:lvl3pPr>
            <a:lvl4pPr>
              <a:buClr>
                <a:srgbClr val="FA2341"/>
              </a:buClr>
              <a:defRPr sz="1800"/>
            </a:lvl4pPr>
            <a:lvl5pPr>
              <a:buClr>
                <a:srgbClr val="FA2341"/>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FA2341"/>
              </a:buClr>
              <a:defRPr sz="2800"/>
            </a:lvl1pPr>
            <a:lvl2pPr>
              <a:buClr>
                <a:srgbClr val="FA2341"/>
              </a:buClr>
              <a:defRPr sz="2400"/>
            </a:lvl2pPr>
            <a:lvl3pPr>
              <a:buClr>
                <a:srgbClr val="FA2341"/>
              </a:buClr>
              <a:defRPr sz="2000"/>
            </a:lvl3pPr>
            <a:lvl4pPr>
              <a:buClr>
                <a:srgbClr val="FA2341"/>
              </a:buClr>
              <a:defRPr sz="1800"/>
            </a:lvl4pPr>
            <a:lvl5pPr>
              <a:buClr>
                <a:srgbClr val="FA2341"/>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790542716"/>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type="titleOnly" preserve="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154354820"/>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Purple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411526242"/>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Purple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89855785"/>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preserve="1" userDrawn="1">
  <p:cSld name="Purple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076921563"/>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type="title" preserve="1">
  <p:cSld name="9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148699991"/>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C846AF"/>
              </a:buClr>
              <a:defRPr/>
            </a:lvl1pPr>
            <a:lvl2pPr>
              <a:buClr>
                <a:srgbClr val="C846AF"/>
              </a:buClr>
              <a:defRPr/>
            </a:lvl2pPr>
            <a:lvl3pPr>
              <a:buClr>
                <a:srgbClr val="C846AF"/>
              </a:buClr>
              <a:defRPr/>
            </a:lvl3pPr>
            <a:lvl4pPr>
              <a:buClr>
                <a:srgbClr val="C846AF"/>
              </a:buClr>
              <a:defRPr/>
            </a:lvl4pPr>
            <a:lvl5pPr>
              <a:buClr>
                <a:srgbClr val="C846AF"/>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435530468"/>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type="obj" preserve="1">
  <p:cSld name="5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C846AF"/>
              </a:buClr>
              <a:defRPr>
                <a:latin typeface="Arial" panose="020B0604020202020204" pitchFamily="34" charset="0"/>
                <a:cs typeface="Arial" panose="020B0604020202020204" pitchFamily="34" charset="0"/>
              </a:defRPr>
            </a:lvl1pPr>
            <a:lvl2pPr>
              <a:buClr>
                <a:srgbClr val="C846AF"/>
              </a:buClr>
              <a:defRPr>
                <a:latin typeface="Arial" panose="020B0604020202020204" pitchFamily="34" charset="0"/>
                <a:cs typeface="Arial" panose="020B0604020202020204" pitchFamily="34" charset="0"/>
              </a:defRPr>
            </a:lvl2pPr>
            <a:lvl3pPr>
              <a:buClr>
                <a:srgbClr val="C846AF"/>
              </a:buClr>
              <a:defRPr>
                <a:latin typeface="Arial" panose="020B0604020202020204" pitchFamily="34" charset="0"/>
                <a:cs typeface="Arial" panose="020B0604020202020204" pitchFamily="34" charset="0"/>
              </a:defRPr>
            </a:lvl3pPr>
            <a:lvl4pPr>
              <a:buClr>
                <a:srgbClr val="C846AF"/>
              </a:buClr>
              <a:defRPr>
                <a:latin typeface="Arial" panose="020B0604020202020204" pitchFamily="34" charset="0"/>
                <a:cs typeface="Arial" panose="020B0604020202020204" pitchFamily="34" charset="0"/>
              </a:defRPr>
            </a:lvl4pPr>
            <a:lvl5pPr>
              <a:buClr>
                <a:srgbClr val="C846AF"/>
              </a:buCl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147724225"/>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type="twoObj" preserve="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C846AF"/>
              </a:buClr>
              <a:defRPr sz="2800"/>
            </a:lvl1pPr>
            <a:lvl2pPr>
              <a:buClr>
                <a:srgbClr val="C846AF"/>
              </a:buClr>
              <a:defRPr sz="2400"/>
            </a:lvl2pPr>
            <a:lvl3pPr>
              <a:buClr>
                <a:srgbClr val="C846AF"/>
              </a:buClr>
              <a:defRPr sz="2000"/>
            </a:lvl3pPr>
            <a:lvl4pPr>
              <a:buClr>
                <a:srgbClr val="C846AF"/>
              </a:buClr>
              <a:defRPr sz="1800"/>
            </a:lvl4pPr>
            <a:lvl5pPr>
              <a:buClr>
                <a:srgbClr val="C846AF"/>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C846AF"/>
              </a:buClr>
              <a:defRPr sz="2800"/>
            </a:lvl1pPr>
            <a:lvl2pPr>
              <a:buClr>
                <a:srgbClr val="C846AF"/>
              </a:buClr>
              <a:defRPr sz="2400"/>
            </a:lvl2pPr>
            <a:lvl3pPr>
              <a:buClr>
                <a:srgbClr val="C846AF"/>
              </a:buClr>
              <a:defRPr sz="2000"/>
            </a:lvl3pPr>
            <a:lvl4pPr>
              <a:buClr>
                <a:srgbClr val="C846AF"/>
              </a:buClr>
              <a:defRPr sz="1800"/>
            </a:lvl4pPr>
            <a:lvl5pPr>
              <a:buClr>
                <a:srgbClr val="C846AF"/>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6129528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3CC8D7"/>
              </a:buClr>
              <a:defRPr/>
            </a:lvl1pPr>
            <a:lvl2pPr>
              <a:buClr>
                <a:srgbClr val="3CC8D7"/>
              </a:buClr>
              <a:defRPr/>
            </a:lvl2pPr>
            <a:lvl3pPr>
              <a:buClr>
                <a:srgbClr val="3CC8D7"/>
              </a:buClr>
              <a:defRPr/>
            </a:lvl3pPr>
            <a:lvl4pPr>
              <a:buClr>
                <a:srgbClr val="3CC8D7"/>
              </a:buClr>
              <a:defRPr/>
            </a:lvl4pPr>
            <a:lvl5pPr>
              <a:buClr>
                <a:srgbClr val="3CC8D7"/>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530387112"/>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type="titleOnly" preserve="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713780926"/>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preserve="1" userDrawn="1">
  <p:cSld name="Orange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313011458"/>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preserve="1" userDrawn="1">
  <p:cSld name="Orange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613842443"/>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preserve="1" userDrawn="1">
  <p:cSld name="Orange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137090639"/>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type="title" preserve="1">
  <p:cSld name="10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373845861"/>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FA910A"/>
              </a:buClr>
              <a:defRPr/>
            </a:lvl1pPr>
            <a:lvl2pPr>
              <a:buClr>
                <a:srgbClr val="FA910A"/>
              </a:buClr>
              <a:defRPr/>
            </a:lvl2pPr>
            <a:lvl3pPr>
              <a:buClr>
                <a:srgbClr val="FA910A"/>
              </a:buClr>
              <a:defRPr/>
            </a:lvl3pPr>
            <a:lvl4pPr>
              <a:buClr>
                <a:srgbClr val="FA910A"/>
              </a:buClr>
              <a:defRPr/>
            </a:lvl4pPr>
            <a:lvl5pPr>
              <a:buClr>
                <a:srgbClr val="FA910A"/>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356788394"/>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type="obj" preserve="1">
  <p:cSld name="7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FA910A"/>
              </a:buClr>
              <a:defRPr>
                <a:latin typeface="Arial" panose="020B0604020202020204" pitchFamily="34" charset="0"/>
                <a:cs typeface="Arial" panose="020B0604020202020204" pitchFamily="34" charset="0"/>
              </a:defRPr>
            </a:lvl1pPr>
            <a:lvl2pPr>
              <a:buClr>
                <a:srgbClr val="FA910A"/>
              </a:buClr>
              <a:defRPr>
                <a:latin typeface="Arial" panose="020B0604020202020204" pitchFamily="34" charset="0"/>
                <a:cs typeface="Arial" panose="020B0604020202020204" pitchFamily="34" charset="0"/>
              </a:defRPr>
            </a:lvl2pPr>
            <a:lvl3pPr>
              <a:buClr>
                <a:srgbClr val="FA910A"/>
              </a:buClr>
              <a:defRPr>
                <a:latin typeface="Arial" panose="020B0604020202020204" pitchFamily="34" charset="0"/>
                <a:cs typeface="Arial" panose="020B0604020202020204" pitchFamily="34" charset="0"/>
              </a:defRPr>
            </a:lvl3pPr>
            <a:lvl4pPr>
              <a:buClr>
                <a:srgbClr val="FA910A"/>
              </a:buClr>
              <a:defRPr>
                <a:latin typeface="Arial" panose="020B0604020202020204" pitchFamily="34" charset="0"/>
                <a:cs typeface="Arial" panose="020B0604020202020204" pitchFamily="34" charset="0"/>
              </a:defRPr>
            </a:lvl4pPr>
            <a:lvl5pPr>
              <a:buClr>
                <a:srgbClr val="FA910A"/>
              </a:buCl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498720675"/>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type="twoObj" preserve="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FA910A"/>
              </a:buClr>
              <a:defRPr sz="2800"/>
            </a:lvl1pPr>
            <a:lvl2pPr>
              <a:buClr>
                <a:srgbClr val="FA910A"/>
              </a:buClr>
              <a:defRPr sz="2400"/>
            </a:lvl2pPr>
            <a:lvl3pPr>
              <a:buClr>
                <a:srgbClr val="FA910A"/>
              </a:buClr>
              <a:defRPr sz="2000"/>
            </a:lvl3pPr>
            <a:lvl4pPr>
              <a:buClr>
                <a:srgbClr val="FA910A"/>
              </a:buClr>
              <a:defRPr sz="1800"/>
            </a:lvl4pPr>
            <a:lvl5pPr>
              <a:buClr>
                <a:srgbClr val="FA910A"/>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FA910A"/>
              </a:buClr>
              <a:defRPr sz="2800"/>
            </a:lvl1pPr>
            <a:lvl2pPr>
              <a:buClr>
                <a:srgbClr val="FA910A"/>
              </a:buClr>
              <a:defRPr sz="2400"/>
            </a:lvl2pPr>
            <a:lvl3pPr>
              <a:buClr>
                <a:srgbClr val="FA910A"/>
              </a:buClr>
              <a:defRPr sz="2000"/>
            </a:lvl3pPr>
            <a:lvl4pPr>
              <a:buClr>
                <a:srgbClr val="FA910A"/>
              </a:buClr>
              <a:defRPr sz="1800"/>
            </a:lvl4pPr>
            <a:lvl5pPr>
              <a:buClr>
                <a:srgbClr val="FA910A"/>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863295283"/>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type="titleOnly" preserve="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031638563"/>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preserve="1" userDrawn="1">
  <p:cSld name="Yellow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9226607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3CC8D7"/>
              </a:buClr>
              <a:defRPr>
                <a:latin typeface="Arial" panose="020B0604020202020204" pitchFamily="34" charset="0"/>
                <a:cs typeface="Arial" panose="020B0604020202020204" pitchFamily="34" charset="0"/>
              </a:defRPr>
            </a:lvl1pPr>
            <a:lvl2pPr>
              <a:buClr>
                <a:srgbClr val="3CC8D7"/>
              </a:buClr>
              <a:defRPr>
                <a:latin typeface="Arial" panose="020B0604020202020204" pitchFamily="34" charset="0"/>
                <a:cs typeface="Arial" panose="020B0604020202020204" pitchFamily="34" charset="0"/>
              </a:defRPr>
            </a:lvl2pPr>
            <a:lvl3pPr>
              <a:buClr>
                <a:srgbClr val="3CC8D7"/>
              </a:buClr>
              <a:defRPr>
                <a:latin typeface="Arial" panose="020B0604020202020204" pitchFamily="34" charset="0"/>
                <a:cs typeface="Arial" panose="020B0604020202020204" pitchFamily="34" charset="0"/>
              </a:defRPr>
            </a:lvl3pPr>
            <a:lvl4pPr>
              <a:buClr>
                <a:srgbClr val="3CC8D7"/>
              </a:buClr>
              <a:defRPr>
                <a:latin typeface="Arial" panose="020B0604020202020204" pitchFamily="34" charset="0"/>
                <a:cs typeface="Arial" panose="020B0604020202020204" pitchFamily="34" charset="0"/>
              </a:defRPr>
            </a:lvl4pPr>
            <a:lvl5pPr>
              <a:buClr>
                <a:srgbClr val="3CC8D7"/>
              </a:buCl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822360453"/>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preserve="1" userDrawn="1">
  <p:cSld name="Yellow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72305005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preserve="1" userDrawn="1">
  <p:cSld name="Yellow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98921481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type="title" preserve="1">
  <p:cSld name="11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47872204"/>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FFDC32"/>
              </a:buClr>
              <a:defRPr/>
            </a:lvl1pPr>
            <a:lvl2pPr>
              <a:buClr>
                <a:srgbClr val="FFDC32"/>
              </a:buClr>
              <a:defRPr/>
            </a:lvl2pPr>
            <a:lvl3pPr>
              <a:buClr>
                <a:srgbClr val="FFDC32"/>
              </a:buClr>
              <a:defRPr/>
            </a:lvl3pPr>
            <a:lvl4pPr>
              <a:buClr>
                <a:srgbClr val="FFDC32"/>
              </a:buClr>
              <a:defRPr/>
            </a:lvl4pPr>
            <a:lvl5pPr>
              <a:buClr>
                <a:srgbClr val="FFDC32"/>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029410426"/>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type="obj" preserve="1">
  <p:cSld name="9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FFDC32"/>
              </a:buClr>
              <a:defRPr>
                <a:latin typeface="Arial" panose="020B0604020202020204" pitchFamily="34" charset="0"/>
                <a:cs typeface="Arial" panose="020B0604020202020204" pitchFamily="34" charset="0"/>
              </a:defRPr>
            </a:lvl1pPr>
            <a:lvl2pPr>
              <a:buClr>
                <a:srgbClr val="FFDC32"/>
              </a:buClr>
              <a:defRPr>
                <a:latin typeface="Arial" panose="020B0604020202020204" pitchFamily="34" charset="0"/>
                <a:cs typeface="Arial" panose="020B0604020202020204" pitchFamily="34" charset="0"/>
              </a:defRPr>
            </a:lvl2pPr>
            <a:lvl3pPr>
              <a:buClr>
                <a:srgbClr val="FFDC32"/>
              </a:buClr>
              <a:defRPr>
                <a:latin typeface="Arial" panose="020B0604020202020204" pitchFamily="34" charset="0"/>
                <a:cs typeface="Arial" panose="020B0604020202020204" pitchFamily="34" charset="0"/>
              </a:defRPr>
            </a:lvl3pPr>
            <a:lvl4pPr>
              <a:buClr>
                <a:srgbClr val="FFDC32"/>
              </a:buClr>
              <a:defRPr>
                <a:latin typeface="Arial" panose="020B0604020202020204" pitchFamily="34" charset="0"/>
                <a:cs typeface="Arial" panose="020B0604020202020204" pitchFamily="34" charset="0"/>
              </a:defRPr>
            </a:lvl4pPr>
            <a:lvl5pPr>
              <a:buClr>
                <a:srgbClr val="FFDC32"/>
              </a:buCl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896722136"/>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type="twoObj" preserve="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FFDC32"/>
              </a:buClr>
              <a:defRPr sz="2800"/>
            </a:lvl1pPr>
            <a:lvl2pPr>
              <a:buClr>
                <a:srgbClr val="FFDC32"/>
              </a:buClr>
              <a:defRPr sz="2400"/>
            </a:lvl2pPr>
            <a:lvl3pPr>
              <a:buClr>
                <a:srgbClr val="FFDC32"/>
              </a:buClr>
              <a:defRPr sz="2000"/>
            </a:lvl3pPr>
            <a:lvl4pPr>
              <a:buClr>
                <a:srgbClr val="FFDC32"/>
              </a:buClr>
              <a:defRPr sz="1800"/>
            </a:lvl4pPr>
            <a:lvl5pPr>
              <a:buClr>
                <a:srgbClr val="FFDC32"/>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15"/>
            <a:ext cx="4038600" cy="4421087"/>
          </a:xfrm>
        </p:spPr>
        <p:txBody>
          <a:bodyPr/>
          <a:lstStyle>
            <a:lvl1pPr>
              <a:buClr>
                <a:srgbClr val="FFDC32"/>
              </a:buClr>
              <a:defRPr sz="2800"/>
            </a:lvl1pPr>
            <a:lvl2pPr>
              <a:buClr>
                <a:srgbClr val="FFDC32"/>
              </a:buClr>
              <a:defRPr sz="2400"/>
            </a:lvl2pPr>
            <a:lvl3pPr>
              <a:buClr>
                <a:srgbClr val="FFDC32"/>
              </a:buClr>
              <a:defRPr sz="2000"/>
            </a:lvl3pPr>
            <a:lvl4pPr>
              <a:buClr>
                <a:srgbClr val="FFDC32"/>
              </a:buClr>
              <a:defRPr sz="1800"/>
            </a:lvl4pPr>
            <a:lvl5pPr>
              <a:buClr>
                <a:srgbClr val="FFDC32"/>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775534762"/>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type="titleOnly" preserve="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094583533"/>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56195615"/>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preserve="1" userDrawn="1">
  <p:cSld name="Blue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543823220"/>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preserve="1" userDrawn="1">
  <p:cSld name="Blue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031544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8233603C-14EE-DA4E-AB5C-908C6FC7DDCF}"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F1E8BD-204A-614D-9E7A-ABBF8CB23C33}" type="slidenum">
              <a:rPr lang="en-US" smtClean="0"/>
              <a:t>‹#›</a:t>
            </a:fld>
            <a:endParaRPr lang="en-US"/>
          </a:p>
        </p:txBody>
      </p:sp>
    </p:spTree>
    <p:extLst>
      <p:ext uri="{BB962C8B-B14F-4D97-AF65-F5344CB8AC3E}">
        <p14:creationId xmlns:p14="http://schemas.microsoft.com/office/powerpoint/2010/main" val="12416249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3CC8D7"/>
              </a:buClr>
              <a:defRPr sz="2800"/>
            </a:lvl1pPr>
            <a:lvl2pPr>
              <a:buClr>
                <a:srgbClr val="3CC8D7"/>
              </a:buClr>
              <a:defRPr sz="2400"/>
            </a:lvl2pPr>
            <a:lvl3pPr>
              <a:buClr>
                <a:srgbClr val="3CC8D7"/>
              </a:buClr>
              <a:defRPr sz="2000"/>
            </a:lvl3pPr>
            <a:lvl4pPr>
              <a:buClr>
                <a:srgbClr val="3CC8D7"/>
              </a:buClr>
              <a:defRPr sz="1800"/>
            </a:lvl4pPr>
            <a:lvl5pPr>
              <a:buClr>
                <a:srgbClr val="3CC8D7"/>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3CC8D7"/>
              </a:buClr>
              <a:defRPr sz="2800"/>
            </a:lvl1pPr>
            <a:lvl2pPr>
              <a:buClr>
                <a:srgbClr val="3CC8D7"/>
              </a:buClr>
              <a:defRPr sz="2400"/>
            </a:lvl2pPr>
            <a:lvl3pPr>
              <a:buClr>
                <a:srgbClr val="3CC8D7"/>
              </a:buClr>
              <a:defRPr sz="2000"/>
            </a:lvl3pPr>
            <a:lvl4pPr>
              <a:buClr>
                <a:srgbClr val="3CC8D7"/>
              </a:buClr>
              <a:defRPr sz="1800"/>
            </a:lvl4pPr>
            <a:lvl5pPr>
              <a:buClr>
                <a:srgbClr val="3CC8D7"/>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84645579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userDrawn="1">
  <p:cSld name="Blue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284436832"/>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4064438054"/>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3CC8D7"/>
              </a:buClr>
              <a:defRPr/>
            </a:lvl1pPr>
            <a:lvl2pPr>
              <a:buClr>
                <a:srgbClr val="3CC8D7"/>
              </a:buClr>
              <a:defRPr/>
            </a:lvl2pPr>
            <a:lvl3pPr>
              <a:buClr>
                <a:srgbClr val="3CC8D7"/>
              </a:buClr>
              <a:defRPr/>
            </a:lvl3pPr>
            <a:lvl4pPr>
              <a:buClr>
                <a:srgbClr val="3CC8D7"/>
              </a:buClr>
              <a:defRPr/>
            </a:lvl4pPr>
            <a:lvl5pPr>
              <a:buClr>
                <a:srgbClr val="3CC8D7"/>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73881774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3CC8D7"/>
              </a:buClr>
              <a:defRPr>
                <a:latin typeface="Arial" panose="020B0604020202020204" pitchFamily="34" charset="0"/>
                <a:cs typeface="Arial" panose="020B0604020202020204" pitchFamily="34" charset="0"/>
              </a:defRPr>
            </a:lvl1pPr>
            <a:lvl2pPr>
              <a:buClr>
                <a:srgbClr val="3CC8D7"/>
              </a:buClr>
              <a:defRPr>
                <a:latin typeface="Arial" panose="020B0604020202020204" pitchFamily="34" charset="0"/>
                <a:cs typeface="Arial" panose="020B0604020202020204" pitchFamily="34" charset="0"/>
              </a:defRPr>
            </a:lvl2pPr>
            <a:lvl3pPr>
              <a:buClr>
                <a:srgbClr val="3CC8D7"/>
              </a:buClr>
              <a:defRPr>
                <a:latin typeface="Arial" panose="020B0604020202020204" pitchFamily="34" charset="0"/>
                <a:cs typeface="Arial" panose="020B0604020202020204" pitchFamily="34" charset="0"/>
              </a:defRPr>
            </a:lvl3pPr>
            <a:lvl4pPr>
              <a:buClr>
                <a:srgbClr val="3CC8D7"/>
              </a:buClr>
              <a:defRPr>
                <a:latin typeface="Arial" panose="020B0604020202020204" pitchFamily="34" charset="0"/>
                <a:cs typeface="Arial" panose="020B0604020202020204" pitchFamily="34" charset="0"/>
              </a:defRPr>
            </a:lvl4pPr>
            <a:lvl5pPr>
              <a:buClr>
                <a:srgbClr val="3CC8D7"/>
              </a:buCl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4198593047"/>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3CC8D7"/>
              </a:buClr>
              <a:defRPr sz="2800"/>
            </a:lvl1pPr>
            <a:lvl2pPr>
              <a:buClr>
                <a:srgbClr val="3CC8D7"/>
              </a:buClr>
              <a:defRPr sz="2400"/>
            </a:lvl2pPr>
            <a:lvl3pPr>
              <a:buClr>
                <a:srgbClr val="3CC8D7"/>
              </a:buClr>
              <a:defRPr sz="2000"/>
            </a:lvl3pPr>
            <a:lvl4pPr>
              <a:buClr>
                <a:srgbClr val="3CC8D7"/>
              </a:buClr>
              <a:defRPr sz="1800"/>
            </a:lvl4pPr>
            <a:lvl5pPr>
              <a:buClr>
                <a:srgbClr val="3CC8D7"/>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3CC8D7"/>
              </a:buClr>
              <a:defRPr sz="2800"/>
            </a:lvl1pPr>
            <a:lvl2pPr>
              <a:buClr>
                <a:srgbClr val="3CC8D7"/>
              </a:buClr>
              <a:defRPr sz="2400"/>
            </a:lvl2pPr>
            <a:lvl3pPr>
              <a:buClr>
                <a:srgbClr val="3CC8D7"/>
              </a:buClr>
              <a:defRPr sz="2000"/>
            </a:lvl3pPr>
            <a:lvl4pPr>
              <a:buClr>
                <a:srgbClr val="3CC8D7"/>
              </a:buClr>
              <a:defRPr sz="1800"/>
            </a:lvl4pPr>
            <a:lvl5pPr>
              <a:buClr>
                <a:srgbClr val="3CC8D7"/>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770658959"/>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229592085"/>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preserve="1" userDrawn="1">
  <p:cSld name="Green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503440203"/>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userDrawn="1">
  <p:cSld name="Green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257062009"/>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userDrawn="1">
  <p:cSld name="Green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050225483"/>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type="title" preserve="1">
  <p:cSld name="7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8237594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573645039"/>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19CD41"/>
              </a:buClr>
              <a:defRPr/>
            </a:lvl1pPr>
            <a:lvl2pPr>
              <a:buClr>
                <a:srgbClr val="19CD41"/>
              </a:buClr>
              <a:defRPr/>
            </a:lvl2pPr>
            <a:lvl3pPr>
              <a:buClr>
                <a:srgbClr val="19CD41"/>
              </a:buClr>
              <a:defRPr/>
            </a:lvl3pPr>
            <a:lvl4pPr>
              <a:buClr>
                <a:srgbClr val="19CD41"/>
              </a:buClr>
              <a:defRPr/>
            </a:lvl4pPr>
            <a:lvl5pPr>
              <a:buClr>
                <a:srgbClr val="19CD4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422603593"/>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type="obj" preserve="1">
  <p:cSld name="3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19CD41"/>
              </a:buClr>
              <a:defRPr>
                <a:latin typeface="Arial" panose="020B0604020202020204" pitchFamily="34" charset="0"/>
                <a:cs typeface="Arial" panose="020B0604020202020204" pitchFamily="34" charset="0"/>
              </a:defRPr>
            </a:lvl1pPr>
            <a:lvl2pPr>
              <a:buClr>
                <a:srgbClr val="19CD41"/>
              </a:buClr>
              <a:defRPr>
                <a:latin typeface="Arial" panose="020B0604020202020204" pitchFamily="34" charset="0"/>
                <a:cs typeface="Arial" panose="020B0604020202020204" pitchFamily="34" charset="0"/>
              </a:defRPr>
            </a:lvl2pPr>
            <a:lvl3pPr>
              <a:buClr>
                <a:srgbClr val="19CD41"/>
              </a:buClr>
              <a:defRPr>
                <a:latin typeface="Arial" panose="020B0604020202020204" pitchFamily="34" charset="0"/>
                <a:cs typeface="Arial" panose="020B0604020202020204" pitchFamily="34" charset="0"/>
              </a:defRPr>
            </a:lvl3pPr>
            <a:lvl4pPr>
              <a:buClr>
                <a:srgbClr val="19CD41"/>
              </a:buClr>
              <a:defRPr>
                <a:latin typeface="Arial" panose="020B0604020202020204" pitchFamily="34" charset="0"/>
                <a:cs typeface="Arial" panose="020B0604020202020204" pitchFamily="34" charset="0"/>
              </a:defRPr>
            </a:lvl4pPr>
            <a:lvl5pPr>
              <a:buClr>
                <a:srgbClr val="19CD41"/>
              </a:buCl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587873481"/>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19CD41"/>
              </a:buClr>
              <a:defRPr sz="2800"/>
            </a:lvl1pPr>
            <a:lvl2pPr>
              <a:buClr>
                <a:srgbClr val="19CD41"/>
              </a:buClr>
              <a:defRPr sz="2400"/>
            </a:lvl2pPr>
            <a:lvl3pPr>
              <a:buClr>
                <a:srgbClr val="19CD41"/>
              </a:buClr>
              <a:defRPr sz="2000"/>
            </a:lvl3pPr>
            <a:lvl4pPr>
              <a:buClr>
                <a:srgbClr val="19CD41"/>
              </a:buClr>
              <a:defRPr sz="1800"/>
            </a:lvl4pPr>
            <a:lvl5pPr>
              <a:buClr>
                <a:srgbClr val="19CD41"/>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19CD41"/>
              </a:buClr>
              <a:defRPr sz="2800"/>
            </a:lvl1pPr>
            <a:lvl2pPr>
              <a:buClr>
                <a:srgbClr val="19CD41"/>
              </a:buClr>
              <a:defRPr sz="2400"/>
            </a:lvl2pPr>
            <a:lvl3pPr>
              <a:buClr>
                <a:srgbClr val="19CD41"/>
              </a:buClr>
              <a:defRPr sz="2000"/>
            </a:lvl3pPr>
            <a:lvl4pPr>
              <a:buClr>
                <a:srgbClr val="19CD41"/>
              </a:buClr>
              <a:defRPr sz="1800"/>
            </a:lvl4pPr>
            <a:lvl5pPr>
              <a:buClr>
                <a:srgbClr val="19CD41"/>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696324868"/>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809217828"/>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userDrawn="1">
  <p:cSld name="Pink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145563654"/>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userDrawn="1">
  <p:cSld name="Pink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317940922"/>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userDrawn="1">
  <p:cSld name="Pink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152301426"/>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type="title" preserve="1">
  <p:cSld name="8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617673174"/>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FA2341"/>
              </a:buClr>
              <a:defRPr/>
            </a:lvl1pPr>
            <a:lvl2pPr>
              <a:buClr>
                <a:srgbClr val="FA2341"/>
              </a:buClr>
              <a:defRPr/>
            </a:lvl2pPr>
            <a:lvl3pPr>
              <a:buClr>
                <a:srgbClr val="FA2341"/>
              </a:buClr>
              <a:defRPr/>
            </a:lvl3pPr>
            <a:lvl4pPr>
              <a:buClr>
                <a:srgbClr val="FA2341"/>
              </a:buClr>
              <a:defRPr/>
            </a:lvl4pPr>
            <a:lvl5pPr>
              <a:buClr>
                <a:srgbClr val="FA234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277173803"/>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showMasterSp="0" type="obj" preserve="1">
  <p:cSld name="11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FA2341"/>
              </a:buClr>
              <a:defRPr>
                <a:latin typeface="Arial" panose="020B0604020202020204" pitchFamily="34" charset="0"/>
                <a:cs typeface="Arial" panose="020B0604020202020204" pitchFamily="34" charset="0"/>
              </a:defRPr>
            </a:lvl1pPr>
            <a:lvl2pPr>
              <a:buClr>
                <a:srgbClr val="19CD41"/>
              </a:buClr>
              <a:defRPr>
                <a:latin typeface="Arial" panose="020B0604020202020204" pitchFamily="34" charset="0"/>
                <a:cs typeface="Arial" panose="020B0604020202020204" pitchFamily="34" charset="0"/>
              </a:defRPr>
            </a:lvl2pPr>
            <a:lvl3pPr>
              <a:buClr>
                <a:srgbClr val="19CD41"/>
              </a:buClr>
              <a:defRPr>
                <a:latin typeface="Arial" panose="020B0604020202020204" pitchFamily="34" charset="0"/>
                <a:cs typeface="Arial" panose="020B0604020202020204" pitchFamily="34" charset="0"/>
              </a:defRPr>
            </a:lvl3pPr>
            <a:lvl4pPr>
              <a:buClr>
                <a:srgbClr val="19CD41"/>
              </a:buClr>
              <a:defRPr>
                <a:latin typeface="Arial" panose="020B0604020202020204" pitchFamily="34" charset="0"/>
                <a:cs typeface="Arial" panose="020B0604020202020204" pitchFamily="34" charset="0"/>
              </a:defRPr>
            </a:lvl4pPr>
            <a:lvl5pPr>
              <a:buClr>
                <a:srgbClr val="19CD41"/>
              </a:buCl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0810157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Green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668150736"/>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type="twoObj" preserve="1">
  <p:cSld name="5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FA2341"/>
              </a:buClr>
              <a:defRPr sz="2800"/>
            </a:lvl1pPr>
            <a:lvl2pPr>
              <a:buClr>
                <a:srgbClr val="FA2341"/>
              </a:buClr>
              <a:defRPr sz="2400"/>
            </a:lvl2pPr>
            <a:lvl3pPr>
              <a:buClr>
                <a:srgbClr val="FA2341"/>
              </a:buClr>
              <a:defRPr sz="2000"/>
            </a:lvl3pPr>
            <a:lvl4pPr>
              <a:buClr>
                <a:srgbClr val="FA2341"/>
              </a:buClr>
              <a:defRPr sz="1800"/>
            </a:lvl4pPr>
            <a:lvl5pPr>
              <a:buClr>
                <a:srgbClr val="FA2341"/>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FA2341"/>
              </a:buClr>
              <a:defRPr sz="2800"/>
            </a:lvl1pPr>
            <a:lvl2pPr>
              <a:buClr>
                <a:srgbClr val="FA2341"/>
              </a:buClr>
              <a:defRPr sz="2400"/>
            </a:lvl2pPr>
            <a:lvl3pPr>
              <a:buClr>
                <a:srgbClr val="FA2341"/>
              </a:buClr>
              <a:defRPr sz="2000"/>
            </a:lvl3pPr>
            <a:lvl4pPr>
              <a:buClr>
                <a:srgbClr val="FA2341"/>
              </a:buClr>
              <a:defRPr sz="1800"/>
            </a:lvl4pPr>
            <a:lvl5pPr>
              <a:buClr>
                <a:srgbClr val="FA2341"/>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60855640"/>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type="titleOnly" preserve="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442858196"/>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preserve="1" userDrawn="1">
  <p:cSld name="Purple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727869164"/>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userDrawn="1">
  <p:cSld name="Purple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4082657676"/>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userDrawn="1">
  <p:cSld name="Purple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819814523"/>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type="title" preserve="1">
  <p:cSld name="9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426800991"/>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C846AF"/>
              </a:buClr>
              <a:defRPr/>
            </a:lvl1pPr>
            <a:lvl2pPr>
              <a:buClr>
                <a:srgbClr val="C846AF"/>
              </a:buClr>
              <a:defRPr/>
            </a:lvl2pPr>
            <a:lvl3pPr>
              <a:buClr>
                <a:srgbClr val="C846AF"/>
              </a:buClr>
              <a:defRPr/>
            </a:lvl3pPr>
            <a:lvl4pPr>
              <a:buClr>
                <a:srgbClr val="C846AF"/>
              </a:buClr>
              <a:defRPr/>
            </a:lvl4pPr>
            <a:lvl5pPr>
              <a:buClr>
                <a:srgbClr val="C846AF"/>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85285290"/>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type="obj" preserve="1">
  <p:cSld name="5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C846AF"/>
              </a:buClr>
              <a:defRPr>
                <a:latin typeface="Arial" panose="020B0604020202020204" pitchFamily="34" charset="0"/>
                <a:cs typeface="Arial" panose="020B0604020202020204" pitchFamily="34" charset="0"/>
              </a:defRPr>
            </a:lvl1pPr>
            <a:lvl2pPr>
              <a:buClr>
                <a:srgbClr val="C846AF"/>
              </a:buClr>
              <a:defRPr>
                <a:latin typeface="Arial" panose="020B0604020202020204" pitchFamily="34" charset="0"/>
                <a:cs typeface="Arial" panose="020B0604020202020204" pitchFamily="34" charset="0"/>
              </a:defRPr>
            </a:lvl2pPr>
            <a:lvl3pPr>
              <a:buClr>
                <a:srgbClr val="C846AF"/>
              </a:buClr>
              <a:defRPr>
                <a:latin typeface="Arial" panose="020B0604020202020204" pitchFamily="34" charset="0"/>
                <a:cs typeface="Arial" panose="020B0604020202020204" pitchFamily="34" charset="0"/>
              </a:defRPr>
            </a:lvl3pPr>
            <a:lvl4pPr>
              <a:buClr>
                <a:srgbClr val="C846AF"/>
              </a:buClr>
              <a:defRPr>
                <a:latin typeface="Arial" panose="020B0604020202020204" pitchFamily="34" charset="0"/>
                <a:cs typeface="Arial" panose="020B0604020202020204" pitchFamily="34" charset="0"/>
              </a:defRPr>
            </a:lvl4pPr>
            <a:lvl5pPr>
              <a:buClr>
                <a:srgbClr val="C846AF"/>
              </a:buCl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401595871"/>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type="twoObj" preserve="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C846AF"/>
              </a:buClr>
              <a:defRPr sz="2800"/>
            </a:lvl1pPr>
            <a:lvl2pPr>
              <a:buClr>
                <a:srgbClr val="C846AF"/>
              </a:buClr>
              <a:defRPr sz="2400"/>
            </a:lvl2pPr>
            <a:lvl3pPr>
              <a:buClr>
                <a:srgbClr val="C846AF"/>
              </a:buClr>
              <a:defRPr sz="2000"/>
            </a:lvl3pPr>
            <a:lvl4pPr>
              <a:buClr>
                <a:srgbClr val="C846AF"/>
              </a:buClr>
              <a:defRPr sz="1800"/>
            </a:lvl4pPr>
            <a:lvl5pPr>
              <a:buClr>
                <a:srgbClr val="C846AF"/>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C846AF"/>
              </a:buClr>
              <a:defRPr sz="2800"/>
            </a:lvl1pPr>
            <a:lvl2pPr>
              <a:buClr>
                <a:srgbClr val="C846AF"/>
              </a:buClr>
              <a:defRPr sz="2400"/>
            </a:lvl2pPr>
            <a:lvl3pPr>
              <a:buClr>
                <a:srgbClr val="C846AF"/>
              </a:buClr>
              <a:defRPr sz="2000"/>
            </a:lvl3pPr>
            <a:lvl4pPr>
              <a:buClr>
                <a:srgbClr val="C846AF"/>
              </a:buClr>
              <a:defRPr sz="1800"/>
            </a:lvl4pPr>
            <a:lvl5pPr>
              <a:buClr>
                <a:srgbClr val="C846AF"/>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221991514"/>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type="titleOnly" preserve="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8388098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Green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421271061"/>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preserve="1" userDrawn="1">
  <p:cSld name="Orange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427991000"/>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preserve="1" userDrawn="1">
  <p:cSld name="Orange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884780181"/>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preserve="1" userDrawn="1">
  <p:cSld name="Orange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514840146"/>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type="title" preserve="1">
  <p:cSld name="10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473804994"/>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FA910A"/>
              </a:buClr>
              <a:defRPr/>
            </a:lvl1pPr>
            <a:lvl2pPr>
              <a:buClr>
                <a:srgbClr val="FA910A"/>
              </a:buClr>
              <a:defRPr/>
            </a:lvl2pPr>
            <a:lvl3pPr>
              <a:buClr>
                <a:srgbClr val="FA910A"/>
              </a:buClr>
              <a:defRPr/>
            </a:lvl3pPr>
            <a:lvl4pPr>
              <a:buClr>
                <a:srgbClr val="FA910A"/>
              </a:buClr>
              <a:defRPr/>
            </a:lvl4pPr>
            <a:lvl5pPr>
              <a:buClr>
                <a:srgbClr val="FA910A"/>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70803708"/>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type="obj" preserve="1">
  <p:cSld name="7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FA910A"/>
              </a:buClr>
              <a:defRPr>
                <a:latin typeface="Arial" panose="020B0604020202020204" pitchFamily="34" charset="0"/>
                <a:cs typeface="Arial" panose="020B0604020202020204" pitchFamily="34" charset="0"/>
              </a:defRPr>
            </a:lvl1pPr>
            <a:lvl2pPr>
              <a:buClr>
                <a:srgbClr val="FA910A"/>
              </a:buClr>
              <a:defRPr>
                <a:latin typeface="Arial" panose="020B0604020202020204" pitchFamily="34" charset="0"/>
                <a:cs typeface="Arial" panose="020B0604020202020204" pitchFamily="34" charset="0"/>
              </a:defRPr>
            </a:lvl2pPr>
            <a:lvl3pPr>
              <a:buClr>
                <a:srgbClr val="FA910A"/>
              </a:buClr>
              <a:defRPr>
                <a:latin typeface="Arial" panose="020B0604020202020204" pitchFamily="34" charset="0"/>
                <a:cs typeface="Arial" panose="020B0604020202020204" pitchFamily="34" charset="0"/>
              </a:defRPr>
            </a:lvl3pPr>
            <a:lvl4pPr>
              <a:buClr>
                <a:srgbClr val="FA910A"/>
              </a:buClr>
              <a:defRPr>
                <a:latin typeface="Arial" panose="020B0604020202020204" pitchFamily="34" charset="0"/>
                <a:cs typeface="Arial" panose="020B0604020202020204" pitchFamily="34" charset="0"/>
              </a:defRPr>
            </a:lvl4pPr>
            <a:lvl5pPr>
              <a:buClr>
                <a:srgbClr val="FA910A"/>
              </a:buCl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850752765"/>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type="twoObj" preserve="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FA910A"/>
              </a:buClr>
              <a:defRPr sz="2800"/>
            </a:lvl1pPr>
            <a:lvl2pPr>
              <a:buClr>
                <a:srgbClr val="FA910A"/>
              </a:buClr>
              <a:defRPr sz="2400"/>
            </a:lvl2pPr>
            <a:lvl3pPr>
              <a:buClr>
                <a:srgbClr val="FA910A"/>
              </a:buClr>
              <a:defRPr sz="2000"/>
            </a:lvl3pPr>
            <a:lvl4pPr>
              <a:buClr>
                <a:srgbClr val="FA910A"/>
              </a:buClr>
              <a:defRPr sz="1800"/>
            </a:lvl4pPr>
            <a:lvl5pPr>
              <a:buClr>
                <a:srgbClr val="FA910A"/>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FA910A"/>
              </a:buClr>
              <a:defRPr sz="2800"/>
            </a:lvl1pPr>
            <a:lvl2pPr>
              <a:buClr>
                <a:srgbClr val="FA910A"/>
              </a:buClr>
              <a:defRPr sz="2400"/>
            </a:lvl2pPr>
            <a:lvl3pPr>
              <a:buClr>
                <a:srgbClr val="FA910A"/>
              </a:buClr>
              <a:defRPr sz="2000"/>
            </a:lvl3pPr>
            <a:lvl4pPr>
              <a:buClr>
                <a:srgbClr val="FA910A"/>
              </a:buClr>
              <a:defRPr sz="1800"/>
            </a:lvl4pPr>
            <a:lvl5pPr>
              <a:buClr>
                <a:srgbClr val="FA910A"/>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696778166"/>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showMasterSp="0" type="titleOnly" preserve="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546223510"/>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showMasterSp="0" preserve="1" userDrawn="1">
  <p:cSld name="Yellow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046894526"/>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preserve="1" userDrawn="1">
  <p:cSld name="Yellow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3909926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Green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275756606"/>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preserve="1" userDrawn="1">
  <p:cSld name="Yellow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624161799"/>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showMasterSp="0" type="title" preserve="1">
  <p:cSld name="11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21520887"/>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showMasterSp="0"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FFDC32"/>
              </a:buClr>
              <a:defRPr/>
            </a:lvl1pPr>
            <a:lvl2pPr>
              <a:buClr>
                <a:srgbClr val="FFDC32"/>
              </a:buClr>
              <a:defRPr/>
            </a:lvl2pPr>
            <a:lvl3pPr>
              <a:buClr>
                <a:srgbClr val="FFDC32"/>
              </a:buClr>
              <a:defRPr/>
            </a:lvl3pPr>
            <a:lvl4pPr>
              <a:buClr>
                <a:srgbClr val="FFDC32"/>
              </a:buClr>
              <a:defRPr/>
            </a:lvl4pPr>
            <a:lvl5pPr>
              <a:buClr>
                <a:srgbClr val="FFDC32"/>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598295521"/>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type="obj" preserve="1">
  <p:cSld name="9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FFDC32"/>
              </a:buClr>
              <a:defRPr>
                <a:latin typeface="Arial" panose="020B0604020202020204" pitchFamily="34" charset="0"/>
                <a:cs typeface="Arial" panose="020B0604020202020204" pitchFamily="34" charset="0"/>
              </a:defRPr>
            </a:lvl1pPr>
            <a:lvl2pPr>
              <a:buClr>
                <a:srgbClr val="FFDC32"/>
              </a:buClr>
              <a:defRPr>
                <a:latin typeface="Arial" panose="020B0604020202020204" pitchFamily="34" charset="0"/>
                <a:cs typeface="Arial" panose="020B0604020202020204" pitchFamily="34" charset="0"/>
              </a:defRPr>
            </a:lvl2pPr>
            <a:lvl3pPr>
              <a:buClr>
                <a:srgbClr val="FFDC32"/>
              </a:buClr>
              <a:defRPr>
                <a:latin typeface="Arial" panose="020B0604020202020204" pitchFamily="34" charset="0"/>
                <a:cs typeface="Arial" panose="020B0604020202020204" pitchFamily="34" charset="0"/>
              </a:defRPr>
            </a:lvl3pPr>
            <a:lvl4pPr>
              <a:buClr>
                <a:srgbClr val="FFDC32"/>
              </a:buClr>
              <a:defRPr>
                <a:latin typeface="Arial" panose="020B0604020202020204" pitchFamily="34" charset="0"/>
                <a:cs typeface="Arial" panose="020B0604020202020204" pitchFamily="34" charset="0"/>
              </a:defRPr>
            </a:lvl4pPr>
            <a:lvl5pPr>
              <a:buClr>
                <a:srgbClr val="FFDC32"/>
              </a:buCl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102573875"/>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type="twoObj" preserve="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FFDC32"/>
              </a:buClr>
              <a:defRPr sz="2800"/>
            </a:lvl1pPr>
            <a:lvl2pPr>
              <a:buClr>
                <a:srgbClr val="FFDC32"/>
              </a:buClr>
              <a:defRPr sz="2400"/>
            </a:lvl2pPr>
            <a:lvl3pPr>
              <a:buClr>
                <a:srgbClr val="FFDC32"/>
              </a:buClr>
              <a:defRPr sz="2000"/>
            </a:lvl3pPr>
            <a:lvl4pPr>
              <a:buClr>
                <a:srgbClr val="FFDC32"/>
              </a:buClr>
              <a:defRPr sz="1800"/>
            </a:lvl4pPr>
            <a:lvl5pPr>
              <a:buClr>
                <a:srgbClr val="FFDC32"/>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15"/>
            <a:ext cx="4038600" cy="4421087"/>
          </a:xfrm>
        </p:spPr>
        <p:txBody>
          <a:bodyPr/>
          <a:lstStyle>
            <a:lvl1pPr>
              <a:buClr>
                <a:srgbClr val="FFDC32"/>
              </a:buClr>
              <a:defRPr sz="2800"/>
            </a:lvl1pPr>
            <a:lvl2pPr>
              <a:buClr>
                <a:srgbClr val="FFDC32"/>
              </a:buClr>
              <a:defRPr sz="2400"/>
            </a:lvl2pPr>
            <a:lvl3pPr>
              <a:buClr>
                <a:srgbClr val="FFDC32"/>
              </a:buClr>
              <a:defRPr sz="2000"/>
            </a:lvl3pPr>
            <a:lvl4pPr>
              <a:buClr>
                <a:srgbClr val="FFDC32"/>
              </a:buClr>
              <a:defRPr sz="1800"/>
            </a:lvl4pPr>
            <a:lvl5pPr>
              <a:buClr>
                <a:srgbClr val="FFDC32"/>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665523420"/>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type="titleOnly" preserve="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376398620"/>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7"/>
            <a:ext cx="6858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ADD6964-65F7-4A42-98D7-3A966C7AEDA4}"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625792E-4715-4E5D-9082-A51F5A7DE05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52881730"/>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D6964-65F7-4A42-98D7-3A966C7AEDA4}"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625792E-4715-4E5D-9082-A51F5A7DE05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65688376"/>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54"/>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ADD6964-65F7-4A42-98D7-3A966C7AEDA4}"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625792E-4715-4E5D-9082-A51F5A7DE05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57696467"/>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ADD6964-65F7-4A42-98D7-3A966C7AEDA4}"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625792E-4715-4E5D-9082-A51F5A7DE05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554557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7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740839677"/>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7"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7"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DD6964-65F7-4A42-98D7-3A966C7AEDA4}" type="datetimeFigureOut">
              <a:rPr lang="en-GB" smtClean="0">
                <a:solidFill>
                  <a:prstClr val="black">
                    <a:tint val="75000"/>
                  </a:prstClr>
                </a:solidFill>
              </a:rPr>
              <a:pPr/>
              <a:t>18/09/2019</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9625792E-4715-4E5D-9082-A51F5A7DE05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916895738"/>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ADD6964-65F7-4A42-98D7-3A966C7AEDA4}"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9625792E-4715-4E5D-9082-A51F5A7DE05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82169685"/>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DD6964-65F7-4A42-98D7-3A966C7AEDA4}" type="datetimeFigureOut">
              <a:rPr lang="en-GB" smtClean="0">
                <a:solidFill>
                  <a:prstClr val="black">
                    <a:tint val="75000"/>
                  </a:prstClr>
                </a:solidFill>
              </a:rPr>
              <a:pPr/>
              <a:t>18/09/2019</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9625792E-4715-4E5D-9082-A51F5A7DE05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25797551"/>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41"/>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3"/>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ADD6964-65F7-4A42-98D7-3A966C7AEDA4}"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625792E-4715-4E5D-9082-A51F5A7DE05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3332699"/>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41"/>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3"/>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ADD6964-65F7-4A42-98D7-3A966C7AEDA4}"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625792E-4715-4E5D-9082-A51F5A7DE05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92054085"/>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D6964-65F7-4A42-98D7-3A966C7AEDA4}"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625792E-4715-4E5D-9082-A51F5A7DE05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24015659"/>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39"/>
            <a:ext cx="1971675" cy="581183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72" y="365139"/>
            <a:ext cx="5800725" cy="581183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DD6964-65F7-4A42-98D7-3A966C7AEDA4}"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625792E-4715-4E5D-9082-A51F5A7DE05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97393193"/>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ACDB3CC-F982-40F9-8DD6-BCC9AFBF44BD}" type="datetime1">
              <a:rPr lang="en-US" smtClean="0">
                <a:solidFill>
                  <a:prstClr val="black">
                    <a:tint val="75000"/>
                  </a:prstClr>
                </a:solidFill>
              </a:rPr>
              <a:pPr/>
              <a:t>9/18/2019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88E988-FB04-AB4E-BE5A-59F242AF7F7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708942"/>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066355A-084C-D24E-9AD2-7E4FC41EA6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1912718"/>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9E7B99-7C3F-4BC3-B7B8-7E1F8C620B24}" type="datetime1">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1AF2B4D-6B12-4EDF-87BB-2B55CECB661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28143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19CD41"/>
              </a:buClr>
              <a:defRPr/>
            </a:lvl1pPr>
            <a:lvl2pPr>
              <a:buClr>
                <a:srgbClr val="19CD41"/>
              </a:buClr>
              <a:defRPr/>
            </a:lvl2pPr>
            <a:lvl3pPr>
              <a:buClr>
                <a:srgbClr val="19CD41"/>
              </a:buClr>
              <a:defRPr/>
            </a:lvl3pPr>
            <a:lvl4pPr>
              <a:buClr>
                <a:srgbClr val="19CD41"/>
              </a:buClr>
              <a:defRPr/>
            </a:lvl4pPr>
            <a:lvl5pPr>
              <a:buClr>
                <a:srgbClr val="19CD4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17249649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C2560D-EC28-3B41-86E8-18F1CE0113B4}" type="datetimeFigureOut">
              <a:rPr lang="en-US" smtClean="0">
                <a:solidFill>
                  <a:prstClr val="black">
                    <a:tint val="75000"/>
                  </a:prstClr>
                </a:solidFill>
              </a:rPr>
              <a:pPr/>
              <a:t>9/18/2019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066355A-084C-D24E-9AD2-7E4FC41EA6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3488691"/>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C2560D-EC28-3B41-86E8-18F1CE0113B4}" type="datetimeFigureOut">
              <a:rPr lang="en-US" smtClean="0">
                <a:solidFill>
                  <a:prstClr val="black">
                    <a:tint val="75000"/>
                  </a:prstClr>
                </a:solidFill>
              </a:rPr>
              <a:pPr/>
              <a:t>9/18/2019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066355A-084C-D24E-9AD2-7E4FC41EA6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6998231"/>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C2560D-EC28-3B41-86E8-18F1CE0113B4}" type="datetimeFigureOut">
              <a:rPr lang="en-US" smtClean="0">
                <a:solidFill>
                  <a:prstClr val="black">
                    <a:tint val="75000"/>
                  </a:prstClr>
                </a:solidFill>
              </a:rPr>
              <a:pPr/>
              <a:t>9/18/2019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066355A-084C-D24E-9AD2-7E4FC41EA6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7866766"/>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C2560D-EC28-3B41-86E8-18F1CE0113B4}" type="datetimeFigureOut">
              <a:rPr lang="en-US" smtClean="0">
                <a:solidFill>
                  <a:prstClr val="black">
                    <a:tint val="75000"/>
                  </a:prstClr>
                </a:solidFill>
              </a:rPr>
              <a:pPr/>
              <a:t>9/18/2019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066355A-084C-D24E-9AD2-7E4FC41EA6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002389"/>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solidFill>
                  <a:prstClr val="black">
                    <a:tint val="75000"/>
                  </a:prstClr>
                </a:solidFill>
              </a:rPr>
              <a:pPr/>
              <a:t>9/18/2019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C6B1FF6-39B9-40F5-8B67-33C6354A3D4F}" type="slidenum">
              <a:rPr lang="en-US" smtClean="0">
                <a:solidFill>
                  <a:prstClr val="black">
                    <a:tint val="75000"/>
                  </a:prstClr>
                </a:solidFill>
              </a:rPr>
              <a:pPr/>
              <a:t>‹#›</a:t>
            </a:fld>
            <a:endParaRPr lang="en-US" dirty="0">
              <a:solidFill>
                <a:srgbClr val="9BBB59">
                  <a:shade val="75000"/>
                </a:srgbClr>
              </a:solidFill>
            </a:endParaRPr>
          </a:p>
        </p:txBody>
      </p:sp>
    </p:spTree>
    <p:extLst>
      <p:ext uri="{BB962C8B-B14F-4D97-AF65-F5344CB8AC3E}">
        <p14:creationId xmlns:p14="http://schemas.microsoft.com/office/powerpoint/2010/main" val="4122290953"/>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solidFill>
                  <a:prstClr val="black">
                    <a:tint val="75000"/>
                  </a:prstClr>
                </a:solidFill>
              </a:rPr>
              <a:pPr/>
              <a:t>9/18/2019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066355A-084C-D24E-9AD2-7E4FC41EA6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6829647"/>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066355A-084C-D24E-9AD2-7E4FC41EA6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3911150"/>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066355A-084C-D24E-9AD2-7E4FC41EA6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5703208"/>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26291"/>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60720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obj" preserve="1">
  <p:cSld name="3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19CD41"/>
              </a:buClr>
              <a:defRPr>
                <a:latin typeface="Arial" panose="020B0604020202020204" pitchFamily="34" charset="0"/>
                <a:cs typeface="Arial" panose="020B0604020202020204" pitchFamily="34" charset="0"/>
              </a:defRPr>
            </a:lvl1pPr>
            <a:lvl2pPr>
              <a:buClr>
                <a:srgbClr val="19CD41"/>
              </a:buClr>
              <a:defRPr>
                <a:latin typeface="Arial" panose="020B0604020202020204" pitchFamily="34" charset="0"/>
                <a:cs typeface="Arial" panose="020B0604020202020204" pitchFamily="34" charset="0"/>
              </a:defRPr>
            </a:lvl2pPr>
            <a:lvl3pPr>
              <a:buClr>
                <a:srgbClr val="19CD41"/>
              </a:buClr>
              <a:defRPr>
                <a:latin typeface="Arial" panose="020B0604020202020204" pitchFamily="34" charset="0"/>
                <a:cs typeface="Arial" panose="020B0604020202020204" pitchFamily="34" charset="0"/>
              </a:defRPr>
            </a:lvl3pPr>
            <a:lvl4pPr>
              <a:buClr>
                <a:srgbClr val="19CD41"/>
              </a:buClr>
              <a:defRPr>
                <a:latin typeface="Arial" panose="020B0604020202020204" pitchFamily="34" charset="0"/>
                <a:cs typeface="Arial" panose="020B0604020202020204" pitchFamily="34" charset="0"/>
              </a:defRPr>
            </a:lvl4pPr>
            <a:lvl5pPr>
              <a:buClr>
                <a:srgbClr val="19CD41"/>
              </a:buCl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419439414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2298161"/>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0427820"/>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2381055"/>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051149"/>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257"/>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73049"/>
            <a:ext cx="3008313" cy="1162051"/>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6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1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1592840"/>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51"/>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8937928"/>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0153078"/>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97809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19CD41"/>
              </a:buClr>
              <a:defRPr sz="2800"/>
            </a:lvl1pPr>
            <a:lvl2pPr>
              <a:buClr>
                <a:srgbClr val="19CD41"/>
              </a:buClr>
              <a:defRPr sz="2400"/>
            </a:lvl2pPr>
            <a:lvl3pPr>
              <a:buClr>
                <a:srgbClr val="19CD41"/>
              </a:buClr>
              <a:defRPr sz="2000"/>
            </a:lvl3pPr>
            <a:lvl4pPr>
              <a:buClr>
                <a:srgbClr val="19CD41"/>
              </a:buClr>
              <a:defRPr sz="1800"/>
            </a:lvl4pPr>
            <a:lvl5pPr>
              <a:buClr>
                <a:srgbClr val="19CD41"/>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19CD41"/>
              </a:buClr>
              <a:defRPr sz="2800"/>
            </a:lvl1pPr>
            <a:lvl2pPr>
              <a:buClr>
                <a:srgbClr val="19CD41"/>
              </a:buClr>
              <a:defRPr sz="2400"/>
            </a:lvl2pPr>
            <a:lvl3pPr>
              <a:buClr>
                <a:srgbClr val="19CD41"/>
              </a:buClr>
              <a:defRPr sz="2000"/>
            </a:lvl3pPr>
            <a:lvl4pPr>
              <a:buClr>
                <a:srgbClr val="19CD41"/>
              </a:buClr>
              <a:defRPr sz="1800"/>
            </a:lvl4pPr>
            <a:lvl5pPr>
              <a:buClr>
                <a:srgbClr val="19CD41"/>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9002063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183087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8233603C-14EE-DA4E-AB5C-908C6FC7DDCF}" type="datetimeFigureOut">
              <a:rPr lang="en-US" smtClean="0"/>
              <a:t>9/18/2019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F1E8BD-204A-614D-9E7A-ABBF8CB23C33}" type="slidenum">
              <a:rPr lang="en-US" smtClean="0"/>
              <a:t>‹#›</a:t>
            </a:fld>
            <a:endParaRPr lang="en-US"/>
          </a:p>
        </p:txBody>
      </p:sp>
    </p:spTree>
    <p:extLst>
      <p:ext uri="{BB962C8B-B14F-4D97-AF65-F5344CB8AC3E}">
        <p14:creationId xmlns:p14="http://schemas.microsoft.com/office/powerpoint/2010/main" val="38248343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Pink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5910909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Pink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6308574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Pink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8286260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 preserve="1">
  <p:cSld name="8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7849434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FA2341"/>
              </a:buClr>
              <a:defRPr/>
            </a:lvl1pPr>
            <a:lvl2pPr>
              <a:buClr>
                <a:srgbClr val="FA2341"/>
              </a:buClr>
              <a:defRPr/>
            </a:lvl2pPr>
            <a:lvl3pPr>
              <a:buClr>
                <a:srgbClr val="FA2341"/>
              </a:buClr>
              <a:defRPr/>
            </a:lvl3pPr>
            <a:lvl4pPr>
              <a:buClr>
                <a:srgbClr val="FA2341"/>
              </a:buClr>
              <a:defRPr/>
            </a:lvl4pPr>
            <a:lvl5pPr>
              <a:buClr>
                <a:srgbClr val="FA234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1919718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obj" preserve="1">
  <p:cSld name="11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FA2341"/>
              </a:buClr>
              <a:defRPr>
                <a:latin typeface="Arial" panose="020B0604020202020204" pitchFamily="34" charset="0"/>
                <a:cs typeface="Arial" panose="020B0604020202020204" pitchFamily="34" charset="0"/>
              </a:defRPr>
            </a:lvl1pPr>
            <a:lvl2pPr>
              <a:buClr>
                <a:srgbClr val="19CD41"/>
              </a:buClr>
              <a:defRPr>
                <a:latin typeface="Arial" panose="020B0604020202020204" pitchFamily="34" charset="0"/>
                <a:cs typeface="Arial" panose="020B0604020202020204" pitchFamily="34" charset="0"/>
              </a:defRPr>
            </a:lvl2pPr>
            <a:lvl3pPr>
              <a:buClr>
                <a:srgbClr val="19CD41"/>
              </a:buClr>
              <a:defRPr>
                <a:latin typeface="Arial" panose="020B0604020202020204" pitchFamily="34" charset="0"/>
                <a:cs typeface="Arial" panose="020B0604020202020204" pitchFamily="34" charset="0"/>
              </a:defRPr>
            </a:lvl3pPr>
            <a:lvl4pPr>
              <a:buClr>
                <a:srgbClr val="19CD41"/>
              </a:buClr>
              <a:defRPr>
                <a:latin typeface="Arial" panose="020B0604020202020204" pitchFamily="34" charset="0"/>
                <a:cs typeface="Arial" panose="020B0604020202020204" pitchFamily="34" charset="0"/>
              </a:defRPr>
            </a:lvl4pPr>
            <a:lvl5pPr>
              <a:buClr>
                <a:srgbClr val="19CD41"/>
              </a:buCl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9964779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woObj" preserve="1">
  <p:cSld name="5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FA2341"/>
              </a:buClr>
              <a:defRPr sz="2800"/>
            </a:lvl1pPr>
            <a:lvl2pPr>
              <a:buClr>
                <a:srgbClr val="FA2341"/>
              </a:buClr>
              <a:defRPr sz="2400"/>
            </a:lvl2pPr>
            <a:lvl3pPr>
              <a:buClr>
                <a:srgbClr val="FA2341"/>
              </a:buClr>
              <a:defRPr sz="2000"/>
            </a:lvl3pPr>
            <a:lvl4pPr>
              <a:buClr>
                <a:srgbClr val="FA2341"/>
              </a:buClr>
              <a:defRPr sz="1800"/>
            </a:lvl4pPr>
            <a:lvl5pPr>
              <a:buClr>
                <a:srgbClr val="FA2341"/>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FA2341"/>
              </a:buClr>
              <a:defRPr sz="2800"/>
            </a:lvl1pPr>
            <a:lvl2pPr>
              <a:buClr>
                <a:srgbClr val="FA2341"/>
              </a:buClr>
              <a:defRPr sz="2400"/>
            </a:lvl2pPr>
            <a:lvl3pPr>
              <a:buClr>
                <a:srgbClr val="FA2341"/>
              </a:buClr>
              <a:defRPr sz="2000"/>
            </a:lvl3pPr>
            <a:lvl4pPr>
              <a:buClr>
                <a:srgbClr val="FA2341"/>
              </a:buClr>
              <a:defRPr sz="1800"/>
            </a:lvl4pPr>
            <a:lvl5pPr>
              <a:buClr>
                <a:srgbClr val="FA2341"/>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9611729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Only" preserve="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6736092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Purple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614405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Purple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163234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8233603C-14EE-DA4E-AB5C-908C6FC7DDCF}" type="datetimeFigureOut">
              <a:rPr lang="en-US" smtClean="0"/>
              <a:t>9/18/2019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F1E8BD-204A-614D-9E7A-ABBF8CB23C33}" type="slidenum">
              <a:rPr lang="en-US" smtClean="0"/>
              <a:t>‹#›</a:t>
            </a:fld>
            <a:endParaRPr lang="en-US"/>
          </a:p>
        </p:txBody>
      </p:sp>
    </p:spTree>
    <p:extLst>
      <p:ext uri="{BB962C8B-B14F-4D97-AF65-F5344CB8AC3E}">
        <p14:creationId xmlns:p14="http://schemas.microsoft.com/office/powerpoint/2010/main" val="2795609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Purple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7821590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itle" preserve="1">
  <p:cSld name="9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7830798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C846AF"/>
              </a:buClr>
              <a:defRPr/>
            </a:lvl1pPr>
            <a:lvl2pPr>
              <a:buClr>
                <a:srgbClr val="C846AF"/>
              </a:buClr>
              <a:defRPr/>
            </a:lvl2pPr>
            <a:lvl3pPr>
              <a:buClr>
                <a:srgbClr val="C846AF"/>
              </a:buClr>
              <a:defRPr/>
            </a:lvl3pPr>
            <a:lvl4pPr>
              <a:buClr>
                <a:srgbClr val="C846AF"/>
              </a:buClr>
              <a:defRPr/>
            </a:lvl4pPr>
            <a:lvl5pPr>
              <a:buClr>
                <a:srgbClr val="C846AF"/>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99458850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obj" preserve="1">
  <p:cSld name="5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C846AF"/>
              </a:buClr>
              <a:defRPr>
                <a:latin typeface="Arial" panose="020B0604020202020204" pitchFamily="34" charset="0"/>
                <a:cs typeface="Arial" panose="020B0604020202020204" pitchFamily="34" charset="0"/>
              </a:defRPr>
            </a:lvl1pPr>
            <a:lvl2pPr>
              <a:buClr>
                <a:srgbClr val="C846AF"/>
              </a:buClr>
              <a:defRPr>
                <a:latin typeface="Arial" panose="020B0604020202020204" pitchFamily="34" charset="0"/>
                <a:cs typeface="Arial" panose="020B0604020202020204" pitchFamily="34" charset="0"/>
              </a:defRPr>
            </a:lvl2pPr>
            <a:lvl3pPr>
              <a:buClr>
                <a:srgbClr val="C846AF"/>
              </a:buClr>
              <a:defRPr>
                <a:latin typeface="Arial" panose="020B0604020202020204" pitchFamily="34" charset="0"/>
                <a:cs typeface="Arial" panose="020B0604020202020204" pitchFamily="34" charset="0"/>
              </a:defRPr>
            </a:lvl3pPr>
            <a:lvl4pPr>
              <a:buClr>
                <a:srgbClr val="C846AF"/>
              </a:buClr>
              <a:defRPr>
                <a:latin typeface="Arial" panose="020B0604020202020204" pitchFamily="34" charset="0"/>
                <a:cs typeface="Arial" panose="020B0604020202020204" pitchFamily="34" charset="0"/>
              </a:defRPr>
            </a:lvl4pPr>
            <a:lvl5pPr>
              <a:buClr>
                <a:srgbClr val="C846AF"/>
              </a:buCl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5704188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woObj" preserve="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C846AF"/>
              </a:buClr>
              <a:defRPr sz="2800"/>
            </a:lvl1pPr>
            <a:lvl2pPr>
              <a:buClr>
                <a:srgbClr val="C846AF"/>
              </a:buClr>
              <a:defRPr sz="2400"/>
            </a:lvl2pPr>
            <a:lvl3pPr>
              <a:buClr>
                <a:srgbClr val="C846AF"/>
              </a:buClr>
              <a:defRPr sz="2000"/>
            </a:lvl3pPr>
            <a:lvl4pPr>
              <a:buClr>
                <a:srgbClr val="C846AF"/>
              </a:buClr>
              <a:defRPr sz="1800"/>
            </a:lvl4pPr>
            <a:lvl5pPr>
              <a:buClr>
                <a:srgbClr val="C846AF"/>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C846AF"/>
              </a:buClr>
              <a:defRPr sz="2800"/>
            </a:lvl1pPr>
            <a:lvl2pPr>
              <a:buClr>
                <a:srgbClr val="C846AF"/>
              </a:buClr>
              <a:defRPr sz="2400"/>
            </a:lvl2pPr>
            <a:lvl3pPr>
              <a:buClr>
                <a:srgbClr val="C846AF"/>
              </a:buClr>
              <a:defRPr sz="2000"/>
            </a:lvl3pPr>
            <a:lvl4pPr>
              <a:buClr>
                <a:srgbClr val="C846AF"/>
              </a:buClr>
              <a:defRPr sz="1800"/>
            </a:lvl4pPr>
            <a:lvl5pPr>
              <a:buClr>
                <a:srgbClr val="C846AF"/>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74896010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Only" preserve="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C846AF"/>
          </a:solidFill>
          <a:ln>
            <a:solidFill>
              <a:srgbClr val="C846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2099309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Orange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7757007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range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418231061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range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30597795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10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690601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8233603C-14EE-DA4E-AB5C-908C6FC7DDCF}" type="datetimeFigureOut">
              <a:rPr lang="en-US" smtClean="0"/>
              <a:t>9/18/2019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F1E8BD-204A-614D-9E7A-ABBF8CB23C33}" type="slidenum">
              <a:rPr lang="en-US" smtClean="0"/>
              <a:t>‹#›</a:t>
            </a:fld>
            <a:endParaRPr lang="en-US"/>
          </a:p>
        </p:txBody>
      </p:sp>
    </p:spTree>
    <p:extLst>
      <p:ext uri="{BB962C8B-B14F-4D97-AF65-F5344CB8AC3E}">
        <p14:creationId xmlns:p14="http://schemas.microsoft.com/office/powerpoint/2010/main" val="59784128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FA910A"/>
              </a:buClr>
              <a:defRPr/>
            </a:lvl1pPr>
            <a:lvl2pPr>
              <a:buClr>
                <a:srgbClr val="FA910A"/>
              </a:buClr>
              <a:defRPr/>
            </a:lvl2pPr>
            <a:lvl3pPr>
              <a:buClr>
                <a:srgbClr val="FA910A"/>
              </a:buClr>
              <a:defRPr/>
            </a:lvl3pPr>
            <a:lvl4pPr>
              <a:buClr>
                <a:srgbClr val="FA910A"/>
              </a:buClr>
              <a:defRPr/>
            </a:lvl4pPr>
            <a:lvl5pPr>
              <a:buClr>
                <a:srgbClr val="FA910A"/>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42896916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obj" preserve="1">
  <p:cSld name="7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FA910A"/>
              </a:buClr>
              <a:defRPr>
                <a:latin typeface="Arial" panose="020B0604020202020204" pitchFamily="34" charset="0"/>
                <a:cs typeface="Arial" panose="020B0604020202020204" pitchFamily="34" charset="0"/>
              </a:defRPr>
            </a:lvl1pPr>
            <a:lvl2pPr>
              <a:buClr>
                <a:srgbClr val="FA910A"/>
              </a:buClr>
              <a:defRPr>
                <a:latin typeface="Arial" panose="020B0604020202020204" pitchFamily="34" charset="0"/>
                <a:cs typeface="Arial" panose="020B0604020202020204" pitchFamily="34" charset="0"/>
              </a:defRPr>
            </a:lvl2pPr>
            <a:lvl3pPr>
              <a:buClr>
                <a:srgbClr val="FA910A"/>
              </a:buClr>
              <a:defRPr>
                <a:latin typeface="Arial" panose="020B0604020202020204" pitchFamily="34" charset="0"/>
                <a:cs typeface="Arial" panose="020B0604020202020204" pitchFamily="34" charset="0"/>
              </a:defRPr>
            </a:lvl3pPr>
            <a:lvl4pPr>
              <a:buClr>
                <a:srgbClr val="FA910A"/>
              </a:buClr>
              <a:defRPr>
                <a:latin typeface="Arial" panose="020B0604020202020204" pitchFamily="34" charset="0"/>
                <a:cs typeface="Arial" panose="020B0604020202020204" pitchFamily="34" charset="0"/>
              </a:defRPr>
            </a:lvl4pPr>
            <a:lvl5pPr>
              <a:buClr>
                <a:srgbClr val="FA910A"/>
              </a:buCl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06291968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woObj" preserve="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FA910A"/>
              </a:buClr>
              <a:defRPr sz="2800"/>
            </a:lvl1pPr>
            <a:lvl2pPr>
              <a:buClr>
                <a:srgbClr val="FA910A"/>
              </a:buClr>
              <a:defRPr sz="2400"/>
            </a:lvl2pPr>
            <a:lvl3pPr>
              <a:buClr>
                <a:srgbClr val="FA910A"/>
              </a:buClr>
              <a:defRPr sz="2000"/>
            </a:lvl3pPr>
            <a:lvl4pPr>
              <a:buClr>
                <a:srgbClr val="FA910A"/>
              </a:buClr>
              <a:defRPr sz="1800"/>
            </a:lvl4pPr>
            <a:lvl5pPr>
              <a:buClr>
                <a:srgbClr val="FA910A"/>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FA910A"/>
              </a:buClr>
              <a:defRPr sz="2800"/>
            </a:lvl1pPr>
            <a:lvl2pPr>
              <a:buClr>
                <a:srgbClr val="FA910A"/>
              </a:buClr>
              <a:defRPr sz="2400"/>
            </a:lvl2pPr>
            <a:lvl3pPr>
              <a:buClr>
                <a:srgbClr val="FA910A"/>
              </a:buClr>
              <a:defRPr sz="2000"/>
            </a:lvl3pPr>
            <a:lvl4pPr>
              <a:buClr>
                <a:srgbClr val="FA910A"/>
              </a:buClr>
              <a:defRPr sz="1800"/>
            </a:lvl4pPr>
            <a:lvl5pPr>
              <a:buClr>
                <a:srgbClr val="FA910A"/>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39097830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910A"/>
          </a:solidFill>
          <a:ln>
            <a:solidFill>
              <a:srgbClr val="FA9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40563613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Yellow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888748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Yellow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8818552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Yellow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48201892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11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42122788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FFDC32"/>
              </a:buClr>
              <a:defRPr/>
            </a:lvl1pPr>
            <a:lvl2pPr>
              <a:buClr>
                <a:srgbClr val="FFDC32"/>
              </a:buClr>
              <a:defRPr/>
            </a:lvl2pPr>
            <a:lvl3pPr>
              <a:buClr>
                <a:srgbClr val="FFDC32"/>
              </a:buClr>
              <a:defRPr/>
            </a:lvl3pPr>
            <a:lvl4pPr>
              <a:buClr>
                <a:srgbClr val="FFDC32"/>
              </a:buClr>
              <a:defRPr/>
            </a:lvl4pPr>
            <a:lvl5pPr>
              <a:buClr>
                <a:srgbClr val="FFDC32"/>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177939561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obj" preserve="1">
  <p:cSld name="9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FFDC32"/>
              </a:buClr>
              <a:defRPr>
                <a:latin typeface="Arial" panose="020B0604020202020204" pitchFamily="34" charset="0"/>
                <a:cs typeface="Arial" panose="020B0604020202020204" pitchFamily="34" charset="0"/>
              </a:defRPr>
            </a:lvl1pPr>
            <a:lvl2pPr>
              <a:buClr>
                <a:srgbClr val="FFDC32"/>
              </a:buClr>
              <a:defRPr>
                <a:latin typeface="Arial" panose="020B0604020202020204" pitchFamily="34" charset="0"/>
                <a:cs typeface="Arial" panose="020B0604020202020204" pitchFamily="34" charset="0"/>
              </a:defRPr>
            </a:lvl2pPr>
            <a:lvl3pPr>
              <a:buClr>
                <a:srgbClr val="FFDC32"/>
              </a:buClr>
              <a:defRPr>
                <a:latin typeface="Arial" panose="020B0604020202020204" pitchFamily="34" charset="0"/>
                <a:cs typeface="Arial" panose="020B0604020202020204" pitchFamily="34" charset="0"/>
              </a:defRPr>
            </a:lvl3pPr>
            <a:lvl4pPr>
              <a:buClr>
                <a:srgbClr val="FFDC32"/>
              </a:buClr>
              <a:defRPr>
                <a:latin typeface="Arial" panose="020B0604020202020204" pitchFamily="34" charset="0"/>
                <a:cs typeface="Arial" panose="020B0604020202020204" pitchFamily="34" charset="0"/>
              </a:defRPr>
            </a:lvl4pPr>
            <a:lvl5pPr>
              <a:buClr>
                <a:srgbClr val="FFDC32"/>
              </a:buCl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166974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33603C-14EE-DA4E-AB5C-908C6FC7DDCF}" type="datetimeFigureOut">
              <a:rPr lang="en-US" smtClean="0"/>
              <a:t>9/18/2019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F1E8BD-204A-614D-9E7A-ABBF8CB23C33}" type="slidenum">
              <a:rPr lang="en-US" smtClean="0"/>
              <a:t>‹#›</a:t>
            </a:fld>
            <a:endParaRPr lang="en-US"/>
          </a:p>
        </p:txBody>
      </p:sp>
    </p:spTree>
    <p:extLst>
      <p:ext uri="{BB962C8B-B14F-4D97-AF65-F5344CB8AC3E}">
        <p14:creationId xmlns:p14="http://schemas.microsoft.com/office/powerpoint/2010/main" val="33222463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woObj" preserve="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FFDC32"/>
              </a:buClr>
              <a:defRPr sz="2800"/>
            </a:lvl1pPr>
            <a:lvl2pPr>
              <a:buClr>
                <a:srgbClr val="FFDC32"/>
              </a:buClr>
              <a:defRPr sz="2400"/>
            </a:lvl2pPr>
            <a:lvl3pPr>
              <a:buClr>
                <a:srgbClr val="FFDC32"/>
              </a:buClr>
              <a:defRPr sz="2000"/>
            </a:lvl3pPr>
            <a:lvl4pPr>
              <a:buClr>
                <a:srgbClr val="FFDC32"/>
              </a:buClr>
              <a:defRPr sz="1800"/>
            </a:lvl4pPr>
            <a:lvl5pPr>
              <a:buClr>
                <a:srgbClr val="FFDC32"/>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15"/>
            <a:ext cx="4038600" cy="4421087"/>
          </a:xfrm>
        </p:spPr>
        <p:txBody>
          <a:bodyPr/>
          <a:lstStyle>
            <a:lvl1pPr>
              <a:buClr>
                <a:srgbClr val="FFDC32"/>
              </a:buClr>
              <a:defRPr sz="2800"/>
            </a:lvl1pPr>
            <a:lvl2pPr>
              <a:buClr>
                <a:srgbClr val="FFDC32"/>
              </a:buClr>
              <a:defRPr sz="2400"/>
            </a:lvl2pPr>
            <a:lvl3pPr>
              <a:buClr>
                <a:srgbClr val="FFDC32"/>
              </a:buClr>
              <a:defRPr sz="2000"/>
            </a:lvl3pPr>
            <a:lvl4pPr>
              <a:buClr>
                <a:srgbClr val="FFDC32"/>
              </a:buClr>
              <a:defRPr sz="1800"/>
            </a:lvl4pPr>
            <a:lvl5pPr>
              <a:buClr>
                <a:srgbClr val="FFDC32"/>
              </a:buCl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266354360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Only" preserve="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FDC32"/>
          </a:solidFill>
          <a:ln>
            <a:solidFill>
              <a:srgbClr val="FFD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spTree>
    <p:extLst>
      <p:ext uri="{BB962C8B-B14F-4D97-AF65-F5344CB8AC3E}">
        <p14:creationId xmlns:p14="http://schemas.microsoft.com/office/powerpoint/2010/main" val="52791865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My Future - [Titl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1E18ED2-5625-43B2-9D27-2622A355CE7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570F088-F916-4334-A80B-50ABBB5D5409}" type="slidenum">
              <a:rPr lang="en-GB" smtClean="0">
                <a:solidFill>
                  <a:prstClr val="black">
                    <a:tint val="75000"/>
                  </a:prstClr>
                </a:solidFill>
              </a:rPr>
              <a:pPr/>
              <a:t>‹#›</a:t>
            </a:fld>
            <a:endParaRPr lang="en-GB">
              <a:solidFill>
                <a:prstClr val="black">
                  <a:tint val="75000"/>
                </a:prstClr>
              </a:solidFill>
            </a:endParaRPr>
          </a:p>
        </p:txBody>
      </p:sp>
      <p:pic>
        <p:nvPicPr>
          <p:cNvPr id="8" name="Picture 7" descr="BACKGROUNDS-23.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1815" y="283167"/>
            <a:ext cx="2417096" cy="1198455"/>
          </a:xfrm>
          <a:prstGeom prst="rect">
            <a:avLst/>
          </a:prstGeom>
        </p:spPr>
      </p:pic>
      <p:sp>
        <p:nvSpPr>
          <p:cNvPr id="9" name="Text Placeholder 18"/>
          <p:cNvSpPr>
            <a:spLocks noGrp="1"/>
          </p:cNvSpPr>
          <p:nvPr>
            <p:ph type="body" sz="quarter" idx="14" hasCustomPrompt="1"/>
          </p:nvPr>
        </p:nvSpPr>
        <p:spPr>
          <a:xfrm>
            <a:off x="1475656" y="1844824"/>
            <a:ext cx="6408712" cy="1872208"/>
          </a:xfrm>
          <a:prstGeom prst="rect">
            <a:avLst/>
          </a:prstGeom>
        </p:spPr>
        <p:txBody>
          <a:bodyPr/>
          <a:lstStyle>
            <a:lvl1pPr marL="0" indent="0" algn="ctr">
              <a:buNone/>
              <a:defRPr sz="4400" b="1" baseline="0">
                <a:latin typeface="+mj-lt"/>
              </a:defRPr>
            </a:lvl1pPr>
          </a:lstStyle>
          <a:p>
            <a:pPr lvl="0"/>
            <a:r>
              <a:rPr lang="en-GB" b="1" dirty="0" smtClean="0">
                <a:latin typeface="+mj-lt"/>
              </a:rPr>
              <a:t>PRESENTATION TITLE</a:t>
            </a:r>
            <a:endParaRPr lang="en-GB" dirty="0"/>
          </a:p>
        </p:txBody>
      </p:sp>
    </p:spTree>
    <p:extLst>
      <p:ext uri="{BB962C8B-B14F-4D97-AF65-F5344CB8AC3E}">
        <p14:creationId xmlns:p14="http://schemas.microsoft.com/office/powerpoint/2010/main" val="882596893"/>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My Future - Text [Bullet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1E18ED2-5625-43B2-9D27-2622A355CE7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570F088-F916-4334-A80B-50ABBB5D5409}" type="slidenum">
              <a:rPr lang="en-GB" smtClean="0">
                <a:solidFill>
                  <a:prstClr val="black">
                    <a:tint val="75000"/>
                  </a:prstClr>
                </a:solidFill>
              </a:rPr>
              <a:pPr/>
              <a:t>‹#›</a:t>
            </a:fld>
            <a:endParaRPr lang="en-GB">
              <a:solidFill>
                <a:prstClr val="black">
                  <a:tint val="75000"/>
                </a:prstClr>
              </a:solidFill>
            </a:endParaRPr>
          </a:p>
        </p:txBody>
      </p:sp>
      <p:sp>
        <p:nvSpPr>
          <p:cNvPr id="15" name="Content Placeholder 14"/>
          <p:cNvSpPr>
            <a:spLocks noGrp="1"/>
          </p:cNvSpPr>
          <p:nvPr>
            <p:ph sz="quarter" idx="13"/>
          </p:nvPr>
        </p:nvSpPr>
        <p:spPr>
          <a:xfrm>
            <a:off x="3563938" y="1484313"/>
            <a:ext cx="5111750" cy="4465637"/>
          </a:xfrm>
          <a:prstGeom prst="rect">
            <a:avLst/>
          </a:prstGeom>
        </p:spPr>
        <p:txBody>
          <a:bodyPr/>
          <a:lstStyle>
            <a:lvl1pPr marL="342900" indent="-342900">
              <a:buClr>
                <a:schemeClr val="accent1"/>
              </a:buClr>
              <a:buFont typeface="Arial" panose="020B0604020202020204" pitchFamily="34" charset="0"/>
              <a:buChar char="•"/>
              <a:defRPr sz="2400">
                <a:latin typeface="+mj-lt"/>
              </a:defRPr>
            </a:lvl1pPr>
            <a:lvl2pPr marL="742950" indent="-285750">
              <a:buClr>
                <a:schemeClr val="accent1"/>
              </a:buClr>
              <a:buFont typeface="Arial" panose="020B0604020202020204" pitchFamily="34" charset="0"/>
              <a:buChar char="•"/>
              <a:defRPr sz="2400">
                <a:latin typeface="+mj-lt"/>
              </a:defRPr>
            </a:lvl2pPr>
            <a:lvl3pPr marL="1143000" indent="-228600">
              <a:buClr>
                <a:schemeClr val="accent1"/>
              </a:buClr>
              <a:buFont typeface="Arial" panose="020B0604020202020204" pitchFamily="34" charset="0"/>
              <a:buChar char="•"/>
              <a:defRPr sz="2400">
                <a:latin typeface="+mj-lt"/>
              </a:defRPr>
            </a:lvl3pPr>
            <a:lvl4pPr marL="1600200" indent="-228600">
              <a:buClr>
                <a:schemeClr val="accent1"/>
              </a:buClr>
              <a:buFont typeface="Arial" panose="020B0604020202020204" pitchFamily="34" charset="0"/>
              <a:buChar char="•"/>
              <a:defRPr sz="2400">
                <a:latin typeface="+mj-lt"/>
              </a:defRPr>
            </a:lvl4pPr>
            <a:lvl5pPr marL="2057400" indent="-228600">
              <a:buClr>
                <a:schemeClr val="accent1"/>
              </a:buClr>
              <a:buFont typeface="Arial" panose="020B0604020202020204" pitchFamily="34" charset="0"/>
              <a:buChar char="•"/>
              <a:defRPr sz="2400">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9" name="Text Placeholder 18"/>
          <p:cNvSpPr>
            <a:spLocks noGrp="1"/>
          </p:cNvSpPr>
          <p:nvPr>
            <p:ph type="body" sz="quarter" idx="14" hasCustomPrompt="1"/>
          </p:nvPr>
        </p:nvSpPr>
        <p:spPr>
          <a:xfrm>
            <a:off x="3563910" y="980743"/>
            <a:ext cx="3095625" cy="576263"/>
          </a:xfrm>
          <a:prstGeom prst="rect">
            <a:avLst/>
          </a:prstGeom>
        </p:spPr>
        <p:txBody>
          <a:bodyPr/>
          <a:lstStyle>
            <a:lvl1pPr marL="0" indent="0">
              <a:buNone/>
              <a:defRPr sz="2800" b="1" baseline="0">
                <a:latin typeface="+mj-lt"/>
              </a:defRPr>
            </a:lvl1pPr>
          </a:lstStyle>
          <a:p>
            <a:pPr lvl="0"/>
            <a:r>
              <a:rPr lang="en-GB" b="1" dirty="0" smtClean="0">
                <a:latin typeface="+mj-lt"/>
              </a:rPr>
              <a:t>Slide Title</a:t>
            </a:r>
            <a:endParaRPr lang="en-GB" dirty="0"/>
          </a:p>
        </p:txBody>
      </p:sp>
      <p:sp>
        <p:nvSpPr>
          <p:cNvPr id="3" name="Text Placeholder 2"/>
          <p:cNvSpPr>
            <a:spLocks noGrp="1"/>
          </p:cNvSpPr>
          <p:nvPr>
            <p:ph type="body" sz="quarter" idx="17" hasCustomPrompt="1"/>
          </p:nvPr>
        </p:nvSpPr>
        <p:spPr>
          <a:xfrm>
            <a:off x="251542" y="3429014"/>
            <a:ext cx="2449513" cy="2232025"/>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800" b="1">
                <a:ln w="19050">
                  <a:solidFill>
                    <a:schemeClr val="tx1"/>
                  </a:solidFill>
                </a:ln>
                <a:no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GB" dirty="0" smtClean="0"/>
              <a:t>SMALL PULL-OUT QUOTE CAN GO HERE</a:t>
            </a:r>
          </a:p>
          <a:p>
            <a:pPr lvl="0"/>
            <a:endParaRPr lang="en-GB" dirty="0"/>
          </a:p>
        </p:txBody>
      </p:sp>
      <p:pic>
        <p:nvPicPr>
          <p:cNvPr id="14" name="Picture 13" descr="BACKGROUNDS-24.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73503" y="5661248"/>
            <a:ext cx="3165102" cy="1584824"/>
          </a:xfrm>
          <a:prstGeom prst="rect">
            <a:avLst/>
          </a:prstGeom>
        </p:spPr>
      </p:pic>
      <p:sp>
        <p:nvSpPr>
          <p:cNvPr id="16" name="Content Placeholder 2"/>
          <p:cNvSpPr txBox="1">
            <a:spLocks/>
          </p:cNvSpPr>
          <p:nvPr userDrawn="1"/>
        </p:nvSpPr>
        <p:spPr>
          <a:xfrm>
            <a:off x="524932" y="6307627"/>
            <a:ext cx="1936023" cy="29209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800" dirty="0" smtClean="0">
                <a:solidFill>
                  <a:prstClr val="black"/>
                </a:solidFill>
                <a:cs typeface="Arial"/>
              </a:rPr>
              <a:t>The University of Manchester</a:t>
            </a:r>
            <a:endParaRPr lang="en-US" sz="800" dirty="0">
              <a:solidFill>
                <a:prstClr val="black"/>
              </a:solidFill>
              <a:cs typeface="Arial"/>
            </a:endParaRPr>
          </a:p>
        </p:txBody>
      </p:sp>
    </p:spTree>
    <p:extLst>
      <p:ext uri="{BB962C8B-B14F-4D97-AF65-F5344CB8AC3E}">
        <p14:creationId xmlns:p14="http://schemas.microsoft.com/office/powerpoint/2010/main" val="2852629674"/>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My Future - Text [Text&amp;Imag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1E18ED2-5625-43B2-9D27-2622A355CE77}"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570F088-F916-4334-A80B-50ABBB5D5409}" type="slidenum">
              <a:rPr lang="en-GB" smtClean="0">
                <a:solidFill>
                  <a:prstClr val="black">
                    <a:tint val="75000"/>
                  </a:prstClr>
                </a:solidFill>
              </a:rPr>
              <a:pPr/>
              <a:t>‹#›</a:t>
            </a:fld>
            <a:endParaRPr lang="en-GB">
              <a:solidFill>
                <a:prstClr val="black">
                  <a:tint val="75000"/>
                </a:prstClr>
              </a:solidFill>
            </a:endParaRPr>
          </a:p>
        </p:txBody>
      </p:sp>
      <p:sp>
        <p:nvSpPr>
          <p:cNvPr id="3" name="Picture Placeholder 2"/>
          <p:cNvSpPr>
            <a:spLocks noGrp="1"/>
          </p:cNvSpPr>
          <p:nvPr>
            <p:ph type="pic" sz="quarter" idx="13" hasCustomPrompt="1"/>
          </p:nvPr>
        </p:nvSpPr>
        <p:spPr>
          <a:xfrm>
            <a:off x="5724525" y="1385891"/>
            <a:ext cx="3168650" cy="3771900"/>
          </a:xfrm>
          <a:prstGeom prst="rect">
            <a:avLst/>
          </a:prstGeom>
        </p:spPr>
        <p:txBody>
          <a:bodyPr/>
          <a:lstStyle>
            <a:lvl1pPr>
              <a:defRPr baseline="0"/>
            </a:lvl1pPr>
          </a:lstStyle>
          <a:p>
            <a:r>
              <a:rPr lang="en-GB" dirty="0" smtClean="0"/>
              <a:t>Lock up</a:t>
            </a:r>
            <a:endParaRPr lang="en-GB" dirty="0"/>
          </a:p>
        </p:txBody>
      </p:sp>
      <p:sp>
        <p:nvSpPr>
          <p:cNvPr id="15" name="Text Placeholder 14"/>
          <p:cNvSpPr>
            <a:spLocks noGrp="1"/>
          </p:cNvSpPr>
          <p:nvPr>
            <p:ph type="body" sz="quarter" idx="14" hasCustomPrompt="1"/>
          </p:nvPr>
        </p:nvSpPr>
        <p:spPr>
          <a:xfrm>
            <a:off x="3131847" y="908720"/>
            <a:ext cx="1944687" cy="431800"/>
          </a:xfrm>
          <a:prstGeom prst="rect">
            <a:avLst/>
          </a:prstGeom>
        </p:spPr>
        <p:txBody>
          <a:bodyPr/>
          <a:lstStyle>
            <a:lvl1pPr marL="0" indent="0">
              <a:buNone/>
              <a:defRPr b="1"/>
            </a:lvl1pPr>
          </a:lstStyle>
          <a:p>
            <a:pPr lvl="0"/>
            <a:r>
              <a:rPr lang="en-GB" b="1" dirty="0" smtClean="0"/>
              <a:t>Title</a:t>
            </a:r>
            <a:endParaRPr lang="en-GB" dirty="0"/>
          </a:p>
        </p:txBody>
      </p:sp>
      <p:sp>
        <p:nvSpPr>
          <p:cNvPr id="18" name="Content Placeholder 17"/>
          <p:cNvSpPr>
            <a:spLocks noGrp="1"/>
          </p:cNvSpPr>
          <p:nvPr>
            <p:ph sz="quarter" idx="15" hasCustomPrompt="1"/>
          </p:nvPr>
        </p:nvSpPr>
        <p:spPr>
          <a:xfrm>
            <a:off x="3131862" y="1412788"/>
            <a:ext cx="2592387" cy="4248151"/>
          </a:xfrm>
          <a:prstGeom prst="rect">
            <a:avLst/>
          </a:prstGeom>
        </p:spPr>
        <p:txBody>
          <a:bodyPr/>
          <a:lstStyle>
            <a:lvl1pPr marL="0" indent="0">
              <a:buNone/>
              <a:defRPr sz="1800" baseline="0"/>
            </a:lvl1pPr>
          </a:lstStyle>
          <a:p>
            <a:pPr lvl="0"/>
            <a:r>
              <a:rPr lang="en-GB" dirty="0" smtClean="0"/>
              <a:t>Text goes here </a:t>
            </a:r>
            <a:endParaRPr lang="en-GB" dirty="0"/>
          </a:p>
        </p:txBody>
      </p:sp>
      <p:sp>
        <p:nvSpPr>
          <p:cNvPr id="10" name="Text Placeholder 2"/>
          <p:cNvSpPr>
            <a:spLocks noGrp="1"/>
          </p:cNvSpPr>
          <p:nvPr>
            <p:ph type="body" sz="quarter" idx="17" hasCustomPrompt="1"/>
          </p:nvPr>
        </p:nvSpPr>
        <p:spPr>
          <a:xfrm>
            <a:off x="251542" y="3429014"/>
            <a:ext cx="2449513" cy="2232025"/>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800" b="1">
                <a:ln w="19050">
                  <a:solidFill>
                    <a:schemeClr val="tx1"/>
                  </a:solidFill>
                </a:ln>
                <a:no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GB" dirty="0" smtClean="0"/>
              <a:t>SMALL PULL-OUT QUOTE CAN GO HERE</a:t>
            </a:r>
          </a:p>
          <a:p>
            <a:pPr lvl="0"/>
            <a:endParaRPr lang="en-GB" dirty="0"/>
          </a:p>
        </p:txBody>
      </p:sp>
      <p:pic>
        <p:nvPicPr>
          <p:cNvPr id="11" name="Picture 10" descr="BACKGROUNDS-24.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73503" y="5661248"/>
            <a:ext cx="3165102" cy="1584824"/>
          </a:xfrm>
          <a:prstGeom prst="rect">
            <a:avLst/>
          </a:prstGeom>
        </p:spPr>
      </p:pic>
      <p:sp>
        <p:nvSpPr>
          <p:cNvPr id="12" name="Content Placeholder 2"/>
          <p:cNvSpPr txBox="1">
            <a:spLocks/>
          </p:cNvSpPr>
          <p:nvPr userDrawn="1"/>
        </p:nvSpPr>
        <p:spPr>
          <a:xfrm>
            <a:off x="524932" y="6307627"/>
            <a:ext cx="1936023" cy="29209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800" dirty="0" smtClean="0">
                <a:solidFill>
                  <a:prstClr val="black"/>
                </a:solidFill>
                <a:cs typeface="Arial"/>
              </a:rPr>
              <a:t>The University of Manchester</a:t>
            </a:r>
            <a:endParaRPr lang="en-US" sz="800" dirty="0">
              <a:solidFill>
                <a:prstClr val="black"/>
              </a:solidFill>
              <a:cs typeface="Arial"/>
            </a:endParaRPr>
          </a:p>
        </p:txBody>
      </p:sp>
    </p:spTree>
    <p:extLst>
      <p:ext uri="{BB962C8B-B14F-4D97-AF65-F5344CB8AC3E}">
        <p14:creationId xmlns:p14="http://schemas.microsoft.com/office/powerpoint/2010/main" val="2251364668"/>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My Future - Blue - [Big Quot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1E18ED2-5625-43B2-9D27-2622A355CE77}" type="datetimeFigureOut">
              <a:rPr lang="en-GB" smtClean="0">
                <a:solidFill>
                  <a:prstClr val="black">
                    <a:tint val="75000"/>
                  </a:prstClr>
                </a:solidFill>
              </a:rPr>
              <a:pPr/>
              <a:t>18/09/2019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2570F088-F916-4334-A80B-50ABBB5D5409}" type="slidenum">
              <a:rPr lang="en-GB" smtClean="0">
                <a:solidFill>
                  <a:prstClr val="black">
                    <a:tint val="75000"/>
                  </a:prstClr>
                </a:solidFill>
              </a:rPr>
              <a:pPr/>
              <a:t>‹#›</a:t>
            </a:fld>
            <a:endParaRPr lang="en-GB">
              <a:solidFill>
                <a:prstClr val="black">
                  <a:tint val="75000"/>
                </a:prstClr>
              </a:solidFill>
            </a:endParaRPr>
          </a:p>
        </p:txBody>
      </p:sp>
      <p:sp>
        <p:nvSpPr>
          <p:cNvPr id="13" name="Content Placeholder 12"/>
          <p:cNvSpPr>
            <a:spLocks noGrp="1"/>
          </p:cNvSpPr>
          <p:nvPr>
            <p:ph sz="quarter" idx="13" hasCustomPrompt="1"/>
          </p:nvPr>
        </p:nvSpPr>
        <p:spPr>
          <a:xfrm>
            <a:off x="323850" y="2420889"/>
            <a:ext cx="8496300" cy="3168651"/>
          </a:xfrm>
          <a:prstGeom prst="rect">
            <a:avLst/>
          </a:prstGeom>
        </p:spPr>
        <p:txBody>
          <a:bodyPr/>
          <a:lstStyle>
            <a:lvl1pPr marL="0" indent="0" algn="ctr">
              <a:buNone/>
              <a:defRPr sz="5000" b="1" baseline="0">
                <a:ln w="38100">
                  <a:solidFill>
                    <a:schemeClr val="tx1"/>
                  </a:solidFill>
                  <a:prstDash val="solid"/>
                </a:ln>
                <a:noFill/>
                <a:latin typeface="Arial" panose="020B0604020202020204" pitchFamily="34" charset="0"/>
                <a:cs typeface="Arial" panose="020B0604020202020204" pitchFamily="34" charset="0"/>
              </a:defRPr>
            </a:lvl1pPr>
          </a:lstStyle>
          <a:p>
            <a:pPr lvl="0"/>
            <a:r>
              <a:rPr lang="en-GB" dirty="0" smtClean="0"/>
              <a:t>QUOTE HERE </a:t>
            </a:r>
            <a:endParaRPr lang="en-GB" dirty="0"/>
          </a:p>
        </p:txBody>
      </p:sp>
      <p:pic>
        <p:nvPicPr>
          <p:cNvPr id="6" name="Picture 5" descr="BACKGROUNDS-24.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73503" y="5661248"/>
            <a:ext cx="3165102" cy="1584824"/>
          </a:xfrm>
          <a:prstGeom prst="rect">
            <a:avLst/>
          </a:prstGeom>
        </p:spPr>
      </p:pic>
      <p:sp>
        <p:nvSpPr>
          <p:cNvPr id="7" name="Content Placeholder 2"/>
          <p:cNvSpPr txBox="1">
            <a:spLocks/>
          </p:cNvSpPr>
          <p:nvPr userDrawn="1"/>
        </p:nvSpPr>
        <p:spPr>
          <a:xfrm>
            <a:off x="524932" y="6307627"/>
            <a:ext cx="1936023" cy="29209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800" dirty="0" smtClean="0">
                <a:solidFill>
                  <a:prstClr val="black"/>
                </a:solidFill>
                <a:cs typeface="Arial"/>
              </a:rPr>
              <a:t>The University of Manchester</a:t>
            </a:r>
            <a:endParaRPr lang="en-US" sz="800" dirty="0">
              <a:solidFill>
                <a:prstClr val="black"/>
              </a:solidFill>
              <a:cs typeface="Arial"/>
            </a:endParaRPr>
          </a:p>
        </p:txBody>
      </p:sp>
    </p:spTree>
    <p:extLst>
      <p:ext uri="{BB962C8B-B14F-4D97-AF65-F5344CB8AC3E}">
        <p14:creationId xmlns:p14="http://schemas.microsoft.com/office/powerpoint/2010/main" val="992959523"/>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3224379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Blue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110495867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Blue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6673874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Blue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963387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73049"/>
            <a:ext cx="3008313" cy="1162051"/>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6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1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8233603C-14EE-DA4E-AB5C-908C6FC7DDCF}" type="datetimeFigureOut">
              <a:rPr lang="en-US" smtClean="0"/>
              <a:t>9/18/2019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F1E8BD-204A-614D-9E7A-ABBF8CB23C33}" type="slidenum">
              <a:rPr lang="en-US" smtClean="0"/>
              <a:t>‹#›</a:t>
            </a:fld>
            <a:endParaRPr lang="en-US"/>
          </a:p>
        </p:txBody>
      </p:sp>
    </p:spTree>
    <p:extLst>
      <p:ext uri="{BB962C8B-B14F-4D97-AF65-F5344CB8AC3E}">
        <p14:creationId xmlns:p14="http://schemas.microsoft.com/office/powerpoint/2010/main" val="61985101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113909519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3CC8D7"/>
              </a:buClr>
              <a:defRPr/>
            </a:lvl1pPr>
            <a:lvl2pPr>
              <a:buClr>
                <a:srgbClr val="3CC8D7"/>
              </a:buClr>
              <a:defRPr/>
            </a:lvl2pPr>
            <a:lvl3pPr>
              <a:buClr>
                <a:srgbClr val="3CC8D7"/>
              </a:buClr>
              <a:defRPr/>
            </a:lvl3pPr>
            <a:lvl4pPr>
              <a:buClr>
                <a:srgbClr val="3CC8D7"/>
              </a:buClr>
              <a:defRPr/>
            </a:lvl4pPr>
            <a:lvl5pPr>
              <a:buClr>
                <a:srgbClr val="3CC8D7"/>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06950812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3CC8D7"/>
              </a:buClr>
              <a:defRPr>
                <a:latin typeface="Arial" panose="020B0604020202020204" pitchFamily="34" charset="0"/>
                <a:cs typeface="Arial" panose="020B0604020202020204" pitchFamily="34" charset="0"/>
              </a:defRPr>
            </a:lvl1pPr>
            <a:lvl2pPr>
              <a:buClr>
                <a:srgbClr val="3CC8D7"/>
              </a:buClr>
              <a:defRPr>
                <a:latin typeface="Arial" panose="020B0604020202020204" pitchFamily="34" charset="0"/>
                <a:cs typeface="Arial" panose="020B0604020202020204" pitchFamily="34" charset="0"/>
              </a:defRPr>
            </a:lvl2pPr>
            <a:lvl3pPr>
              <a:buClr>
                <a:srgbClr val="3CC8D7"/>
              </a:buClr>
              <a:defRPr>
                <a:latin typeface="Arial" panose="020B0604020202020204" pitchFamily="34" charset="0"/>
                <a:cs typeface="Arial" panose="020B0604020202020204" pitchFamily="34" charset="0"/>
              </a:defRPr>
            </a:lvl3pPr>
            <a:lvl4pPr>
              <a:buClr>
                <a:srgbClr val="3CC8D7"/>
              </a:buClr>
              <a:defRPr>
                <a:latin typeface="Arial" panose="020B0604020202020204" pitchFamily="34" charset="0"/>
                <a:cs typeface="Arial" panose="020B0604020202020204" pitchFamily="34" charset="0"/>
              </a:defRPr>
            </a:lvl4pPr>
            <a:lvl5pPr>
              <a:buClr>
                <a:srgbClr val="3CC8D7"/>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0443510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3CC8D7"/>
              </a:buClr>
              <a:defRPr sz="2800"/>
            </a:lvl1pPr>
            <a:lvl2pPr>
              <a:buClr>
                <a:srgbClr val="3CC8D7"/>
              </a:buClr>
              <a:defRPr sz="2400"/>
            </a:lvl2pPr>
            <a:lvl3pPr>
              <a:buClr>
                <a:srgbClr val="3CC8D7"/>
              </a:buClr>
              <a:defRPr sz="2000"/>
            </a:lvl3pPr>
            <a:lvl4pPr>
              <a:buClr>
                <a:srgbClr val="3CC8D7"/>
              </a:buClr>
              <a:defRPr sz="1800"/>
            </a:lvl4pPr>
            <a:lvl5pPr>
              <a:buClr>
                <a:srgbClr val="3CC8D7"/>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3CC8D7"/>
              </a:buClr>
              <a:defRPr sz="2800"/>
            </a:lvl1pPr>
            <a:lvl2pPr>
              <a:buClr>
                <a:srgbClr val="3CC8D7"/>
              </a:buClr>
              <a:defRPr sz="2400"/>
            </a:lvl2pPr>
            <a:lvl3pPr>
              <a:buClr>
                <a:srgbClr val="3CC8D7"/>
              </a:buClr>
              <a:defRPr sz="2000"/>
            </a:lvl3pPr>
            <a:lvl4pPr>
              <a:buClr>
                <a:srgbClr val="3CC8D7"/>
              </a:buClr>
              <a:defRPr sz="1800"/>
            </a:lvl4pPr>
            <a:lvl5pPr>
              <a:buClr>
                <a:srgbClr val="3CC8D7"/>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104800027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3CC8D7"/>
          </a:solidFill>
          <a:ln>
            <a:solidFill>
              <a:srgbClr val="3C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61813275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Green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296841788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Green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75055419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Green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20579870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itle" preserve="1">
  <p:cSld name="7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209310671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19CD41"/>
              </a:buClr>
              <a:defRPr/>
            </a:lvl1pPr>
            <a:lvl2pPr>
              <a:buClr>
                <a:srgbClr val="19CD41"/>
              </a:buClr>
              <a:defRPr/>
            </a:lvl2pPr>
            <a:lvl3pPr>
              <a:buClr>
                <a:srgbClr val="19CD41"/>
              </a:buClr>
              <a:defRPr/>
            </a:lvl3pPr>
            <a:lvl4pPr>
              <a:buClr>
                <a:srgbClr val="19CD41"/>
              </a:buClr>
              <a:defRPr/>
            </a:lvl4pPr>
            <a:lvl5pPr>
              <a:buClr>
                <a:srgbClr val="19CD4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1721408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51"/>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8233603C-14EE-DA4E-AB5C-908C6FC7DDCF}" type="datetimeFigureOut">
              <a:rPr lang="en-US" smtClean="0"/>
              <a:t>9/18/2019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F1E8BD-204A-614D-9E7A-ABBF8CB23C33}" type="slidenum">
              <a:rPr lang="en-US" smtClean="0"/>
              <a:t>‹#›</a:t>
            </a:fld>
            <a:endParaRPr lang="en-US"/>
          </a:p>
        </p:txBody>
      </p:sp>
    </p:spTree>
    <p:extLst>
      <p:ext uri="{BB962C8B-B14F-4D97-AF65-F5344CB8AC3E}">
        <p14:creationId xmlns:p14="http://schemas.microsoft.com/office/powerpoint/2010/main" val="38367869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obj" preserve="1">
  <p:cSld name="3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19CD41"/>
              </a:buClr>
              <a:defRPr>
                <a:latin typeface="Arial" panose="020B0604020202020204" pitchFamily="34" charset="0"/>
                <a:cs typeface="Arial" panose="020B0604020202020204" pitchFamily="34" charset="0"/>
              </a:defRPr>
            </a:lvl1pPr>
            <a:lvl2pPr>
              <a:buClr>
                <a:srgbClr val="19CD41"/>
              </a:buClr>
              <a:defRPr>
                <a:latin typeface="Arial" panose="020B0604020202020204" pitchFamily="34" charset="0"/>
                <a:cs typeface="Arial" panose="020B0604020202020204" pitchFamily="34" charset="0"/>
              </a:defRPr>
            </a:lvl2pPr>
            <a:lvl3pPr>
              <a:buClr>
                <a:srgbClr val="19CD41"/>
              </a:buClr>
              <a:defRPr>
                <a:latin typeface="Arial" panose="020B0604020202020204" pitchFamily="34" charset="0"/>
                <a:cs typeface="Arial" panose="020B0604020202020204" pitchFamily="34" charset="0"/>
              </a:defRPr>
            </a:lvl3pPr>
            <a:lvl4pPr>
              <a:buClr>
                <a:srgbClr val="19CD41"/>
              </a:buClr>
              <a:defRPr>
                <a:latin typeface="Arial" panose="020B0604020202020204" pitchFamily="34" charset="0"/>
                <a:cs typeface="Arial" panose="020B0604020202020204" pitchFamily="34" charset="0"/>
              </a:defRPr>
            </a:lvl4pPr>
            <a:lvl5pPr>
              <a:buClr>
                <a:srgbClr val="19CD41"/>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5946380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19CD41"/>
              </a:buClr>
              <a:defRPr sz="2800"/>
            </a:lvl1pPr>
            <a:lvl2pPr>
              <a:buClr>
                <a:srgbClr val="19CD41"/>
              </a:buClr>
              <a:defRPr sz="2400"/>
            </a:lvl2pPr>
            <a:lvl3pPr>
              <a:buClr>
                <a:srgbClr val="19CD41"/>
              </a:buClr>
              <a:defRPr sz="2000"/>
            </a:lvl3pPr>
            <a:lvl4pPr>
              <a:buClr>
                <a:srgbClr val="19CD41"/>
              </a:buClr>
              <a:defRPr sz="1800"/>
            </a:lvl4pPr>
            <a:lvl5pPr>
              <a:buClr>
                <a:srgbClr val="19CD41"/>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19CD41"/>
              </a:buClr>
              <a:defRPr sz="2800"/>
            </a:lvl1pPr>
            <a:lvl2pPr>
              <a:buClr>
                <a:srgbClr val="19CD41"/>
              </a:buClr>
              <a:defRPr sz="2400"/>
            </a:lvl2pPr>
            <a:lvl3pPr>
              <a:buClr>
                <a:srgbClr val="19CD41"/>
              </a:buClr>
              <a:defRPr sz="2000"/>
            </a:lvl3pPr>
            <a:lvl4pPr>
              <a:buClr>
                <a:srgbClr val="19CD41"/>
              </a:buClr>
              <a:defRPr sz="1800"/>
            </a:lvl4pPr>
            <a:lvl5pPr>
              <a:buClr>
                <a:srgbClr val="19CD41"/>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27188184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19CD41"/>
          </a:solidFill>
          <a:ln>
            <a:solidFill>
              <a:srgbClr val="19C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158507642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Pink thick band only">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81498177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Pink thin band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6" name="Rectangle 5"/>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7067896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Pink side band only">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107742760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itle" preserve="1">
  <p:cSld name="8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a:t>Click to edit Master title style</a:t>
            </a:r>
            <a:endParaRPr lang="en-GB" dirty="0"/>
          </a:p>
        </p:txBody>
      </p:sp>
      <p:sp>
        <p:nvSpPr>
          <p:cNvPr id="3" name="Subtitle 2"/>
          <p:cNvSpPr>
            <a:spLocks noGrp="1"/>
          </p:cNvSpPr>
          <p:nvPr>
            <p:ph type="subTitle" idx="1"/>
          </p:nvPr>
        </p:nvSpPr>
        <p:spPr>
          <a:xfrm>
            <a:off x="1371600" y="3886200"/>
            <a:ext cx="6400800" cy="112697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5085184"/>
            <a:ext cx="9144000" cy="1772816"/>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17783929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1"/>
            <a:ext cx="8229600" cy="4421088"/>
          </a:xfrm>
        </p:spPr>
        <p:txBody>
          <a:bodyPr/>
          <a:lstStyle>
            <a:lvl1pPr>
              <a:buClr>
                <a:srgbClr val="FA2341"/>
              </a:buClr>
              <a:defRPr/>
            </a:lvl1pPr>
            <a:lvl2pPr>
              <a:buClr>
                <a:srgbClr val="FA2341"/>
              </a:buClr>
              <a:defRPr/>
            </a:lvl2pPr>
            <a:lvl3pPr>
              <a:buClr>
                <a:srgbClr val="FA2341"/>
              </a:buClr>
              <a:defRPr/>
            </a:lvl3pPr>
            <a:lvl4pPr>
              <a:buClr>
                <a:srgbClr val="FA2341"/>
              </a:buClr>
              <a:defRPr/>
            </a:lvl4pPr>
            <a:lvl5pPr>
              <a:buClr>
                <a:srgbClr val="FA234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7" name="Rectangle 6"/>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65465277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obj" preserve="1">
  <p:cSld name="11_Title and Content">
    <p:spTree>
      <p:nvGrpSpPr>
        <p:cNvPr id="1" name=""/>
        <p:cNvGrpSpPr/>
        <p:nvPr/>
      </p:nvGrpSpPr>
      <p:grpSpPr>
        <a:xfrm>
          <a:off x="0" y="0"/>
          <a:ext cx="0" cy="0"/>
          <a:chOff x="0" y="0"/>
          <a:chExt cx="0" cy="0"/>
        </a:xfrm>
      </p:grpSpPr>
      <p:sp>
        <p:nvSpPr>
          <p:cNvPr id="7" name="Rectangle 6"/>
          <p:cNvSpPr/>
          <p:nvPr userDrawn="1"/>
        </p:nvSpPr>
        <p:spPr>
          <a:xfrm>
            <a:off x="0" y="0"/>
            <a:ext cx="2843808" cy="6858000"/>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
        <p:nvSpPr>
          <p:cNvPr id="2" name="Title 1"/>
          <p:cNvSpPr>
            <a:spLocks noGrp="1"/>
          </p:cNvSpPr>
          <p:nvPr>
            <p:ph type="title"/>
          </p:nvPr>
        </p:nvSpPr>
        <p:spPr>
          <a:xfrm>
            <a:off x="2987824" y="274639"/>
            <a:ext cx="5698976" cy="1143000"/>
          </a:xfrm>
        </p:spPr>
        <p:txBody>
          <a:bodyPr>
            <a:noAutofit/>
          </a:bodyPr>
          <a:lstStyle>
            <a:lvl1pPr algn="l">
              <a:defRPr sz="4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2987824" y="1600200"/>
            <a:ext cx="5698976" cy="5069160"/>
          </a:xfrm>
        </p:spPr>
        <p:txBody>
          <a:bodyPr/>
          <a:lstStyle>
            <a:lvl1pPr>
              <a:buClr>
                <a:srgbClr val="FA2341"/>
              </a:buClr>
              <a:defRPr>
                <a:latin typeface="Arial" panose="020B0604020202020204" pitchFamily="34" charset="0"/>
                <a:cs typeface="Arial" panose="020B0604020202020204" pitchFamily="34" charset="0"/>
              </a:defRPr>
            </a:lvl1pPr>
            <a:lvl2pPr>
              <a:buClr>
                <a:srgbClr val="19CD41"/>
              </a:buClr>
              <a:defRPr>
                <a:latin typeface="Arial" panose="020B0604020202020204" pitchFamily="34" charset="0"/>
                <a:cs typeface="Arial" panose="020B0604020202020204" pitchFamily="34" charset="0"/>
              </a:defRPr>
            </a:lvl2pPr>
            <a:lvl3pPr>
              <a:buClr>
                <a:srgbClr val="19CD41"/>
              </a:buClr>
              <a:defRPr>
                <a:latin typeface="Arial" panose="020B0604020202020204" pitchFamily="34" charset="0"/>
                <a:cs typeface="Arial" panose="020B0604020202020204" pitchFamily="34" charset="0"/>
              </a:defRPr>
            </a:lvl3pPr>
            <a:lvl4pPr>
              <a:buClr>
                <a:srgbClr val="19CD41"/>
              </a:buClr>
              <a:defRPr>
                <a:latin typeface="Arial" panose="020B0604020202020204" pitchFamily="34" charset="0"/>
                <a:cs typeface="Arial" panose="020B0604020202020204" pitchFamily="34" charset="0"/>
              </a:defRPr>
            </a:lvl4pPr>
            <a:lvl5pPr>
              <a:buClr>
                <a:srgbClr val="19CD41"/>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77825158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woObj" preserve="1">
  <p:cSld name="5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1"/>
            <a:ext cx="4038600" cy="4421088"/>
          </a:xfrm>
        </p:spPr>
        <p:txBody>
          <a:bodyPr/>
          <a:lstStyle>
            <a:lvl1pPr>
              <a:buClr>
                <a:srgbClr val="FA2341"/>
              </a:buClr>
              <a:defRPr sz="2800"/>
            </a:lvl1pPr>
            <a:lvl2pPr>
              <a:buClr>
                <a:srgbClr val="FA2341"/>
              </a:buClr>
              <a:defRPr sz="2400"/>
            </a:lvl2pPr>
            <a:lvl3pPr>
              <a:buClr>
                <a:srgbClr val="FA2341"/>
              </a:buClr>
              <a:defRPr sz="2000"/>
            </a:lvl3pPr>
            <a:lvl4pPr>
              <a:buClr>
                <a:srgbClr val="FA2341"/>
              </a:buClr>
              <a:defRPr sz="1800"/>
            </a:lvl4pPr>
            <a:lvl5pPr>
              <a:buClr>
                <a:srgbClr val="FA2341"/>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1"/>
            <a:ext cx="4038600" cy="4421088"/>
          </a:xfrm>
        </p:spPr>
        <p:txBody>
          <a:bodyPr/>
          <a:lstStyle>
            <a:lvl1pPr>
              <a:buClr>
                <a:srgbClr val="FA2341"/>
              </a:buClr>
              <a:defRPr sz="2800"/>
            </a:lvl1pPr>
            <a:lvl2pPr>
              <a:buClr>
                <a:srgbClr val="FA2341"/>
              </a:buClr>
              <a:defRPr sz="2400"/>
            </a:lvl2pPr>
            <a:lvl3pPr>
              <a:buClr>
                <a:srgbClr val="FA2341"/>
              </a:buClr>
              <a:defRPr sz="2000"/>
            </a:lvl3pPr>
            <a:lvl4pPr>
              <a:buClr>
                <a:srgbClr val="FA2341"/>
              </a:buClr>
              <a:defRPr sz="1800"/>
            </a:lvl4pPr>
            <a:lvl5pPr>
              <a:buClr>
                <a:srgbClr val="FA2341"/>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6422565-1697-4756-B829-3ADD2014F2D7}" type="datetimeFigureOut">
              <a:rPr lang="en-GB" smtClean="0">
                <a:solidFill>
                  <a:prstClr val="black">
                    <a:tint val="75000"/>
                  </a:prstClr>
                </a:solidFill>
              </a:rPr>
              <a:pPr/>
              <a:t>18/09/2019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0FD59FC-8768-4E56-9362-81CE97BD4FFB}" type="slidenum">
              <a:rPr lang="en-GB" smtClean="0">
                <a:solidFill>
                  <a:prstClr val="black">
                    <a:tint val="75000"/>
                  </a:prstClr>
                </a:solidFill>
              </a:rPr>
              <a:pPr/>
              <a:t>‹#›</a:t>
            </a:fld>
            <a:endParaRPr lang="en-GB" dirty="0">
              <a:solidFill>
                <a:prstClr val="black">
                  <a:tint val="75000"/>
                </a:prstClr>
              </a:solidFill>
            </a:endParaRPr>
          </a:p>
        </p:txBody>
      </p:sp>
      <p:sp>
        <p:nvSpPr>
          <p:cNvPr id="8" name="Rectangle 7"/>
          <p:cNvSpPr/>
          <p:nvPr userDrawn="1"/>
        </p:nvSpPr>
        <p:spPr>
          <a:xfrm>
            <a:off x="0" y="6093296"/>
            <a:ext cx="9144000" cy="764704"/>
          </a:xfrm>
          <a:prstGeom prst="rect">
            <a:avLst/>
          </a:prstGeom>
          <a:solidFill>
            <a:srgbClr val="FA2341"/>
          </a:solidFill>
          <a:ln>
            <a:solidFill>
              <a:srgbClr val="FA2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dirty="0">
              <a:solidFill>
                <a:prstClr val="white"/>
              </a:solidFill>
            </a:endParaRPr>
          </a:p>
        </p:txBody>
      </p:sp>
    </p:spTree>
    <p:extLst>
      <p:ext uri="{BB962C8B-B14F-4D97-AF65-F5344CB8AC3E}">
        <p14:creationId xmlns:p14="http://schemas.microsoft.com/office/powerpoint/2010/main" val="3231947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15.xml"/><Relationship Id="rId13" Type="http://schemas.openxmlformats.org/officeDocument/2006/relationships/slideLayout" Target="../slideLayouts/slideLayout220.xml"/><Relationship Id="rId3" Type="http://schemas.openxmlformats.org/officeDocument/2006/relationships/slideLayout" Target="../slideLayouts/slideLayout210.xml"/><Relationship Id="rId7" Type="http://schemas.openxmlformats.org/officeDocument/2006/relationships/slideLayout" Target="../slideLayouts/slideLayout214.xml"/><Relationship Id="rId12" Type="http://schemas.openxmlformats.org/officeDocument/2006/relationships/slideLayout" Target="../slideLayouts/slideLayout219.xml"/><Relationship Id="rId2" Type="http://schemas.openxmlformats.org/officeDocument/2006/relationships/slideLayout" Target="../slideLayouts/slideLayout209.xml"/><Relationship Id="rId1" Type="http://schemas.openxmlformats.org/officeDocument/2006/relationships/slideLayout" Target="../slideLayouts/slideLayout208.xml"/><Relationship Id="rId6" Type="http://schemas.openxmlformats.org/officeDocument/2006/relationships/slideLayout" Target="../slideLayouts/slideLayout213.xml"/><Relationship Id="rId11" Type="http://schemas.openxmlformats.org/officeDocument/2006/relationships/slideLayout" Target="../slideLayouts/slideLayout218.xml"/><Relationship Id="rId5" Type="http://schemas.openxmlformats.org/officeDocument/2006/relationships/slideLayout" Target="../slideLayouts/slideLayout212.xml"/><Relationship Id="rId10" Type="http://schemas.openxmlformats.org/officeDocument/2006/relationships/slideLayout" Target="../slideLayouts/slideLayout217.xml"/><Relationship Id="rId4" Type="http://schemas.openxmlformats.org/officeDocument/2006/relationships/slideLayout" Target="../slideLayouts/slideLayout211.xml"/><Relationship Id="rId9" Type="http://schemas.openxmlformats.org/officeDocument/2006/relationships/slideLayout" Target="../slideLayouts/slideLayout216.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28.xml"/><Relationship Id="rId13" Type="http://schemas.openxmlformats.org/officeDocument/2006/relationships/slideLayout" Target="../slideLayouts/slideLayout233.xml"/><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slideLayout" Target="../slideLayouts/slideLayout232.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 Id="rId1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41.xml"/><Relationship Id="rId13" Type="http://schemas.openxmlformats.org/officeDocument/2006/relationships/slideLayout" Target="../slideLayouts/slideLayout246.xml"/><Relationship Id="rId3" Type="http://schemas.openxmlformats.org/officeDocument/2006/relationships/slideLayout" Target="../slideLayouts/slideLayout236.xml"/><Relationship Id="rId7" Type="http://schemas.openxmlformats.org/officeDocument/2006/relationships/slideLayout" Target="../slideLayouts/slideLayout240.xml"/><Relationship Id="rId12" Type="http://schemas.openxmlformats.org/officeDocument/2006/relationships/slideLayout" Target="../slideLayouts/slideLayout245.xml"/><Relationship Id="rId2" Type="http://schemas.openxmlformats.org/officeDocument/2006/relationships/slideLayout" Target="../slideLayouts/slideLayout235.xml"/><Relationship Id="rId1" Type="http://schemas.openxmlformats.org/officeDocument/2006/relationships/slideLayout" Target="../slideLayouts/slideLayout234.xml"/><Relationship Id="rId6" Type="http://schemas.openxmlformats.org/officeDocument/2006/relationships/slideLayout" Target="../slideLayouts/slideLayout239.xml"/><Relationship Id="rId11" Type="http://schemas.openxmlformats.org/officeDocument/2006/relationships/slideLayout" Target="../slideLayouts/slideLayout244.xml"/><Relationship Id="rId5" Type="http://schemas.openxmlformats.org/officeDocument/2006/relationships/slideLayout" Target="../slideLayouts/slideLayout238.xml"/><Relationship Id="rId15" Type="http://schemas.openxmlformats.org/officeDocument/2006/relationships/theme" Target="../theme/theme12.xml"/><Relationship Id="rId10" Type="http://schemas.openxmlformats.org/officeDocument/2006/relationships/slideLayout" Target="../slideLayouts/slideLayout243.xml"/><Relationship Id="rId4" Type="http://schemas.openxmlformats.org/officeDocument/2006/relationships/slideLayout" Target="../slideLayouts/slideLayout237.xml"/><Relationship Id="rId9" Type="http://schemas.openxmlformats.org/officeDocument/2006/relationships/slideLayout" Target="../slideLayouts/slideLayout242.xml"/><Relationship Id="rId14" Type="http://schemas.openxmlformats.org/officeDocument/2006/relationships/slideLayout" Target="../slideLayouts/slideLayout247.xml"/></Relationships>
</file>

<file path=ppt/slideMasters/_rels/slideMaster13.xml.rels><?xml version="1.0" encoding="UTF-8" standalone="yes"?>
<Relationships xmlns="http://schemas.openxmlformats.org/package/2006/relationships"><Relationship Id="rId13" Type="http://schemas.openxmlformats.org/officeDocument/2006/relationships/slideLayout" Target="../slideLayouts/slideLayout260.xml"/><Relationship Id="rId18" Type="http://schemas.openxmlformats.org/officeDocument/2006/relationships/slideLayout" Target="../slideLayouts/slideLayout265.xml"/><Relationship Id="rId26" Type="http://schemas.openxmlformats.org/officeDocument/2006/relationships/slideLayout" Target="../slideLayouts/slideLayout273.xml"/><Relationship Id="rId39" Type="http://schemas.openxmlformats.org/officeDocument/2006/relationships/slideLayout" Target="../slideLayouts/slideLayout286.xml"/><Relationship Id="rId3" Type="http://schemas.openxmlformats.org/officeDocument/2006/relationships/slideLayout" Target="../slideLayouts/slideLayout250.xml"/><Relationship Id="rId21" Type="http://schemas.openxmlformats.org/officeDocument/2006/relationships/slideLayout" Target="../slideLayouts/slideLayout268.xml"/><Relationship Id="rId34" Type="http://schemas.openxmlformats.org/officeDocument/2006/relationships/slideLayout" Target="../slideLayouts/slideLayout281.xml"/><Relationship Id="rId42" Type="http://schemas.openxmlformats.org/officeDocument/2006/relationships/slideLayout" Target="../slideLayouts/slideLayout289.xml"/><Relationship Id="rId47" Type="http://schemas.openxmlformats.org/officeDocument/2006/relationships/slideLayout" Target="../slideLayouts/slideLayout294.xml"/><Relationship Id="rId50" Type="http://schemas.openxmlformats.org/officeDocument/2006/relationships/theme" Target="../theme/theme13.xml"/><Relationship Id="rId7" Type="http://schemas.openxmlformats.org/officeDocument/2006/relationships/slideLayout" Target="../slideLayouts/slideLayout254.xml"/><Relationship Id="rId12" Type="http://schemas.openxmlformats.org/officeDocument/2006/relationships/slideLayout" Target="../slideLayouts/slideLayout259.xml"/><Relationship Id="rId17" Type="http://schemas.openxmlformats.org/officeDocument/2006/relationships/slideLayout" Target="../slideLayouts/slideLayout264.xml"/><Relationship Id="rId25" Type="http://schemas.openxmlformats.org/officeDocument/2006/relationships/slideLayout" Target="../slideLayouts/slideLayout272.xml"/><Relationship Id="rId33" Type="http://schemas.openxmlformats.org/officeDocument/2006/relationships/slideLayout" Target="../slideLayouts/slideLayout280.xml"/><Relationship Id="rId38" Type="http://schemas.openxmlformats.org/officeDocument/2006/relationships/slideLayout" Target="../slideLayouts/slideLayout285.xml"/><Relationship Id="rId46" Type="http://schemas.openxmlformats.org/officeDocument/2006/relationships/slideLayout" Target="../slideLayouts/slideLayout293.xml"/><Relationship Id="rId2" Type="http://schemas.openxmlformats.org/officeDocument/2006/relationships/slideLayout" Target="../slideLayouts/slideLayout249.xml"/><Relationship Id="rId16" Type="http://schemas.openxmlformats.org/officeDocument/2006/relationships/slideLayout" Target="../slideLayouts/slideLayout263.xml"/><Relationship Id="rId20" Type="http://schemas.openxmlformats.org/officeDocument/2006/relationships/slideLayout" Target="../slideLayouts/slideLayout267.xml"/><Relationship Id="rId29" Type="http://schemas.openxmlformats.org/officeDocument/2006/relationships/slideLayout" Target="../slideLayouts/slideLayout276.xml"/><Relationship Id="rId41" Type="http://schemas.openxmlformats.org/officeDocument/2006/relationships/slideLayout" Target="../slideLayouts/slideLayout288.xml"/><Relationship Id="rId1" Type="http://schemas.openxmlformats.org/officeDocument/2006/relationships/slideLayout" Target="../slideLayouts/slideLayout248.xml"/><Relationship Id="rId6" Type="http://schemas.openxmlformats.org/officeDocument/2006/relationships/slideLayout" Target="../slideLayouts/slideLayout253.xml"/><Relationship Id="rId11" Type="http://schemas.openxmlformats.org/officeDocument/2006/relationships/slideLayout" Target="../slideLayouts/slideLayout258.xml"/><Relationship Id="rId24" Type="http://schemas.openxmlformats.org/officeDocument/2006/relationships/slideLayout" Target="../slideLayouts/slideLayout271.xml"/><Relationship Id="rId32" Type="http://schemas.openxmlformats.org/officeDocument/2006/relationships/slideLayout" Target="../slideLayouts/slideLayout279.xml"/><Relationship Id="rId37" Type="http://schemas.openxmlformats.org/officeDocument/2006/relationships/slideLayout" Target="../slideLayouts/slideLayout284.xml"/><Relationship Id="rId40" Type="http://schemas.openxmlformats.org/officeDocument/2006/relationships/slideLayout" Target="../slideLayouts/slideLayout287.xml"/><Relationship Id="rId45" Type="http://schemas.openxmlformats.org/officeDocument/2006/relationships/slideLayout" Target="../slideLayouts/slideLayout292.xml"/><Relationship Id="rId5" Type="http://schemas.openxmlformats.org/officeDocument/2006/relationships/slideLayout" Target="../slideLayouts/slideLayout252.xml"/><Relationship Id="rId15" Type="http://schemas.openxmlformats.org/officeDocument/2006/relationships/slideLayout" Target="../slideLayouts/slideLayout262.xml"/><Relationship Id="rId23" Type="http://schemas.openxmlformats.org/officeDocument/2006/relationships/slideLayout" Target="../slideLayouts/slideLayout270.xml"/><Relationship Id="rId28" Type="http://schemas.openxmlformats.org/officeDocument/2006/relationships/slideLayout" Target="../slideLayouts/slideLayout275.xml"/><Relationship Id="rId36" Type="http://schemas.openxmlformats.org/officeDocument/2006/relationships/slideLayout" Target="../slideLayouts/slideLayout283.xml"/><Relationship Id="rId49" Type="http://schemas.openxmlformats.org/officeDocument/2006/relationships/slideLayout" Target="../slideLayouts/slideLayout296.xml"/><Relationship Id="rId10" Type="http://schemas.openxmlformats.org/officeDocument/2006/relationships/slideLayout" Target="../slideLayouts/slideLayout257.xml"/><Relationship Id="rId19" Type="http://schemas.openxmlformats.org/officeDocument/2006/relationships/slideLayout" Target="../slideLayouts/slideLayout266.xml"/><Relationship Id="rId31" Type="http://schemas.openxmlformats.org/officeDocument/2006/relationships/slideLayout" Target="../slideLayouts/slideLayout278.xml"/><Relationship Id="rId44" Type="http://schemas.openxmlformats.org/officeDocument/2006/relationships/slideLayout" Target="../slideLayouts/slideLayout291.xml"/><Relationship Id="rId4" Type="http://schemas.openxmlformats.org/officeDocument/2006/relationships/slideLayout" Target="../slideLayouts/slideLayout251.xml"/><Relationship Id="rId9" Type="http://schemas.openxmlformats.org/officeDocument/2006/relationships/slideLayout" Target="../slideLayouts/slideLayout256.xml"/><Relationship Id="rId14" Type="http://schemas.openxmlformats.org/officeDocument/2006/relationships/slideLayout" Target="../slideLayouts/slideLayout261.xml"/><Relationship Id="rId22" Type="http://schemas.openxmlformats.org/officeDocument/2006/relationships/slideLayout" Target="../slideLayouts/slideLayout269.xml"/><Relationship Id="rId27" Type="http://schemas.openxmlformats.org/officeDocument/2006/relationships/slideLayout" Target="../slideLayouts/slideLayout274.xml"/><Relationship Id="rId30" Type="http://schemas.openxmlformats.org/officeDocument/2006/relationships/slideLayout" Target="../slideLayouts/slideLayout277.xml"/><Relationship Id="rId35" Type="http://schemas.openxmlformats.org/officeDocument/2006/relationships/slideLayout" Target="../slideLayouts/slideLayout282.xml"/><Relationship Id="rId43" Type="http://schemas.openxmlformats.org/officeDocument/2006/relationships/slideLayout" Target="../slideLayouts/slideLayout290.xml"/><Relationship Id="rId48" Type="http://schemas.openxmlformats.org/officeDocument/2006/relationships/slideLayout" Target="../slideLayouts/slideLayout295.xml"/><Relationship Id="rId8" Type="http://schemas.openxmlformats.org/officeDocument/2006/relationships/slideLayout" Target="../slideLayouts/slideLayout255.xml"/></Relationships>
</file>

<file path=ppt/slideMasters/_rels/slideMaster14.xml.rels><?xml version="1.0" encoding="UTF-8" standalone="yes"?>
<Relationships xmlns="http://schemas.openxmlformats.org/package/2006/relationships"><Relationship Id="rId13" Type="http://schemas.openxmlformats.org/officeDocument/2006/relationships/slideLayout" Target="../slideLayouts/slideLayout309.xml"/><Relationship Id="rId18" Type="http://schemas.openxmlformats.org/officeDocument/2006/relationships/slideLayout" Target="../slideLayouts/slideLayout314.xml"/><Relationship Id="rId26" Type="http://schemas.openxmlformats.org/officeDocument/2006/relationships/slideLayout" Target="../slideLayouts/slideLayout322.xml"/><Relationship Id="rId39" Type="http://schemas.openxmlformats.org/officeDocument/2006/relationships/slideLayout" Target="../slideLayouts/slideLayout335.xml"/><Relationship Id="rId3" Type="http://schemas.openxmlformats.org/officeDocument/2006/relationships/slideLayout" Target="../slideLayouts/slideLayout299.xml"/><Relationship Id="rId21" Type="http://schemas.openxmlformats.org/officeDocument/2006/relationships/slideLayout" Target="../slideLayouts/slideLayout317.xml"/><Relationship Id="rId34" Type="http://schemas.openxmlformats.org/officeDocument/2006/relationships/slideLayout" Target="../slideLayouts/slideLayout330.xml"/><Relationship Id="rId42" Type="http://schemas.openxmlformats.org/officeDocument/2006/relationships/slideLayout" Target="../slideLayouts/slideLayout338.xml"/><Relationship Id="rId47" Type="http://schemas.openxmlformats.org/officeDocument/2006/relationships/slideLayout" Target="../slideLayouts/slideLayout343.xml"/><Relationship Id="rId50" Type="http://schemas.openxmlformats.org/officeDocument/2006/relationships/theme" Target="../theme/theme14.xml"/><Relationship Id="rId7" Type="http://schemas.openxmlformats.org/officeDocument/2006/relationships/slideLayout" Target="../slideLayouts/slideLayout303.xml"/><Relationship Id="rId12" Type="http://schemas.openxmlformats.org/officeDocument/2006/relationships/slideLayout" Target="../slideLayouts/slideLayout308.xml"/><Relationship Id="rId17" Type="http://schemas.openxmlformats.org/officeDocument/2006/relationships/slideLayout" Target="../slideLayouts/slideLayout313.xml"/><Relationship Id="rId25" Type="http://schemas.openxmlformats.org/officeDocument/2006/relationships/slideLayout" Target="../slideLayouts/slideLayout321.xml"/><Relationship Id="rId33" Type="http://schemas.openxmlformats.org/officeDocument/2006/relationships/slideLayout" Target="../slideLayouts/slideLayout329.xml"/><Relationship Id="rId38" Type="http://schemas.openxmlformats.org/officeDocument/2006/relationships/slideLayout" Target="../slideLayouts/slideLayout334.xml"/><Relationship Id="rId46" Type="http://schemas.openxmlformats.org/officeDocument/2006/relationships/slideLayout" Target="../slideLayouts/slideLayout342.xml"/><Relationship Id="rId2" Type="http://schemas.openxmlformats.org/officeDocument/2006/relationships/slideLayout" Target="../slideLayouts/slideLayout298.xml"/><Relationship Id="rId16" Type="http://schemas.openxmlformats.org/officeDocument/2006/relationships/slideLayout" Target="../slideLayouts/slideLayout312.xml"/><Relationship Id="rId20" Type="http://schemas.openxmlformats.org/officeDocument/2006/relationships/slideLayout" Target="../slideLayouts/slideLayout316.xml"/><Relationship Id="rId29" Type="http://schemas.openxmlformats.org/officeDocument/2006/relationships/slideLayout" Target="../slideLayouts/slideLayout325.xml"/><Relationship Id="rId41" Type="http://schemas.openxmlformats.org/officeDocument/2006/relationships/slideLayout" Target="../slideLayouts/slideLayout337.xml"/><Relationship Id="rId1" Type="http://schemas.openxmlformats.org/officeDocument/2006/relationships/slideLayout" Target="../slideLayouts/slideLayout297.xml"/><Relationship Id="rId6" Type="http://schemas.openxmlformats.org/officeDocument/2006/relationships/slideLayout" Target="../slideLayouts/slideLayout302.xml"/><Relationship Id="rId11" Type="http://schemas.openxmlformats.org/officeDocument/2006/relationships/slideLayout" Target="../slideLayouts/slideLayout307.xml"/><Relationship Id="rId24" Type="http://schemas.openxmlformats.org/officeDocument/2006/relationships/slideLayout" Target="../slideLayouts/slideLayout320.xml"/><Relationship Id="rId32" Type="http://schemas.openxmlformats.org/officeDocument/2006/relationships/slideLayout" Target="../slideLayouts/slideLayout328.xml"/><Relationship Id="rId37" Type="http://schemas.openxmlformats.org/officeDocument/2006/relationships/slideLayout" Target="../slideLayouts/slideLayout333.xml"/><Relationship Id="rId40" Type="http://schemas.openxmlformats.org/officeDocument/2006/relationships/slideLayout" Target="../slideLayouts/slideLayout336.xml"/><Relationship Id="rId45" Type="http://schemas.openxmlformats.org/officeDocument/2006/relationships/slideLayout" Target="../slideLayouts/slideLayout341.xml"/><Relationship Id="rId5" Type="http://schemas.openxmlformats.org/officeDocument/2006/relationships/slideLayout" Target="../slideLayouts/slideLayout301.xml"/><Relationship Id="rId15" Type="http://schemas.openxmlformats.org/officeDocument/2006/relationships/slideLayout" Target="../slideLayouts/slideLayout311.xml"/><Relationship Id="rId23" Type="http://schemas.openxmlformats.org/officeDocument/2006/relationships/slideLayout" Target="../slideLayouts/slideLayout319.xml"/><Relationship Id="rId28" Type="http://schemas.openxmlformats.org/officeDocument/2006/relationships/slideLayout" Target="../slideLayouts/slideLayout324.xml"/><Relationship Id="rId36" Type="http://schemas.openxmlformats.org/officeDocument/2006/relationships/slideLayout" Target="../slideLayouts/slideLayout332.xml"/><Relationship Id="rId49" Type="http://schemas.openxmlformats.org/officeDocument/2006/relationships/slideLayout" Target="../slideLayouts/slideLayout345.xml"/><Relationship Id="rId10" Type="http://schemas.openxmlformats.org/officeDocument/2006/relationships/slideLayout" Target="../slideLayouts/slideLayout306.xml"/><Relationship Id="rId19" Type="http://schemas.openxmlformats.org/officeDocument/2006/relationships/slideLayout" Target="../slideLayouts/slideLayout315.xml"/><Relationship Id="rId31" Type="http://schemas.openxmlformats.org/officeDocument/2006/relationships/slideLayout" Target="../slideLayouts/slideLayout327.xml"/><Relationship Id="rId44" Type="http://schemas.openxmlformats.org/officeDocument/2006/relationships/slideLayout" Target="../slideLayouts/slideLayout340.xml"/><Relationship Id="rId4" Type="http://schemas.openxmlformats.org/officeDocument/2006/relationships/slideLayout" Target="../slideLayouts/slideLayout300.xml"/><Relationship Id="rId9" Type="http://schemas.openxmlformats.org/officeDocument/2006/relationships/slideLayout" Target="../slideLayouts/slideLayout305.xml"/><Relationship Id="rId14" Type="http://schemas.openxmlformats.org/officeDocument/2006/relationships/slideLayout" Target="../slideLayouts/slideLayout310.xml"/><Relationship Id="rId22" Type="http://schemas.openxmlformats.org/officeDocument/2006/relationships/slideLayout" Target="../slideLayouts/slideLayout318.xml"/><Relationship Id="rId27" Type="http://schemas.openxmlformats.org/officeDocument/2006/relationships/slideLayout" Target="../slideLayouts/slideLayout323.xml"/><Relationship Id="rId30" Type="http://schemas.openxmlformats.org/officeDocument/2006/relationships/slideLayout" Target="../slideLayouts/slideLayout326.xml"/><Relationship Id="rId35" Type="http://schemas.openxmlformats.org/officeDocument/2006/relationships/slideLayout" Target="../slideLayouts/slideLayout331.xml"/><Relationship Id="rId43" Type="http://schemas.openxmlformats.org/officeDocument/2006/relationships/slideLayout" Target="../slideLayouts/slideLayout339.xml"/><Relationship Id="rId48" Type="http://schemas.openxmlformats.org/officeDocument/2006/relationships/slideLayout" Target="../slideLayouts/slideLayout344.xml"/><Relationship Id="rId8" Type="http://schemas.openxmlformats.org/officeDocument/2006/relationships/slideLayout" Target="../slideLayouts/slideLayout30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53.xml"/><Relationship Id="rId3" Type="http://schemas.openxmlformats.org/officeDocument/2006/relationships/slideLayout" Target="../slideLayouts/slideLayout348.xml"/><Relationship Id="rId7" Type="http://schemas.openxmlformats.org/officeDocument/2006/relationships/slideLayout" Target="../slideLayouts/slideLayout352.xml"/><Relationship Id="rId12" Type="http://schemas.openxmlformats.org/officeDocument/2006/relationships/theme" Target="../theme/theme15.xml"/><Relationship Id="rId2" Type="http://schemas.openxmlformats.org/officeDocument/2006/relationships/slideLayout" Target="../slideLayouts/slideLayout347.xml"/><Relationship Id="rId1" Type="http://schemas.openxmlformats.org/officeDocument/2006/relationships/slideLayout" Target="../slideLayouts/slideLayout346.xml"/><Relationship Id="rId6" Type="http://schemas.openxmlformats.org/officeDocument/2006/relationships/slideLayout" Target="../slideLayouts/slideLayout351.xml"/><Relationship Id="rId11" Type="http://schemas.openxmlformats.org/officeDocument/2006/relationships/slideLayout" Target="../slideLayouts/slideLayout356.xml"/><Relationship Id="rId5" Type="http://schemas.openxmlformats.org/officeDocument/2006/relationships/slideLayout" Target="../slideLayouts/slideLayout350.xml"/><Relationship Id="rId10" Type="http://schemas.openxmlformats.org/officeDocument/2006/relationships/slideLayout" Target="../slideLayouts/slideLayout355.xml"/><Relationship Id="rId4" Type="http://schemas.openxmlformats.org/officeDocument/2006/relationships/slideLayout" Target="../slideLayouts/slideLayout349.xml"/><Relationship Id="rId9" Type="http://schemas.openxmlformats.org/officeDocument/2006/relationships/slideLayout" Target="../slideLayouts/slideLayout354.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364.xml"/><Relationship Id="rId3" Type="http://schemas.openxmlformats.org/officeDocument/2006/relationships/slideLayout" Target="../slideLayouts/slideLayout359.xml"/><Relationship Id="rId7" Type="http://schemas.openxmlformats.org/officeDocument/2006/relationships/slideLayout" Target="../slideLayouts/slideLayout363.xml"/><Relationship Id="rId12" Type="http://schemas.openxmlformats.org/officeDocument/2006/relationships/theme" Target="../theme/theme16.xml"/><Relationship Id="rId2" Type="http://schemas.openxmlformats.org/officeDocument/2006/relationships/slideLayout" Target="../slideLayouts/slideLayout358.xml"/><Relationship Id="rId1" Type="http://schemas.openxmlformats.org/officeDocument/2006/relationships/slideLayout" Target="../slideLayouts/slideLayout357.xml"/><Relationship Id="rId6" Type="http://schemas.openxmlformats.org/officeDocument/2006/relationships/slideLayout" Target="../slideLayouts/slideLayout362.xml"/><Relationship Id="rId11" Type="http://schemas.openxmlformats.org/officeDocument/2006/relationships/slideLayout" Target="../slideLayouts/slideLayout367.xml"/><Relationship Id="rId5" Type="http://schemas.openxmlformats.org/officeDocument/2006/relationships/slideLayout" Target="../slideLayouts/slideLayout361.xml"/><Relationship Id="rId10" Type="http://schemas.openxmlformats.org/officeDocument/2006/relationships/slideLayout" Target="../slideLayouts/slideLayout366.xml"/><Relationship Id="rId4" Type="http://schemas.openxmlformats.org/officeDocument/2006/relationships/slideLayout" Target="../slideLayouts/slideLayout360.xml"/><Relationship Id="rId9" Type="http://schemas.openxmlformats.org/officeDocument/2006/relationships/slideLayout" Target="../slideLayouts/slideLayout365.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375.xml"/><Relationship Id="rId3" Type="http://schemas.openxmlformats.org/officeDocument/2006/relationships/slideLayout" Target="../slideLayouts/slideLayout370.xml"/><Relationship Id="rId7" Type="http://schemas.openxmlformats.org/officeDocument/2006/relationships/slideLayout" Target="../slideLayouts/slideLayout374.xml"/><Relationship Id="rId12" Type="http://schemas.openxmlformats.org/officeDocument/2006/relationships/theme" Target="../theme/theme17.xml"/><Relationship Id="rId2" Type="http://schemas.openxmlformats.org/officeDocument/2006/relationships/slideLayout" Target="../slideLayouts/slideLayout369.xml"/><Relationship Id="rId1" Type="http://schemas.openxmlformats.org/officeDocument/2006/relationships/slideLayout" Target="../slideLayouts/slideLayout368.xml"/><Relationship Id="rId6" Type="http://schemas.openxmlformats.org/officeDocument/2006/relationships/slideLayout" Target="../slideLayouts/slideLayout373.xml"/><Relationship Id="rId11" Type="http://schemas.openxmlformats.org/officeDocument/2006/relationships/slideLayout" Target="../slideLayouts/slideLayout378.xml"/><Relationship Id="rId5" Type="http://schemas.openxmlformats.org/officeDocument/2006/relationships/slideLayout" Target="../slideLayouts/slideLayout372.xml"/><Relationship Id="rId10" Type="http://schemas.openxmlformats.org/officeDocument/2006/relationships/slideLayout" Target="../slideLayouts/slideLayout377.xml"/><Relationship Id="rId4" Type="http://schemas.openxmlformats.org/officeDocument/2006/relationships/slideLayout" Target="../slideLayouts/slideLayout371.xml"/><Relationship Id="rId9" Type="http://schemas.openxmlformats.org/officeDocument/2006/relationships/slideLayout" Target="../slideLayouts/slideLayout37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39" Type="http://schemas.openxmlformats.org/officeDocument/2006/relationships/slideLayout" Target="../slideLayouts/slideLayout61.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34" Type="http://schemas.openxmlformats.org/officeDocument/2006/relationships/slideLayout" Target="../slideLayouts/slideLayout56.xml"/><Relationship Id="rId42" Type="http://schemas.openxmlformats.org/officeDocument/2006/relationships/slideLayout" Target="../slideLayouts/slideLayout64.xml"/><Relationship Id="rId47" Type="http://schemas.openxmlformats.org/officeDocument/2006/relationships/slideLayout" Target="../slideLayouts/slideLayout69.xml"/><Relationship Id="rId50" Type="http://schemas.openxmlformats.org/officeDocument/2006/relationships/theme" Target="../theme/theme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33" Type="http://schemas.openxmlformats.org/officeDocument/2006/relationships/slideLayout" Target="../slideLayouts/slideLayout55.xml"/><Relationship Id="rId38" Type="http://schemas.openxmlformats.org/officeDocument/2006/relationships/slideLayout" Target="../slideLayouts/slideLayout60.xml"/><Relationship Id="rId46" Type="http://schemas.openxmlformats.org/officeDocument/2006/relationships/slideLayout" Target="../slideLayouts/slideLayout68.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29" Type="http://schemas.openxmlformats.org/officeDocument/2006/relationships/slideLayout" Target="../slideLayouts/slideLayout51.xml"/><Relationship Id="rId41" Type="http://schemas.openxmlformats.org/officeDocument/2006/relationships/slideLayout" Target="../slideLayouts/slideLayout63.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32" Type="http://schemas.openxmlformats.org/officeDocument/2006/relationships/slideLayout" Target="../slideLayouts/slideLayout54.xml"/><Relationship Id="rId37" Type="http://schemas.openxmlformats.org/officeDocument/2006/relationships/slideLayout" Target="../slideLayouts/slideLayout59.xml"/><Relationship Id="rId40" Type="http://schemas.openxmlformats.org/officeDocument/2006/relationships/slideLayout" Target="../slideLayouts/slideLayout62.xml"/><Relationship Id="rId45" Type="http://schemas.openxmlformats.org/officeDocument/2006/relationships/slideLayout" Target="../slideLayouts/slideLayout67.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slideLayout" Target="../slideLayouts/slideLayout50.xml"/><Relationship Id="rId36" Type="http://schemas.openxmlformats.org/officeDocument/2006/relationships/slideLayout" Target="../slideLayouts/slideLayout58.xml"/><Relationship Id="rId49" Type="http://schemas.openxmlformats.org/officeDocument/2006/relationships/slideLayout" Target="../slideLayouts/slideLayout71.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31" Type="http://schemas.openxmlformats.org/officeDocument/2006/relationships/slideLayout" Target="../slideLayouts/slideLayout53.xml"/><Relationship Id="rId44" Type="http://schemas.openxmlformats.org/officeDocument/2006/relationships/slideLayout" Target="../slideLayouts/slideLayout66.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 Id="rId30" Type="http://schemas.openxmlformats.org/officeDocument/2006/relationships/slideLayout" Target="../slideLayouts/slideLayout52.xml"/><Relationship Id="rId35" Type="http://schemas.openxmlformats.org/officeDocument/2006/relationships/slideLayout" Target="../slideLayouts/slideLayout57.xml"/><Relationship Id="rId43" Type="http://schemas.openxmlformats.org/officeDocument/2006/relationships/slideLayout" Target="../slideLayouts/slideLayout65.xml"/><Relationship Id="rId48" Type="http://schemas.openxmlformats.org/officeDocument/2006/relationships/slideLayout" Target="../slideLayouts/slideLayout70.xml"/><Relationship Id="rId8"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74.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image" Target="../media/image10.png"/><Relationship Id="rId5" Type="http://schemas.openxmlformats.org/officeDocument/2006/relationships/theme" Target="../theme/theme4.xml"/><Relationship Id="rId4" Type="http://schemas.openxmlformats.org/officeDocument/2006/relationships/slideLayout" Target="../slideLayouts/slideLayout75.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88.xml"/><Relationship Id="rId18" Type="http://schemas.openxmlformats.org/officeDocument/2006/relationships/slideLayout" Target="../slideLayouts/slideLayout93.xml"/><Relationship Id="rId26" Type="http://schemas.openxmlformats.org/officeDocument/2006/relationships/slideLayout" Target="../slideLayouts/slideLayout101.xml"/><Relationship Id="rId39" Type="http://schemas.openxmlformats.org/officeDocument/2006/relationships/slideLayout" Target="../slideLayouts/slideLayout114.xml"/><Relationship Id="rId3" Type="http://schemas.openxmlformats.org/officeDocument/2006/relationships/slideLayout" Target="../slideLayouts/slideLayout78.xml"/><Relationship Id="rId21" Type="http://schemas.openxmlformats.org/officeDocument/2006/relationships/slideLayout" Target="../slideLayouts/slideLayout96.xml"/><Relationship Id="rId34" Type="http://schemas.openxmlformats.org/officeDocument/2006/relationships/slideLayout" Target="../slideLayouts/slideLayout109.xml"/><Relationship Id="rId42" Type="http://schemas.openxmlformats.org/officeDocument/2006/relationships/slideLayout" Target="../slideLayouts/slideLayout117.xml"/><Relationship Id="rId47" Type="http://schemas.openxmlformats.org/officeDocument/2006/relationships/slideLayout" Target="../slideLayouts/slideLayout122.xml"/><Relationship Id="rId50" Type="http://schemas.openxmlformats.org/officeDocument/2006/relationships/theme" Target="../theme/theme5.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5" Type="http://schemas.openxmlformats.org/officeDocument/2006/relationships/slideLayout" Target="../slideLayouts/slideLayout100.xml"/><Relationship Id="rId33" Type="http://schemas.openxmlformats.org/officeDocument/2006/relationships/slideLayout" Target="../slideLayouts/slideLayout108.xml"/><Relationship Id="rId38" Type="http://schemas.openxmlformats.org/officeDocument/2006/relationships/slideLayout" Target="../slideLayouts/slideLayout113.xml"/><Relationship Id="rId46" Type="http://schemas.openxmlformats.org/officeDocument/2006/relationships/slideLayout" Target="../slideLayouts/slideLayout121.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20" Type="http://schemas.openxmlformats.org/officeDocument/2006/relationships/slideLayout" Target="../slideLayouts/slideLayout95.xml"/><Relationship Id="rId29" Type="http://schemas.openxmlformats.org/officeDocument/2006/relationships/slideLayout" Target="../slideLayouts/slideLayout104.xml"/><Relationship Id="rId41" Type="http://schemas.openxmlformats.org/officeDocument/2006/relationships/slideLayout" Target="../slideLayouts/slideLayout116.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24" Type="http://schemas.openxmlformats.org/officeDocument/2006/relationships/slideLayout" Target="../slideLayouts/slideLayout99.xml"/><Relationship Id="rId32" Type="http://schemas.openxmlformats.org/officeDocument/2006/relationships/slideLayout" Target="../slideLayouts/slideLayout107.xml"/><Relationship Id="rId37" Type="http://schemas.openxmlformats.org/officeDocument/2006/relationships/slideLayout" Target="../slideLayouts/slideLayout112.xml"/><Relationship Id="rId40" Type="http://schemas.openxmlformats.org/officeDocument/2006/relationships/slideLayout" Target="../slideLayouts/slideLayout115.xml"/><Relationship Id="rId45" Type="http://schemas.openxmlformats.org/officeDocument/2006/relationships/slideLayout" Target="../slideLayouts/slideLayout120.xml"/><Relationship Id="rId5" Type="http://schemas.openxmlformats.org/officeDocument/2006/relationships/slideLayout" Target="../slideLayouts/slideLayout80.xml"/><Relationship Id="rId15" Type="http://schemas.openxmlformats.org/officeDocument/2006/relationships/slideLayout" Target="../slideLayouts/slideLayout90.xml"/><Relationship Id="rId23" Type="http://schemas.openxmlformats.org/officeDocument/2006/relationships/slideLayout" Target="../slideLayouts/slideLayout98.xml"/><Relationship Id="rId28" Type="http://schemas.openxmlformats.org/officeDocument/2006/relationships/slideLayout" Target="../slideLayouts/slideLayout103.xml"/><Relationship Id="rId36" Type="http://schemas.openxmlformats.org/officeDocument/2006/relationships/slideLayout" Target="../slideLayouts/slideLayout111.xml"/><Relationship Id="rId49" Type="http://schemas.openxmlformats.org/officeDocument/2006/relationships/slideLayout" Target="../slideLayouts/slideLayout124.xml"/><Relationship Id="rId10" Type="http://schemas.openxmlformats.org/officeDocument/2006/relationships/slideLayout" Target="../slideLayouts/slideLayout85.xml"/><Relationship Id="rId19" Type="http://schemas.openxmlformats.org/officeDocument/2006/relationships/slideLayout" Target="../slideLayouts/slideLayout94.xml"/><Relationship Id="rId31" Type="http://schemas.openxmlformats.org/officeDocument/2006/relationships/slideLayout" Target="../slideLayouts/slideLayout106.xml"/><Relationship Id="rId44" Type="http://schemas.openxmlformats.org/officeDocument/2006/relationships/slideLayout" Target="../slideLayouts/slideLayout119.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 Id="rId22" Type="http://schemas.openxmlformats.org/officeDocument/2006/relationships/slideLayout" Target="../slideLayouts/slideLayout97.xml"/><Relationship Id="rId27" Type="http://schemas.openxmlformats.org/officeDocument/2006/relationships/slideLayout" Target="../slideLayouts/slideLayout102.xml"/><Relationship Id="rId30" Type="http://schemas.openxmlformats.org/officeDocument/2006/relationships/slideLayout" Target="../slideLayouts/slideLayout105.xml"/><Relationship Id="rId35" Type="http://schemas.openxmlformats.org/officeDocument/2006/relationships/slideLayout" Target="../slideLayouts/slideLayout110.xml"/><Relationship Id="rId43" Type="http://schemas.openxmlformats.org/officeDocument/2006/relationships/slideLayout" Target="../slideLayouts/slideLayout118.xml"/><Relationship Id="rId48" Type="http://schemas.openxmlformats.org/officeDocument/2006/relationships/slideLayout" Target="../slideLayouts/slideLayout123.xml"/><Relationship Id="rId8" Type="http://schemas.openxmlformats.org/officeDocument/2006/relationships/slideLayout" Target="../slideLayouts/slideLayout83.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26" Type="http://schemas.openxmlformats.org/officeDocument/2006/relationships/slideLayout" Target="../slideLayouts/slideLayout150.xml"/><Relationship Id="rId39" Type="http://schemas.openxmlformats.org/officeDocument/2006/relationships/slideLayout" Target="../slideLayouts/slideLayout163.xml"/><Relationship Id="rId3" Type="http://schemas.openxmlformats.org/officeDocument/2006/relationships/slideLayout" Target="../slideLayouts/slideLayout127.xml"/><Relationship Id="rId21" Type="http://schemas.openxmlformats.org/officeDocument/2006/relationships/slideLayout" Target="../slideLayouts/slideLayout145.xml"/><Relationship Id="rId34" Type="http://schemas.openxmlformats.org/officeDocument/2006/relationships/slideLayout" Target="../slideLayouts/slideLayout158.xml"/><Relationship Id="rId42" Type="http://schemas.openxmlformats.org/officeDocument/2006/relationships/slideLayout" Target="../slideLayouts/slideLayout166.xml"/><Relationship Id="rId47" Type="http://schemas.openxmlformats.org/officeDocument/2006/relationships/slideLayout" Target="../slideLayouts/slideLayout171.xml"/><Relationship Id="rId50" Type="http://schemas.openxmlformats.org/officeDocument/2006/relationships/theme" Target="../theme/theme6.xml"/><Relationship Id="rId7" Type="http://schemas.openxmlformats.org/officeDocument/2006/relationships/slideLayout" Target="../slideLayouts/slideLayout131.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5" Type="http://schemas.openxmlformats.org/officeDocument/2006/relationships/slideLayout" Target="../slideLayouts/slideLayout149.xml"/><Relationship Id="rId33" Type="http://schemas.openxmlformats.org/officeDocument/2006/relationships/slideLayout" Target="../slideLayouts/slideLayout157.xml"/><Relationship Id="rId38" Type="http://schemas.openxmlformats.org/officeDocument/2006/relationships/slideLayout" Target="../slideLayouts/slideLayout162.xml"/><Relationship Id="rId46" Type="http://schemas.openxmlformats.org/officeDocument/2006/relationships/slideLayout" Target="../slideLayouts/slideLayout170.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29" Type="http://schemas.openxmlformats.org/officeDocument/2006/relationships/slideLayout" Target="../slideLayouts/slideLayout153.xml"/><Relationship Id="rId41" Type="http://schemas.openxmlformats.org/officeDocument/2006/relationships/slideLayout" Target="../slideLayouts/slideLayout165.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24" Type="http://schemas.openxmlformats.org/officeDocument/2006/relationships/slideLayout" Target="../slideLayouts/slideLayout148.xml"/><Relationship Id="rId32" Type="http://schemas.openxmlformats.org/officeDocument/2006/relationships/slideLayout" Target="../slideLayouts/slideLayout156.xml"/><Relationship Id="rId37" Type="http://schemas.openxmlformats.org/officeDocument/2006/relationships/slideLayout" Target="../slideLayouts/slideLayout161.xml"/><Relationship Id="rId40" Type="http://schemas.openxmlformats.org/officeDocument/2006/relationships/slideLayout" Target="../slideLayouts/slideLayout164.xml"/><Relationship Id="rId45" Type="http://schemas.openxmlformats.org/officeDocument/2006/relationships/slideLayout" Target="../slideLayouts/slideLayout169.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23" Type="http://schemas.openxmlformats.org/officeDocument/2006/relationships/slideLayout" Target="../slideLayouts/slideLayout147.xml"/><Relationship Id="rId28" Type="http://schemas.openxmlformats.org/officeDocument/2006/relationships/slideLayout" Target="../slideLayouts/slideLayout152.xml"/><Relationship Id="rId36" Type="http://schemas.openxmlformats.org/officeDocument/2006/relationships/slideLayout" Target="../slideLayouts/slideLayout160.xml"/><Relationship Id="rId49" Type="http://schemas.openxmlformats.org/officeDocument/2006/relationships/slideLayout" Target="../slideLayouts/slideLayout173.xml"/><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31" Type="http://schemas.openxmlformats.org/officeDocument/2006/relationships/slideLayout" Target="../slideLayouts/slideLayout155.xml"/><Relationship Id="rId44" Type="http://schemas.openxmlformats.org/officeDocument/2006/relationships/slideLayout" Target="../slideLayouts/slideLayout168.xm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slideLayout" Target="../slideLayouts/slideLayout146.xml"/><Relationship Id="rId27" Type="http://schemas.openxmlformats.org/officeDocument/2006/relationships/slideLayout" Target="../slideLayouts/slideLayout151.xml"/><Relationship Id="rId30" Type="http://schemas.openxmlformats.org/officeDocument/2006/relationships/slideLayout" Target="../slideLayouts/slideLayout154.xml"/><Relationship Id="rId35" Type="http://schemas.openxmlformats.org/officeDocument/2006/relationships/slideLayout" Target="../slideLayouts/slideLayout159.xml"/><Relationship Id="rId43" Type="http://schemas.openxmlformats.org/officeDocument/2006/relationships/slideLayout" Target="../slideLayouts/slideLayout167.xml"/><Relationship Id="rId48" Type="http://schemas.openxmlformats.org/officeDocument/2006/relationships/slideLayout" Target="../slideLayouts/slideLayout172.xml"/><Relationship Id="rId8" Type="http://schemas.openxmlformats.org/officeDocument/2006/relationships/slideLayout" Target="../slideLayouts/slideLayout13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81.xml"/><Relationship Id="rId13" Type="http://schemas.openxmlformats.org/officeDocument/2006/relationships/theme" Target="../theme/theme7.xml"/><Relationship Id="rId3" Type="http://schemas.openxmlformats.org/officeDocument/2006/relationships/slideLayout" Target="../slideLayouts/slideLayout176.xml"/><Relationship Id="rId7" Type="http://schemas.openxmlformats.org/officeDocument/2006/relationships/slideLayout" Target="../slideLayouts/slideLayout180.xml"/><Relationship Id="rId12" Type="http://schemas.openxmlformats.org/officeDocument/2006/relationships/slideLayout" Target="../slideLayouts/slideLayout185.xml"/><Relationship Id="rId2" Type="http://schemas.openxmlformats.org/officeDocument/2006/relationships/slideLayout" Target="../slideLayouts/slideLayout175.xml"/><Relationship Id="rId1" Type="http://schemas.openxmlformats.org/officeDocument/2006/relationships/slideLayout" Target="../slideLayouts/slideLayout174.xml"/><Relationship Id="rId6" Type="http://schemas.openxmlformats.org/officeDocument/2006/relationships/slideLayout" Target="../slideLayouts/slideLayout179.xml"/><Relationship Id="rId11" Type="http://schemas.openxmlformats.org/officeDocument/2006/relationships/slideLayout" Target="../slideLayouts/slideLayout184.xml"/><Relationship Id="rId5" Type="http://schemas.openxmlformats.org/officeDocument/2006/relationships/slideLayout" Target="../slideLayouts/slideLayout178.xml"/><Relationship Id="rId10" Type="http://schemas.openxmlformats.org/officeDocument/2006/relationships/slideLayout" Target="../slideLayouts/slideLayout183.xml"/><Relationship Id="rId4" Type="http://schemas.openxmlformats.org/officeDocument/2006/relationships/slideLayout" Target="../slideLayouts/slideLayout177.xml"/><Relationship Id="rId9" Type="http://schemas.openxmlformats.org/officeDocument/2006/relationships/slideLayout" Target="../slideLayouts/slideLayout18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93.xml"/><Relationship Id="rId3" Type="http://schemas.openxmlformats.org/officeDocument/2006/relationships/slideLayout" Target="../slideLayouts/slideLayout188.xml"/><Relationship Id="rId7" Type="http://schemas.openxmlformats.org/officeDocument/2006/relationships/slideLayout" Target="../slideLayouts/slideLayout192.xml"/><Relationship Id="rId12" Type="http://schemas.openxmlformats.org/officeDocument/2006/relationships/theme" Target="../theme/theme8.xml"/><Relationship Id="rId2" Type="http://schemas.openxmlformats.org/officeDocument/2006/relationships/slideLayout" Target="../slideLayouts/slideLayout187.xml"/><Relationship Id="rId1" Type="http://schemas.openxmlformats.org/officeDocument/2006/relationships/slideLayout" Target="../slideLayouts/slideLayout186.xml"/><Relationship Id="rId6" Type="http://schemas.openxmlformats.org/officeDocument/2006/relationships/slideLayout" Target="../slideLayouts/slideLayout191.xml"/><Relationship Id="rId11" Type="http://schemas.openxmlformats.org/officeDocument/2006/relationships/slideLayout" Target="../slideLayouts/slideLayout196.xml"/><Relationship Id="rId5" Type="http://schemas.openxmlformats.org/officeDocument/2006/relationships/slideLayout" Target="../slideLayouts/slideLayout190.xml"/><Relationship Id="rId10" Type="http://schemas.openxmlformats.org/officeDocument/2006/relationships/slideLayout" Target="../slideLayouts/slideLayout195.xml"/><Relationship Id="rId4" Type="http://schemas.openxmlformats.org/officeDocument/2006/relationships/slideLayout" Target="../slideLayouts/slideLayout189.xml"/><Relationship Id="rId9" Type="http://schemas.openxmlformats.org/officeDocument/2006/relationships/slideLayout" Target="../slideLayouts/slideLayout19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04.xml"/><Relationship Id="rId3" Type="http://schemas.openxmlformats.org/officeDocument/2006/relationships/slideLayout" Target="../slideLayouts/slideLayout199.xml"/><Relationship Id="rId7" Type="http://schemas.openxmlformats.org/officeDocument/2006/relationships/slideLayout" Target="../slideLayouts/slideLayout203.xml"/><Relationship Id="rId12" Type="http://schemas.openxmlformats.org/officeDocument/2006/relationships/theme" Target="../theme/theme9.xml"/><Relationship Id="rId2" Type="http://schemas.openxmlformats.org/officeDocument/2006/relationships/slideLayout" Target="../slideLayouts/slideLayout198.xml"/><Relationship Id="rId1" Type="http://schemas.openxmlformats.org/officeDocument/2006/relationships/slideLayout" Target="../slideLayouts/slideLayout197.xml"/><Relationship Id="rId6" Type="http://schemas.openxmlformats.org/officeDocument/2006/relationships/slideLayout" Target="../slideLayouts/slideLayout202.xml"/><Relationship Id="rId11" Type="http://schemas.openxmlformats.org/officeDocument/2006/relationships/slideLayout" Target="../slideLayouts/slideLayout207.xml"/><Relationship Id="rId5" Type="http://schemas.openxmlformats.org/officeDocument/2006/relationships/slideLayout" Target="../slideLayouts/slideLayout201.xml"/><Relationship Id="rId10" Type="http://schemas.openxmlformats.org/officeDocument/2006/relationships/slideLayout" Target="../slideLayouts/slideLayout206.xml"/><Relationship Id="rId4" Type="http://schemas.openxmlformats.org/officeDocument/2006/relationships/slideLayout" Target="../slideLayouts/slideLayout200.xml"/><Relationship Id="rId9" Type="http://schemas.openxmlformats.org/officeDocument/2006/relationships/slideLayout" Target="../slideLayouts/slideLayout20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33603C-14EE-DA4E-AB5C-908C6FC7DDCF}" type="datetimeFigureOut">
              <a:rPr lang="en-US" smtClean="0"/>
              <a:t>9/18/2019</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F1E8BD-204A-614D-9E7A-ABBF8CB23C33}" type="slidenum">
              <a:rPr lang="en-US" smtClean="0"/>
              <a:t>‹#›</a:t>
            </a:fld>
            <a:endParaRPr lang="en-US"/>
          </a:p>
        </p:txBody>
      </p:sp>
    </p:spTree>
    <p:extLst>
      <p:ext uri="{BB962C8B-B14F-4D97-AF65-F5344CB8AC3E}">
        <p14:creationId xmlns:p14="http://schemas.microsoft.com/office/powerpoint/2010/main" val="6701441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A4631F71-89D4-4AB0-AEC4-360B44B479B5}" type="datetimeFigureOut">
              <a:rPr lang="en-GB" smtClean="0">
                <a:solidFill>
                  <a:prstClr val="black">
                    <a:tint val="75000"/>
                  </a:prstClr>
                </a:solidFill>
              </a:rPr>
              <a:pPr defTabSz="914400"/>
              <a:t>18/09/2019</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96DDE6F2-6C76-4489-9C59-A874C0A1B703}" type="slidenum">
              <a:rPr lang="en-GB" smtClean="0">
                <a:solidFill>
                  <a:prstClr val="black">
                    <a:tint val="75000"/>
                  </a:prstClr>
                </a:solidFill>
              </a:rPr>
              <a:pPr defTabSz="914400"/>
              <a:t>‹#›</a:t>
            </a:fld>
            <a:endParaRPr lang="en-GB">
              <a:solidFill>
                <a:prstClr val="black">
                  <a:tint val="75000"/>
                </a:prstClr>
              </a:solidFill>
            </a:endParaRPr>
          </a:p>
        </p:txBody>
      </p:sp>
    </p:spTree>
    <p:extLst>
      <p:ext uri="{BB962C8B-B14F-4D97-AF65-F5344CB8AC3E}">
        <p14:creationId xmlns:p14="http://schemas.microsoft.com/office/powerpoint/2010/main" val="4204586854"/>
      </p:ext>
    </p:extLst>
  </p:cSld>
  <p:clrMap bg1="lt1" tx1="dk1" bg2="lt2" tx2="dk2" accent1="accent1" accent2="accent2" accent3="accent3" accent4="accent4" accent5="accent5" accent6="accent6" hlink="hlink" folHlink="folHlink"/>
  <p:sldLayoutIdLst>
    <p:sldLayoutId id="2147484050" r:id="rId1"/>
    <p:sldLayoutId id="2147484051" r:id="rId2"/>
    <p:sldLayoutId id="2147484052" r:id="rId3"/>
    <p:sldLayoutId id="2147484053" r:id="rId4"/>
    <p:sldLayoutId id="2147484054" r:id="rId5"/>
    <p:sldLayoutId id="2147484055" r:id="rId6"/>
    <p:sldLayoutId id="2147484056" r:id="rId7"/>
    <p:sldLayoutId id="2147484057" r:id="rId8"/>
    <p:sldLayoutId id="2147484058" r:id="rId9"/>
    <p:sldLayoutId id="2147484059" r:id="rId10"/>
    <p:sldLayoutId id="2147484060" r:id="rId11"/>
    <p:sldLayoutId id="2147484062" r:id="rId12"/>
    <p:sldLayoutId id="214748406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A4631F71-89D4-4AB0-AEC4-360B44B479B5}" type="datetimeFigureOut">
              <a:rPr lang="en-GB" smtClean="0">
                <a:solidFill>
                  <a:prstClr val="black">
                    <a:tint val="75000"/>
                  </a:prstClr>
                </a:solidFill>
              </a:rPr>
              <a:pPr defTabSz="914400"/>
              <a:t>18/09/2019</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96DDE6F2-6C76-4489-9C59-A874C0A1B703}" type="slidenum">
              <a:rPr lang="en-GB" smtClean="0">
                <a:solidFill>
                  <a:prstClr val="black">
                    <a:tint val="75000"/>
                  </a:prstClr>
                </a:solidFill>
              </a:rPr>
              <a:pPr defTabSz="914400"/>
              <a:t>‹#›</a:t>
            </a:fld>
            <a:endParaRPr lang="en-GB">
              <a:solidFill>
                <a:prstClr val="black">
                  <a:tint val="75000"/>
                </a:prstClr>
              </a:solidFill>
            </a:endParaRPr>
          </a:p>
        </p:txBody>
      </p:sp>
    </p:spTree>
    <p:extLst>
      <p:ext uri="{BB962C8B-B14F-4D97-AF65-F5344CB8AC3E}">
        <p14:creationId xmlns:p14="http://schemas.microsoft.com/office/powerpoint/2010/main" val="1976492038"/>
      </p:ext>
    </p:extLst>
  </p:cSld>
  <p:clrMap bg1="lt1" tx1="dk1" bg2="lt2" tx2="dk2" accent1="accent1" accent2="accent2" accent3="accent3" accent4="accent4" accent5="accent5" accent6="accent6" hlink="hlink" folHlink="folHlink"/>
  <p:sldLayoutIdLst>
    <p:sldLayoutId id="2147484065" r:id="rId1"/>
    <p:sldLayoutId id="2147484066" r:id="rId2"/>
    <p:sldLayoutId id="2147484067" r:id="rId3"/>
    <p:sldLayoutId id="2147484068" r:id="rId4"/>
    <p:sldLayoutId id="2147484069" r:id="rId5"/>
    <p:sldLayoutId id="2147484070" r:id="rId6"/>
    <p:sldLayoutId id="2147484071" r:id="rId7"/>
    <p:sldLayoutId id="2147484072" r:id="rId8"/>
    <p:sldLayoutId id="2147484073" r:id="rId9"/>
    <p:sldLayoutId id="2147484074" r:id="rId10"/>
    <p:sldLayoutId id="2147484075" r:id="rId11"/>
    <p:sldLayoutId id="2147484077" r:id="rId12"/>
    <p:sldLayoutId id="2147484078"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A4631F71-89D4-4AB0-AEC4-360B44B479B5}" type="datetimeFigureOut">
              <a:rPr lang="en-GB" smtClean="0">
                <a:solidFill>
                  <a:prstClr val="black">
                    <a:tint val="75000"/>
                  </a:prstClr>
                </a:solidFill>
              </a:rPr>
              <a:pPr defTabSz="914400"/>
              <a:t>18/09/2019</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96DDE6F2-6C76-4489-9C59-A874C0A1B703}" type="slidenum">
              <a:rPr lang="en-GB" smtClean="0">
                <a:solidFill>
                  <a:prstClr val="black">
                    <a:tint val="75000"/>
                  </a:prstClr>
                </a:solidFill>
              </a:rPr>
              <a:pPr defTabSz="914400"/>
              <a:t>‹#›</a:t>
            </a:fld>
            <a:endParaRPr lang="en-GB">
              <a:solidFill>
                <a:prstClr val="black">
                  <a:tint val="75000"/>
                </a:prstClr>
              </a:solidFill>
            </a:endParaRPr>
          </a:p>
        </p:txBody>
      </p:sp>
    </p:spTree>
    <p:extLst>
      <p:ext uri="{BB962C8B-B14F-4D97-AF65-F5344CB8AC3E}">
        <p14:creationId xmlns:p14="http://schemas.microsoft.com/office/powerpoint/2010/main" val="4215305765"/>
      </p:ext>
    </p:extLst>
  </p:cSld>
  <p:clrMap bg1="lt1" tx1="dk1" bg2="lt2" tx2="dk2" accent1="accent1" accent2="accent2" accent3="accent3" accent4="accent4" accent5="accent5" accent6="accent6" hlink="hlink" folHlink="folHlink"/>
  <p:sldLayoutIdLst>
    <p:sldLayoutId id="2147484110" r:id="rId1"/>
    <p:sldLayoutId id="2147484111" r:id="rId2"/>
    <p:sldLayoutId id="2147484112" r:id="rId3"/>
    <p:sldLayoutId id="2147484113" r:id="rId4"/>
    <p:sldLayoutId id="2147484114" r:id="rId5"/>
    <p:sldLayoutId id="2147484115" r:id="rId6"/>
    <p:sldLayoutId id="2147484116" r:id="rId7"/>
    <p:sldLayoutId id="2147484117" r:id="rId8"/>
    <p:sldLayoutId id="2147484118" r:id="rId9"/>
    <p:sldLayoutId id="2147484119" r:id="rId10"/>
    <p:sldLayoutId id="2147484120" r:id="rId11"/>
    <p:sldLayoutId id="2147484121" r:id="rId12"/>
    <p:sldLayoutId id="2147484122" r:id="rId13"/>
    <p:sldLayoutId id="2147484123"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36422565-1697-4756-B829-3ADD2014F2D7}" type="datetimeFigureOut">
              <a:rPr lang="en-GB" smtClean="0">
                <a:solidFill>
                  <a:prstClr val="black">
                    <a:tint val="75000"/>
                  </a:prstClr>
                </a:solidFill>
              </a:rPr>
              <a:pPr defTabSz="914400"/>
              <a:t>18/09/2019</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C0FD59FC-8768-4E56-9362-81CE97BD4FFB}" type="slidenum">
              <a:rPr lang="en-GB" smtClean="0">
                <a:solidFill>
                  <a:prstClr val="black">
                    <a:tint val="75000"/>
                  </a:prstClr>
                </a:solidFill>
              </a:rPr>
              <a:pPr defTabSz="914400"/>
              <a:t>‹#›</a:t>
            </a:fld>
            <a:endParaRPr lang="en-GB">
              <a:solidFill>
                <a:prstClr val="black">
                  <a:tint val="75000"/>
                </a:prstClr>
              </a:solidFill>
            </a:endParaRPr>
          </a:p>
        </p:txBody>
      </p:sp>
    </p:spTree>
    <p:extLst>
      <p:ext uri="{BB962C8B-B14F-4D97-AF65-F5344CB8AC3E}">
        <p14:creationId xmlns:p14="http://schemas.microsoft.com/office/powerpoint/2010/main" val="81084767"/>
      </p:ext>
    </p:extLst>
  </p:cSld>
  <p:clrMap bg1="lt1" tx1="dk1" bg2="lt2" tx2="dk2" accent1="accent1" accent2="accent2" accent3="accent3" accent4="accent4" accent5="accent5" accent6="accent6" hlink="hlink" folHlink="folHlink"/>
  <p:sldLayoutIdLst>
    <p:sldLayoutId id="2147484137" r:id="rId1"/>
    <p:sldLayoutId id="2147484138" r:id="rId2"/>
    <p:sldLayoutId id="2147484139" r:id="rId3"/>
    <p:sldLayoutId id="2147484140" r:id="rId4"/>
    <p:sldLayoutId id="2147484141" r:id="rId5"/>
    <p:sldLayoutId id="2147484142" r:id="rId6"/>
    <p:sldLayoutId id="2147484143" r:id="rId7"/>
    <p:sldLayoutId id="2147484144" r:id="rId8"/>
    <p:sldLayoutId id="2147484145" r:id="rId9"/>
    <p:sldLayoutId id="2147484146" r:id="rId10"/>
    <p:sldLayoutId id="2147484147" r:id="rId11"/>
    <p:sldLayoutId id="2147484148" r:id="rId12"/>
    <p:sldLayoutId id="2147484149" r:id="rId13"/>
    <p:sldLayoutId id="2147484150" r:id="rId14"/>
    <p:sldLayoutId id="2147484151" r:id="rId15"/>
    <p:sldLayoutId id="2147484152" r:id="rId16"/>
    <p:sldLayoutId id="2147484153" r:id="rId17"/>
    <p:sldLayoutId id="2147484154" r:id="rId18"/>
    <p:sldLayoutId id="2147484155" r:id="rId19"/>
    <p:sldLayoutId id="2147484156" r:id="rId20"/>
    <p:sldLayoutId id="2147484157" r:id="rId21"/>
    <p:sldLayoutId id="2147484158" r:id="rId22"/>
    <p:sldLayoutId id="2147484159" r:id="rId23"/>
    <p:sldLayoutId id="2147484160" r:id="rId24"/>
    <p:sldLayoutId id="2147484161" r:id="rId25"/>
    <p:sldLayoutId id="2147484162" r:id="rId26"/>
    <p:sldLayoutId id="2147484163" r:id="rId27"/>
    <p:sldLayoutId id="2147484164" r:id="rId28"/>
    <p:sldLayoutId id="2147484165" r:id="rId29"/>
    <p:sldLayoutId id="2147484166" r:id="rId30"/>
    <p:sldLayoutId id="2147484167" r:id="rId31"/>
    <p:sldLayoutId id="2147484168" r:id="rId32"/>
    <p:sldLayoutId id="2147484169" r:id="rId33"/>
    <p:sldLayoutId id="2147484170" r:id="rId34"/>
    <p:sldLayoutId id="2147484171" r:id="rId35"/>
    <p:sldLayoutId id="2147484172" r:id="rId36"/>
    <p:sldLayoutId id="2147484173" r:id="rId37"/>
    <p:sldLayoutId id="2147484174" r:id="rId38"/>
    <p:sldLayoutId id="2147484175" r:id="rId39"/>
    <p:sldLayoutId id="2147484176" r:id="rId40"/>
    <p:sldLayoutId id="2147484177" r:id="rId41"/>
    <p:sldLayoutId id="2147484178" r:id="rId42"/>
    <p:sldLayoutId id="2147484179" r:id="rId43"/>
    <p:sldLayoutId id="2147484180" r:id="rId44"/>
    <p:sldLayoutId id="2147484181" r:id="rId45"/>
    <p:sldLayoutId id="2147484182" r:id="rId46"/>
    <p:sldLayoutId id="2147484183" r:id="rId47"/>
    <p:sldLayoutId id="2147484184" r:id="rId48"/>
    <p:sldLayoutId id="2147484185" r:id="rId49"/>
  </p:sldLayoutIdLst>
  <p:txStyles>
    <p:titleStyle>
      <a:lvl1pPr algn="ctr" defTabSz="914400" rtl="0" eaLnBrk="1" latinLnBrk="0" hangingPunct="1">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ClrTx/>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Tx/>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Tx/>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36422565-1697-4756-B829-3ADD2014F2D7}" type="datetimeFigureOut">
              <a:rPr lang="en-GB" smtClean="0">
                <a:solidFill>
                  <a:prstClr val="black">
                    <a:tint val="75000"/>
                  </a:prstClr>
                </a:solidFill>
              </a:rPr>
              <a:pPr defTabSz="914400"/>
              <a:t>18/09/2019</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C0FD59FC-8768-4E56-9362-81CE97BD4FFB}" type="slidenum">
              <a:rPr lang="en-GB" smtClean="0">
                <a:solidFill>
                  <a:prstClr val="black">
                    <a:tint val="75000"/>
                  </a:prstClr>
                </a:solidFill>
              </a:rPr>
              <a:pPr defTabSz="914400"/>
              <a:t>‹#›</a:t>
            </a:fld>
            <a:endParaRPr lang="en-GB">
              <a:solidFill>
                <a:prstClr val="black">
                  <a:tint val="75000"/>
                </a:prstClr>
              </a:solidFill>
            </a:endParaRPr>
          </a:p>
        </p:txBody>
      </p:sp>
    </p:spTree>
    <p:extLst>
      <p:ext uri="{BB962C8B-B14F-4D97-AF65-F5344CB8AC3E}">
        <p14:creationId xmlns:p14="http://schemas.microsoft.com/office/powerpoint/2010/main" val="3864755162"/>
      </p:ext>
    </p:extLst>
  </p:cSld>
  <p:clrMap bg1="lt1" tx1="dk1" bg2="lt2" tx2="dk2" accent1="accent1" accent2="accent2" accent3="accent3" accent4="accent4" accent5="accent5" accent6="accent6" hlink="hlink" folHlink="folHlink"/>
  <p:sldLayoutIdLst>
    <p:sldLayoutId id="2147484187" r:id="rId1"/>
    <p:sldLayoutId id="2147484188" r:id="rId2"/>
    <p:sldLayoutId id="2147484189" r:id="rId3"/>
    <p:sldLayoutId id="2147484190" r:id="rId4"/>
    <p:sldLayoutId id="2147484191" r:id="rId5"/>
    <p:sldLayoutId id="2147484192" r:id="rId6"/>
    <p:sldLayoutId id="2147484193" r:id="rId7"/>
    <p:sldLayoutId id="2147484194" r:id="rId8"/>
    <p:sldLayoutId id="2147484195" r:id="rId9"/>
    <p:sldLayoutId id="2147484196" r:id="rId10"/>
    <p:sldLayoutId id="2147484197" r:id="rId11"/>
    <p:sldLayoutId id="2147484198" r:id="rId12"/>
    <p:sldLayoutId id="2147484199" r:id="rId13"/>
    <p:sldLayoutId id="2147484200" r:id="rId14"/>
    <p:sldLayoutId id="2147484201" r:id="rId15"/>
    <p:sldLayoutId id="2147484202" r:id="rId16"/>
    <p:sldLayoutId id="2147484203" r:id="rId17"/>
    <p:sldLayoutId id="2147484204" r:id="rId18"/>
    <p:sldLayoutId id="2147484205" r:id="rId19"/>
    <p:sldLayoutId id="2147484206" r:id="rId20"/>
    <p:sldLayoutId id="2147484207" r:id="rId21"/>
    <p:sldLayoutId id="2147484208" r:id="rId22"/>
    <p:sldLayoutId id="2147484209" r:id="rId23"/>
    <p:sldLayoutId id="2147484210" r:id="rId24"/>
    <p:sldLayoutId id="2147484211" r:id="rId25"/>
    <p:sldLayoutId id="2147484212" r:id="rId26"/>
    <p:sldLayoutId id="2147484213" r:id="rId27"/>
    <p:sldLayoutId id="2147484214" r:id="rId28"/>
    <p:sldLayoutId id="2147484215" r:id="rId29"/>
    <p:sldLayoutId id="2147484216" r:id="rId30"/>
    <p:sldLayoutId id="2147484217" r:id="rId31"/>
    <p:sldLayoutId id="2147484218" r:id="rId32"/>
    <p:sldLayoutId id="2147484219" r:id="rId33"/>
    <p:sldLayoutId id="2147484220" r:id="rId34"/>
    <p:sldLayoutId id="2147484221" r:id="rId35"/>
    <p:sldLayoutId id="2147484222" r:id="rId36"/>
    <p:sldLayoutId id="2147484223" r:id="rId37"/>
    <p:sldLayoutId id="2147484224" r:id="rId38"/>
    <p:sldLayoutId id="2147484225" r:id="rId39"/>
    <p:sldLayoutId id="2147484226" r:id="rId40"/>
    <p:sldLayoutId id="2147484227" r:id="rId41"/>
    <p:sldLayoutId id="2147484228" r:id="rId42"/>
    <p:sldLayoutId id="2147484229" r:id="rId43"/>
    <p:sldLayoutId id="2147484230" r:id="rId44"/>
    <p:sldLayoutId id="2147484231" r:id="rId45"/>
    <p:sldLayoutId id="2147484232" r:id="rId46"/>
    <p:sldLayoutId id="2147484233" r:id="rId47"/>
    <p:sldLayoutId id="2147484234" r:id="rId48"/>
    <p:sldLayoutId id="2147484235" r:id="rId49"/>
  </p:sldLayoutIdLst>
  <p:txStyles>
    <p:titleStyle>
      <a:lvl1pPr algn="ctr" defTabSz="914400" rtl="0" eaLnBrk="1" latinLnBrk="0" hangingPunct="1">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ClrTx/>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Tx/>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Tx/>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DD6964-65F7-4A42-98D7-3A966C7AEDA4}" type="datetimeFigureOut">
              <a:rPr lang="en-GB" smtClean="0">
                <a:solidFill>
                  <a:prstClr val="black">
                    <a:tint val="75000"/>
                  </a:prstClr>
                </a:solidFill>
              </a:rPr>
              <a:pPr/>
              <a:t>18/09/2019</a:t>
            </a:fld>
            <a:endParaRPr lang="en-GB">
              <a:solidFill>
                <a:prstClr val="black">
                  <a:tint val="75000"/>
                </a:prstClr>
              </a:solidFill>
            </a:endParaRPr>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25792E-4715-4E5D-9082-A51F5A7DE05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23091839"/>
      </p:ext>
    </p:extLst>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C2560D-EC28-3B41-86E8-18F1CE0113B4}"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66355A-084C-D24E-9AD2-7E4FC41EA62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2289099"/>
      </p:ext>
    </p:extLst>
  </p:cSld>
  <p:clrMap bg1="lt1" tx1="dk1" bg2="lt2" tx2="dk2" accent1="accent1" accent2="accent2" accent3="accent3" accent4="accent4" accent5="accent5" accent6="accent6" hlink="hlink" folHlink="folHlink"/>
  <p:sldLayoutIdLst>
    <p:sldLayoutId id="2147484249" r:id="rId1"/>
    <p:sldLayoutId id="2147484250" r:id="rId2"/>
    <p:sldLayoutId id="2147484251" r:id="rId3"/>
    <p:sldLayoutId id="2147484252" r:id="rId4"/>
    <p:sldLayoutId id="2147484253" r:id="rId5"/>
    <p:sldLayoutId id="2147484254" r:id="rId6"/>
    <p:sldLayoutId id="2147484255" r:id="rId7"/>
    <p:sldLayoutId id="2147484256" r:id="rId8"/>
    <p:sldLayoutId id="2147484257" r:id="rId9"/>
    <p:sldLayoutId id="2147484258" r:id="rId10"/>
    <p:sldLayoutId id="21474842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1553254"/>
      </p:ext>
    </p:extLst>
  </p:cSld>
  <p:clrMap bg1="lt1" tx1="dk1" bg2="lt2" tx2="dk2" accent1="accent1" accent2="accent2" accent3="accent3" accent4="accent4" accent5="accent5" accent6="accent6" hlink="hlink" folHlink="folHlink"/>
  <p:sldLayoutIdLst>
    <p:sldLayoutId id="2147484273" r:id="rId1"/>
    <p:sldLayoutId id="2147484274" r:id="rId2"/>
    <p:sldLayoutId id="2147484275" r:id="rId3"/>
    <p:sldLayoutId id="2147484276" r:id="rId4"/>
    <p:sldLayoutId id="2147484277" r:id="rId5"/>
    <p:sldLayoutId id="2147484278" r:id="rId6"/>
    <p:sldLayoutId id="2147484279" r:id="rId7"/>
    <p:sldLayoutId id="2147484280" r:id="rId8"/>
    <p:sldLayoutId id="2147484281" r:id="rId9"/>
    <p:sldLayoutId id="2147484282" r:id="rId10"/>
    <p:sldLayoutId id="214748428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fontAlgn="base">
              <a:spcBef>
                <a:spcPct val="0"/>
              </a:spcBef>
              <a:spcAft>
                <a:spcPct val="0"/>
              </a:spcAft>
              <a:defRPr/>
            </a:pPr>
            <a:endParaRPr lang="en-US" altLang="en-US">
              <a:solidFill>
                <a:prstClr val="black">
                  <a:tint val="75000"/>
                </a:prstClr>
              </a:solidFill>
              <a:cs typeface="Arial" charset="0"/>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fontAlgn="base">
              <a:spcBef>
                <a:spcPct val="0"/>
              </a:spcBef>
              <a:spcAft>
                <a:spcPct val="0"/>
              </a:spcAft>
              <a:defRPr/>
            </a:pPr>
            <a:endParaRPr lang="en-US" altLang="en-US">
              <a:solidFill>
                <a:prstClr val="black">
                  <a:tint val="75000"/>
                </a:prstClr>
              </a:solidFill>
              <a:cs typeface="Arial" charset="0"/>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fontAlgn="base">
              <a:spcBef>
                <a:spcPct val="0"/>
              </a:spcBef>
              <a:spcAft>
                <a:spcPct val="0"/>
              </a:spcAft>
              <a:defRPr/>
            </a:pPr>
            <a:fld id="{A530728C-0344-4078-881D-2E2D6A90837D}" type="slidenum">
              <a:rPr lang="en-GB">
                <a:solidFill>
                  <a:prstClr val="black">
                    <a:tint val="75000"/>
                  </a:prstClr>
                </a:solidFill>
                <a:cs typeface="Arial" charset="0"/>
              </a:rPr>
              <a:pPr defTabSz="914400" fontAlgn="base">
                <a:spcBef>
                  <a:spcPct val="0"/>
                </a:spcBef>
                <a:spcAft>
                  <a:spcPct val="0"/>
                </a:spcAft>
                <a:defRPr/>
              </a:pPr>
              <a:t>‹#›</a:t>
            </a:fld>
            <a:endParaRPr lang="en-GB">
              <a:solidFill>
                <a:prstClr val="black">
                  <a:tint val="75000"/>
                </a:prstClr>
              </a:solidFill>
              <a:cs typeface="Arial" charset="0"/>
            </a:endParaRPr>
          </a:p>
        </p:txBody>
      </p:sp>
      <p:sp>
        <p:nvSpPr>
          <p:cNvPr id="1029" name="Title Placeholder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30" name="Text Placeholder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Tree>
    <p:extLst>
      <p:ext uri="{BB962C8B-B14F-4D97-AF65-F5344CB8AC3E}">
        <p14:creationId xmlns:p14="http://schemas.microsoft.com/office/powerpoint/2010/main" val="147234235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7" r:id="rId10"/>
    <p:sldLayoutId id="2147483708" r:id="rId11"/>
  </p:sldLayoutIdLst>
  <p:transition>
    <p:fade/>
  </p:transition>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accent1"/>
        </a:buClr>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accent1"/>
        </a:buClr>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1"/>
        </a:buClr>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36422565-1697-4756-B829-3ADD2014F2D7}" type="datetimeFigureOut">
              <a:rPr lang="en-GB" smtClean="0">
                <a:solidFill>
                  <a:prstClr val="black">
                    <a:tint val="75000"/>
                  </a:prstClr>
                </a:solidFill>
              </a:rPr>
              <a:pPr defTabSz="914400"/>
              <a:t>18/09/2019</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C0FD59FC-8768-4E56-9362-81CE97BD4FFB}" type="slidenum">
              <a:rPr lang="en-GB" smtClean="0">
                <a:solidFill>
                  <a:prstClr val="black">
                    <a:tint val="75000"/>
                  </a:prstClr>
                </a:solidFill>
              </a:rPr>
              <a:pPr defTabSz="914400"/>
              <a:t>‹#›</a:t>
            </a:fld>
            <a:endParaRPr lang="en-GB">
              <a:solidFill>
                <a:prstClr val="black">
                  <a:tint val="75000"/>
                </a:prstClr>
              </a:solidFill>
            </a:endParaRPr>
          </a:p>
        </p:txBody>
      </p:sp>
    </p:spTree>
    <p:extLst>
      <p:ext uri="{BB962C8B-B14F-4D97-AF65-F5344CB8AC3E}">
        <p14:creationId xmlns:p14="http://schemas.microsoft.com/office/powerpoint/2010/main" val="1445498590"/>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 id="2147483734" r:id="rId25"/>
    <p:sldLayoutId id="2147483735" r:id="rId26"/>
    <p:sldLayoutId id="2147483736" r:id="rId27"/>
    <p:sldLayoutId id="2147483737" r:id="rId28"/>
    <p:sldLayoutId id="2147483738" r:id="rId29"/>
    <p:sldLayoutId id="2147483739" r:id="rId30"/>
    <p:sldLayoutId id="2147483740" r:id="rId31"/>
    <p:sldLayoutId id="2147483741" r:id="rId32"/>
    <p:sldLayoutId id="2147483742" r:id="rId33"/>
    <p:sldLayoutId id="2147483743" r:id="rId34"/>
    <p:sldLayoutId id="2147483744" r:id="rId35"/>
    <p:sldLayoutId id="2147483745" r:id="rId36"/>
    <p:sldLayoutId id="2147483746" r:id="rId37"/>
    <p:sldLayoutId id="2147483747" r:id="rId38"/>
    <p:sldLayoutId id="2147483748" r:id="rId39"/>
    <p:sldLayoutId id="2147483749" r:id="rId40"/>
    <p:sldLayoutId id="2147483750" r:id="rId41"/>
    <p:sldLayoutId id="2147483751" r:id="rId42"/>
    <p:sldLayoutId id="2147483752" r:id="rId43"/>
    <p:sldLayoutId id="2147483753" r:id="rId44"/>
    <p:sldLayoutId id="2147483754" r:id="rId45"/>
    <p:sldLayoutId id="2147483755" r:id="rId46"/>
    <p:sldLayoutId id="2147483756" r:id="rId47"/>
    <p:sldLayoutId id="2147483757" r:id="rId48"/>
    <p:sldLayoutId id="2147483758" r:id="rId49"/>
  </p:sldLayoutIdLst>
  <p:txStyles>
    <p:titleStyle>
      <a:lvl1pPr algn="ctr" defTabSz="914400" rtl="0" eaLnBrk="1" latinLnBrk="0" hangingPunct="1">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ClrTx/>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Tx/>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Tx/>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21E18ED2-5625-43B2-9D27-2622A355CE77}" type="datetimeFigureOut">
              <a:rPr lang="en-GB" smtClean="0">
                <a:solidFill>
                  <a:prstClr val="black">
                    <a:tint val="75000"/>
                  </a:prstClr>
                </a:solidFill>
              </a:rPr>
              <a:pPr defTabSz="914400"/>
              <a:t>18/09/2019</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2570F088-F916-4334-A80B-50ABBB5D5409}" type="slidenum">
              <a:rPr lang="en-GB" smtClean="0">
                <a:solidFill>
                  <a:prstClr val="black">
                    <a:tint val="75000"/>
                  </a:prstClr>
                </a:solidFill>
              </a:rPr>
              <a:pPr defTabSz="914400"/>
              <a:t>‹#›</a:t>
            </a:fld>
            <a:endParaRPr lang="en-GB">
              <a:solidFill>
                <a:prstClr val="black">
                  <a:tint val="75000"/>
                </a:prstClr>
              </a:solidFill>
            </a:endParaRPr>
          </a:p>
        </p:txBody>
      </p:sp>
    </p:spTree>
    <p:extLst>
      <p:ext uri="{BB962C8B-B14F-4D97-AF65-F5344CB8AC3E}">
        <p14:creationId xmlns:p14="http://schemas.microsoft.com/office/powerpoint/2010/main" val="1803262051"/>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36422565-1697-4756-B829-3ADD2014F2D7}" type="datetimeFigureOut">
              <a:rPr lang="en-GB" smtClean="0">
                <a:solidFill>
                  <a:prstClr val="black">
                    <a:tint val="75000"/>
                  </a:prstClr>
                </a:solidFill>
              </a:rPr>
              <a:pPr defTabSz="914400"/>
              <a:t>18/09/2019</a:t>
            </a:fld>
            <a:endParaRPr lang="en-GB" dirty="0">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GB" dirty="0">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C0FD59FC-8768-4E56-9362-81CE97BD4FFB}" type="slidenum">
              <a:rPr lang="en-GB" smtClean="0">
                <a:solidFill>
                  <a:prstClr val="black">
                    <a:tint val="75000"/>
                  </a:prstClr>
                </a:solidFill>
              </a:rPr>
              <a:pPr defTabSz="914400"/>
              <a:t>‹#›</a:t>
            </a:fld>
            <a:endParaRPr lang="en-GB" dirty="0">
              <a:solidFill>
                <a:prstClr val="black">
                  <a:tint val="75000"/>
                </a:prstClr>
              </a:solidFill>
            </a:endParaRPr>
          </a:p>
        </p:txBody>
      </p:sp>
    </p:spTree>
    <p:extLst>
      <p:ext uri="{BB962C8B-B14F-4D97-AF65-F5344CB8AC3E}">
        <p14:creationId xmlns:p14="http://schemas.microsoft.com/office/powerpoint/2010/main" val="1490390342"/>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 id="2147483781" r:id="rId17"/>
    <p:sldLayoutId id="2147483782" r:id="rId18"/>
    <p:sldLayoutId id="2147483783" r:id="rId19"/>
    <p:sldLayoutId id="2147483784" r:id="rId20"/>
    <p:sldLayoutId id="2147483785" r:id="rId21"/>
    <p:sldLayoutId id="2147483786" r:id="rId22"/>
    <p:sldLayoutId id="2147483787" r:id="rId23"/>
    <p:sldLayoutId id="2147483788" r:id="rId24"/>
    <p:sldLayoutId id="2147483789" r:id="rId25"/>
    <p:sldLayoutId id="2147483790" r:id="rId26"/>
    <p:sldLayoutId id="2147483791" r:id="rId27"/>
    <p:sldLayoutId id="2147483792" r:id="rId28"/>
    <p:sldLayoutId id="2147483793" r:id="rId29"/>
    <p:sldLayoutId id="2147483794" r:id="rId30"/>
    <p:sldLayoutId id="2147483795" r:id="rId31"/>
    <p:sldLayoutId id="2147483796" r:id="rId32"/>
    <p:sldLayoutId id="2147483797" r:id="rId33"/>
    <p:sldLayoutId id="2147483798" r:id="rId34"/>
    <p:sldLayoutId id="2147483799" r:id="rId35"/>
    <p:sldLayoutId id="2147483800" r:id="rId36"/>
    <p:sldLayoutId id="2147483801" r:id="rId37"/>
    <p:sldLayoutId id="2147483802" r:id="rId38"/>
    <p:sldLayoutId id="2147483803" r:id="rId39"/>
    <p:sldLayoutId id="2147483804" r:id="rId40"/>
    <p:sldLayoutId id="2147483805" r:id="rId41"/>
    <p:sldLayoutId id="2147483806" r:id="rId42"/>
    <p:sldLayoutId id="2147483807" r:id="rId43"/>
    <p:sldLayoutId id="2147483808" r:id="rId44"/>
    <p:sldLayoutId id="2147483809" r:id="rId45"/>
    <p:sldLayoutId id="2147483810" r:id="rId46"/>
    <p:sldLayoutId id="2147483811" r:id="rId47"/>
    <p:sldLayoutId id="2147483812" r:id="rId48"/>
    <p:sldLayoutId id="2147483813" r:id="rId49"/>
  </p:sldLayoutIdLst>
  <p:txStyles>
    <p:titleStyle>
      <a:lvl1pPr algn="ctr" defTabSz="914400" rtl="0" eaLnBrk="1" latinLnBrk="0" hangingPunct="1">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ClrTx/>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Tx/>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Tx/>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36422565-1697-4756-B829-3ADD2014F2D7}" type="datetimeFigureOut">
              <a:rPr lang="en-GB" smtClean="0">
                <a:solidFill>
                  <a:prstClr val="black">
                    <a:tint val="75000"/>
                  </a:prstClr>
                </a:solidFill>
              </a:rPr>
              <a:pPr defTabSz="914400"/>
              <a:t>18/09/2019</a:t>
            </a:fld>
            <a:endParaRPr lang="en-GB" dirty="0">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GB" dirty="0">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C0FD59FC-8768-4E56-9362-81CE97BD4FFB}" type="slidenum">
              <a:rPr lang="en-GB" smtClean="0">
                <a:solidFill>
                  <a:prstClr val="black">
                    <a:tint val="75000"/>
                  </a:prstClr>
                </a:solidFill>
              </a:rPr>
              <a:pPr defTabSz="914400"/>
              <a:t>‹#›</a:t>
            </a:fld>
            <a:endParaRPr lang="en-GB" dirty="0">
              <a:solidFill>
                <a:prstClr val="black">
                  <a:tint val="75000"/>
                </a:prstClr>
              </a:solidFill>
            </a:endParaRPr>
          </a:p>
        </p:txBody>
      </p:sp>
    </p:spTree>
    <p:extLst>
      <p:ext uri="{BB962C8B-B14F-4D97-AF65-F5344CB8AC3E}">
        <p14:creationId xmlns:p14="http://schemas.microsoft.com/office/powerpoint/2010/main" val="3420938075"/>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 id="2147483926" r:id="rId12"/>
    <p:sldLayoutId id="2147483927" r:id="rId13"/>
    <p:sldLayoutId id="2147483928" r:id="rId14"/>
    <p:sldLayoutId id="2147483929" r:id="rId15"/>
    <p:sldLayoutId id="2147483930" r:id="rId16"/>
    <p:sldLayoutId id="2147483931" r:id="rId17"/>
    <p:sldLayoutId id="2147483932" r:id="rId18"/>
    <p:sldLayoutId id="2147483933" r:id="rId19"/>
    <p:sldLayoutId id="2147483934" r:id="rId20"/>
    <p:sldLayoutId id="2147483935" r:id="rId21"/>
    <p:sldLayoutId id="2147483936" r:id="rId22"/>
    <p:sldLayoutId id="2147483937" r:id="rId23"/>
    <p:sldLayoutId id="2147483938" r:id="rId24"/>
    <p:sldLayoutId id="2147483939" r:id="rId25"/>
    <p:sldLayoutId id="2147483940" r:id="rId26"/>
    <p:sldLayoutId id="2147483941" r:id="rId27"/>
    <p:sldLayoutId id="2147483942" r:id="rId28"/>
    <p:sldLayoutId id="2147483943" r:id="rId29"/>
    <p:sldLayoutId id="2147483944" r:id="rId30"/>
    <p:sldLayoutId id="2147483945" r:id="rId31"/>
    <p:sldLayoutId id="2147483946" r:id="rId32"/>
    <p:sldLayoutId id="2147483947" r:id="rId33"/>
    <p:sldLayoutId id="2147483948" r:id="rId34"/>
    <p:sldLayoutId id="2147483949" r:id="rId35"/>
    <p:sldLayoutId id="2147483950" r:id="rId36"/>
    <p:sldLayoutId id="2147483951" r:id="rId37"/>
    <p:sldLayoutId id="2147483952" r:id="rId38"/>
    <p:sldLayoutId id="2147483953" r:id="rId39"/>
    <p:sldLayoutId id="2147483954" r:id="rId40"/>
    <p:sldLayoutId id="2147483955" r:id="rId41"/>
    <p:sldLayoutId id="2147483956" r:id="rId42"/>
    <p:sldLayoutId id="2147483957" r:id="rId43"/>
    <p:sldLayoutId id="2147483958" r:id="rId44"/>
    <p:sldLayoutId id="2147483959" r:id="rId45"/>
    <p:sldLayoutId id="2147483960" r:id="rId46"/>
    <p:sldLayoutId id="2147483961" r:id="rId47"/>
    <p:sldLayoutId id="2147483962" r:id="rId48"/>
    <p:sldLayoutId id="2147483963" r:id="rId49"/>
  </p:sldLayoutIdLst>
  <p:txStyles>
    <p:titleStyle>
      <a:lvl1pPr algn="ctr" defTabSz="914400" rtl="0" eaLnBrk="1" latinLnBrk="0" hangingPunct="1">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ClrTx/>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Tx/>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Tx/>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33603C-14EE-DA4E-AB5C-908C6FC7DDCF}" type="datetimeFigureOut">
              <a:rPr lang="en-US" smtClean="0">
                <a:solidFill>
                  <a:prstClr val="black">
                    <a:tint val="75000"/>
                  </a:prstClr>
                </a:solidFill>
                <a:cs typeface="Arial" charset="0"/>
              </a:rPr>
              <a:pPr/>
              <a:t>9/18/2019</a:t>
            </a:fld>
            <a:endParaRPr lang="en-US">
              <a:solidFill>
                <a:prstClr val="black">
                  <a:tint val="75000"/>
                </a:prstClr>
              </a:solidFill>
              <a:cs typeface="Arial" charset="0"/>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cs typeface="Arial" charset="0"/>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F1E8BD-204A-614D-9E7A-ABBF8CB23C33}" type="slidenum">
              <a:rPr lang="en-US" smtClean="0">
                <a:solidFill>
                  <a:prstClr val="black">
                    <a:tint val="75000"/>
                  </a:prstClr>
                </a:solidFill>
                <a:cs typeface="Arial" charset="0"/>
              </a:rPr>
              <a:pPr/>
              <a:t>‹#›</a:t>
            </a:fld>
            <a:endParaRPr lang="en-US">
              <a:solidFill>
                <a:prstClr val="black">
                  <a:tint val="75000"/>
                </a:prstClr>
              </a:solidFill>
              <a:cs typeface="Arial" charset="0"/>
            </a:endParaRPr>
          </a:p>
        </p:txBody>
      </p:sp>
    </p:spTree>
    <p:extLst>
      <p:ext uri="{BB962C8B-B14F-4D97-AF65-F5344CB8AC3E}">
        <p14:creationId xmlns:p14="http://schemas.microsoft.com/office/powerpoint/2010/main" val="3734675605"/>
      </p:ext>
    </p:extLst>
  </p:cSld>
  <p:clrMap bg1="lt1" tx1="dk1" bg2="lt2" tx2="dk2" accent1="accent1" accent2="accent2" accent3="accent3" accent4="accent4" accent5="accent5" accent6="accent6" hlink="hlink" folHlink="folHlink"/>
  <p:sldLayoutIdLst>
    <p:sldLayoutId id="2147484001" r:id="rId1"/>
    <p:sldLayoutId id="2147484002" r:id="rId2"/>
    <p:sldLayoutId id="2147484003" r:id="rId3"/>
    <p:sldLayoutId id="2147484004" r:id="rId4"/>
    <p:sldLayoutId id="2147484005" r:id="rId5"/>
    <p:sldLayoutId id="2147484006" r:id="rId6"/>
    <p:sldLayoutId id="2147484007" r:id="rId7"/>
    <p:sldLayoutId id="2147484008" r:id="rId8"/>
    <p:sldLayoutId id="2147484009" r:id="rId9"/>
    <p:sldLayoutId id="2147484010" r:id="rId10"/>
    <p:sldLayoutId id="2147484011" r:id="rId11"/>
    <p:sldLayoutId id="2147484012" r:id="rId12"/>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5449922"/>
      </p:ext>
    </p:extLst>
  </p:cSld>
  <p:clrMap bg1="lt1" tx1="dk1" bg2="lt2" tx2="dk2" accent1="accent1" accent2="accent2" accent3="accent3" accent4="accent4" accent5="accent5" accent6="accent6" hlink="hlink" folHlink="folHlink"/>
  <p:sldLayoutIdLst>
    <p:sldLayoutId id="2147484026" r:id="rId1"/>
    <p:sldLayoutId id="2147484027" r:id="rId2"/>
    <p:sldLayoutId id="2147484028" r:id="rId3"/>
    <p:sldLayoutId id="2147484029" r:id="rId4"/>
    <p:sldLayoutId id="2147484030" r:id="rId5"/>
    <p:sldLayoutId id="2147484031" r:id="rId6"/>
    <p:sldLayoutId id="2147484032" r:id="rId7"/>
    <p:sldLayoutId id="2147484033" r:id="rId8"/>
    <p:sldLayoutId id="2147484034" r:id="rId9"/>
    <p:sldLayoutId id="2147484035" r:id="rId10"/>
    <p:sldLayoutId id="214748403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33603C-14EE-DA4E-AB5C-908C6FC7DDCF}" type="datetimeFigureOut">
              <a:rPr lang="en-US" smtClean="0">
                <a:solidFill>
                  <a:prstClr val="black">
                    <a:tint val="75000"/>
                  </a:prstClr>
                </a:solidFill>
              </a:rPr>
              <a:pPr/>
              <a:t>9/18/2019</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F1E8BD-204A-614D-9E7A-ABBF8CB23C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9725521"/>
      </p:ext>
    </p:extLst>
  </p:cSld>
  <p:clrMap bg1="lt1" tx1="dk1" bg2="lt2" tx2="dk2" accent1="accent1" accent2="accent2" accent3="accent3" accent4="accent4" accent5="accent5" accent6="accent6" hlink="hlink" folHlink="folHlink"/>
  <p:sldLayoutIdLst>
    <p:sldLayoutId id="2147484038" r:id="rId1"/>
    <p:sldLayoutId id="2147484039" r:id="rId2"/>
    <p:sldLayoutId id="2147484040" r:id="rId3"/>
    <p:sldLayoutId id="2147484041" r:id="rId4"/>
    <p:sldLayoutId id="2147484042" r:id="rId5"/>
    <p:sldLayoutId id="2147484043" r:id="rId6"/>
    <p:sldLayoutId id="2147484044" r:id="rId7"/>
    <p:sldLayoutId id="2147484045" r:id="rId8"/>
    <p:sldLayoutId id="2147484046" r:id="rId9"/>
    <p:sldLayoutId id="2147484047" r:id="rId10"/>
    <p:sldLayoutId id="2147484048"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hyperlink" Target="http://www.manchester.ac.uk/careerslink" TargetMode="External"/><Relationship Id="rId2" Type="http://schemas.openxmlformats.org/officeDocument/2006/relationships/notesSlide" Target="../notesSlides/notesSlide7.xml"/><Relationship Id="rId1" Type="http://schemas.openxmlformats.org/officeDocument/2006/relationships/slideLayout" Target="../slideLayouts/slideLayout297.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8" Type="http://schemas.openxmlformats.org/officeDocument/2006/relationships/hyperlink" Target="https://www.youtube.com/watch?v=jFwBeggGZys&amp;list=PLEKc24RVSQLaFxd55pvRav-e4nNMkjVED&amp;index=9" TargetMode="External"/><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180.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3" Type="http://schemas.openxmlformats.org/officeDocument/2006/relationships/hyperlink" Target="http://www.network.manchester.ac.uk/" TargetMode="External"/><Relationship Id="rId2" Type="http://schemas.openxmlformats.org/officeDocument/2006/relationships/notesSlide" Target="../notesSlides/notesSlide9.xml"/><Relationship Id="rId1" Type="http://schemas.openxmlformats.org/officeDocument/2006/relationships/slideLayout" Target="../slideLayouts/slideLayout28.xml"/><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hyperlink" Target="http://www.careers.manchester.ac.uk/events/thelittlecareersfair/" TargetMode="External"/><Relationship Id="rId2" Type="http://schemas.openxmlformats.org/officeDocument/2006/relationships/notesSlide" Target="../notesSlides/notesSlide10.xml"/><Relationship Id="rId1" Type="http://schemas.openxmlformats.org/officeDocument/2006/relationships/slideLayout" Target="../slideLayouts/slideLayout346.xml"/><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hyperlink" Target="http://www.careers.manchester.ac.uk/events/bigcareersfair/"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15.xml.rels><?xml version="1.0" encoding="UTF-8" standalone="yes"?>
<Relationships xmlns="http://schemas.openxmlformats.org/package/2006/relationships"><Relationship Id="rId3" Type="http://schemas.openxmlformats.org/officeDocument/2006/relationships/hyperlink" Target="http://www.careers.manchester.ac.uk/events/bigcareersfair/"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16.xml.rels><?xml version="1.0" encoding="UTF-8" standalone="yes"?>
<Relationships xmlns="http://schemas.openxmlformats.org/package/2006/relationships"><Relationship Id="rId3" Type="http://schemas.openxmlformats.org/officeDocument/2006/relationships/hyperlink" Target="http://www.careers.manchester.ac.uk/events/lawfair/"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1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47.xml"/></Relationships>
</file>

<file path=ppt/slides/_rels/slide1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hyperlink" Target="http://www.careers.manchester.ac.uk/events/themediaclub/" TargetMode="External"/><Relationship Id="rId1" Type="http://schemas.openxmlformats.org/officeDocument/2006/relationships/slideLayout" Target="../slideLayouts/slideLayout369.xml"/></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www.careers.manchester.ac.uk/events/thirdsectorclub/"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www.manchester.ac.uk/careers/pg" TargetMode="Externa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198.xml"/><Relationship Id="rId5" Type="http://schemas.openxmlformats.org/officeDocument/2006/relationships/image" Target="../media/image48.pn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17.xml"/><Relationship Id="rId1" Type="http://schemas.openxmlformats.org/officeDocument/2006/relationships/slideLayout" Target="../slideLayouts/slideLayout357.xml"/></Relationships>
</file>

<file path=ppt/slides/_rels/slide25.xml.rels><?xml version="1.0" encoding="UTF-8" standalone="yes"?>
<Relationships xmlns="http://schemas.openxmlformats.org/package/2006/relationships"><Relationship Id="rId3" Type="http://schemas.openxmlformats.org/officeDocument/2006/relationships/hyperlink" Target="http://www.careers.manchester.ac.uk/international/ukworkafterstudy/" TargetMode="External"/><Relationship Id="rId2" Type="http://schemas.openxmlformats.org/officeDocument/2006/relationships/notesSlide" Target="../notesSlides/notesSlide18.xml"/><Relationship Id="rId1" Type="http://schemas.openxmlformats.org/officeDocument/2006/relationships/slideLayout" Target="../slideLayouts/slideLayout130.xml"/><Relationship Id="rId6" Type="http://schemas.openxmlformats.org/officeDocument/2006/relationships/hyperlink" Target="http://www.careers.manchester.ac.uk/international/internationaljobs/" TargetMode="External"/><Relationship Id="rId5" Type="http://schemas.openxmlformats.org/officeDocument/2006/relationships/hyperlink" Target="http://www.careers.manchester.ac.uk/international/" TargetMode="External"/><Relationship Id="rId4" Type="http://schemas.openxmlformats.org/officeDocument/2006/relationships/hyperlink" Target="http://www.ukcisa.org.uk/Information--Advice/Working/Working-after-studies"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www.careers.manchester.ac.uk/international/workduringstudy/" TargetMode="External"/><Relationship Id="rId2" Type="http://schemas.openxmlformats.org/officeDocument/2006/relationships/notesSlide" Target="../notesSlides/notesSlide19.xml"/><Relationship Id="rId1" Type="http://schemas.openxmlformats.org/officeDocument/2006/relationships/slideLayout" Target="../slideLayouts/slideLayout232.xml"/></Relationships>
</file>

<file path=ppt/slides/_rels/slide27.xml.rels><?xml version="1.0" encoding="UTF-8" standalone="yes"?>
<Relationships xmlns="http://schemas.openxmlformats.org/package/2006/relationships"><Relationship Id="rId3" Type="http://schemas.openxmlformats.org/officeDocument/2006/relationships/hyperlink" Target="http://www.careers.manchester.ac.uk/findjobs/paytax/tax/" TargetMode="External"/><Relationship Id="rId2" Type="http://schemas.openxmlformats.org/officeDocument/2006/relationships/notesSlide" Target="../notesSlides/notesSlide20.xml"/><Relationship Id="rId1" Type="http://schemas.openxmlformats.org/officeDocument/2006/relationships/slideLayout" Target="../slideLayouts/slideLayout245.xml"/></Relationships>
</file>

<file path=ppt/slides/_rels/slide28.xml.rels><?xml version="1.0" encoding="UTF-8" standalone="yes"?>
<Relationships xmlns="http://schemas.openxmlformats.org/package/2006/relationships"><Relationship Id="rId2" Type="http://schemas.openxmlformats.org/officeDocument/2006/relationships/hyperlink" Target="http://www.careers.manchester.ac.uk/postgraduates/" TargetMode="External"/><Relationship Id="rId1" Type="http://schemas.openxmlformats.org/officeDocument/2006/relationships/slideLayout" Target="../slideLayouts/slideLayout81.xml"/></Relationships>
</file>

<file path=ppt/slides/_rels/slide29.xml.rels><?xml version="1.0" encoding="UTF-8" standalone="yes"?>
<Relationships xmlns="http://schemas.openxmlformats.org/package/2006/relationships"><Relationship Id="rId3" Type="http://schemas.openxmlformats.org/officeDocument/2006/relationships/hyperlink" Target="http://www.manchester.ac.uk/careerslink" TargetMode="External"/><Relationship Id="rId2" Type="http://schemas.openxmlformats.org/officeDocument/2006/relationships/notesSlide" Target="../notesSlides/notesSlide21.xml"/><Relationship Id="rId1" Type="http://schemas.openxmlformats.org/officeDocument/2006/relationships/slideLayout" Target="../slideLayouts/slideLayout81.xml"/><Relationship Id="rId5" Type="http://schemas.openxmlformats.org/officeDocument/2006/relationships/hyperlink" Target="http://bit.ly/PGTPlan" TargetMode="External"/><Relationship Id="rId4" Type="http://schemas.openxmlformats.org/officeDocument/2006/relationships/hyperlink" Target="http://www.careers.manchester.ac.uk/postgraduates/event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3.xml"/></Relationships>
</file>

<file path=ppt/slides/_rels/slide32.xml.rels><?xml version="1.0" encoding="UTF-8" standalone="yes"?>
<Relationships xmlns="http://schemas.openxmlformats.org/package/2006/relationships"><Relationship Id="rId2" Type="http://schemas.openxmlformats.org/officeDocument/2006/relationships/hyperlink" Target="http://www.manchester.ac.uk/careers" TargetMode="External"/><Relationship Id="rId1" Type="http://schemas.openxmlformats.org/officeDocument/2006/relationships/slideLayout" Target="../slideLayouts/slideLayout73.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185.xml"/><Relationship Id="rId6" Type="http://schemas.openxmlformats.org/officeDocument/2006/relationships/hyperlink" Target="http://www.careers.manchester.ac.uk/postgraduates" TargetMode="External"/><Relationship Id="rId5" Type="http://schemas.openxmlformats.org/officeDocument/2006/relationships/hyperlink" Target="http://www.careers.manchester.ac.uk/services/socialmedia/" TargetMode="External"/><Relationship Id="rId4" Type="http://schemas.openxmlformats.org/officeDocument/2006/relationships/hyperlink" Target="mailto:Louise.sethi@manchester.ac.uk"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www.careers.manchester.ac.uk/applicationsinterviews/psychometric/taketheassessment/" TargetMode="External"/><Relationship Id="rId1" Type="http://schemas.openxmlformats.org/officeDocument/2006/relationships/slideLayout" Target="../slideLayouts/slideLayout187.xml"/><Relationship Id="rId4" Type="http://schemas.openxmlformats.org/officeDocument/2006/relationships/image" Target="../media/image19.jpe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bit.ly/PGTPlan" TargetMode="External"/><Relationship Id="rId1" Type="http://schemas.openxmlformats.org/officeDocument/2006/relationships/slideLayout" Target="../slideLayouts/slideLayout253.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hyperlink" Target="http://www.careers.manchester.ac.uk/whichcareer/" TargetMode="External"/><Relationship Id="rId2" Type="http://schemas.openxmlformats.org/officeDocument/2006/relationships/notesSlide" Target="../notesSlides/notesSlide3.xml"/><Relationship Id="rId1" Type="http://schemas.openxmlformats.org/officeDocument/2006/relationships/slideLayout" Target="../slideLayouts/slideLayout28.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hyperlink" Target="http://www.manchester.ac.uk/careerslink" TargetMode="External"/><Relationship Id="rId2" Type="http://schemas.openxmlformats.org/officeDocument/2006/relationships/notesSlide" Target="../notesSlides/notesSlide4.xml"/><Relationship Id="rId1" Type="http://schemas.openxmlformats.org/officeDocument/2006/relationships/slideLayout" Target="../slideLayouts/slideLayout28.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4.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09.xml"/><Relationship Id="rId6" Type="http://schemas.openxmlformats.org/officeDocument/2006/relationships/hyperlink" Target="http://www.academiccareer.manchester.ac.uk/" TargetMode="External"/><Relationship Id="rId5" Type="http://schemas.openxmlformats.org/officeDocument/2006/relationships/image" Target="../media/image25.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hyperlink" Target="http://www.careers.manchester.ac.uk/services/" TargetMode="External"/><Relationship Id="rId2" Type="http://schemas.openxmlformats.org/officeDocument/2006/relationships/notesSlide" Target="../notesSlides/notesSlide6.xml"/><Relationship Id="rId1" Type="http://schemas.openxmlformats.org/officeDocument/2006/relationships/slideLayout" Target="../slideLayouts/slideLayout28.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6" name="Picture 2" descr="\\ds.man.ac.uk\csistgdrive\Careers-Media\New Designs\Wonder\UOM_CAREERS_PRESENTATION_TOOLKIT\UOM_CAREERS_PRESENTATION_TOOLKIT\2_IMAGES\3_FLOURISHES\2_LINES\FLOURISH-1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280949">
            <a:off x="1647069" y="2537110"/>
            <a:ext cx="5849862" cy="178380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BACKGROUNDS-23.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815" y="283167"/>
            <a:ext cx="2417096" cy="1198455"/>
          </a:xfrm>
          <a:prstGeom prst="rect">
            <a:avLst/>
          </a:prstGeom>
        </p:spPr>
      </p:pic>
      <p:sp>
        <p:nvSpPr>
          <p:cNvPr id="10" name="Title 1"/>
          <p:cNvSpPr txBox="1">
            <a:spLocks/>
          </p:cNvSpPr>
          <p:nvPr/>
        </p:nvSpPr>
        <p:spPr>
          <a:xfrm>
            <a:off x="528524" y="1609149"/>
            <a:ext cx="8105746" cy="177873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90000"/>
              </a:lnSpc>
            </a:pPr>
            <a:r>
              <a:rPr lang="en-US" sz="3800" b="1" spc="200" dirty="0" smtClean="0">
                <a:solidFill>
                  <a:srgbClr val="002060"/>
                </a:solidFill>
                <a:latin typeface="Arial"/>
                <a:cs typeface="Arial"/>
              </a:rPr>
              <a:t>Archaeology and your </a:t>
            </a:r>
            <a:br>
              <a:rPr lang="en-US" sz="3800" b="1" spc="200" dirty="0" smtClean="0">
                <a:solidFill>
                  <a:srgbClr val="002060"/>
                </a:solidFill>
                <a:latin typeface="Arial"/>
                <a:cs typeface="Arial"/>
              </a:rPr>
            </a:br>
            <a:r>
              <a:rPr lang="en-US" sz="3800" b="1" spc="200" dirty="0" smtClean="0">
                <a:solidFill>
                  <a:srgbClr val="002060"/>
                </a:solidFill>
                <a:latin typeface="Arial"/>
                <a:cs typeface="Arial"/>
              </a:rPr>
              <a:t>Careers Service</a:t>
            </a:r>
            <a:endParaRPr lang="en-US" sz="3800" b="1" spc="200" dirty="0">
              <a:solidFill>
                <a:srgbClr val="002060"/>
              </a:solidFill>
              <a:latin typeface="Arial"/>
              <a:cs typeface="Arial"/>
            </a:endParaRPr>
          </a:p>
        </p:txBody>
      </p:sp>
      <p:pic>
        <p:nvPicPr>
          <p:cNvPr id="1026" name="Picture 2" descr="C:\Users\mtcssls3\AppData\Local\Microsoft\Windows\Temporary Internet Files\Content.Outlook\ENZ2X5T9\Welcome to Manchester Purple Carousel SKITTLES.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5623"/>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71923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Box 9"/>
          <p:cNvSpPr txBox="1">
            <a:spLocks noChangeArrowheads="1"/>
          </p:cNvSpPr>
          <p:nvPr/>
        </p:nvSpPr>
        <p:spPr bwMode="auto">
          <a:xfrm>
            <a:off x="3997989" y="3377431"/>
            <a:ext cx="1651000" cy="738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lvl1pPr eaLnBrk="0" hangingPunct="0">
              <a:spcBef>
                <a:spcPct val="20000"/>
              </a:spcBef>
              <a:buFont typeface="Arial" charset="0"/>
              <a:buChar char="•"/>
              <a:defRPr sz="3200">
                <a:solidFill>
                  <a:schemeClr val="tx1"/>
                </a:solidFill>
                <a:latin typeface="Arial" charset="0"/>
                <a:ea typeface="MS PGothic" pitchFamily="34" charset="-128"/>
                <a:cs typeface="Arial" charset="0"/>
              </a:defRPr>
            </a:lvl1pPr>
            <a:lvl2pPr marL="742950" indent="-285750" eaLnBrk="0" hangingPunct="0">
              <a:spcBef>
                <a:spcPct val="20000"/>
              </a:spcBef>
              <a:buFont typeface="Arial" charset="0"/>
              <a:buChar char="–"/>
              <a:defRPr sz="2800">
                <a:solidFill>
                  <a:schemeClr val="tx1"/>
                </a:solidFill>
                <a:latin typeface="Arial" charset="0"/>
                <a:ea typeface="MS PGothic" pitchFamily="34" charset="-128"/>
                <a:cs typeface="Arial" charset="0"/>
              </a:defRPr>
            </a:lvl2pPr>
            <a:lvl3pPr marL="1143000" indent="-228600" eaLnBrk="0" hangingPunct="0">
              <a:spcBef>
                <a:spcPct val="20000"/>
              </a:spcBef>
              <a:buFont typeface="Arial" charset="0"/>
              <a:buChar char="•"/>
              <a:defRPr sz="2400">
                <a:solidFill>
                  <a:schemeClr val="tx1"/>
                </a:solidFill>
                <a:latin typeface="Arial" charset="0"/>
                <a:ea typeface="MS PGothic" pitchFamily="34" charset="-128"/>
                <a:cs typeface="Arial" charset="0"/>
              </a:defRPr>
            </a:lvl3pPr>
            <a:lvl4pPr marL="1600200" indent="-228600" eaLnBrk="0" hangingPunct="0">
              <a:spcBef>
                <a:spcPct val="20000"/>
              </a:spcBef>
              <a:buFont typeface="Arial" charset="0"/>
              <a:buChar char="–"/>
              <a:defRPr sz="2000">
                <a:solidFill>
                  <a:schemeClr val="tx1"/>
                </a:solidFill>
                <a:latin typeface="Arial" charset="0"/>
                <a:ea typeface="MS PGothic" pitchFamily="34" charset="-128"/>
                <a:cs typeface="Arial" charset="0"/>
              </a:defRPr>
            </a:lvl4pPr>
            <a:lvl5pPr marL="2057400" indent="-228600" eaLnBrk="0" hangingPunct="0">
              <a:spcBef>
                <a:spcPct val="20000"/>
              </a:spcBef>
              <a:buFont typeface="Arial" charset="0"/>
              <a:buChar char="»"/>
              <a:defRPr sz="2000">
                <a:solidFill>
                  <a:schemeClr val="tx1"/>
                </a:solidFill>
                <a:latin typeface="Arial" charset="0"/>
                <a:ea typeface="MS PGothic" pitchFamily="34" charset="-128"/>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9pPr>
          </a:lstStyle>
          <a:p>
            <a:pPr algn="ctr" defTabSz="914400" eaLnBrk="1" hangingPunct="1">
              <a:spcBef>
                <a:spcPct val="0"/>
              </a:spcBef>
              <a:buFontTx/>
              <a:buNone/>
            </a:pPr>
            <a:r>
              <a:rPr lang="en-GB" altLang="en-US" sz="1400" b="1" dirty="0">
                <a:solidFill>
                  <a:srgbClr val="000000"/>
                </a:solidFill>
              </a:rPr>
              <a:t>Register for events, set up email alerts</a:t>
            </a:r>
          </a:p>
        </p:txBody>
      </p:sp>
      <p:cxnSp>
        <p:nvCxnSpPr>
          <p:cNvPr id="59395" name="Straight Arrow Connector 10"/>
          <p:cNvCxnSpPr>
            <a:cxnSpLocks noChangeShapeType="1"/>
          </p:cNvCxnSpPr>
          <p:nvPr/>
        </p:nvCxnSpPr>
        <p:spPr bwMode="auto">
          <a:xfrm flipH="1" flipV="1">
            <a:off x="4262190" y="1905001"/>
            <a:ext cx="741858" cy="1431259"/>
          </a:xfrm>
          <a:prstGeom prst="straightConnector1">
            <a:avLst/>
          </a:prstGeom>
          <a:noFill/>
          <a:ln w="38100" algn="ctr">
            <a:solidFill>
              <a:schemeClr val="tx1"/>
            </a:solidFill>
            <a:prstDash val="sysDash"/>
            <a:round/>
            <a:headEnd/>
            <a:tailEnd type="arrow" w="med" len="med"/>
          </a:ln>
          <a:extLst>
            <a:ext uri="{909E8E84-426E-40DD-AFC4-6F175D3DCCD1}">
              <a14:hiddenFill xmlns:a14="http://schemas.microsoft.com/office/drawing/2010/main">
                <a:noFill/>
              </a14:hiddenFill>
            </a:ext>
          </a:extLst>
        </p:spPr>
      </p:cxnSp>
      <p:sp>
        <p:nvSpPr>
          <p:cNvPr id="59396" name="TextBox 6"/>
          <p:cNvSpPr txBox="1">
            <a:spLocks noChangeArrowheads="1"/>
          </p:cNvSpPr>
          <p:nvPr/>
        </p:nvSpPr>
        <p:spPr bwMode="auto">
          <a:xfrm>
            <a:off x="6380185" y="4101790"/>
            <a:ext cx="2160588" cy="523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lvl1pPr eaLnBrk="0" hangingPunct="0">
              <a:spcBef>
                <a:spcPct val="20000"/>
              </a:spcBef>
              <a:buFont typeface="Arial" charset="0"/>
              <a:buChar char="•"/>
              <a:defRPr sz="3200">
                <a:solidFill>
                  <a:schemeClr val="tx1"/>
                </a:solidFill>
                <a:latin typeface="Arial" charset="0"/>
                <a:ea typeface="MS PGothic" pitchFamily="34" charset="-128"/>
                <a:cs typeface="Arial" charset="0"/>
              </a:defRPr>
            </a:lvl1pPr>
            <a:lvl2pPr marL="742950" indent="-285750" eaLnBrk="0" hangingPunct="0">
              <a:spcBef>
                <a:spcPct val="20000"/>
              </a:spcBef>
              <a:buFont typeface="Arial" charset="0"/>
              <a:buChar char="–"/>
              <a:defRPr sz="2800">
                <a:solidFill>
                  <a:schemeClr val="tx1"/>
                </a:solidFill>
                <a:latin typeface="Arial" charset="0"/>
                <a:ea typeface="MS PGothic" pitchFamily="34" charset="-128"/>
                <a:cs typeface="Arial" charset="0"/>
              </a:defRPr>
            </a:lvl2pPr>
            <a:lvl3pPr marL="1143000" indent="-228600" eaLnBrk="0" hangingPunct="0">
              <a:spcBef>
                <a:spcPct val="20000"/>
              </a:spcBef>
              <a:buFont typeface="Arial" charset="0"/>
              <a:buChar char="•"/>
              <a:defRPr sz="2400">
                <a:solidFill>
                  <a:schemeClr val="tx1"/>
                </a:solidFill>
                <a:latin typeface="Arial" charset="0"/>
                <a:ea typeface="MS PGothic" pitchFamily="34" charset="-128"/>
                <a:cs typeface="Arial" charset="0"/>
              </a:defRPr>
            </a:lvl3pPr>
            <a:lvl4pPr marL="1600200" indent="-228600" eaLnBrk="0" hangingPunct="0">
              <a:spcBef>
                <a:spcPct val="20000"/>
              </a:spcBef>
              <a:buFont typeface="Arial" charset="0"/>
              <a:buChar char="–"/>
              <a:defRPr sz="2000">
                <a:solidFill>
                  <a:schemeClr val="tx1"/>
                </a:solidFill>
                <a:latin typeface="Arial" charset="0"/>
                <a:ea typeface="MS PGothic" pitchFamily="34" charset="-128"/>
                <a:cs typeface="Arial" charset="0"/>
              </a:defRPr>
            </a:lvl4pPr>
            <a:lvl5pPr marL="2057400" indent="-228600" eaLnBrk="0" hangingPunct="0">
              <a:spcBef>
                <a:spcPct val="20000"/>
              </a:spcBef>
              <a:buFont typeface="Arial" charset="0"/>
              <a:buChar char="»"/>
              <a:defRPr sz="2000">
                <a:solidFill>
                  <a:schemeClr val="tx1"/>
                </a:solidFill>
                <a:latin typeface="Arial" charset="0"/>
                <a:ea typeface="MS PGothic" pitchFamily="34" charset="-128"/>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9pPr>
          </a:lstStyle>
          <a:p>
            <a:pPr algn="ctr" defTabSz="914400" eaLnBrk="1" hangingPunct="1">
              <a:spcBef>
                <a:spcPct val="0"/>
              </a:spcBef>
              <a:buFontTx/>
              <a:buNone/>
            </a:pPr>
            <a:r>
              <a:rPr lang="en-GB" altLang="en-US" sz="1400" b="1" dirty="0" smtClean="0">
                <a:solidFill>
                  <a:srgbClr val="000000"/>
                </a:solidFill>
              </a:rPr>
              <a:t>700+ Careers </a:t>
            </a:r>
            <a:r>
              <a:rPr lang="en-GB" altLang="en-US" sz="1400" b="1" dirty="0">
                <a:solidFill>
                  <a:srgbClr val="000000"/>
                </a:solidFill>
              </a:rPr>
              <a:t>events in </a:t>
            </a:r>
            <a:r>
              <a:rPr lang="en-GB" altLang="en-US" sz="1400" b="1" dirty="0" smtClean="0">
                <a:solidFill>
                  <a:srgbClr val="000000"/>
                </a:solidFill>
              </a:rPr>
              <a:t>2018/19</a:t>
            </a:r>
            <a:endParaRPr lang="en-GB" altLang="en-US" sz="1400" b="1" dirty="0">
              <a:solidFill>
                <a:srgbClr val="000000"/>
              </a:solidFill>
            </a:endParaRPr>
          </a:p>
        </p:txBody>
      </p:sp>
      <p:cxnSp>
        <p:nvCxnSpPr>
          <p:cNvPr id="59397" name="Straight Arrow Connector 23"/>
          <p:cNvCxnSpPr>
            <a:cxnSpLocks noChangeShapeType="1"/>
          </p:cNvCxnSpPr>
          <p:nvPr/>
        </p:nvCxnSpPr>
        <p:spPr bwMode="auto">
          <a:xfrm flipH="1" flipV="1">
            <a:off x="4793632" y="1785169"/>
            <a:ext cx="1710729" cy="2330451"/>
          </a:xfrm>
          <a:prstGeom prst="straightConnector1">
            <a:avLst/>
          </a:prstGeom>
          <a:noFill/>
          <a:ln w="38100" algn="ctr">
            <a:solidFill>
              <a:schemeClr val="tx1"/>
            </a:solidFill>
            <a:prstDash val="sysDash"/>
            <a:round/>
            <a:headEnd/>
            <a:tailEnd type="arrow" w="med" len="med"/>
          </a:ln>
          <a:extLst>
            <a:ext uri="{909E8E84-426E-40DD-AFC4-6F175D3DCCD1}">
              <a14:hiddenFill xmlns:a14="http://schemas.microsoft.com/office/drawing/2010/main">
                <a:noFill/>
              </a14:hiddenFill>
            </a:ext>
          </a:extLst>
        </p:spPr>
      </p:cxnSp>
      <p:sp>
        <p:nvSpPr>
          <p:cNvPr id="59398" name="TextBox 8"/>
          <p:cNvSpPr txBox="1">
            <a:spLocks noChangeArrowheads="1"/>
          </p:cNvSpPr>
          <p:nvPr/>
        </p:nvSpPr>
        <p:spPr bwMode="auto">
          <a:xfrm>
            <a:off x="6300209" y="2751278"/>
            <a:ext cx="2579687" cy="1169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lvl1pPr eaLnBrk="0" hangingPunct="0">
              <a:spcBef>
                <a:spcPct val="20000"/>
              </a:spcBef>
              <a:buFont typeface="Arial" charset="0"/>
              <a:buChar char="•"/>
              <a:defRPr sz="3200">
                <a:solidFill>
                  <a:schemeClr val="tx1"/>
                </a:solidFill>
                <a:latin typeface="Arial" charset="0"/>
                <a:ea typeface="MS PGothic" pitchFamily="34" charset="-128"/>
                <a:cs typeface="Arial" charset="0"/>
              </a:defRPr>
            </a:lvl1pPr>
            <a:lvl2pPr marL="742950" indent="-285750" eaLnBrk="0" hangingPunct="0">
              <a:spcBef>
                <a:spcPct val="20000"/>
              </a:spcBef>
              <a:buFont typeface="Arial" charset="0"/>
              <a:buChar char="–"/>
              <a:defRPr sz="2800">
                <a:solidFill>
                  <a:schemeClr val="tx1"/>
                </a:solidFill>
                <a:latin typeface="Arial" charset="0"/>
                <a:ea typeface="MS PGothic" pitchFamily="34" charset="-128"/>
                <a:cs typeface="Arial" charset="0"/>
              </a:defRPr>
            </a:lvl2pPr>
            <a:lvl3pPr marL="1143000" indent="-228600" eaLnBrk="0" hangingPunct="0">
              <a:spcBef>
                <a:spcPct val="20000"/>
              </a:spcBef>
              <a:buFont typeface="Arial" charset="0"/>
              <a:buChar char="•"/>
              <a:defRPr sz="2400">
                <a:solidFill>
                  <a:schemeClr val="tx1"/>
                </a:solidFill>
                <a:latin typeface="Arial" charset="0"/>
                <a:ea typeface="MS PGothic" pitchFamily="34" charset="-128"/>
                <a:cs typeface="Arial" charset="0"/>
              </a:defRPr>
            </a:lvl3pPr>
            <a:lvl4pPr marL="1600200" indent="-228600" eaLnBrk="0" hangingPunct="0">
              <a:spcBef>
                <a:spcPct val="20000"/>
              </a:spcBef>
              <a:buFont typeface="Arial" charset="0"/>
              <a:buChar char="–"/>
              <a:defRPr sz="2000">
                <a:solidFill>
                  <a:schemeClr val="tx1"/>
                </a:solidFill>
                <a:latin typeface="Arial" charset="0"/>
                <a:ea typeface="MS PGothic" pitchFamily="34" charset="-128"/>
                <a:cs typeface="Arial" charset="0"/>
              </a:defRPr>
            </a:lvl4pPr>
            <a:lvl5pPr marL="2057400" indent="-228600" eaLnBrk="0" hangingPunct="0">
              <a:spcBef>
                <a:spcPct val="20000"/>
              </a:spcBef>
              <a:buFont typeface="Arial" charset="0"/>
              <a:buChar char="»"/>
              <a:defRPr sz="2000">
                <a:solidFill>
                  <a:schemeClr val="tx1"/>
                </a:solidFill>
                <a:latin typeface="Arial" charset="0"/>
                <a:ea typeface="MS PGothic" pitchFamily="34" charset="-128"/>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9pPr>
          </a:lstStyle>
          <a:p>
            <a:pPr algn="ctr" defTabSz="914400" eaLnBrk="1" hangingPunct="1">
              <a:spcBef>
                <a:spcPct val="0"/>
              </a:spcBef>
              <a:buFontTx/>
              <a:buNone/>
            </a:pPr>
            <a:r>
              <a:rPr lang="en-GB" altLang="en-US" sz="1400" b="1" dirty="0">
                <a:solidFill>
                  <a:srgbClr val="000000"/>
                </a:solidFill>
              </a:rPr>
              <a:t>Careers Service website</a:t>
            </a:r>
          </a:p>
          <a:p>
            <a:pPr algn="ctr" defTabSz="914400" eaLnBrk="1" hangingPunct="1">
              <a:spcBef>
                <a:spcPct val="0"/>
              </a:spcBef>
              <a:buFontTx/>
              <a:buNone/>
            </a:pPr>
            <a:r>
              <a:rPr lang="en-GB" altLang="en-US" sz="1400" b="1" dirty="0">
                <a:solidFill>
                  <a:srgbClr val="000000"/>
                </a:solidFill>
              </a:rPr>
              <a:t>Publications</a:t>
            </a:r>
          </a:p>
          <a:p>
            <a:pPr algn="ctr" defTabSz="914400" eaLnBrk="1" hangingPunct="1">
              <a:spcBef>
                <a:spcPct val="0"/>
              </a:spcBef>
              <a:buFont typeface="Arial" charset="0"/>
              <a:buNone/>
            </a:pPr>
            <a:r>
              <a:rPr lang="en-GB" altLang="en-US" sz="1400" b="1" dirty="0">
                <a:solidFill>
                  <a:srgbClr val="000000"/>
                </a:solidFill>
              </a:rPr>
              <a:t>Psychometric test login</a:t>
            </a:r>
          </a:p>
          <a:p>
            <a:pPr algn="ctr" defTabSz="914400" eaLnBrk="1" hangingPunct="1">
              <a:spcBef>
                <a:spcPct val="0"/>
              </a:spcBef>
              <a:buFontTx/>
              <a:buNone/>
            </a:pPr>
            <a:r>
              <a:rPr lang="en-GB" altLang="en-US" sz="1400" b="1" dirty="0" smtClean="0">
                <a:solidFill>
                  <a:srgbClr val="000000"/>
                </a:solidFill>
              </a:rPr>
              <a:t>Specialist job sites login</a:t>
            </a:r>
            <a:r>
              <a:rPr lang="en-GB" altLang="en-US" sz="1400" b="1" dirty="0">
                <a:solidFill>
                  <a:srgbClr val="000000"/>
                </a:solidFill>
              </a:rPr>
              <a:t/>
            </a:r>
            <a:br>
              <a:rPr lang="en-GB" altLang="en-US" sz="1400" b="1" dirty="0">
                <a:solidFill>
                  <a:srgbClr val="000000"/>
                </a:solidFill>
              </a:rPr>
            </a:br>
            <a:endParaRPr lang="en-GB" altLang="en-US" sz="1400" b="1" dirty="0">
              <a:solidFill>
                <a:srgbClr val="000000"/>
              </a:solidFill>
            </a:endParaRPr>
          </a:p>
        </p:txBody>
      </p:sp>
      <p:cxnSp>
        <p:nvCxnSpPr>
          <p:cNvPr id="59399" name="Straight Arrow Connector 25"/>
          <p:cNvCxnSpPr>
            <a:cxnSpLocks noChangeShapeType="1"/>
          </p:cNvCxnSpPr>
          <p:nvPr/>
        </p:nvCxnSpPr>
        <p:spPr bwMode="auto">
          <a:xfrm flipH="1" flipV="1">
            <a:off x="6024563" y="1978727"/>
            <a:ext cx="1435916" cy="764476"/>
          </a:xfrm>
          <a:prstGeom prst="straightConnector1">
            <a:avLst/>
          </a:prstGeom>
          <a:noFill/>
          <a:ln w="38100" algn="ctr">
            <a:solidFill>
              <a:schemeClr val="tx1"/>
            </a:solidFill>
            <a:prstDash val="sysDash"/>
            <a:round/>
            <a:headEnd/>
            <a:tailEnd type="arrow" w="med" len="med"/>
          </a:ln>
          <a:extLst>
            <a:ext uri="{909E8E84-426E-40DD-AFC4-6F175D3DCCD1}">
              <a14:hiddenFill xmlns:a14="http://schemas.microsoft.com/office/drawing/2010/main">
                <a:noFill/>
              </a14:hiddenFill>
            </a:ext>
          </a:extLst>
        </p:spPr>
      </p:cxnSp>
      <p:sp>
        <p:nvSpPr>
          <p:cNvPr id="59400" name="TextBox 3"/>
          <p:cNvSpPr txBox="1">
            <a:spLocks noChangeArrowheads="1"/>
          </p:cNvSpPr>
          <p:nvPr/>
        </p:nvSpPr>
        <p:spPr bwMode="auto">
          <a:xfrm>
            <a:off x="1907704" y="3028402"/>
            <a:ext cx="1584524" cy="523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0" tIns="45715" rIns="91430" bIns="45715">
            <a:spAutoFit/>
          </a:bodyPr>
          <a:lstStyle>
            <a:lvl1pPr eaLnBrk="0" hangingPunct="0">
              <a:spcBef>
                <a:spcPct val="20000"/>
              </a:spcBef>
              <a:buFont typeface="Arial" charset="0"/>
              <a:buChar char="•"/>
              <a:defRPr sz="3200">
                <a:solidFill>
                  <a:schemeClr val="tx1"/>
                </a:solidFill>
                <a:latin typeface="Arial" charset="0"/>
                <a:ea typeface="MS PGothic" pitchFamily="34" charset="-128"/>
                <a:cs typeface="Arial" charset="0"/>
              </a:defRPr>
            </a:lvl1pPr>
            <a:lvl2pPr marL="742950" indent="-285750" eaLnBrk="0" hangingPunct="0">
              <a:spcBef>
                <a:spcPct val="20000"/>
              </a:spcBef>
              <a:buFont typeface="Arial" charset="0"/>
              <a:buChar char="–"/>
              <a:defRPr sz="2800">
                <a:solidFill>
                  <a:schemeClr val="tx1"/>
                </a:solidFill>
                <a:latin typeface="Arial" charset="0"/>
                <a:ea typeface="MS PGothic" pitchFamily="34" charset="-128"/>
                <a:cs typeface="Arial" charset="0"/>
              </a:defRPr>
            </a:lvl2pPr>
            <a:lvl3pPr marL="1143000" indent="-228600" eaLnBrk="0" hangingPunct="0">
              <a:spcBef>
                <a:spcPct val="20000"/>
              </a:spcBef>
              <a:buFont typeface="Arial" charset="0"/>
              <a:buChar char="•"/>
              <a:defRPr sz="2400">
                <a:solidFill>
                  <a:schemeClr val="tx1"/>
                </a:solidFill>
                <a:latin typeface="Arial" charset="0"/>
                <a:ea typeface="MS PGothic" pitchFamily="34" charset="-128"/>
                <a:cs typeface="Arial" charset="0"/>
              </a:defRPr>
            </a:lvl3pPr>
            <a:lvl4pPr marL="1600200" indent="-228600" eaLnBrk="0" hangingPunct="0">
              <a:spcBef>
                <a:spcPct val="20000"/>
              </a:spcBef>
              <a:buFont typeface="Arial" charset="0"/>
              <a:buChar char="–"/>
              <a:defRPr sz="2000">
                <a:solidFill>
                  <a:schemeClr val="tx1"/>
                </a:solidFill>
                <a:latin typeface="Arial" charset="0"/>
                <a:ea typeface="MS PGothic" pitchFamily="34" charset="-128"/>
                <a:cs typeface="Arial" charset="0"/>
              </a:defRPr>
            </a:lvl4pPr>
            <a:lvl5pPr marL="2057400" indent="-228600" eaLnBrk="0" hangingPunct="0">
              <a:spcBef>
                <a:spcPct val="20000"/>
              </a:spcBef>
              <a:buFont typeface="Arial" charset="0"/>
              <a:buChar char="»"/>
              <a:defRPr sz="2000">
                <a:solidFill>
                  <a:schemeClr val="tx1"/>
                </a:solidFill>
                <a:latin typeface="Arial" charset="0"/>
                <a:ea typeface="MS PGothic" pitchFamily="34" charset="-128"/>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9pPr>
          </a:lstStyle>
          <a:p>
            <a:pPr algn="ctr" defTabSz="914400" eaLnBrk="1" hangingPunct="1">
              <a:spcBef>
                <a:spcPct val="0"/>
              </a:spcBef>
              <a:buFontTx/>
              <a:buNone/>
            </a:pPr>
            <a:r>
              <a:rPr lang="en-GB" altLang="en-US" sz="1400" b="1" dirty="0">
                <a:solidFill>
                  <a:srgbClr val="000000"/>
                </a:solidFill>
              </a:rPr>
              <a:t>Info on </a:t>
            </a:r>
            <a:r>
              <a:rPr lang="en-GB" altLang="en-US" sz="1400" b="1" dirty="0" smtClean="0">
                <a:solidFill>
                  <a:srgbClr val="000000"/>
                </a:solidFill>
              </a:rPr>
              <a:t>17,300</a:t>
            </a:r>
            <a:r>
              <a:rPr lang="en-GB" altLang="en-US" sz="1400" b="1" dirty="0">
                <a:solidFill>
                  <a:srgbClr val="000000"/>
                </a:solidFill>
              </a:rPr>
              <a:t>+ organisations</a:t>
            </a:r>
          </a:p>
        </p:txBody>
      </p:sp>
      <p:cxnSp>
        <p:nvCxnSpPr>
          <p:cNvPr id="59401" name="Straight Arrow Connector 23"/>
          <p:cNvCxnSpPr>
            <a:cxnSpLocks noChangeShapeType="1"/>
          </p:cNvCxnSpPr>
          <p:nvPr/>
        </p:nvCxnSpPr>
        <p:spPr bwMode="auto">
          <a:xfrm flipH="1" flipV="1">
            <a:off x="2661320" y="1986199"/>
            <a:ext cx="182488" cy="964207"/>
          </a:xfrm>
          <a:prstGeom prst="straightConnector1">
            <a:avLst/>
          </a:prstGeom>
          <a:noFill/>
          <a:ln w="38100" algn="ctr">
            <a:solidFill>
              <a:schemeClr val="tx1"/>
            </a:solidFill>
            <a:prstDash val="sysDash"/>
            <a:round/>
            <a:headEnd/>
            <a:tailEnd type="arrow" w="med" len="med"/>
          </a:ln>
          <a:extLst>
            <a:ext uri="{909E8E84-426E-40DD-AFC4-6F175D3DCCD1}">
              <a14:hiddenFill xmlns:a14="http://schemas.microsoft.com/office/drawing/2010/main">
                <a:noFill/>
              </a14:hiddenFill>
            </a:ext>
          </a:extLst>
        </p:spPr>
      </p:cxnSp>
      <p:cxnSp>
        <p:nvCxnSpPr>
          <p:cNvPr id="59402" name="Straight Arrow Connector 21"/>
          <p:cNvCxnSpPr>
            <a:cxnSpLocks noChangeShapeType="1"/>
          </p:cNvCxnSpPr>
          <p:nvPr/>
        </p:nvCxnSpPr>
        <p:spPr bwMode="auto">
          <a:xfrm flipH="1" flipV="1">
            <a:off x="3488737" y="1922480"/>
            <a:ext cx="509252" cy="3373785"/>
          </a:xfrm>
          <a:prstGeom prst="straightConnector1">
            <a:avLst/>
          </a:prstGeom>
          <a:noFill/>
          <a:ln w="38100" algn="ctr">
            <a:solidFill>
              <a:schemeClr val="tx1"/>
            </a:solidFill>
            <a:prstDash val="sysDash"/>
            <a:round/>
            <a:headEnd/>
            <a:tailEnd type="arrow" w="med" len="med"/>
          </a:ln>
          <a:extLst>
            <a:ext uri="{909E8E84-426E-40DD-AFC4-6F175D3DCCD1}">
              <a14:hiddenFill xmlns:a14="http://schemas.microsoft.com/office/drawing/2010/main">
                <a:noFill/>
              </a14:hiddenFill>
            </a:ext>
          </a:extLst>
        </p:spPr>
      </p:cxnSp>
      <p:sp>
        <p:nvSpPr>
          <p:cNvPr id="59403" name="TextBox 5"/>
          <p:cNvSpPr txBox="1">
            <a:spLocks noChangeArrowheads="1"/>
          </p:cNvSpPr>
          <p:nvPr/>
        </p:nvSpPr>
        <p:spPr bwMode="auto">
          <a:xfrm>
            <a:off x="2556570" y="5296251"/>
            <a:ext cx="2447925" cy="523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lvl1pPr eaLnBrk="0" hangingPunct="0">
              <a:spcBef>
                <a:spcPct val="20000"/>
              </a:spcBef>
              <a:buFont typeface="Arial" charset="0"/>
              <a:buChar char="•"/>
              <a:defRPr sz="3200">
                <a:solidFill>
                  <a:schemeClr val="tx1"/>
                </a:solidFill>
                <a:latin typeface="Arial" charset="0"/>
                <a:ea typeface="MS PGothic" pitchFamily="34" charset="-128"/>
                <a:cs typeface="Arial" charset="0"/>
              </a:defRPr>
            </a:lvl1pPr>
            <a:lvl2pPr marL="742950" indent="-285750" eaLnBrk="0" hangingPunct="0">
              <a:spcBef>
                <a:spcPct val="20000"/>
              </a:spcBef>
              <a:buFont typeface="Arial" charset="0"/>
              <a:buChar char="–"/>
              <a:defRPr sz="2800">
                <a:solidFill>
                  <a:schemeClr val="tx1"/>
                </a:solidFill>
                <a:latin typeface="Arial" charset="0"/>
                <a:ea typeface="MS PGothic" pitchFamily="34" charset="-128"/>
                <a:cs typeface="Arial" charset="0"/>
              </a:defRPr>
            </a:lvl2pPr>
            <a:lvl3pPr marL="1143000" indent="-228600" eaLnBrk="0" hangingPunct="0">
              <a:spcBef>
                <a:spcPct val="20000"/>
              </a:spcBef>
              <a:buFont typeface="Arial" charset="0"/>
              <a:buChar char="•"/>
              <a:defRPr sz="2400">
                <a:solidFill>
                  <a:schemeClr val="tx1"/>
                </a:solidFill>
                <a:latin typeface="Arial" charset="0"/>
                <a:ea typeface="MS PGothic" pitchFamily="34" charset="-128"/>
                <a:cs typeface="Arial" charset="0"/>
              </a:defRPr>
            </a:lvl3pPr>
            <a:lvl4pPr marL="1600200" indent="-228600" eaLnBrk="0" hangingPunct="0">
              <a:spcBef>
                <a:spcPct val="20000"/>
              </a:spcBef>
              <a:buFont typeface="Arial" charset="0"/>
              <a:buChar char="–"/>
              <a:defRPr sz="2000">
                <a:solidFill>
                  <a:schemeClr val="tx1"/>
                </a:solidFill>
                <a:latin typeface="Arial" charset="0"/>
                <a:ea typeface="MS PGothic" pitchFamily="34" charset="-128"/>
                <a:cs typeface="Arial" charset="0"/>
              </a:defRPr>
            </a:lvl4pPr>
            <a:lvl5pPr marL="2057400" indent="-228600" eaLnBrk="0" hangingPunct="0">
              <a:spcBef>
                <a:spcPct val="20000"/>
              </a:spcBef>
              <a:buFont typeface="Arial" charset="0"/>
              <a:buChar char="»"/>
              <a:defRPr sz="2000">
                <a:solidFill>
                  <a:schemeClr val="tx1"/>
                </a:solidFill>
                <a:latin typeface="Arial" charset="0"/>
                <a:ea typeface="MS PGothic" pitchFamily="34" charset="-128"/>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9pPr>
          </a:lstStyle>
          <a:p>
            <a:pPr algn="ctr" defTabSz="914400" eaLnBrk="1" hangingPunct="1">
              <a:spcBef>
                <a:spcPct val="0"/>
              </a:spcBef>
              <a:buFontTx/>
              <a:buNone/>
            </a:pPr>
            <a:r>
              <a:rPr lang="en-GB" altLang="en-US" sz="1400" b="1" dirty="0" smtClean="0">
                <a:solidFill>
                  <a:srgbClr val="000000"/>
                </a:solidFill>
              </a:rPr>
              <a:t>10,941  </a:t>
            </a:r>
            <a:r>
              <a:rPr lang="en-GB" altLang="en-US" sz="1400" b="1" dirty="0">
                <a:solidFill>
                  <a:srgbClr val="000000"/>
                </a:solidFill>
              </a:rPr>
              <a:t>advertised last academic year</a:t>
            </a:r>
          </a:p>
        </p:txBody>
      </p:sp>
      <p:pic>
        <p:nvPicPr>
          <p:cNvPr id="59404" name="Picture 2">
            <a:hlinkClick r:id="rId3" tooltip="Hyperlinked to the CareersLink web page"/>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288" y="549276"/>
            <a:ext cx="8388350" cy="1355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9406" name="Title 3"/>
          <p:cNvSpPr txBox="1">
            <a:spLocks/>
          </p:cNvSpPr>
          <p:nvPr/>
        </p:nvSpPr>
        <p:spPr bwMode="auto">
          <a:xfrm>
            <a:off x="1708736" y="5861052"/>
            <a:ext cx="6591500"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Arial" charset="0"/>
                <a:ea typeface="MS PGothic" pitchFamily="34" charset="-128"/>
                <a:cs typeface="Arial" charset="0"/>
              </a:defRPr>
            </a:lvl1pPr>
            <a:lvl2pPr marL="742950" indent="-285750" eaLnBrk="0" hangingPunct="0">
              <a:spcBef>
                <a:spcPct val="20000"/>
              </a:spcBef>
              <a:buFont typeface="Arial" charset="0"/>
              <a:buChar char="–"/>
              <a:defRPr sz="2800">
                <a:solidFill>
                  <a:schemeClr val="tx1"/>
                </a:solidFill>
                <a:latin typeface="Arial" charset="0"/>
                <a:ea typeface="MS PGothic" pitchFamily="34" charset="-128"/>
                <a:cs typeface="Arial" charset="0"/>
              </a:defRPr>
            </a:lvl2pPr>
            <a:lvl3pPr marL="1143000" indent="-228600" eaLnBrk="0" hangingPunct="0">
              <a:spcBef>
                <a:spcPct val="20000"/>
              </a:spcBef>
              <a:buFont typeface="Arial" charset="0"/>
              <a:buChar char="•"/>
              <a:defRPr sz="2400">
                <a:solidFill>
                  <a:schemeClr val="tx1"/>
                </a:solidFill>
                <a:latin typeface="Arial" charset="0"/>
                <a:ea typeface="MS PGothic" pitchFamily="34" charset="-128"/>
                <a:cs typeface="Arial" charset="0"/>
              </a:defRPr>
            </a:lvl3pPr>
            <a:lvl4pPr marL="1600200" indent="-228600" eaLnBrk="0" hangingPunct="0">
              <a:spcBef>
                <a:spcPct val="20000"/>
              </a:spcBef>
              <a:buFont typeface="Arial" charset="0"/>
              <a:buChar char="–"/>
              <a:defRPr sz="2000">
                <a:solidFill>
                  <a:schemeClr val="tx1"/>
                </a:solidFill>
                <a:latin typeface="Arial" charset="0"/>
                <a:ea typeface="MS PGothic" pitchFamily="34" charset="-128"/>
                <a:cs typeface="Arial" charset="0"/>
              </a:defRPr>
            </a:lvl4pPr>
            <a:lvl5pPr marL="2057400" indent="-228600" eaLnBrk="0" hangingPunct="0">
              <a:spcBef>
                <a:spcPct val="20000"/>
              </a:spcBef>
              <a:buFont typeface="Arial" charset="0"/>
              <a:buChar char="»"/>
              <a:defRPr sz="2000">
                <a:solidFill>
                  <a:schemeClr val="tx1"/>
                </a:solidFill>
                <a:latin typeface="Arial" charset="0"/>
                <a:ea typeface="MS PGothic" pitchFamily="34" charset="-128"/>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ea typeface="MS PGothic" pitchFamily="34" charset="-128"/>
                <a:cs typeface="Arial" charset="0"/>
              </a:defRPr>
            </a:lvl9pPr>
          </a:lstStyle>
          <a:p>
            <a:pPr algn="ctr" defTabSz="914400" eaLnBrk="1" hangingPunct="1">
              <a:spcBef>
                <a:spcPct val="0"/>
              </a:spcBef>
              <a:buFontTx/>
              <a:buNone/>
            </a:pPr>
            <a:r>
              <a:rPr lang="en-GB" altLang="en-US" sz="2800" b="1" dirty="0" err="1" smtClean="0">
                <a:solidFill>
                  <a:prstClr val="black"/>
                </a:solidFill>
              </a:rPr>
              <a:t>Careerslink</a:t>
            </a:r>
            <a:endParaRPr lang="en-GB" altLang="en-US" sz="2800" b="1" dirty="0" smtClean="0">
              <a:solidFill>
                <a:prstClr val="black"/>
              </a:solidFill>
            </a:endParaRPr>
          </a:p>
          <a:p>
            <a:pPr algn="ctr" defTabSz="914400" eaLnBrk="1" hangingPunct="1">
              <a:spcBef>
                <a:spcPct val="0"/>
              </a:spcBef>
              <a:buFontTx/>
              <a:buNone/>
            </a:pPr>
            <a:r>
              <a:rPr lang="en-GB" altLang="en-US" sz="2800" b="1" dirty="0" smtClean="0">
                <a:solidFill>
                  <a:prstClr val="black"/>
                </a:solidFill>
                <a:hlinkClick r:id="rId3"/>
              </a:rPr>
              <a:t>www.manchester.ac.uk/careerslink</a:t>
            </a:r>
            <a:r>
              <a:rPr lang="en-GB" altLang="en-US" sz="2800" b="1" dirty="0" smtClean="0">
                <a:solidFill>
                  <a:prstClr val="black"/>
                </a:solidFill>
              </a:rPr>
              <a:t> </a:t>
            </a:r>
            <a:endParaRPr lang="en-GB" altLang="en-US" sz="2800" b="1" dirty="0">
              <a:solidFill>
                <a:prstClr val="black"/>
              </a:solidFill>
            </a:endParaRPr>
          </a:p>
        </p:txBody>
      </p:sp>
      <p:pic>
        <p:nvPicPr>
          <p:cNvPr id="1026" name="Picture 2" descr="image002"/>
          <p:cNvPicPr>
            <a:picLocks noChangeAspect="1" noChangeArrowheads="1"/>
          </p:cNvPicPr>
          <p:nvPr/>
        </p:nvPicPr>
        <p:blipFill rotWithShape="1">
          <a:blip r:embed="rId5">
            <a:extLst>
              <a:ext uri="{28A0092B-C50C-407E-A947-70E740481C1C}">
                <a14:useLocalDpi xmlns:a14="http://schemas.microsoft.com/office/drawing/2010/main" val="0"/>
              </a:ext>
            </a:extLst>
          </a:blip>
          <a:srcRect l="5493" t="29681" r="5359"/>
          <a:stretch/>
        </p:blipFill>
        <p:spPr bwMode="auto">
          <a:xfrm>
            <a:off x="395288" y="1700822"/>
            <a:ext cx="1348054" cy="2992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42079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G:\Careers-Media\PhotoLibrary\Events\Pathways\Pathways 2014\Pathways 14 unzipped\JL_picture_11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93" t="42881" r="23396" b="11426"/>
          <a:stretch/>
        </p:blipFill>
        <p:spPr bwMode="auto">
          <a:xfrm rot="1199915">
            <a:off x="4199092" y="3347397"/>
            <a:ext cx="3606338" cy="2983903"/>
          </a:xfrm>
          <a:prstGeom prst="rect">
            <a:avLst/>
          </a:prstGeom>
          <a:noFill/>
          <a:ln w="123825">
            <a:solidFill>
              <a:schemeClr val="bg1"/>
            </a:solidFill>
          </a:ln>
          <a:extLst>
            <a:ext uri="{909E8E84-426E-40DD-AFC4-6F175D3DCCD1}">
              <a14:hiddenFill xmlns:a14="http://schemas.microsoft.com/office/drawing/2010/main">
                <a:solidFill>
                  <a:srgbClr val="FFFFFF"/>
                </a:solidFill>
              </a14:hiddenFill>
            </a:ext>
          </a:extLst>
        </p:spPr>
      </p:pic>
      <p:pic>
        <p:nvPicPr>
          <p:cNvPr id="4" name="Picture 3" descr="\\nask.man.ac.uk\home$\Desktop\IMG_6628.jpg"/>
          <p:cNvPicPr/>
          <p:nvPr/>
        </p:nvPicPr>
        <p:blipFill>
          <a:blip r:embed="rId4" cstate="print">
            <a:extLst>
              <a:ext uri="{28A0092B-C50C-407E-A947-70E740481C1C}">
                <a14:useLocalDpi xmlns:a14="http://schemas.microsoft.com/office/drawing/2010/main" val="0"/>
              </a:ext>
            </a:extLst>
          </a:blip>
          <a:srcRect t="14397" r="8221" b="5750"/>
          <a:stretch>
            <a:fillRect/>
          </a:stretch>
        </p:blipFill>
        <p:spPr bwMode="auto">
          <a:xfrm rot="20614506">
            <a:off x="185801" y="706828"/>
            <a:ext cx="3932066" cy="2462943"/>
          </a:xfrm>
          <a:prstGeom prst="rect">
            <a:avLst/>
          </a:prstGeom>
          <a:noFill/>
          <a:ln>
            <a:noFill/>
          </a:ln>
        </p:spPr>
      </p:pic>
      <p:pic>
        <p:nvPicPr>
          <p:cNvPr id="17411" name="Picture 3" descr="G:\Careers-Media\PhotoLibrary\Events\Pathways\Pathways 2014\Pathways 14 unzipped\JL_picture_9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002658">
            <a:off x="6742018" y="2851735"/>
            <a:ext cx="2189339" cy="328498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1026" t="3470" b="20380"/>
          <a:stretch/>
        </p:blipFill>
        <p:spPr bwMode="auto">
          <a:xfrm rot="288490">
            <a:off x="407429" y="4251863"/>
            <a:ext cx="3168189" cy="21348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5"/>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30186" b="5181"/>
          <a:stretch/>
        </p:blipFill>
        <p:spPr bwMode="auto">
          <a:xfrm rot="152215">
            <a:off x="1984379" y="2420561"/>
            <a:ext cx="3283182" cy="2001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4200048" y="-46868"/>
            <a:ext cx="4943959" cy="2492990"/>
          </a:xfrm>
          <a:prstGeom prst="rect">
            <a:avLst/>
          </a:prstGeom>
          <a:noFill/>
        </p:spPr>
        <p:txBody>
          <a:bodyPr wrap="square">
            <a:spAutoFit/>
          </a:bodyPr>
          <a:lstStyle/>
          <a:p>
            <a:pPr defTabSz="914400"/>
            <a:r>
              <a:rPr lang="en-GB" sz="6000" b="1" spc="300" dirty="0" smtClean="0">
                <a:solidFill>
                  <a:srgbClr val="002060"/>
                </a:solidFill>
                <a:latin typeface="Calibri" panose="020F0502020204030204" pitchFamily="34" charset="0"/>
                <a:cs typeface="Calibri" panose="020F0502020204030204" pitchFamily="34" charset="0"/>
                <a:hlinkClick r:id="rId8"/>
              </a:rPr>
              <a:t>Connect and communicate</a:t>
            </a:r>
            <a:endParaRPr lang="en-GB" sz="6000" b="1" spc="300" dirty="0" smtClean="0">
              <a:solidFill>
                <a:srgbClr val="002060"/>
              </a:solidFill>
              <a:latin typeface="Calibri" panose="020F0502020204030204" pitchFamily="34" charset="0"/>
              <a:cs typeface="Calibri" panose="020F0502020204030204" pitchFamily="34" charset="0"/>
            </a:endParaRPr>
          </a:p>
          <a:p>
            <a:pPr defTabSz="914400"/>
            <a:endParaRPr lang="en-GB" sz="3600" b="1" spc="3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23950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pPr marL="0" indent="0" algn="ctr">
              <a:buNone/>
            </a:pPr>
            <a:r>
              <a:rPr lang="en-GB" dirty="0">
                <a:latin typeface="+mn-lt"/>
              </a:rPr>
              <a:t> </a:t>
            </a:r>
            <a:endParaRPr lang="en-GB" dirty="0" smtClean="0">
              <a:latin typeface="+mn-lt"/>
            </a:endParaRPr>
          </a:p>
        </p:txBody>
      </p:sp>
      <p:pic>
        <p:nvPicPr>
          <p:cNvPr id="2050"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471" y="0"/>
            <a:ext cx="10399363"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7236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57251"/>
            <a:ext cx="9144000" cy="5143500"/>
          </a:xfrm>
          <a:prstGeom prst="rect">
            <a:avLst/>
          </a:prstGeom>
        </p:spPr>
      </p:pic>
    </p:spTree>
    <p:extLst>
      <p:ext uri="{BB962C8B-B14F-4D97-AF65-F5344CB8AC3E}">
        <p14:creationId xmlns:p14="http://schemas.microsoft.com/office/powerpoint/2010/main" val="6948643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4" name="Picture 3">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52039"/>
            <a:ext cx="9144000" cy="5605975"/>
          </a:xfrm>
          <a:prstGeom prst="rect">
            <a:avLst/>
          </a:prstGeom>
        </p:spPr>
      </p:pic>
    </p:spTree>
    <p:extLst>
      <p:ext uri="{BB962C8B-B14F-4D97-AF65-F5344CB8AC3E}">
        <p14:creationId xmlns:p14="http://schemas.microsoft.com/office/powerpoint/2010/main" val="26319830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4" name="Picture 3">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9144000" cy="6858000"/>
          </a:xfrm>
          <a:prstGeom prst="rect">
            <a:avLst/>
          </a:prstGeom>
        </p:spPr>
      </p:pic>
    </p:spTree>
    <p:extLst>
      <p:ext uri="{BB962C8B-B14F-4D97-AF65-F5344CB8AC3E}">
        <p14:creationId xmlns:p14="http://schemas.microsoft.com/office/powerpoint/2010/main" val="9291310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7691"/>
            <a:ext cx="8229600" cy="1143000"/>
          </a:xfrm>
        </p:spPr>
        <p:txBody>
          <a:bodyPr/>
          <a:lstStyle/>
          <a:p>
            <a:endParaRPr lang="en-GB" dirty="0"/>
          </a:p>
        </p:txBody>
      </p:sp>
      <p:sp>
        <p:nvSpPr>
          <p:cNvPr id="3" name="Content Placeholder 2"/>
          <p:cNvSpPr>
            <a:spLocks noGrp="1"/>
          </p:cNvSpPr>
          <p:nvPr>
            <p:ph idx="1"/>
          </p:nvPr>
        </p:nvSpPr>
        <p:spPr>
          <a:xfrm>
            <a:off x="457200" y="1600201"/>
            <a:ext cx="8229600" cy="5257799"/>
          </a:xfrm>
        </p:spPr>
        <p:txBody>
          <a:bodyPr/>
          <a:lstStyle/>
          <a:p>
            <a:endParaRPr lang="en-GB" dirty="0"/>
          </a:p>
        </p:txBody>
      </p:sp>
      <p:pic>
        <p:nvPicPr>
          <p:cNvPr id="4" name="Picture 3">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74639"/>
            <a:ext cx="9144000" cy="5726111"/>
          </a:xfrm>
          <a:prstGeom prst="rect">
            <a:avLst/>
          </a:prstGeom>
        </p:spPr>
      </p:pic>
    </p:spTree>
    <p:extLst>
      <p:ext uri="{BB962C8B-B14F-4D97-AF65-F5344CB8AC3E}">
        <p14:creationId xmlns:p14="http://schemas.microsoft.com/office/powerpoint/2010/main" val="21339021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2053"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65318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mtcssls3\AppData\Local\Microsoft\Windows\Temporary Internet Files\Content.Outlook\ENZ2X5T9\Media Club Web Carousel.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050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pPr algn="l"/>
            <a:r>
              <a:rPr lang="en-GB" b="1" dirty="0" smtClean="0">
                <a:solidFill>
                  <a:srgbClr val="002060"/>
                </a:solidFill>
              </a:rPr>
              <a:t>Introduction: </a:t>
            </a:r>
            <a:br>
              <a:rPr lang="en-GB" b="1" dirty="0" smtClean="0">
                <a:solidFill>
                  <a:srgbClr val="002060"/>
                </a:solidFill>
              </a:rPr>
            </a:br>
            <a:r>
              <a:rPr lang="en-GB" sz="3600" b="1" dirty="0" smtClean="0">
                <a:solidFill>
                  <a:srgbClr val="002060"/>
                </a:solidFill>
              </a:rPr>
              <a:t>Thurs 3 Oct, 5.15pm, Sam Alex Theatre</a:t>
            </a:r>
            <a:endParaRPr lang="en-GB" sz="3600" b="1" dirty="0">
              <a:solidFill>
                <a:srgbClr val="002060"/>
              </a:solidFill>
            </a:endParaRPr>
          </a:p>
        </p:txBody>
      </p:sp>
      <p:sp>
        <p:nvSpPr>
          <p:cNvPr id="3" name="Content Placeholder 2"/>
          <p:cNvSpPr>
            <a:spLocks noGrp="1"/>
          </p:cNvSpPr>
          <p:nvPr>
            <p:ph idx="1"/>
          </p:nvPr>
        </p:nvSpPr>
        <p:spPr/>
        <p:txBody>
          <a:bodyPr/>
          <a:lstStyle/>
          <a:p>
            <a:endParaRPr lang="en-GB" dirty="0"/>
          </a:p>
        </p:txBody>
      </p:sp>
    </p:spTree>
    <p:extLst>
      <p:ext uri="{BB962C8B-B14F-4D97-AF65-F5344CB8AC3E}">
        <p14:creationId xmlns:p14="http://schemas.microsoft.com/office/powerpoint/2010/main" val="18131143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mtcssls3\AppData\Local\Microsoft\Windows\Temporary Internet Files\Content.Outlook\ENZ2X5T9\Third Sector Club web carousel.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75249"/>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103749"/>
            <a:ext cx="8229600" cy="1143000"/>
          </a:xfrm>
        </p:spPr>
        <p:txBody>
          <a:bodyPr>
            <a:normAutofit/>
          </a:bodyPr>
          <a:lstStyle/>
          <a:p>
            <a:pPr algn="l"/>
            <a:r>
              <a:rPr lang="en-GB" sz="3200" dirty="0" smtClean="0">
                <a:solidFill>
                  <a:srgbClr val="002060"/>
                </a:solidFill>
              </a:rPr>
              <a:t>Socially Responsible Careers</a:t>
            </a:r>
            <a:br>
              <a:rPr lang="en-GB" sz="3200" dirty="0" smtClean="0">
                <a:solidFill>
                  <a:srgbClr val="002060"/>
                </a:solidFill>
              </a:rPr>
            </a:br>
            <a:r>
              <a:rPr lang="en-GB" sz="2400" dirty="0" smtClean="0">
                <a:solidFill>
                  <a:srgbClr val="002060"/>
                </a:solidFill>
              </a:rPr>
              <a:t>Thurs 7 Nov, 5-7pm, details on www.manchester.ac.uk/careerlink</a:t>
            </a:r>
            <a:endParaRPr lang="en-GB" sz="2400" dirty="0">
              <a:solidFill>
                <a:srgbClr val="002060"/>
              </a:solidFill>
            </a:endParaRPr>
          </a:p>
        </p:txBody>
      </p:sp>
      <p:sp>
        <p:nvSpPr>
          <p:cNvPr id="3" name="Content Placeholder 2"/>
          <p:cNvSpPr>
            <a:spLocks noGrp="1"/>
          </p:cNvSpPr>
          <p:nvPr>
            <p:ph idx="1"/>
          </p:nvPr>
        </p:nvSpPr>
        <p:spPr>
          <a:xfrm>
            <a:off x="457200" y="2025748"/>
            <a:ext cx="8229600" cy="4100415"/>
          </a:xfrm>
        </p:spPr>
        <p:txBody>
          <a:bodyPr/>
          <a:lstStyle/>
          <a:p>
            <a:pPr marL="0" indent="0">
              <a:buNone/>
            </a:pPr>
            <a:endParaRPr lang="en-GB" dirty="0"/>
          </a:p>
        </p:txBody>
      </p:sp>
    </p:spTree>
    <p:extLst>
      <p:ext uri="{BB962C8B-B14F-4D97-AF65-F5344CB8AC3E}">
        <p14:creationId xmlns:p14="http://schemas.microsoft.com/office/powerpoint/2010/main" val="39111485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a:lstStyle/>
          <a:p>
            <a:r>
              <a:rPr lang="en-GB" altLang="en-US" b="1" dirty="0" smtClean="0">
                <a:solidFill>
                  <a:srgbClr val="002060"/>
                </a:solidFill>
                <a:latin typeface="Calibri" panose="020F0502020204030204" pitchFamily="34" charset="0"/>
                <a:cs typeface="Calibri" panose="020F0502020204030204" pitchFamily="34" charset="0"/>
              </a:rPr>
              <a:t>What are your thoughts…</a:t>
            </a:r>
            <a:endParaRPr lang="en-GB" altLang="en-US" b="1" u="sng" dirty="0" smtClean="0">
              <a:solidFill>
                <a:srgbClr val="7030A0"/>
              </a:solidFill>
              <a:latin typeface="Calibri" panose="020F0502020204030204" pitchFamily="34" charset="0"/>
              <a:cs typeface="Calibri" panose="020F0502020204030204" pitchFamily="34" charset="0"/>
            </a:endParaRPr>
          </a:p>
        </p:txBody>
      </p:sp>
      <p:sp>
        <p:nvSpPr>
          <p:cNvPr id="2" name="Content Placeholder 1"/>
          <p:cNvSpPr>
            <a:spLocks noGrp="1"/>
          </p:cNvSpPr>
          <p:nvPr>
            <p:ph sz="quarter" idx="13"/>
          </p:nvPr>
        </p:nvSpPr>
        <p:spPr/>
        <p:txBody>
          <a:bodyPr/>
          <a:lstStyle/>
          <a:p>
            <a:pPr marL="0" indent="0">
              <a:buNone/>
            </a:pPr>
            <a:r>
              <a:rPr lang="en-GB" sz="2800" dirty="0" smtClean="0">
                <a:solidFill>
                  <a:srgbClr val="002060"/>
                </a:solidFill>
                <a:latin typeface="Calibri" panose="020F0502020204030204" pitchFamily="34" charset="0"/>
                <a:cs typeface="Calibri" panose="020F0502020204030204" pitchFamily="34" charset="0"/>
              </a:rPr>
              <a:t>Do you want to:</a:t>
            </a:r>
          </a:p>
          <a:p>
            <a:pPr>
              <a:buFontTx/>
              <a:buChar char="-"/>
            </a:pPr>
            <a:r>
              <a:rPr lang="en-GB" sz="2800" dirty="0" smtClean="0">
                <a:solidFill>
                  <a:srgbClr val="002060"/>
                </a:solidFill>
                <a:latin typeface="Calibri" panose="020F0502020204030204" pitchFamily="34" charset="0"/>
                <a:cs typeface="Calibri" panose="020F0502020204030204" pitchFamily="34" charset="0"/>
              </a:rPr>
              <a:t>find a job or internship?</a:t>
            </a:r>
          </a:p>
          <a:p>
            <a:pPr marL="0" indent="0">
              <a:buNone/>
            </a:pPr>
            <a:r>
              <a:rPr lang="en-GB" sz="2800" dirty="0" smtClean="0">
                <a:solidFill>
                  <a:srgbClr val="BA219F"/>
                </a:solidFill>
                <a:latin typeface="Calibri" panose="020F0502020204030204" pitchFamily="34" charset="0"/>
                <a:cs typeface="Calibri" panose="020F0502020204030204" pitchFamily="34" charset="0"/>
              </a:rPr>
              <a:t>-   find a place on a </a:t>
            </a:r>
            <a:r>
              <a:rPr lang="en-GB" sz="2800" dirty="0" err="1" smtClean="0">
                <a:solidFill>
                  <a:srgbClr val="BA219F"/>
                </a:solidFill>
                <a:latin typeface="Calibri" panose="020F0502020204030204" pitchFamily="34" charset="0"/>
                <a:cs typeface="Calibri" panose="020F0502020204030204" pitchFamily="34" charset="0"/>
              </a:rPr>
              <a:t>Phd</a:t>
            </a:r>
            <a:r>
              <a:rPr lang="en-GB" sz="2800" dirty="0" smtClean="0">
                <a:solidFill>
                  <a:srgbClr val="BA219F"/>
                </a:solidFill>
                <a:latin typeface="Calibri" panose="020F0502020204030204" pitchFamily="34" charset="0"/>
                <a:cs typeface="Calibri" panose="020F0502020204030204" pitchFamily="34" charset="0"/>
              </a:rPr>
              <a:t> programme?</a:t>
            </a:r>
          </a:p>
          <a:p>
            <a:pPr>
              <a:buFontTx/>
              <a:buChar char="-"/>
            </a:pPr>
            <a:r>
              <a:rPr lang="en-GB" sz="2800" dirty="0" smtClean="0">
                <a:solidFill>
                  <a:schemeClr val="accent5">
                    <a:lumMod val="50000"/>
                  </a:schemeClr>
                </a:solidFill>
                <a:latin typeface="Calibri" panose="020F0502020204030204" pitchFamily="34" charset="0"/>
                <a:cs typeface="Calibri" panose="020F0502020204030204" pitchFamily="34" charset="0"/>
              </a:rPr>
              <a:t>work for yourself?</a:t>
            </a:r>
          </a:p>
          <a:p>
            <a:pPr>
              <a:buFontTx/>
              <a:buChar char="-"/>
            </a:pPr>
            <a:r>
              <a:rPr lang="en-GB" sz="2800" dirty="0" smtClean="0">
                <a:solidFill>
                  <a:schemeClr val="accent4">
                    <a:lumMod val="75000"/>
                  </a:schemeClr>
                </a:solidFill>
                <a:latin typeface="Calibri" panose="020F0502020204030204" pitchFamily="34" charset="0"/>
                <a:cs typeface="Calibri" panose="020F0502020204030204" pitchFamily="34" charset="0"/>
              </a:rPr>
              <a:t>figure out what you want to do next?</a:t>
            </a:r>
          </a:p>
          <a:p>
            <a:pPr marL="0" indent="0">
              <a:buNone/>
            </a:pPr>
            <a:r>
              <a:rPr lang="en-GB" sz="2800" dirty="0" smtClean="0">
                <a:solidFill>
                  <a:srgbClr val="002060"/>
                </a:solidFill>
                <a:latin typeface="Calibri" panose="020F0502020204030204" pitchFamily="34" charset="0"/>
                <a:cs typeface="Calibri" panose="020F0502020204030204" pitchFamily="34" charset="0"/>
              </a:rPr>
              <a:t>or</a:t>
            </a:r>
          </a:p>
          <a:p>
            <a:pPr>
              <a:buFontTx/>
              <a:buChar char="-"/>
            </a:pPr>
            <a:r>
              <a:rPr lang="en-GB" sz="2800" dirty="0" smtClean="0">
                <a:solidFill>
                  <a:srgbClr val="0070C0"/>
                </a:solidFill>
                <a:latin typeface="Calibri" panose="020F0502020204030204" pitchFamily="34" charset="0"/>
                <a:cs typeface="Calibri" panose="020F0502020204030204" pitchFamily="34" charset="0"/>
              </a:rPr>
              <a:t>Just want to focus on the here and now…</a:t>
            </a:r>
          </a:p>
          <a:p>
            <a:endParaRPr lang="en-GB"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40415047"/>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sz="quarter" idx="13"/>
          </p:nvPr>
        </p:nvSpPr>
        <p:spPr/>
        <p:txBody>
          <a:bodyPr/>
          <a:lstStyle/>
          <a:p>
            <a:endParaRPr lang="en-GB"/>
          </a:p>
        </p:txBody>
      </p:sp>
      <p:pic>
        <p:nvPicPr>
          <p:cNvPr id="3074" name="Picture 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64773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www.reallifedesign.co.uk/sites/default/files/images/web-design-stepping-stone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2655263"/>
            <a:ext cx="5086230" cy="4204343"/>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pPr algn="l"/>
            <a:r>
              <a:rPr lang="en-GB" b="1" dirty="0" smtClean="0">
                <a:solidFill>
                  <a:srgbClr val="002060"/>
                </a:solidFill>
              </a:rPr>
              <a:t>Action – taking the next step</a:t>
            </a:r>
            <a:endParaRPr lang="en-GB" b="1" dirty="0">
              <a:solidFill>
                <a:srgbClr val="002060"/>
              </a:solidFill>
            </a:endParaRPr>
          </a:p>
        </p:txBody>
      </p:sp>
      <p:sp>
        <p:nvSpPr>
          <p:cNvPr id="4" name="Content Placeholder 3"/>
          <p:cNvSpPr>
            <a:spLocks noGrp="1"/>
          </p:cNvSpPr>
          <p:nvPr>
            <p:ph idx="1"/>
          </p:nvPr>
        </p:nvSpPr>
        <p:spPr/>
        <p:txBody>
          <a:bodyPr/>
          <a:lstStyle/>
          <a:p>
            <a:endParaRPr lang="en-GB" dirty="0"/>
          </a:p>
        </p:txBody>
      </p:sp>
    </p:spTree>
    <p:extLst>
      <p:ext uri="{BB962C8B-B14F-4D97-AF65-F5344CB8AC3E}">
        <p14:creationId xmlns:p14="http://schemas.microsoft.com/office/powerpoint/2010/main" val="4164449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a:lstStyle/>
          <a:p>
            <a:r>
              <a:rPr lang="en-GB" altLang="en-US" b="1" dirty="0" smtClean="0">
                <a:solidFill>
                  <a:srgbClr val="002060"/>
                </a:solidFill>
                <a:latin typeface="Calibri" panose="020F0502020204030204" pitchFamily="34" charset="0"/>
                <a:cs typeface="Calibri" panose="020F0502020204030204" pitchFamily="34" charset="0"/>
              </a:rPr>
              <a:t>Things you need to know…</a:t>
            </a:r>
            <a:endParaRPr lang="en-GB" altLang="en-US" b="1" u="sng" dirty="0" smtClean="0">
              <a:solidFill>
                <a:srgbClr val="7030A0"/>
              </a:solidFill>
              <a:latin typeface="Calibri" panose="020F0502020204030204" pitchFamily="34" charset="0"/>
              <a:cs typeface="Calibri" panose="020F0502020204030204" pitchFamily="34" charset="0"/>
            </a:endParaRPr>
          </a:p>
        </p:txBody>
      </p:sp>
      <p:sp>
        <p:nvSpPr>
          <p:cNvPr id="2" name="Content Placeholder 1"/>
          <p:cNvSpPr>
            <a:spLocks noGrp="1"/>
          </p:cNvSpPr>
          <p:nvPr>
            <p:ph sz="quarter" idx="13"/>
          </p:nvPr>
        </p:nvSpPr>
        <p:spPr/>
        <p:txBody>
          <a:bodyPr/>
          <a:lstStyle/>
          <a:p>
            <a:endParaRPr lang="en-GB" sz="2800" dirty="0" smtClean="0">
              <a:latin typeface="Calibri" panose="020F0502020204030204" pitchFamily="34" charset="0"/>
              <a:cs typeface="Calibri" panose="020F0502020204030204" pitchFamily="34" charset="0"/>
            </a:endParaRPr>
          </a:p>
          <a:p>
            <a:r>
              <a:rPr lang="en-GB" sz="2800" dirty="0" smtClean="0">
                <a:solidFill>
                  <a:srgbClr val="002060"/>
                </a:solidFill>
                <a:latin typeface="Calibri" panose="020F0502020204030204" pitchFamily="34" charset="0"/>
                <a:cs typeface="Calibri" panose="020F0502020204030204" pitchFamily="34" charset="0"/>
              </a:rPr>
              <a:t>You can apply for graduate schemes – many are open now – but they’re only one option.</a:t>
            </a:r>
          </a:p>
          <a:p>
            <a:r>
              <a:rPr lang="en-GB" sz="2800" dirty="0" smtClean="0">
                <a:solidFill>
                  <a:srgbClr val="002060"/>
                </a:solidFill>
                <a:latin typeface="Calibri" panose="020F0502020204030204" pitchFamily="34" charset="0"/>
                <a:cs typeface="Calibri" panose="020F0502020204030204" pitchFamily="34" charset="0"/>
              </a:rPr>
              <a:t>You may need to build more experience alongside your studies to help you take your next step.</a:t>
            </a:r>
          </a:p>
          <a:p>
            <a:r>
              <a:rPr lang="en-GB" sz="2800" dirty="0" smtClean="0">
                <a:solidFill>
                  <a:srgbClr val="002060"/>
                </a:solidFill>
                <a:latin typeface="Calibri" panose="020F0502020204030204" pitchFamily="34" charset="0"/>
                <a:cs typeface="Calibri" panose="020F0502020204030204" pitchFamily="34" charset="0"/>
              </a:rPr>
              <a:t>Applications – a language all of their own and take time to write well.</a:t>
            </a:r>
          </a:p>
          <a:p>
            <a:r>
              <a:rPr lang="en-GB" sz="2800" dirty="0" smtClean="0">
                <a:solidFill>
                  <a:srgbClr val="002060"/>
                </a:solidFill>
                <a:latin typeface="Calibri" panose="020F0502020204030204" pitchFamily="34" charset="0"/>
                <a:cs typeface="Calibri" panose="020F0502020204030204" pitchFamily="34" charset="0"/>
              </a:rPr>
              <a:t>It helps to practise psychometric tests.</a:t>
            </a:r>
            <a:endParaRPr lang="en-GB" sz="2800"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9921535"/>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17" name="Picture 16" descr="BACKGROUNDS-2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527" y="5592991"/>
            <a:ext cx="3165102" cy="1584824"/>
          </a:xfrm>
          <a:prstGeom prst="rect">
            <a:avLst/>
          </a:prstGeom>
        </p:spPr>
      </p:pic>
      <p:sp>
        <p:nvSpPr>
          <p:cNvPr id="23" name="Content Placeholder 2"/>
          <p:cNvSpPr txBox="1">
            <a:spLocks/>
          </p:cNvSpPr>
          <p:nvPr/>
        </p:nvSpPr>
        <p:spPr>
          <a:xfrm>
            <a:off x="2881757" y="568037"/>
            <a:ext cx="6262255" cy="5851624"/>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Clr>
                <a:srgbClr val="BA219F"/>
              </a:buClr>
              <a:buSzPct val="150000"/>
              <a:buFont typeface="Arial"/>
              <a:buNone/>
            </a:pPr>
            <a:r>
              <a:rPr lang="en-GB" sz="2800" b="1" dirty="0" smtClean="0">
                <a:solidFill>
                  <a:srgbClr val="002060"/>
                </a:solidFill>
                <a:latin typeface="Arial"/>
                <a:cs typeface="Arial"/>
              </a:rPr>
              <a:t>Make the most of Manchester</a:t>
            </a:r>
            <a:r>
              <a:rPr lang="en-GB" sz="2800" b="1" dirty="0" smtClean="0">
                <a:solidFill>
                  <a:prstClr val="black"/>
                </a:solidFill>
                <a:latin typeface="Arial"/>
                <a:cs typeface="Arial"/>
              </a:rPr>
              <a:t>!</a:t>
            </a:r>
          </a:p>
          <a:p>
            <a:pPr marL="0" indent="0">
              <a:buClr>
                <a:srgbClr val="BA219F"/>
              </a:buClr>
              <a:buSzPct val="150000"/>
              <a:buFont typeface="Arial"/>
              <a:buNone/>
            </a:pPr>
            <a:endParaRPr lang="en-GB" sz="1600" dirty="0">
              <a:solidFill>
                <a:prstClr val="black"/>
              </a:solidFill>
              <a:latin typeface="Arial"/>
              <a:cs typeface="Arial"/>
            </a:endParaRPr>
          </a:p>
          <a:p>
            <a:pPr marL="0" indent="0">
              <a:buClr>
                <a:srgbClr val="BA219F"/>
              </a:buClr>
              <a:buSzPct val="150000"/>
              <a:buNone/>
            </a:pPr>
            <a:r>
              <a:rPr lang="en-US" sz="2000" dirty="0" smtClean="0">
                <a:solidFill>
                  <a:srgbClr val="002060"/>
                </a:solidFill>
                <a:latin typeface="Arial"/>
                <a:cs typeface="Arial"/>
              </a:rPr>
              <a:t> </a:t>
            </a:r>
          </a:p>
          <a:p>
            <a:pPr marL="177800" indent="-177800">
              <a:buClr>
                <a:srgbClr val="BA219F"/>
              </a:buClr>
              <a:buSzPct val="150000"/>
              <a:buFont typeface="Lucida Grande"/>
              <a:buChar char="●"/>
            </a:pPr>
            <a:r>
              <a:rPr lang="en-US" sz="2000" dirty="0" smtClean="0">
                <a:solidFill>
                  <a:srgbClr val="002060"/>
                </a:solidFill>
                <a:latin typeface="Arial"/>
                <a:cs typeface="Arial"/>
              </a:rPr>
              <a:t>Student Societies</a:t>
            </a:r>
          </a:p>
          <a:p>
            <a:pPr marL="177800" indent="-177800">
              <a:buClr>
                <a:srgbClr val="BA219F"/>
              </a:buClr>
              <a:buSzPct val="150000"/>
              <a:buFont typeface="Lucida Grande"/>
              <a:buChar char="●"/>
            </a:pPr>
            <a:endParaRPr lang="en-US" sz="2000" dirty="0">
              <a:solidFill>
                <a:srgbClr val="002060"/>
              </a:solidFill>
              <a:latin typeface="Arial"/>
              <a:cs typeface="Arial"/>
            </a:endParaRPr>
          </a:p>
          <a:p>
            <a:pPr marL="177800" indent="-177800">
              <a:buClr>
                <a:srgbClr val="BA219F"/>
              </a:buClr>
              <a:buSzPct val="150000"/>
              <a:buFont typeface="Lucida Grande"/>
              <a:buChar char="●"/>
            </a:pPr>
            <a:r>
              <a:rPr lang="en-US" sz="2000" dirty="0" smtClean="0">
                <a:solidFill>
                  <a:srgbClr val="002060"/>
                </a:solidFill>
                <a:latin typeface="Arial"/>
                <a:cs typeface="Arial"/>
              </a:rPr>
              <a:t>Sport</a:t>
            </a:r>
          </a:p>
          <a:p>
            <a:pPr marL="177800" indent="-177800">
              <a:buClr>
                <a:srgbClr val="BA219F"/>
              </a:buClr>
              <a:buSzPct val="150000"/>
              <a:buFont typeface="Lucida Grande"/>
              <a:buChar char="●"/>
            </a:pPr>
            <a:endParaRPr lang="en-US" sz="2000" dirty="0">
              <a:solidFill>
                <a:srgbClr val="002060"/>
              </a:solidFill>
              <a:latin typeface="Arial"/>
              <a:cs typeface="Arial"/>
            </a:endParaRPr>
          </a:p>
          <a:p>
            <a:pPr marL="177800" indent="-177800">
              <a:buClr>
                <a:srgbClr val="BA219F"/>
              </a:buClr>
              <a:buSzPct val="150000"/>
              <a:buFont typeface="Lucida Grande"/>
              <a:buChar char="●"/>
            </a:pPr>
            <a:r>
              <a:rPr lang="en-US" sz="2000" dirty="0" smtClean="0">
                <a:solidFill>
                  <a:srgbClr val="002060"/>
                </a:solidFill>
                <a:latin typeface="Arial"/>
                <a:cs typeface="Arial"/>
              </a:rPr>
              <a:t>Part-time jobs </a:t>
            </a:r>
          </a:p>
          <a:p>
            <a:pPr marL="177800" indent="-177800">
              <a:buClr>
                <a:srgbClr val="BA219F"/>
              </a:buClr>
              <a:buSzPct val="150000"/>
              <a:buFont typeface="Lucida Grande"/>
              <a:buChar char="●"/>
            </a:pPr>
            <a:endParaRPr lang="en-US" sz="2000" dirty="0">
              <a:solidFill>
                <a:srgbClr val="002060"/>
              </a:solidFill>
              <a:latin typeface="Arial"/>
              <a:cs typeface="Arial"/>
            </a:endParaRPr>
          </a:p>
          <a:p>
            <a:pPr marL="177800" indent="-177800">
              <a:buClr>
                <a:srgbClr val="BA219F"/>
              </a:buClr>
              <a:buSzPct val="150000"/>
              <a:buFont typeface="Lucida Grande"/>
              <a:buChar char="●"/>
            </a:pPr>
            <a:r>
              <a:rPr lang="en-US" sz="2000" dirty="0" smtClean="0">
                <a:solidFill>
                  <a:srgbClr val="002060"/>
                </a:solidFill>
                <a:latin typeface="Arial"/>
                <a:cs typeface="Arial"/>
              </a:rPr>
              <a:t>Work experience</a:t>
            </a:r>
          </a:p>
          <a:p>
            <a:pPr marL="177800" indent="-177800">
              <a:buClr>
                <a:srgbClr val="BA219F"/>
              </a:buClr>
              <a:buSzPct val="150000"/>
              <a:buFont typeface="Lucida Grande"/>
              <a:buChar char="●"/>
            </a:pPr>
            <a:endParaRPr lang="en-US" sz="2000" dirty="0">
              <a:solidFill>
                <a:srgbClr val="002060"/>
              </a:solidFill>
              <a:latin typeface="Arial"/>
              <a:cs typeface="Arial"/>
            </a:endParaRPr>
          </a:p>
          <a:p>
            <a:pPr marL="177800" indent="-177800">
              <a:buClr>
                <a:srgbClr val="BA219F"/>
              </a:buClr>
              <a:buSzPct val="150000"/>
              <a:buFont typeface="Lucida Grande"/>
              <a:buChar char="●"/>
            </a:pPr>
            <a:r>
              <a:rPr lang="en-US" sz="2000" dirty="0" smtClean="0">
                <a:solidFill>
                  <a:srgbClr val="002060"/>
                </a:solidFill>
                <a:latin typeface="Arial"/>
                <a:cs typeface="Arial"/>
              </a:rPr>
              <a:t>Volunteering </a:t>
            </a:r>
            <a:endParaRPr lang="en-US" sz="1800" dirty="0">
              <a:solidFill>
                <a:srgbClr val="002060"/>
              </a:solidFill>
              <a:latin typeface="Arial"/>
              <a:cs typeface="Arial"/>
            </a:endParaRPr>
          </a:p>
          <a:p>
            <a:pPr marL="0" indent="0">
              <a:buClr>
                <a:srgbClr val="BA219F"/>
              </a:buClr>
              <a:buSzPct val="150000"/>
              <a:buFont typeface="Arial"/>
              <a:buNone/>
            </a:pPr>
            <a:endParaRPr lang="en-US" sz="1800" dirty="0">
              <a:solidFill>
                <a:srgbClr val="002060"/>
              </a:solidFill>
              <a:latin typeface="Arial"/>
              <a:cs typeface="Arial"/>
            </a:endParaRPr>
          </a:p>
          <a:p>
            <a:pPr marL="0" indent="0">
              <a:buFont typeface="Arial"/>
              <a:buNone/>
            </a:pPr>
            <a:r>
              <a:rPr lang="en-US" sz="1200" dirty="0" smtClean="0">
                <a:solidFill>
                  <a:prstClr val="black"/>
                </a:solidFill>
                <a:latin typeface="Arial"/>
                <a:cs typeface="Arial"/>
              </a:rPr>
              <a:t>	</a:t>
            </a:r>
          </a:p>
          <a:p>
            <a:pPr marL="0" indent="0">
              <a:buFont typeface="Arial"/>
              <a:buNone/>
            </a:pPr>
            <a:endParaRPr lang="en-US" sz="1200" dirty="0">
              <a:solidFill>
                <a:prstClr val="black"/>
              </a:solidFill>
              <a:latin typeface="Arial"/>
              <a:cs typeface="Arial"/>
            </a:endParaRPr>
          </a:p>
          <a:p>
            <a:pPr marL="0" indent="0">
              <a:buFont typeface="Arial"/>
              <a:buNone/>
            </a:pPr>
            <a:endParaRPr lang="en-US" sz="1200" dirty="0">
              <a:solidFill>
                <a:prstClr val="black"/>
              </a:solidFill>
              <a:latin typeface="Arial"/>
              <a:cs typeface="Arial"/>
            </a:endParaRPr>
          </a:p>
          <a:p>
            <a:pPr marL="0" indent="0">
              <a:buFont typeface="Arial"/>
              <a:buNone/>
            </a:pPr>
            <a:endParaRPr lang="en-US" sz="1200" dirty="0">
              <a:solidFill>
                <a:prstClr val="black"/>
              </a:solidFill>
              <a:latin typeface="Arial"/>
              <a:cs typeface="Arial"/>
            </a:endParaRPr>
          </a:p>
        </p:txBody>
      </p:sp>
      <p:pic>
        <p:nvPicPr>
          <p:cNvPr id="12" name="Content Placeholder 3" descr="THEMES-03.png"/>
          <p:cNvPicPr>
            <a:picLocks noChangeAspect="1"/>
          </p:cNvPicPr>
          <p:nvPr/>
        </p:nvPicPr>
        <p:blipFill>
          <a:blip r:embed="rId5">
            <a:extLst>
              <a:ext uri="{28A0092B-C50C-407E-A947-70E740481C1C}">
                <a14:useLocalDpi xmlns:a14="http://schemas.microsoft.com/office/drawing/2010/main" val="0"/>
              </a:ext>
            </a:extLst>
          </a:blip>
          <a:srcRect t="3759" b="3759"/>
          <a:stretch>
            <a:fillRect/>
          </a:stretch>
        </p:blipFill>
        <p:spPr>
          <a:xfrm>
            <a:off x="-529179" y="-142736"/>
            <a:ext cx="3676240" cy="2021791"/>
          </a:xfrm>
          <a:prstGeom prst="rect">
            <a:avLst/>
          </a:prstGeom>
        </p:spPr>
      </p:pic>
      <p:sp>
        <p:nvSpPr>
          <p:cNvPr id="13" name="Content Placeholder 2"/>
          <p:cNvSpPr txBox="1">
            <a:spLocks/>
          </p:cNvSpPr>
          <p:nvPr/>
        </p:nvSpPr>
        <p:spPr>
          <a:xfrm>
            <a:off x="561975" y="6222579"/>
            <a:ext cx="2158600" cy="29209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800" dirty="0" smtClean="0">
                <a:solidFill>
                  <a:prstClr val="black"/>
                </a:solidFill>
                <a:latin typeface="Arial"/>
                <a:cs typeface="Arial"/>
              </a:rPr>
              <a:t>University of Manchester September 2014</a:t>
            </a:r>
            <a:endParaRPr lang="en-US" sz="800" dirty="0">
              <a:solidFill>
                <a:prstClr val="black"/>
              </a:solidFill>
              <a:latin typeface="Arial"/>
              <a:cs typeface="Arial"/>
            </a:endParaRPr>
          </a:p>
        </p:txBody>
      </p:sp>
      <p:sp>
        <p:nvSpPr>
          <p:cNvPr id="29" name="TextBox 28"/>
          <p:cNvSpPr txBox="1"/>
          <p:nvPr/>
        </p:nvSpPr>
        <p:spPr>
          <a:xfrm>
            <a:off x="561984" y="4119284"/>
            <a:ext cx="1936023" cy="1415772"/>
          </a:xfrm>
          <a:prstGeom prst="rect">
            <a:avLst/>
          </a:prstGeom>
          <a:noFill/>
        </p:spPr>
        <p:txBody>
          <a:bodyPr wrap="square" rtlCol="0">
            <a:spAutoFit/>
          </a:bodyPr>
          <a:lstStyle/>
          <a:p>
            <a:r>
              <a:rPr lang="en-GB" sz="1600" dirty="0" smtClean="0">
                <a:solidFill>
                  <a:prstClr val="black"/>
                </a:solidFill>
                <a:latin typeface="Arial" panose="020B0604020202020204" pitchFamily="34" charset="0"/>
                <a:cs typeface="Arial" panose="020B0604020202020204" pitchFamily="34" charset="0"/>
              </a:rPr>
              <a:t>The only source of knowledge is experience.</a:t>
            </a:r>
          </a:p>
          <a:p>
            <a:endParaRPr lang="en-GB" sz="1600" dirty="0">
              <a:solidFill>
                <a:prstClr val="black"/>
              </a:solidFill>
              <a:latin typeface="Arial" panose="020B0604020202020204" pitchFamily="34" charset="0"/>
              <a:cs typeface="Arial" panose="020B0604020202020204" pitchFamily="34" charset="0"/>
            </a:endParaRPr>
          </a:p>
          <a:p>
            <a:pPr algn="r"/>
            <a:endParaRPr lang="en-GB" sz="1200" dirty="0" smtClean="0">
              <a:solidFill>
                <a:prstClr val="black"/>
              </a:solidFill>
              <a:latin typeface="Arial" panose="020B0604020202020204" pitchFamily="34" charset="0"/>
              <a:cs typeface="Arial" panose="020B0604020202020204" pitchFamily="34" charset="0"/>
            </a:endParaRPr>
          </a:p>
          <a:p>
            <a:pPr algn="r"/>
            <a:r>
              <a:rPr lang="en-GB" sz="1000" dirty="0" smtClean="0">
                <a:solidFill>
                  <a:prstClr val="black"/>
                </a:solidFill>
                <a:latin typeface="Arial" panose="020B0604020202020204" pitchFamily="34" charset="0"/>
                <a:cs typeface="Arial" panose="020B0604020202020204" pitchFamily="34" charset="0"/>
              </a:rPr>
              <a:t>Albert Einstein</a:t>
            </a:r>
            <a:endParaRPr lang="en-GB" sz="1000" dirty="0">
              <a:solidFill>
                <a:prstClr val="black"/>
              </a:solidFill>
              <a:latin typeface="Arial" panose="020B0604020202020204" pitchFamily="34" charset="0"/>
              <a:cs typeface="Arial" panose="020B0604020202020204" pitchFamily="34" charset="0"/>
            </a:endParaRPr>
          </a:p>
        </p:txBody>
      </p:sp>
      <p:sp>
        <p:nvSpPr>
          <p:cNvPr id="30" name="Content Placeholder 2"/>
          <p:cNvSpPr txBox="1">
            <a:spLocks/>
          </p:cNvSpPr>
          <p:nvPr/>
        </p:nvSpPr>
        <p:spPr>
          <a:xfrm>
            <a:off x="56973" y="3924265"/>
            <a:ext cx="571856" cy="1029121"/>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90000"/>
              </a:lnSpc>
              <a:buFont typeface="Arial"/>
              <a:buNone/>
            </a:pPr>
            <a:r>
              <a:rPr lang="en-US" sz="10000" b="1" dirty="0" smtClean="0">
                <a:ln w="41275">
                  <a:solidFill>
                    <a:prstClr val="black"/>
                  </a:solidFill>
                </a:ln>
                <a:noFill/>
                <a:latin typeface="Arial"/>
                <a:cs typeface="Arial"/>
              </a:rPr>
              <a:t>“</a:t>
            </a:r>
            <a:endParaRPr lang="en-US" sz="10000" b="1" dirty="0">
              <a:ln w="41275">
                <a:solidFill>
                  <a:prstClr val="black"/>
                </a:solidFill>
              </a:ln>
              <a:noFill/>
              <a:latin typeface="Arial"/>
              <a:cs typeface="Arial"/>
            </a:endParaRPr>
          </a:p>
        </p:txBody>
      </p:sp>
      <p:sp>
        <p:nvSpPr>
          <p:cNvPr id="31" name="Content Placeholder 2"/>
          <p:cNvSpPr txBox="1">
            <a:spLocks/>
          </p:cNvSpPr>
          <p:nvPr/>
        </p:nvSpPr>
        <p:spPr>
          <a:xfrm>
            <a:off x="1699260" y="4549155"/>
            <a:ext cx="925534" cy="185651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90000"/>
              </a:lnSpc>
              <a:buFont typeface="Arial"/>
              <a:buNone/>
            </a:pPr>
            <a:r>
              <a:rPr lang="en-US" sz="10000" b="1" dirty="0" smtClean="0">
                <a:ln w="41275">
                  <a:solidFill>
                    <a:prstClr val="black"/>
                  </a:solidFill>
                </a:ln>
                <a:noFill/>
                <a:latin typeface="Arial"/>
                <a:cs typeface="Arial"/>
              </a:rPr>
              <a:t>”</a:t>
            </a:r>
            <a:endParaRPr lang="en-US" sz="10000" b="1" dirty="0">
              <a:ln w="41275">
                <a:solidFill>
                  <a:prstClr val="black"/>
                </a:solidFill>
              </a:ln>
              <a:noFill/>
              <a:latin typeface="Arial"/>
              <a:cs typeface="Arial"/>
            </a:endParaRPr>
          </a:p>
        </p:txBody>
      </p:sp>
    </p:spTree>
    <p:extLst>
      <p:ext uri="{BB962C8B-B14F-4D97-AF65-F5344CB8AC3E}">
        <p14:creationId xmlns:p14="http://schemas.microsoft.com/office/powerpoint/2010/main" val="18099033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0EAA407D-9B0F-394F-A577-D2394E2900BD}"/>
              </a:ext>
            </a:extLst>
          </p:cNvPr>
          <p:cNvPicPr>
            <a:picLocks noChangeAspect="1"/>
          </p:cNvPicPr>
          <p:nvPr/>
        </p:nvPicPr>
        <p:blipFill>
          <a:blip r:embed="rId3"/>
          <a:stretch>
            <a:fillRect/>
          </a:stretch>
        </p:blipFill>
        <p:spPr>
          <a:xfrm>
            <a:off x="0" y="1"/>
            <a:ext cx="9144000" cy="6864625"/>
          </a:xfrm>
          <a:prstGeom prst="rect">
            <a:avLst/>
          </a:prstGeom>
        </p:spPr>
      </p:pic>
    </p:spTree>
    <p:extLst>
      <p:ext uri="{BB962C8B-B14F-4D97-AF65-F5344CB8AC3E}">
        <p14:creationId xmlns:p14="http://schemas.microsoft.com/office/powerpoint/2010/main" val="39430237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435280" cy="1143000"/>
          </a:xfrm>
        </p:spPr>
        <p:txBody>
          <a:bodyPr>
            <a:noAutofit/>
          </a:bodyPr>
          <a:lstStyle/>
          <a:p>
            <a:pPr algn="l"/>
            <a:r>
              <a:rPr lang="en-GB" sz="3600" dirty="0">
                <a:solidFill>
                  <a:srgbClr val="002060"/>
                </a:solidFill>
                <a:latin typeface="+mn-lt"/>
              </a:rPr>
              <a:t>Considerations for International Students</a:t>
            </a:r>
          </a:p>
        </p:txBody>
      </p:sp>
      <p:sp>
        <p:nvSpPr>
          <p:cNvPr id="3" name="Content Placeholder 2"/>
          <p:cNvSpPr>
            <a:spLocks noGrp="1"/>
          </p:cNvSpPr>
          <p:nvPr>
            <p:ph idx="1"/>
          </p:nvPr>
        </p:nvSpPr>
        <p:spPr>
          <a:xfrm>
            <a:off x="395536" y="1628800"/>
            <a:ext cx="8363272" cy="4421088"/>
          </a:xfrm>
        </p:spPr>
        <p:txBody>
          <a:bodyPr>
            <a:normAutofit fontScale="62500" lnSpcReduction="20000"/>
          </a:bodyPr>
          <a:lstStyle/>
          <a:p>
            <a:r>
              <a:rPr lang="en-GB" dirty="0">
                <a:solidFill>
                  <a:schemeClr val="tx2">
                    <a:lumMod val="75000"/>
                  </a:schemeClr>
                </a:solidFill>
              </a:rPr>
              <a:t>UK, Home Country or elsewhere?  Need to understand visa regulations (UK and overseas if not home country): </a:t>
            </a:r>
            <a:r>
              <a:rPr lang="en-GB" dirty="0">
                <a:solidFill>
                  <a:schemeClr val="tx2">
                    <a:lumMod val="75000"/>
                  </a:schemeClr>
                </a:solidFill>
                <a:hlinkClick r:id="rId3"/>
              </a:rPr>
              <a:t>http://www.careers.manchester.ac.uk/international/ukworkafterstudy/</a:t>
            </a:r>
            <a:endParaRPr lang="en-GB" dirty="0">
              <a:solidFill>
                <a:schemeClr val="tx2">
                  <a:lumMod val="75000"/>
                </a:schemeClr>
              </a:solidFill>
            </a:endParaRPr>
          </a:p>
          <a:p>
            <a:pPr marL="0" indent="0" algn="ctr">
              <a:buNone/>
            </a:pPr>
            <a:r>
              <a:rPr lang="en-GB" dirty="0" smtClean="0">
                <a:solidFill>
                  <a:schemeClr val="tx2">
                    <a:lumMod val="75000"/>
                  </a:schemeClr>
                </a:solidFill>
                <a:hlinkClick r:id="rId4"/>
              </a:rPr>
              <a:t>  http</a:t>
            </a:r>
            <a:r>
              <a:rPr lang="en-GB" dirty="0">
                <a:solidFill>
                  <a:schemeClr val="tx2">
                    <a:lumMod val="75000"/>
                  </a:schemeClr>
                </a:solidFill>
                <a:hlinkClick r:id="rId4"/>
              </a:rPr>
              <a:t>://www.ukcisa.org.uk/Information--Advice/Working/Working-after-studies</a:t>
            </a:r>
            <a:endParaRPr lang="en-GB" dirty="0">
              <a:solidFill>
                <a:schemeClr val="tx2">
                  <a:lumMod val="75000"/>
                </a:schemeClr>
              </a:solidFill>
            </a:endParaRPr>
          </a:p>
          <a:p>
            <a:pPr marL="0" indent="0" algn="ctr">
              <a:buNone/>
            </a:pPr>
            <a:endParaRPr lang="en-GB" dirty="0">
              <a:solidFill>
                <a:schemeClr val="tx2">
                  <a:lumMod val="75000"/>
                </a:schemeClr>
              </a:solidFill>
            </a:endParaRPr>
          </a:p>
          <a:p>
            <a:r>
              <a:rPr lang="en-GB" dirty="0">
                <a:solidFill>
                  <a:schemeClr val="tx2">
                    <a:lumMod val="75000"/>
                  </a:schemeClr>
                </a:solidFill>
              </a:rPr>
              <a:t>Consider your “USP” (unique selling point) – could be cultural knowledge, native language skills…  </a:t>
            </a:r>
            <a:endParaRPr lang="en-GB" dirty="0" smtClean="0">
              <a:solidFill>
                <a:schemeClr val="tx2">
                  <a:lumMod val="75000"/>
                </a:schemeClr>
              </a:solidFill>
            </a:endParaRPr>
          </a:p>
          <a:p>
            <a:pPr marL="0" indent="0">
              <a:buNone/>
            </a:pPr>
            <a:r>
              <a:rPr lang="en-GB" dirty="0">
                <a:solidFill>
                  <a:schemeClr val="tx2">
                    <a:lumMod val="75000"/>
                  </a:schemeClr>
                </a:solidFill>
              </a:rPr>
              <a:t> </a:t>
            </a:r>
          </a:p>
          <a:p>
            <a:r>
              <a:rPr lang="en-GB" dirty="0">
                <a:solidFill>
                  <a:schemeClr val="tx2">
                    <a:lumMod val="75000"/>
                  </a:schemeClr>
                </a:solidFill>
              </a:rPr>
              <a:t>Check out support for International students on Careers Service website: </a:t>
            </a:r>
            <a:r>
              <a:rPr lang="en-GB" dirty="0">
                <a:solidFill>
                  <a:schemeClr val="tx2">
                    <a:lumMod val="75000"/>
                  </a:schemeClr>
                </a:solidFill>
                <a:hlinkClick r:id="rId5"/>
              </a:rPr>
              <a:t>http://www.careers.manchester.ac.uk/international/</a:t>
            </a:r>
            <a:r>
              <a:rPr lang="en-GB" dirty="0">
                <a:solidFill>
                  <a:schemeClr val="tx2">
                    <a:lumMod val="75000"/>
                  </a:schemeClr>
                </a:solidFill>
              </a:rPr>
              <a:t>  and working abroad resources</a:t>
            </a:r>
            <a:r>
              <a:rPr lang="en-GB" dirty="0" smtClean="0">
                <a:solidFill>
                  <a:schemeClr val="tx2">
                    <a:lumMod val="75000"/>
                  </a:schemeClr>
                </a:solidFill>
              </a:rPr>
              <a:t>: </a:t>
            </a:r>
            <a:r>
              <a:rPr lang="en-GB" dirty="0" smtClean="0">
                <a:solidFill>
                  <a:schemeClr val="tx2">
                    <a:lumMod val="75000"/>
                  </a:schemeClr>
                </a:solidFill>
                <a:hlinkClick r:id="rId6"/>
              </a:rPr>
              <a:t>http</a:t>
            </a:r>
            <a:r>
              <a:rPr lang="en-GB" dirty="0">
                <a:solidFill>
                  <a:schemeClr val="tx2">
                    <a:lumMod val="75000"/>
                  </a:schemeClr>
                </a:solidFill>
                <a:hlinkClick r:id="rId6"/>
              </a:rPr>
              <a:t>://www.careers.manchester.ac.uk/international/internationaljobs</a:t>
            </a:r>
            <a:r>
              <a:rPr lang="en-GB" dirty="0" smtClean="0">
                <a:solidFill>
                  <a:schemeClr val="tx2">
                    <a:lumMod val="75000"/>
                  </a:schemeClr>
                </a:solidFill>
                <a:hlinkClick r:id="rId6"/>
              </a:rPr>
              <a:t>/</a:t>
            </a:r>
            <a:endParaRPr lang="en-GB" dirty="0" smtClean="0">
              <a:solidFill>
                <a:schemeClr val="tx2">
                  <a:lumMod val="75000"/>
                </a:schemeClr>
              </a:solidFill>
            </a:endParaRPr>
          </a:p>
          <a:p>
            <a:endParaRPr lang="en-GB" dirty="0" smtClean="0">
              <a:solidFill>
                <a:schemeClr val="tx2">
                  <a:lumMod val="75000"/>
                </a:schemeClr>
              </a:solidFill>
            </a:endParaRPr>
          </a:p>
          <a:p>
            <a:endParaRPr lang="en-GB" dirty="0">
              <a:solidFill>
                <a:schemeClr val="tx2">
                  <a:lumMod val="75000"/>
                </a:schemeClr>
              </a:solidFill>
            </a:endParaRPr>
          </a:p>
        </p:txBody>
      </p:sp>
    </p:spTree>
    <p:extLst>
      <p:ext uri="{BB962C8B-B14F-4D97-AF65-F5344CB8AC3E}">
        <p14:creationId xmlns:p14="http://schemas.microsoft.com/office/powerpoint/2010/main" val="20822400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2987824" y="260662"/>
            <a:ext cx="5904656" cy="113982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altLang="en-US" sz="3600" b="1" dirty="0" smtClean="0">
                <a:solidFill>
                  <a:srgbClr val="002060"/>
                </a:solidFill>
              </a:rPr>
              <a:t>International Students</a:t>
            </a:r>
          </a:p>
          <a:p>
            <a:pPr algn="l"/>
            <a:r>
              <a:rPr lang="en-GB" altLang="en-US" sz="3600" b="1" dirty="0" smtClean="0">
                <a:solidFill>
                  <a:srgbClr val="002060"/>
                </a:solidFill>
              </a:rPr>
              <a:t>Can I work in the UK</a:t>
            </a:r>
            <a:r>
              <a:rPr lang="en-GB" altLang="en-US" b="1" dirty="0" smtClean="0">
                <a:solidFill>
                  <a:prstClr val="black"/>
                </a:solidFill>
              </a:rPr>
              <a:t>?</a:t>
            </a:r>
          </a:p>
        </p:txBody>
      </p:sp>
      <p:sp>
        <p:nvSpPr>
          <p:cNvPr id="7" name="Rectangle 3"/>
          <p:cNvSpPr>
            <a:spLocks noGrp="1" noChangeArrowheads="1"/>
          </p:cNvSpPr>
          <p:nvPr>
            <p:ph type="body" idx="4294967295"/>
          </p:nvPr>
        </p:nvSpPr>
        <p:spPr>
          <a:xfrm>
            <a:off x="3131840" y="2220388"/>
            <a:ext cx="5905500" cy="4141787"/>
          </a:xfrm>
          <a:prstGeom prst="rect">
            <a:avLst/>
          </a:prstGeom>
          <a:noFill/>
        </p:spPr>
        <p:txBody>
          <a:bodyPr/>
          <a:lstStyle/>
          <a:p>
            <a:r>
              <a:rPr lang="en-GB" altLang="en-US" b="1" dirty="0" smtClean="0">
                <a:solidFill>
                  <a:srgbClr val="002060"/>
                </a:solidFill>
              </a:rPr>
              <a:t>As a Student? – </a:t>
            </a:r>
            <a:r>
              <a:rPr lang="en-GB" sz="2000" dirty="0">
                <a:solidFill>
                  <a:srgbClr val="002060"/>
                </a:solidFill>
              </a:rPr>
              <a:t>Most international students are allowed to work up to 20 hours per week during term time and full time during </a:t>
            </a:r>
            <a:r>
              <a:rPr lang="en-GB" sz="2000" dirty="0" smtClean="0">
                <a:solidFill>
                  <a:srgbClr val="002060"/>
                </a:solidFill>
              </a:rPr>
              <a:t>vacations.  It’s important to check information on our website </a:t>
            </a:r>
            <a:endParaRPr lang="en-GB" altLang="en-US" sz="2000" b="1" dirty="0" smtClean="0">
              <a:solidFill>
                <a:srgbClr val="002060"/>
              </a:solidFill>
            </a:endParaRPr>
          </a:p>
          <a:p>
            <a:pPr eaLnBrk="1" hangingPunct="1">
              <a:buFont typeface="Wingdings" pitchFamily="2" charset="2"/>
              <a:buNone/>
            </a:pPr>
            <a:r>
              <a:rPr lang="en-GB" altLang="en-US" sz="2000" b="1" dirty="0" smtClean="0">
                <a:solidFill>
                  <a:srgbClr val="002060"/>
                </a:solidFill>
              </a:rPr>
              <a:t>	</a:t>
            </a:r>
            <a:r>
              <a:rPr lang="en-GB" altLang="en-US" sz="2000" b="1" dirty="0" smtClean="0">
                <a:solidFill>
                  <a:srgbClr val="002060"/>
                </a:solidFill>
                <a:hlinkClick r:id="rId3"/>
              </a:rPr>
              <a:t>http</a:t>
            </a:r>
            <a:r>
              <a:rPr lang="en-GB" altLang="en-US" sz="2000" b="1" dirty="0">
                <a:solidFill>
                  <a:srgbClr val="002060"/>
                </a:solidFill>
                <a:hlinkClick r:id="rId3"/>
              </a:rPr>
              <a:t>://www.careers.manchester.ac.uk/international/workduringstudy</a:t>
            </a:r>
            <a:r>
              <a:rPr lang="en-GB" altLang="en-US" sz="2000" b="1" dirty="0" smtClean="0">
                <a:solidFill>
                  <a:srgbClr val="002060"/>
                </a:solidFill>
                <a:hlinkClick r:id="rId3"/>
              </a:rPr>
              <a:t>/</a:t>
            </a:r>
            <a:endParaRPr lang="en-GB" altLang="en-US" sz="2000" b="1" dirty="0" smtClean="0">
              <a:solidFill>
                <a:srgbClr val="002060"/>
              </a:solidFill>
            </a:endParaRPr>
          </a:p>
          <a:p>
            <a:pPr>
              <a:buNone/>
            </a:pPr>
            <a:endParaRPr lang="en-GB" altLang="en-US" sz="2000" b="1" dirty="0" smtClean="0">
              <a:solidFill>
                <a:srgbClr val="002060"/>
              </a:solidFill>
            </a:endParaRPr>
          </a:p>
          <a:p>
            <a:pPr eaLnBrk="1" hangingPunct="1">
              <a:buFont typeface="Wingdings" pitchFamily="2" charset="2"/>
              <a:buNone/>
            </a:pPr>
            <a:endParaRPr lang="en-GB" altLang="en-US" sz="2400" b="1" dirty="0" smtClean="0">
              <a:solidFill>
                <a:srgbClr val="002060"/>
              </a:solidFill>
            </a:endParaRPr>
          </a:p>
          <a:p>
            <a:pPr eaLnBrk="1" hangingPunct="1"/>
            <a:endParaRPr lang="en-GB" altLang="en-US" b="1" dirty="0" smtClean="0"/>
          </a:p>
        </p:txBody>
      </p:sp>
    </p:spTree>
    <p:extLst>
      <p:ext uri="{BB962C8B-B14F-4D97-AF65-F5344CB8AC3E}">
        <p14:creationId xmlns:p14="http://schemas.microsoft.com/office/powerpoint/2010/main" val="35536686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57200" y="277828"/>
            <a:ext cx="8229600" cy="113982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en-US" sz="4000" b="1" dirty="0" smtClean="0">
                <a:solidFill>
                  <a:srgbClr val="002060"/>
                </a:solidFill>
                <a:cs typeface="Arial" panose="020B0604020202020204" pitchFamily="34" charset="0"/>
              </a:rPr>
              <a:t>Working as a student </a:t>
            </a:r>
            <a:endParaRPr lang="en-US" altLang="en-US" sz="4000" b="1" dirty="0" smtClean="0">
              <a:solidFill>
                <a:prstClr val="black"/>
              </a:solidFill>
              <a:latin typeface="Arial" panose="020B0604020202020204" pitchFamily="34" charset="0"/>
              <a:cs typeface="Arial" panose="020B0604020202020204" pitchFamily="34" charset="0"/>
            </a:endParaRPr>
          </a:p>
        </p:txBody>
      </p:sp>
      <p:sp>
        <p:nvSpPr>
          <p:cNvPr id="7" name="Rectangle 3"/>
          <p:cNvSpPr txBox="1">
            <a:spLocks noChangeArrowheads="1"/>
          </p:cNvSpPr>
          <p:nvPr/>
        </p:nvSpPr>
        <p:spPr>
          <a:xfrm>
            <a:off x="323850" y="1341437"/>
            <a:ext cx="8229600" cy="5327651"/>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90000"/>
              </a:lnSpc>
              <a:buFont typeface="Wingdings" pitchFamily="2" charset="2"/>
              <a:buNone/>
            </a:pPr>
            <a:r>
              <a:rPr lang="en-GB" altLang="en-US" sz="2700" b="1" dirty="0" smtClean="0">
                <a:solidFill>
                  <a:srgbClr val="002060"/>
                </a:solidFill>
                <a:latin typeface="Arial" panose="020B0604020202020204" pitchFamily="34" charset="0"/>
                <a:cs typeface="Arial" panose="020B0604020202020204" pitchFamily="34" charset="0"/>
              </a:rPr>
              <a:t>Things you should know:</a:t>
            </a:r>
          </a:p>
          <a:p>
            <a:pPr>
              <a:lnSpc>
                <a:spcPct val="115000"/>
              </a:lnSpc>
            </a:pPr>
            <a:r>
              <a:rPr lang="en-GB" altLang="en-US" sz="2000" b="1" dirty="0" smtClean="0">
                <a:solidFill>
                  <a:srgbClr val="002060"/>
                </a:solidFill>
                <a:latin typeface="Arial" panose="020B0604020202020204" pitchFamily="34" charset="0"/>
                <a:cs typeface="Arial" panose="020B0604020202020204" pitchFamily="34" charset="0"/>
              </a:rPr>
              <a:t>Minimum wage</a:t>
            </a:r>
            <a:r>
              <a:rPr lang="en-GB" altLang="en-US" sz="2000" dirty="0" smtClean="0">
                <a:solidFill>
                  <a:srgbClr val="002060"/>
                </a:solidFill>
                <a:latin typeface="Arial" panose="020B0604020202020204" pitchFamily="34" charset="0"/>
                <a:cs typeface="Arial" panose="020B0604020202020204" pitchFamily="34" charset="0"/>
              </a:rPr>
              <a:t/>
            </a:r>
            <a:br>
              <a:rPr lang="en-GB" altLang="en-US" sz="2000" dirty="0" smtClean="0">
                <a:solidFill>
                  <a:srgbClr val="002060"/>
                </a:solidFill>
                <a:latin typeface="Arial" panose="020B0604020202020204" pitchFamily="34" charset="0"/>
                <a:cs typeface="Arial" panose="020B0604020202020204" pitchFamily="34" charset="0"/>
              </a:rPr>
            </a:br>
            <a:endParaRPr lang="en-GB" altLang="en-US" sz="2000" dirty="0" smtClean="0">
              <a:solidFill>
                <a:srgbClr val="002060"/>
              </a:solidFill>
              <a:latin typeface="Arial" panose="020B0604020202020204" pitchFamily="34" charset="0"/>
              <a:cs typeface="Arial" panose="020B0604020202020204" pitchFamily="34" charset="0"/>
            </a:endParaRPr>
          </a:p>
          <a:p>
            <a:pPr>
              <a:lnSpc>
                <a:spcPct val="115000"/>
              </a:lnSpc>
            </a:pPr>
            <a:endParaRPr lang="en-GB" altLang="en-US" sz="2000" b="1" dirty="0" smtClean="0">
              <a:solidFill>
                <a:prstClr val="black"/>
              </a:solidFill>
              <a:latin typeface="Arial" panose="020B0604020202020204" pitchFamily="34" charset="0"/>
              <a:cs typeface="Arial" panose="020B0604020202020204" pitchFamily="34" charset="0"/>
            </a:endParaRPr>
          </a:p>
          <a:p>
            <a:pPr>
              <a:lnSpc>
                <a:spcPct val="115000"/>
              </a:lnSpc>
            </a:pPr>
            <a:endParaRPr lang="en-GB" altLang="en-US" sz="2000" b="1" dirty="0">
              <a:solidFill>
                <a:prstClr val="black"/>
              </a:solidFill>
              <a:latin typeface="Arial" panose="020B0604020202020204" pitchFamily="34" charset="0"/>
              <a:cs typeface="Arial" panose="020B0604020202020204" pitchFamily="34" charset="0"/>
            </a:endParaRPr>
          </a:p>
          <a:p>
            <a:pPr>
              <a:lnSpc>
                <a:spcPct val="115000"/>
              </a:lnSpc>
            </a:pPr>
            <a:endParaRPr lang="en-GB" altLang="en-US" sz="2000" b="1" dirty="0">
              <a:solidFill>
                <a:prstClr val="black"/>
              </a:solidFill>
              <a:latin typeface="Arial" panose="020B0604020202020204" pitchFamily="34" charset="0"/>
              <a:cs typeface="Arial" panose="020B0604020202020204" pitchFamily="34" charset="0"/>
            </a:endParaRPr>
          </a:p>
          <a:p>
            <a:pPr>
              <a:lnSpc>
                <a:spcPct val="115000"/>
              </a:lnSpc>
            </a:pPr>
            <a:r>
              <a:rPr lang="en-GB" altLang="en-US" sz="2000" b="1" dirty="0" smtClean="0">
                <a:solidFill>
                  <a:srgbClr val="002060"/>
                </a:solidFill>
                <a:latin typeface="Arial" panose="020B0604020202020204" pitchFamily="34" charset="0"/>
                <a:cs typeface="Arial" panose="020B0604020202020204" pitchFamily="34" charset="0"/>
              </a:rPr>
              <a:t>National Insurance number</a:t>
            </a:r>
            <a:r>
              <a:rPr lang="en-GB" altLang="en-US" sz="2000" dirty="0" smtClean="0">
                <a:solidFill>
                  <a:srgbClr val="002060"/>
                </a:solidFill>
                <a:latin typeface="Arial" panose="020B0604020202020204" pitchFamily="34" charset="0"/>
                <a:cs typeface="Arial" panose="020B0604020202020204" pitchFamily="34" charset="0"/>
              </a:rPr>
              <a:t/>
            </a:r>
            <a:br>
              <a:rPr lang="en-GB" altLang="en-US" sz="2000" dirty="0" smtClean="0">
                <a:solidFill>
                  <a:srgbClr val="002060"/>
                </a:solidFill>
                <a:latin typeface="Arial" panose="020B0604020202020204" pitchFamily="34" charset="0"/>
                <a:cs typeface="Arial" panose="020B0604020202020204" pitchFamily="34" charset="0"/>
              </a:rPr>
            </a:br>
            <a:r>
              <a:rPr lang="en-GB" altLang="en-US" sz="2000" dirty="0" smtClean="0">
                <a:solidFill>
                  <a:srgbClr val="002060"/>
                </a:solidFill>
                <a:latin typeface="Arial" panose="020B0604020202020204" pitchFamily="34" charset="0"/>
                <a:cs typeface="Arial" panose="020B0604020202020204" pitchFamily="34" charset="0"/>
              </a:rPr>
              <a:t>You will need to obtain a National Insurance number if you are going to work. Ring the National Insurance Contact Centre on </a:t>
            </a:r>
            <a:r>
              <a:rPr lang="en-GB" altLang="en-US" sz="2000" dirty="0" smtClean="0">
                <a:solidFill>
                  <a:srgbClr val="002060"/>
                </a:solidFill>
                <a:latin typeface="Arial" panose="020B0604020202020204" pitchFamily="34" charset="0"/>
                <a:cs typeface="Arial" panose="020B0604020202020204" pitchFamily="34" charset="0"/>
              </a:rPr>
              <a:t>0800 1412075 </a:t>
            </a:r>
            <a:r>
              <a:rPr lang="en-GB" altLang="en-US" sz="2000" dirty="0" smtClean="0">
                <a:solidFill>
                  <a:srgbClr val="002060"/>
                </a:solidFill>
                <a:latin typeface="Arial" panose="020B0604020202020204" pitchFamily="34" charset="0"/>
                <a:cs typeface="Arial" panose="020B0604020202020204" pitchFamily="34" charset="0"/>
              </a:rPr>
              <a:t>to apply for one </a:t>
            </a:r>
          </a:p>
          <a:p>
            <a:pPr>
              <a:lnSpc>
                <a:spcPct val="115000"/>
              </a:lnSpc>
              <a:buFont typeface="Wingdings" pitchFamily="2" charset="2"/>
              <a:buNone/>
            </a:pPr>
            <a:r>
              <a:rPr lang="en-GB" altLang="en-US" sz="2000" dirty="0" smtClean="0">
                <a:solidFill>
                  <a:srgbClr val="002060"/>
                </a:solidFill>
                <a:latin typeface="Arial" panose="020B0604020202020204" pitchFamily="34" charset="0"/>
                <a:cs typeface="Arial" panose="020B0604020202020204" pitchFamily="34" charset="0"/>
              </a:rPr>
              <a:t>     More about these at:</a:t>
            </a:r>
            <a:r>
              <a:rPr lang="en-GB" altLang="en-US" sz="2000" dirty="0">
                <a:solidFill>
                  <a:srgbClr val="002060"/>
                </a:solidFill>
                <a:latin typeface="Arial" panose="020B0604020202020204" pitchFamily="34" charset="0"/>
                <a:cs typeface="Arial" panose="020B0604020202020204" pitchFamily="34" charset="0"/>
              </a:rPr>
              <a:t/>
            </a:r>
            <a:br>
              <a:rPr lang="en-GB" altLang="en-US" sz="2000" dirty="0">
                <a:solidFill>
                  <a:srgbClr val="002060"/>
                </a:solidFill>
                <a:latin typeface="Arial" panose="020B0604020202020204" pitchFamily="34" charset="0"/>
                <a:cs typeface="Arial" panose="020B0604020202020204" pitchFamily="34" charset="0"/>
              </a:rPr>
            </a:br>
            <a:r>
              <a:rPr lang="en-GB" altLang="en-US" sz="2000" dirty="0">
                <a:solidFill>
                  <a:srgbClr val="002060"/>
                </a:solidFill>
                <a:latin typeface="Arial" panose="020B0604020202020204" pitchFamily="34" charset="0"/>
                <a:cs typeface="Arial" panose="020B0604020202020204" pitchFamily="34" charset="0"/>
                <a:hlinkClick r:id="rId3"/>
              </a:rPr>
              <a:t>http://www.careers.manchester.ac.uk/findjobs/paytax/tax</a:t>
            </a:r>
            <a:r>
              <a:rPr lang="en-GB" altLang="en-US" sz="2000" dirty="0" smtClean="0">
                <a:solidFill>
                  <a:srgbClr val="002060"/>
                </a:solidFill>
                <a:latin typeface="Arial" panose="020B0604020202020204" pitchFamily="34" charset="0"/>
                <a:cs typeface="Arial" panose="020B0604020202020204" pitchFamily="34" charset="0"/>
                <a:hlinkClick r:id="rId3"/>
              </a:rPr>
              <a:t>/</a:t>
            </a:r>
            <a:endParaRPr lang="en-GB" altLang="en-US" sz="2000" dirty="0" smtClean="0">
              <a:solidFill>
                <a:srgbClr val="002060"/>
              </a:solidFill>
              <a:latin typeface="Arial" panose="020B0604020202020204" pitchFamily="34" charset="0"/>
              <a:cs typeface="Arial" panose="020B0604020202020204" pitchFamily="34" charset="0"/>
            </a:endParaRPr>
          </a:p>
          <a:p>
            <a:pPr>
              <a:lnSpc>
                <a:spcPct val="115000"/>
              </a:lnSpc>
              <a:buFont typeface="Wingdings" pitchFamily="2" charset="2"/>
              <a:buNone/>
            </a:pPr>
            <a:endParaRPr lang="en-GB" altLang="en-US" sz="2000" dirty="0" smtClean="0">
              <a:solidFill>
                <a:prstClr val="black"/>
              </a:solidFill>
              <a:latin typeface="Arial" panose="020B0604020202020204" pitchFamily="34" charset="0"/>
              <a:cs typeface="Arial" panose="020B0604020202020204" pitchFamily="34" charset="0"/>
            </a:endParaRPr>
          </a:p>
          <a:p>
            <a:pPr>
              <a:lnSpc>
                <a:spcPct val="115000"/>
              </a:lnSpc>
              <a:buFont typeface="Wingdings" pitchFamily="2" charset="2"/>
              <a:buNone/>
            </a:pPr>
            <a:endParaRPr lang="en-GB" altLang="en-US" sz="2000" dirty="0" smtClean="0">
              <a:solidFill>
                <a:prstClr val="black"/>
              </a:solidFill>
              <a:latin typeface="Arial" panose="020B0604020202020204" pitchFamily="34" charset="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404215113"/>
              </p:ext>
            </p:extLst>
          </p:nvPr>
        </p:nvGraphicFramePr>
        <p:xfrm>
          <a:off x="452289" y="2204864"/>
          <a:ext cx="8229600" cy="1341120"/>
        </p:xfrm>
        <a:graphic>
          <a:graphicData uri="http://schemas.openxmlformats.org/drawingml/2006/table">
            <a:tbl>
              <a:tblPr>
                <a:tableStyleId>{775DCB02-9BB8-47FD-8907-85C794F793BA}</a:tableStyleId>
              </a:tblPr>
              <a:tblGrid>
                <a:gridCol w="1371600"/>
                <a:gridCol w="1371600"/>
                <a:gridCol w="1371600"/>
                <a:gridCol w="1371600"/>
                <a:gridCol w="1371600"/>
                <a:gridCol w="1371600"/>
              </a:tblGrid>
              <a:tr h="381000">
                <a:tc>
                  <a:txBody>
                    <a:bodyPr/>
                    <a:lstStyle/>
                    <a:p>
                      <a:pPr algn="l" fontAlgn="t"/>
                      <a:r>
                        <a:rPr lang="en-GB" sz="1900" dirty="0">
                          <a:effectLst/>
                        </a:rPr>
                        <a:t>Year</a:t>
                      </a:r>
                      <a:endParaRPr lang="en-GB" sz="1900" b="1" dirty="0">
                        <a:effectLst/>
                        <a:latin typeface="ntatabularnumbers"/>
                      </a:endParaRPr>
                    </a:p>
                  </a:txBody>
                  <a:tcPr/>
                </a:tc>
                <a:tc>
                  <a:txBody>
                    <a:bodyPr/>
                    <a:lstStyle/>
                    <a:p>
                      <a:pPr algn="l" fontAlgn="t"/>
                      <a:r>
                        <a:rPr lang="en-GB" sz="1900">
                          <a:effectLst/>
                        </a:rPr>
                        <a:t>25 and over</a:t>
                      </a:r>
                      <a:endParaRPr lang="en-GB" sz="1900" b="1">
                        <a:effectLst/>
                        <a:latin typeface="ntatabularnumbers"/>
                      </a:endParaRPr>
                    </a:p>
                  </a:txBody>
                  <a:tcPr/>
                </a:tc>
                <a:tc>
                  <a:txBody>
                    <a:bodyPr/>
                    <a:lstStyle/>
                    <a:p>
                      <a:pPr algn="l" fontAlgn="t"/>
                      <a:r>
                        <a:rPr lang="en-GB" sz="1900" dirty="0">
                          <a:effectLst/>
                        </a:rPr>
                        <a:t>21 to 24</a:t>
                      </a:r>
                      <a:endParaRPr lang="en-GB" sz="1900" b="1" dirty="0">
                        <a:effectLst/>
                        <a:latin typeface="ntatabularnumbers"/>
                      </a:endParaRPr>
                    </a:p>
                  </a:txBody>
                  <a:tcPr/>
                </a:tc>
                <a:tc>
                  <a:txBody>
                    <a:bodyPr/>
                    <a:lstStyle/>
                    <a:p>
                      <a:pPr algn="l" fontAlgn="t"/>
                      <a:r>
                        <a:rPr lang="en-GB" sz="1900">
                          <a:effectLst/>
                        </a:rPr>
                        <a:t>18 to 20</a:t>
                      </a:r>
                      <a:endParaRPr lang="en-GB" sz="1900" b="1">
                        <a:effectLst/>
                        <a:latin typeface="ntatabularnumbers"/>
                      </a:endParaRPr>
                    </a:p>
                  </a:txBody>
                  <a:tcPr/>
                </a:tc>
                <a:tc>
                  <a:txBody>
                    <a:bodyPr/>
                    <a:lstStyle/>
                    <a:p>
                      <a:pPr algn="l" fontAlgn="t"/>
                      <a:r>
                        <a:rPr lang="en-GB" sz="1900">
                          <a:effectLst/>
                        </a:rPr>
                        <a:t>Under 18</a:t>
                      </a:r>
                      <a:endParaRPr lang="en-GB" sz="1900" b="1">
                        <a:effectLst/>
                        <a:latin typeface="ntatabularnumbers"/>
                      </a:endParaRPr>
                    </a:p>
                  </a:txBody>
                  <a:tcPr/>
                </a:tc>
                <a:tc>
                  <a:txBody>
                    <a:bodyPr/>
                    <a:lstStyle/>
                    <a:p>
                      <a:pPr algn="l" fontAlgn="t"/>
                      <a:r>
                        <a:rPr lang="en-GB" sz="1900">
                          <a:effectLst/>
                        </a:rPr>
                        <a:t>Apprentice</a:t>
                      </a:r>
                      <a:endParaRPr lang="en-GB" sz="1900" b="1">
                        <a:effectLst/>
                        <a:latin typeface="ntatabularnumbers"/>
                      </a:endParaRPr>
                    </a:p>
                  </a:txBody>
                  <a:tcPr/>
                </a:tc>
              </a:tr>
              <a:tr h="960120">
                <a:tc>
                  <a:txBody>
                    <a:bodyPr/>
                    <a:lstStyle/>
                    <a:p>
                      <a:pPr fontAlgn="t"/>
                      <a:r>
                        <a:rPr lang="en-GB" sz="1900" dirty="0">
                          <a:effectLst/>
                        </a:rPr>
                        <a:t>April </a:t>
                      </a:r>
                      <a:r>
                        <a:rPr lang="en-GB" sz="1900" dirty="0" smtClean="0">
                          <a:effectLst/>
                        </a:rPr>
                        <a:t>2019</a:t>
                      </a:r>
                      <a:r>
                        <a:rPr lang="en-GB" sz="1900" baseline="0" dirty="0" smtClean="0">
                          <a:effectLst/>
                        </a:rPr>
                        <a:t> </a:t>
                      </a:r>
                      <a:r>
                        <a:rPr lang="en-GB" sz="1900" dirty="0" smtClean="0">
                          <a:effectLst/>
                        </a:rPr>
                        <a:t>(current </a:t>
                      </a:r>
                      <a:r>
                        <a:rPr lang="en-GB" sz="1900" dirty="0">
                          <a:effectLst/>
                        </a:rPr>
                        <a:t>rate)</a:t>
                      </a:r>
                      <a:endParaRPr lang="en-GB" sz="1900" b="0" dirty="0">
                        <a:effectLst/>
                        <a:latin typeface="ntatabularnumbers"/>
                      </a:endParaRPr>
                    </a:p>
                  </a:txBody>
                  <a:tcPr/>
                </a:tc>
                <a:tc>
                  <a:txBody>
                    <a:bodyPr/>
                    <a:lstStyle/>
                    <a:p>
                      <a:pPr fontAlgn="t"/>
                      <a:r>
                        <a:rPr lang="en-GB" sz="1900" dirty="0" smtClean="0">
                          <a:effectLst/>
                        </a:rPr>
                        <a:t>£8.21</a:t>
                      </a:r>
                      <a:endParaRPr lang="en-GB" sz="1900" b="0" dirty="0">
                        <a:effectLst/>
                        <a:latin typeface="ntatabularnumbers"/>
                      </a:endParaRPr>
                    </a:p>
                  </a:txBody>
                  <a:tcPr/>
                </a:tc>
                <a:tc>
                  <a:txBody>
                    <a:bodyPr/>
                    <a:lstStyle/>
                    <a:p>
                      <a:pPr fontAlgn="t"/>
                      <a:r>
                        <a:rPr lang="en-GB" sz="1900" dirty="0" smtClean="0">
                          <a:effectLst/>
                        </a:rPr>
                        <a:t>£7.70</a:t>
                      </a:r>
                      <a:endParaRPr lang="en-GB" sz="1900" b="0" dirty="0">
                        <a:effectLst/>
                        <a:latin typeface="ntatabularnumbers"/>
                      </a:endParaRPr>
                    </a:p>
                  </a:txBody>
                  <a:tcPr/>
                </a:tc>
                <a:tc>
                  <a:txBody>
                    <a:bodyPr/>
                    <a:lstStyle/>
                    <a:p>
                      <a:pPr fontAlgn="t"/>
                      <a:r>
                        <a:rPr lang="en-GB" sz="1900" dirty="0" smtClean="0">
                          <a:effectLst/>
                        </a:rPr>
                        <a:t>£6.15</a:t>
                      </a:r>
                      <a:endParaRPr lang="en-GB" sz="1900" b="0" dirty="0">
                        <a:effectLst/>
                        <a:latin typeface="ntatabularnumbers"/>
                      </a:endParaRPr>
                    </a:p>
                  </a:txBody>
                  <a:tcPr/>
                </a:tc>
                <a:tc>
                  <a:txBody>
                    <a:bodyPr/>
                    <a:lstStyle/>
                    <a:p>
                      <a:pPr fontAlgn="t"/>
                      <a:r>
                        <a:rPr lang="en-GB" sz="1900" dirty="0" smtClean="0">
                          <a:effectLst/>
                        </a:rPr>
                        <a:t>£4.35</a:t>
                      </a:r>
                      <a:endParaRPr lang="en-GB" sz="1900" b="0" dirty="0">
                        <a:effectLst/>
                        <a:latin typeface="ntatabularnumbers"/>
                      </a:endParaRPr>
                    </a:p>
                  </a:txBody>
                  <a:tcPr/>
                </a:tc>
                <a:tc>
                  <a:txBody>
                    <a:bodyPr/>
                    <a:lstStyle/>
                    <a:p>
                      <a:pPr fontAlgn="t"/>
                      <a:r>
                        <a:rPr lang="en-GB" sz="1900" dirty="0">
                          <a:effectLst/>
                        </a:rPr>
                        <a:t>£</a:t>
                      </a:r>
                      <a:r>
                        <a:rPr lang="en-GB" sz="1900" dirty="0" smtClean="0">
                          <a:effectLst/>
                        </a:rPr>
                        <a:t>3.90</a:t>
                      </a:r>
                      <a:endParaRPr lang="en-GB" sz="1900" b="0" dirty="0">
                        <a:effectLst/>
                        <a:latin typeface="ntatabularnumbers"/>
                      </a:endParaRPr>
                    </a:p>
                  </a:txBody>
                  <a:tcPr/>
                </a:tc>
              </a:tr>
            </a:tbl>
          </a:graphicData>
        </a:graphic>
      </p:graphicFrame>
    </p:spTree>
    <p:extLst>
      <p:ext uri="{BB962C8B-B14F-4D97-AF65-F5344CB8AC3E}">
        <p14:creationId xmlns:p14="http://schemas.microsoft.com/office/powerpoint/2010/main" val="33556178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2060"/>
                </a:solidFill>
                <a:latin typeface="+mn-lt"/>
              </a:rPr>
              <a:t>Specially for postgrads</a:t>
            </a:r>
            <a:endParaRPr lang="en-GB" dirty="0">
              <a:solidFill>
                <a:srgbClr val="002060"/>
              </a:solidFill>
              <a:latin typeface="+mn-lt"/>
            </a:endParaRPr>
          </a:p>
        </p:txBody>
      </p:sp>
      <p:sp>
        <p:nvSpPr>
          <p:cNvPr id="3" name="Content Placeholder 2"/>
          <p:cNvSpPr>
            <a:spLocks noGrp="1"/>
          </p:cNvSpPr>
          <p:nvPr>
            <p:ph idx="1"/>
          </p:nvPr>
        </p:nvSpPr>
        <p:spPr/>
        <p:txBody>
          <a:bodyPr/>
          <a:lstStyle/>
          <a:p>
            <a:pPr marL="0" lvl="0" indent="0">
              <a:buNone/>
            </a:pPr>
            <a:endParaRPr lang="en-GB" dirty="0">
              <a:solidFill>
                <a:srgbClr val="002060"/>
              </a:solidFill>
              <a:latin typeface="+mn-lt"/>
            </a:endParaRPr>
          </a:p>
          <a:p>
            <a:pPr marL="0" lvl="0" indent="0">
              <a:buNone/>
            </a:pPr>
            <a:r>
              <a:rPr lang="en-GB" dirty="0" smtClean="0">
                <a:solidFill>
                  <a:srgbClr val="002060"/>
                </a:solidFill>
                <a:latin typeface="+mn-lt"/>
              </a:rPr>
              <a:t>Regular  </a:t>
            </a:r>
            <a:r>
              <a:rPr lang="en-GB" dirty="0">
                <a:solidFill>
                  <a:srgbClr val="002060"/>
                </a:solidFill>
                <a:latin typeface="+mn-lt"/>
              </a:rPr>
              <a:t>careers emails to </a:t>
            </a:r>
            <a:r>
              <a:rPr lang="en-GB" dirty="0" smtClean="0">
                <a:solidFill>
                  <a:srgbClr val="002060"/>
                </a:solidFill>
                <a:latin typeface="+mn-lt"/>
              </a:rPr>
              <a:t>PGTs</a:t>
            </a:r>
          </a:p>
          <a:p>
            <a:pPr marL="0" lvl="0" indent="0">
              <a:buNone/>
            </a:pPr>
            <a:endParaRPr lang="en-GB" dirty="0" smtClean="0">
              <a:solidFill>
                <a:srgbClr val="002060"/>
              </a:solidFill>
              <a:latin typeface="+mn-lt"/>
            </a:endParaRPr>
          </a:p>
          <a:p>
            <a:pPr marL="0" lvl="0" indent="0">
              <a:buNone/>
            </a:pPr>
            <a:r>
              <a:rPr lang="en-GB" dirty="0" smtClean="0">
                <a:solidFill>
                  <a:srgbClr val="002060"/>
                </a:solidFill>
                <a:latin typeface="+mn-lt"/>
              </a:rPr>
              <a:t>Dedicated section on our website for Postgrads</a:t>
            </a:r>
          </a:p>
          <a:p>
            <a:pPr marL="0" lvl="0" indent="0">
              <a:buNone/>
            </a:pPr>
            <a:r>
              <a:rPr lang="en-GB" dirty="0">
                <a:solidFill>
                  <a:srgbClr val="002060"/>
                </a:solidFill>
                <a:latin typeface="+mn-lt"/>
                <a:hlinkClick r:id="rId2"/>
              </a:rPr>
              <a:t>http://www.careers.manchester.ac.uk/postgraduates</a:t>
            </a:r>
            <a:r>
              <a:rPr lang="en-GB" dirty="0" smtClean="0">
                <a:solidFill>
                  <a:srgbClr val="002060"/>
                </a:solidFill>
                <a:latin typeface="+mn-lt"/>
                <a:hlinkClick r:id="rId2"/>
              </a:rPr>
              <a:t>/</a:t>
            </a:r>
            <a:endParaRPr lang="en-GB" dirty="0" smtClean="0">
              <a:solidFill>
                <a:srgbClr val="002060"/>
              </a:solidFill>
              <a:latin typeface="+mn-lt"/>
            </a:endParaRPr>
          </a:p>
          <a:p>
            <a:pPr marL="0" lvl="0" indent="0">
              <a:buNone/>
            </a:pPr>
            <a:endParaRPr lang="en-GB" dirty="0">
              <a:solidFill>
                <a:srgbClr val="002060"/>
              </a:solidFill>
              <a:latin typeface="+mn-lt"/>
            </a:endParaRPr>
          </a:p>
          <a:p>
            <a:pPr marL="0" lvl="0" indent="0">
              <a:buNone/>
            </a:pPr>
            <a:endParaRPr lang="en-GB" dirty="0" smtClean="0">
              <a:solidFill>
                <a:srgbClr val="002060"/>
              </a:solidFill>
              <a:latin typeface="+mn-lt"/>
            </a:endParaRPr>
          </a:p>
          <a:p>
            <a:pPr marL="0" lvl="0" indent="0">
              <a:buNone/>
            </a:pPr>
            <a:endParaRPr lang="en-GB" dirty="0">
              <a:solidFill>
                <a:srgbClr val="002060"/>
              </a:solidFill>
              <a:latin typeface="+mn-lt"/>
            </a:endParaRPr>
          </a:p>
          <a:p>
            <a:pPr marL="0" lvl="0" indent="0">
              <a:buNone/>
            </a:pPr>
            <a:endParaRPr lang="en-GB" dirty="0">
              <a:solidFill>
                <a:srgbClr val="002060"/>
              </a:solidFill>
              <a:latin typeface="+mn-lt"/>
            </a:endParaRPr>
          </a:p>
          <a:p>
            <a:endParaRPr lang="en-GB" dirty="0">
              <a:latin typeface="+mn-lt"/>
            </a:endParaRPr>
          </a:p>
        </p:txBody>
      </p:sp>
    </p:spTree>
    <p:extLst>
      <p:ext uri="{BB962C8B-B14F-4D97-AF65-F5344CB8AC3E}">
        <p14:creationId xmlns:p14="http://schemas.microsoft.com/office/powerpoint/2010/main" val="25762865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2060"/>
                </a:solidFill>
                <a:latin typeface="+mn-lt"/>
              </a:rPr>
              <a:t>Careers Essential Series of Talks</a:t>
            </a:r>
            <a:endParaRPr lang="en-GB" dirty="0">
              <a:solidFill>
                <a:srgbClr val="002060"/>
              </a:solidFill>
              <a:latin typeface="+mn-lt"/>
            </a:endParaRPr>
          </a:p>
        </p:txBody>
      </p:sp>
      <p:sp>
        <p:nvSpPr>
          <p:cNvPr id="3" name="Content Placeholder 2"/>
          <p:cNvSpPr>
            <a:spLocks noGrp="1"/>
          </p:cNvSpPr>
          <p:nvPr>
            <p:ph idx="1"/>
          </p:nvPr>
        </p:nvSpPr>
        <p:spPr/>
        <p:txBody>
          <a:bodyPr>
            <a:normAutofit/>
          </a:bodyPr>
          <a:lstStyle/>
          <a:p>
            <a:r>
              <a:rPr lang="en-GB" dirty="0" smtClean="0">
                <a:solidFill>
                  <a:srgbClr val="002060"/>
                </a:solidFill>
                <a:latin typeface="+mn-lt"/>
              </a:rPr>
              <a:t>Starting on Tues 1 Oct, 1.00-1.50, Uni Place, 2.220 – Postgrad Careers – The Essentials: Finding a job this academic year </a:t>
            </a:r>
            <a:r>
              <a:rPr lang="en-GB" sz="1600" dirty="0" smtClean="0">
                <a:solidFill>
                  <a:srgbClr val="002060"/>
                </a:solidFill>
                <a:latin typeface="+mn-lt"/>
              </a:rPr>
              <a:t>(</a:t>
            </a:r>
            <a:r>
              <a:rPr lang="en-GB" sz="1800" dirty="0" smtClean="0">
                <a:solidFill>
                  <a:srgbClr val="002060"/>
                </a:solidFill>
                <a:latin typeface="+mn-lt"/>
              </a:rPr>
              <a:t>register on </a:t>
            </a:r>
            <a:r>
              <a:rPr lang="en-GB" sz="1800" dirty="0" smtClean="0">
                <a:solidFill>
                  <a:srgbClr val="002060"/>
                </a:solidFill>
                <a:latin typeface="+mn-lt"/>
                <a:hlinkClick r:id="rId3"/>
              </a:rPr>
              <a:t>www.manchester.ac.uk/careerslink</a:t>
            </a:r>
            <a:r>
              <a:rPr lang="en-GB" sz="1800" dirty="0" smtClean="0">
                <a:solidFill>
                  <a:srgbClr val="002060"/>
                </a:solidFill>
                <a:latin typeface="+mn-lt"/>
              </a:rPr>
              <a:t>)  All other events in the series are listed on:</a:t>
            </a:r>
            <a:r>
              <a:rPr lang="en-GB" sz="1800" b="1" dirty="0"/>
              <a:t/>
            </a:r>
            <a:br>
              <a:rPr lang="en-GB" sz="1800" b="1" dirty="0"/>
            </a:br>
            <a:r>
              <a:rPr lang="en-GB" sz="1800" dirty="0" smtClean="0">
                <a:solidFill>
                  <a:srgbClr val="002060"/>
                </a:solidFill>
                <a:latin typeface="+mn-lt"/>
                <a:hlinkClick r:id="rId4"/>
              </a:rPr>
              <a:t>http</a:t>
            </a:r>
            <a:r>
              <a:rPr lang="en-GB" sz="1800" dirty="0">
                <a:solidFill>
                  <a:srgbClr val="002060"/>
                </a:solidFill>
                <a:latin typeface="+mn-lt"/>
                <a:hlinkClick r:id="rId4"/>
              </a:rPr>
              <a:t>://www.careers.manchester.ac.uk/postgraduates/events</a:t>
            </a:r>
            <a:r>
              <a:rPr lang="en-GB" dirty="0" smtClean="0">
                <a:solidFill>
                  <a:srgbClr val="002060"/>
                </a:solidFill>
                <a:latin typeface="+mn-lt"/>
                <a:hlinkClick r:id="rId4"/>
              </a:rPr>
              <a:t>/</a:t>
            </a:r>
            <a:endParaRPr lang="en-GB" dirty="0" smtClean="0">
              <a:solidFill>
                <a:srgbClr val="002060"/>
              </a:solidFill>
              <a:latin typeface="+mn-lt"/>
            </a:endParaRPr>
          </a:p>
          <a:p>
            <a:pPr marL="0" lvl="0" indent="0">
              <a:buNone/>
            </a:pPr>
            <a:endParaRPr lang="en-GB" dirty="0">
              <a:solidFill>
                <a:srgbClr val="002060"/>
              </a:solidFill>
              <a:latin typeface="+mn-lt"/>
            </a:endParaRPr>
          </a:p>
          <a:p>
            <a:r>
              <a:rPr lang="en-GB" dirty="0">
                <a:solidFill>
                  <a:srgbClr val="002060"/>
                </a:solidFill>
              </a:rPr>
              <a:t>“Career Success for Masters: What to do and when to do it</a:t>
            </a:r>
            <a:r>
              <a:rPr lang="en-GB" dirty="0" smtClean="0">
                <a:solidFill>
                  <a:srgbClr val="002060"/>
                </a:solidFill>
              </a:rPr>
              <a:t>” </a:t>
            </a:r>
            <a:r>
              <a:rPr lang="en-GB" dirty="0" smtClean="0"/>
              <a:t>– </a:t>
            </a:r>
            <a:r>
              <a:rPr lang="en-GB" b="1" u="sng" dirty="0">
                <a:latin typeface="+mn-lt"/>
                <a:hlinkClick r:id="rId5"/>
              </a:rPr>
              <a:t>http://bit.ly/PGTPlan</a:t>
            </a:r>
            <a:endParaRPr lang="en-GB" dirty="0">
              <a:solidFill>
                <a:srgbClr val="002060"/>
              </a:solidFill>
              <a:latin typeface="+mn-lt"/>
            </a:endParaRPr>
          </a:p>
          <a:p>
            <a:pPr marL="0" lvl="0" indent="0">
              <a:buNone/>
            </a:pPr>
            <a:endParaRPr lang="en-GB" dirty="0" smtClean="0">
              <a:solidFill>
                <a:srgbClr val="002060"/>
              </a:solidFill>
              <a:latin typeface="+mn-lt"/>
            </a:endParaRPr>
          </a:p>
          <a:p>
            <a:pPr marL="0" lvl="0" indent="0">
              <a:buNone/>
            </a:pPr>
            <a:endParaRPr lang="en-GB" dirty="0">
              <a:solidFill>
                <a:srgbClr val="002060"/>
              </a:solidFill>
              <a:latin typeface="+mn-lt"/>
            </a:endParaRPr>
          </a:p>
          <a:p>
            <a:pPr marL="0" lvl="0" indent="0">
              <a:buNone/>
            </a:pPr>
            <a:endParaRPr lang="en-GB" dirty="0">
              <a:solidFill>
                <a:srgbClr val="002060"/>
              </a:solidFill>
              <a:latin typeface="+mn-lt"/>
            </a:endParaRPr>
          </a:p>
          <a:p>
            <a:endParaRPr lang="en-GB" dirty="0">
              <a:latin typeface="+mn-lt"/>
            </a:endParaRPr>
          </a:p>
        </p:txBody>
      </p:sp>
    </p:spTree>
    <p:extLst>
      <p:ext uri="{BB962C8B-B14F-4D97-AF65-F5344CB8AC3E}">
        <p14:creationId xmlns:p14="http://schemas.microsoft.com/office/powerpoint/2010/main" val="32463082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4626" name="Rectangle 2"/>
          <p:cNvSpPr>
            <a:spLocks noGrp="1" noChangeArrowheads="1"/>
          </p:cNvSpPr>
          <p:nvPr>
            <p:ph type="title" idx="4294967295"/>
          </p:nvPr>
        </p:nvSpPr>
        <p:spPr>
          <a:xfrm>
            <a:off x="468313" y="188913"/>
            <a:ext cx="8229600" cy="1143000"/>
          </a:xfrm>
        </p:spPr>
        <p:txBody>
          <a:bodyPr lIns="92075" tIns="46038" rIns="92075" bIns="46038" anchor="t"/>
          <a:lstStyle/>
          <a:p>
            <a:pPr eaLnBrk="1" hangingPunct="1"/>
            <a:r>
              <a:rPr lang="en-GB" altLang="en-US" sz="4000" dirty="0" smtClean="0">
                <a:solidFill>
                  <a:srgbClr val="7030A0"/>
                </a:solidFill>
              </a:rPr>
              <a:t>Stand out from the crowd!</a:t>
            </a:r>
          </a:p>
        </p:txBody>
      </p:sp>
      <p:sp>
        <p:nvSpPr>
          <p:cNvPr id="24579" name="Rectangle 3"/>
          <p:cNvSpPr>
            <a:spLocks noGrp="1" noChangeArrowheads="1"/>
          </p:cNvSpPr>
          <p:nvPr>
            <p:ph sz="quarter" idx="4294967295"/>
          </p:nvPr>
        </p:nvSpPr>
        <p:spPr>
          <a:xfrm>
            <a:off x="468313" y="1557339"/>
            <a:ext cx="8280400" cy="5040312"/>
          </a:xfrm>
        </p:spPr>
        <p:txBody>
          <a:bodyPr lIns="92075" tIns="46038" rIns="92075" bIns="46038" rtlCol="0">
            <a:normAutofit/>
          </a:bodyPr>
          <a:lstStyle/>
          <a:p>
            <a:pPr eaLnBrk="1" fontAlgn="auto" hangingPunct="1">
              <a:lnSpc>
                <a:spcPct val="90000"/>
              </a:lnSpc>
              <a:spcAft>
                <a:spcPts val="0"/>
              </a:spcAft>
              <a:buFont typeface="Arial" pitchFamily="34" charset="0"/>
              <a:buNone/>
              <a:defRPr/>
            </a:pPr>
            <a:endParaRPr lang="en-GB" altLang="en-US" sz="2200" dirty="0" smtClean="0"/>
          </a:p>
          <a:p>
            <a:pPr eaLnBrk="1" fontAlgn="auto" hangingPunct="1">
              <a:lnSpc>
                <a:spcPct val="90000"/>
              </a:lnSpc>
              <a:spcAft>
                <a:spcPts val="0"/>
              </a:spcAft>
              <a:buFont typeface="Arial" pitchFamily="34" charset="0"/>
              <a:buNone/>
              <a:defRPr/>
            </a:pPr>
            <a:endParaRPr lang="en-GB" altLang="en-US" sz="2200" dirty="0" smtClean="0"/>
          </a:p>
          <a:p>
            <a:pPr algn="ctr" eaLnBrk="1" fontAlgn="auto" hangingPunct="1">
              <a:lnSpc>
                <a:spcPct val="90000"/>
              </a:lnSpc>
              <a:spcAft>
                <a:spcPts val="0"/>
              </a:spcAft>
              <a:buFontTx/>
              <a:buNone/>
              <a:defRPr/>
            </a:pPr>
            <a:endParaRPr lang="en-GB" altLang="en-US" sz="3600" b="1" dirty="0" smtClean="0">
              <a:solidFill>
                <a:srgbClr val="002060"/>
              </a:solidFill>
            </a:endParaRPr>
          </a:p>
          <a:p>
            <a:pPr algn="ctr" eaLnBrk="1" fontAlgn="auto" hangingPunct="1">
              <a:lnSpc>
                <a:spcPct val="90000"/>
              </a:lnSpc>
              <a:spcAft>
                <a:spcPts val="0"/>
              </a:spcAft>
              <a:buFontTx/>
              <a:buNone/>
              <a:defRPr/>
            </a:pPr>
            <a:r>
              <a:rPr lang="en-GB" altLang="en-US" sz="3600" b="1" dirty="0" smtClean="0">
                <a:solidFill>
                  <a:schemeClr val="accent2">
                    <a:lumMod val="75000"/>
                  </a:schemeClr>
                </a:solidFill>
              </a:rPr>
              <a:t>EXPLORE,</a:t>
            </a:r>
            <a:r>
              <a:rPr lang="en-GB" altLang="en-US" sz="3600" b="1" dirty="0" smtClean="0"/>
              <a:t> </a:t>
            </a:r>
            <a:r>
              <a:rPr lang="en-GB" altLang="en-US" sz="3600" b="1" dirty="0" smtClean="0">
                <a:solidFill>
                  <a:schemeClr val="accent4"/>
                </a:solidFill>
              </a:rPr>
              <a:t>CONNECT,</a:t>
            </a:r>
            <a:r>
              <a:rPr lang="en-GB" altLang="en-US" sz="3600" b="1" dirty="0" smtClean="0"/>
              <a:t> </a:t>
            </a:r>
            <a:r>
              <a:rPr lang="en-GB" altLang="en-US" sz="3600" b="1" dirty="0" smtClean="0">
                <a:solidFill>
                  <a:srgbClr val="7030A0"/>
                </a:solidFill>
              </a:rPr>
              <a:t>COMMUNICATE,</a:t>
            </a:r>
            <a:r>
              <a:rPr lang="en-GB" altLang="en-US" sz="3600" b="1" dirty="0" smtClean="0"/>
              <a:t> </a:t>
            </a:r>
            <a:r>
              <a:rPr lang="en-GB" altLang="en-US" sz="3600" b="1" dirty="0" smtClean="0">
                <a:solidFill>
                  <a:srgbClr val="0070C0"/>
                </a:solidFill>
              </a:rPr>
              <a:t>REFLECT</a:t>
            </a:r>
          </a:p>
          <a:p>
            <a:pPr algn="ctr" eaLnBrk="1" fontAlgn="auto" hangingPunct="1">
              <a:lnSpc>
                <a:spcPct val="90000"/>
              </a:lnSpc>
              <a:spcAft>
                <a:spcPts val="0"/>
              </a:spcAft>
              <a:buFontTx/>
              <a:buNone/>
              <a:defRPr/>
            </a:pPr>
            <a:r>
              <a:rPr lang="en-GB" altLang="en-US" sz="2200" b="1" dirty="0" smtClean="0">
                <a:solidFill>
                  <a:srgbClr val="C00000"/>
                </a:solidFill>
              </a:rPr>
              <a:t>…. </a:t>
            </a:r>
            <a:r>
              <a:rPr lang="en-GB" altLang="en-US" sz="3600" b="1" dirty="0" smtClean="0">
                <a:solidFill>
                  <a:srgbClr val="C00000"/>
                </a:solidFill>
              </a:rPr>
              <a:t>Take Action</a:t>
            </a:r>
            <a:endParaRPr lang="en-GB" altLang="en-US" sz="2200" b="1" dirty="0">
              <a:solidFill>
                <a:srgbClr val="C00000"/>
              </a:solidFill>
            </a:endParaRPr>
          </a:p>
        </p:txBody>
      </p:sp>
      <p:pic>
        <p:nvPicPr>
          <p:cNvPr id="154628" name="Picture 5" descr="http://t1.gstatic.com/images?q=tbn:ANd9GcQDUmpIy2rk7O0rlBkm1OcUzCo2bvP2PEpEuTQCOScH4dR5Aa1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836613"/>
            <a:ext cx="2522538"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57452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2987824" y="1268775"/>
            <a:ext cx="6156176" cy="5589239"/>
          </a:xfrm>
        </p:spPr>
        <p:txBody>
          <a:bodyPr/>
          <a:lstStyle/>
          <a:p>
            <a:pPr lvl="0" eaLnBrk="0" fontAlgn="base" hangingPunct="0">
              <a:spcAft>
                <a:spcPct val="0"/>
              </a:spcAft>
              <a:buClrTx/>
              <a:buNone/>
            </a:pPr>
            <a:endParaRPr lang="en-GB" altLang="en-US" sz="1800" kern="0" dirty="0">
              <a:solidFill>
                <a:srgbClr val="002060"/>
              </a:solidFill>
              <a:cs typeface="Arial"/>
            </a:endParaRPr>
          </a:p>
          <a:p>
            <a:pPr marL="0" lvl="0" indent="0" fontAlgn="base">
              <a:lnSpc>
                <a:spcPct val="80000"/>
              </a:lnSpc>
              <a:spcAft>
                <a:spcPct val="0"/>
              </a:spcAft>
              <a:buClrTx/>
              <a:buNone/>
              <a:defRPr/>
            </a:pPr>
            <a:endParaRPr lang="en-GB" sz="2000" kern="0" dirty="0">
              <a:solidFill>
                <a:srgbClr val="000000"/>
              </a:solidFill>
              <a:latin typeface="Calibri" panose="020F0502020204030204" pitchFamily="34" charset="0"/>
              <a:cs typeface="Arial"/>
            </a:endParaRPr>
          </a:p>
          <a:p>
            <a:pPr marL="0" indent="0">
              <a:buNone/>
            </a:pPr>
            <a:r>
              <a:rPr lang="en-US" altLang="en-US" dirty="0" smtClean="0">
                <a:solidFill>
                  <a:srgbClr val="002060"/>
                </a:solidFill>
                <a:latin typeface="Calibri" panose="020F0502020204030204" pitchFamily="34" charset="0"/>
              </a:rPr>
              <a:t>“As </a:t>
            </a:r>
            <a:r>
              <a:rPr lang="en-US" altLang="en-US" dirty="0">
                <a:solidFill>
                  <a:srgbClr val="002060"/>
                </a:solidFill>
                <a:latin typeface="Calibri" panose="020F0502020204030204" pitchFamily="34" charset="0"/>
              </a:rPr>
              <a:t>a Masters graduate, my ability to analyse large amounts of information and identify key and crucial points was put to use from day one. However, what truly set me apart was the ability to not only identify these key points, but being able to communicate them in an appropriate and effective way to different audiences. Both these skills were developed during my </a:t>
            </a:r>
            <a:r>
              <a:rPr lang="en-US" altLang="en-US" dirty="0" smtClean="0">
                <a:solidFill>
                  <a:srgbClr val="002060"/>
                </a:solidFill>
                <a:latin typeface="Calibri" panose="020F0502020204030204" pitchFamily="34" charset="0"/>
              </a:rPr>
              <a:t>Masters </a:t>
            </a:r>
            <a:r>
              <a:rPr lang="en-US" altLang="en-US" dirty="0">
                <a:solidFill>
                  <a:srgbClr val="002060"/>
                </a:solidFill>
                <a:latin typeface="Calibri" panose="020F0502020204030204" pitchFamily="34" charset="0"/>
              </a:rPr>
              <a:t>and have given me the edge over other colleagues</a:t>
            </a:r>
            <a:r>
              <a:rPr lang="en-US" altLang="en-US" dirty="0" smtClean="0">
                <a:solidFill>
                  <a:srgbClr val="002060"/>
                </a:solidFill>
                <a:latin typeface="Calibri" panose="020F0502020204030204" pitchFamily="34" charset="0"/>
              </a:rPr>
              <a:t>.”</a:t>
            </a:r>
            <a:endParaRPr lang="en-GB" altLang="en-US" dirty="0">
              <a:solidFill>
                <a:srgbClr val="002060"/>
              </a:solidFill>
              <a:latin typeface="Calibri" panose="020F0502020204030204" pitchFamily="34" charset="0"/>
            </a:endParaRPr>
          </a:p>
          <a:p>
            <a:pPr>
              <a:buFontTx/>
              <a:buNone/>
            </a:pPr>
            <a:endParaRPr lang="en-GB" altLang="en-US" dirty="0">
              <a:solidFill>
                <a:srgbClr val="002060"/>
              </a:solidFill>
              <a:latin typeface="Calibri" panose="020F0502020204030204" pitchFamily="34" charset="0"/>
            </a:endParaRPr>
          </a:p>
          <a:p>
            <a:pPr>
              <a:buFontTx/>
              <a:buNone/>
            </a:pPr>
            <a:r>
              <a:rPr lang="en-GB" altLang="en-US" sz="1800" b="1" dirty="0" smtClean="0">
                <a:latin typeface="Calibri" panose="020F0502020204030204" pitchFamily="34" charset="0"/>
              </a:rPr>
              <a:t>Accenture </a:t>
            </a:r>
            <a:r>
              <a:rPr lang="en-GB" altLang="en-US" sz="1800" b="1" dirty="0">
                <a:latin typeface="Calibri" panose="020F0502020204030204" pitchFamily="34" charset="0"/>
              </a:rPr>
              <a:t>(global management consulting) – Humanities</a:t>
            </a:r>
          </a:p>
          <a:p>
            <a:pPr>
              <a:buFontTx/>
              <a:buNone/>
            </a:pPr>
            <a:r>
              <a:rPr lang="en-GB" altLang="en-US" sz="1800" b="1" dirty="0" smtClean="0">
                <a:latin typeface="Calibri" panose="020F0502020204030204" pitchFamily="34" charset="0"/>
              </a:rPr>
              <a:t>Masters graduate</a:t>
            </a:r>
            <a:endParaRPr lang="en-GB" altLang="en-US" sz="1800" b="1" dirty="0">
              <a:latin typeface="Calibri" panose="020F0502020204030204" pitchFamily="34" charset="0"/>
            </a:endParaRPr>
          </a:p>
          <a:p>
            <a:endParaRPr lang="en-GB" b="1" dirty="0" smtClean="0"/>
          </a:p>
        </p:txBody>
      </p:sp>
      <p:sp>
        <p:nvSpPr>
          <p:cNvPr id="3" name="Text Placeholder 2"/>
          <p:cNvSpPr>
            <a:spLocks noGrp="1"/>
          </p:cNvSpPr>
          <p:nvPr>
            <p:ph type="body" sz="quarter" idx="14"/>
          </p:nvPr>
        </p:nvSpPr>
        <p:spPr>
          <a:xfrm>
            <a:off x="2915816" y="476673"/>
            <a:ext cx="5112568" cy="648072"/>
          </a:xfrm>
        </p:spPr>
        <p:txBody>
          <a:bodyPr/>
          <a:lstStyle/>
          <a:p>
            <a:r>
              <a:rPr lang="en-GB" dirty="0" smtClean="0">
                <a:solidFill>
                  <a:srgbClr val="7030A0"/>
                </a:solidFill>
              </a:rPr>
              <a:t>Value your Masters</a:t>
            </a:r>
            <a:endParaRPr lang="en-GB" dirty="0">
              <a:solidFill>
                <a:srgbClr val="7030A0"/>
              </a:solidFill>
            </a:endParaRPr>
          </a:p>
        </p:txBody>
      </p:sp>
      <p:sp>
        <p:nvSpPr>
          <p:cNvPr id="4" name="Text Placeholder 3"/>
          <p:cNvSpPr>
            <a:spLocks noGrp="1"/>
          </p:cNvSpPr>
          <p:nvPr>
            <p:ph type="body" sz="quarter" idx="17"/>
          </p:nvPr>
        </p:nvSpPr>
        <p:spPr/>
        <p:txBody>
          <a:bodyPr/>
          <a:lstStyle/>
          <a:p>
            <a:endParaRPr lang="en-GB"/>
          </a:p>
        </p:txBody>
      </p:sp>
    </p:spTree>
    <p:extLst>
      <p:ext uri="{BB962C8B-B14F-4D97-AF65-F5344CB8AC3E}">
        <p14:creationId xmlns:p14="http://schemas.microsoft.com/office/powerpoint/2010/main" val="7103822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2987824" y="1268775"/>
            <a:ext cx="6156176" cy="5589239"/>
          </a:xfrm>
        </p:spPr>
        <p:txBody>
          <a:bodyPr/>
          <a:lstStyle/>
          <a:p>
            <a:pPr lvl="0" eaLnBrk="0" fontAlgn="base" hangingPunct="0">
              <a:spcAft>
                <a:spcPct val="0"/>
              </a:spcAft>
              <a:buClrTx/>
              <a:buNone/>
            </a:pPr>
            <a:endParaRPr lang="en-GB" altLang="en-US" sz="1800" kern="0" dirty="0">
              <a:solidFill>
                <a:srgbClr val="002060"/>
              </a:solidFill>
              <a:cs typeface="Arial"/>
            </a:endParaRPr>
          </a:p>
          <a:p>
            <a:pPr marL="0" lvl="0" indent="0" fontAlgn="base">
              <a:lnSpc>
                <a:spcPct val="80000"/>
              </a:lnSpc>
              <a:spcAft>
                <a:spcPct val="0"/>
              </a:spcAft>
              <a:buClrTx/>
              <a:buNone/>
              <a:defRPr/>
            </a:pPr>
            <a:endParaRPr lang="en-GB" sz="2000" kern="0" dirty="0">
              <a:solidFill>
                <a:srgbClr val="000000"/>
              </a:solidFill>
              <a:latin typeface="Calibri" panose="020F0502020204030204" pitchFamily="34" charset="0"/>
              <a:cs typeface="Arial"/>
            </a:endParaRPr>
          </a:p>
          <a:p>
            <a:pPr marL="0" indent="0">
              <a:buNone/>
            </a:pPr>
            <a:r>
              <a:rPr lang="en-GB" dirty="0" smtClean="0">
                <a:solidFill>
                  <a:srgbClr val="002060"/>
                </a:solidFill>
                <a:latin typeface="Calibri" panose="020F0502020204030204" pitchFamily="34" charset="0"/>
                <a:cs typeface="Calibri" panose="020F0502020204030204" pitchFamily="34" charset="0"/>
              </a:rPr>
              <a:t>“</a:t>
            </a:r>
            <a:r>
              <a:rPr lang="en-GB" dirty="0">
                <a:solidFill>
                  <a:srgbClr val="002060"/>
                </a:solidFill>
                <a:latin typeface="Calibri" panose="020F0502020204030204" pitchFamily="34" charset="0"/>
                <a:cs typeface="Calibri" panose="020F0502020204030204" pitchFamily="34" charset="0"/>
              </a:rPr>
              <a:t>My Masters was beneficial in three ways. Firstly, it gave me the chance to study a topic which I am passionate about, something I never felt I got to do as an undergraduate. The course was also challenging, it wasn’t just about learning things but instead challenging them and thinking about them from all sides. </a:t>
            </a:r>
            <a:r>
              <a:rPr lang="en-GB" dirty="0" smtClean="0">
                <a:solidFill>
                  <a:srgbClr val="002060"/>
                </a:solidFill>
                <a:latin typeface="Calibri" panose="020F0502020204030204" pitchFamily="34" charset="0"/>
                <a:cs typeface="Calibri" panose="020F0502020204030204" pitchFamily="34" charset="0"/>
              </a:rPr>
              <a:t>Finally</a:t>
            </a:r>
            <a:r>
              <a:rPr lang="en-GB" dirty="0">
                <a:solidFill>
                  <a:srgbClr val="002060"/>
                </a:solidFill>
                <a:latin typeface="Calibri" panose="020F0502020204030204" pitchFamily="34" charset="0"/>
                <a:cs typeface="Calibri" panose="020F0502020204030204" pitchFamily="34" charset="0"/>
              </a:rPr>
              <a:t>, it has definitely helped with my job prospects</a:t>
            </a:r>
            <a:r>
              <a:rPr lang="en-GB" dirty="0" smtClean="0">
                <a:solidFill>
                  <a:srgbClr val="002060"/>
                </a:solidFill>
                <a:latin typeface="Calibri" panose="020F0502020204030204" pitchFamily="34" charset="0"/>
                <a:cs typeface="Calibri" panose="020F0502020204030204" pitchFamily="34" charset="0"/>
              </a:rPr>
              <a:t>.”</a:t>
            </a:r>
          </a:p>
          <a:p>
            <a:pPr marL="0" indent="0">
              <a:buNone/>
            </a:pPr>
            <a:endParaRPr lang="en-GB" dirty="0">
              <a:solidFill>
                <a:srgbClr val="002060"/>
              </a:solidFill>
              <a:latin typeface="Calibri" panose="020F0502020204030204" pitchFamily="34" charset="0"/>
              <a:cs typeface="Calibri" panose="020F0502020204030204" pitchFamily="34" charset="0"/>
            </a:endParaRPr>
          </a:p>
          <a:p>
            <a:pPr marL="0" indent="0">
              <a:buNone/>
            </a:pPr>
            <a:r>
              <a:rPr lang="en-GB" sz="2000" b="1" dirty="0" smtClean="0">
                <a:latin typeface="Calibri" panose="020F0502020204030204" pitchFamily="34" charset="0"/>
                <a:cs typeface="Calibri" panose="020F0502020204030204" pitchFamily="34" charset="0"/>
              </a:rPr>
              <a:t>Masters graduate working in a University specialist communications role</a:t>
            </a:r>
            <a:endParaRPr lang="en-GB" sz="2000" b="1" dirty="0">
              <a:latin typeface="Calibri" panose="020F0502020204030204" pitchFamily="34" charset="0"/>
              <a:cs typeface="Calibri" panose="020F0502020204030204" pitchFamily="34" charset="0"/>
            </a:endParaRPr>
          </a:p>
          <a:p>
            <a:endParaRPr lang="en-GB" b="1" dirty="0" smtClean="0"/>
          </a:p>
        </p:txBody>
      </p:sp>
      <p:sp>
        <p:nvSpPr>
          <p:cNvPr id="3" name="Text Placeholder 2"/>
          <p:cNvSpPr>
            <a:spLocks noGrp="1"/>
          </p:cNvSpPr>
          <p:nvPr>
            <p:ph type="body" sz="quarter" idx="14"/>
          </p:nvPr>
        </p:nvSpPr>
        <p:spPr>
          <a:xfrm>
            <a:off x="2915816" y="476673"/>
            <a:ext cx="5112568" cy="648072"/>
          </a:xfrm>
        </p:spPr>
        <p:txBody>
          <a:bodyPr/>
          <a:lstStyle/>
          <a:p>
            <a:r>
              <a:rPr lang="en-GB" dirty="0" smtClean="0">
                <a:solidFill>
                  <a:srgbClr val="7030A0"/>
                </a:solidFill>
              </a:rPr>
              <a:t>Value your Masters</a:t>
            </a:r>
            <a:endParaRPr lang="en-GB" dirty="0">
              <a:solidFill>
                <a:srgbClr val="7030A0"/>
              </a:solidFill>
            </a:endParaRPr>
          </a:p>
        </p:txBody>
      </p:sp>
      <p:sp>
        <p:nvSpPr>
          <p:cNvPr id="4" name="Text Placeholder 3"/>
          <p:cNvSpPr>
            <a:spLocks noGrp="1"/>
          </p:cNvSpPr>
          <p:nvPr>
            <p:ph type="body" sz="quarter" idx="17"/>
          </p:nvPr>
        </p:nvSpPr>
        <p:spPr/>
        <p:txBody>
          <a:bodyPr/>
          <a:lstStyle/>
          <a:p>
            <a:endParaRPr lang="en-GB"/>
          </a:p>
        </p:txBody>
      </p:sp>
    </p:spTree>
    <p:extLst>
      <p:ext uri="{BB962C8B-B14F-4D97-AF65-F5344CB8AC3E}">
        <p14:creationId xmlns:p14="http://schemas.microsoft.com/office/powerpoint/2010/main" val="10679440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pPr marL="0" indent="0">
              <a:buNone/>
            </a:pPr>
            <a:endParaRPr lang="en-GB" dirty="0" smtClean="0"/>
          </a:p>
          <a:p>
            <a:pPr marL="0" indent="0">
              <a:buNone/>
            </a:pPr>
            <a:r>
              <a:rPr lang="en-GB" dirty="0" smtClean="0">
                <a:solidFill>
                  <a:srgbClr val="002060"/>
                </a:solidFill>
                <a:latin typeface="Calibri" panose="020F0502020204030204" pitchFamily="34" charset="0"/>
              </a:rPr>
              <a:t>Guidance</a:t>
            </a:r>
          </a:p>
          <a:p>
            <a:pPr marL="0" indent="0">
              <a:buNone/>
            </a:pPr>
            <a:r>
              <a:rPr lang="en-GB" dirty="0" smtClean="0">
                <a:solidFill>
                  <a:srgbClr val="002060"/>
                </a:solidFill>
                <a:latin typeface="Calibri" panose="020F0502020204030204" pitchFamily="34" charset="0"/>
              </a:rPr>
              <a:t>Applications Advice</a:t>
            </a:r>
          </a:p>
          <a:p>
            <a:pPr marL="0" indent="0">
              <a:buNone/>
            </a:pPr>
            <a:r>
              <a:rPr lang="en-GB" dirty="0" smtClean="0">
                <a:solidFill>
                  <a:srgbClr val="002060"/>
                </a:solidFill>
                <a:latin typeface="Calibri" panose="020F0502020204030204" pitchFamily="34" charset="0"/>
              </a:rPr>
              <a:t>Simulated job interviews</a:t>
            </a:r>
          </a:p>
          <a:p>
            <a:pPr marL="0" indent="0">
              <a:buNone/>
            </a:pPr>
            <a:r>
              <a:rPr lang="en-GB" dirty="0" smtClean="0">
                <a:solidFill>
                  <a:srgbClr val="002060"/>
                </a:solidFill>
                <a:latin typeface="Calibri" panose="020F0502020204030204" pitchFamily="34" charset="0"/>
              </a:rPr>
              <a:t>Practice psychometric tests</a:t>
            </a:r>
          </a:p>
          <a:p>
            <a:pPr marL="0" indent="0">
              <a:buNone/>
            </a:pPr>
            <a:r>
              <a:rPr lang="en-GB" dirty="0" smtClean="0">
                <a:solidFill>
                  <a:srgbClr val="002060"/>
                </a:solidFill>
                <a:latin typeface="Calibri" panose="020F0502020204030204" pitchFamily="34" charset="0"/>
              </a:rPr>
              <a:t>Events/Talks/Workshops</a:t>
            </a:r>
          </a:p>
          <a:p>
            <a:pPr marL="0" indent="0">
              <a:buNone/>
            </a:pPr>
            <a:r>
              <a:rPr lang="en-GB" dirty="0" smtClean="0">
                <a:solidFill>
                  <a:srgbClr val="002060"/>
                </a:solidFill>
                <a:latin typeface="Calibri" panose="020F0502020204030204" pitchFamily="34" charset="0"/>
              </a:rPr>
              <a:t>Vacancies</a:t>
            </a:r>
          </a:p>
          <a:p>
            <a:pPr marL="0" indent="0">
              <a:buNone/>
            </a:pPr>
            <a:r>
              <a:rPr lang="en-GB" dirty="0" smtClean="0">
                <a:solidFill>
                  <a:srgbClr val="002060"/>
                </a:solidFill>
                <a:latin typeface="Calibri" panose="020F0502020204030204" pitchFamily="34" charset="0"/>
                <a:hlinkClick r:id="rId2"/>
              </a:rPr>
              <a:t>www.manchester.ac.uk/careers</a:t>
            </a:r>
            <a:endParaRPr lang="en-GB" dirty="0" smtClean="0">
              <a:solidFill>
                <a:srgbClr val="002060"/>
              </a:solidFill>
              <a:latin typeface="Calibri" panose="020F0502020204030204" pitchFamily="34" charset="0"/>
            </a:endParaRPr>
          </a:p>
          <a:p>
            <a:pPr marL="0" indent="0">
              <a:buNone/>
            </a:pPr>
            <a:endParaRPr lang="en-GB" dirty="0" smtClean="0">
              <a:solidFill>
                <a:srgbClr val="002060"/>
              </a:solidFill>
              <a:latin typeface="Calibri" panose="020F0502020204030204" pitchFamily="34" charset="0"/>
            </a:endParaRPr>
          </a:p>
        </p:txBody>
      </p:sp>
      <p:sp>
        <p:nvSpPr>
          <p:cNvPr id="3" name="Text Placeholder 2"/>
          <p:cNvSpPr>
            <a:spLocks noGrp="1"/>
          </p:cNvSpPr>
          <p:nvPr>
            <p:ph type="body" sz="quarter" idx="14"/>
          </p:nvPr>
        </p:nvSpPr>
        <p:spPr/>
        <p:txBody>
          <a:bodyPr/>
          <a:lstStyle/>
          <a:p>
            <a:r>
              <a:rPr lang="en-GB" dirty="0" smtClean="0">
                <a:solidFill>
                  <a:srgbClr val="002060"/>
                </a:solidFill>
                <a:latin typeface="Calibri" panose="020F0502020204030204" pitchFamily="34" charset="0"/>
              </a:rPr>
              <a:t>Here to help…</a:t>
            </a:r>
            <a:endParaRPr lang="en-GB" dirty="0">
              <a:solidFill>
                <a:srgbClr val="002060"/>
              </a:solidFill>
              <a:latin typeface="Calibri" panose="020F0502020204030204" pitchFamily="34" charset="0"/>
            </a:endParaRPr>
          </a:p>
        </p:txBody>
      </p:sp>
      <p:sp>
        <p:nvSpPr>
          <p:cNvPr id="4" name="Text Placeholder 3"/>
          <p:cNvSpPr>
            <a:spLocks noGrp="1"/>
          </p:cNvSpPr>
          <p:nvPr>
            <p:ph type="body" sz="quarter" idx="17"/>
          </p:nvPr>
        </p:nvSpPr>
        <p:spPr/>
        <p:txBody>
          <a:bodyPr/>
          <a:lstStyle/>
          <a:p>
            <a:endParaRPr lang="en-GB"/>
          </a:p>
        </p:txBody>
      </p:sp>
    </p:spTree>
    <p:extLst>
      <p:ext uri="{BB962C8B-B14F-4D97-AF65-F5344CB8AC3E}">
        <p14:creationId xmlns:p14="http://schemas.microsoft.com/office/powerpoint/2010/main" val="12537357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275" b="9842"/>
          <a:stretch/>
        </p:blipFill>
        <p:spPr bwMode="auto">
          <a:xfrm>
            <a:off x="2966054" y="227455"/>
            <a:ext cx="6055419"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oup 6"/>
          <p:cNvGrpSpPr/>
          <p:nvPr/>
        </p:nvGrpSpPr>
        <p:grpSpPr>
          <a:xfrm>
            <a:off x="2980842" y="3346456"/>
            <a:ext cx="6161511" cy="4801314"/>
            <a:chOff x="2980838" y="3111560"/>
            <a:chExt cx="6161511" cy="4801314"/>
          </a:xfrm>
        </p:grpSpPr>
        <p:sp>
          <p:nvSpPr>
            <p:cNvPr id="3" name="Rectangle 2"/>
            <p:cNvSpPr/>
            <p:nvPr/>
          </p:nvSpPr>
          <p:spPr>
            <a:xfrm>
              <a:off x="3052220" y="3111560"/>
              <a:ext cx="5204489" cy="1169551"/>
            </a:xfrm>
            <a:prstGeom prst="rect">
              <a:avLst/>
            </a:prstGeom>
          </p:spPr>
          <p:txBody>
            <a:bodyPr wrap="square">
              <a:spAutoFit/>
            </a:bodyPr>
            <a:lstStyle/>
            <a:p>
              <a:pPr defTabSz="914400"/>
              <a:r>
                <a:rPr lang="en-GB" sz="2200" dirty="0" smtClean="0">
                  <a:solidFill>
                    <a:srgbClr val="002060"/>
                  </a:solidFill>
                  <a:latin typeface="Arial" panose="020B0604020202020204" pitchFamily="34" charset="0"/>
                  <a:cs typeface="Arial" panose="020B0604020202020204" pitchFamily="34" charset="0"/>
                  <a:hlinkClick r:id="rId4"/>
                </a:rPr>
                <a:t>Louise.sethi@manchester.ac.uk</a:t>
              </a:r>
              <a:endParaRPr lang="en-GB" sz="2200" dirty="0" smtClean="0">
                <a:solidFill>
                  <a:srgbClr val="002060"/>
                </a:solidFill>
                <a:latin typeface="Arial" panose="020B0604020202020204" pitchFamily="34" charset="0"/>
                <a:cs typeface="Arial" panose="020B0604020202020204" pitchFamily="34" charset="0"/>
              </a:endParaRPr>
            </a:p>
            <a:p>
              <a:pPr defTabSz="914400"/>
              <a:r>
                <a:rPr lang="en-GB" sz="2200" dirty="0" smtClean="0">
                  <a:solidFill>
                    <a:srgbClr val="002060"/>
                  </a:solidFill>
                  <a:latin typeface="Arial" panose="020B0604020202020204" pitchFamily="34" charset="0"/>
                  <a:cs typeface="Arial" panose="020B0604020202020204" pitchFamily="34" charset="0"/>
                  <a:hlinkClick r:id="rId5"/>
                </a:rPr>
                <a:t>http</a:t>
              </a:r>
              <a:r>
                <a:rPr lang="en-GB" sz="2200" dirty="0">
                  <a:solidFill>
                    <a:srgbClr val="002060"/>
                  </a:solidFill>
                  <a:latin typeface="Arial" panose="020B0604020202020204" pitchFamily="34" charset="0"/>
                  <a:cs typeface="Arial" panose="020B0604020202020204" pitchFamily="34" charset="0"/>
                  <a:hlinkClick r:id="rId5"/>
                </a:rPr>
                <a:t>://www.careers.manchester.ac.uk/services/socialmedia</a:t>
              </a:r>
              <a:r>
                <a:rPr lang="en-GB" sz="2200" dirty="0" smtClean="0">
                  <a:solidFill>
                    <a:srgbClr val="002060"/>
                  </a:solidFill>
                  <a:latin typeface="Arial" panose="020B0604020202020204" pitchFamily="34" charset="0"/>
                  <a:cs typeface="Arial" panose="020B0604020202020204" pitchFamily="34" charset="0"/>
                  <a:hlinkClick r:id="rId5"/>
                </a:rPr>
                <a:t>/</a:t>
              </a:r>
              <a:endParaRPr lang="en-GB" sz="2200" dirty="0" smtClean="0">
                <a:solidFill>
                  <a:srgbClr val="002060"/>
                </a:solidFill>
                <a:latin typeface="Arial" panose="020B0604020202020204" pitchFamily="34" charset="0"/>
                <a:cs typeface="Arial" panose="020B0604020202020204" pitchFamily="34" charset="0"/>
              </a:endParaRPr>
            </a:p>
            <a:p>
              <a:pPr defTabSz="914400"/>
              <a:endParaRPr lang="en-GB" sz="400" dirty="0" smtClean="0">
                <a:solidFill>
                  <a:prstClr val="black"/>
                </a:solidFill>
                <a:latin typeface="Arial" panose="020B0604020202020204" pitchFamily="34" charset="0"/>
                <a:cs typeface="Arial" panose="020B0604020202020204" pitchFamily="34" charset="0"/>
              </a:endParaRPr>
            </a:p>
          </p:txBody>
        </p:sp>
        <p:sp>
          <p:nvSpPr>
            <p:cNvPr id="4" name="Rectangle 3"/>
            <p:cNvSpPr/>
            <p:nvPr/>
          </p:nvSpPr>
          <p:spPr>
            <a:xfrm>
              <a:off x="2980838" y="3324374"/>
              <a:ext cx="184731" cy="523220"/>
            </a:xfrm>
            <a:prstGeom prst="rect">
              <a:avLst/>
            </a:prstGeom>
          </p:spPr>
          <p:txBody>
            <a:bodyPr wrap="none">
              <a:spAutoFit/>
            </a:bodyPr>
            <a:lstStyle/>
            <a:p>
              <a:pPr defTabSz="914400"/>
              <a:endParaRPr lang="en-GB" sz="2800" b="1" dirty="0">
                <a:solidFill>
                  <a:srgbClr val="7030A0"/>
                </a:solidFill>
                <a:latin typeface="Arial" panose="020B0604020202020204" pitchFamily="34" charset="0"/>
                <a:cs typeface="Arial" panose="020B0604020202020204" pitchFamily="34" charset="0"/>
              </a:endParaRPr>
            </a:p>
          </p:txBody>
        </p:sp>
        <p:sp>
          <p:nvSpPr>
            <p:cNvPr id="5" name="Rectangle 4"/>
            <p:cNvSpPr/>
            <p:nvPr/>
          </p:nvSpPr>
          <p:spPr>
            <a:xfrm>
              <a:off x="3052220" y="4281111"/>
              <a:ext cx="6090129" cy="3631763"/>
            </a:xfrm>
            <a:prstGeom prst="rect">
              <a:avLst/>
            </a:prstGeom>
          </p:spPr>
          <p:txBody>
            <a:bodyPr wrap="none">
              <a:spAutoFit/>
            </a:bodyPr>
            <a:lstStyle/>
            <a:p>
              <a:pPr defTabSz="914400"/>
              <a:r>
                <a:rPr lang="en-GB" sz="2200" dirty="0" smtClean="0">
                  <a:solidFill>
                    <a:srgbClr val="002060"/>
                  </a:solidFill>
                  <a:latin typeface="Arial" panose="020B0604020202020204" pitchFamily="34" charset="0"/>
                  <a:cs typeface="Arial" panose="020B0604020202020204" pitchFamily="34" charset="0"/>
                  <a:hlinkClick r:id="rId6"/>
                </a:rPr>
                <a:t>www.careers.manchester.ac.uk/postgraduates</a:t>
              </a:r>
              <a:endParaRPr lang="en-GB" sz="2200" dirty="0" smtClean="0">
                <a:solidFill>
                  <a:srgbClr val="002060"/>
                </a:solidFill>
                <a:latin typeface="Arial" panose="020B0604020202020204" pitchFamily="34" charset="0"/>
                <a:cs typeface="Arial" panose="020B0604020202020204" pitchFamily="34" charset="0"/>
              </a:endParaRPr>
            </a:p>
            <a:p>
              <a:pPr defTabSz="914400"/>
              <a:endParaRPr lang="en-GB" sz="400" dirty="0">
                <a:solidFill>
                  <a:srgbClr val="002060"/>
                </a:solidFill>
                <a:latin typeface="Arial" panose="020B0604020202020204" pitchFamily="34" charset="0"/>
                <a:cs typeface="Arial" panose="020B0604020202020204" pitchFamily="34" charset="0"/>
              </a:endParaRPr>
            </a:p>
            <a:p>
              <a:pPr defTabSz="914400"/>
              <a:r>
                <a:rPr lang="en-GB" sz="2200" dirty="0" smtClean="0">
                  <a:solidFill>
                    <a:srgbClr val="002060"/>
                  </a:solidFill>
                  <a:latin typeface="Arial" panose="020B0604020202020204" pitchFamily="34" charset="0"/>
                  <a:cs typeface="Arial" panose="020B0604020202020204" pitchFamily="34" charset="0"/>
                </a:rPr>
                <a:t>manunicareersblog.com/category/postgraduate</a:t>
              </a:r>
            </a:p>
            <a:p>
              <a:pPr defTabSz="914400"/>
              <a:endParaRPr lang="en-GB" sz="2200" dirty="0">
                <a:solidFill>
                  <a:srgbClr val="002060"/>
                </a:solidFill>
                <a:latin typeface="Arial" panose="020B0604020202020204" pitchFamily="34" charset="0"/>
                <a:cs typeface="Arial" panose="020B0604020202020204" pitchFamily="34" charset="0"/>
              </a:endParaRPr>
            </a:p>
            <a:p>
              <a:pPr defTabSz="914400"/>
              <a:r>
                <a:rPr lang="en-GB" sz="2200" dirty="0" err="1" smtClean="0">
                  <a:solidFill>
                    <a:srgbClr val="002060"/>
                  </a:solidFill>
                  <a:latin typeface="Arial" panose="020B0604020202020204" pitchFamily="34" charset="0"/>
                  <a:cs typeface="Arial" panose="020B0604020202020204" pitchFamily="34" charset="0"/>
                </a:rPr>
                <a:t>Uomsalc</a:t>
              </a:r>
              <a:r>
                <a:rPr lang="en-GB" sz="2200" dirty="0" smtClean="0">
                  <a:solidFill>
                    <a:srgbClr val="002060"/>
                  </a:solidFill>
                  <a:latin typeface="Arial" panose="020B0604020202020204" pitchFamily="34" charset="0"/>
                  <a:cs typeface="Arial" panose="020B0604020202020204" pitchFamily="34" charset="0"/>
                </a:rPr>
                <a:t> twitter</a:t>
              </a:r>
            </a:p>
            <a:p>
              <a:pPr defTabSz="914400"/>
              <a:r>
                <a:rPr lang="en-GB" sz="2200" dirty="0" err="1" smtClean="0">
                  <a:solidFill>
                    <a:srgbClr val="002060"/>
                  </a:solidFill>
                  <a:latin typeface="Arial" panose="020B0604020202020204" pitchFamily="34" charset="0"/>
                  <a:cs typeface="Arial" panose="020B0604020202020204" pitchFamily="34" charset="0"/>
                </a:rPr>
                <a:t>Uomsalc</a:t>
              </a:r>
              <a:r>
                <a:rPr lang="en-GB" sz="2200" smtClean="0">
                  <a:solidFill>
                    <a:srgbClr val="002060"/>
                  </a:solidFill>
                  <a:latin typeface="Arial" panose="020B0604020202020204" pitchFamily="34" charset="0"/>
                  <a:cs typeface="Arial" panose="020B0604020202020204" pitchFamily="34" charset="0"/>
                </a:rPr>
                <a:t> FB</a:t>
              </a:r>
              <a:endParaRPr lang="en-GB" sz="2200" dirty="0" smtClean="0">
                <a:solidFill>
                  <a:srgbClr val="002060"/>
                </a:solidFill>
                <a:latin typeface="Arial" panose="020B0604020202020204" pitchFamily="34" charset="0"/>
                <a:cs typeface="Arial" panose="020B0604020202020204" pitchFamily="34" charset="0"/>
              </a:endParaRPr>
            </a:p>
            <a:p>
              <a:pPr defTabSz="914400"/>
              <a:endParaRPr lang="en-GB" sz="2200" dirty="0" smtClean="0">
                <a:solidFill>
                  <a:srgbClr val="002060"/>
                </a:solidFill>
                <a:latin typeface="Arial" panose="020B0604020202020204" pitchFamily="34" charset="0"/>
                <a:cs typeface="Arial" panose="020B0604020202020204" pitchFamily="34" charset="0"/>
              </a:endParaRPr>
            </a:p>
            <a:p>
              <a:pPr defTabSz="914400"/>
              <a:endParaRPr lang="en-GB" sz="2200" dirty="0" smtClean="0">
                <a:solidFill>
                  <a:srgbClr val="002060"/>
                </a:solidFill>
                <a:latin typeface="Arial" panose="020B0604020202020204" pitchFamily="34" charset="0"/>
                <a:cs typeface="Arial" panose="020B0604020202020204" pitchFamily="34" charset="0"/>
              </a:endParaRPr>
            </a:p>
            <a:p>
              <a:pPr defTabSz="914400"/>
              <a:endParaRPr lang="en-GB" sz="2200" dirty="0" smtClean="0">
                <a:solidFill>
                  <a:prstClr val="black"/>
                </a:solidFill>
                <a:latin typeface="Arial" panose="020B0604020202020204" pitchFamily="34" charset="0"/>
                <a:cs typeface="Arial" panose="020B0604020202020204" pitchFamily="34" charset="0"/>
              </a:endParaRPr>
            </a:p>
            <a:p>
              <a:pPr defTabSz="914400"/>
              <a:r>
                <a:rPr lang="en-GB" sz="2200" dirty="0" smtClean="0">
                  <a:solidFill>
                    <a:prstClr val="black"/>
                  </a:solidFill>
                  <a:latin typeface="Arial" panose="020B0604020202020204" pitchFamily="34" charset="0"/>
                  <a:cs typeface="Arial" panose="020B0604020202020204" pitchFamily="34" charset="0"/>
                </a:rPr>
                <a:t> </a:t>
              </a:r>
              <a:endParaRPr lang="en-GB" sz="2200" dirty="0">
                <a:solidFill>
                  <a:prstClr val="black"/>
                </a:solidFill>
                <a:latin typeface="Arial" panose="020B0604020202020204" pitchFamily="34" charset="0"/>
                <a:cs typeface="Arial" panose="020B0604020202020204" pitchFamily="34" charset="0"/>
              </a:endParaRPr>
            </a:p>
            <a:p>
              <a:pPr defTabSz="914400"/>
              <a:endParaRPr lang="en-GB" sz="2800" b="1" dirty="0">
                <a:solidFill>
                  <a:prstClr val="black"/>
                </a:solidFill>
              </a:endParaRPr>
            </a:p>
          </p:txBody>
        </p:sp>
      </p:grpSp>
      <p:sp>
        <p:nvSpPr>
          <p:cNvPr id="6" name="TextBox 5"/>
          <p:cNvSpPr txBox="1"/>
          <p:nvPr/>
        </p:nvSpPr>
        <p:spPr>
          <a:xfrm>
            <a:off x="0" y="2682885"/>
            <a:ext cx="2483768" cy="1815882"/>
          </a:xfrm>
          <a:prstGeom prst="rect">
            <a:avLst/>
          </a:prstGeom>
          <a:noFill/>
        </p:spPr>
        <p:txBody>
          <a:bodyPr wrap="square" rtlCol="0">
            <a:spAutoFit/>
          </a:bodyPr>
          <a:lstStyle/>
          <a:p>
            <a:pPr algn="ctr" defTabSz="914400"/>
            <a:r>
              <a:rPr lang="en-GB" sz="2800" dirty="0">
                <a:solidFill>
                  <a:prstClr val="black"/>
                </a:solidFill>
                <a:latin typeface="Arial" panose="020B0604020202020204" pitchFamily="34" charset="0"/>
                <a:cs typeface="Arial" panose="020B0604020202020204" pitchFamily="34" charset="0"/>
              </a:rPr>
              <a:t>The Careers Service</a:t>
            </a:r>
          </a:p>
          <a:p>
            <a:pPr algn="ctr" defTabSz="914400"/>
            <a:r>
              <a:rPr lang="en-GB" sz="2800" dirty="0">
                <a:solidFill>
                  <a:prstClr val="black"/>
                </a:solidFill>
                <a:latin typeface="Arial" panose="020B0604020202020204" pitchFamily="34" charset="0"/>
                <a:cs typeface="Arial" panose="020B0604020202020204" pitchFamily="34" charset="0"/>
              </a:rPr>
              <a:t>University of Manchester</a:t>
            </a:r>
          </a:p>
        </p:txBody>
      </p:sp>
    </p:spTree>
    <p:extLst>
      <p:ext uri="{BB962C8B-B14F-4D97-AF65-F5344CB8AC3E}">
        <p14:creationId xmlns:p14="http://schemas.microsoft.com/office/powerpoint/2010/main" val="16111399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85377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2060"/>
                </a:solidFill>
                <a:hlinkClick r:id="rId2"/>
              </a:rPr>
              <a:t>Personality/learning styles profiles</a:t>
            </a:r>
            <a:endParaRPr lang="en-GB" dirty="0">
              <a:solidFill>
                <a:srgbClr val="002060"/>
              </a:solidFill>
            </a:endParaRPr>
          </a:p>
        </p:txBody>
      </p:sp>
      <p:pic>
        <p:nvPicPr>
          <p:cNvPr id="1229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57200" y="2164733"/>
            <a:ext cx="8229600" cy="3396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2" name="Picture 4" descr="community, crowd, pedestria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906295"/>
            <a:ext cx="9144000" cy="4951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10641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solidFill>
                  <a:srgbClr val="002060"/>
                </a:solidFill>
              </a:rPr>
              <a:t>Career Success for Masters: What to do, when to do it</a:t>
            </a:r>
            <a:endParaRPr lang="en-GB" dirty="0">
              <a:solidFill>
                <a:srgbClr val="002060"/>
              </a:solidFill>
            </a:endParaRPr>
          </a:p>
        </p:txBody>
      </p:sp>
      <p:sp>
        <p:nvSpPr>
          <p:cNvPr id="3" name="Content Placeholder 2"/>
          <p:cNvSpPr>
            <a:spLocks noGrp="1"/>
          </p:cNvSpPr>
          <p:nvPr>
            <p:ph idx="1"/>
          </p:nvPr>
        </p:nvSpPr>
        <p:spPr>
          <a:xfrm>
            <a:off x="457200" y="5229214"/>
            <a:ext cx="8229600" cy="792089"/>
          </a:xfrm>
        </p:spPr>
        <p:txBody>
          <a:bodyPr>
            <a:normAutofit/>
          </a:bodyPr>
          <a:lstStyle/>
          <a:p>
            <a:pPr marL="0" indent="0" algn="ctr">
              <a:buNone/>
            </a:pPr>
            <a:r>
              <a:rPr lang="en-GB" sz="4400" b="1" dirty="0" smtClean="0">
                <a:solidFill>
                  <a:srgbClr val="002060"/>
                </a:solidFill>
                <a:hlinkClick r:id="rId2"/>
              </a:rPr>
              <a:t>http://bit.ly/PGTPlan</a:t>
            </a:r>
            <a:endParaRPr lang="en-GB" sz="4400" b="1" dirty="0">
              <a:solidFill>
                <a:srgbClr val="002060"/>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162161">
            <a:off x="326465" y="2201780"/>
            <a:ext cx="3520800" cy="2636705"/>
          </a:xfrm>
          <a:prstGeom prst="rect">
            <a:avLst/>
          </a:prstGeom>
          <a:solidFill>
            <a:srgbClr val="00B0F0"/>
          </a:solidFill>
          <a:ln w="9525">
            <a:solidFill>
              <a:schemeClr val="tx1"/>
            </a:solidFill>
            <a:miter lim="800000"/>
            <a:headEnd/>
            <a:tailEnd/>
          </a:ln>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31175">
            <a:off x="4293678" y="2150160"/>
            <a:ext cx="4192508" cy="290045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9464009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026" name="Picture 2">
            <a:hlinkClick r:id="rId3"/>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0" y="15"/>
            <a:ext cx="9144000" cy="66685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32629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ic</a:t>
            </a:r>
            <a:endParaRPr lang="en-GB" dirty="0"/>
          </a:p>
        </p:txBody>
      </p:sp>
      <p:pic>
        <p:nvPicPr>
          <p:cNvPr id="4098" name="Picture 2">
            <a:hlinkClick r:id="rId3"/>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0" y="14"/>
            <a:ext cx="9144000" cy="6137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74231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descr="\\ds.man.ac.uk\csistgdrive\Careers-Media\New Designs\Wonder\UOM_CAREERS_PRESENTATION_TOOLKIT\UOM_CAREERS_PRESENTATION_TOOLKIT\2_IMAGES\3_FLOURISHES\1_CIRCLES_SQUARES\FLOURISH-10.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232" t="18154" r="12987" b="19356"/>
          <a:stretch/>
        </p:blipFill>
        <p:spPr bwMode="auto">
          <a:xfrm rot="21408543">
            <a:off x="2906127" y="1252331"/>
            <a:ext cx="3035650" cy="423010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BACKGROUNDS-24.png"/>
          <p:cNvPicPr>
            <a:picLocks noChangeAspect="1"/>
          </p:cNvPicPr>
          <p:nvPr/>
        </p:nvPicPr>
        <p:blipFill rotWithShape="1">
          <a:blip r:embed="rId4" cstate="print">
            <a:extLst>
              <a:ext uri="{28A0092B-C50C-407E-A947-70E740481C1C}">
                <a14:useLocalDpi xmlns:a14="http://schemas.microsoft.com/office/drawing/2010/main" val="0"/>
              </a:ext>
            </a:extLst>
          </a:blip>
          <a:srcRect l="19026" b="27143"/>
          <a:stretch/>
        </p:blipFill>
        <p:spPr>
          <a:xfrm>
            <a:off x="157655" y="5592993"/>
            <a:ext cx="2562920" cy="1154651"/>
          </a:xfrm>
          <a:prstGeom prst="rect">
            <a:avLst/>
          </a:prstGeom>
        </p:spPr>
      </p:pic>
      <p:sp>
        <p:nvSpPr>
          <p:cNvPr id="18" name="Content Placeholder 2"/>
          <p:cNvSpPr txBox="1">
            <a:spLocks/>
          </p:cNvSpPr>
          <p:nvPr/>
        </p:nvSpPr>
        <p:spPr>
          <a:xfrm>
            <a:off x="561984" y="6222579"/>
            <a:ext cx="1936023" cy="29209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800" dirty="0" smtClean="0">
                <a:solidFill>
                  <a:prstClr val="black"/>
                </a:solidFill>
                <a:latin typeface="Arial"/>
                <a:cs typeface="Arial"/>
              </a:rPr>
              <a:t>University of Manchester</a:t>
            </a:r>
            <a:endParaRPr lang="en-US" sz="800" dirty="0">
              <a:solidFill>
                <a:prstClr val="black"/>
              </a:solidFill>
              <a:latin typeface="Arial"/>
              <a:cs typeface="Arial"/>
            </a:endParaRPr>
          </a:p>
        </p:txBody>
      </p:sp>
      <p:sp>
        <p:nvSpPr>
          <p:cNvPr id="23" name="Content Placeholder 2"/>
          <p:cNvSpPr txBox="1">
            <a:spLocks/>
          </p:cNvSpPr>
          <p:nvPr/>
        </p:nvSpPr>
        <p:spPr>
          <a:xfrm>
            <a:off x="3203848" y="1791492"/>
            <a:ext cx="2232248" cy="315180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Clr>
                <a:srgbClr val="52B375"/>
              </a:buClr>
              <a:buSzPct val="150000"/>
              <a:buFont typeface="Arial"/>
              <a:buNone/>
            </a:pPr>
            <a:r>
              <a:rPr lang="en-GB" sz="2000" b="1" dirty="0">
                <a:solidFill>
                  <a:prstClr val="black"/>
                </a:solidFill>
                <a:latin typeface="Arial"/>
                <a:cs typeface="Arial"/>
              </a:rPr>
              <a:t>Our award-winning website:</a:t>
            </a:r>
          </a:p>
          <a:p>
            <a:pPr marL="177800" indent="-177800">
              <a:spcBef>
                <a:spcPts val="600"/>
              </a:spcBef>
              <a:buClr>
                <a:srgbClr val="52B375"/>
              </a:buClr>
              <a:buSzPct val="150000"/>
              <a:buFont typeface="Lucida Grande"/>
              <a:buChar char="●"/>
            </a:pPr>
            <a:r>
              <a:rPr lang="en-GB" sz="2000" b="1" dirty="0" smtClean="0">
                <a:solidFill>
                  <a:prstClr val="black"/>
                </a:solidFill>
                <a:latin typeface="Arial"/>
                <a:cs typeface="Arial"/>
              </a:rPr>
              <a:t> What </a:t>
            </a:r>
            <a:r>
              <a:rPr lang="en-GB" sz="2000" b="1" dirty="0">
                <a:solidFill>
                  <a:prstClr val="black"/>
                </a:solidFill>
                <a:latin typeface="Arial"/>
                <a:cs typeface="Arial"/>
              </a:rPr>
              <a:t>do academics do?</a:t>
            </a:r>
          </a:p>
          <a:p>
            <a:pPr marL="177800" indent="-177800">
              <a:spcBef>
                <a:spcPts val="600"/>
              </a:spcBef>
              <a:buClr>
                <a:srgbClr val="52B375"/>
              </a:buClr>
              <a:buSzPct val="150000"/>
              <a:buFont typeface="Lucida Grande"/>
              <a:buChar char="●"/>
            </a:pPr>
            <a:r>
              <a:rPr lang="en-GB" sz="2000" b="1" dirty="0" smtClean="0">
                <a:solidFill>
                  <a:prstClr val="black"/>
                </a:solidFill>
                <a:latin typeface="Arial"/>
                <a:cs typeface="Arial"/>
              </a:rPr>
              <a:t> How </a:t>
            </a:r>
            <a:r>
              <a:rPr lang="en-GB" sz="2000" b="1" dirty="0">
                <a:solidFill>
                  <a:prstClr val="black"/>
                </a:solidFill>
                <a:latin typeface="Arial"/>
                <a:cs typeface="Arial"/>
              </a:rPr>
              <a:t>to make it as an academic</a:t>
            </a:r>
          </a:p>
          <a:p>
            <a:pPr marL="177800" indent="-177800">
              <a:spcBef>
                <a:spcPts val="600"/>
              </a:spcBef>
              <a:buClr>
                <a:srgbClr val="52B375"/>
              </a:buClr>
              <a:buSzPct val="150000"/>
              <a:buFont typeface="Lucida Grande"/>
              <a:buChar char="●"/>
            </a:pPr>
            <a:r>
              <a:rPr lang="en-GB" sz="2000" b="1" dirty="0" smtClean="0">
                <a:solidFill>
                  <a:prstClr val="black"/>
                </a:solidFill>
                <a:latin typeface="Arial"/>
                <a:cs typeface="Arial"/>
              </a:rPr>
              <a:t> Keep </a:t>
            </a:r>
            <a:r>
              <a:rPr lang="en-GB" sz="2000" b="1" dirty="0">
                <a:solidFill>
                  <a:prstClr val="black"/>
                </a:solidFill>
                <a:latin typeface="Arial"/>
                <a:cs typeface="Arial"/>
              </a:rPr>
              <a:t>yourself on track</a:t>
            </a:r>
          </a:p>
          <a:p>
            <a:pPr>
              <a:buClr>
                <a:srgbClr val="52B375"/>
              </a:buClr>
              <a:buSzPct val="150000"/>
              <a:buFont typeface="Lucida Grande"/>
              <a:buChar char="●"/>
            </a:pPr>
            <a:endParaRPr lang="en-US" sz="1100" b="1" dirty="0">
              <a:solidFill>
                <a:prstClr val="black"/>
              </a:solidFill>
              <a:latin typeface="Arial"/>
              <a:cs typeface="Arial"/>
            </a:endParaRPr>
          </a:p>
        </p:txBody>
      </p:sp>
      <p:sp>
        <p:nvSpPr>
          <p:cNvPr id="2" name="Rectangle 1"/>
          <p:cNvSpPr/>
          <p:nvPr/>
        </p:nvSpPr>
        <p:spPr>
          <a:xfrm>
            <a:off x="3654249" y="589475"/>
            <a:ext cx="4590487" cy="584775"/>
          </a:xfrm>
          <a:prstGeom prst="rect">
            <a:avLst/>
          </a:prstGeom>
        </p:spPr>
        <p:txBody>
          <a:bodyPr wrap="none">
            <a:spAutoFit/>
          </a:bodyPr>
          <a:lstStyle/>
          <a:p>
            <a:pPr defTabSz="914400">
              <a:buFont typeface="Arial"/>
              <a:buNone/>
            </a:pPr>
            <a:r>
              <a:rPr lang="en-US" sz="3200" b="1" dirty="0" smtClean="0">
                <a:solidFill>
                  <a:srgbClr val="000000"/>
                </a:solidFill>
                <a:latin typeface="Arial"/>
                <a:cs typeface="Arial"/>
              </a:rPr>
              <a:t>“An Academic Career”</a:t>
            </a:r>
            <a:endParaRPr lang="en-US" sz="3200" b="1" dirty="0">
              <a:solidFill>
                <a:srgbClr val="000000"/>
              </a:solidFill>
              <a:latin typeface="Arial"/>
              <a:cs typeface="Arial"/>
            </a:endParaRPr>
          </a:p>
        </p:txBody>
      </p:sp>
      <p:pic>
        <p:nvPicPr>
          <p:cNvPr id="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99269">
            <a:off x="5943616" y="1933241"/>
            <a:ext cx="2929903" cy="2331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3037641" y="5571238"/>
            <a:ext cx="5961056" cy="461665"/>
          </a:xfrm>
          <a:prstGeom prst="rect">
            <a:avLst/>
          </a:prstGeom>
        </p:spPr>
        <p:txBody>
          <a:bodyPr wrap="square">
            <a:spAutoFit/>
          </a:bodyPr>
          <a:lstStyle/>
          <a:p>
            <a:pPr defTabSz="914400"/>
            <a:r>
              <a:rPr lang="en-GB" altLang="en-US" sz="2400" b="1" dirty="0" smtClean="0">
                <a:solidFill>
                  <a:prstClr val="black"/>
                </a:solidFill>
                <a:hlinkClick r:id="rId6"/>
              </a:rPr>
              <a:t>www.manchester.ac.uk/academiccareer</a:t>
            </a:r>
            <a:endParaRPr lang="en-GB" altLang="en-US" sz="2400" b="1" dirty="0" smtClean="0">
              <a:solidFill>
                <a:prstClr val="black"/>
              </a:solidFill>
            </a:endParaRPr>
          </a:p>
        </p:txBody>
      </p:sp>
      <p:pic>
        <p:nvPicPr>
          <p:cNvPr id="13"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516" y="332656"/>
            <a:ext cx="2004367" cy="1470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380" y="1904831"/>
            <a:ext cx="2638630" cy="3897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80774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2060"/>
                </a:solidFill>
                <a:latin typeface="+mn-lt"/>
              </a:rPr>
              <a:t>Guidance</a:t>
            </a:r>
            <a:endParaRPr lang="en-GB" dirty="0">
              <a:solidFill>
                <a:srgbClr val="002060"/>
              </a:solidFill>
              <a:latin typeface="+mn-lt"/>
            </a:endParaRPr>
          </a:p>
        </p:txBody>
      </p:sp>
      <p:sp>
        <p:nvSpPr>
          <p:cNvPr id="3" name="Content Placeholder 2"/>
          <p:cNvSpPr>
            <a:spLocks noGrp="1"/>
          </p:cNvSpPr>
          <p:nvPr>
            <p:ph idx="1"/>
          </p:nvPr>
        </p:nvSpPr>
        <p:spPr/>
        <p:txBody>
          <a:bodyPr/>
          <a:lstStyle/>
          <a:p>
            <a:pPr marL="0" indent="0" algn="ctr">
              <a:buNone/>
            </a:pPr>
            <a:r>
              <a:rPr lang="en-GB" dirty="0" smtClean="0"/>
              <a:t> </a:t>
            </a:r>
          </a:p>
        </p:txBody>
      </p:sp>
      <p:pic>
        <p:nvPicPr>
          <p:cNvPr id="5122"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7995" y="1673820"/>
            <a:ext cx="8043619" cy="39675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722381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Careers Service v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Lightweight CS Powerpoint template v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9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6.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7.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My Future - Blue">
  <a:themeElements>
    <a:clrScheme name="My Future">
      <a:dk1>
        <a:sysClr val="windowText" lastClr="000000"/>
      </a:dk1>
      <a:lt1>
        <a:srgbClr val="000000"/>
      </a:lt1>
      <a:dk2>
        <a:srgbClr val="F2F2F2"/>
      </a:dk2>
      <a:lt2>
        <a:srgbClr val="F2F2F2"/>
      </a:lt2>
      <a:accent1>
        <a:srgbClr val="32C8D7"/>
      </a:accent1>
      <a:accent2>
        <a:srgbClr val="19CD41"/>
      </a:accent2>
      <a:accent3>
        <a:srgbClr val="C846AF"/>
      </a:accent3>
      <a:accent4>
        <a:srgbClr val="FA2341"/>
      </a:accent4>
      <a:accent5>
        <a:srgbClr val="FFDC32"/>
      </a:accent5>
      <a:accent6>
        <a:srgbClr val="F7910A"/>
      </a:accent6>
      <a:hlink>
        <a:srgbClr val="0070C0"/>
      </a:hlink>
      <a:folHlink>
        <a:srgbClr val="00B0F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Lightweight CS Powerpoint template v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owerpoint_Master_Template">
  <a:themeElements>
    <a:clrScheme name="My Future">
      <a:dk1>
        <a:sysClr val="windowText" lastClr="000000"/>
      </a:dk1>
      <a:lt1>
        <a:srgbClr val="000000"/>
      </a:lt1>
      <a:dk2>
        <a:srgbClr val="F2F2F2"/>
      </a:dk2>
      <a:lt2>
        <a:srgbClr val="F2F2F2"/>
      </a:lt2>
      <a:accent1>
        <a:srgbClr val="32C8D7"/>
      </a:accent1>
      <a:accent2>
        <a:srgbClr val="19CD41"/>
      </a:accent2>
      <a:accent3>
        <a:srgbClr val="C846AF"/>
      </a:accent3>
      <a:accent4>
        <a:srgbClr val="FA2341"/>
      </a:accent4>
      <a:accent5>
        <a:srgbClr val="FFDC32"/>
      </a:accent5>
      <a:accent6>
        <a:srgbClr val="F7910A"/>
      </a:accent6>
      <a:hlink>
        <a:srgbClr val="0070C0"/>
      </a:hlink>
      <a:folHlink>
        <a:srgbClr val="00B0F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Lightweight CS Powerpoint template v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Lightweight CS Powerpoint template v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2480</TotalTime>
  <Words>1181</Words>
  <Application>Microsoft Office PowerPoint</Application>
  <PresentationFormat>On-screen Show (4:3)</PresentationFormat>
  <Paragraphs>194</Paragraphs>
  <Slides>34</Slides>
  <Notes>24</Notes>
  <HiddenSlides>0</HiddenSlides>
  <MMClips>0</MMClips>
  <ScaleCrop>false</ScaleCrop>
  <HeadingPairs>
    <vt:vector size="4" baseType="variant">
      <vt:variant>
        <vt:lpstr>Theme</vt:lpstr>
      </vt:variant>
      <vt:variant>
        <vt:i4>17</vt:i4>
      </vt:variant>
      <vt:variant>
        <vt:lpstr>Slide Titles</vt:lpstr>
      </vt:variant>
      <vt:variant>
        <vt:i4>34</vt:i4>
      </vt:variant>
    </vt:vector>
  </HeadingPairs>
  <TitlesOfParts>
    <vt:vector size="51" baseType="lpstr">
      <vt:lpstr>Office Theme</vt:lpstr>
      <vt:lpstr>1_My Future - Blue</vt:lpstr>
      <vt:lpstr>4_Lightweight CS Powerpoint template v4</vt:lpstr>
      <vt:lpstr>Powerpoint_Master_Template</vt:lpstr>
      <vt:lpstr>Lightweight CS Powerpoint template v4</vt:lpstr>
      <vt:lpstr>3_Lightweight CS Powerpoint template v4</vt:lpstr>
      <vt:lpstr>6_Office Theme</vt:lpstr>
      <vt:lpstr>3_Office Theme</vt:lpstr>
      <vt:lpstr>4_Office Theme</vt:lpstr>
      <vt:lpstr>1_Office Theme</vt:lpstr>
      <vt:lpstr>7_Office Theme</vt:lpstr>
      <vt:lpstr>8_Office Theme</vt:lpstr>
      <vt:lpstr>Careers Service v5</vt:lpstr>
      <vt:lpstr>Lightweight CS Powerpoint template v5</vt:lpstr>
      <vt:lpstr>9_Office Theme</vt:lpstr>
      <vt:lpstr>10_Office Theme</vt:lpstr>
      <vt:lpstr>12_Office Theme</vt:lpstr>
      <vt:lpstr>PowerPoint Presentation</vt:lpstr>
      <vt:lpstr>What are your thoughts…</vt:lpstr>
      <vt:lpstr>Stand out from the crowd!</vt:lpstr>
      <vt:lpstr>Personality/learning styles profiles</vt:lpstr>
      <vt:lpstr>Career Success for Masters: What to do, when to do it</vt:lpstr>
      <vt:lpstr>PowerPoint Presentation</vt:lpstr>
      <vt:lpstr>ic</vt:lpstr>
      <vt:lpstr>PowerPoint Presentation</vt:lpstr>
      <vt:lpstr>Guidance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Introduction:  Thurs 3 Oct, 5.15pm, Sam Alex Theatre</vt:lpstr>
      <vt:lpstr>Socially Responsible Careers Thurs 7 Nov, 5-7pm, details on www.manchester.ac.uk/careerlink</vt:lpstr>
      <vt:lpstr>PowerPoint Presentation</vt:lpstr>
      <vt:lpstr>Action – taking the next step</vt:lpstr>
      <vt:lpstr>Things you need to know…</vt:lpstr>
      <vt:lpstr>PowerPoint Presentation</vt:lpstr>
      <vt:lpstr>PowerPoint Presentation</vt:lpstr>
      <vt:lpstr>Considerations for International Students</vt:lpstr>
      <vt:lpstr>PowerPoint Presentation</vt:lpstr>
      <vt:lpstr>PowerPoint Presentation</vt:lpstr>
      <vt:lpstr>Specially for postgrads</vt:lpstr>
      <vt:lpstr>Careers Essential Series of Talks</vt:lpstr>
      <vt:lpstr>PowerPoint Presentation</vt:lpstr>
      <vt:lpstr>PowerPoint Presentation</vt:lpstr>
      <vt:lpstr>PowerPoint Presentation</vt:lpstr>
      <vt:lpstr>PowerPoint Presentation</vt:lpstr>
      <vt:lpstr>PowerPoint Presentation</vt:lpstr>
    </vt:vector>
  </TitlesOfParts>
  <Company>Wonder Associates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LOREM IPSUM</dc:title>
  <dc:creator>Lisa Gardiner</dc:creator>
  <cp:lastModifiedBy>Louise Sethi</cp:lastModifiedBy>
  <cp:revision>213</cp:revision>
  <cp:lastPrinted>2019-09-17T08:19:45Z</cp:lastPrinted>
  <dcterms:created xsi:type="dcterms:W3CDTF">2014-08-27T13:55:53Z</dcterms:created>
  <dcterms:modified xsi:type="dcterms:W3CDTF">2019-09-18T11:17:59Z</dcterms:modified>
</cp:coreProperties>
</file>