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02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846571/1485915168/164107/slid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6673513213E47851DA09FACF84433" ma:contentTypeVersion="13" ma:contentTypeDescription="Create a new document." ma:contentTypeScope="" ma:versionID="b68187cca2643a19dc6af529e9e8e3b8">
  <xsd:schema xmlns:xsd="http://www.w3.org/2001/XMLSchema" xmlns:xs="http://www.w3.org/2001/XMLSchema" xmlns:p="http://schemas.microsoft.com/office/2006/metadata/properties" xmlns:ns3="db4257c5-c1bb-4f42-817a-c5ed313d6230" xmlns:ns4="9602c977-acf6-48c5-b880-35b91e2e04d9" targetNamespace="http://schemas.microsoft.com/office/2006/metadata/properties" ma:root="true" ma:fieldsID="9069594a7e97b9c1e3a96b3d5be029fe" ns3:_="" ns4:_="">
    <xsd:import namespace="db4257c5-c1bb-4f42-817a-c5ed313d6230"/>
    <xsd:import namespace="9602c977-acf6-48c5-b880-35b91e2e04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257c5-c1bb-4f42-817a-c5ed313d6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2c977-acf6-48c5-b880-35b91e2e04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6EB69-0241-4D44-A937-9431F06BD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257c5-c1bb-4f42-817a-c5ed313d6230"/>
    <ds:schemaRef ds:uri="9602c977-acf6-48c5-b880-35b91e2e04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A66295-D6BD-471B-BB39-83BA36F8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3FC6E9-BCAE-49A2-8B65-D5618E764B0E}">
  <ds:schemaRefs>
    <ds:schemaRef ds:uri="http://purl.org/dc/terms/"/>
    <ds:schemaRef ds:uri="http://schemas.openxmlformats.org/package/2006/metadata/core-properties"/>
    <ds:schemaRef ds:uri="http://purl.org/dc/dcmitype/"/>
    <ds:schemaRef ds:uri="9602c977-acf6-48c5-b880-35b91e2e04d9"/>
    <ds:schemaRef ds:uri="db4257c5-c1bb-4f42-817a-c5ed313d623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Paul Clarkson</cp:lastModifiedBy>
  <cp:revision>2</cp:revision>
  <dcterms:created xsi:type="dcterms:W3CDTF">2023-02-14T18:49:33Z</dcterms:created>
  <dcterms:modified xsi:type="dcterms:W3CDTF">2023-02-14T18:51:14Z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0x01010038F6673513213E47851DA09FACF84433</vt:lpwstr>
  </property>
</Properties>
</file>