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9" r:id="rId5"/>
    <p:sldMasterId id="2147483769" r:id="rId6"/>
    <p:sldMasterId id="2147483790" r:id="rId7"/>
    <p:sldMasterId id="2147483808" r:id="rId8"/>
    <p:sldMasterId id="2147483813" r:id="rId9"/>
    <p:sldMasterId id="2147483818" r:id="rId10"/>
    <p:sldMasterId id="2147483838" r:id="rId11"/>
    <p:sldMasterId id="2147483843" r:id="rId12"/>
    <p:sldMasterId id="2147483849" r:id="rId13"/>
    <p:sldMasterId id="2147483854" r:id="rId14"/>
    <p:sldMasterId id="2147483870" r:id="rId15"/>
    <p:sldMasterId id="2147483875" r:id="rId16"/>
    <p:sldMasterId id="2147483912" r:id="rId17"/>
    <p:sldMasterId id="2147483919" r:id="rId18"/>
    <p:sldMasterId id="2147483923" r:id="rId19"/>
  </p:sldMasterIdLst>
  <p:notesMasterIdLst>
    <p:notesMasterId r:id="rId41"/>
  </p:notesMasterIdLst>
  <p:handoutMasterIdLst>
    <p:handoutMasterId r:id="rId42"/>
  </p:handoutMasterIdLst>
  <p:sldIdLst>
    <p:sldId id="931" r:id="rId20"/>
    <p:sldId id="981" r:id="rId21"/>
    <p:sldId id="976" r:id="rId22"/>
    <p:sldId id="977" r:id="rId23"/>
    <p:sldId id="980" r:id="rId24"/>
    <p:sldId id="982" r:id="rId25"/>
    <p:sldId id="988" r:id="rId26"/>
    <p:sldId id="989" r:id="rId27"/>
    <p:sldId id="990" r:id="rId28"/>
    <p:sldId id="991" r:id="rId29"/>
    <p:sldId id="967" r:id="rId30"/>
    <p:sldId id="968" r:id="rId31"/>
    <p:sldId id="969" r:id="rId32"/>
    <p:sldId id="970" r:id="rId33"/>
    <p:sldId id="971" r:id="rId34"/>
    <p:sldId id="993" r:id="rId35"/>
    <p:sldId id="974" r:id="rId36"/>
    <p:sldId id="992" r:id="rId37"/>
    <p:sldId id="994" r:id="rId38"/>
    <p:sldId id="975" r:id="rId39"/>
    <p:sldId id="964" r:id="rId4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25B94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09E014-C39C-42C0-B858-D4923825183A}" v="15" dt="2023-07-14T11:13:39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88614" autoAdjust="0"/>
  </p:normalViewPr>
  <p:slideViewPr>
    <p:cSldViewPr snapToGrid="0">
      <p:cViewPr varScale="1">
        <p:scale>
          <a:sx n="78" d="100"/>
          <a:sy n="78" d="100"/>
        </p:scale>
        <p:origin x="132" y="6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ryn Rodway" userId="eb1f5484-34a6-49e8-b07b-27ddd2a27ec9" providerId="ADAL" clId="{A009E014-C39C-42C0-B858-D4923825183A}"/>
    <pc:docChg chg="undo custSel addSld delSld modSld delMainMaster">
      <pc:chgData name="Cathryn Rodway" userId="eb1f5484-34a6-49e8-b07b-27ddd2a27ec9" providerId="ADAL" clId="{A009E014-C39C-42C0-B858-D4923825183A}" dt="2023-07-14T11:13:45.801" v="89" actId="47"/>
      <pc:docMkLst>
        <pc:docMk/>
      </pc:docMkLst>
      <pc:sldChg chg="modSp mod">
        <pc:chgData name="Cathryn Rodway" userId="eb1f5484-34a6-49e8-b07b-27ddd2a27ec9" providerId="ADAL" clId="{A009E014-C39C-42C0-B858-D4923825183A}" dt="2023-07-14T11:11:51.264" v="67" actId="255"/>
        <pc:sldMkLst>
          <pc:docMk/>
          <pc:sldMk cId="1153297233" sldId="964"/>
        </pc:sldMkLst>
        <pc:spChg chg="mod">
          <ac:chgData name="Cathryn Rodway" userId="eb1f5484-34a6-49e8-b07b-27ddd2a27ec9" providerId="ADAL" clId="{A009E014-C39C-42C0-B858-D4923825183A}" dt="2023-07-14T11:11:51.264" v="67" actId="255"/>
          <ac:spMkLst>
            <pc:docMk/>
            <pc:sldMk cId="1153297233" sldId="964"/>
            <ac:spMk id="3" creationId="{3291309F-303F-DD5D-7654-D65234A5430E}"/>
          </ac:spMkLst>
        </pc:spChg>
      </pc:sldChg>
      <pc:sldChg chg="modSp mod">
        <pc:chgData name="Cathryn Rodway" userId="eb1f5484-34a6-49e8-b07b-27ddd2a27ec9" providerId="ADAL" clId="{A009E014-C39C-42C0-B858-D4923825183A}" dt="2023-07-14T11:09:58.049" v="46" actId="255"/>
        <pc:sldMkLst>
          <pc:docMk/>
          <pc:sldMk cId="440447018" sldId="967"/>
        </pc:sldMkLst>
        <pc:spChg chg="mod">
          <ac:chgData name="Cathryn Rodway" userId="eb1f5484-34a6-49e8-b07b-27ddd2a27ec9" providerId="ADAL" clId="{A009E014-C39C-42C0-B858-D4923825183A}" dt="2023-07-14T11:09:58.049" v="46" actId="255"/>
          <ac:spMkLst>
            <pc:docMk/>
            <pc:sldMk cId="440447018" sldId="967"/>
            <ac:spMk id="4" creationId="{FFF1BDFE-618A-483D-832D-743728CC38BA}"/>
          </ac:spMkLst>
        </pc:spChg>
      </pc:sldChg>
      <pc:sldChg chg="modSp mod">
        <pc:chgData name="Cathryn Rodway" userId="eb1f5484-34a6-49e8-b07b-27ddd2a27ec9" providerId="ADAL" clId="{A009E014-C39C-42C0-B858-D4923825183A}" dt="2023-07-14T11:10:05.019" v="47" actId="255"/>
        <pc:sldMkLst>
          <pc:docMk/>
          <pc:sldMk cId="1893821478" sldId="968"/>
        </pc:sldMkLst>
        <pc:spChg chg="mod">
          <ac:chgData name="Cathryn Rodway" userId="eb1f5484-34a6-49e8-b07b-27ddd2a27ec9" providerId="ADAL" clId="{A009E014-C39C-42C0-B858-D4923825183A}" dt="2023-07-14T11:10:05.019" v="47" actId="255"/>
          <ac:spMkLst>
            <pc:docMk/>
            <pc:sldMk cId="1893821478" sldId="968"/>
            <ac:spMk id="4" creationId="{FFF1BDFE-618A-483D-832D-743728CC38BA}"/>
          </ac:spMkLst>
        </pc:spChg>
      </pc:sldChg>
      <pc:sldChg chg="addSp delSp modSp mod">
        <pc:chgData name="Cathryn Rodway" userId="eb1f5484-34a6-49e8-b07b-27ddd2a27ec9" providerId="ADAL" clId="{A009E014-C39C-42C0-B858-D4923825183A}" dt="2023-07-14T11:10:37.263" v="54" actId="1076"/>
        <pc:sldMkLst>
          <pc:docMk/>
          <pc:sldMk cId="3299582055" sldId="969"/>
        </pc:sldMkLst>
        <pc:spChg chg="add del mod">
          <ac:chgData name="Cathryn Rodway" userId="eb1f5484-34a6-49e8-b07b-27ddd2a27ec9" providerId="ADAL" clId="{A009E014-C39C-42C0-B858-D4923825183A}" dt="2023-07-14T11:10:21.187" v="51" actId="478"/>
          <ac:spMkLst>
            <pc:docMk/>
            <pc:sldMk cId="3299582055" sldId="969"/>
            <ac:spMk id="3" creationId="{D129426E-72E4-96B7-68BE-308EC8F27546}"/>
          </ac:spMkLst>
        </pc:spChg>
        <pc:spChg chg="add del mod">
          <ac:chgData name="Cathryn Rodway" userId="eb1f5484-34a6-49e8-b07b-27ddd2a27ec9" providerId="ADAL" clId="{A009E014-C39C-42C0-B858-D4923825183A}" dt="2023-07-14T11:10:37.263" v="54" actId="1076"/>
          <ac:spMkLst>
            <pc:docMk/>
            <pc:sldMk cId="3299582055" sldId="969"/>
            <ac:spMk id="4" creationId="{67806724-9285-9583-D063-25BD99AA0B7E}"/>
          </ac:spMkLst>
        </pc:spChg>
        <pc:spChg chg="mod">
          <ac:chgData name="Cathryn Rodway" userId="eb1f5484-34a6-49e8-b07b-27ddd2a27ec9" providerId="ADAL" clId="{A009E014-C39C-42C0-B858-D4923825183A}" dt="2023-07-14T11:10:14.784" v="49" actId="14100"/>
          <ac:spMkLst>
            <pc:docMk/>
            <pc:sldMk cId="3299582055" sldId="969"/>
            <ac:spMk id="8" creationId="{33A568A2-B653-1458-C7B1-85D8648C87A0}"/>
          </ac:spMkLst>
        </pc:spChg>
      </pc:sldChg>
      <pc:sldChg chg="modSp mod">
        <pc:chgData name="Cathryn Rodway" userId="eb1f5484-34a6-49e8-b07b-27ddd2a27ec9" providerId="ADAL" clId="{A009E014-C39C-42C0-B858-D4923825183A}" dt="2023-07-14T11:10:55.810" v="56" actId="20577"/>
        <pc:sldMkLst>
          <pc:docMk/>
          <pc:sldMk cId="2206941874" sldId="970"/>
        </pc:sldMkLst>
        <pc:spChg chg="mod">
          <ac:chgData name="Cathryn Rodway" userId="eb1f5484-34a6-49e8-b07b-27ddd2a27ec9" providerId="ADAL" clId="{A009E014-C39C-42C0-B858-D4923825183A}" dt="2023-07-14T11:10:55.810" v="56" actId="20577"/>
          <ac:spMkLst>
            <pc:docMk/>
            <pc:sldMk cId="2206941874" sldId="970"/>
            <ac:spMk id="5" creationId="{FFF1BDFE-618A-483D-832D-743728CC38BA}"/>
          </ac:spMkLst>
        </pc:spChg>
        <pc:picChg chg="mod">
          <ac:chgData name="Cathryn Rodway" userId="eb1f5484-34a6-49e8-b07b-27ddd2a27ec9" providerId="ADAL" clId="{A009E014-C39C-42C0-B858-D4923825183A}" dt="2023-07-14T11:05:45.887" v="6" actId="1076"/>
          <ac:picMkLst>
            <pc:docMk/>
            <pc:sldMk cId="2206941874" sldId="970"/>
            <ac:picMk id="3" creationId="{00000000-0000-0000-0000-000000000000}"/>
          </ac:picMkLst>
        </pc:picChg>
      </pc:sldChg>
      <pc:sldChg chg="modSp mod">
        <pc:chgData name="Cathryn Rodway" userId="eb1f5484-34a6-49e8-b07b-27ddd2a27ec9" providerId="ADAL" clId="{A009E014-C39C-42C0-B858-D4923825183A}" dt="2023-07-14T11:11:05.443" v="57" actId="255"/>
        <pc:sldMkLst>
          <pc:docMk/>
          <pc:sldMk cId="1417485738" sldId="971"/>
        </pc:sldMkLst>
        <pc:spChg chg="mod">
          <ac:chgData name="Cathryn Rodway" userId="eb1f5484-34a6-49e8-b07b-27ddd2a27ec9" providerId="ADAL" clId="{A009E014-C39C-42C0-B858-D4923825183A}" dt="2023-07-14T11:11:05.443" v="57" actId="255"/>
          <ac:spMkLst>
            <pc:docMk/>
            <pc:sldMk cId="1417485738" sldId="971"/>
            <ac:spMk id="4" creationId="{FFF1BDFE-618A-483D-832D-743728CC38BA}"/>
          </ac:spMkLst>
        </pc:spChg>
      </pc:sldChg>
      <pc:sldChg chg="del">
        <pc:chgData name="Cathryn Rodway" userId="eb1f5484-34a6-49e8-b07b-27ddd2a27ec9" providerId="ADAL" clId="{A009E014-C39C-42C0-B858-D4923825183A}" dt="2023-07-14T11:07:48.070" v="34" actId="47"/>
        <pc:sldMkLst>
          <pc:docMk/>
          <pc:sldMk cId="4035942203" sldId="972"/>
        </pc:sldMkLst>
      </pc:sldChg>
      <pc:sldChg chg="del">
        <pc:chgData name="Cathryn Rodway" userId="eb1f5484-34a6-49e8-b07b-27ddd2a27ec9" providerId="ADAL" clId="{A009E014-C39C-42C0-B858-D4923825183A}" dt="2023-07-14T11:13:45.801" v="89" actId="47"/>
        <pc:sldMkLst>
          <pc:docMk/>
          <pc:sldMk cId="134624876" sldId="973"/>
        </pc:sldMkLst>
      </pc:sldChg>
      <pc:sldChg chg="delSp modSp mod">
        <pc:chgData name="Cathryn Rodway" userId="eb1f5484-34a6-49e8-b07b-27ddd2a27ec9" providerId="ADAL" clId="{A009E014-C39C-42C0-B858-D4923825183A}" dt="2023-07-14T11:11:23.824" v="61" actId="2711"/>
        <pc:sldMkLst>
          <pc:docMk/>
          <pc:sldMk cId="1156395242" sldId="974"/>
        </pc:sldMkLst>
        <pc:spChg chg="mod">
          <ac:chgData name="Cathryn Rodway" userId="eb1f5484-34a6-49e8-b07b-27ddd2a27ec9" providerId="ADAL" clId="{A009E014-C39C-42C0-B858-D4923825183A}" dt="2023-07-14T11:11:23.824" v="61" actId="2711"/>
          <ac:spMkLst>
            <pc:docMk/>
            <pc:sldMk cId="1156395242" sldId="974"/>
            <ac:spMk id="10" creationId="{00000000-0000-0000-0000-000000000000}"/>
          </ac:spMkLst>
        </pc:spChg>
        <pc:spChg chg="del">
          <ac:chgData name="Cathryn Rodway" userId="eb1f5484-34a6-49e8-b07b-27ddd2a27ec9" providerId="ADAL" clId="{A009E014-C39C-42C0-B858-D4923825183A}" dt="2023-07-14T11:08:00.193" v="35" actId="478"/>
          <ac:spMkLst>
            <pc:docMk/>
            <pc:sldMk cId="1156395242" sldId="974"/>
            <ac:spMk id="157702" creationId="{00000000-0000-0000-0000-000000000000}"/>
          </ac:spMkLst>
        </pc:spChg>
      </pc:sldChg>
      <pc:sldChg chg="modSp mod">
        <pc:chgData name="Cathryn Rodway" userId="eb1f5484-34a6-49e8-b07b-27ddd2a27ec9" providerId="ADAL" clId="{A009E014-C39C-42C0-B858-D4923825183A}" dt="2023-07-14T11:11:43.559" v="65" actId="255"/>
        <pc:sldMkLst>
          <pc:docMk/>
          <pc:sldMk cId="193105979" sldId="975"/>
        </pc:sldMkLst>
        <pc:spChg chg="mod">
          <ac:chgData name="Cathryn Rodway" userId="eb1f5484-34a6-49e8-b07b-27ddd2a27ec9" providerId="ADAL" clId="{A009E014-C39C-42C0-B858-D4923825183A}" dt="2023-07-14T11:11:43.559" v="65" actId="255"/>
          <ac:spMkLst>
            <pc:docMk/>
            <pc:sldMk cId="193105979" sldId="975"/>
            <ac:spMk id="64513" creationId="{00000000-0000-0000-0000-000000000000}"/>
          </ac:spMkLst>
        </pc:spChg>
      </pc:sldChg>
      <pc:sldChg chg="modSp">
        <pc:chgData name="Cathryn Rodway" userId="eb1f5484-34a6-49e8-b07b-27ddd2a27ec9" providerId="ADAL" clId="{A009E014-C39C-42C0-B858-D4923825183A}" dt="2023-07-14T11:04:44.162" v="1" actId="1076"/>
        <pc:sldMkLst>
          <pc:docMk/>
          <pc:sldMk cId="67895387" sldId="976"/>
        </pc:sldMkLst>
        <pc:spChg chg="mod">
          <ac:chgData name="Cathryn Rodway" userId="eb1f5484-34a6-49e8-b07b-27ddd2a27ec9" providerId="ADAL" clId="{A009E014-C39C-42C0-B858-D4923825183A}" dt="2023-07-14T11:04:44.162" v="1" actId="1076"/>
          <ac:spMkLst>
            <pc:docMk/>
            <pc:sldMk cId="67895387" sldId="976"/>
            <ac:spMk id="28677" creationId="{00000000-0000-0000-0000-000000000000}"/>
          </ac:spMkLst>
        </pc:spChg>
      </pc:sldChg>
      <pc:sldChg chg="modSp">
        <pc:chgData name="Cathryn Rodway" userId="eb1f5484-34a6-49e8-b07b-27ddd2a27ec9" providerId="ADAL" clId="{A009E014-C39C-42C0-B858-D4923825183A}" dt="2023-07-14T11:04:50.934" v="2" actId="1076"/>
        <pc:sldMkLst>
          <pc:docMk/>
          <pc:sldMk cId="2007211082" sldId="977"/>
        </pc:sldMkLst>
        <pc:spChg chg="mod">
          <ac:chgData name="Cathryn Rodway" userId="eb1f5484-34a6-49e8-b07b-27ddd2a27ec9" providerId="ADAL" clId="{A009E014-C39C-42C0-B858-D4923825183A}" dt="2023-07-14T11:04:50.934" v="2" actId="1076"/>
          <ac:spMkLst>
            <pc:docMk/>
            <pc:sldMk cId="2007211082" sldId="977"/>
            <ac:spMk id="4" creationId="{00000000-0000-0000-0000-000000000000}"/>
          </ac:spMkLst>
        </pc:spChg>
      </pc:sldChg>
      <pc:sldChg chg="modSp">
        <pc:chgData name="Cathryn Rodway" userId="eb1f5484-34a6-49e8-b07b-27ddd2a27ec9" providerId="ADAL" clId="{A009E014-C39C-42C0-B858-D4923825183A}" dt="2023-07-14T11:04:57.270" v="3" actId="1076"/>
        <pc:sldMkLst>
          <pc:docMk/>
          <pc:sldMk cId="2525874546" sldId="980"/>
        </pc:sldMkLst>
        <pc:spChg chg="mod">
          <ac:chgData name="Cathryn Rodway" userId="eb1f5484-34a6-49e8-b07b-27ddd2a27ec9" providerId="ADAL" clId="{A009E014-C39C-42C0-B858-D4923825183A}" dt="2023-07-14T11:04:57.270" v="3" actId="1076"/>
          <ac:spMkLst>
            <pc:docMk/>
            <pc:sldMk cId="2525874546" sldId="980"/>
            <ac:spMk id="4" creationId="{00000000-0000-0000-0000-000000000000}"/>
          </ac:spMkLst>
        </pc:spChg>
      </pc:sldChg>
      <pc:sldChg chg="delSp mod">
        <pc:chgData name="Cathryn Rodway" userId="eb1f5484-34a6-49e8-b07b-27ddd2a27ec9" providerId="ADAL" clId="{A009E014-C39C-42C0-B858-D4923825183A}" dt="2023-07-14T11:04:35.936" v="0" actId="478"/>
        <pc:sldMkLst>
          <pc:docMk/>
          <pc:sldMk cId="1868499230" sldId="981"/>
        </pc:sldMkLst>
        <pc:spChg chg="del">
          <ac:chgData name="Cathryn Rodway" userId="eb1f5484-34a6-49e8-b07b-27ddd2a27ec9" providerId="ADAL" clId="{A009E014-C39C-42C0-B858-D4923825183A}" dt="2023-07-14T11:04:35.936" v="0" actId="478"/>
          <ac:spMkLst>
            <pc:docMk/>
            <pc:sldMk cId="1868499230" sldId="981"/>
            <ac:spMk id="2" creationId="{00000000-0000-0000-0000-000000000000}"/>
          </ac:spMkLst>
        </pc:spChg>
      </pc:sldChg>
      <pc:sldChg chg="modSp mod">
        <pc:chgData name="Cathryn Rodway" userId="eb1f5484-34a6-49e8-b07b-27ddd2a27ec9" providerId="ADAL" clId="{A009E014-C39C-42C0-B858-D4923825183A}" dt="2023-07-14T11:09:42.410" v="45" actId="255"/>
        <pc:sldMkLst>
          <pc:docMk/>
          <pc:sldMk cId="1589580426" sldId="982"/>
        </pc:sldMkLst>
        <pc:spChg chg="mod">
          <ac:chgData name="Cathryn Rodway" userId="eb1f5484-34a6-49e8-b07b-27ddd2a27ec9" providerId="ADAL" clId="{A009E014-C39C-42C0-B858-D4923825183A}" dt="2023-07-14T11:09:42.410" v="45" actId="255"/>
          <ac:spMkLst>
            <pc:docMk/>
            <pc:sldMk cId="1589580426" sldId="982"/>
            <ac:spMk id="2" creationId="{00000000-0000-0000-0000-000000000000}"/>
          </ac:spMkLst>
        </pc:spChg>
      </pc:sldChg>
      <pc:sldChg chg="modSp mod">
        <pc:chgData name="Cathryn Rodway" userId="eb1f5484-34a6-49e8-b07b-27ddd2a27ec9" providerId="ADAL" clId="{A009E014-C39C-42C0-B858-D4923825183A}" dt="2023-07-14T11:09:36.185" v="44" actId="255"/>
        <pc:sldMkLst>
          <pc:docMk/>
          <pc:sldMk cId="1107211119" sldId="988"/>
        </pc:sldMkLst>
        <pc:spChg chg="mod">
          <ac:chgData name="Cathryn Rodway" userId="eb1f5484-34a6-49e8-b07b-27ddd2a27ec9" providerId="ADAL" clId="{A009E014-C39C-42C0-B858-D4923825183A}" dt="2023-07-14T11:09:36.185" v="44" actId="255"/>
          <ac:spMkLst>
            <pc:docMk/>
            <pc:sldMk cId="1107211119" sldId="988"/>
            <ac:spMk id="2" creationId="{00000000-0000-0000-0000-000000000000}"/>
          </ac:spMkLst>
        </pc:spChg>
        <pc:picChg chg="mod">
          <ac:chgData name="Cathryn Rodway" userId="eb1f5484-34a6-49e8-b07b-27ddd2a27ec9" providerId="ADAL" clId="{A009E014-C39C-42C0-B858-D4923825183A}" dt="2023-07-14T11:05:14.735" v="5" actId="1076"/>
          <ac:picMkLst>
            <pc:docMk/>
            <pc:sldMk cId="1107211119" sldId="988"/>
            <ac:picMk id="3" creationId="{00000000-0000-0000-0000-000000000000}"/>
          </ac:picMkLst>
        </pc:picChg>
      </pc:sldChg>
      <pc:sldChg chg="modSp mod">
        <pc:chgData name="Cathryn Rodway" userId="eb1f5484-34a6-49e8-b07b-27ddd2a27ec9" providerId="ADAL" clId="{A009E014-C39C-42C0-B858-D4923825183A}" dt="2023-07-14T11:09:27.570" v="43" actId="255"/>
        <pc:sldMkLst>
          <pc:docMk/>
          <pc:sldMk cId="3295028948" sldId="989"/>
        </pc:sldMkLst>
        <pc:spChg chg="mod">
          <ac:chgData name="Cathryn Rodway" userId="eb1f5484-34a6-49e8-b07b-27ddd2a27ec9" providerId="ADAL" clId="{A009E014-C39C-42C0-B858-D4923825183A}" dt="2023-07-14T11:09:27.570" v="43" actId="255"/>
          <ac:spMkLst>
            <pc:docMk/>
            <pc:sldMk cId="3295028948" sldId="989"/>
            <ac:spMk id="2" creationId="{00000000-0000-0000-0000-000000000000}"/>
          </ac:spMkLst>
        </pc:spChg>
      </pc:sldChg>
      <pc:sldChg chg="modSp mod">
        <pc:chgData name="Cathryn Rodway" userId="eb1f5484-34a6-49e8-b07b-27ddd2a27ec9" providerId="ADAL" clId="{A009E014-C39C-42C0-B858-D4923825183A}" dt="2023-07-14T11:09:22.211" v="42" actId="255"/>
        <pc:sldMkLst>
          <pc:docMk/>
          <pc:sldMk cId="2216683879" sldId="990"/>
        </pc:sldMkLst>
        <pc:spChg chg="mod">
          <ac:chgData name="Cathryn Rodway" userId="eb1f5484-34a6-49e8-b07b-27ddd2a27ec9" providerId="ADAL" clId="{A009E014-C39C-42C0-B858-D4923825183A}" dt="2023-07-14T11:09:22.211" v="42" actId="255"/>
          <ac:spMkLst>
            <pc:docMk/>
            <pc:sldMk cId="2216683879" sldId="990"/>
            <ac:spMk id="2" creationId="{00000000-0000-0000-0000-000000000000}"/>
          </ac:spMkLst>
        </pc:spChg>
      </pc:sldChg>
      <pc:sldChg chg="modSp mod">
        <pc:chgData name="Cathryn Rodway" userId="eb1f5484-34a6-49e8-b07b-27ddd2a27ec9" providerId="ADAL" clId="{A009E014-C39C-42C0-B858-D4923825183A}" dt="2023-07-14T11:09:16.157" v="41" actId="255"/>
        <pc:sldMkLst>
          <pc:docMk/>
          <pc:sldMk cId="1289787783" sldId="991"/>
        </pc:sldMkLst>
        <pc:spChg chg="mod">
          <ac:chgData name="Cathryn Rodway" userId="eb1f5484-34a6-49e8-b07b-27ddd2a27ec9" providerId="ADAL" clId="{A009E014-C39C-42C0-B858-D4923825183A}" dt="2023-07-14T11:09:16.157" v="41" actId="255"/>
          <ac:spMkLst>
            <pc:docMk/>
            <pc:sldMk cId="1289787783" sldId="991"/>
            <ac:spMk id="2" creationId="{00000000-0000-0000-0000-000000000000}"/>
          </ac:spMkLst>
        </pc:spChg>
      </pc:sldChg>
      <pc:sldChg chg="modSp mod">
        <pc:chgData name="Cathryn Rodway" userId="eb1f5484-34a6-49e8-b07b-27ddd2a27ec9" providerId="ADAL" clId="{A009E014-C39C-42C0-B858-D4923825183A}" dt="2023-07-14T11:11:32.903" v="63" actId="255"/>
        <pc:sldMkLst>
          <pc:docMk/>
          <pc:sldMk cId="4095252508" sldId="992"/>
        </pc:sldMkLst>
        <pc:spChg chg="mod">
          <ac:chgData name="Cathryn Rodway" userId="eb1f5484-34a6-49e8-b07b-27ddd2a27ec9" providerId="ADAL" clId="{A009E014-C39C-42C0-B858-D4923825183A}" dt="2023-07-14T11:11:32.903" v="63" actId="255"/>
          <ac:spMkLst>
            <pc:docMk/>
            <pc:sldMk cId="4095252508" sldId="992"/>
            <ac:spMk id="10" creationId="{00000000-0000-0000-0000-000000000000}"/>
          </ac:spMkLst>
        </pc:spChg>
      </pc:sldChg>
      <pc:sldChg chg="addSp delSp modSp add mod">
        <pc:chgData name="Cathryn Rodway" userId="eb1f5484-34a6-49e8-b07b-27ddd2a27ec9" providerId="ADAL" clId="{A009E014-C39C-42C0-B858-D4923825183A}" dt="2023-07-14T11:11:14.021" v="59" actId="478"/>
        <pc:sldMkLst>
          <pc:docMk/>
          <pc:sldMk cId="1196064715" sldId="993"/>
        </pc:sldMkLst>
        <pc:spChg chg="del">
          <ac:chgData name="Cathryn Rodway" userId="eb1f5484-34a6-49e8-b07b-27ddd2a27ec9" providerId="ADAL" clId="{A009E014-C39C-42C0-B858-D4923825183A}" dt="2023-07-14T11:11:10.894" v="58" actId="478"/>
          <ac:spMkLst>
            <pc:docMk/>
            <pc:sldMk cId="1196064715" sldId="993"/>
            <ac:spMk id="4" creationId="{FFF1BDFE-618A-483D-832D-743728CC38BA}"/>
          </ac:spMkLst>
        </pc:spChg>
        <pc:spChg chg="del mod">
          <ac:chgData name="Cathryn Rodway" userId="eb1f5484-34a6-49e8-b07b-27ddd2a27ec9" providerId="ADAL" clId="{A009E014-C39C-42C0-B858-D4923825183A}" dt="2023-07-14T11:06:15.849" v="11" actId="478"/>
          <ac:spMkLst>
            <pc:docMk/>
            <pc:sldMk cId="1196064715" sldId="993"/>
            <ac:spMk id="5" creationId="{09D7DF21-A02D-49B6-80F4-96D8E627D3EC}"/>
          </ac:spMkLst>
        </pc:spChg>
        <pc:spChg chg="add del mod">
          <ac:chgData name="Cathryn Rodway" userId="eb1f5484-34a6-49e8-b07b-27ddd2a27ec9" providerId="ADAL" clId="{A009E014-C39C-42C0-B858-D4923825183A}" dt="2023-07-14T11:11:14.021" v="59" actId="478"/>
          <ac:spMkLst>
            <pc:docMk/>
            <pc:sldMk cId="1196064715" sldId="993"/>
            <ac:spMk id="8" creationId="{E64420C5-37E5-80FD-1B54-ACE8F224C891}"/>
          </ac:spMkLst>
        </pc:spChg>
        <pc:picChg chg="del">
          <ac:chgData name="Cathryn Rodway" userId="eb1f5484-34a6-49e8-b07b-27ddd2a27ec9" providerId="ADAL" clId="{A009E014-C39C-42C0-B858-D4923825183A}" dt="2023-07-14T11:06:13.671" v="9" actId="478"/>
          <ac:picMkLst>
            <pc:docMk/>
            <pc:sldMk cId="1196064715" sldId="993"/>
            <ac:picMk id="2" creationId="{00000000-0000-0000-0000-000000000000}"/>
          </ac:picMkLst>
        </pc:picChg>
        <pc:picChg chg="add mod modCrop">
          <ac:chgData name="Cathryn Rodway" userId="eb1f5484-34a6-49e8-b07b-27ddd2a27ec9" providerId="ADAL" clId="{A009E014-C39C-42C0-B858-D4923825183A}" dt="2023-07-14T11:07:42.272" v="33" actId="1076"/>
          <ac:picMkLst>
            <pc:docMk/>
            <pc:sldMk cId="1196064715" sldId="993"/>
            <ac:picMk id="3" creationId="{85F76756-CF48-959D-C227-EE0873856258}"/>
          </ac:picMkLst>
        </pc:picChg>
        <pc:picChg chg="del">
          <ac:chgData name="Cathryn Rodway" userId="eb1f5484-34a6-49e8-b07b-27ddd2a27ec9" providerId="ADAL" clId="{A009E014-C39C-42C0-B858-D4923825183A}" dt="2023-07-14T11:06:12.256" v="8" actId="478"/>
          <ac:picMkLst>
            <pc:docMk/>
            <pc:sldMk cId="1196064715" sldId="993"/>
            <ac:picMk id="6" creationId="{00000000-0000-0000-0000-000000000000}"/>
          </ac:picMkLst>
        </pc:picChg>
      </pc:sldChg>
      <pc:sldChg chg="addSp delSp modSp add mod">
        <pc:chgData name="Cathryn Rodway" userId="eb1f5484-34a6-49e8-b07b-27ddd2a27ec9" providerId="ADAL" clId="{A009E014-C39C-42C0-B858-D4923825183A}" dt="2023-07-14T11:13:39.790" v="88" actId="1076"/>
        <pc:sldMkLst>
          <pc:docMk/>
          <pc:sldMk cId="3565901182" sldId="994"/>
        </pc:sldMkLst>
        <pc:spChg chg="del mod">
          <ac:chgData name="Cathryn Rodway" userId="eb1f5484-34a6-49e8-b07b-27ddd2a27ec9" providerId="ADAL" clId="{A009E014-C39C-42C0-B858-D4923825183A}" dt="2023-07-14T11:12:13.826" v="72" actId="478"/>
          <ac:spMkLst>
            <pc:docMk/>
            <pc:sldMk cId="3565901182" sldId="994"/>
            <ac:spMk id="2" creationId="{00000000-0000-0000-0000-000000000000}"/>
          </ac:spMkLst>
        </pc:spChg>
        <pc:spChg chg="add mod">
          <ac:chgData name="Cathryn Rodway" userId="eb1f5484-34a6-49e8-b07b-27ddd2a27ec9" providerId="ADAL" clId="{A009E014-C39C-42C0-B858-D4923825183A}" dt="2023-07-14T11:13:39.790" v="88" actId="1076"/>
          <ac:spMkLst>
            <pc:docMk/>
            <pc:sldMk cId="3565901182" sldId="994"/>
            <ac:spMk id="3" creationId="{1D9E02B6-9380-CD8F-3A9B-0F9BB102DA98}"/>
          </ac:spMkLst>
        </pc:spChg>
        <pc:spChg chg="add del mod">
          <ac:chgData name="Cathryn Rodway" userId="eb1f5484-34a6-49e8-b07b-27ddd2a27ec9" providerId="ADAL" clId="{A009E014-C39C-42C0-B858-D4923825183A}" dt="2023-07-14T11:13:03.601" v="81" actId="478"/>
          <ac:spMkLst>
            <pc:docMk/>
            <pc:sldMk cId="3565901182" sldId="994"/>
            <ac:spMk id="4" creationId="{056C2CE6-247C-EDD6-00C9-7BB16EC384EE}"/>
          </ac:spMkLst>
        </pc:spChg>
        <pc:spChg chg="del">
          <ac:chgData name="Cathryn Rodway" userId="eb1f5484-34a6-49e8-b07b-27ddd2a27ec9" providerId="ADAL" clId="{A009E014-C39C-42C0-B858-D4923825183A}" dt="2023-07-14T11:12:15.802" v="73" actId="478"/>
          <ac:spMkLst>
            <pc:docMk/>
            <pc:sldMk cId="3565901182" sldId="994"/>
            <ac:spMk id="10" creationId="{00000000-0000-0000-0000-000000000000}"/>
          </ac:spMkLst>
        </pc:spChg>
        <pc:picChg chg="add mod">
          <ac:chgData name="Cathryn Rodway" userId="eb1f5484-34a6-49e8-b07b-27ddd2a27ec9" providerId="ADAL" clId="{A009E014-C39C-42C0-B858-D4923825183A}" dt="2023-07-14T11:13:08.919" v="82" actId="1076"/>
          <ac:picMkLst>
            <pc:docMk/>
            <pc:sldMk cId="3565901182" sldId="994"/>
            <ac:picMk id="5" creationId="{2BE9EA0F-B956-B8E9-3F3A-EB59CC1DFA3A}"/>
          </ac:picMkLst>
        </pc:picChg>
        <pc:picChg chg="add mod">
          <ac:chgData name="Cathryn Rodway" userId="eb1f5484-34a6-49e8-b07b-27ddd2a27ec9" providerId="ADAL" clId="{A009E014-C39C-42C0-B858-D4923825183A}" dt="2023-07-14T11:13:16.295" v="84" actId="1076"/>
          <ac:picMkLst>
            <pc:docMk/>
            <pc:sldMk cId="3565901182" sldId="994"/>
            <ac:picMk id="6" creationId="{0A6157CF-B367-24F3-595F-D8573D4D324F}"/>
          </ac:picMkLst>
        </pc:picChg>
        <pc:picChg chg="del">
          <ac:chgData name="Cathryn Rodway" userId="eb1f5484-34a6-49e8-b07b-27ddd2a27ec9" providerId="ADAL" clId="{A009E014-C39C-42C0-B858-D4923825183A}" dt="2023-07-14T11:12:09.355" v="69" actId="478"/>
          <ac:picMkLst>
            <pc:docMk/>
            <pc:sldMk cId="3565901182" sldId="994"/>
            <ac:picMk id="11" creationId="{00000000-0000-0000-0000-000000000000}"/>
          </ac:picMkLst>
        </pc:picChg>
        <pc:picChg chg="del">
          <ac:chgData name="Cathryn Rodway" userId="eb1f5484-34a6-49e8-b07b-27ddd2a27ec9" providerId="ADAL" clId="{A009E014-C39C-42C0-B858-D4923825183A}" dt="2023-07-14T11:12:12.475" v="71" actId="478"/>
          <ac:picMkLst>
            <pc:docMk/>
            <pc:sldMk cId="3565901182" sldId="994"/>
            <ac:picMk id="12" creationId="{00000000-0000-0000-0000-000000000000}"/>
          </ac:picMkLst>
        </pc:picChg>
      </pc:sldChg>
      <pc:sldMasterChg chg="del delSldLayout">
        <pc:chgData name="Cathryn Rodway" userId="eb1f5484-34a6-49e8-b07b-27ddd2a27ec9" providerId="ADAL" clId="{A009E014-C39C-42C0-B858-D4923825183A}" dt="2023-07-14T11:07:48.070" v="34" actId="47"/>
        <pc:sldMasterMkLst>
          <pc:docMk/>
          <pc:sldMasterMk cId="1406153806" sldId="2147483886"/>
        </pc:sldMasterMkLst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601655558" sldId="2147483887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2947188618" sldId="2147483888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111308503" sldId="2147483889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4099083860" sldId="2147483890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1116375335" sldId="2147483891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4231225505" sldId="2147483892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2351551133" sldId="2147483893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493218492" sldId="2147483894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1955717231" sldId="2147483895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2438949092" sldId="2147483896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4199656791" sldId="2147483897"/>
          </pc:sldLayoutMkLst>
        </pc:sldLayoutChg>
        <pc:sldLayoutChg chg="del">
          <pc:chgData name="Cathryn Rodway" userId="eb1f5484-34a6-49e8-b07b-27ddd2a27ec9" providerId="ADAL" clId="{A009E014-C39C-42C0-B858-D4923825183A}" dt="2023-07-14T11:07:48.070" v="34" actId="47"/>
          <pc:sldLayoutMkLst>
            <pc:docMk/>
            <pc:sldMasterMk cId="1406153806" sldId="2147483886"/>
            <pc:sldLayoutMk cId="2480579636" sldId="2147483898"/>
          </pc:sldLayoutMkLst>
        </pc:sldLayoutChg>
      </pc:sldMasterChg>
      <pc:sldMasterChg chg="del delSldLayout">
        <pc:chgData name="Cathryn Rodway" userId="eb1f5484-34a6-49e8-b07b-27ddd2a27ec9" providerId="ADAL" clId="{A009E014-C39C-42C0-B858-D4923825183A}" dt="2023-07-14T11:13:45.801" v="89" actId="47"/>
        <pc:sldMasterMkLst>
          <pc:docMk/>
          <pc:sldMasterMk cId="802458865" sldId="2147483899"/>
        </pc:sldMasterMkLst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1368100114" sldId="2147483900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1047989820" sldId="2147483901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580897783" sldId="2147483902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2771367049" sldId="2147483903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1724708440" sldId="2147483904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2444832938" sldId="2147483905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2977041013" sldId="2147483906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1157939227" sldId="2147483907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3359309171" sldId="2147483908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3559878645" sldId="2147483909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3455208656" sldId="2147483910"/>
          </pc:sldLayoutMkLst>
        </pc:sldLayoutChg>
        <pc:sldLayoutChg chg="del">
          <pc:chgData name="Cathryn Rodway" userId="eb1f5484-34a6-49e8-b07b-27ddd2a27ec9" providerId="ADAL" clId="{A009E014-C39C-42C0-B858-D4923825183A}" dt="2023-07-14T11:13:45.801" v="89" actId="47"/>
          <pc:sldLayoutMkLst>
            <pc:docMk/>
            <pc:sldMasterMk cId="802458865" sldId="2147483899"/>
            <pc:sldLayoutMk cId="3720210541" sldId="214748391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'Registration England 1981-2022'!$E$4</c:f>
              <c:strCache>
                <c:ptCount val="1"/>
                <c:pt idx="0">
                  <c:v>Persons 
Rate per 100,000 
[note 4]</c:v>
                </c:pt>
              </c:strCache>
            </c:strRef>
          </c:tx>
          <c:spPr>
            <a:ln w="381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'Registration England 1981-2022'!$C$5:$C$46</c:f>
              <c:numCache>
                <c:formatCode>General</c:formatCode>
                <c:ptCount val="42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  <c:pt idx="16">
                  <c:v>2006</c:v>
                </c:pt>
                <c:pt idx="17">
                  <c:v>2005</c:v>
                </c:pt>
                <c:pt idx="18">
                  <c:v>2004</c:v>
                </c:pt>
                <c:pt idx="19">
                  <c:v>2003</c:v>
                </c:pt>
                <c:pt idx="20">
                  <c:v>2002</c:v>
                </c:pt>
                <c:pt idx="21">
                  <c:v>2001</c:v>
                </c:pt>
                <c:pt idx="22">
                  <c:v>2000</c:v>
                </c:pt>
                <c:pt idx="23">
                  <c:v>1999</c:v>
                </c:pt>
                <c:pt idx="24">
                  <c:v>1998</c:v>
                </c:pt>
                <c:pt idx="25">
                  <c:v>1997</c:v>
                </c:pt>
                <c:pt idx="26">
                  <c:v>1996</c:v>
                </c:pt>
                <c:pt idx="27">
                  <c:v>1995</c:v>
                </c:pt>
                <c:pt idx="28">
                  <c:v>1994</c:v>
                </c:pt>
                <c:pt idx="29">
                  <c:v>1993</c:v>
                </c:pt>
                <c:pt idx="30">
                  <c:v>1992</c:v>
                </c:pt>
                <c:pt idx="31">
                  <c:v>1991</c:v>
                </c:pt>
                <c:pt idx="32">
                  <c:v>1990</c:v>
                </c:pt>
                <c:pt idx="33">
                  <c:v>1989</c:v>
                </c:pt>
                <c:pt idx="34">
                  <c:v>1988</c:v>
                </c:pt>
                <c:pt idx="35">
                  <c:v>1987</c:v>
                </c:pt>
                <c:pt idx="36">
                  <c:v>1986</c:v>
                </c:pt>
                <c:pt idx="37">
                  <c:v>1985</c:v>
                </c:pt>
                <c:pt idx="38">
                  <c:v>1984</c:v>
                </c:pt>
                <c:pt idx="39">
                  <c:v>1983</c:v>
                </c:pt>
                <c:pt idx="40">
                  <c:v>1982</c:v>
                </c:pt>
                <c:pt idx="41">
                  <c:v>1981</c:v>
                </c:pt>
              </c:numCache>
            </c:numRef>
          </c:cat>
          <c:val>
            <c:numRef>
              <c:f>'Registration England 1981-2022'!$E$5:$E$46</c:f>
              <c:numCache>
                <c:formatCode>0.0</c:formatCode>
                <c:ptCount val="42"/>
                <c:pt idx="0" formatCode="#,##0.0">
                  <c:v>10.6</c:v>
                </c:pt>
                <c:pt idx="1">
                  <c:v>10.5</c:v>
                </c:pt>
                <c:pt idx="2">
                  <c:v>10</c:v>
                </c:pt>
                <c:pt idx="3">
                  <c:v>10.8</c:v>
                </c:pt>
                <c:pt idx="4">
                  <c:v>10.3</c:v>
                </c:pt>
                <c:pt idx="5">
                  <c:v>9.2000000000000011</c:v>
                </c:pt>
                <c:pt idx="6">
                  <c:v>9.5</c:v>
                </c:pt>
                <c:pt idx="7">
                  <c:v>10.1</c:v>
                </c:pt>
                <c:pt idx="8">
                  <c:v>10.3</c:v>
                </c:pt>
                <c:pt idx="9">
                  <c:v>10.1</c:v>
                </c:pt>
                <c:pt idx="10">
                  <c:v>9.6</c:v>
                </c:pt>
                <c:pt idx="11">
                  <c:v>9.7000000000000011</c:v>
                </c:pt>
                <c:pt idx="12">
                  <c:v>9.1</c:v>
                </c:pt>
                <c:pt idx="13">
                  <c:v>9.6</c:v>
                </c:pt>
                <c:pt idx="14">
                  <c:v>9.4</c:v>
                </c:pt>
                <c:pt idx="15">
                  <c:v>8.9</c:v>
                </c:pt>
                <c:pt idx="16">
                  <c:v>9.4</c:v>
                </c:pt>
                <c:pt idx="17">
                  <c:v>9.9</c:v>
                </c:pt>
                <c:pt idx="18">
                  <c:v>10.3</c:v>
                </c:pt>
                <c:pt idx="19">
                  <c:v>10.1</c:v>
                </c:pt>
                <c:pt idx="20">
                  <c:v>10.200000000000001</c:v>
                </c:pt>
                <c:pt idx="21">
                  <c:v>10.5</c:v>
                </c:pt>
                <c:pt idx="22">
                  <c:v>11</c:v>
                </c:pt>
                <c:pt idx="23">
                  <c:v>11.4</c:v>
                </c:pt>
                <c:pt idx="24">
                  <c:v>11.6</c:v>
                </c:pt>
                <c:pt idx="25">
                  <c:v>10.6</c:v>
                </c:pt>
                <c:pt idx="26">
                  <c:v>10.8</c:v>
                </c:pt>
                <c:pt idx="27">
                  <c:v>11.4</c:v>
                </c:pt>
                <c:pt idx="28">
                  <c:v>11.3</c:v>
                </c:pt>
                <c:pt idx="29">
                  <c:v>11.7</c:v>
                </c:pt>
                <c:pt idx="30">
                  <c:v>12.4</c:v>
                </c:pt>
                <c:pt idx="31">
                  <c:v>12.4</c:v>
                </c:pt>
                <c:pt idx="32">
                  <c:v>12.7</c:v>
                </c:pt>
                <c:pt idx="33">
                  <c:v>12.4</c:v>
                </c:pt>
                <c:pt idx="34">
                  <c:v>14</c:v>
                </c:pt>
                <c:pt idx="35">
                  <c:v>13.2</c:v>
                </c:pt>
                <c:pt idx="36">
                  <c:v>13.7</c:v>
                </c:pt>
                <c:pt idx="37">
                  <c:v>14.4</c:v>
                </c:pt>
                <c:pt idx="38">
                  <c:v>13.8</c:v>
                </c:pt>
                <c:pt idx="39">
                  <c:v>13.7</c:v>
                </c:pt>
                <c:pt idx="40">
                  <c:v>14</c:v>
                </c:pt>
                <c:pt idx="41">
                  <c:v>14.6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68-4CEF-B54C-AFD1E12FD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227008"/>
        <c:axId val="169229696"/>
      </c:lineChart>
      <c:dateAx>
        <c:axId val="169227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/>
                  <a:t>Year</a:t>
                </a:r>
                <a:r>
                  <a:rPr lang="en-GB" sz="1400" baseline="0" dirty="0"/>
                  <a:t> of death registration</a:t>
                </a:r>
                <a:endParaRPr lang="en-GB" sz="1400" dirty="0"/>
              </a:p>
            </c:rich>
          </c:tx>
          <c:layout>
            <c:manualLayout>
              <c:xMode val="edge"/>
              <c:yMode val="edge"/>
              <c:x val="0.4299431189234133"/>
              <c:y val="0.954329385417341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29696"/>
        <c:crosses val="autoZero"/>
        <c:auto val="0"/>
        <c:lblOffset val="100"/>
        <c:baseTimeUnit val="days"/>
        <c:majorUnit val="2"/>
        <c:majorTimeUnit val="days"/>
      </c:dateAx>
      <c:valAx>
        <c:axId val="1692296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2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A5399-3D5B-4E9C-9418-EBA20DB3494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FB141-1899-4AEC-80E2-6D14EE8E38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249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3484E-3105-43A8-B614-601A3D7B154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872C6-D482-4786-BADE-B2398A43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8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emf"/><Relationship Id="rId5" Type="http://schemas.openxmlformats.org/officeDocument/2006/relationships/image" Target="../media/image11.emf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3705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C0FD8465-339B-44AD-91A5-A95DC3AC0D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6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b="21461"/>
          <a:stretch>
            <a:fillRect/>
          </a:stretch>
        </p:blipFill>
        <p:spPr bwMode="auto">
          <a:xfrm>
            <a:off x="0" y="4621213"/>
            <a:ext cx="29178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855">
            <a:off x="10537825" y="1819275"/>
            <a:ext cx="1390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90A9D-0941-405D-90C4-7E0D12CB7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913"/>
            <a:ext cx="29670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307">
            <a:off x="10474325" y="1793875"/>
            <a:ext cx="14319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FBEAFA27-9947-4F54-8834-05D1BFA5B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3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953000"/>
            <a:ext cx="3303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281">
            <a:off x="10541000" y="1468438"/>
            <a:ext cx="143033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D93B-F079-43D4-A539-304D1C939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06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7625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8B25C9E-5E85-4F17-8BB7-984F36E858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54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3" descr="C:\Users\Charanjit\Desktop\cover_slide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-2" r="8369" b="58784"/>
          <a:stretch>
            <a:fillRect/>
          </a:stretch>
        </p:blipFill>
        <p:spPr bwMode="auto">
          <a:xfrm>
            <a:off x="0" y="4763"/>
            <a:ext cx="12192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892800"/>
            <a:ext cx="4675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638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4" descr="C:\Users\Charanjit\Desktop\cover_slid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>
            <a:fillRect/>
          </a:stretch>
        </p:blipFill>
        <p:spPr bwMode="auto">
          <a:xfrm>
            <a:off x="5394325" y="4763"/>
            <a:ext cx="679767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5425"/>
            <a:ext cx="467518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5790266" y="-1"/>
            <a:ext cx="3574916" cy="2061397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9408339" y="2061397"/>
            <a:ext cx="2783661" cy="2177228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757898" y="4238626"/>
            <a:ext cx="3596495" cy="2647949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096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42" r="11739"/>
          <a:stretch>
            <a:fillRect/>
          </a:stretch>
        </p:blipFill>
        <p:spPr bwMode="auto">
          <a:xfrm>
            <a:off x="-522288" y="4763"/>
            <a:ext cx="12714288" cy="68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19088"/>
            <a:ext cx="319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4763"/>
            <a:ext cx="5257800" cy="68659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1249363"/>
            <a:ext cx="43942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5425"/>
            <a:ext cx="467518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75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3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5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613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667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432911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57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4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(2009-2019)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714935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626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732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876454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64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88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390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454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448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693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32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742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18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80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186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741677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77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7625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BA59FE-69D7-4E0C-A9F3-4F439D11A5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35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9101A-0A3C-48C8-A256-DD813E0913FF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8F2039E-CC7D-4D2E-8820-D4777D9619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1592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2656F-6AD3-4C80-A914-24C0005E9BF1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C40C-BBD0-4DF5-9ADE-4B0D870C0D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5860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765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10F56-9983-4881-A3C9-3C47CC8B9289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17DC7-37F9-417B-8E51-3F53AC0569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782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79C7-4D10-4B04-B04D-5CE28975A978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30732-E35E-45A2-8117-E11082F61A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4359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CEE93-4CF0-4F65-9809-BA86F4091253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DFE9B-8E93-4B5B-A392-654C97C1A7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6642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80E01-4674-4A75-B77C-98729DB04691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DCF37-043F-472C-971F-21525286F3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1734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064C9-A27F-476B-99DE-5C0D193165DF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D2470-3C3A-40C0-A9C9-A529DBDBE4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9841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A1DC-FE79-476A-825A-709B735B22EE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FB13B-294E-406C-8CCF-6D2DFDDBF0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2965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EF87-E4AB-4BCB-965A-BFC8EE560A7D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796C8-C999-4B72-AAF8-827B613C26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55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926138"/>
            <a:ext cx="47053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5219-C81B-46A3-8CCD-DBC996087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1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7EFF4-AE46-4DAE-A35D-0FF2C49D0868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EF051-7C20-4CCB-9FAC-A8844C6D1D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5805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6891-391B-41A2-9A80-132AC5530AD0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01D78-897F-4A64-A19B-E37B63331D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1811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8D20-B599-4ED0-AE3C-BF4F1C137818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FD45B-19F9-43F0-9FEB-1B7250D1E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8274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25A45-C041-41A5-BF0B-A792470510AA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6BD1F-E5B0-45AF-8B02-0418F8D818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78458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03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77838" y="492125"/>
            <a:ext cx="5481637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6284913" y="492125"/>
            <a:ext cx="548322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374650" y="203200"/>
            <a:ext cx="5456238" cy="230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90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Anna Freud National Centre for Children and Families</a:t>
            </a:r>
          </a:p>
        </p:txBody>
      </p:sp>
      <p:pic>
        <p:nvPicPr>
          <p:cNvPr id="6" name="Picture 9" descr="AF-logo-Greysca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48400"/>
            <a:ext cx="21066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181725" y="203200"/>
            <a:ext cx="4699000" cy="230188"/>
          </a:xfrm>
        </p:spPr>
        <p:txBody>
          <a:bodyPr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pPr>
              <a:defRPr/>
            </a:pPr>
            <a:r>
              <a:rPr lang="en-US"/>
              <a:t>Presentation or section title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131550" y="203200"/>
            <a:ext cx="706438" cy="230188"/>
          </a:xfrm>
        </p:spPr>
        <p:txBody>
          <a:bodyPr anchor="t"/>
          <a:lstStyle>
            <a:lvl1pPr>
              <a:defRPr sz="90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E72099E-208A-4A36-88FB-446D9F488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775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307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8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679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6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926138"/>
            <a:ext cx="47053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232F-6769-4D45-A1A1-871B946E7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91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(2009-2019)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001277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14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302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701994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347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893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ABFE1-DF52-9448-099A-FCE980897E7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350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657601" y="2139950"/>
            <a:ext cx="8066617" cy="3759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28611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B0B6-FBC3-4365-9B68-415486D05ECF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B93B-C5FA-482A-9FB0-22D2BA489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0621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2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832475"/>
            <a:ext cx="4675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9FA684-2D76-4E83-8685-5F335B23BB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44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672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98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3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17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9406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7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953000"/>
            <a:ext cx="3303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338" y="1519238"/>
            <a:ext cx="12080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5FB7A192-B4CB-4D4A-B9CF-A1AAD1051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868363"/>
            <a:ext cx="11388725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19088"/>
            <a:ext cx="4260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4F2425D3-8087-4003-B038-7C6219DA60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3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.emf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.emf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emf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emf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3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87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051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6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3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4D58037-CA59-4D09-9B6A-197D936A0E49}" type="datetimeFigureOut">
              <a:rPr lang="en-GB"/>
              <a:pPr>
                <a:defRPr/>
              </a:pPr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0F47947-1FC8-49BD-A2EF-A72E45D5F49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522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2291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93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4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1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3315" name="Picture 1" descr="TAB_allwhite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8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0DC068-861A-4328-BCE7-B774617C7DC8}" type="datetimeFigureOut">
              <a:rPr lang="en-US"/>
              <a:pPr>
                <a:defRPr/>
              </a:pPr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505062-2DE0-4629-BDAA-512730FA2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9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3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3555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3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4579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4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9219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42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07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8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www.cambridge.org/core/journals/bjpsych-open/article/family-involvement-patient-safety-and-suicide-prevention-in-mental-healthcare-ethnographic-study/D27FD822DD485C7F0051EEC3DA6A652A" TargetMode="Externa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cambridge.org/core/journals/bjpsych-open/article/liaison-psychiatry-practitioners-views-on-accessing-aftercare-and-psychological-therapies-for-patients-who-present-to-hospital-following-selfharm-multisite-interview-study/3FA234B7A579BA2DBE39BE88B394A5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s://www.cambridge.org/core/journals/bjpsych-open/article/accessing-psychological-therapies-following-selfharm-qualitative-survey-of-patient-experiences-and-views-on-improving-practice/46C2736FBC13629907D90C7DAB663D01" TargetMode="Externa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nature.com/articles/s44220-023-00042-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7.xml"/><Relationship Id="rId6" Type="http://schemas.openxmlformats.org/officeDocument/2006/relationships/hyperlink" Target="https://sites.manchester.ac.uk/ncish/research-projects/" TargetMode="External"/><Relationship Id="rId5" Type="http://schemas.openxmlformats.org/officeDocument/2006/relationships/hyperlink" Target="https://www.rcpsych.ac.uk/improving-care/nccmh/national-suicide-prevention-programme" TargetMode="Externa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12" Type="http://schemas.openxmlformats.org/officeDocument/2006/relationships/image" Target="../media/image8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jpg"/><Relationship Id="rId1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7C4587BC-9E58-D11A-D164-8DC8ED5A6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172228"/>
            <a:ext cx="20129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4E15A13-8AFA-478C-49D6-A20FDCE4A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416"/>
            <a:ext cx="12192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0830E3-D6E9-C635-0B85-87058213F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7" y="1560177"/>
            <a:ext cx="8353425" cy="117951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GB" altLang="en-US" sz="3400" dirty="0">
                <a:solidFill>
                  <a:srgbClr val="002060"/>
                </a:solidFill>
                <a:latin typeface="Calibri" panose="020F0502020204030204" pitchFamily="34" charset="0"/>
              </a:rPr>
              <a:t>National Confidential Inquiry into Suicide and Safety in Mental 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717EB-F8DD-3DFE-4064-788C05E51FEF}"/>
              </a:ext>
            </a:extLst>
          </p:cNvPr>
          <p:cNvSpPr txBox="1"/>
          <p:nvPr/>
        </p:nvSpPr>
        <p:spPr>
          <a:xfrm>
            <a:off x="4083049" y="6297712"/>
            <a:ext cx="4191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Professor Nav Kapur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32E254-488F-D70D-2D9B-3A3B3F0DE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44" y="4401580"/>
            <a:ext cx="11358756" cy="1285798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</a:rPr>
              <a:t>STP Learning Day</a:t>
            </a:r>
          </a:p>
          <a:p>
            <a:pPr algn="ctr" defTabSz="457200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</a:rPr>
              <a:t>Latest findings on self-harm and suicide prevention </a:t>
            </a:r>
          </a:p>
          <a:p>
            <a:pPr algn="ctr" defTabSz="457200" eaLnBrk="1" hangingPunct="1">
              <a:defRPr/>
            </a:pPr>
            <a:r>
              <a:rPr lang="en-GB" alt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July 2023</a:t>
            </a:r>
          </a:p>
          <a:p>
            <a:pPr algn="ctr" defTabSz="457200" eaLnBrk="1" hangingPunct="1">
              <a:defRPr/>
            </a:pPr>
            <a:endParaRPr lang="en-GB" altLang="en-US" sz="3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0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Self-harm in primary care</a:t>
            </a:r>
          </a:p>
        </p:txBody>
      </p:sp>
      <p:sp>
        <p:nvSpPr>
          <p:cNvPr id="5" name="TextShape 2"/>
          <p:cNvSpPr txBox="1"/>
          <p:nvPr/>
        </p:nvSpPr>
        <p:spPr>
          <a:xfrm>
            <a:off x="8064600" y="662688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 dirty="0">
                <a:latin typeface="Arial"/>
              </a:rPr>
              <a:t>The Lancet Child &amp; Adolescent Health</a:t>
            </a:r>
            <a:r>
              <a:rPr lang="en-US" sz="900" spc="-1" dirty="0">
                <a:latin typeface="Arial"/>
              </a:rPr>
              <a:t> DOI: (10.1016/S2352-4642(23)00126-8) </a:t>
            </a:r>
          </a:p>
        </p:txBody>
      </p:sp>
      <p:pic>
        <p:nvPicPr>
          <p:cNvPr id="6" name="Logo"/>
          <p:cNvPicPr/>
          <p:nvPr/>
        </p:nvPicPr>
        <p:blipFill>
          <a:blip r:embed="rId2"/>
          <a:stretch/>
        </p:blipFill>
        <p:spPr>
          <a:xfrm>
            <a:off x="427903" y="6064200"/>
            <a:ext cx="707760" cy="7938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443" y="1246158"/>
            <a:ext cx="7841361" cy="51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87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Family involvement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111" y="1313410"/>
            <a:ext cx="7643498" cy="47133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95" y="1313410"/>
            <a:ext cx="4024028" cy="34316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54" y="5247926"/>
            <a:ext cx="995229" cy="1326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399761" y="6405621"/>
            <a:ext cx="6703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Gorman, L.,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Littlewood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, D., Quinlivan, L., Monaghan, E., Smith, J., Barlow, S., . . . Kapur, N. (2023). Family involvement, patient safety and suicide prevention in mental healthcare: Ethnographic study.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 Open, 9(2), E54. doi:10.1192/bjo.2023.26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Donna Littlewoo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r="21870"/>
          <a:stretch/>
        </p:blipFill>
        <p:spPr bwMode="auto">
          <a:xfrm>
            <a:off x="1377295" y="5247926"/>
            <a:ext cx="1022466" cy="13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44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Aftercare for self-harm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1609881" y="6165767"/>
            <a:ext cx="4634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Quinlivan, L., Gorman, L., Marks, S., Monaghan, E.,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Asmal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, S., Webb, R., &amp; Kapur, N. (2023). Liaison psychiatry practitioners’ views on accessing aftercare and psychological therapies for patients who present to hospital following self-harm: Multi-site interview study.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 Open, 9(2), E34. doi:10.1192/bjo.2023.2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27" y="1358535"/>
            <a:ext cx="4856395" cy="47210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9" y="1358535"/>
            <a:ext cx="5003075" cy="47264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6400799" y="6165767"/>
            <a:ext cx="513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Quinlivan, L., Gorman, L., Monaghan, E.,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Asmal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, S., Webb, R., &amp; Kapur, N. (2023). Accessing psychological therapies following self-harm: Qualitative survey of patient experiences and views on improving practice.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BJPsych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 Open, 9(3), E62. doi:10.1192/bjo.2023.27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Leah Quinliv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2" y="5530582"/>
            <a:ext cx="1111909" cy="109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21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A568A2-B653-1458-C7B1-85D8648C87A0}"/>
              </a:ext>
            </a:extLst>
          </p:cNvPr>
          <p:cNvSpPr txBox="1">
            <a:spLocks/>
          </p:cNvSpPr>
          <p:nvPr/>
        </p:nvSpPr>
        <p:spPr>
          <a:xfrm>
            <a:off x="6478999" y="0"/>
            <a:ext cx="3380620" cy="1059656"/>
          </a:xfrm>
          <a:prstGeom prst="rect">
            <a:avLst/>
          </a:prstGeom>
          <a:solidFill>
            <a:srgbClr val="2F52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06724-9285-9583-D063-25BD99AA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75" y="117983"/>
            <a:ext cx="7779027" cy="685800"/>
          </a:xfrm>
        </p:spPr>
        <p:txBody>
          <a:bodyPr/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Improving access to psychological therapies: Staff views &amp; strategies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GB" sz="2800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06AC128-232E-555E-9E37-9AC28259973D}"/>
              </a:ext>
            </a:extLst>
          </p:cNvPr>
          <p:cNvSpPr txBox="1">
            <a:spLocks/>
          </p:cNvSpPr>
          <p:nvPr/>
        </p:nvSpPr>
        <p:spPr>
          <a:xfrm>
            <a:off x="2997852" y="2661085"/>
            <a:ext cx="1329026" cy="2143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Therapeutic assessments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049FEF9-FD27-8401-30C9-C3E66371951B}"/>
              </a:ext>
            </a:extLst>
          </p:cNvPr>
          <p:cNvSpPr txBox="1">
            <a:spLocks/>
          </p:cNvSpPr>
          <p:nvPr/>
        </p:nvSpPr>
        <p:spPr>
          <a:xfrm>
            <a:off x="1082149" y="2591753"/>
            <a:ext cx="1329026" cy="2333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MTDs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&amp; skilled staff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56009AA-97C3-723A-8510-189C27CFE751}"/>
              </a:ext>
            </a:extLst>
          </p:cNvPr>
          <p:cNvSpPr txBox="1">
            <a:spLocks/>
          </p:cNvSpPr>
          <p:nvPr/>
        </p:nvSpPr>
        <p:spPr>
          <a:xfrm>
            <a:off x="6889090" y="2564157"/>
            <a:ext cx="2038840" cy="24721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Probing boundaries and advocating for patients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7123AD0-6047-6057-CC4C-9AF698CC57B7}"/>
              </a:ext>
            </a:extLst>
          </p:cNvPr>
          <p:cNvSpPr txBox="1">
            <a:spLocks/>
          </p:cNvSpPr>
          <p:nvPr/>
        </p:nvSpPr>
        <p:spPr>
          <a:xfrm>
            <a:off x="9330045" y="2525160"/>
            <a:ext cx="1477818" cy="24242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“pull the consultant card”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779FE9E-B9B4-CA16-57E9-01D255AF5B72}"/>
              </a:ext>
            </a:extLst>
          </p:cNvPr>
          <p:cNvSpPr txBox="1">
            <a:spLocks/>
          </p:cNvSpPr>
          <p:nvPr/>
        </p:nvSpPr>
        <p:spPr>
          <a:xfrm>
            <a:off x="1984058" y="4686125"/>
            <a:ext cx="1786814" cy="62102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Building relationships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948466EE-AE61-A5AC-1D6E-AA9C0A07E824}"/>
              </a:ext>
            </a:extLst>
          </p:cNvPr>
          <p:cNvSpPr txBox="1">
            <a:spLocks/>
          </p:cNvSpPr>
          <p:nvPr/>
        </p:nvSpPr>
        <p:spPr>
          <a:xfrm>
            <a:off x="4254573" y="4672481"/>
            <a:ext cx="2674716" cy="36579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Open accessible &amp; integrated services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7825826-C4DA-168D-B4AD-62B4902B4265}"/>
              </a:ext>
            </a:extLst>
          </p:cNvPr>
          <p:cNvSpPr txBox="1">
            <a:spLocks/>
          </p:cNvSpPr>
          <p:nvPr/>
        </p:nvSpPr>
        <p:spPr>
          <a:xfrm>
            <a:off x="7391500" y="4645388"/>
            <a:ext cx="2375226" cy="73655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Provision of psychological therapies &amp; follow-up clinics 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F868EC1-E69F-D3B4-57EF-4F2F92CACD86}"/>
              </a:ext>
            </a:extLst>
          </p:cNvPr>
          <p:cNvSpPr txBox="1">
            <a:spLocks/>
          </p:cNvSpPr>
          <p:nvPr/>
        </p:nvSpPr>
        <p:spPr>
          <a:xfrm>
            <a:off x="4985018" y="2549933"/>
            <a:ext cx="1370012" cy="2841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Crafting referral letters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E8719B-8AAA-E12D-D04D-47CF54B6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64" y="1825218"/>
            <a:ext cx="723900" cy="723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0E1A35-57F2-22C3-4A7A-7F17FE97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074" y="1825218"/>
            <a:ext cx="809995" cy="8099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5C6AD3-1D57-3E59-45E4-448C858CF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320" y="1739243"/>
            <a:ext cx="749300" cy="74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54CDE3-DACE-B7D2-6125-E79338B25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874" y="3835508"/>
            <a:ext cx="844220" cy="844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CDE82-E138-BC81-B438-0CFA71248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194" y="1740602"/>
            <a:ext cx="786080" cy="786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279091-B442-1A4D-BFC1-1F060CDA8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9361" y="1667700"/>
            <a:ext cx="858982" cy="858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7289E8-DF5A-61E1-A64E-2240CF88F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187" y="3758978"/>
            <a:ext cx="920750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B2DA14-049E-21D7-524A-BB101E65F5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4588" y="3751438"/>
            <a:ext cx="934687" cy="9346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DCF1BA-8797-54E9-3741-8C3263DA8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7863" y="6200616"/>
            <a:ext cx="535998" cy="535998"/>
          </a:xfrm>
          <a:prstGeom prst="rect">
            <a:avLst/>
          </a:prstGeom>
        </p:spPr>
      </p:pic>
      <p:pic>
        <p:nvPicPr>
          <p:cNvPr id="26" name="Picture 6" descr="National Institute for Health and Care Research logo | Homepage">
            <a:extLst>
              <a:ext uri="{FF2B5EF4-FFF2-40B4-BE49-F238E27FC236}">
                <a16:creationId xmlns:a16="http://schemas.microsoft.com/office/drawing/2014/main" id="{1F1D715E-64B2-FB47-2260-EC3308F3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9" y="6245292"/>
            <a:ext cx="3958249" cy="38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6F0E0E-2FB3-D43B-D27D-26770EAF6B24}"/>
              </a:ext>
            </a:extLst>
          </p:cNvPr>
          <p:cNvCxnSpPr>
            <a:cxnSpLocks/>
          </p:cNvCxnSpPr>
          <p:nvPr/>
        </p:nvCxnSpPr>
        <p:spPr>
          <a:xfrm>
            <a:off x="368629" y="5989982"/>
            <a:ext cx="11081249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58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80" y="1133525"/>
            <a:ext cx="11586239" cy="56256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574" y="0"/>
            <a:ext cx="8044069" cy="866775"/>
          </a:xfrm>
        </p:spPr>
        <p:txBody>
          <a:bodyPr/>
          <a:lstStyle/>
          <a:p>
            <a:r>
              <a:rPr lang="en-GB" sz="2800" dirty="0"/>
              <a:t>Psychological therapies for self-harm </a:t>
            </a:r>
            <a:br>
              <a:rPr lang="en-GB" sz="2800" dirty="0"/>
            </a:br>
            <a:r>
              <a:rPr lang="en-GB" sz="2800" dirty="0"/>
              <a:t>– patient views</a:t>
            </a:r>
          </a:p>
        </p:txBody>
      </p:sp>
    </p:spTree>
    <p:extLst>
      <p:ext uri="{BB962C8B-B14F-4D97-AF65-F5344CB8AC3E}">
        <p14:creationId xmlns:p14="http://schemas.microsoft.com/office/powerpoint/2010/main" val="220694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Current and future drivers of suicide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205273" y="6391469"/>
            <a:ext cx="3340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https://www.nature.com/articles/s44220-023-00042-y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399"/>
          <a:stretch/>
        </p:blipFill>
        <p:spPr>
          <a:xfrm>
            <a:off x="2322035" y="1474513"/>
            <a:ext cx="8600895" cy="39222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2" y="4590412"/>
            <a:ext cx="1709737" cy="17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8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76756-CF48-959D-C227-EE0873856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26" t="20369" r="9408" b="18729"/>
          <a:stretch/>
        </p:blipFill>
        <p:spPr>
          <a:xfrm>
            <a:off x="771784" y="1098000"/>
            <a:ext cx="1064843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64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1658938" y="47625"/>
            <a:ext cx="8893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57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1200150"/>
            <a:ext cx="357187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214438"/>
            <a:ext cx="44323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817813"/>
            <a:ext cx="12763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 noChangeArrowheads="1"/>
          </p:cNvSpPr>
          <p:nvPr/>
        </p:nvSpPr>
        <p:spPr bwMode="auto">
          <a:xfrm>
            <a:off x="3119438" y="203200"/>
            <a:ext cx="59864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QI for suicide prevention</a:t>
            </a:r>
          </a:p>
        </p:txBody>
      </p:sp>
      <p:sp>
        <p:nvSpPr>
          <p:cNvPr id="157704" name="Rectangle 12"/>
          <p:cNvSpPr>
            <a:spLocks noChangeArrowheads="1"/>
          </p:cNvSpPr>
          <p:nvPr/>
        </p:nvSpPr>
        <p:spPr bwMode="auto">
          <a:xfrm>
            <a:off x="141288" y="6473825"/>
            <a:ext cx="669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https://www.rcpsych.ac.uk/improving-care/nccmh/national-suicide-prevention-programme</a:t>
            </a: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7705" name="Rectangle 13"/>
          <p:cNvSpPr>
            <a:spLocks noChangeArrowheads="1"/>
          </p:cNvSpPr>
          <p:nvPr/>
        </p:nvSpPr>
        <p:spPr bwMode="auto">
          <a:xfrm>
            <a:off x="7283450" y="6507163"/>
            <a:ext cx="3925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https://sites.manchester.ac.uk/ncish/research-projects/</a:t>
            </a: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6395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1658938" y="47625"/>
            <a:ext cx="8893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 noChangeArrowheads="1"/>
          </p:cNvSpPr>
          <p:nvPr/>
        </p:nvSpPr>
        <p:spPr bwMode="auto">
          <a:xfrm>
            <a:off x="3119438" y="203200"/>
            <a:ext cx="59864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QI for suicide prevention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67" y="1203649"/>
            <a:ext cx="3901065" cy="5438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44065" y="3760918"/>
            <a:ext cx="6731358" cy="190762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6850" y="1971675"/>
            <a:ext cx="62484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Site QI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MDT (clinicians, managers, IT, patient safety and quality)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Initial one day on site training </a:t>
            </a:r>
          </a:p>
        </p:txBody>
      </p:sp>
    </p:spTree>
    <p:extLst>
      <p:ext uri="{BB962C8B-B14F-4D97-AF65-F5344CB8AC3E}">
        <p14:creationId xmlns:p14="http://schemas.microsoft.com/office/powerpoint/2010/main" val="4095252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1658938" y="47625"/>
            <a:ext cx="8893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E02B6-9380-CD8F-3A9B-0F9BB102DA9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375143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From: Effect of an Emergency Department Process Improvement Package on Suicide Prevention: The ED-SAFE 2 Cluster Randomized Clinical Trial. JAMA Psychiatry. Published online  May 17, 2023. doi:10.1001/jamapsychiatry.2023.1304</a:t>
            </a: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2BE9EA0F-B956-B8E9-3F3A-EB59CC1DFA3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6" y="1153855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ew picture">
            <a:extLst>
              <a:ext uri="{FF2B5EF4-FFF2-40B4-BE49-F238E27FC236}">
                <a16:creationId xmlns:a16="http://schemas.microsoft.com/office/drawing/2014/main" id="{0A6157CF-B367-24F3-595F-D8573D4D324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1636455"/>
            <a:ext cx="9039225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901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63" y="1557074"/>
            <a:ext cx="7139074" cy="48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9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0" y="204788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34" charset="-128"/>
                <a:cs typeface="Arial" panose="020B0604020202020204" pitchFamily="34" charset="0"/>
              </a:rPr>
              <a:t>Suicide Prevention Strategy in 2023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300288" y="1155700"/>
            <a:ext cx="8134350" cy="5702300"/>
            <a:chOff x="2324101" y="973139"/>
            <a:chExt cx="8133555" cy="5702299"/>
          </a:xfrm>
        </p:grpSpPr>
        <p:pic>
          <p:nvPicPr>
            <p:cNvPr id="64516" name="Picture 48127" descr="A picture containing text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6775" y="1465263"/>
              <a:ext cx="755650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13689" y="1558926"/>
              <a:ext cx="682625" cy="684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7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21751" y="3346450"/>
              <a:ext cx="682625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11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1189" y="4870450"/>
              <a:ext cx="757237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0" name="Picture 13" descr="A picture containing text&#10;&#10;Description automatically generat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89926" y="4743450"/>
              <a:ext cx="803275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1" name="Flowchart: Connector 14"/>
            <p:cNvSpPr>
              <a:spLocks noChangeArrowheads="1"/>
            </p:cNvSpPr>
            <p:nvPr/>
          </p:nvSpPr>
          <p:spPr bwMode="auto">
            <a:xfrm>
              <a:off x="3929064" y="2382839"/>
              <a:ext cx="4217987" cy="2593975"/>
            </a:xfrm>
            <a:prstGeom prst="flowChartConnector">
              <a:avLst/>
            </a:prstGeom>
            <a:solidFill>
              <a:srgbClr val="99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cxnSp>
          <p:nvCxnSpPr>
            <p:cNvPr id="64522" name="Straight Arrow Connector 18"/>
            <p:cNvCxnSpPr>
              <a:cxnSpLocks noChangeShapeType="1"/>
              <a:endCxn id="64521" idx="0"/>
            </p:cNvCxnSpPr>
            <p:nvPr/>
          </p:nvCxnSpPr>
          <p:spPr bwMode="auto">
            <a:xfrm flipH="1">
              <a:off x="6038850" y="1704976"/>
              <a:ext cx="7938" cy="677863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3" name="Straight Arrow Connector 30"/>
            <p:cNvCxnSpPr>
              <a:cxnSpLocks/>
            </p:cNvCxnSpPr>
            <p:nvPr/>
          </p:nvCxnSpPr>
          <p:spPr bwMode="auto">
            <a:xfrm flipH="1">
              <a:off x="8147050" y="3679825"/>
              <a:ext cx="825500" cy="0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4" name="Straight Arrow Connector 36"/>
            <p:cNvCxnSpPr>
              <a:cxnSpLocks noChangeShapeType="1"/>
            </p:cNvCxnSpPr>
            <p:nvPr/>
          </p:nvCxnSpPr>
          <p:spPr bwMode="auto">
            <a:xfrm flipH="1" flipV="1">
              <a:off x="7800975" y="4406901"/>
              <a:ext cx="515938" cy="6127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5" name="Straight Arrow Connector 39"/>
            <p:cNvCxnSpPr>
              <a:cxnSpLocks/>
            </p:cNvCxnSpPr>
            <p:nvPr/>
          </p:nvCxnSpPr>
          <p:spPr bwMode="auto">
            <a:xfrm>
              <a:off x="4002089" y="2132014"/>
              <a:ext cx="600075" cy="6127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6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3835401" y="4457701"/>
              <a:ext cx="517525" cy="569913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pic>
          <p:nvPicPr>
            <p:cNvPr id="64527" name="Picture 47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33625" y="3378201"/>
              <a:ext cx="755650" cy="690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4528" name="Straight Arrow Connector 54"/>
            <p:cNvCxnSpPr>
              <a:cxnSpLocks noChangeShapeType="1"/>
              <a:endCxn id="64521" idx="2"/>
            </p:cNvCxnSpPr>
            <p:nvPr/>
          </p:nvCxnSpPr>
          <p:spPr bwMode="auto">
            <a:xfrm>
              <a:off x="3043239" y="3679825"/>
              <a:ext cx="885825" cy="1588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64529" name="TextBox 12317"/>
            <p:cNvSpPr txBox="1">
              <a:spLocks noChangeArrowheads="1"/>
            </p:cNvSpPr>
            <p:nvPr/>
          </p:nvSpPr>
          <p:spPr bwMode="auto">
            <a:xfrm>
              <a:off x="8751094" y="2157413"/>
              <a:ext cx="1654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Online harms</a:t>
              </a:r>
            </a:p>
          </p:txBody>
        </p:sp>
        <p:sp>
          <p:nvSpPr>
            <p:cNvPr id="64530" name="TextBox 12318"/>
            <p:cNvSpPr txBox="1">
              <a:spLocks noChangeArrowheads="1"/>
            </p:cNvSpPr>
            <p:nvPr/>
          </p:nvSpPr>
          <p:spPr bwMode="auto">
            <a:xfrm>
              <a:off x="8751094" y="4013200"/>
              <a:ext cx="13335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Economic stresses</a:t>
              </a:r>
            </a:p>
          </p:txBody>
        </p:sp>
        <p:sp>
          <p:nvSpPr>
            <p:cNvPr id="64531" name="TextBox 12319"/>
            <p:cNvSpPr txBox="1">
              <a:spLocks noChangeArrowheads="1"/>
            </p:cNvSpPr>
            <p:nvPr/>
          </p:nvSpPr>
          <p:spPr bwMode="auto">
            <a:xfrm>
              <a:off x="8751094" y="5513388"/>
              <a:ext cx="170656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Pre-Covid trends, eg CYP</a:t>
              </a:r>
            </a:p>
          </p:txBody>
        </p:sp>
        <p:sp>
          <p:nvSpPr>
            <p:cNvPr id="64532" name="TextBox 12320"/>
            <p:cNvSpPr txBox="1">
              <a:spLocks noChangeArrowheads="1"/>
            </p:cNvSpPr>
            <p:nvPr/>
          </p:nvSpPr>
          <p:spPr bwMode="auto">
            <a:xfrm>
              <a:off x="2324101" y="5578475"/>
              <a:ext cx="1654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Covid impact</a:t>
              </a:r>
            </a:p>
          </p:txBody>
        </p:sp>
        <p:sp>
          <p:nvSpPr>
            <p:cNvPr id="64533" name="TextBox 12321"/>
            <p:cNvSpPr txBox="1">
              <a:spLocks noChangeArrowheads="1"/>
            </p:cNvSpPr>
            <p:nvPr/>
          </p:nvSpPr>
          <p:spPr bwMode="auto">
            <a:xfrm>
              <a:off x="2324101" y="4077495"/>
              <a:ext cx="17033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Gambling</a:t>
              </a:r>
            </a:p>
          </p:txBody>
        </p:sp>
        <p:sp>
          <p:nvSpPr>
            <p:cNvPr id="64534" name="TextBox 12322"/>
            <p:cNvSpPr txBox="1">
              <a:spLocks noChangeArrowheads="1"/>
            </p:cNvSpPr>
            <p:nvPr/>
          </p:nvSpPr>
          <p:spPr bwMode="auto">
            <a:xfrm>
              <a:off x="2333626" y="2115343"/>
              <a:ext cx="1624808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Domestic violence</a:t>
              </a:r>
            </a:p>
          </p:txBody>
        </p:sp>
        <p:pic>
          <p:nvPicPr>
            <p:cNvPr id="64535" name="Picture 4" descr="A picture containing vector graphics, light&#10;&#10;Description automatically generat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72139" y="973139"/>
              <a:ext cx="731837" cy="7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4536" name="Straight Arrow Connector 18"/>
            <p:cNvCxnSpPr>
              <a:cxnSpLocks noChangeShapeType="1"/>
            </p:cNvCxnSpPr>
            <p:nvPr/>
          </p:nvCxnSpPr>
          <p:spPr bwMode="auto">
            <a:xfrm flipH="1">
              <a:off x="7558088" y="2201864"/>
              <a:ext cx="519112" cy="5746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64537" name="TextBox 10"/>
            <p:cNvSpPr txBox="1">
              <a:spLocks noChangeArrowheads="1"/>
            </p:cNvSpPr>
            <p:nvPr/>
          </p:nvSpPr>
          <p:spPr bwMode="auto">
            <a:xfrm>
              <a:off x="6411914" y="1384300"/>
              <a:ext cx="11953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Ethnicity</a:t>
              </a:r>
            </a:p>
          </p:txBody>
        </p:sp>
        <p:pic>
          <p:nvPicPr>
            <p:cNvPr id="64538" name="Picture 12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06938" y="5578475"/>
              <a:ext cx="722312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9" name="TextBox 13"/>
            <p:cNvSpPr txBox="1">
              <a:spLocks noChangeArrowheads="1"/>
            </p:cNvSpPr>
            <p:nvPr/>
          </p:nvSpPr>
          <p:spPr bwMode="auto">
            <a:xfrm>
              <a:off x="4708525" y="6302375"/>
              <a:ext cx="1074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LGBT</a:t>
              </a:r>
            </a:p>
          </p:txBody>
        </p:sp>
        <p:pic>
          <p:nvPicPr>
            <p:cNvPr id="64540" name="Picture 15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02425" y="5562600"/>
              <a:ext cx="755650" cy="80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1" name="TextBox 16"/>
            <p:cNvSpPr txBox="1">
              <a:spLocks noChangeArrowheads="1"/>
            </p:cNvSpPr>
            <p:nvPr/>
          </p:nvSpPr>
          <p:spPr bwMode="auto">
            <a:xfrm>
              <a:off x="6419851" y="6305550"/>
              <a:ext cx="13382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Calibri" pitchFamily="34" charset="0"/>
                </a:rPr>
                <a:t>Data</a:t>
              </a:r>
            </a:p>
          </p:txBody>
        </p:sp>
        <p:cxnSp>
          <p:nvCxnSpPr>
            <p:cNvPr id="64542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067301" y="4906963"/>
              <a:ext cx="257175" cy="671512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43" name="Straight Arrow Connector 36"/>
            <p:cNvCxnSpPr>
              <a:cxnSpLocks noChangeShapeType="1"/>
            </p:cNvCxnSpPr>
            <p:nvPr/>
          </p:nvCxnSpPr>
          <p:spPr bwMode="auto">
            <a:xfrm flipH="1" flipV="1">
              <a:off x="6816725" y="4878388"/>
              <a:ext cx="192088" cy="785812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</p:grpSp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4479925" y="3390900"/>
            <a:ext cx="320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Updated suicide prevention priorities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5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930775"/>
            <a:ext cx="20081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245100"/>
            <a:ext cx="1878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3" name="TextBox 11"/>
          <p:cNvSpPr txBox="1">
            <a:spLocks noChangeArrowheads="1"/>
          </p:cNvSpPr>
          <p:nvPr/>
        </p:nvSpPr>
        <p:spPr bwMode="auto">
          <a:xfrm>
            <a:off x="1743075" y="6200775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sp>
        <p:nvSpPr>
          <p:cNvPr id="217094" name="TextBox 13"/>
          <p:cNvSpPr txBox="1">
            <a:spLocks noChangeArrowheads="1"/>
          </p:cNvSpPr>
          <p:nvPr/>
        </p:nvSpPr>
        <p:spPr bwMode="auto">
          <a:xfrm>
            <a:off x="5740400" y="617378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@mashproject</a:t>
            </a:r>
          </a:p>
        </p:txBody>
      </p:sp>
      <p:sp>
        <p:nvSpPr>
          <p:cNvPr id="217095" name="TextBox 15"/>
          <p:cNvSpPr txBox="1">
            <a:spLocks noChangeArrowheads="1"/>
          </p:cNvSpPr>
          <p:nvPr/>
        </p:nvSpPr>
        <p:spPr bwMode="auto">
          <a:xfrm>
            <a:off x="9720263" y="6208713"/>
            <a:ext cx="1773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@PSTRC_GM</a:t>
            </a:r>
          </a:p>
        </p:txBody>
      </p:sp>
      <p:grpSp>
        <p:nvGrpSpPr>
          <p:cNvPr id="217097" name="Group 23"/>
          <p:cNvGrpSpPr>
            <a:grpSpLocks/>
          </p:cNvGrpSpPr>
          <p:nvPr/>
        </p:nvGrpSpPr>
        <p:grpSpPr bwMode="auto">
          <a:xfrm>
            <a:off x="8616949" y="3738561"/>
            <a:ext cx="3319462" cy="2530475"/>
            <a:chOff x="5339094" y="2898043"/>
            <a:chExt cx="1810884" cy="1207149"/>
          </a:xfrm>
        </p:grpSpPr>
        <p:sp>
          <p:nvSpPr>
            <p:cNvPr id="25" name="Rectangle 24"/>
            <p:cNvSpPr/>
            <p:nvPr/>
          </p:nvSpPr>
          <p:spPr>
            <a:xfrm>
              <a:off x="5339094" y="2898043"/>
              <a:ext cx="603574" cy="603574"/>
            </a:xfrm>
            <a:prstGeom prst="rect">
              <a:avLst/>
            </a:prstGeom>
            <a:blipFill>
              <a:blip r:embed="rId4"/>
              <a:srcRect/>
              <a:stretch>
                <a:fillRect t="-35000" b="-35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Straight Connector 25"/>
            <p:cNvSpPr/>
            <p:nvPr/>
          </p:nvSpPr>
          <p:spPr>
            <a:xfrm>
              <a:off x="5339094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/>
            <p:cNvSpPr/>
            <p:nvPr/>
          </p:nvSpPr>
          <p:spPr>
            <a:xfrm>
              <a:off x="5339094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42749" y="2898043"/>
              <a:ext cx="603574" cy="603574"/>
            </a:xfrm>
            <a:prstGeom prst="rect">
              <a:avLst/>
            </a:prstGeom>
            <a:blipFill>
              <a:blip r:embed="rId5"/>
              <a:srcRect/>
              <a:stretch>
                <a:fillRect t="-30000" b="-30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traight Connector 28"/>
            <p:cNvSpPr/>
            <p:nvPr/>
          </p:nvSpPr>
          <p:spPr>
            <a:xfrm>
              <a:off x="5942722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/>
            <p:cNvSpPr/>
            <p:nvPr/>
          </p:nvSpPr>
          <p:spPr>
            <a:xfrm>
              <a:off x="5942722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46404" y="2898043"/>
              <a:ext cx="603574" cy="603574"/>
            </a:xfrm>
            <a:prstGeom prst="rect">
              <a:avLst/>
            </a:prstGeom>
            <a:blipFill>
              <a:blip r:embed="rId6" cstate="print"/>
              <a:srcRect/>
              <a:stretch>
                <a:fillRect t="-22000" b="-22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Straight Connector 31"/>
            <p:cNvSpPr/>
            <p:nvPr/>
          </p:nvSpPr>
          <p:spPr>
            <a:xfrm>
              <a:off x="6546350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/>
            <p:cNvSpPr/>
            <p:nvPr/>
          </p:nvSpPr>
          <p:spPr>
            <a:xfrm>
              <a:off x="6546350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7098" name="Group 33"/>
          <p:cNvGrpSpPr>
            <a:grpSpLocks/>
          </p:cNvGrpSpPr>
          <p:nvPr/>
        </p:nvGrpSpPr>
        <p:grpSpPr bwMode="auto">
          <a:xfrm>
            <a:off x="194469" y="3851275"/>
            <a:ext cx="4098925" cy="2079625"/>
            <a:chOff x="5468055" y="3227591"/>
            <a:chExt cx="1705889" cy="852817"/>
          </a:xfrm>
        </p:grpSpPr>
        <p:sp>
          <p:nvSpPr>
            <p:cNvPr id="35" name="Rectangle 34" descr="A person with blonde hair&#10;&#10;Description automatically generated with low confidence"/>
            <p:cNvSpPr/>
            <p:nvPr/>
          </p:nvSpPr>
          <p:spPr>
            <a:xfrm>
              <a:off x="5468055" y="3227591"/>
              <a:ext cx="426142" cy="426408"/>
            </a:xfrm>
            <a:prstGeom prst="rect">
              <a:avLst/>
            </a:prstGeom>
            <a:blipFill>
              <a:blip r:embed="rId7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Straight Connector 35"/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/>
            <p:cNvSpPr/>
            <p:nvPr/>
          </p:nvSpPr>
          <p:spPr>
            <a:xfrm>
              <a:off x="5468055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 descr="A picture containing person&#10;&#10;Description automatically generated"/>
            <p:cNvSpPr/>
            <p:nvPr/>
          </p:nvSpPr>
          <p:spPr>
            <a:xfrm>
              <a:off x="5894858" y="3227591"/>
              <a:ext cx="426142" cy="426408"/>
            </a:xfrm>
            <a:prstGeom prst="rect">
              <a:avLst/>
            </a:prstGeom>
            <a:blipFill>
              <a:blip r:embed="rId8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traight Connector 38"/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: Shape 39"/>
            <p:cNvSpPr/>
            <p:nvPr/>
          </p:nvSpPr>
          <p:spPr>
            <a:xfrm>
              <a:off x="5894858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 descr="A picture containing person, person, suit&#10;&#10;Description automatically generated"/>
            <p:cNvSpPr/>
            <p:nvPr/>
          </p:nvSpPr>
          <p:spPr>
            <a:xfrm>
              <a:off x="6321000" y="3227591"/>
              <a:ext cx="426142" cy="426408"/>
            </a:xfrm>
            <a:prstGeom prst="rect">
              <a:avLst/>
            </a:prstGeom>
            <a:blipFill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Straight Connector 41"/>
            <p:cNvSpPr/>
            <p:nvPr/>
          </p:nvSpPr>
          <p:spPr>
            <a:xfrm>
              <a:off x="6321000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/>
            <p:cNvSpPr/>
            <p:nvPr/>
          </p:nvSpPr>
          <p:spPr>
            <a:xfrm>
              <a:off x="6321000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47802" y="3227591"/>
              <a:ext cx="426142" cy="426408"/>
            </a:xfrm>
            <a:prstGeom prst="rect">
              <a:avLst/>
            </a:prstGeom>
            <a:blipFill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Straight Connector 44"/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/>
            <p:cNvSpPr/>
            <p:nvPr/>
          </p:nvSpPr>
          <p:spPr>
            <a:xfrm>
              <a:off x="6747802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7099" name="Picture 5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9"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0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5448300"/>
            <a:ext cx="31686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1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6219825"/>
            <a:ext cx="381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2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6218238"/>
            <a:ext cx="381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3" name="Pictur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6186488"/>
            <a:ext cx="381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3EF0F51-6EDF-F12C-A466-2B31D8C86E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4" b="45046"/>
          <a:stretch/>
        </p:blipFill>
        <p:spPr>
          <a:xfrm>
            <a:off x="4518025" y="3738563"/>
            <a:ext cx="3758033" cy="1265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91309F-303F-DD5D-7654-D65234A5430E}"/>
              </a:ext>
            </a:extLst>
          </p:cNvPr>
          <p:cNvSpPr txBox="1"/>
          <p:nvPr/>
        </p:nvSpPr>
        <p:spPr>
          <a:xfrm>
            <a:off x="1" y="17801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Centre for Mental 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115329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ONS</a:t>
            </a:r>
          </a:p>
        </p:txBody>
      </p:sp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2719387" y="252907"/>
            <a:ext cx="675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Suicide rate England 1981-2022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173038" y="1165653"/>
            <a:ext cx="4128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132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Age-standardised suicide rates, England, registered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649223" y="1832178"/>
          <a:ext cx="8450262" cy="456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288381" y="1693678"/>
            <a:ext cx="2140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ASMRs per 100,000 people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14978" y="1693678"/>
            <a:ext cx="867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Persons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400800" y="1869247"/>
            <a:ext cx="314178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95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719387" y="245462"/>
            <a:ext cx="675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Suicide rates by region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44" y="1172018"/>
            <a:ext cx="7714212" cy="56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1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719388" y="294889"/>
            <a:ext cx="675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Registration delays 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28" y="1241140"/>
            <a:ext cx="7049885" cy="54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7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15"/>
            <a:ext cx="12192000" cy="685800"/>
          </a:xfrm>
        </p:spPr>
        <p:txBody>
          <a:bodyPr/>
          <a:lstStyle/>
          <a:p>
            <a:r>
              <a:rPr lang="en-GB" sz="2800" dirty="0"/>
              <a:t>Self-harm in primary 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30" y="1036088"/>
            <a:ext cx="8857825" cy="57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Self-harm in primary care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049" y="1358367"/>
            <a:ext cx="4807901" cy="48768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7211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Self-harm in primary care</a:t>
            </a:r>
          </a:p>
        </p:txBody>
      </p:sp>
      <p:pic>
        <p:nvPicPr>
          <p:cNvPr id="4" name="Main graphic"/>
          <p:cNvPicPr/>
          <p:nvPr/>
        </p:nvPicPr>
        <p:blipFill rotWithShape="1">
          <a:blip r:embed="rId2"/>
          <a:srcRect l="50539" b="-782"/>
          <a:stretch/>
        </p:blipFill>
        <p:spPr>
          <a:xfrm>
            <a:off x="3219061" y="1126833"/>
            <a:ext cx="5072246" cy="5572547"/>
          </a:xfrm>
          <a:prstGeom prst="rect">
            <a:avLst/>
          </a:prstGeom>
          <a:ln>
            <a:noFill/>
          </a:ln>
        </p:spPr>
      </p:pic>
      <p:sp>
        <p:nvSpPr>
          <p:cNvPr id="5" name="TextShape 2"/>
          <p:cNvSpPr txBox="1"/>
          <p:nvPr/>
        </p:nvSpPr>
        <p:spPr>
          <a:xfrm>
            <a:off x="8064600" y="662688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 dirty="0">
                <a:latin typeface="Arial"/>
              </a:rPr>
              <a:t>The Lancet Child &amp; Adolescent Health</a:t>
            </a:r>
            <a:r>
              <a:rPr lang="en-US" sz="900" spc="-1" dirty="0">
                <a:latin typeface="Arial"/>
              </a:rPr>
              <a:t> DOI: (10.1016/S2352-4642(23)00126-8) </a:t>
            </a:r>
          </a:p>
        </p:txBody>
      </p:sp>
      <p:pic>
        <p:nvPicPr>
          <p:cNvPr id="6" name="Logo"/>
          <p:cNvPicPr/>
          <p:nvPr/>
        </p:nvPicPr>
        <p:blipFill>
          <a:blip r:embed="rId3"/>
          <a:stretch/>
        </p:blipFill>
        <p:spPr>
          <a:xfrm>
            <a:off x="427903" y="6064200"/>
            <a:ext cx="707760" cy="793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02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Self-harm in primary care</a:t>
            </a:r>
          </a:p>
        </p:txBody>
      </p:sp>
      <p:pic>
        <p:nvPicPr>
          <p:cNvPr id="4" name="Main graphic"/>
          <p:cNvPicPr/>
          <p:nvPr/>
        </p:nvPicPr>
        <p:blipFill rotWithShape="1">
          <a:blip r:embed="rId2"/>
          <a:srcRect l="51315" t="-1" b="53617"/>
          <a:stretch/>
        </p:blipFill>
        <p:spPr>
          <a:xfrm>
            <a:off x="2006082" y="1456442"/>
            <a:ext cx="7420946" cy="4963019"/>
          </a:xfrm>
          <a:prstGeom prst="rect">
            <a:avLst/>
          </a:prstGeom>
          <a:ln>
            <a:noFill/>
          </a:ln>
        </p:spPr>
      </p:pic>
      <p:sp>
        <p:nvSpPr>
          <p:cNvPr id="5" name="TextShape 2"/>
          <p:cNvSpPr txBox="1"/>
          <p:nvPr/>
        </p:nvSpPr>
        <p:spPr>
          <a:xfrm>
            <a:off x="8064600" y="662688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 dirty="0">
                <a:latin typeface="Arial"/>
              </a:rPr>
              <a:t>The Lancet Child &amp; Adolescent Health</a:t>
            </a:r>
            <a:r>
              <a:rPr lang="en-US" sz="900" spc="-1" dirty="0">
                <a:latin typeface="Arial"/>
              </a:rPr>
              <a:t> DOI: (10.1016/S2352-4642(23)00126-8) </a:t>
            </a:r>
          </a:p>
        </p:txBody>
      </p:sp>
      <p:pic>
        <p:nvPicPr>
          <p:cNvPr id="6" name="Logo"/>
          <p:cNvPicPr/>
          <p:nvPr/>
        </p:nvPicPr>
        <p:blipFill>
          <a:blip r:embed="rId3"/>
          <a:stretch/>
        </p:blipFill>
        <p:spPr>
          <a:xfrm>
            <a:off x="427903" y="6064200"/>
            <a:ext cx="707760" cy="793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6838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0.xml><?xml version="1.0" encoding="utf-8"?>
<a:theme xmlns:a="http://schemas.openxmlformats.org/drawingml/2006/main" name="7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3.xml><?xml version="1.0" encoding="utf-8"?>
<a:theme xmlns:a="http://schemas.openxmlformats.org/drawingml/2006/main" name="9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4.xml><?xml version="1.0" encoding="utf-8"?>
<a:theme xmlns:a="http://schemas.openxmlformats.org/drawingml/2006/main" name="1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5.xml><?xml version="1.0" encoding="utf-8"?>
<a:theme xmlns:a="http://schemas.openxmlformats.org/drawingml/2006/main" name="1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6.xml><?xml version="1.0" encoding="utf-8"?>
<a:theme xmlns:a="http://schemas.openxmlformats.org/drawingml/2006/main" name="1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6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6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3" ma:contentTypeDescription="Create a new document." ma:contentTypeScope="" ma:versionID="ebe6daffe1ca03703b89645e4674f7cc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1d6037e7969b0c1a69d5659804263560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87777D-4C29-4BBA-8296-1CADB80FBE2D}">
  <ds:schemaRefs>
    <ds:schemaRef ds:uri="a8909ba7-2c5b-4737-8949-485c48a93818"/>
    <ds:schemaRef ds:uri="http://purl.org/dc/terms/"/>
    <ds:schemaRef ds:uri="http://schemas.openxmlformats.org/package/2006/metadata/core-properties"/>
    <ds:schemaRef ds:uri="2e0b6fce-bd22-48c9-9c2a-050ff6d964a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7495275-2A37-4AC2-9E16-FAB5444B16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C8AB9B-424C-47E5-9923-97CA5968A7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0b6fce-bd22-48c9-9c2a-050ff6d964a9"/>
    <ds:schemaRef ds:uri="a8909ba7-2c5b-4737-8949-485c48a938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527</Words>
  <Application>Microsoft Office PowerPoint</Application>
  <PresentationFormat>Widescreen</PresentationFormat>
  <Paragraphs>63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Arial</vt:lpstr>
      <vt:lpstr>Calibri</vt:lpstr>
      <vt:lpstr>Calibri </vt:lpstr>
      <vt:lpstr>Calibri Light</vt:lpstr>
      <vt:lpstr>Times New Roman</vt:lpstr>
      <vt:lpstr>Theme2</vt:lpstr>
      <vt:lpstr>Custom Design</vt:lpstr>
      <vt:lpstr>Theme2</vt:lpstr>
      <vt:lpstr>1_Theme2</vt:lpstr>
      <vt:lpstr>2_Theme2</vt:lpstr>
      <vt:lpstr>4_Theme2</vt:lpstr>
      <vt:lpstr>3_Theme2</vt:lpstr>
      <vt:lpstr>5_Theme2</vt:lpstr>
      <vt:lpstr>6_Theme2</vt:lpstr>
      <vt:lpstr>7_Theme2</vt:lpstr>
      <vt:lpstr>1_Custom Design</vt:lpstr>
      <vt:lpstr>8_Theme2</vt:lpstr>
      <vt:lpstr>9_Theme2</vt:lpstr>
      <vt:lpstr>11_Theme2</vt:lpstr>
      <vt:lpstr>12_Theme2</vt:lpstr>
      <vt:lpstr>13_Theme2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Self-harm in primary care</vt:lpstr>
      <vt:lpstr>Self-harm in primary care</vt:lpstr>
      <vt:lpstr>Self-harm in primary care</vt:lpstr>
      <vt:lpstr>Self-harm in primary care</vt:lpstr>
      <vt:lpstr>Self-harm in primary care</vt:lpstr>
      <vt:lpstr>Family involvement</vt:lpstr>
      <vt:lpstr>Aftercare for self-harm</vt:lpstr>
      <vt:lpstr>Improving access to psychological therapies: Staff views &amp; strategies </vt:lpstr>
      <vt:lpstr>Psychological therapies for self-harm  – patient views</vt:lpstr>
      <vt:lpstr>Current and future drivers of suicide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Graney</dc:creator>
  <cp:lastModifiedBy>Cathryn Rodway</cp:lastModifiedBy>
  <cp:revision>76</cp:revision>
  <cp:lastPrinted>2023-07-04T10:55:28Z</cp:lastPrinted>
  <dcterms:created xsi:type="dcterms:W3CDTF">2022-05-09T09:46:04Z</dcterms:created>
  <dcterms:modified xsi:type="dcterms:W3CDTF">2023-07-14T11:13:50Z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