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7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8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9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10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11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12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13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1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1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charts/chart1.xml" ContentType="application/vnd.openxmlformats-officedocument.drawingml.char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9" r:id="rId5"/>
    <p:sldMasterId id="2147483769" r:id="rId6"/>
    <p:sldMasterId id="2147483790" r:id="rId7"/>
    <p:sldMasterId id="2147483808" r:id="rId8"/>
    <p:sldMasterId id="2147483813" r:id="rId9"/>
    <p:sldMasterId id="2147483818" r:id="rId10"/>
    <p:sldMasterId id="2147483838" r:id="rId11"/>
    <p:sldMasterId id="2147483843" r:id="rId12"/>
    <p:sldMasterId id="2147483849" r:id="rId13"/>
    <p:sldMasterId id="2147483854" r:id="rId14"/>
    <p:sldMasterId id="2147483870" r:id="rId15"/>
    <p:sldMasterId id="2147483875" r:id="rId16"/>
    <p:sldMasterId id="2147483912" r:id="rId17"/>
    <p:sldMasterId id="2147483919" r:id="rId18"/>
    <p:sldMasterId id="2147483923" r:id="rId19"/>
  </p:sldMasterIdLst>
  <p:notesMasterIdLst>
    <p:notesMasterId r:id="rId41"/>
  </p:notesMasterIdLst>
  <p:handoutMasterIdLst>
    <p:handoutMasterId r:id="rId42"/>
  </p:handoutMasterIdLst>
  <p:sldIdLst>
    <p:sldId id="931" r:id="rId20"/>
    <p:sldId id="981" r:id="rId21"/>
    <p:sldId id="976" r:id="rId22"/>
    <p:sldId id="977" r:id="rId23"/>
    <p:sldId id="980" r:id="rId24"/>
    <p:sldId id="982" r:id="rId25"/>
    <p:sldId id="988" r:id="rId26"/>
    <p:sldId id="989" r:id="rId27"/>
    <p:sldId id="990" r:id="rId28"/>
    <p:sldId id="991" r:id="rId29"/>
    <p:sldId id="967" r:id="rId30"/>
    <p:sldId id="968" r:id="rId31"/>
    <p:sldId id="969" r:id="rId32"/>
    <p:sldId id="970" r:id="rId33"/>
    <p:sldId id="971" r:id="rId34"/>
    <p:sldId id="993" r:id="rId35"/>
    <p:sldId id="974" r:id="rId36"/>
    <p:sldId id="992" r:id="rId37"/>
    <p:sldId id="994" r:id="rId38"/>
    <p:sldId id="975" r:id="rId39"/>
    <p:sldId id="964" r:id="rId40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025B94"/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09E014-C39C-42C0-B858-D4923825183A}" v="15" dt="2023-07-14T11:13:39.7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26" autoAdjust="0"/>
    <p:restoredTop sz="88614" autoAdjust="0"/>
  </p:normalViewPr>
  <p:slideViewPr>
    <p:cSldViewPr snapToGrid="0">
      <p:cViewPr varScale="1">
        <p:scale>
          <a:sx n="78" d="100"/>
          <a:sy n="78" d="100"/>
        </p:scale>
        <p:origin x="132" y="6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7.xml"/><Relationship Id="rId39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2.xml"/><Relationship Id="rId34" Type="http://schemas.openxmlformats.org/officeDocument/2006/relationships/slide" Target="slides/slide15.xml"/><Relationship Id="rId42" Type="http://schemas.openxmlformats.org/officeDocument/2006/relationships/handoutMaster" Target="handoutMasters/handoutMaster1.xml"/><Relationship Id="rId47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1.xml"/><Relationship Id="rId29" Type="http://schemas.openxmlformats.org/officeDocument/2006/relationships/slide" Target="slides/slide10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slide" Target="slides/slide21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10" Type="http://schemas.openxmlformats.org/officeDocument/2006/relationships/slideMaster" Target="slideMasters/slideMaster7.xml"/><Relationship Id="rId19" Type="http://schemas.openxmlformats.org/officeDocument/2006/relationships/slideMaster" Target="slideMasters/slideMaster16.xml"/><Relationship Id="rId31" Type="http://schemas.openxmlformats.org/officeDocument/2006/relationships/slide" Target="slides/slide12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presProps" Target="presProps.xml"/><Relationship Id="rId48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ryn Rodway" userId="eb1f5484-34a6-49e8-b07b-27ddd2a27ec9" providerId="ADAL" clId="{A009E014-C39C-42C0-B858-D4923825183A}"/>
    <pc:docChg chg="undo custSel addSld delSld modSld delMainMaster">
      <pc:chgData name="Cathryn Rodway" userId="eb1f5484-34a6-49e8-b07b-27ddd2a27ec9" providerId="ADAL" clId="{A009E014-C39C-42C0-B858-D4923825183A}" dt="2023-07-14T11:13:45.801" v="89" actId="47"/>
      <pc:docMkLst>
        <pc:docMk/>
      </pc:docMkLst>
      <pc:sldChg chg="modSp mod">
        <pc:chgData name="Cathryn Rodway" userId="eb1f5484-34a6-49e8-b07b-27ddd2a27ec9" providerId="ADAL" clId="{A009E014-C39C-42C0-B858-D4923825183A}" dt="2023-07-14T11:11:51.264" v="67" actId="255"/>
        <pc:sldMkLst>
          <pc:docMk/>
          <pc:sldMk cId="1153297233" sldId="964"/>
        </pc:sldMkLst>
        <pc:spChg chg="mod">
          <ac:chgData name="Cathryn Rodway" userId="eb1f5484-34a6-49e8-b07b-27ddd2a27ec9" providerId="ADAL" clId="{A009E014-C39C-42C0-B858-D4923825183A}" dt="2023-07-14T11:11:51.264" v="67" actId="255"/>
          <ac:spMkLst>
            <pc:docMk/>
            <pc:sldMk cId="1153297233" sldId="964"/>
            <ac:spMk id="3" creationId="{3291309F-303F-DD5D-7654-D65234A5430E}"/>
          </ac:spMkLst>
        </pc:spChg>
      </pc:sldChg>
      <pc:sldChg chg="modSp mod">
        <pc:chgData name="Cathryn Rodway" userId="eb1f5484-34a6-49e8-b07b-27ddd2a27ec9" providerId="ADAL" clId="{A009E014-C39C-42C0-B858-D4923825183A}" dt="2023-07-14T11:09:58.049" v="46" actId="255"/>
        <pc:sldMkLst>
          <pc:docMk/>
          <pc:sldMk cId="440447018" sldId="967"/>
        </pc:sldMkLst>
        <pc:spChg chg="mod">
          <ac:chgData name="Cathryn Rodway" userId="eb1f5484-34a6-49e8-b07b-27ddd2a27ec9" providerId="ADAL" clId="{A009E014-C39C-42C0-B858-D4923825183A}" dt="2023-07-14T11:09:58.049" v="46" actId="255"/>
          <ac:spMkLst>
            <pc:docMk/>
            <pc:sldMk cId="440447018" sldId="967"/>
            <ac:spMk id="4" creationId="{FFF1BDFE-618A-483D-832D-743728CC38BA}"/>
          </ac:spMkLst>
        </pc:spChg>
      </pc:sldChg>
      <pc:sldChg chg="modSp mod">
        <pc:chgData name="Cathryn Rodway" userId="eb1f5484-34a6-49e8-b07b-27ddd2a27ec9" providerId="ADAL" clId="{A009E014-C39C-42C0-B858-D4923825183A}" dt="2023-07-14T11:10:05.019" v="47" actId="255"/>
        <pc:sldMkLst>
          <pc:docMk/>
          <pc:sldMk cId="1893821478" sldId="968"/>
        </pc:sldMkLst>
        <pc:spChg chg="mod">
          <ac:chgData name="Cathryn Rodway" userId="eb1f5484-34a6-49e8-b07b-27ddd2a27ec9" providerId="ADAL" clId="{A009E014-C39C-42C0-B858-D4923825183A}" dt="2023-07-14T11:10:05.019" v="47" actId="255"/>
          <ac:spMkLst>
            <pc:docMk/>
            <pc:sldMk cId="1893821478" sldId="968"/>
            <ac:spMk id="4" creationId="{FFF1BDFE-618A-483D-832D-743728CC38BA}"/>
          </ac:spMkLst>
        </pc:spChg>
      </pc:sldChg>
      <pc:sldChg chg="addSp delSp modSp mod">
        <pc:chgData name="Cathryn Rodway" userId="eb1f5484-34a6-49e8-b07b-27ddd2a27ec9" providerId="ADAL" clId="{A009E014-C39C-42C0-B858-D4923825183A}" dt="2023-07-14T11:10:37.263" v="54" actId="1076"/>
        <pc:sldMkLst>
          <pc:docMk/>
          <pc:sldMk cId="3299582055" sldId="969"/>
        </pc:sldMkLst>
        <pc:spChg chg="add del mod">
          <ac:chgData name="Cathryn Rodway" userId="eb1f5484-34a6-49e8-b07b-27ddd2a27ec9" providerId="ADAL" clId="{A009E014-C39C-42C0-B858-D4923825183A}" dt="2023-07-14T11:10:21.187" v="51" actId="478"/>
          <ac:spMkLst>
            <pc:docMk/>
            <pc:sldMk cId="3299582055" sldId="969"/>
            <ac:spMk id="3" creationId="{D129426E-72E4-96B7-68BE-308EC8F27546}"/>
          </ac:spMkLst>
        </pc:spChg>
        <pc:spChg chg="add del mod">
          <ac:chgData name="Cathryn Rodway" userId="eb1f5484-34a6-49e8-b07b-27ddd2a27ec9" providerId="ADAL" clId="{A009E014-C39C-42C0-B858-D4923825183A}" dt="2023-07-14T11:10:37.263" v="54" actId="1076"/>
          <ac:spMkLst>
            <pc:docMk/>
            <pc:sldMk cId="3299582055" sldId="969"/>
            <ac:spMk id="4" creationId="{67806724-9285-9583-D063-25BD99AA0B7E}"/>
          </ac:spMkLst>
        </pc:spChg>
        <pc:spChg chg="mod">
          <ac:chgData name="Cathryn Rodway" userId="eb1f5484-34a6-49e8-b07b-27ddd2a27ec9" providerId="ADAL" clId="{A009E014-C39C-42C0-B858-D4923825183A}" dt="2023-07-14T11:10:14.784" v="49" actId="14100"/>
          <ac:spMkLst>
            <pc:docMk/>
            <pc:sldMk cId="3299582055" sldId="969"/>
            <ac:spMk id="8" creationId="{33A568A2-B653-1458-C7B1-85D8648C87A0}"/>
          </ac:spMkLst>
        </pc:spChg>
      </pc:sldChg>
      <pc:sldChg chg="modSp mod">
        <pc:chgData name="Cathryn Rodway" userId="eb1f5484-34a6-49e8-b07b-27ddd2a27ec9" providerId="ADAL" clId="{A009E014-C39C-42C0-B858-D4923825183A}" dt="2023-07-14T11:10:55.810" v="56" actId="20577"/>
        <pc:sldMkLst>
          <pc:docMk/>
          <pc:sldMk cId="2206941874" sldId="970"/>
        </pc:sldMkLst>
        <pc:spChg chg="mod">
          <ac:chgData name="Cathryn Rodway" userId="eb1f5484-34a6-49e8-b07b-27ddd2a27ec9" providerId="ADAL" clId="{A009E014-C39C-42C0-B858-D4923825183A}" dt="2023-07-14T11:10:55.810" v="56" actId="20577"/>
          <ac:spMkLst>
            <pc:docMk/>
            <pc:sldMk cId="2206941874" sldId="970"/>
            <ac:spMk id="5" creationId="{FFF1BDFE-618A-483D-832D-743728CC38BA}"/>
          </ac:spMkLst>
        </pc:spChg>
        <pc:picChg chg="mod">
          <ac:chgData name="Cathryn Rodway" userId="eb1f5484-34a6-49e8-b07b-27ddd2a27ec9" providerId="ADAL" clId="{A009E014-C39C-42C0-B858-D4923825183A}" dt="2023-07-14T11:05:45.887" v="6" actId="1076"/>
          <ac:picMkLst>
            <pc:docMk/>
            <pc:sldMk cId="2206941874" sldId="970"/>
            <ac:picMk id="3" creationId="{00000000-0000-0000-0000-000000000000}"/>
          </ac:picMkLst>
        </pc:picChg>
      </pc:sldChg>
      <pc:sldChg chg="modSp mod">
        <pc:chgData name="Cathryn Rodway" userId="eb1f5484-34a6-49e8-b07b-27ddd2a27ec9" providerId="ADAL" clId="{A009E014-C39C-42C0-B858-D4923825183A}" dt="2023-07-14T11:11:05.443" v="57" actId="255"/>
        <pc:sldMkLst>
          <pc:docMk/>
          <pc:sldMk cId="1417485738" sldId="971"/>
        </pc:sldMkLst>
        <pc:spChg chg="mod">
          <ac:chgData name="Cathryn Rodway" userId="eb1f5484-34a6-49e8-b07b-27ddd2a27ec9" providerId="ADAL" clId="{A009E014-C39C-42C0-B858-D4923825183A}" dt="2023-07-14T11:11:05.443" v="57" actId="255"/>
          <ac:spMkLst>
            <pc:docMk/>
            <pc:sldMk cId="1417485738" sldId="971"/>
            <ac:spMk id="4" creationId="{FFF1BDFE-618A-483D-832D-743728CC38BA}"/>
          </ac:spMkLst>
        </pc:spChg>
      </pc:sldChg>
      <pc:sldChg chg="del">
        <pc:chgData name="Cathryn Rodway" userId="eb1f5484-34a6-49e8-b07b-27ddd2a27ec9" providerId="ADAL" clId="{A009E014-C39C-42C0-B858-D4923825183A}" dt="2023-07-14T11:07:48.070" v="34" actId="47"/>
        <pc:sldMkLst>
          <pc:docMk/>
          <pc:sldMk cId="4035942203" sldId="972"/>
        </pc:sldMkLst>
      </pc:sldChg>
      <pc:sldChg chg="del">
        <pc:chgData name="Cathryn Rodway" userId="eb1f5484-34a6-49e8-b07b-27ddd2a27ec9" providerId="ADAL" clId="{A009E014-C39C-42C0-B858-D4923825183A}" dt="2023-07-14T11:13:45.801" v="89" actId="47"/>
        <pc:sldMkLst>
          <pc:docMk/>
          <pc:sldMk cId="134624876" sldId="973"/>
        </pc:sldMkLst>
      </pc:sldChg>
      <pc:sldChg chg="delSp modSp mod">
        <pc:chgData name="Cathryn Rodway" userId="eb1f5484-34a6-49e8-b07b-27ddd2a27ec9" providerId="ADAL" clId="{A009E014-C39C-42C0-B858-D4923825183A}" dt="2023-07-14T11:11:23.824" v="61" actId="2711"/>
        <pc:sldMkLst>
          <pc:docMk/>
          <pc:sldMk cId="1156395242" sldId="974"/>
        </pc:sldMkLst>
        <pc:spChg chg="mod">
          <ac:chgData name="Cathryn Rodway" userId="eb1f5484-34a6-49e8-b07b-27ddd2a27ec9" providerId="ADAL" clId="{A009E014-C39C-42C0-B858-D4923825183A}" dt="2023-07-14T11:11:23.824" v="61" actId="2711"/>
          <ac:spMkLst>
            <pc:docMk/>
            <pc:sldMk cId="1156395242" sldId="974"/>
            <ac:spMk id="10" creationId="{00000000-0000-0000-0000-000000000000}"/>
          </ac:spMkLst>
        </pc:spChg>
        <pc:spChg chg="del">
          <ac:chgData name="Cathryn Rodway" userId="eb1f5484-34a6-49e8-b07b-27ddd2a27ec9" providerId="ADAL" clId="{A009E014-C39C-42C0-B858-D4923825183A}" dt="2023-07-14T11:08:00.193" v="35" actId="478"/>
          <ac:spMkLst>
            <pc:docMk/>
            <pc:sldMk cId="1156395242" sldId="974"/>
            <ac:spMk id="157702" creationId="{00000000-0000-0000-0000-000000000000}"/>
          </ac:spMkLst>
        </pc:spChg>
      </pc:sldChg>
      <pc:sldChg chg="modSp mod">
        <pc:chgData name="Cathryn Rodway" userId="eb1f5484-34a6-49e8-b07b-27ddd2a27ec9" providerId="ADAL" clId="{A009E014-C39C-42C0-B858-D4923825183A}" dt="2023-07-14T11:11:43.559" v="65" actId="255"/>
        <pc:sldMkLst>
          <pc:docMk/>
          <pc:sldMk cId="193105979" sldId="975"/>
        </pc:sldMkLst>
        <pc:spChg chg="mod">
          <ac:chgData name="Cathryn Rodway" userId="eb1f5484-34a6-49e8-b07b-27ddd2a27ec9" providerId="ADAL" clId="{A009E014-C39C-42C0-B858-D4923825183A}" dt="2023-07-14T11:11:43.559" v="65" actId="255"/>
          <ac:spMkLst>
            <pc:docMk/>
            <pc:sldMk cId="193105979" sldId="975"/>
            <ac:spMk id="64513" creationId="{00000000-0000-0000-0000-000000000000}"/>
          </ac:spMkLst>
        </pc:spChg>
      </pc:sldChg>
      <pc:sldChg chg="modSp">
        <pc:chgData name="Cathryn Rodway" userId="eb1f5484-34a6-49e8-b07b-27ddd2a27ec9" providerId="ADAL" clId="{A009E014-C39C-42C0-B858-D4923825183A}" dt="2023-07-14T11:04:44.162" v="1" actId="1076"/>
        <pc:sldMkLst>
          <pc:docMk/>
          <pc:sldMk cId="67895387" sldId="976"/>
        </pc:sldMkLst>
        <pc:spChg chg="mod">
          <ac:chgData name="Cathryn Rodway" userId="eb1f5484-34a6-49e8-b07b-27ddd2a27ec9" providerId="ADAL" clId="{A009E014-C39C-42C0-B858-D4923825183A}" dt="2023-07-14T11:04:44.162" v="1" actId="1076"/>
          <ac:spMkLst>
            <pc:docMk/>
            <pc:sldMk cId="67895387" sldId="976"/>
            <ac:spMk id="28677" creationId="{00000000-0000-0000-0000-000000000000}"/>
          </ac:spMkLst>
        </pc:spChg>
      </pc:sldChg>
      <pc:sldChg chg="modSp">
        <pc:chgData name="Cathryn Rodway" userId="eb1f5484-34a6-49e8-b07b-27ddd2a27ec9" providerId="ADAL" clId="{A009E014-C39C-42C0-B858-D4923825183A}" dt="2023-07-14T11:04:50.934" v="2" actId="1076"/>
        <pc:sldMkLst>
          <pc:docMk/>
          <pc:sldMk cId="2007211082" sldId="977"/>
        </pc:sldMkLst>
        <pc:spChg chg="mod">
          <ac:chgData name="Cathryn Rodway" userId="eb1f5484-34a6-49e8-b07b-27ddd2a27ec9" providerId="ADAL" clId="{A009E014-C39C-42C0-B858-D4923825183A}" dt="2023-07-14T11:04:50.934" v="2" actId="1076"/>
          <ac:spMkLst>
            <pc:docMk/>
            <pc:sldMk cId="2007211082" sldId="977"/>
            <ac:spMk id="4" creationId="{00000000-0000-0000-0000-000000000000}"/>
          </ac:spMkLst>
        </pc:spChg>
      </pc:sldChg>
      <pc:sldChg chg="modSp">
        <pc:chgData name="Cathryn Rodway" userId="eb1f5484-34a6-49e8-b07b-27ddd2a27ec9" providerId="ADAL" clId="{A009E014-C39C-42C0-B858-D4923825183A}" dt="2023-07-14T11:04:57.270" v="3" actId="1076"/>
        <pc:sldMkLst>
          <pc:docMk/>
          <pc:sldMk cId="2525874546" sldId="980"/>
        </pc:sldMkLst>
        <pc:spChg chg="mod">
          <ac:chgData name="Cathryn Rodway" userId="eb1f5484-34a6-49e8-b07b-27ddd2a27ec9" providerId="ADAL" clId="{A009E014-C39C-42C0-B858-D4923825183A}" dt="2023-07-14T11:04:57.270" v="3" actId="1076"/>
          <ac:spMkLst>
            <pc:docMk/>
            <pc:sldMk cId="2525874546" sldId="980"/>
            <ac:spMk id="4" creationId="{00000000-0000-0000-0000-000000000000}"/>
          </ac:spMkLst>
        </pc:spChg>
      </pc:sldChg>
      <pc:sldChg chg="delSp mod">
        <pc:chgData name="Cathryn Rodway" userId="eb1f5484-34a6-49e8-b07b-27ddd2a27ec9" providerId="ADAL" clId="{A009E014-C39C-42C0-B858-D4923825183A}" dt="2023-07-14T11:04:35.936" v="0" actId="478"/>
        <pc:sldMkLst>
          <pc:docMk/>
          <pc:sldMk cId="1868499230" sldId="981"/>
        </pc:sldMkLst>
        <pc:spChg chg="del">
          <ac:chgData name="Cathryn Rodway" userId="eb1f5484-34a6-49e8-b07b-27ddd2a27ec9" providerId="ADAL" clId="{A009E014-C39C-42C0-B858-D4923825183A}" dt="2023-07-14T11:04:35.936" v="0" actId="478"/>
          <ac:spMkLst>
            <pc:docMk/>
            <pc:sldMk cId="1868499230" sldId="981"/>
            <ac:spMk id="2" creationId="{00000000-0000-0000-0000-000000000000}"/>
          </ac:spMkLst>
        </pc:spChg>
      </pc:sldChg>
      <pc:sldChg chg="modSp mod">
        <pc:chgData name="Cathryn Rodway" userId="eb1f5484-34a6-49e8-b07b-27ddd2a27ec9" providerId="ADAL" clId="{A009E014-C39C-42C0-B858-D4923825183A}" dt="2023-07-14T11:09:42.410" v="45" actId="255"/>
        <pc:sldMkLst>
          <pc:docMk/>
          <pc:sldMk cId="1589580426" sldId="982"/>
        </pc:sldMkLst>
        <pc:spChg chg="mod">
          <ac:chgData name="Cathryn Rodway" userId="eb1f5484-34a6-49e8-b07b-27ddd2a27ec9" providerId="ADAL" clId="{A009E014-C39C-42C0-B858-D4923825183A}" dt="2023-07-14T11:09:42.410" v="45" actId="255"/>
          <ac:spMkLst>
            <pc:docMk/>
            <pc:sldMk cId="1589580426" sldId="982"/>
            <ac:spMk id="2" creationId="{00000000-0000-0000-0000-000000000000}"/>
          </ac:spMkLst>
        </pc:spChg>
      </pc:sldChg>
      <pc:sldChg chg="modSp mod">
        <pc:chgData name="Cathryn Rodway" userId="eb1f5484-34a6-49e8-b07b-27ddd2a27ec9" providerId="ADAL" clId="{A009E014-C39C-42C0-B858-D4923825183A}" dt="2023-07-14T11:09:36.185" v="44" actId="255"/>
        <pc:sldMkLst>
          <pc:docMk/>
          <pc:sldMk cId="1107211119" sldId="988"/>
        </pc:sldMkLst>
        <pc:spChg chg="mod">
          <ac:chgData name="Cathryn Rodway" userId="eb1f5484-34a6-49e8-b07b-27ddd2a27ec9" providerId="ADAL" clId="{A009E014-C39C-42C0-B858-D4923825183A}" dt="2023-07-14T11:09:36.185" v="44" actId="255"/>
          <ac:spMkLst>
            <pc:docMk/>
            <pc:sldMk cId="1107211119" sldId="988"/>
            <ac:spMk id="2" creationId="{00000000-0000-0000-0000-000000000000}"/>
          </ac:spMkLst>
        </pc:spChg>
        <pc:picChg chg="mod">
          <ac:chgData name="Cathryn Rodway" userId="eb1f5484-34a6-49e8-b07b-27ddd2a27ec9" providerId="ADAL" clId="{A009E014-C39C-42C0-B858-D4923825183A}" dt="2023-07-14T11:05:14.735" v="5" actId="1076"/>
          <ac:picMkLst>
            <pc:docMk/>
            <pc:sldMk cId="1107211119" sldId="988"/>
            <ac:picMk id="3" creationId="{00000000-0000-0000-0000-000000000000}"/>
          </ac:picMkLst>
        </pc:picChg>
      </pc:sldChg>
      <pc:sldChg chg="modSp mod">
        <pc:chgData name="Cathryn Rodway" userId="eb1f5484-34a6-49e8-b07b-27ddd2a27ec9" providerId="ADAL" clId="{A009E014-C39C-42C0-B858-D4923825183A}" dt="2023-07-14T11:09:27.570" v="43" actId="255"/>
        <pc:sldMkLst>
          <pc:docMk/>
          <pc:sldMk cId="3295028948" sldId="989"/>
        </pc:sldMkLst>
        <pc:spChg chg="mod">
          <ac:chgData name="Cathryn Rodway" userId="eb1f5484-34a6-49e8-b07b-27ddd2a27ec9" providerId="ADAL" clId="{A009E014-C39C-42C0-B858-D4923825183A}" dt="2023-07-14T11:09:27.570" v="43" actId="255"/>
          <ac:spMkLst>
            <pc:docMk/>
            <pc:sldMk cId="3295028948" sldId="989"/>
            <ac:spMk id="2" creationId="{00000000-0000-0000-0000-000000000000}"/>
          </ac:spMkLst>
        </pc:spChg>
      </pc:sldChg>
      <pc:sldChg chg="modSp mod">
        <pc:chgData name="Cathryn Rodway" userId="eb1f5484-34a6-49e8-b07b-27ddd2a27ec9" providerId="ADAL" clId="{A009E014-C39C-42C0-B858-D4923825183A}" dt="2023-07-14T11:09:22.211" v="42" actId="255"/>
        <pc:sldMkLst>
          <pc:docMk/>
          <pc:sldMk cId="2216683879" sldId="990"/>
        </pc:sldMkLst>
        <pc:spChg chg="mod">
          <ac:chgData name="Cathryn Rodway" userId="eb1f5484-34a6-49e8-b07b-27ddd2a27ec9" providerId="ADAL" clId="{A009E014-C39C-42C0-B858-D4923825183A}" dt="2023-07-14T11:09:22.211" v="42" actId="255"/>
          <ac:spMkLst>
            <pc:docMk/>
            <pc:sldMk cId="2216683879" sldId="990"/>
            <ac:spMk id="2" creationId="{00000000-0000-0000-0000-000000000000}"/>
          </ac:spMkLst>
        </pc:spChg>
      </pc:sldChg>
      <pc:sldChg chg="modSp mod">
        <pc:chgData name="Cathryn Rodway" userId="eb1f5484-34a6-49e8-b07b-27ddd2a27ec9" providerId="ADAL" clId="{A009E014-C39C-42C0-B858-D4923825183A}" dt="2023-07-14T11:09:16.157" v="41" actId="255"/>
        <pc:sldMkLst>
          <pc:docMk/>
          <pc:sldMk cId="1289787783" sldId="991"/>
        </pc:sldMkLst>
        <pc:spChg chg="mod">
          <ac:chgData name="Cathryn Rodway" userId="eb1f5484-34a6-49e8-b07b-27ddd2a27ec9" providerId="ADAL" clId="{A009E014-C39C-42C0-B858-D4923825183A}" dt="2023-07-14T11:09:16.157" v="41" actId="255"/>
          <ac:spMkLst>
            <pc:docMk/>
            <pc:sldMk cId="1289787783" sldId="991"/>
            <ac:spMk id="2" creationId="{00000000-0000-0000-0000-000000000000}"/>
          </ac:spMkLst>
        </pc:spChg>
      </pc:sldChg>
      <pc:sldChg chg="modSp mod">
        <pc:chgData name="Cathryn Rodway" userId="eb1f5484-34a6-49e8-b07b-27ddd2a27ec9" providerId="ADAL" clId="{A009E014-C39C-42C0-B858-D4923825183A}" dt="2023-07-14T11:11:32.903" v="63" actId="255"/>
        <pc:sldMkLst>
          <pc:docMk/>
          <pc:sldMk cId="4095252508" sldId="992"/>
        </pc:sldMkLst>
        <pc:spChg chg="mod">
          <ac:chgData name="Cathryn Rodway" userId="eb1f5484-34a6-49e8-b07b-27ddd2a27ec9" providerId="ADAL" clId="{A009E014-C39C-42C0-B858-D4923825183A}" dt="2023-07-14T11:11:32.903" v="63" actId="255"/>
          <ac:spMkLst>
            <pc:docMk/>
            <pc:sldMk cId="4095252508" sldId="992"/>
            <ac:spMk id="10" creationId="{00000000-0000-0000-0000-000000000000}"/>
          </ac:spMkLst>
        </pc:spChg>
      </pc:sldChg>
      <pc:sldChg chg="addSp delSp modSp add mod">
        <pc:chgData name="Cathryn Rodway" userId="eb1f5484-34a6-49e8-b07b-27ddd2a27ec9" providerId="ADAL" clId="{A009E014-C39C-42C0-B858-D4923825183A}" dt="2023-07-14T11:11:14.021" v="59" actId="478"/>
        <pc:sldMkLst>
          <pc:docMk/>
          <pc:sldMk cId="1196064715" sldId="993"/>
        </pc:sldMkLst>
        <pc:spChg chg="del">
          <ac:chgData name="Cathryn Rodway" userId="eb1f5484-34a6-49e8-b07b-27ddd2a27ec9" providerId="ADAL" clId="{A009E014-C39C-42C0-B858-D4923825183A}" dt="2023-07-14T11:11:10.894" v="58" actId="478"/>
          <ac:spMkLst>
            <pc:docMk/>
            <pc:sldMk cId="1196064715" sldId="993"/>
            <ac:spMk id="4" creationId="{FFF1BDFE-618A-483D-832D-743728CC38BA}"/>
          </ac:spMkLst>
        </pc:spChg>
        <pc:spChg chg="del mod">
          <ac:chgData name="Cathryn Rodway" userId="eb1f5484-34a6-49e8-b07b-27ddd2a27ec9" providerId="ADAL" clId="{A009E014-C39C-42C0-B858-D4923825183A}" dt="2023-07-14T11:06:15.849" v="11" actId="478"/>
          <ac:spMkLst>
            <pc:docMk/>
            <pc:sldMk cId="1196064715" sldId="993"/>
            <ac:spMk id="5" creationId="{09D7DF21-A02D-49B6-80F4-96D8E627D3EC}"/>
          </ac:spMkLst>
        </pc:spChg>
        <pc:spChg chg="add del mod">
          <ac:chgData name="Cathryn Rodway" userId="eb1f5484-34a6-49e8-b07b-27ddd2a27ec9" providerId="ADAL" clId="{A009E014-C39C-42C0-B858-D4923825183A}" dt="2023-07-14T11:11:14.021" v="59" actId="478"/>
          <ac:spMkLst>
            <pc:docMk/>
            <pc:sldMk cId="1196064715" sldId="993"/>
            <ac:spMk id="8" creationId="{E64420C5-37E5-80FD-1B54-ACE8F224C891}"/>
          </ac:spMkLst>
        </pc:spChg>
        <pc:picChg chg="del">
          <ac:chgData name="Cathryn Rodway" userId="eb1f5484-34a6-49e8-b07b-27ddd2a27ec9" providerId="ADAL" clId="{A009E014-C39C-42C0-B858-D4923825183A}" dt="2023-07-14T11:06:13.671" v="9" actId="478"/>
          <ac:picMkLst>
            <pc:docMk/>
            <pc:sldMk cId="1196064715" sldId="993"/>
            <ac:picMk id="2" creationId="{00000000-0000-0000-0000-000000000000}"/>
          </ac:picMkLst>
        </pc:picChg>
        <pc:picChg chg="add mod modCrop">
          <ac:chgData name="Cathryn Rodway" userId="eb1f5484-34a6-49e8-b07b-27ddd2a27ec9" providerId="ADAL" clId="{A009E014-C39C-42C0-B858-D4923825183A}" dt="2023-07-14T11:07:42.272" v="33" actId="1076"/>
          <ac:picMkLst>
            <pc:docMk/>
            <pc:sldMk cId="1196064715" sldId="993"/>
            <ac:picMk id="3" creationId="{85F76756-CF48-959D-C227-EE0873856258}"/>
          </ac:picMkLst>
        </pc:picChg>
        <pc:picChg chg="del">
          <ac:chgData name="Cathryn Rodway" userId="eb1f5484-34a6-49e8-b07b-27ddd2a27ec9" providerId="ADAL" clId="{A009E014-C39C-42C0-B858-D4923825183A}" dt="2023-07-14T11:06:12.256" v="8" actId="478"/>
          <ac:picMkLst>
            <pc:docMk/>
            <pc:sldMk cId="1196064715" sldId="993"/>
            <ac:picMk id="6" creationId="{00000000-0000-0000-0000-000000000000}"/>
          </ac:picMkLst>
        </pc:picChg>
      </pc:sldChg>
      <pc:sldChg chg="addSp delSp modSp add mod">
        <pc:chgData name="Cathryn Rodway" userId="eb1f5484-34a6-49e8-b07b-27ddd2a27ec9" providerId="ADAL" clId="{A009E014-C39C-42C0-B858-D4923825183A}" dt="2023-07-14T11:13:39.790" v="88" actId="1076"/>
        <pc:sldMkLst>
          <pc:docMk/>
          <pc:sldMk cId="3565901182" sldId="994"/>
        </pc:sldMkLst>
        <pc:spChg chg="del mod">
          <ac:chgData name="Cathryn Rodway" userId="eb1f5484-34a6-49e8-b07b-27ddd2a27ec9" providerId="ADAL" clId="{A009E014-C39C-42C0-B858-D4923825183A}" dt="2023-07-14T11:12:13.826" v="72" actId="478"/>
          <ac:spMkLst>
            <pc:docMk/>
            <pc:sldMk cId="3565901182" sldId="994"/>
            <ac:spMk id="2" creationId="{00000000-0000-0000-0000-000000000000}"/>
          </ac:spMkLst>
        </pc:spChg>
        <pc:spChg chg="add mod">
          <ac:chgData name="Cathryn Rodway" userId="eb1f5484-34a6-49e8-b07b-27ddd2a27ec9" providerId="ADAL" clId="{A009E014-C39C-42C0-B858-D4923825183A}" dt="2023-07-14T11:13:39.790" v="88" actId="1076"/>
          <ac:spMkLst>
            <pc:docMk/>
            <pc:sldMk cId="3565901182" sldId="994"/>
            <ac:spMk id="3" creationId="{1D9E02B6-9380-CD8F-3A9B-0F9BB102DA98}"/>
          </ac:spMkLst>
        </pc:spChg>
        <pc:spChg chg="add del mod">
          <ac:chgData name="Cathryn Rodway" userId="eb1f5484-34a6-49e8-b07b-27ddd2a27ec9" providerId="ADAL" clId="{A009E014-C39C-42C0-B858-D4923825183A}" dt="2023-07-14T11:13:03.601" v="81" actId="478"/>
          <ac:spMkLst>
            <pc:docMk/>
            <pc:sldMk cId="3565901182" sldId="994"/>
            <ac:spMk id="4" creationId="{056C2CE6-247C-EDD6-00C9-7BB16EC384EE}"/>
          </ac:spMkLst>
        </pc:spChg>
        <pc:spChg chg="del">
          <ac:chgData name="Cathryn Rodway" userId="eb1f5484-34a6-49e8-b07b-27ddd2a27ec9" providerId="ADAL" clId="{A009E014-C39C-42C0-B858-D4923825183A}" dt="2023-07-14T11:12:15.802" v="73" actId="478"/>
          <ac:spMkLst>
            <pc:docMk/>
            <pc:sldMk cId="3565901182" sldId="994"/>
            <ac:spMk id="10" creationId="{00000000-0000-0000-0000-000000000000}"/>
          </ac:spMkLst>
        </pc:spChg>
        <pc:picChg chg="add mod">
          <ac:chgData name="Cathryn Rodway" userId="eb1f5484-34a6-49e8-b07b-27ddd2a27ec9" providerId="ADAL" clId="{A009E014-C39C-42C0-B858-D4923825183A}" dt="2023-07-14T11:13:08.919" v="82" actId="1076"/>
          <ac:picMkLst>
            <pc:docMk/>
            <pc:sldMk cId="3565901182" sldId="994"/>
            <ac:picMk id="5" creationId="{2BE9EA0F-B956-B8E9-3F3A-EB59CC1DFA3A}"/>
          </ac:picMkLst>
        </pc:picChg>
        <pc:picChg chg="add mod">
          <ac:chgData name="Cathryn Rodway" userId="eb1f5484-34a6-49e8-b07b-27ddd2a27ec9" providerId="ADAL" clId="{A009E014-C39C-42C0-B858-D4923825183A}" dt="2023-07-14T11:13:16.295" v="84" actId="1076"/>
          <ac:picMkLst>
            <pc:docMk/>
            <pc:sldMk cId="3565901182" sldId="994"/>
            <ac:picMk id="6" creationId="{0A6157CF-B367-24F3-595F-D8573D4D324F}"/>
          </ac:picMkLst>
        </pc:picChg>
        <pc:picChg chg="del">
          <ac:chgData name="Cathryn Rodway" userId="eb1f5484-34a6-49e8-b07b-27ddd2a27ec9" providerId="ADAL" clId="{A009E014-C39C-42C0-B858-D4923825183A}" dt="2023-07-14T11:12:09.355" v="69" actId="478"/>
          <ac:picMkLst>
            <pc:docMk/>
            <pc:sldMk cId="3565901182" sldId="994"/>
            <ac:picMk id="11" creationId="{00000000-0000-0000-0000-000000000000}"/>
          </ac:picMkLst>
        </pc:picChg>
        <pc:picChg chg="del">
          <ac:chgData name="Cathryn Rodway" userId="eb1f5484-34a6-49e8-b07b-27ddd2a27ec9" providerId="ADAL" clId="{A009E014-C39C-42C0-B858-D4923825183A}" dt="2023-07-14T11:12:12.475" v="71" actId="478"/>
          <ac:picMkLst>
            <pc:docMk/>
            <pc:sldMk cId="3565901182" sldId="994"/>
            <ac:picMk id="12" creationId="{00000000-0000-0000-0000-000000000000}"/>
          </ac:picMkLst>
        </pc:picChg>
      </pc:sldChg>
      <pc:sldMasterChg chg="del delSldLayout">
        <pc:chgData name="Cathryn Rodway" userId="eb1f5484-34a6-49e8-b07b-27ddd2a27ec9" providerId="ADAL" clId="{A009E014-C39C-42C0-B858-D4923825183A}" dt="2023-07-14T11:07:48.070" v="34" actId="47"/>
        <pc:sldMasterMkLst>
          <pc:docMk/>
          <pc:sldMasterMk cId="1406153806" sldId="2147483886"/>
        </pc:sldMasterMkLst>
        <pc:sldLayoutChg chg="del">
          <pc:chgData name="Cathryn Rodway" userId="eb1f5484-34a6-49e8-b07b-27ddd2a27ec9" providerId="ADAL" clId="{A009E014-C39C-42C0-B858-D4923825183A}" dt="2023-07-14T11:07:48.070" v="34" actId="47"/>
          <pc:sldLayoutMkLst>
            <pc:docMk/>
            <pc:sldMasterMk cId="1406153806" sldId="2147483886"/>
            <pc:sldLayoutMk cId="601655558" sldId="2147483887"/>
          </pc:sldLayoutMkLst>
        </pc:sldLayoutChg>
        <pc:sldLayoutChg chg="del">
          <pc:chgData name="Cathryn Rodway" userId="eb1f5484-34a6-49e8-b07b-27ddd2a27ec9" providerId="ADAL" clId="{A009E014-C39C-42C0-B858-D4923825183A}" dt="2023-07-14T11:07:48.070" v="34" actId="47"/>
          <pc:sldLayoutMkLst>
            <pc:docMk/>
            <pc:sldMasterMk cId="1406153806" sldId="2147483886"/>
            <pc:sldLayoutMk cId="2947188618" sldId="2147483888"/>
          </pc:sldLayoutMkLst>
        </pc:sldLayoutChg>
        <pc:sldLayoutChg chg="del">
          <pc:chgData name="Cathryn Rodway" userId="eb1f5484-34a6-49e8-b07b-27ddd2a27ec9" providerId="ADAL" clId="{A009E014-C39C-42C0-B858-D4923825183A}" dt="2023-07-14T11:07:48.070" v="34" actId="47"/>
          <pc:sldLayoutMkLst>
            <pc:docMk/>
            <pc:sldMasterMk cId="1406153806" sldId="2147483886"/>
            <pc:sldLayoutMk cId="111308503" sldId="2147483889"/>
          </pc:sldLayoutMkLst>
        </pc:sldLayoutChg>
        <pc:sldLayoutChg chg="del">
          <pc:chgData name="Cathryn Rodway" userId="eb1f5484-34a6-49e8-b07b-27ddd2a27ec9" providerId="ADAL" clId="{A009E014-C39C-42C0-B858-D4923825183A}" dt="2023-07-14T11:07:48.070" v="34" actId="47"/>
          <pc:sldLayoutMkLst>
            <pc:docMk/>
            <pc:sldMasterMk cId="1406153806" sldId="2147483886"/>
            <pc:sldLayoutMk cId="4099083860" sldId="2147483890"/>
          </pc:sldLayoutMkLst>
        </pc:sldLayoutChg>
        <pc:sldLayoutChg chg="del">
          <pc:chgData name="Cathryn Rodway" userId="eb1f5484-34a6-49e8-b07b-27ddd2a27ec9" providerId="ADAL" clId="{A009E014-C39C-42C0-B858-D4923825183A}" dt="2023-07-14T11:07:48.070" v="34" actId="47"/>
          <pc:sldLayoutMkLst>
            <pc:docMk/>
            <pc:sldMasterMk cId="1406153806" sldId="2147483886"/>
            <pc:sldLayoutMk cId="1116375335" sldId="2147483891"/>
          </pc:sldLayoutMkLst>
        </pc:sldLayoutChg>
        <pc:sldLayoutChg chg="del">
          <pc:chgData name="Cathryn Rodway" userId="eb1f5484-34a6-49e8-b07b-27ddd2a27ec9" providerId="ADAL" clId="{A009E014-C39C-42C0-B858-D4923825183A}" dt="2023-07-14T11:07:48.070" v="34" actId="47"/>
          <pc:sldLayoutMkLst>
            <pc:docMk/>
            <pc:sldMasterMk cId="1406153806" sldId="2147483886"/>
            <pc:sldLayoutMk cId="4231225505" sldId="2147483892"/>
          </pc:sldLayoutMkLst>
        </pc:sldLayoutChg>
        <pc:sldLayoutChg chg="del">
          <pc:chgData name="Cathryn Rodway" userId="eb1f5484-34a6-49e8-b07b-27ddd2a27ec9" providerId="ADAL" clId="{A009E014-C39C-42C0-B858-D4923825183A}" dt="2023-07-14T11:07:48.070" v="34" actId="47"/>
          <pc:sldLayoutMkLst>
            <pc:docMk/>
            <pc:sldMasterMk cId="1406153806" sldId="2147483886"/>
            <pc:sldLayoutMk cId="2351551133" sldId="2147483893"/>
          </pc:sldLayoutMkLst>
        </pc:sldLayoutChg>
        <pc:sldLayoutChg chg="del">
          <pc:chgData name="Cathryn Rodway" userId="eb1f5484-34a6-49e8-b07b-27ddd2a27ec9" providerId="ADAL" clId="{A009E014-C39C-42C0-B858-D4923825183A}" dt="2023-07-14T11:07:48.070" v="34" actId="47"/>
          <pc:sldLayoutMkLst>
            <pc:docMk/>
            <pc:sldMasterMk cId="1406153806" sldId="2147483886"/>
            <pc:sldLayoutMk cId="493218492" sldId="2147483894"/>
          </pc:sldLayoutMkLst>
        </pc:sldLayoutChg>
        <pc:sldLayoutChg chg="del">
          <pc:chgData name="Cathryn Rodway" userId="eb1f5484-34a6-49e8-b07b-27ddd2a27ec9" providerId="ADAL" clId="{A009E014-C39C-42C0-B858-D4923825183A}" dt="2023-07-14T11:07:48.070" v="34" actId="47"/>
          <pc:sldLayoutMkLst>
            <pc:docMk/>
            <pc:sldMasterMk cId="1406153806" sldId="2147483886"/>
            <pc:sldLayoutMk cId="1955717231" sldId="2147483895"/>
          </pc:sldLayoutMkLst>
        </pc:sldLayoutChg>
        <pc:sldLayoutChg chg="del">
          <pc:chgData name="Cathryn Rodway" userId="eb1f5484-34a6-49e8-b07b-27ddd2a27ec9" providerId="ADAL" clId="{A009E014-C39C-42C0-B858-D4923825183A}" dt="2023-07-14T11:07:48.070" v="34" actId="47"/>
          <pc:sldLayoutMkLst>
            <pc:docMk/>
            <pc:sldMasterMk cId="1406153806" sldId="2147483886"/>
            <pc:sldLayoutMk cId="2438949092" sldId="2147483896"/>
          </pc:sldLayoutMkLst>
        </pc:sldLayoutChg>
        <pc:sldLayoutChg chg="del">
          <pc:chgData name="Cathryn Rodway" userId="eb1f5484-34a6-49e8-b07b-27ddd2a27ec9" providerId="ADAL" clId="{A009E014-C39C-42C0-B858-D4923825183A}" dt="2023-07-14T11:07:48.070" v="34" actId="47"/>
          <pc:sldLayoutMkLst>
            <pc:docMk/>
            <pc:sldMasterMk cId="1406153806" sldId="2147483886"/>
            <pc:sldLayoutMk cId="4199656791" sldId="2147483897"/>
          </pc:sldLayoutMkLst>
        </pc:sldLayoutChg>
        <pc:sldLayoutChg chg="del">
          <pc:chgData name="Cathryn Rodway" userId="eb1f5484-34a6-49e8-b07b-27ddd2a27ec9" providerId="ADAL" clId="{A009E014-C39C-42C0-B858-D4923825183A}" dt="2023-07-14T11:07:48.070" v="34" actId="47"/>
          <pc:sldLayoutMkLst>
            <pc:docMk/>
            <pc:sldMasterMk cId="1406153806" sldId="2147483886"/>
            <pc:sldLayoutMk cId="2480579636" sldId="2147483898"/>
          </pc:sldLayoutMkLst>
        </pc:sldLayoutChg>
      </pc:sldMasterChg>
      <pc:sldMasterChg chg="del delSldLayout">
        <pc:chgData name="Cathryn Rodway" userId="eb1f5484-34a6-49e8-b07b-27ddd2a27ec9" providerId="ADAL" clId="{A009E014-C39C-42C0-B858-D4923825183A}" dt="2023-07-14T11:13:45.801" v="89" actId="47"/>
        <pc:sldMasterMkLst>
          <pc:docMk/>
          <pc:sldMasterMk cId="802458865" sldId="2147483899"/>
        </pc:sldMasterMkLst>
        <pc:sldLayoutChg chg="del">
          <pc:chgData name="Cathryn Rodway" userId="eb1f5484-34a6-49e8-b07b-27ddd2a27ec9" providerId="ADAL" clId="{A009E014-C39C-42C0-B858-D4923825183A}" dt="2023-07-14T11:13:45.801" v="89" actId="47"/>
          <pc:sldLayoutMkLst>
            <pc:docMk/>
            <pc:sldMasterMk cId="802458865" sldId="2147483899"/>
            <pc:sldLayoutMk cId="1368100114" sldId="2147483900"/>
          </pc:sldLayoutMkLst>
        </pc:sldLayoutChg>
        <pc:sldLayoutChg chg="del">
          <pc:chgData name="Cathryn Rodway" userId="eb1f5484-34a6-49e8-b07b-27ddd2a27ec9" providerId="ADAL" clId="{A009E014-C39C-42C0-B858-D4923825183A}" dt="2023-07-14T11:13:45.801" v="89" actId="47"/>
          <pc:sldLayoutMkLst>
            <pc:docMk/>
            <pc:sldMasterMk cId="802458865" sldId="2147483899"/>
            <pc:sldLayoutMk cId="1047989820" sldId="2147483901"/>
          </pc:sldLayoutMkLst>
        </pc:sldLayoutChg>
        <pc:sldLayoutChg chg="del">
          <pc:chgData name="Cathryn Rodway" userId="eb1f5484-34a6-49e8-b07b-27ddd2a27ec9" providerId="ADAL" clId="{A009E014-C39C-42C0-B858-D4923825183A}" dt="2023-07-14T11:13:45.801" v="89" actId="47"/>
          <pc:sldLayoutMkLst>
            <pc:docMk/>
            <pc:sldMasterMk cId="802458865" sldId="2147483899"/>
            <pc:sldLayoutMk cId="580897783" sldId="2147483902"/>
          </pc:sldLayoutMkLst>
        </pc:sldLayoutChg>
        <pc:sldLayoutChg chg="del">
          <pc:chgData name="Cathryn Rodway" userId="eb1f5484-34a6-49e8-b07b-27ddd2a27ec9" providerId="ADAL" clId="{A009E014-C39C-42C0-B858-D4923825183A}" dt="2023-07-14T11:13:45.801" v="89" actId="47"/>
          <pc:sldLayoutMkLst>
            <pc:docMk/>
            <pc:sldMasterMk cId="802458865" sldId="2147483899"/>
            <pc:sldLayoutMk cId="2771367049" sldId="2147483903"/>
          </pc:sldLayoutMkLst>
        </pc:sldLayoutChg>
        <pc:sldLayoutChg chg="del">
          <pc:chgData name="Cathryn Rodway" userId="eb1f5484-34a6-49e8-b07b-27ddd2a27ec9" providerId="ADAL" clId="{A009E014-C39C-42C0-B858-D4923825183A}" dt="2023-07-14T11:13:45.801" v="89" actId="47"/>
          <pc:sldLayoutMkLst>
            <pc:docMk/>
            <pc:sldMasterMk cId="802458865" sldId="2147483899"/>
            <pc:sldLayoutMk cId="1724708440" sldId="2147483904"/>
          </pc:sldLayoutMkLst>
        </pc:sldLayoutChg>
        <pc:sldLayoutChg chg="del">
          <pc:chgData name="Cathryn Rodway" userId="eb1f5484-34a6-49e8-b07b-27ddd2a27ec9" providerId="ADAL" clId="{A009E014-C39C-42C0-B858-D4923825183A}" dt="2023-07-14T11:13:45.801" v="89" actId="47"/>
          <pc:sldLayoutMkLst>
            <pc:docMk/>
            <pc:sldMasterMk cId="802458865" sldId="2147483899"/>
            <pc:sldLayoutMk cId="2444832938" sldId="2147483905"/>
          </pc:sldLayoutMkLst>
        </pc:sldLayoutChg>
        <pc:sldLayoutChg chg="del">
          <pc:chgData name="Cathryn Rodway" userId="eb1f5484-34a6-49e8-b07b-27ddd2a27ec9" providerId="ADAL" clId="{A009E014-C39C-42C0-B858-D4923825183A}" dt="2023-07-14T11:13:45.801" v="89" actId="47"/>
          <pc:sldLayoutMkLst>
            <pc:docMk/>
            <pc:sldMasterMk cId="802458865" sldId="2147483899"/>
            <pc:sldLayoutMk cId="2977041013" sldId="2147483906"/>
          </pc:sldLayoutMkLst>
        </pc:sldLayoutChg>
        <pc:sldLayoutChg chg="del">
          <pc:chgData name="Cathryn Rodway" userId="eb1f5484-34a6-49e8-b07b-27ddd2a27ec9" providerId="ADAL" clId="{A009E014-C39C-42C0-B858-D4923825183A}" dt="2023-07-14T11:13:45.801" v="89" actId="47"/>
          <pc:sldLayoutMkLst>
            <pc:docMk/>
            <pc:sldMasterMk cId="802458865" sldId="2147483899"/>
            <pc:sldLayoutMk cId="1157939227" sldId="2147483907"/>
          </pc:sldLayoutMkLst>
        </pc:sldLayoutChg>
        <pc:sldLayoutChg chg="del">
          <pc:chgData name="Cathryn Rodway" userId="eb1f5484-34a6-49e8-b07b-27ddd2a27ec9" providerId="ADAL" clId="{A009E014-C39C-42C0-B858-D4923825183A}" dt="2023-07-14T11:13:45.801" v="89" actId="47"/>
          <pc:sldLayoutMkLst>
            <pc:docMk/>
            <pc:sldMasterMk cId="802458865" sldId="2147483899"/>
            <pc:sldLayoutMk cId="3359309171" sldId="2147483908"/>
          </pc:sldLayoutMkLst>
        </pc:sldLayoutChg>
        <pc:sldLayoutChg chg="del">
          <pc:chgData name="Cathryn Rodway" userId="eb1f5484-34a6-49e8-b07b-27ddd2a27ec9" providerId="ADAL" clId="{A009E014-C39C-42C0-B858-D4923825183A}" dt="2023-07-14T11:13:45.801" v="89" actId="47"/>
          <pc:sldLayoutMkLst>
            <pc:docMk/>
            <pc:sldMasterMk cId="802458865" sldId="2147483899"/>
            <pc:sldLayoutMk cId="3559878645" sldId="2147483909"/>
          </pc:sldLayoutMkLst>
        </pc:sldLayoutChg>
        <pc:sldLayoutChg chg="del">
          <pc:chgData name="Cathryn Rodway" userId="eb1f5484-34a6-49e8-b07b-27ddd2a27ec9" providerId="ADAL" clId="{A009E014-C39C-42C0-B858-D4923825183A}" dt="2023-07-14T11:13:45.801" v="89" actId="47"/>
          <pc:sldLayoutMkLst>
            <pc:docMk/>
            <pc:sldMasterMk cId="802458865" sldId="2147483899"/>
            <pc:sldLayoutMk cId="3455208656" sldId="2147483910"/>
          </pc:sldLayoutMkLst>
        </pc:sldLayoutChg>
        <pc:sldLayoutChg chg="del">
          <pc:chgData name="Cathryn Rodway" userId="eb1f5484-34a6-49e8-b07b-27ddd2a27ec9" providerId="ADAL" clId="{A009E014-C39C-42C0-B858-D4923825183A}" dt="2023-07-14T11:13:45.801" v="89" actId="47"/>
          <pc:sldLayoutMkLst>
            <pc:docMk/>
            <pc:sldMasterMk cId="802458865" sldId="2147483899"/>
            <pc:sldLayoutMk cId="3720210541" sldId="2147483911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'Registration England 1981-2022'!$E$4</c:f>
              <c:strCache>
                <c:ptCount val="1"/>
                <c:pt idx="0">
                  <c:v>Persons 
Rate per 100,000 
[note 4]</c:v>
                </c:pt>
              </c:strCache>
            </c:strRef>
          </c:tx>
          <c:spPr>
            <a:ln w="38100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'Registration England 1981-2022'!$C$5:$C$46</c:f>
              <c:numCache>
                <c:formatCode>General</c:formatCode>
                <c:ptCount val="42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  <c:pt idx="3">
                  <c:v>2019</c:v>
                </c:pt>
                <c:pt idx="4">
                  <c:v>2018</c:v>
                </c:pt>
                <c:pt idx="5">
                  <c:v>2017</c:v>
                </c:pt>
                <c:pt idx="6">
                  <c:v>2016</c:v>
                </c:pt>
                <c:pt idx="7">
                  <c:v>2015</c:v>
                </c:pt>
                <c:pt idx="8">
                  <c:v>2014</c:v>
                </c:pt>
                <c:pt idx="9">
                  <c:v>2013</c:v>
                </c:pt>
                <c:pt idx="10">
                  <c:v>2012</c:v>
                </c:pt>
                <c:pt idx="11">
                  <c:v>2011</c:v>
                </c:pt>
                <c:pt idx="12">
                  <c:v>2010</c:v>
                </c:pt>
                <c:pt idx="13">
                  <c:v>2009</c:v>
                </c:pt>
                <c:pt idx="14">
                  <c:v>2008</c:v>
                </c:pt>
                <c:pt idx="15">
                  <c:v>2007</c:v>
                </c:pt>
                <c:pt idx="16">
                  <c:v>2006</c:v>
                </c:pt>
                <c:pt idx="17">
                  <c:v>2005</c:v>
                </c:pt>
                <c:pt idx="18">
                  <c:v>2004</c:v>
                </c:pt>
                <c:pt idx="19">
                  <c:v>2003</c:v>
                </c:pt>
                <c:pt idx="20">
                  <c:v>2002</c:v>
                </c:pt>
                <c:pt idx="21">
                  <c:v>2001</c:v>
                </c:pt>
                <c:pt idx="22">
                  <c:v>2000</c:v>
                </c:pt>
                <c:pt idx="23">
                  <c:v>1999</c:v>
                </c:pt>
                <c:pt idx="24">
                  <c:v>1998</c:v>
                </c:pt>
                <c:pt idx="25">
                  <c:v>1997</c:v>
                </c:pt>
                <c:pt idx="26">
                  <c:v>1996</c:v>
                </c:pt>
                <c:pt idx="27">
                  <c:v>1995</c:v>
                </c:pt>
                <c:pt idx="28">
                  <c:v>1994</c:v>
                </c:pt>
                <c:pt idx="29">
                  <c:v>1993</c:v>
                </c:pt>
                <c:pt idx="30">
                  <c:v>1992</c:v>
                </c:pt>
                <c:pt idx="31">
                  <c:v>1991</c:v>
                </c:pt>
                <c:pt idx="32">
                  <c:v>1990</c:v>
                </c:pt>
                <c:pt idx="33">
                  <c:v>1989</c:v>
                </c:pt>
                <c:pt idx="34">
                  <c:v>1988</c:v>
                </c:pt>
                <c:pt idx="35">
                  <c:v>1987</c:v>
                </c:pt>
                <c:pt idx="36">
                  <c:v>1986</c:v>
                </c:pt>
                <c:pt idx="37">
                  <c:v>1985</c:v>
                </c:pt>
                <c:pt idx="38">
                  <c:v>1984</c:v>
                </c:pt>
                <c:pt idx="39">
                  <c:v>1983</c:v>
                </c:pt>
                <c:pt idx="40">
                  <c:v>1982</c:v>
                </c:pt>
                <c:pt idx="41">
                  <c:v>1981</c:v>
                </c:pt>
              </c:numCache>
            </c:numRef>
          </c:cat>
          <c:val>
            <c:numRef>
              <c:f>'Registration England 1981-2022'!$E$5:$E$46</c:f>
              <c:numCache>
                <c:formatCode>0.0</c:formatCode>
                <c:ptCount val="42"/>
                <c:pt idx="0" formatCode="#,##0.0">
                  <c:v>10.6</c:v>
                </c:pt>
                <c:pt idx="1">
                  <c:v>10.5</c:v>
                </c:pt>
                <c:pt idx="2">
                  <c:v>10</c:v>
                </c:pt>
                <c:pt idx="3">
                  <c:v>10.8</c:v>
                </c:pt>
                <c:pt idx="4">
                  <c:v>10.3</c:v>
                </c:pt>
                <c:pt idx="5">
                  <c:v>9.2000000000000011</c:v>
                </c:pt>
                <c:pt idx="6">
                  <c:v>9.5</c:v>
                </c:pt>
                <c:pt idx="7">
                  <c:v>10.1</c:v>
                </c:pt>
                <c:pt idx="8">
                  <c:v>10.3</c:v>
                </c:pt>
                <c:pt idx="9">
                  <c:v>10.1</c:v>
                </c:pt>
                <c:pt idx="10">
                  <c:v>9.6</c:v>
                </c:pt>
                <c:pt idx="11">
                  <c:v>9.7000000000000011</c:v>
                </c:pt>
                <c:pt idx="12">
                  <c:v>9.1</c:v>
                </c:pt>
                <c:pt idx="13">
                  <c:v>9.6</c:v>
                </c:pt>
                <c:pt idx="14">
                  <c:v>9.4</c:v>
                </c:pt>
                <c:pt idx="15">
                  <c:v>8.9</c:v>
                </c:pt>
                <c:pt idx="16">
                  <c:v>9.4</c:v>
                </c:pt>
                <c:pt idx="17">
                  <c:v>9.9</c:v>
                </c:pt>
                <c:pt idx="18">
                  <c:v>10.3</c:v>
                </c:pt>
                <c:pt idx="19">
                  <c:v>10.1</c:v>
                </c:pt>
                <c:pt idx="20">
                  <c:v>10.200000000000001</c:v>
                </c:pt>
                <c:pt idx="21">
                  <c:v>10.5</c:v>
                </c:pt>
                <c:pt idx="22">
                  <c:v>11</c:v>
                </c:pt>
                <c:pt idx="23">
                  <c:v>11.4</c:v>
                </c:pt>
                <c:pt idx="24">
                  <c:v>11.6</c:v>
                </c:pt>
                <c:pt idx="25">
                  <c:v>10.6</c:v>
                </c:pt>
                <c:pt idx="26">
                  <c:v>10.8</c:v>
                </c:pt>
                <c:pt idx="27">
                  <c:v>11.4</c:v>
                </c:pt>
                <c:pt idx="28">
                  <c:v>11.3</c:v>
                </c:pt>
                <c:pt idx="29">
                  <c:v>11.7</c:v>
                </c:pt>
                <c:pt idx="30">
                  <c:v>12.4</c:v>
                </c:pt>
                <c:pt idx="31">
                  <c:v>12.4</c:v>
                </c:pt>
                <c:pt idx="32">
                  <c:v>12.7</c:v>
                </c:pt>
                <c:pt idx="33">
                  <c:v>12.4</c:v>
                </c:pt>
                <c:pt idx="34">
                  <c:v>14</c:v>
                </c:pt>
                <c:pt idx="35">
                  <c:v>13.2</c:v>
                </c:pt>
                <c:pt idx="36">
                  <c:v>13.7</c:v>
                </c:pt>
                <c:pt idx="37">
                  <c:v>14.4</c:v>
                </c:pt>
                <c:pt idx="38">
                  <c:v>13.8</c:v>
                </c:pt>
                <c:pt idx="39">
                  <c:v>13.7</c:v>
                </c:pt>
                <c:pt idx="40">
                  <c:v>14</c:v>
                </c:pt>
                <c:pt idx="41">
                  <c:v>14.6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68-4CEF-B54C-AFD1E12FD2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9227008"/>
        <c:axId val="169229696"/>
      </c:lineChart>
      <c:dateAx>
        <c:axId val="1692270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400" dirty="0"/>
                  <a:t>Year</a:t>
                </a:r>
                <a:r>
                  <a:rPr lang="en-GB" sz="1400" baseline="0" dirty="0"/>
                  <a:t> of death registration</a:t>
                </a:r>
                <a:endParaRPr lang="en-GB" sz="1400" dirty="0"/>
              </a:p>
            </c:rich>
          </c:tx>
          <c:layout>
            <c:manualLayout>
              <c:xMode val="edge"/>
              <c:yMode val="edge"/>
              <c:x val="0.4299431189234133"/>
              <c:y val="0.95432938541734158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229696"/>
        <c:crosses val="autoZero"/>
        <c:auto val="0"/>
        <c:lblOffset val="100"/>
        <c:baseTimeUnit val="days"/>
        <c:majorUnit val="2"/>
        <c:majorTimeUnit val="days"/>
      </c:dateAx>
      <c:valAx>
        <c:axId val="16922969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22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0A5399-3D5B-4E9C-9418-EBA20DB34949}" type="datetimeFigureOut">
              <a:rPr lang="en-GB" smtClean="0"/>
              <a:t>14/07/2023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8FB141-1899-4AEC-80E2-6D14EE8E38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2490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3484E-3105-43A8-B614-601A3D7B1549}" type="datetimeFigureOut">
              <a:rPr lang="en-GB" smtClean="0"/>
              <a:t>14/07/2023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872C6-D482-4786-BADE-B2398A4302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789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1.emf"/><Relationship Id="rId5" Type="http://schemas.openxmlformats.org/officeDocument/2006/relationships/image" Target="../media/image11.emf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5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5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 dirty="0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C48B904F-4119-4194-8A85-7BA610A4D09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" y="6334424"/>
            <a:ext cx="121919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37056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6" b="23512"/>
          <a:stretch>
            <a:fillRect/>
          </a:stretch>
        </p:blipFill>
        <p:spPr bwMode="auto">
          <a:xfrm>
            <a:off x="0" y="5097463"/>
            <a:ext cx="1981200" cy="17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498138" y="1598613"/>
            <a:ext cx="1325562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25400"/>
            <a:ext cx="57943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pPr>
              <a:defRPr/>
            </a:pPr>
            <a:fld id="{C0FD8465-339B-44AD-91A5-A95DC3AC0D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863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5" b="21461"/>
          <a:stretch>
            <a:fillRect/>
          </a:stretch>
        </p:blipFill>
        <p:spPr bwMode="auto">
          <a:xfrm>
            <a:off x="0" y="4621213"/>
            <a:ext cx="2917825" cy="223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2855">
            <a:off x="10537825" y="1819275"/>
            <a:ext cx="13906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25400"/>
            <a:ext cx="57943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A4281D-3412-5E48-9A52-70612FA4E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55275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419B6C91-4419-6945-B1FB-13E02AAEB7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90A9D-0941-405D-90C4-7E0D12CB7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768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25400"/>
            <a:ext cx="57943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95913"/>
            <a:ext cx="296703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7307">
            <a:off x="10474325" y="1793875"/>
            <a:ext cx="143192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pPr>
              <a:defRPr/>
            </a:pPr>
            <a:fld id="{FBEAFA27-9947-4F54-8834-05D1BFA5B7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538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25400"/>
            <a:ext cx="57943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1" b="33145"/>
          <a:stretch>
            <a:fillRect/>
          </a:stretch>
        </p:blipFill>
        <p:spPr bwMode="auto">
          <a:xfrm>
            <a:off x="0" y="4953000"/>
            <a:ext cx="3303588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88281">
            <a:off x="10541000" y="1468438"/>
            <a:ext cx="1430338" cy="102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A4281D-3412-5E48-9A52-70612FA4E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2305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419B6C91-4419-6945-B1FB-13E02AAEB7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9D93B-F079-43D4-A539-304D1C9399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306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873125" y="-538163"/>
            <a:ext cx="1857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pic>
        <p:nvPicPr>
          <p:cNvPr id="5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47625"/>
            <a:ext cx="57943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6" b="23512"/>
          <a:stretch>
            <a:fillRect/>
          </a:stretch>
        </p:blipFill>
        <p:spPr bwMode="auto">
          <a:xfrm>
            <a:off x="0" y="5097463"/>
            <a:ext cx="1981200" cy="17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498138" y="1598613"/>
            <a:ext cx="1325562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8C69DFD5-858D-D642-ADE1-D548CB19E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7DB257D-A0E0-EF48-ABA3-7782115D60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8B25C9E-5E85-4F17-8BB7-984F36E858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954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4763"/>
            <a:ext cx="12192000" cy="6853237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6" name="Picture 3" descr="C:\Users\Charanjit\Desktop\cover_slide-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1" t="-2" r="8369" b="58784"/>
          <a:stretch>
            <a:fillRect/>
          </a:stretch>
        </p:blipFill>
        <p:spPr bwMode="auto">
          <a:xfrm>
            <a:off x="0" y="4763"/>
            <a:ext cx="121920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r="8043" b="-142998"/>
          <a:stretch>
            <a:fillRect/>
          </a:stretch>
        </p:blipFill>
        <p:spPr bwMode="auto">
          <a:xfrm>
            <a:off x="400050" y="5862638"/>
            <a:ext cx="11056938" cy="6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5892800"/>
            <a:ext cx="46751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2498369" y="-1"/>
            <a:ext cx="5669192" cy="3014286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GB" noProof="0" dirty="0"/>
          </a:p>
          <a:p>
            <a:pPr lvl="0"/>
            <a:endParaRPr lang="en-GB" noProof="0" dirty="0"/>
          </a:p>
          <a:p>
            <a:pPr lvl="0"/>
            <a:endParaRPr lang="en-GB" noProof="0" dirty="0"/>
          </a:p>
          <a:p>
            <a:pPr lvl="0"/>
            <a:endParaRPr lang="en-GB" noProof="0" dirty="0"/>
          </a:p>
          <a:p>
            <a:pPr lvl="0"/>
            <a:endParaRPr lang="en-GB" noProof="0" dirty="0"/>
          </a:p>
          <a:p>
            <a:pPr lvl="0"/>
            <a:r>
              <a:rPr lang="en-GB" noProof="0" dirty="0"/>
              <a:t>Insert picture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422843" y="3692510"/>
            <a:ext cx="8869544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422843" y="4733055"/>
            <a:ext cx="6900100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42638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763"/>
            <a:ext cx="12192000" cy="6853237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8" name="Picture 4" descr="C:\Users\Charanjit\Desktop\cover_slide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13" t="1529" r="3128" b="1381"/>
          <a:stretch>
            <a:fillRect/>
          </a:stretch>
        </p:blipFill>
        <p:spPr bwMode="auto">
          <a:xfrm>
            <a:off x="5394325" y="4763"/>
            <a:ext cx="6797675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225425"/>
            <a:ext cx="4675187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98123" y="2042347"/>
            <a:ext cx="4751308" cy="143563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98122" y="3844724"/>
            <a:ext cx="4751309" cy="110356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13"/>
          </p:nvPr>
        </p:nvSpPr>
        <p:spPr>
          <a:xfrm>
            <a:off x="5790266" y="-1"/>
            <a:ext cx="3574916" cy="2061397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5" name="Picture Placeholder 21"/>
          <p:cNvSpPr>
            <a:spLocks noGrp="1"/>
          </p:cNvSpPr>
          <p:nvPr>
            <p:ph type="pic" sz="quarter" idx="14"/>
          </p:nvPr>
        </p:nvSpPr>
        <p:spPr>
          <a:xfrm>
            <a:off x="9408339" y="2061397"/>
            <a:ext cx="2783661" cy="2177228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6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5757898" y="4238626"/>
            <a:ext cx="3596495" cy="2647949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60964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\\WDMYCLOUD\Public\Click_Duo_Design WORK\NIHR\NIHR_FENNY_Brand Guidelines Final version\Brand Guidelines Final version\Links\iStock-855239924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42" r="11739"/>
          <a:stretch>
            <a:fillRect/>
          </a:stretch>
        </p:blipFill>
        <p:spPr bwMode="auto">
          <a:xfrm>
            <a:off x="-522288" y="4763"/>
            <a:ext cx="12714288" cy="686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8" y="319088"/>
            <a:ext cx="3197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0" y="4763"/>
            <a:ext cx="5257800" cy="6865937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8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01638" y="1249363"/>
            <a:ext cx="4394200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225425"/>
            <a:ext cx="4675187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5261173" y="4046"/>
            <a:ext cx="6934200" cy="6853954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GB" noProof="0" dirty="0"/>
          </a:p>
          <a:p>
            <a:pPr lvl="0"/>
            <a:r>
              <a:rPr lang="en-GB" noProof="0" dirty="0"/>
              <a:t>Insert picture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64124" y="2349230"/>
            <a:ext cx="4552881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64124" y="3428745"/>
            <a:ext cx="4552881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517521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t>14/07/2023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 dirty="0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4032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5AFBC-C8D6-4D01-A33B-26F81F83C96F}" type="datetimeFigureOut">
              <a:rPr lang="en-GB" smtClean="0"/>
              <a:t>14/07/2023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F728-4CFD-484A-86A6-D7BD575008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459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96132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46673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C48B904F-4119-4194-8A85-7BA610A4D09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432911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5570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4422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C48B904F-4119-4194-8A85-7BA610A4D09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UK_SUICIDE (2009-2019)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7149354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6260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57329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8764542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62648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1881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13900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4547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04485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06939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40320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97422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41185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68035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91869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/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7416776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1770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873125" y="-538163"/>
            <a:ext cx="1857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en-US" altLang="en-US"/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47625"/>
            <a:ext cx="57943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6" b="23512"/>
          <a:stretch>
            <a:fillRect/>
          </a:stretch>
        </p:blipFill>
        <p:spPr bwMode="auto">
          <a:xfrm>
            <a:off x="0" y="5097463"/>
            <a:ext cx="1981200" cy="17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498138" y="1598613"/>
            <a:ext cx="1325562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422C64-CDB5-E34F-8C97-66C6D9D51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8639596" cy="2387600"/>
          </a:xfrm>
          <a:noFill/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4537D-7872-3E4B-A3AB-665CBC6EA0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986194"/>
            <a:ext cx="8719991" cy="127160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7DB257D-A0E0-EF48-ABA3-7782115D60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BBA59FE-69D7-4E0C-A9F3-4F439D11A5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9358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489101A-0A3C-48C8-A256-DD813E0913FF}" type="datetimeFigureOut">
              <a:rPr lang="en-GB"/>
              <a:pPr>
                <a:defRPr/>
              </a:pPr>
              <a:t>14/07/2023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8F2039E-CC7D-4D2E-8820-D4777D9619A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515925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2656F-6AD3-4C80-A914-24C0005E9BF1}" type="datetimeFigureOut">
              <a:rPr lang="en-GB"/>
              <a:pPr>
                <a:defRPr/>
              </a:pPr>
              <a:t>14/07/2023</a:t>
            </a:fld>
            <a:endParaRPr lang="en-GB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53C40C-BBD0-4DF5-9ADE-4B0D870C0DE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358603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87652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10F56-9983-4881-A3C9-3C47CC8B9289}" type="datetimeFigureOut">
              <a:rPr lang="en-GB"/>
              <a:pPr>
                <a:defRPr/>
              </a:pPr>
              <a:t>14/07/2023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A17DC7-37F9-417B-8E51-3F53AC0569E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7828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179C7-4D10-4B04-B04D-5CE28975A978}" type="datetimeFigureOut">
              <a:rPr lang="en-GB"/>
              <a:pPr>
                <a:defRPr/>
              </a:pPr>
              <a:t>14/07/2023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830732-E35E-45A2-8117-E11082F61A0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243595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CEE93-4CF0-4F65-9809-BA86F4091253}" type="datetimeFigureOut">
              <a:rPr lang="en-GB"/>
              <a:pPr>
                <a:defRPr/>
              </a:pPr>
              <a:t>14/07/2023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4DFE9B-8E93-4B5B-A392-654C97C1A79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866429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80E01-4674-4A75-B77C-98729DB04691}" type="datetimeFigureOut">
              <a:rPr lang="en-GB"/>
              <a:pPr>
                <a:defRPr/>
              </a:pPr>
              <a:t>14/07/2023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8DCF37-043F-472C-971F-21525286F37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17340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064C9-A27F-476B-99DE-5C0D193165DF}" type="datetimeFigureOut">
              <a:rPr lang="en-GB"/>
              <a:pPr>
                <a:defRPr/>
              </a:pPr>
              <a:t>14/07/2023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0D2470-3C3A-40C0-A9C9-A529DBDBE4E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98410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EA1DC-FE79-476A-825A-709B735B22EE}" type="datetimeFigureOut">
              <a:rPr lang="en-GB"/>
              <a:pPr>
                <a:defRPr/>
              </a:pPr>
              <a:t>14/07/2023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FB13B-294E-406C-8CCF-6D2DFDDBF0D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29653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7EF87-E4AB-4BCB-965A-BFC8EE560A7D}" type="datetimeFigureOut">
              <a:rPr lang="en-GB"/>
              <a:pPr>
                <a:defRPr/>
              </a:pPr>
              <a:t>14/07/2023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8796C8-C999-4B72-AAF8-827B613C26F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82551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r="8043" b="-142998"/>
          <a:stretch>
            <a:fillRect/>
          </a:stretch>
        </p:blipFill>
        <p:spPr bwMode="auto">
          <a:xfrm>
            <a:off x="400050" y="5903913"/>
            <a:ext cx="11056938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5926138"/>
            <a:ext cx="4705350" cy="85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7"/>
            <a:ext cx="10515600" cy="4141835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45219-C81B-46A3-8CCD-DBC996087F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112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7EFF4-AE46-4DAE-A35D-0FF2C49D0868}" type="datetimeFigureOut">
              <a:rPr lang="en-GB"/>
              <a:pPr>
                <a:defRPr/>
              </a:pPr>
              <a:t>14/07/2023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AEF051-7C20-4CCB-9FAC-A8844C6D1D6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5580587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D6891-391B-41A2-9A80-132AC5530AD0}" type="datetimeFigureOut">
              <a:rPr lang="en-GB"/>
              <a:pPr>
                <a:defRPr/>
              </a:pPr>
              <a:t>14/07/2023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901D78-897F-4A64-A19B-E37B63331D2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218114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48D20-B599-4ED0-AE3C-BF4F1C137818}" type="datetimeFigureOut">
              <a:rPr lang="en-GB"/>
              <a:pPr>
                <a:defRPr/>
              </a:pPr>
              <a:t>14/07/2023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AFD45B-19F9-43F0-9FEB-1B7250D1E1B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9827412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25A45-C041-41A5-BF0B-A792470510AA}" type="datetimeFigureOut">
              <a:rPr lang="en-GB"/>
              <a:pPr>
                <a:defRPr/>
              </a:pPr>
              <a:t>14/07/2023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86BD1F-E5B0-45AF-8B02-0418F8D818E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78458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7033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477838" y="492125"/>
            <a:ext cx="5481637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 userDrawn="1"/>
        </p:nvCxnSpPr>
        <p:spPr>
          <a:xfrm>
            <a:off x="6284913" y="492125"/>
            <a:ext cx="548322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374650" y="203200"/>
            <a:ext cx="5456238" cy="2301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90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Anna Freud National Centre for Children and Families</a:t>
            </a:r>
          </a:p>
        </p:txBody>
      </p:sp>
      <p:pic>
        <p:nvPicPr>
          <p:cNvPr id="6" name="Picture 9" descr="AF-logo-Greyscal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248400"/>
            <a:ext cx="210661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181725" y="203200"/>
            <a:ext cx="4699000" cy="230188"/>
          </a:xfrm>
        </p:spPr>
        <p:txBody>
          <a:bodyPr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pPr>
              <a:defRPr/>
            </a:pPr>
            <a:r>
              <a:rPr lang="en-US"/>
              <a:t>Presentation or section title here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131550" y="203200"/>
            <a:ext cx="706438" cy="230188"/>
          </a:xfrm>
        </p:spPr>
        <p:txBody>
          <a:bodyPr anchor="t"/>
          <a:lstStyle>
            <a:lvl1pPr>
              <a:defRPr sz="90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7E72099E-208A-4A36-88FB-446D9F4888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17750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63071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78817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067943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5AFBC-C8D6-4D01-A33B-26F81F83C96F}" type="datetimeFigureOut">
              <a:rPr lang="en-GB" smtClean="0"/>
              <a:pPr/>
              <a:t>14/07/2023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F728-4CFD-484A-86A6-D7BD5750082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765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r="8043" b="-142998"/>
          <a:stretch>
            <a:fillRect/>
          </a:stretch>
        </p:blipFill>
        <p:spPr bwMode="auto">
          <a:xfrm>
            <a:off x="400050" y="5903913"/>
            <a:ext cx="11056938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5926138"/>
            <a:ext cx="4705350" cy="85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7"/>
            <a:ext cx="10515600" cy="425645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2232F-6769-4D45-A1A1-871B946E70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2917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C48B904F-4119-4194-8A85-7BA610A4D09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" y="6334424"/>
            <a:ext cx="121919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UK_SUICIDE (2009-2019)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0012772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40143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630210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C48B904F-4119-4194-8A85-7BA610A4D09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70199487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03477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6893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CABFE1-DF52-9448-099A-FCE980897E79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135021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549401"/>
            <a:ext cx="8068733" cy="542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1" y="2139950"/>
            <a:ext cx="8066617" cy="375920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33286113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4B0B6-FBC3-4365-9B68-415486D05ECF}" type="datetimeFigureOut">
              <a:rPr lang="en-GB"/>
              <a:pPr>
                <a:defRPr/>
              </a:pPr>
              <a:t>14/07/2023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0B93B-C5FA-482A-9FB0-22D2BA4893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0621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walking on a street&#10;&#10;Description automatically generated with medium confidence">
            <a:extLst>
              <a:ext uri="{FF2B5EF4-FFF2-40B4-BE49-F238E27FC236}">
                <a16:creationId xmlns:a16="http://schemas.microsoft.com/office/drawing/2014/main" id="{BE25E40F-5F07-F190-23FB-69BFC8EEAB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 trans="83000"/>
                    </a14:imgEffect>
                    <a14:imgEffect>
                      <a14:sharpenSoften amount="-50000"/>
                    </a14:imgEffect>
                    <a14:imgEffect>
                      <a14:brightnessContrast bright="-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88" t="7838" r="-12" b="22852"/>
          <a:stretch/>
        </p:blipFill>
        <p:spPr>
          <a:xfrm>
            <a:off x="0" y="0"/>
            <a:ext cx="12192000" cy="6937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14/07/2023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 dirty="0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28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r="8043" b="-142998"/>
          <a:stretch>
            <a:fillRect/>
          </a:stretch>
        </p:blipFill>
        <p:spPr bwMode="auto">
          <a:xfrm>
            <a:off x="400050" y="5862638"/>
            <a:ext cx="11056938" cy="6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5832475"/>
            <a:ext cx="46751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6"/>
            <a:ext cx="10515600" cy="4065634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99FA684-2D76-4E83-8685-5F335B23BB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4445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767236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9298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06327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361716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49406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879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36563" y="1131888"/>
            <a:ext cx="113871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1" b="33145"/>
          <a:stretch>
            <a:fillRect/>
          </a:stretch>
        </p:blipFill>
        <p:spPr bwMode="auto">
          <a:xfrm>
            <a:off x="0" y="4953000"/>
            <a:ext cx="3303588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4338" y="1519238"/>
            <a:ext cx="1208087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25400"/>
            <a:ext cx="57943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pPr>
              <a:defRPr/>
            </a:pPr>
            <a:fld id="{5FB7A192-B4CB-4D4A-B9CF-A1AAD10512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722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6601" b="-36687"/>
          <a:stretch>
            <a:fillRect/>
          </a:stretch>
        </p:blipFill>
        <p:spPr bwMode="auto">
          <a:xfrm>
            <a:off x="401638" y="868363"/>
            <a:ext cx="11388725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" y="319088"/>
            <a:ext cx="4260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6" b="23512"/>
          <a:stretch>
            <a:fillRect/>
          </a:stretch>
        </p:blipFill>
        <p:spPr bwMode="auto">
          <a:xfrm>
            <a:off x="0" y="5097463"/>
            <a:ext cx="1981200" cy="17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498138" y="1598613"/>
            <a:ext cx="1325562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pPr>
              <a:defRPr/>
            </a:pPr>
            <a:fld id="{4F2425D3-8087-4003-B038-7C6219DA60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734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6" Type="http://schemas.openxmlformats.org/officeDocument/2006/relationships/theme" Target="../theme/theme11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1.emf"/><Relationship Id="rId5" Type="http://schemas.openxmlformats.org/officeDocument/2006/relationships/theme" Target="../theme/theme13.xml"/><Relationship Id="rId4" Type="http://schemas.openxmlformats.org/officeDocument/2006/relationships/slideLayout" Target="../slideLayouts/slideLayout6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65.xml"/><Relationship Id="rId7" Type="http://schemas.openxmlformats.org/officeDocument/2006/relationships/theme" Target="../theme/theme1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6.xml"/><Relationship Id="rId9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1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1.emf"/><Relationship Id="rId5" Type="http://schemas.openxmlformats.org/officeDocument/2006/relationships/theme" Target="../theme/theme16.xml"/><Relationship Id="rId4" Type="http://schemas.openxmlformats.org/officeDocument/2006/relationships/slideLayout" Target="../slideLayouts/slideLayout7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.emf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30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.emf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 dirty="0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35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87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2051" name="Picture 1" descr="TAB_allwhite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8" descr="Text&#10;&#10;Description automatically generated with medium confidence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5060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3" r:id="rId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64D58037-CA59-4D09-9B6A-197D936A0E49}" type="datetimeFigureOut">
              <a:rPr lang="en-GB"/>
              <a:pPr>
                <a:defRPr/>
              </a:pPr>
              <a:t>14/07/2023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0F47947-1FC8-49BD-A2EF-A72E45D5F49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55225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  <p:sldLayoutId id="2147483867" r:id="rId13"/>
    <p:sldLayoutId id="2147483868" r:id="rId14"/>
    <p:sldLayoutId id="2147483869" r:id="rId15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12291" name="Picture 1" descr="TAB_allwhite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8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2932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4" r:id="rId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 dirty="0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1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13315" name="Picture 1" descr="TAB_allwhite.eps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8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35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 dirty="0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47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4099" name="Picture 1" descr="TAB_allwhite.eps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8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785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945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31A5E-D10C-0845-A242-397F9C9F20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30DC068-861A-4328-BCE7-B774617C7DC8}" type="datetimeFigureOut">
              <a:rPr lang="en-US"/>
              <a:pPr>
                <a:defRPr/>
              </a:pPr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3ACE8-7DC1-FF47-A286-E7FBD724D0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9C6CA-BF73-CC4A-BED8-DE34849C7D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3505062-2DE0-4629-BDAA-512730FA27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577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</p:sldLayoutIdLst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227013" indent="-227013" algn="l" defTabSz="912813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2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CC742-0B51-47B3-BCF8-AC729F7C6200}" type="datetimeFigureOut">
              <a:rPr lang="en-GB" smtClean="0"/>
              <a:t>14/07/2023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96AF-E594-4100-BA6D-70F4CD9ED1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09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 dirty="0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118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3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23555" name="Picture 1" descr="TAB_allwhite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8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435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24579" name="Picture 1" descr="TAB_allwhite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8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0646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4099" name="Picture 1" descr="TAB_allwhite.eps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8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8558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9219" name="Picture 1" descr="TAB_allwhite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8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4429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 dirty="0">
              <a:solidFill>
                <a:schemeClr val="bg1"/>
              </a:solidFill>
            </a:endParaRPr>
          </a:p>
        </p:txBody>
      </p:sp>
      <p:pic>
        <p:nvPicPr>
          <p:cNvPr id="4099" name="Picture 1" descr="TAB_allwhite.eps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8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6070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8" r:id="rId4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hyperlink" Target="https://www.cambridge.org/core/journals/bjpsych-open/article/family-involvement-patient-safety-and-suicide-prevention-in-mental-healthcare-ethnographic-study/D27FD822DD485C7F0051EEC3DA6A652A" TargetMode="Externa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www.cambridge.org/core/journals/bjpsych-open/article/liaison-psychiatry-practitioners-views-on-accessing-aftercare-and-psychological-therapies-for-patients-who-present-to-hospital-following-selfharm-multisite-interview-study/3FA234B7A579BA2DBE39BE88B394A588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hyperlink" Target="https://www.cambridge.org/core/journals/bjpsych-open/article/accessing-psychological-therapies-following-selfharm-qualitative-survey-of-patient-experiences-and-views-on-improving-practice/46C2736FBC13629907D90C7DAB663D01" TargetMode="External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hyperlink" Target="https://www.nature.com/articles/s44220-023-00042-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7.xml"/><Relationship Id="rId6" Type="http://schemas.openxmlformats.org/officeDocument/2006/relationships/hyperlink" Target="https://sites.manchester.ac.uk/ncish/research-projects/" TargetMode="External"/><Relationship Id="rId5" Type="http://schemas.openxmlformats.org/officeDocument/2006/relationships/hyperlink" Target="https://www.rcpsych.ac.uk/improving-care/nccmh/national-suicide-prevention-programme" TargetMode="External"/><Relationship Id="rId4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13" Type="http://schemas.openxmlformats.org/officeDocument/2006/relationships/image" Target="../media/image86.png"/><Relationship Id="rId3" Type="http://schemas.openxmlformats.org/officeDocument/2006/relationships/image" Target="../media/image76.png"/><Relationship Id="rId7" Type="http://schemas.openxmlformats.org/officeDocument/2006/relationships/image" Target="../media/image80.jpg"/><Relationship Id="rId12" Type="http://schemas.openxmlformats.org/officeDocument/2006/relationships/image" Target="../media/image85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79.png"/><Relationship Id="rId11" Type="http://schemas.openxmlformats.org/officeDocument/2006/relationships/image" Target="../media/image84.jpeg"/><Relationship Id="rId5" Type="http://schemas.openxmlformats.org/officeDocument/2006/relationships/image" Target="../media/image78.png"/><Relationship Id="rId10" Type="http://schemas.openxmlformats.org/officeDocument/2006/relationships/image" Target="../media/image83.jpg"/><Relationship Id="rId4" Type="http://schemas.openxmlformats.org/officeDocument/2006/relationships/image" Target="../media/image77.png"/><Relationship Id="rId9" Type="http://schemas.openxmlformats.org/officeDocument/2006/relationships/image" Target="../media/image82.jpg"/><Relationship Id="rId14" Type="http://schemas.openxmlformats.org/officeDocument/2006/relationships/image" Target="../media/image8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id="{7C4587BC-9E58-D11A-D164-8DC8ED5A6A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175" y="172228"/>
            <a:ext cx="2012950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74E15A13-8AFA-478C-49D6-A20FDCE4A9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0416"/>
            <a:ext cx="12192000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60830E3-D6E9-C635-0B85-87058213F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1837" y="1560177"/>
            <a:ext cx="8353425" cy="1179513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defTabSz="457200" eaLnBrk="1" hangingPunct="1">
              <a:defRPr/>
            </a:pPr>
            <a:r>
              <a:rPr lang="en-GB" altLang="en-US" sz="3400" dirty="0">
                <a:solidFill>
                  <a:srgbClr val="002060"/>
                </a:solidFill>
                <a:latin typeface="Calibri" panose="020F0502020204030204" pitchFamily="34" charset="0"/>
              </a:rPr>
              <a:t>National Confidential Inquiry into Suicide and Safety in Mental Health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EC717EB-F8DD-3DFE-4064-788C05E51FEF}"/>
              </a:ext>
            </a:extLst>
          </p:cNvPr>
          <p:cNvSpPr txBox="1"/>
          <p:nvPr/>
        </p:nvSpPr>
        <p:spPr>
          <a:xfrm>
            <a:off x="4083049" y="6297712"/>
            <a:ext cx="4191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400" b="0" kern="0" dirty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  <a:cs typeface="Arial" pitchFamily="34" charset="0"/>
              </a:rPr>
              <a:t>Professor Nav Kapur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32E254-488F-D70D-2D9B-3A3B3F0DE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444" y="4401580"/>
            <a:ext cx="11358756" cy="1285798"/>
          </a:xfrm>
          <a:prstGeom prst="rect">
            <a:avLst/>
          </a:prstGeom>
          <a:solidFill>
            <a:schemeClr val="bg1">
              <a:lumMod val="95000"/>
              <a:alpha val="64000"/>
            </a:schemeClr>
          </a:solidFill>
          <a:ln>
            <a:noFill/>
          </a:ln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defTabSz="457200" eaLnBrk="1" hangingPunct="1">
              <a:defRPr/>
            </a:pPr>
            <a:r>
              <a:rPr lang="en-GB" altLang="en-US" sz="3000" dirty="0">
                <a:solidFill>
                  <a:srgbClr val="002060"/>
                </a:solidFill>
                <a:latin typeface="Calibri" panose="020F0502020204030204" pitchFamily="34" charset="0"/>
              </a:rPr>
              <a:t>STP Learning Day</a:t>
            </a:r>
          </a:p>
          <a:p>
            <a:pPr algn="ctr" defTabSz="457200" eaLnBrk="1" hangingPunct="1">
              <a:defRPr/>
            </a:pPr>
            <a:r>
              <a:rPr lang="en-GB" altLang="en-US" sz="3000" dirty="0">
                <a:solidFill>
                  <a:srgbClr val="002060"/>
                </a:solidFill>
                <a:latin typeface="Calibri" panose="020F0502020204030204" pitchFamily="34" charset="0"/>
              </a:rPr>
              <a:t>Latest findings on self-harm and suicide prevention </a:t>
            </a:r>
          </a:p>
          <a:p>
            <a:pPr algn="ctr" defTabSz="457200" eaLnBrk="1" hangingPunct="1">
              <a:defRPr/>
            </a:pPr>
            <a:r>
              <a:rPr lang="en-GB" alt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July 2023</a:t>
            </a:r>
          </a:p>
          <a:p>
            <a:pPr algn="ctr" defTabSz="457200" eaLnBrk="1" hangingPunct="1">
              <a:defRPr/>
            </a:pPr>
            <a:endParaRPr lang="en-GB" altLang="en-US" sz="30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603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Self-harm in primary care</a:t>
            </a:r>
          </a:p>
        </p:txBody>
      </p:sp>
      <p:sp>
        <p:nvSpPr>
          <p:cNvPr id="5" name="TextShape 2"/>
          <p:cNvSpPr txBox="1"/>
          <p:nvPr/>
        </p:nvSpPr>
        <p:spPr>
          <a:xfrm>
            <a:off x="8064600" y="6626880"/>
            <a:ext cx="8254800" cy="2311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900" i="1" spc="-1" dirty="0">
                <a:latin typeface="Arial"/>
              </a:rPr>
              <a:t>The Lancet Child &amp; Adolescent Health</a:t>
            </a:r>
            <a:r>
              <a:rPr lang="en-US" sz="900" spc="-1" dirty="0">
                <a:latin typeface="Arial"/>
              </a:rPr>
              <a:t> DOI: (10.1016/S2352-4642(23)00126-8) </a:t>
            </a:r>
          </a:p>
        </p:txBody>
      </p:sp>
      <p:pic>
        <p:nvPicPr>
          <p:cNvPr id="6" name="Logo"/>
          <p:cNvPicPr/>
          <p:nvPr/>
        </p:nvPicPr>
        <p:blipFill>
          <a:blip r:embed="rId2"/>
          <a:stretch/>
        </p:blipFill>
        <p:spPr>
          <a:xfrm>
            <a:off x="427903" y="6064200"/>
            <a:ext cx="707760" cy="793800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443" y="1246158"/>
            <a:ext cx="7841361" cy="510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787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Family involvement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6111" y="1313410"/>
            <a:ext cx="7643498" cy="471331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795" y="1313410"/>
            <a:ext cx="4024028" cy="343162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754" y="5247926"/>
            <a:ext cx="995229" cy="13269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9D7DF21-A02D-49B6-80F4-96D8E627D3EC}"/>
              </a:ext>
            </a:extLst>
          </p:cNvPr>
          <p:cNvSpPr txBox="1"/>
          <p:nvPr/>
        </p:nvSpPr>
        <p:spPr>
          <a:xfrm>
            <a:off x="2399761" y="6405621"/>
            <a:ext cx="67038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/>
              </a:rPr>
              <a:t>Gorman, L.,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/>
              </a:rPr>
              <a:t>Littlewood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/>
              </a:rPr>
              <a:t>, D., Quinlivan, L., Monaghan, E., Smith, J., Barlow, S., . . . Kapur, N. (2023). Family involvement, patient safety and suicide prevention in mental healthcare: Ethnographic study.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/>
              </a:rPr>
              <a:t>BJPsych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/>
              </a:rPr>
              <a:t> Open, 9(2), E54. doi:10.1192/bjo.2023.26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 descr="Donna Littlewood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4" r="21870"/>
          <a:stretch/>
        </p:blipFill>
        <p:spPr bwMode="auto">
          <a:xfrm>
            <a:off x="1377295" y="5247926"/>
            <a:ext cx="1022466" cy="132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447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Aftercare for self-harm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D7DF21-A02D-49B6-80F4-96D8E627D3EC}"/>
              </a:ext>
            </a:extLst>
          </p:cNvPr>
          <p:cNvSpPr txBox="1"/>
          <p:nvPr/>
        </p:nvSpPr>
        <p:spPr>
          <a:xfrm>
            <a:off x="1609881" y="6165767"/>
            <a:ext cx="463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Quinlivan, L., Gorman, L., Marks, S., Monaghan, E.,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Asmal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, S., Webb, R., &amp; Kapur, N. (2023). Liaison psychiatry practitioners’ views on accessing aftercare and psychological therapies for patients who present to hospital following self-harm: Multi-site interview study.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BJPsych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 Open, 9(2), E34. doi:10.1192/bjo.2023.2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927" y="1358535"/>
            <a:ext cx="4856395" cy="472105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799" y="1358535"/>
            <a:ext cx="5003075" cy="472648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D7DF21-A02D-49B6-80F4-96D8E627D3EC}"/>
              </a:ext>
            </a:extLst>
          </p:cNvPr>
          <p:cNvSpPr txBox="1"/>
          <p:nvPr/>
        </p:nvSpPr>
        <p:spPr>
          <a:xfrm>
            <a:off x="6400799" y="6165767"/>
            <a:ext cx="5131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/>
              </a:rPr>
              <a:t>Quinlivan, L., Gorman, L., Monaghan, E.,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/>
              </a:rPr>
              <a:t>Asmal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/>
              </a:rPr>
              <a:t>, S., Webb, R., &amp; Kapur, N. (2023). Accessing psychological therapies following self-harm: Qualitative survey of patient experiences and views on improving practice.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/>
              </a:rPr>
              <a:t>BJPsych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5"/>
              </a:rPr>
              <a:t> Open, 9(3), E62. doi:10.1192/bjo.2023.27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50" name="Picture 2" descr="Leah Quinliva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72" y="5530582"/>
            <a:ext cx="1111909" cy="109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821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3A568A2-B653-1458-C7B1-85D8648C87A0}"/>
              </a:ext>
            </a:extLst>
          </p:cNvPr>
          <p:cNvSpPr txBox="1">
            <a:spLocks/>
          </p:cNvSpPr>
          <p:nvPr/>
        </p:nvSpPr>
        <p:spPr>
          <a:xfrm>
            <a:off x="6478999" y="0"/>
            <a:ext cx="3380620" cy="1059656"/>
          </a:xfrm>
          <a:prstGeom prst="rect">
            <a:avLst/>
          </a:prstGeom>
          <a:solidFill>
            <a:srgbClr val="2F528F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"/>
              <a:ea typeface="+mj-ea"/>
              <a:cs typeface="+mj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806724-9285-9583-D063-25BD99AA0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1175" y="117983"/>
            <a:ext cx="7779027" cy="685800"/>
          </a:xfrm>
        </p:spPr>
        <p:txBody>
          <a:bodyPr/>
          <a:lstStyle/>
          <a:p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Improving access to psychological therapies: Staff views &amp; strategies</a:t>
            </a:r>
            <a:b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endParaRPr lang="en-GB" sz="2800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06AC128-232E-555E-9E37-9AC28259973D}"/>
              </a:ext>
            </a:extLst>
          </p:cNvPr>
          <p:cNvSpPr txBox="1">
            <a:spLocks/>
          </p:cNvSpPr>
          <p:nvPr/>
        </p:nvSpPr>
        <p:spPr>
          <a:xfrm>
            <a:off x="2997852" y="2661085"/>
            <a:ext cx="1329026" cy="21431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Therapeutic assessments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9049FEF9-FD27-8401-30C9-C3E66371951B}"/>
              </a:ext>
            </a:extLst>
          </p:cNvPr>
          <p:cNvSpPr txBox="1">
            <a:spLocks/>
          </p:cNvSpPr>
          <p:nvPr/>
        </p:nvSpPr>
        <p:spPr>
          <a:xfrm>
            <a:off x="1082149" y="2591753"/>
            <a:ext cx="1329026" cy="23336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MTDs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 &amp; skilled staff 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56009AA-97C3-723A-8510-189C27CFE751}"/>
              </a:ext>
            </a:extLst>
          </p:cNvPr>
          <p:cNvSpPr txBox="1">
            <a:spLocks/>
          </p:cNvSpPr>
          <p:nvPr/>
        </p:nvSpPr>
        <p:spPr>
          <a:xfrm>
            <a:off x="6889090" y="2564157"/>
            <a:ext cx="2038840" cy="24721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Probing boundaries and advocating for patients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C7123AD0-6047-6057-CC4C-9AF698CC57B7}"/>
              </a:ext>
            </a:extLst>
          </p:cNvPr>
          <p:cNvSpPr txBox="1">
            <a:spLocks/>
          </p:cNvSpPr>
          <p:nvPr/>
        </p:nvSpPr>
        <p:spPr>
          <a:xfrm>
            <a:off x="9330045" y="2525160"/>
            <a:ext cx="1477818" cy="242421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“pull the consultant card”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5779FE9E-B9B4-CA16-57E9-01D255AF5B72}"/>
              </a:ext>
            </a:extLst>
          </p:cNvPr>
          <p:cNvSpPr txBox="1">
            <a:spLocks/>
          </p:cNvSpPr>
          <p:nvPr/>
        </p:nvSpPr>
        <p:spPr>
          <a:xfrm>
            <a:off x="1984058" y="4686125"/>
            <a:ext cx="1786814" cy="621027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Building relationships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948466EE-AE61-A5AC-1D6E-AA9C0A07E824}"/>
              </a:ext>
            </a:extLst>
          </p:cNvPr>
          <p:cNvSpPr txBox="1">
            <a:spLocks/>
          </p:cNvSpPr>
          <p:nvPr/>
        </p:nvSpPr>
        <p:spPr>
          <a:xfrm>
            <a:off x="4254573" y="4672481"/>
            <a:ext cx="2674716" cy="365795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Open accessible &amp; integrated services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D7825826-C4DA-168D-B4AD-62B4902B4265}"/>
              </a:ext>
            </a:extLst>
          </p:cNvPr>
          <p:cNvSpPr txBox="1">
            <a:spLocks/>
          </p:cNvSpPr>
          <p:nvPr/>
        </p:nvSpPr>
        <p:spPr>
          <a:xfrm>
            <a:off x="7391500" y="4645388"/>
            <a:ext cx="2375226" cy="73655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Provision of psychological therapies &amp; follow-up clinics 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CF868EC1-E69F-D3B4-57EF-4F2F92CACD86}"/>
              </a:ext>
            </a:extLst>
          </p:cNvPr>
          <p:cNvSpPr txBox="1">
            <a:spLocks/>
          </p:cNvSpPr>
          <p:nvPr/>
        </p:nvSpPr>
        <p:spPr>
          <a:xfrm>
            <a:off x="4985018" y="2549933"/>
            <a:ext cx="1370012" cy="28416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Crafting referral letters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9E8719B-8AAA-E12D-D04D-47CF54B66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2264" y="1825218"/>
            <a:ext cx="723900" cy="7239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80E1A35-57F2-22C3-4A7A-7F17FE9776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2074" y="1825218"/>
            <a:ext cx="809995" cy="80999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E5C6AD3-1D57-3E59-45E4-448C858CF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0320" y="1739243"/>
            <a:ext cx="749300" cy="7493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154CDE3-DACE-B7D2-6125-E79338B258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0874" y="3835508"/>
            <a:ext cx="844220" cy="8442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5FCDE82-E138-BC81-B438-0CFA712484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4194" y="1740602"/>
            <a:ext cx="786080" cy="7860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B279091-B442-1A4D-BFC1-1F060CDA83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49361" y="1667700"/>
            <a:ext cx="858982" cy="85898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97289E8-DF5A-61E1-A64E-2240CF88F9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3187" y="3758978"/>
            <a:ext cx="920750" cy="9207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BB2DA14-049E-21D7-524A-BB101E65F5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24588" y="3751438"/>
            <a:ext cx="934687" cy="93468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6DCF1BA-8797-54E9-3741-8C3263DA82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07863" y="6200616"/>
            <a:ext cx="535998" cy="535998"/>
          </a:xfrm>
          <a:prstGeom prst="rect">
            <a:avLst/>
          </a:prstGeom>
        </p:spPr>
      </p:pic>
      <p:pic>
        <p:nvPicPr>
          <p:cNvPr id="26" name="Picture 6" descr="National Institute for Health and Care Research logo | Homepage">
            <a:extLst>
              <a:ext uri="{FF2B5EF4-FFF2-40B4-BE49-F238E27FC236}">
                <a16:creationId xmlns:a16="http://schemas.microsoft.com/office/drawing/2014/main" id="{1F1D715E-64B2-FB47-2260-EC3308F39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29" y="6245292"/>
            <a:ext cx="3958249" cy="38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36F0E0E-2FB3-D43B-D27D-26770EAF6B24}"/>
              </a:ext>
            </a:extLst>
          </p:cNvPr>
          <p:cNvCxnSpPr>
            <a:cxnSpLocks/>
          </p:cNvCxnSpPr>
          <p:nvPr/>
        </p:nvCxnSpPr>
        <p:spPr>
          <a:xfrm>
            <a:off x="368629" y="5989982"/>
            <a:ext cx="11081249" cy="0"/>
          </a:xfrm>
          <a:prstGeom prst="line">
            <a:avLst/>
          </a:prstGeom>
          <a:ln w="28575">
            <a:solidFill>
              <a:srgbClr val="FF33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9582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80" y="1133525"/>
            <a:ext cx="11586239" cy="562562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574" y="0"/>
            <a:ext cx="8044069" cy="866775"/>
          </a:xfrm>
        </p:spPr>
        <p:txBody>
          <a:bodyPr/>
          <a:lstStyle/>
          <a:p>
            <a:r>
              <a:rPr lang="en-GB" sz="2800" dirty="0"/>
              <a:t>Psychological therapies for self-harm </a:t>
            </a:r>
            <a:br>
              <a:rPr lang="en-GB" sz="2800" dirty="0"/>
            </a:br>
            <a:r>
              <a:rPr lang="en-GB" sz="2800" dirty="0"/>
              <a:t>– patient views</a:t>
            </a:r>
          </a:p>
        </p:txBody>
      </p:sp>
    </p:spTree>
    <p:extLst>
      <p:ext uri="{BB962C8B-B14F-4D97-AF65-F5344CB8AC3E}">
        <p14:creationId xmlns:p14="http://schemas.microsoft.com/office/powerpoint/2010/main" val="2206941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Current and future drivers of suicide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D7DF21-A02D-49B6-80F4-96D8E627D3EC}"/>
              </a:ext>
            </a:extLst>
          </p:cNvPr>
          <p:cNvSpPr txBox="1"/>
          <p:nvPr/>
        </p:nvSpPr>
        <p:spPr>
          <a:xfrm>
            <a:off x="205273" y="6391469"/>
            <a:ext cx="33403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2"/>
              </a:rPr>
              <a:t>https://www.nature.com/articles/s44220-023-00042-y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3399"/>
          <a:stretch/>
        </p:blipFill>
        <p:spPr>
          <a:xfrm>
            <a:off x="2322035" y="1474513"/>
            <a:ext cx="8600895" cy="39222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852" y="4590412"/>
            <a:ext cx="1709737" cy="170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485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F76756-CF48-959D-C227-EE08738562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926" t="20369" r="9408" b="18729"/>
          <a:stretch/>
        </p:blipFill>
        <p:spPr>
          <a:xfrm>
            <a:off x="771784" y="1098000"/>
            <a:ext cx="10648432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064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ChangeArrowheads="1"/>
          </p:cNvSpPr>
          <p:nvPr/>
        </p:nvSpPr>
        <p:spPr bwMode="auto">
          <a:xfrm>
            <a:off x="1658938" y="47625"/>
            <a:ext cx="88931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157699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563" y="1200150"/>
            <a:ext cx="3571875" cy="525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770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1214438"/>
            <a:ext cx="4432300" cy="51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7701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2817813"/>
            <a:ext cx="127635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 txBox="1">
            <a:spLocks noChangeArrowheads="1"/>
          </p:cNvSpPr>
          <p:nvPr/>
        </p:nvSpPr>
        <p:spPr bwMode="auto">
          <a:xfrm>
            <a:off x="3119438" y="203200"/>
            <a:ext cx="5986462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j-ea"/>
                <a:cs typeface="Arial" panose="020B0604020202020204" pitchFamily="34" charset="0"/>
              </a:rPr>
              <a:t>QI for suicide prevention</a:t>
            </a:r>
          </a:p>
        </p:txBody>
      </p:sp>
      <p:sp>
        <p:nvSpPr>
          <p:cNvPr id="157704" name="Rectangle 12"/>
          <p:cNvSpPr>
            <a:spLocks noChangeArrowheads="1"/>
          </p:cNvSpPr>
          <p:nvPr/>
        </p:nvSpPr>
        <p:spPr bwMode="auto">
          <a:xfrm>
            <a:off x="141288" y="6473825"/>
            <a:ext cx="66960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/>
              </a:rPr>
              <a:t>https://www.rcpsych.ac.uk/improving-care/nccmh/national-suicide-prevention-programme</a:t>
            </a:r>
            <a:r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7705" name="Rectangle 13"/>
          <p:cNvSpPr>
            <a:spLocks noChangeArrowheads="1"/>
          </p:cNvSpPr>
          <p:nvPr/>
        </p:nvSpPr>
        <p:spPr bwMode="auto">
          <a:xfrm>
            <a:off x="7283450" y="6507163"/>
            <a:ext cx="39258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/>
              </a:rPr>
              <a:t>https://sites.manchester.ac.uk/ncish/research-projects/</a:t>
            </a:r>
            <a:r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63952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ChangeArrowheads="1"/>
          </p:cNvSpPr>
          <p:nvPr/>
        </p:nvSpPr>
        <p:spPr bwMode="auto">
          <a:xfrm>
            <a:off x="1658938" y="47625"/>
            <a:ext cx="88931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10" name="Title 1"/>
          <p:cNvSpPr txBox="1">
            <a:spLocks noChangeArrowheads="1"/>
          </p:cNvSpPr>
          <p:nvPr/>
        </p:nvSpPr>
        <p:spPr bwMode="auto">
          <a:xfrm>
            <a:off x="3119438" y="203200"/>
            <a:ext cx="5986462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j-ea"/>
                <a:cs typeface="Arial" panose="020B0604020202020204" pitchFamily="34" charset="0"/>
              </a:rPr>
              <a:t>QI for suicide prevention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067" y="1203649"/>
            <a:ext cx="3901065" cy="54384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Content Placeholder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144065" y="3760918"/>
            <a:ext cx="6731358" cy="1907623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76850" y="1971675"/>
            <a:ext cx="6248400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Site QI lead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MDT (clinicians, managers, IT, patient safety and quality)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Initial one day on site training </a:t>
            </a:r>
          </a:p>
        </p:txBody>
      </p:sp>
    </p:spTree>
    <p:extLst>
      <p:ext uri="{BB962C8B-B14F-4D97-AF65-F5344CB8AC3E}">
        <p14:creationId xmlns:p14="http://schemas.microsoft.com/office/powerpoint/2010/main" val="4095252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ChangeArrowheads="1"/>
          </p:cNvSpPr>
          <p:nvPr/>
        </p:nvSpPr>
        <p:spPr bwMode="auto">
          <a:xfrm>
            <a:off x="1658938" y="47625"/>
            <a:ext cx="88931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9E02B6-9380-CD8F-3A9B-0F9BB102DA9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6375143"/>
            <a:ext cx="91440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54000" tIns="63500" rIns="127000" bIns="0"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None/>
              <a:defRPr/>
            </a:pP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Arial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From: Effect of an Emergency Department Process Improvement Package on Suicide Prevention: The ED-SAFE 2 Cluster Randomized Clinical Trial. JAMA Psychiatry. Published online  May 17, 2023. doi:10.1001/jamapsychiatry.2023.1304</a:t>
            </a:r>
          </a:p>
        </p:txBody>
      </p:sp>
      <p:pic>
        <p:nvPicPr>
          <p:cNvPr id="5" name="Picture 18">
            <a:extLst>
              <a:ext uri="{FF2B5EF4-FFF2-40B4-BE49-F238E27FC236}">
                <a16:creationId xmlns:a16="http://schemas.microsoft.com/office/drawing/2014/main" id="{2BE9EA0F-B956-B8E9-3F3A-EB59CC1DFA3A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86" y="1153855"/>
            <a:ext cx="22860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New picture">
            <a:extLst>
              <a:ext uri="{FF2B5EF4-FFF2-40B4-BE49-F238E27FC236}">
                <a16:creationId xmlns:a16="http://schemas.microsoft.com/office/drawing/2014/main" id="{0A6157CF-B367-24F3-595F-D8573D4D324F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387" y="1636455"/>
            <a:ext cx="9039225" cy="473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5901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6463" y="1557074"/>
            <a:ext cx="7139074" cy="484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4992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extBox 2"/>
          <p:cNvSpPr txBox="1">
            <a:spLocks noChangeArrowheads="1"/>
          </p:cNvSpPr>
          <p:nvPr/>
        </p:nvSpPr>
        <p:spPr bwMode="auto">
          <a:xfrm>
            <a:off x="0" y="204788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ＭＳ Ｐゴシック" pitchFamily="34" charset="-128"/>
                <a:cs typeface="Arial" panose="020B0604020202020204" pitchFamily="34" charset="0"/>
              </a:rPr>
              <a:t>Suicide Prevention Strategy in 2023</a:t>
            </a: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300288" y="1155700"/>
            <a:ext cx="8134350" cy="5702300"/>
            <a:chOff x="2324101" y="973139"/>
            <a:chExt cx="8133555" cy="5702299"/>
          </a:xfrm>
        </p:grpSpPr>
        <p:pic>
          <p:nvPicPr>
            <p:cNvPr id="64516" name="Picture 48127" descr="A picture containing text&#10;&#10;Description automatically generated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06775" y="1465263"/>
              <a:ext cx="755650" cy="692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451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913689" y="1558926"/>
              <a:ext cx="682625" cy="684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4518" name="Picture 7" descr="Icon&#10;&#10;Description automatically generat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921751" y="3346450"/>
              <a:ext cx="682625" cy="755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4519" name="Picture 11" descr="Icon&#10;&#10;Description automatically generated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51189" y="4870450"/>
              <a:ext cx="757237" cy="692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4520" name="Picture 13" descr="A picture containing text&#10;&#10;Description automatically generat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289926" y="4743450"/>
              <a:ext cx="803275" cy="755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521" name="Flowchart: Connector 14"/>
            <p:cNvSpPr>
              <a:spLocks noChangeArrowheads="1"/>
            </p:cNvSpPr>
            <p:nvPr/>
          </p:nvSpPr>
          <p:spPr bwMode="auto">
            <a:xfrm>
              <a:off x="3929064" y="2382839"/>
              <a:ext cx="4217987" cy="2593975"/>
            </a:xfrm>
            <a:prstGeom prst="flowChartConnector">
              <a:avLst/>
            </a:prstGeom>
            <a:solidFill>
              <a:srgbClr val="99CC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endParaRPr>
            </a:p>
          </p:txBody>
        </p:sp>
        <p:cxnSp>
          <p:nvCxnSpPr>
            <p:cNvPr id="64522" name="Straight Arrow Connector 18"/>
            <p:cNvCxnSpPr>
              <a:cxnSpLocks noChangeShapeType="1"/>
              <a:endCxn id="64521" idx="0"/>
            </p:cNvCxnSpPr>
            <p:nvPr/>
          </p:nvCxnSpPr>
          <p:spPr bwMode="auto">
            <a:xfrm flipH="1">
              <a:off x="6038850" y="1704976"/>
              <a:ext cx="7938" cy="677863"/>
            </a:xfrm>
            <a:prstGeom prst="straightConnector1">
              <a:avLst/>
            </a:prstGeom>
            <a:noFill/>
            <a:ln w="98425" algn="ctr">
              <a:solidFill>
                <a:srgbClr val="002060"/>
              </a:solidFill>
              <a:round/>
              <a:headEnd/>
              <a:tailEnd type="triangle" w="med" len="med"/>
            </a:ln>
          </p:spPr>
        </p:cxnSp>
        <p:cxnSp>
          <p:nvCxnSpPr>
            <p:cNvPr id="64523" name="Straight Arrow Connector 30"/>
            <p:cNvCxnSpPr>
              <a:cxnSpLocks/>
            </p:cNvCxnSpPr>
            <p:nvPr/>
          </p:nvCxnSpPr>
          <p:spPr bwMode="auto">
            <a:xfrm flipH="1">
              <a:off x="8147050" y="3679825"/>
              <a:ext cx="825500" cy="0"/>
            </a:xfrm>
            <a:prstGeom prst="straightConnector1">
              <a:avLst/>
            </a:prstGeom>
            <a:noFill/>
            <a:ln w="98425" algn="ctr">
              <a:solidFill>
                <a:srgbClr val="002060"/>
              </a:solidFill>
              <a:round/>
              <a:headEnd/>
              <a:tailEnd type="triangle" w="med" len="med"/>
            </a:ln>
          </p:spPr>
        </p:cxnSp>
        <p:cxnSp>
          <p:nvCxnSpPr>
            <p:cNvPr id="64524" name="Straight Arrow Connector 36"/>
            <p:cNvCxnSpPr>
              <a:cxnSpLocks noChangeShapeType="1"/>
            </p:cNvCxnSpPr>
            <p:nvPr/>
          </p:nvCxnSpPr>
          <p:spPr bwMode="auto">
            <a:xfrm flipH="1" flipV="1">
              <a:off x="7800975" y="4406901"/>
              <a:ext cx="515938" cy="612775"/>
            </a:xfrm>
            <a:prstGeom prst="straightConnector1">
              <a:avLst/>
            </a:prstGeom>
            <a:noFill/>
            <a:ln w="98425" algn="ctr">
              <a:solidFill>
                <a:srgbClr val="002060"/>
              </a:solidFill>
              <a:round/>
              <a:headEnd/>
              <a:tailEnd type="triangle" w="med" len="med"/>
            </a:ln>
          </p:spPr>
        </p:cxnSp>
        <p:cxnSp>
          <p:nvCxnSpPr>
            <p:cNvPr id="64525" name="Straight Arrow Connector 39"/>
            <p:cNvCxnSpPr>
              <a:cxnSpLocks/>
            </p:cNvCxnSpPr>
            <p:nvPr/>
          </p:nvCxnSpPr>
          <p:spPr bwMode="auto">
            <a:xfrm>
              <a:off x="4002089" y="2132014"/>
              <a:ext cx="600075" cy="612775"/>
            </a:xfrm>
            <a:prstGeom prst="straightConnector1">
              <a:avLst/>
            </a:prstGeom>
            <a:noFill/>
            <a:ln w="98425" algn="ctr">
              <a:solidFill>
                <a:srgbClr val="002060"/>
              </a:solidFill>
              <a:round/>
              <a:headEnd/>
              <a:tailEnd type="triangle" w="med" len="med"/>
            </a:ln>
          </p:spPr>
        </p:cxnSp>
        <p:cxnSp>
          <p:nvCxnSpPr>
            <p:cNvPr id="64526" name="Straight Arrow Connector 44"/>
            <p:cNvCxnSpPr>
              <a:cxnSpLocks noChangeShapeType="1"/>
            </p:cNvCxnSpPr>
            <p:nvPr/>
          </p:nvCxnSpPr>
          <p:spPr bwMode="auto">
            <a:xfrm flipV="1">
              <a:off x="3835401" y="4457701"/>
              <a:ext cx="517525" cy="569913"/>
            </a:xfrm>
            <a:prstGeom prst="straightConnector1">
              <a:avLst/>
            </a:prstGeom>
            <a:noFill/>
            <a:ln w="98425" algn="ctr">
              <a:solidFill>
                <a:srgbClr val="002060"/>
              </a:solidFill>
              <a:round/>
              <a:headEnd/>
              <a:tailEnd type="triangle" w="med" len="med"/>
            </a:ln>
          </p:spPr>
        </p:cxnSp>
        <p:pic>
          <p:nvPicPr>
            <p:cNvPr id="64527" name="Picture 47" descr="Icon&#10;&#10;Description automatically generated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333625" y="3378201"/>
              <a:ext cx="755650" cy="690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4528" name="Straight Arrow Connector 54"/>
            <p:cNvCxnSpPr>
              <a:cxnSpLocks noChangeShapeType="1"/>
              <a:endCxn id="64521" idx="2"/>
            </p:cNvCxnSpPr>
            <p:nvPr/>
          </p:nvCxnSpPr>
          <p:spPr bwMode="auto">
            <a:xfrm>
              <a:off x="3043239" y="3679825"/>
              <a:ext cx="885825" cy="1588"/>
            </a:xfrm>
            <a:prstGeom prst="straightConnector1">
              <a:avLst/>
            </a:prstGeom>
            <a:noFill/>
            <a:ln w="98425" algn="ctr">
              <a:solidFill>
                <a:srgbClr val="002060"/>
              </a:solidFill>
              <a:round/>
              <a:headEnd/>
              <a:tailEnd type="triangle" w="med" len="med"/>
            </a:ln>
          </p:spPr>
        </p:cxnSp>
        <p:sp>
          <p:nvSpPr>
            <p:cNvPr id="64529" name="TextBox 12317"/>
            <p:cNvSpPr txBox="1">
              <a:spLocks noChangeArrowheads="1"/>
            </p:cNvSpPr>
            <p:nvPr/>
          </p:nvSpPr>
          <p:spPr bwMode="auto">
            <a:xfrm>
              <a:off x="8751094" y="2157413"/>
              <a:ext cx="165417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Online harms</a:t>
              </a:r>
            </a:p>
          </p:txBody>
        </p:sp>
        <p:sp>
          <p:nvSpPr>
            <p:cNvPr id="64530" name="TextBox 12318"/>
            <p:cNvSpPr txBox="1">
              <a:spLocks noChangeArrowheads="1"/>
            </p:cNvSpPr>
            <p:nvPr/>
          </p:nvSpPr>
          <p:spPr bwMode="auto">
            <a:xfrm>
              <a:off x="8751094" y="4013200"/>
              <a:ext cx="1333500" cy="646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Economic stresses</a:t>
              </a:r>
            </a:p>
          </p:txBody>
        </p:sp>
        <p:sp>
          <p:nvSpPr>
            <p:cNvPr id="64531" name="TextBox 12319"/>
            <p:cNvSpPr txBox="1">
              <a:spLocks noChangeArrowheads="1"/>
            </p:cNvSpPr>
            <p:nvPr/>
          </p:nvSpPr>
          <p:spPr bwMode="auto">
            <a:xfrm>
              <a:off x="8751094" y="5513388"/>
              <a:ext cx="1706562" cy="646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Pre-Covid trends, eg CYP</a:t>
              </a:r>
            </a:p>
          </p:txBody>
        </p:sp>
        <p:sp>
          <p:nvSpPr>
            <p:cNvPr id="64532" name="TextBox 12320"/>
            <p:cNvSpPr txBox="1">
              <a:spLocks noChangeArrowheads="1"/>
            </p:cNvSpPr>
            <p:nvPr/>
          </p:nvSpPr>
          <p:spPr bwMode="auto">
            <a:xfrm>
              <a:off x="2324101" y="5578475"/>
              <a:ext cx="165417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Covid impact</a:t>
              </a:r>
            </a:p>
          </p:txBody>
        </p:sp>
        <p:sp>
          <p:nvSpPr>
            <p:cNvPr id="64533" name="TextBox 12321"/>
            <p:cNvSpPr txBox="1">
              <a:spLocks noChangeArrowheads="1"/>
            </p:cNvSpPr>
            <p:nvPr/>
          </p:nvSpPr>
          <p:spPr bwMode="auto">
            <a:xfrm>
              <a:off x="2324101" y="4077495"/>
              <a:ext cx="1703388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Gambling</a:t>
              </a:r>
            </a:p>
          </p:txBody>
        </p:sp>
        <p:sp>
          <p:nvSpPr>
            <p:cNvPr id="64534" name="TextBox 12322"/>
            <p:cNvSpPr txBox="1">
              <a:spLocks noChangeArrowheads="1"/>
            </p:cNvSpPr>
            <p:nvPr/>
          </p:nvSpPr>
          <p:spPr bwMode="auto">
            <a:xfrm>
              <a:off x="2333626" y="2115343"/>
              <a:ext cx="1624808" cy="646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Domestic violence</a:t>
              </a:r>
            </a:p>
          </p:txBody>
        </p:sp>
        <p:pic>
          <p:nvPicPr>
            <p:cNvPr id="64535" name="Picture 4" descr="A picture containing vector graphics, light&#10;&#10;Description automatically generat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672139" y="973139"/>
              <a:ext cx="731837" cy="777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4536" name="Straight Arrow Connector 18"/>
            <p:cNvCxnSpPr>
              <a:cxnSpLocks noChangeShapeType="1"/>
            </p:cNvCxnSpPr>
            <p:nvPr/>
          </p:nvCxnSpPr>
          <p:spPr bwMode="auto">
            <a:xfrm flipH="1">
              <a:off x="7558088" y="2201864"/>
              <a:ext cx="519112" cy="574675"/>
            </a:xfrm>
            <a:prstGeom prst="straightConnector1">
              <a:avLst/>
            </a:prstGeom>
            <a:noFill/>
            <a:ln w="98425" algn="ctr">
              <a:solidFill>
                <a:srgbClr val="002060"/>
              </a:solidFill>
              <a:round/>
              <a:headEnd/>
              <a:tailEnd type="triangle" w="med" len="med"/>
            </a:ln>
          </p:spPr>
        </p:cxnSp>
        <p:sp>
          <p:nvSpPr>
            <p:cNvPr id="64537" name="TextBox 10"/>
            <p:cNvSpPr txBox="1">
              <a:spLocks noChangeArrowheads="1"/>
            </p:cNvSpPr>
            <p:nvPr/>
          </p:nvSpPr>
          <p:spPr bwMode="auto">
            <a:xfrm>
              <a:off x="6411914" y="1384300"/>
              <a:ext cx="1195387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Ethnicity</a:t>
              </a:r>
            </a:p>
          </p:txBody>
        </p:sp>
        <p:pic>
          <p:nvPicPr>
            <p:cNvPr id="64538" name="Picture 12" descr="Icon&#10;&#10;Description automatically generated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706938" y="5578475"/>
              <a:ext cx="722312" cy="755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539" name="TextBox 13"/>
            <p:cNvSpPr txBox="1">
              <a:spLocks noChangeArrowheads="1"/>
            </p:cNvSpPr>
            <p:nvPr/>
          </p:nvSpPr>
          <p:spPr bwMode="auto">
            <a:xfrm>
              <a:off x="4708525" y="6302375"/>
              <a:ext cx="1074738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LGBT</a:t>
              </a:r>
            </a:p>
          </p:txBody>
        </p:sp>
        <p:pic>
          <p:nvPicPr>
            <p:cNvPr id="64540" name="Picture 15" descr="Icon&#10;&#10;Description automatically generated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702425" y="5562600"/>
              <a:ext cx="755650" cy="8080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541" name="TextBox 16"/>
            <p:cNvSpPr txBox="1">
              <a:spLocks noChangeArrowheads="1"/>
            </p:cNvSpPr>
            <p:nvPr/>
          </p:nvSpPr>
          <p:spPr bwMode="auto">
            <a:xfrm>
              <a:off x="6419851" y="6305550"/>
              <a:ext cx="1338263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Data</a:t>
              </a:r>
            </a:p>
          </p:txBody>
        </p:sp>
        <p:cxnSp>
          <p:nvCxnSpPr>
            <p:cNvPr id="64542" name="Straight Arrow Connector 36"/>
            <p:cNvCxnSpPr>
              <a:cxnSpLocks noChangeShapeType="1"/>
            </p:cNvCxnSpPr>
            <p:nvPr/>
          </p:nvCxnSpPr>
          <p:spPr bwMode="auto">
            <a:xfrm flipV="1">
              <a:off x="5067301" y="4906963"/>
              <a:ext cx="257175" cy="671512"/>
            </a:xfrm>
            <a:prstGeom prst="straightConnector1">
              <a:avLst/>
            </a:prstGeom>
            <a:noFill/>
            <a:ln w="98425" algn="ctr">
              <a:solidFill>
                <a:srgbClr val="002060"/>
              </a:solidFill>
              <a:round/>
              <a:headEnd/>
              <a:tailEnd type="triangle" w="med" len="med"/>
            </a:ln>
          </p:spPr>
        </p:cxnSp>
        <p:cxnSp>
          <p:nvCxnSpPr>
            <p:cNvPr id="64543" name="Straight Arrow Connector 36"/>
            <p:cNvCxnSpPr>
              <a:cxnSpLocks noChangeShapeType="1"/>
            </p:cNvCxnSpPr>
            <p:nvPr/>
          </p:nvCxnSpPr>
          <p:spPr bwMode="auto">
            <a:xfrm flipH="1" flipV="1">
              <a:off x="6816725" y="4878388"/>
              <a:ext cx="192088" cy="785812"/>
            </a:xfrm>
            <a:prstGeom prst="straightConnector1">
              <a:avLst/>
            </a:prstGeom>
            <a:noFill/>
            <a:ln w="98425" algn="ctr">
              <a:solidFill>
                <a:srgbClr val="002060"/>
              </a:solidFill>
              <a:round/>
              <a:headEnd/>
              <a:tailEnd type="triangle" w="med" len="med"/>
            </a:ln>
          </p:spPr>
        </p:cxnSp>
      </p:grpSp>
      <p:sp>
        <p:nvSpPr>
          <p:cNvPr id="64515" name="TextBox 5"/>
          <p:cNvSpPr txBox="1">
            <a:spLocks noChangeArrowheads="1"/>
          </p:cNvSpPr>
          <p:nvPr/>
        </p:nvSpPr>
        <p:spPr bwMode="auto">
          <a:xfrm>
            <a:off x="4479925" y="3390900"/>
            <a:ext cx="32067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Times New Roman" pitchFamily="18" charset="0"/>
              </a:rPr>
              <a:t>Updated suicide prevention priorities</a:t>
            </a:r>
            <a:endParaRPr kumimoji="0" lang="en-GB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1059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800" y="4930775"/>
            <a:ext cx="2008188" cy="141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092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5245100"/>
            <a:ext cx="18780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7093" name="TextBox 11"/>
          <p:cNvSpPr txBox="1">
            <a:spLocks noChangeArrowheads="1"/>
          </p:cNvSpPr>
          <p:nvPr/>
        </p:nvSpPr>
        <p:spPr bwMode="auto">
          <a:xfrm>
            <a:off x="1743075" y="6200775"/>
            <a:ext cx="1724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@NCISH_UK</a:t>
            </a:r>
          </a:p>
        </p:txBody>
      </p:sp>
      <p:sp>
        <p:nvSpPr>
          <p:cNvPr id="217094" name="TextBox 13"/>
          <p:cNvSpPr txBox="1">
            <a:spLocks noChangeArrowheads="1"/>
          </p:cNvSpPr>
          <p:nvPr/>
        </p:nvSpPr>
        <p:spPr bwMode="auto">
          <a:xfrm>
            <a:off x="5740400" y="6173788"/>
            <a:ext cx="1685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@mashproject</a:t>
            </a:r>
          </a:p>
        </p:txBody>
      </p:sp>
      <p:sp>
        <p:nvSpPr>
          <p:cNvPr id="217095" name="TextBox 15"/>
          <p:cNvSpPr txBox="1">
            <a:spLocks noChangeArrowheads="1"/>
          </p:cNvSpPr>
          <p:nvPr/>
        </p:nvSpPr>
        <p:spPr bwMode="auto">
          <a:xfrm>
            <a:off x="9720263" y="6208713"/>
            <a:ext cx="17732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@PSTRC_GM</a:t>
            </a:r>
          </a:p>
        </p:txBody>
      </p:sp>
      <p:grpSp>
        <p:nvGrpSpPr>
          <p:cNvPr id="217097" name="Group 23"/>
          <p:cNvGrpSpPr>
            <a:grpSpLocks/>
          </p:cNvGrpSpPr>
          <p:nvPr/>
        </p:nvGrpSpPr>
        <p:grpSpPr bwMode="auto">
          <a:xfrm>
            <a:off x="8616949" y="3738561"/>
            <a:ext cx="3319462" cy="2530475"/>
            <a:chOff x="5339094" y="2898043"/>
            <a:chExt cx="1810884" cy="1207149"/>
          </a:xfrm>
        </p:grpSpPr>
        <p:sp>
          <p:nvSpPr>
            <p:cNvPr id="25" name="Rectangle 24"/>
            <p:cNvSpPr/>
            <p:nvPr/>
          </p:nvSpPr>
          <p:spPr>
            <a:xfrm>
              <a:off x="5339094" y="2898043"/>
              <a:ext cx="603574" cy="603574"/>
            </a:xfrm>
            <a:prstGeom prst="rect">
              <a:avLst/>
            </a:prstGeom>
            <a:blipFill>
              <a:blip r:embed="rId4"/>
              <a:srcRect/>
              <a:stretch>
                <a:fillRect t="-35000" b="-35000"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Straight Connector 25"/>
            <p:cNvSpPr/>
            <p:nvPr/>
          </p:nvSpPr>
          <p:spPr>
            <a:xfrm>
              <a:off x="5339094" y="2898043"/>
              <a:ext cx="0" cy="1207149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Freeform: Shape 26"/>
            <p:cNvSpPr/>
            <p:nvPr/>
          </p:nvSpPr>
          <p:spPr>
            <a:xfrm>
              <a:off x="5339094" y="3501618"/>
              <a:ext cx="603628" cy="603574"/>
            </a:xfrm>
            <a:custGeom>
              <a:avLst/>
              <a:gdLst>
                <a:gd name="connsiteX0" fmla="*/ 0 w 603574"/>
                <a:gd name="connsiteY0" fmla="*/ 0 h 603574"/>
                <a:gd name="connsiteX1" fmla="*/ 603574 w 603574"/>
                <a:gd name="connsiteY1" fmla="*/ 0 h 603574"/>
                <a:gd name="connsiteX2" fmla="*/ 603574 w 603574"/>
                <a:gd name="connsiteY2" fmla="*/ 603574 h 603574"/>
                <a:gd name="connsiteX3" fmla="*/ 0 w 603574"/>
                <a:gd name="connsiteY3" fmla="*/ 603574 h 603574"/>
                <a:gd name="connsiteX4" fmla="*/ 0 w 603574"/>
                <a:gd name="connsiteY4" fmla="*/ 0 h 60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574" h="603574">
                  <a:moveTo>
                    <a:pt x="0" y="0"/>
                  </a:moveTo>
                  <a:lnTo>
                    <a:pt x="603574" y="0"/>
                  </a:lnTo>
                  <a:lnTo>
                    <a:pt x="603574" y="603574"/>
                  </a:lnTo>
                  <a:lnTo>
                    <a:pt x="0" y="60357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0960" tIns="60960" rIns="60960" bIns="60960" spcCol="1270"/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942749" y="2898043"/>
              <a:ext cx="603574" cy="603574"/>
            </a:xfrm>
            <a:prstGeom prst="rect">
              <a:avLst/>
            </a:prstGeom>
            <a:blipFill>
              <a:blip r:embed="rId5"/>
              <a:srcRect/>
              <a:stretch>
                <a:fillRect t="-30000" b="-30000"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Straight Connector 28"/>
            <p:cNvSpPr/>
            <p:nvPr/>
          </p:nvSpPr>
          <p:spPr>
            <a:xfrm>
              <a:off x="5942722" y="2898043"/>
              <a:ext cx="0" cy="1207149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Freeform: Shape 29"/>
            <p:cNvSpPr/>
            <p:nvPr/>
          </p:nvSpPr>
          <p:spPr>
            <a:xfrm>
              <a:off x="5942722" y="3501618"/>
              <a:ext cx="603628" cy="603574"/>
            </a:xfrm>
            <a:custGeom>
              <a:avLst/>
              <a:gdLst>
                <a:gd name="connsiteX0" fmla="*/ 0 w 603574"/>
                <a:gd name="connsiteY0" fmla="*/ 0 h 603574"/>
                <a:gd name="connsiteX1" fmla="*/ 603574 w 603574"/>
                <a:gd name="connsiteY1" fmla="*/ 0 h 603574"/>
                <a:gd name="connsiteX2" fmla="*/ 603574 w 603574"/>
                <a:gd name="connsiteY2" fmla="*/ 603574 h 603574"/>
                <a:gd name="connsiteX3" fmla="*/ 0 w 603574"/>
                <a:gd name="connsiteY3" fmla="*/ 603574 h 603574"/>
                <a:gd name="connsiteX4" fmla="*/ 0 w 603574"/>
                <a:gd name="connsiteY4" fmla="*/ 0 h 60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574" h="603574">
                  <a:moveTo>
                    <a:pt x="0" y="0"/>
                  </a:moveTo>
                  <a:lnTo>
                    <a:pt x="603574" y="0"/>
                  </a:lnTo>
                  <a:lnTo>
                    <a:pt x="603574" y="603574"/>
                  </a:lnTo>
                  <a:lnTo>
                    <a:pt x="0" y="60357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0960" tIns="60960" rIns="60960" bIns="60960" spcCol="1270"/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546404" y="2898043"/>
              <a:ext cx="603574" cy="603574"/>
            </a:xfrm>
            <a:prstGeom prst="rect">
              <a:avLst/>
            </a:prstGeom>
            <a:blipFill>
              <a:blip r:embed="rId6" cstate="print"/>
              <a:srcRect/>
              <a:stretch>
                <a:fillRect t="-22000" b="-22000"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Straight Connector 31"/>
            <p:cNvSpPr/>
            <p:nvPr/>
          </p:nvSpPr>
          <p:spPr>
            <a:xfrm>
              <a:off x="6546350" y="2898043"/>
              <a:ext cx="0" cy="1207149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Freeform: Shape 32"/>
            <p:cNvSpPr/>
            <p:nvPr/>
          </p:nvSpPr>
          <p:spPr>
            <a:xfrm>
              <a:off x="6546350" y="3501618"/>
              <a:ext cx="603628" cy="603574"/>
            </a:xfrm>
            <a:custGeom>
              <a:avLst/>
              <a:gdLst>
                <a:gd name="connsiteX0" fmla="*/ 0 w 603574"/>
                <a:gd name="connsiteY0" fmla="*/ 0 h 603574"/>
                <a:gd name="connsiteX1" fmla="*/ 603574 w 603574"/>
                <a:gd name="connsiteY1" fmla="*/ 0 h 603574"/>
                <a:gd name="connsiteX2" fmla="*/ 603574 w 603574"/>
                <a:gd name="connsiteY2" fmla="*/ 603574 h 603574"/>
                <a:gd name="connsiteX3" fmla="*/ 0 w 603574"/>
                <a:gd name="connsiteY3" fmla="*/ 603574 h 603574"/>
                <a:gd name="connsiteX4" fmla="*/ 0 w 603574"/>
                <a:gd name="connsiteY4" fmla="*/ 0 h 60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3574" h="603574">
                  <a:moveTo>
                    <a:pt x="0" y="0"/>
                  </a:moveTo>
                  <a:lnTo>
                    <a:pt x="603574" y="0"/>
                  </a:lnTo>
                  <a:lnTo>
                    <a:pt x="603574" y="603574"/>
                  </a:lnTo>
                  <a:lnTo>
                    <a:pt x="0" y="60357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60960" tIns="60960" rIns="60960" bIns="60960" spcCol="1270"/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17098" name="Group 33"/>
          <p:cNvGrpSpPr>
            <a:grpSpLocks/>
          </p:cNvGrpSpPr>
          <p:nvPr/>
        </p:nvGrpSpPr>
        <p:grpSpPr bwMode="auto">
          <a:xfrm>
            <a:off x="194469" y="3851275"/>
            <a:ext cx="4098925" cy="2079625"/>
            <a:chOff x="5468055" y="3227591"/>
            <a:chExt cx="1705889" cy="852817"/>
          </a:xfrm>
        </p:grpSpPr>
        <p:sp>
          <p:nvSpPr>
            <p:cNvPr id="35" name="Rectangle 34" descr="A person with blonde hair&#10;&#10;Description automatically generated with low confidence"/>
            <p:cNvSpPr/>
            <p:nvPr/>
          </p:nvSpPr>
          <p:spPr>
            <a:xfrm>
              <a:off x="5468055" y="3227591"/>
              <a:ext cx="426142" cy="426408"/>
            </a:xfrm>
            <a:prstGeom prst="rect">
              <a:avLst/>
            </a:prstGeom>
            <a:blipFill>
              <a:blip r:embed="rId7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Straight Connector 35"/>
            <p:cNvSpPr/>
            <p:nvPr/>
          </p:nvSpPr>
          <p:spPr>
            <a:xfrm>
              <a:off x="5468055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Freeform: Shape 36"/>
            <p:cNvSpPr/>
            <p:nvPr/>
          </p:nvSpPr>
          <p:spPr>
            <a:xfrm>
              <a:off x="5468055" y="3653999"/>
              <a:ext cx="426142" cy="426409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37" descr="A picture containing person&#10;&#10;Description automatically generated"/>
            <p:cNvSpPr/>
            <p:nvPr/>
          </p:nvSpPr>
          <p:spPr>
            <a:xfrm>
              <a:off x="5894858" y="3227591"/>
              <a:ext cx="426142" cy="426408"/>
            </a:xfrm>
            <a:prstGeom prst="rect">
              <a:avLst/>
            </a:prstGeom>
            <a:blipFill>
              <a:blip r:embed="rId8" cstate="print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Straight Connector 38"/>
            <p:cNvSpPr/>
            <p:nvPr/>
          </p:nvSpPr>
          <p:spPr>
            <a:xfrm>
              <a:off x="5894858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Freeform: Shape 39"/>
            <p:cNvSpPr/>
            <p:nvPr/>
          </p:nvSpPr>
          <p:spPr>
            <a:xfrm>
              <a:off x="5894858" y="3653999"/>
              <a:ext cx="426142" cy="426409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40" descr="A picture containing person, person, suit&#10;&#10;Description automatically generated"/>
            <p:cNvSpPr/>
            <p:nvPr/>
          </p:nvSpPr>
          <p:spPr>
            <a:xfrm>
              <a:off x="6321000" y="3227591"/>
              <a:ext cx="426142" cy="426408"/>
            </a:xfrm>
            <a:prstGeom prst="rect">
              <a:avLst/>
            </a:prstGeom>
            <a:blipFill>
              <a:blip r:embed="rId9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Straight Connector 41"/>
            <p:cNvSpPr/>
            <p:nvPr/>
          </p:nvSpPr>
          <p:spPr>
            <a:xfrm>
              <a:off x="6321000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Freeform: Shape 42"/>
            <p:cNvSpPr/>
            <p:nvPr/>
          </p:nvSpPr>
          <p:spPr>
            <a:xfrm>
              <a:off x="6321000" y="3653999"/>
              <a:ext cx="426142" cy="426409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6747802" y="3227591"/>
              <a:ext cx="426142" cy="426408"/>
            </a:xfrm>
            <a:prstGeom prst="rect">
              <a:avLst/>
            </a:prstGeom>
            <a:blipFill>
              <a:blip r:embed="rId10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Straight Connector 44"/>
            <p:cNvSpPr/>
            <p:nvPr/>
          </p:nvSpPr>
          <p:spPr>
            <a:xfrm>
              <a:off x="6747802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6" name="Freeform: Shape 45"/>
            <p:cNvSpPr/>
            <p:nvPr/>
          </p:nvSpPr>
          <p:spPr>
            <a:xfrm>
              <a:off x="6747802" y="3653999"/>
              <a:ext cx="426142" cy="426409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17099" name="Picture 5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189"/>
          <a:stretch>
            <a:fillRect/>
          </a:stretch>
        </p:blipFill>
        <p:spPr bwMode="auto">
          <a:xfrm>
            <a:off x="0" y="1079500"/>
            <a:ext cx="1219200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100" name="Picture 4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475" y="5448300"/>
            <a:ext cx="31686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101" name="Picture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438" y="6219825"/>
            <a:ext cx="3810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102" name="Picture 4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113" y="6218238"/>
            <a:ext cx="38100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103" name="Picture 4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888" y="6186488"/>
            <a:ext cx="38100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B3EF0F51-6EDF-F12C-A466-2B31D8C86EB2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84" b="45046"/>
          <a:stretch/>
        </p:blipFill>
        <p:spPr>
          <a:xfrm>
            <a:off x="4518025" y="3738563"/>
            <a:ext cx="3758033" cy="12652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91309F-303F-DD5D-7654-D65234A5430E}"/>
              </a:ext>
            </a:extLst>
          </p:cNvPr>
          <p:cNvSpPr txBox="1"/>
          <p:nvPr/>
        </p:nvSpPr>
        <p:spPr>
          <a:xfrm>
            <a:off x="1" y="178014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rPr>
              <a:t>Centre for Mental Health and Safety</a:t>
            </a:r>
          </a:p>
        </p:txBody>
      </p:sp>
    </p:spTree>
    <p:extLst>
      <p:ext uri="{BB962C8B-B14F-4D97-AF65-F5344CB8AC3E}">
        <p14:creationId xmlns:p14="http://schemas.microsoft.com/office/powerpoint/2010/main" val="1153297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extBox 22"/>
          <p:cNvSpPr txBox="1">
            <a:spLocks noChangeArrowheads="1"/>
          </p:cNvSpPr>
          <p:nvPr/>
        </p:nvSpPr>
        <p:spPr bwMode="auto">
          <a:xfrm>
            <a:off x="0" y="6611938"/>
            <a:ext cx="45767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Source: ONS</a:t>
            </a:r>
          </a:p>
        </p:txBody>
      </p:sp>
      <p:sp>
        <p:nvSpPr>
          <p:cNvPr id="28677" name="TextBox 8"/>
          <p:cNvSpPr txBox="1">
            <a:spLocks noChangeArrowheads="1"/>
          </p:cNvSpPr>
          <p:nvPr/>
        </p:nvSpPr>
        <p:spPr bwMode="auto">
          <a:xfrm>
            <a:off x="2719387" y="252907"/>
            <a:ext cx="67532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Suicide rate England 1981-2022</a:t>
            </a:r>
            <a:endParaRPr kumimoji="0" lang="en-GB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678" name="TextBox 12"/>
          <p:cNvSpPr txBox="1">
            <a:spLocks noChangeArrowheads="1"/>
          </p:cNvSpPr>
          <p:nvPr/>
        </p:nvSpPr>
        <p:spPr bwMode="auto">
          <a:xfrm>
            <a:off x="173038" y="1165653"/>
            <a:ext cx="41280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23132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Age-standardised suicide rates, England, registered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1649223" y="1832178"/>
          <a:ext cx="8450262" cy="4568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12"/>
          <p:cNvSpPr txBox="1">
            <a:spLocks noChangeArrowheads="1"/>
          </p:cNvSpPr>
          <p:nvPr/>
        </p:nvSpPr>
        <p:spPr bwMode="auto">
          <a:xfrm>
            <a:off x="2288381" y="1693678"/>
            <a:ext cx="21403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ASMRs per 100,000 people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714978" y="1693678"/>
            <a:ext cx="8678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Persons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6400800" y="1869247"/>
            <a:ext cx="314178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895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2719387" y="245462"/>
            <a:ext cx="67532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Suicide rates by region</a:t>
            </a:r>
            <a:endParaRPr kumimoji="0" lang="en-GB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TextBox 22"/>
          <p:cNvSpPr txBox="1">
            <a:spLocks noChangeArrowheads="1"/>
          </p:cNvSpPr>
          <p:nvPr/>
        </p:nvSpPr>
        <p:spPr bwMode="auto">
          <a:xfrm>
            <a:off x="0" y="6611938"/>
            <a:ext cx="45767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Source: ONS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744" y="1172018"/>
            <a:ext cx="7714212" cy="568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211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2719388" y="294889"/>
            <a:ext cx="67532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Registration delays </a:t>
            </a:r>
            <a:endParaRPr kumimoji="0" lang="en-GB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TextBox 22"/>
          <p:cNvSpPr txBox="1">
            <a:spLocks noChangeArrowheads="1"/>
          </p:cNvSpPr>
          <p:nvPr/>
        </p:nvSpPr>
        <p:spPr bwMode="auto">
          <a:xfrm>
            <a:off x="0" y="6611938"/>
            <a:ext cx="45767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Source: 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2728" y="1241140"/>
            <a:ext cx="7049885" cy="549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874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5115"/>
            <a:ext cx="12192000" cy="685800"/>
          </a:xfrm>
        </p:spPr>
        <p:txBody>
          <a:bodyPr/>
          <a:lstStyle/>
          <a:p>
            <a:r>
              <a:rPr lang="en-GB" sz="2800" dirty="0"/>
              <a:t>Self-harm in primary care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330" y="1036088"/>
            <a:ext cx="8857825" cy="573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580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Self-harm in primary care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2049" y="1358367"/>
            <a:ext cx="4807901" cy="487685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07211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Self-harm in primary care</a:t>
            </a:r>
          </a:p>
        </p:txBody>
      </p:sp>
      <p:pic>
        <p:nvPicPr>
          <p:cNvPr id="4" name="Main graphic"/>
          <p:cNvPicPr/>
          <p:nvPr/>
        </p:nvPicPr>
        <p:blipFill rotWithShape="1">
          <a:blip r:embed="rId2"/>
          <a:srcRect l="50539" b="-782"/>
          <a:stretch/>
        </p:blipFill>
        <p:spPr>
          <a:xfrm>
            <a:off x="3219061" y="1126833"/>
            <a:ext cx="5072246" cy="5572547"/>
          </a:xfrm>
          <a:prstGeom prst="rect">
            <a:avLst/>
          </a:prstGeom>
          <a:ln>
            <a:noFill/>
          </a:ln>
        </p:spPr>
      </p:pic>
      <p:sp>
        <p:nvSpPr>
          <p:cNvPr id="5" name="TextShape 2"/>
          <p:cNvSpPr txBox="1"/>
          <p:nvPr/>
        </p:nvSpPr>
        <p:spPr>
          <a:xfrm>
            <a:off x="8064600" y="6626880"/>
            <a:ext cx="8254800" cy="2311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900" i="1" spc="-1" dirty="0">
                <a:latin typeface="Arial"/>
              </a:rPr>
              <a:t>The Lancet Child &amp; Adolescent Health</a:t>
            </a:r>
            <a:r>
              <a:rPr lang="en-US" sz="900" spc="-1" dirty="0">
                <a:latin typeface="Arial"/>
              </a:rPr>
              <a:t> DOI: (10.1016/S2352-4642(23)00126-8) </a:t>
            </a:r>
          </a:p>
        </p:txBody>
      </p:sp>
      <p:pic>
        <p:nvPicPr>
          <p:cNvPr id="6" name="Logo"/>
          <p:cNvPicPr/>
          <p:nvPr/>
        </p:nvPicPr>
        <p:blipFill>
          <a:blip r:embed="rId3"/>
          <a:stretch/>
        </p:blipFill>
        <p:spPr>
          <a:xfrm>
            <a:off x="427903" y="6064200"/>
            <a:ext cx="707760" cy="7938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5028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Self-harm in primary care</a:t>
            </a:r>
          </a:p>
        </p:txBody>
      </p:sp>
      <p:pic>
        <p:nvPicPr>
          <p:cNvPr id="4" name="Main graphic"/>
          <p:cNvPicPr/>
          <p:nvPr/>
        </p:nvPicPr>
        <p:blipFill rotWithShape="1">
          <a:blip r:embed="rId2"/>
          <a:srcRect l="51315" t="-1" b="53617"/>
          <a:stretch/>
        </p:blipFill>
        <p:spPr>
          <a:xfrm>
            <a:off x="2006082" y="1456442"/>
            <a:ext cx="7420946" cy="4963019"/>
          </a:xfrm>
          <a:prstGeom prst="rect">
            <a:avLst/>
          </a:prstGeom>
          <a:ln>
            <a:noFill/>
          </a:ln>
        </p:spPr>
      </p:pic>
      <p:sp>
        <p:nvSpPr>
          <p:cNvPr id="5" name="TextShape 2"/>
          <p:cNvSpPr txBox="1"/>
          <p:nvPr/>
        </p:nvSpPr>
        <p:spPr>
          <a:xfrm>
            <a:off x="8064600" y="6626880"/>
            <a:ext cx="8254800" cy="2311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900" i="1" spc="-1" dirty="0">
                <a:latin typeface="Arial"/>
              </a:rPr>
              <a:t>The Lancet Child &amp; Adolescent Health</a:t>
            </a:r>
            <a:r>
              <a:rPr lang="en-US" sz="900" spc="-1" dirty="0">
                <a:latin typeface="Arial"/>
              </a:rPr>
              <a:t> DOI: (10.1016/S2352-4642(23)00126-8) </a:t>
            </a:r>
          </a:p>
        </p:txBody>
      </p:sp>
      <p:pic>
        <p:nvPicPr>
          <p:cNvPr id="6" name="Logo"/>
          <p:cNvPicPr/>
          <p:nvPr/>
        </p:nvPicPr>
        <p:blipFill>
          <a:blip r:embed="rId3"/>
          <a:stretch/>
        </p:blipFill>
        <p:spPr>
          <a:xfrm>
            <a:off x="427903" y="6064200"/>
            <a:ext cx="707760" cy="7938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66838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"/>
</p:tagLst>
</file>

<file path=ppt/theme/theme1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10.xml><?xml version="1.0" encoding="utf-8"?>
<a:theme xmlns:a="http://schemas.openxmlformats.org/drawingml/2006/main" name="7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1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8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13.xml><?xml version="1.0" encoding="utf-8"?>
<a:theme xmlns:a="http://schemas.openxmlformats.org/drawingml/2006/main" name="9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14.xml><?xml version="1.0" encoding="utf-8"?>
<a:theme xmlns:a="http://schemas.openxmlformats.org/drawingml/2006/main" name="11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15.xml><?xml version="1.0" encoding="utf-8"?>
<a:theme xmlns:a="http://schemas.openxmlformats.org/drawingml/2006/main" name="12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16.xml><?xml version="1.0" encoding="utf-8"?>
<a:theme xmlns:a="http://schemas.openxmlformats.org/drawingml/2006/main" name="13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4.xml><?xml version="1.0" encoding="utf-8"?>
<a:theme xmlns:a="http://schemas.openxmlformats.org/drawingml/2006/main" name="1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5.xml><?xml version="1.0" encoding="utf-8"?>
<a:theme xmlns:a="http://schemas.openxmlformats.org/drawingml/2006/main" name="2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6.xml><?xml version="1.0" encoding="utf-8"?>
<a:theme xmlns:a="http://schemas.openxmlformats.org/drawingml/2006/main" name="4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7.xml><?xml version="1.0" encoding="utf-8"?>
<a:theme xmlns:a="http://schemas.openxmlformats.org/drawingml/2006/main" name="3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8.xml><?xml version="1.0" encoding="utf-8"?>
<a:theme xmlns:a="http://schemas.openxmlformats.org/drawingml/2006/main" name="5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9.xml><?xml version="1.0" encoding="utf-8"?>
<a:theme xmlns:a="http://schemas.openxmlformats.org/drawingml/2006/main" name="6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0b6fce-bd22-48c9-9c2a-050ff6d964a9">
      <Terms xmlns="http://schemas.microsoft.com/office/infopath/2007/PartnerControls"/>
    </lcf76f155ced4ddcb4097134ff3c332f>
    <TaxCatchAll xmlns="a8909ba7-2c5b-4737-8949-485c48a9381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99437FD8390540BA2006B7923868C9" ma:contentTypeVersion="13" ma:contentTypeDescription="Create a new document." ma:contentTypeScope="" ma:versionID="ebe6daffe1ca03703b89645e4674f7cc">
  <xsd:schema xmlns:xsd="http://www.w3.org/2001/XMLSchema" xmlns:xs="http://www.w3.org/2001/XMLSchema" xmlns:p="http://schemas.microsoft.com/office/2006/metadata/properties" xmlns:ns2="2e0b6fce-bd22-48c9-9c2a-050ff6d964a9" xmlns:ns3="a8909ba7-2c5b-4737-8949-485c48a93818" targetNamespace="http://schemas.microsoft.com/office/2006/metadata/properties" ma:root="true" ma:fieldsID="1d6037e7969b0c1a69d5659804263560" ns2:_="" ns3:_="">
    <xsd:import namespace="2e0b6fce-bd22-48c9-9c2a-050ff6d964a9"/>
    <xsd:import namespace="a8909ba7-2c5b-4737-8949-485c48a93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b6fce-bd22-48c9-9c2a-050ff6d96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909ba7-2c5b-4737-8949-485c48a9381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d6adc2-9397-47fb-a83a-b68597780155}" ma:internalName="TaxCatchAll" ma:showField="CatchAllData" ma:web="a8909ba7-2c5b-4737-8949-485c48a938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87777D-4C29-4BBA-8296-1CADB80FBE2D}">
  <ds:schemaRefs>
    <ds:schemaRef ds:uri="a8909ba7-2c5b-4737-8949-485c48a93818"/>
    <ds:schemaRef ds:uri="http://purl.org/dc/terms/"/>
    <ds:schemaRef ds:uri="http://schemas.openxmlformats.org/package/2006/metadata/core-properties"/>
    <ds:schemaRef ds:uri="2e0b6fce-bd22-48c9-9c2a-050ff6d964a9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7495275-2A37-4AC2-9E16-FAB5444B16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C8AB9B-424C-47E5-9923-97CA5968A7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e0b6fce-bd22-48c9-9c2a-050ff6d964a9"/>
    <ds:schemaRef ds:uri="a8909ba7-2c5b-4737-8949-485c48a938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2418</TotalTime>
  <Words>527</Words>
  <Application>Microsoft Office PowerPoint</Application>
  <PresentationFormat>Widescreen</PresentationFormat>
  <Paragraphs>63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16</vt:i4>
      </vt:variant>
      <vt:variant>
        <vt:lpstr>Slide Titles</vt:lpstr>
      </vt:variant>
      <vt:variant>
        <vt:i4>21</vt:i4>
      </vt:variant>
    </vt:vector>
  </HeadingPairs>
  <TitlesOfParts>
    <vt:vector size="42" baseType="lpstr">
      <vt:lpstr>Arial</vt:lpstr>
      <vt:lpstr>Calibri</vt:lpstr>
      <vt:lpstr>Calibri </vt:lpstr>
      <vt:lpstr>Calibri Light</vt:lpstr>
      <vt:lpstr>Times New Roman</vt:lpstr>
      <vt:lpstr>Theme2</vt:lpstr>
      <vt:lpstr>Custom Design</vt:lpstr>
      <vt:lpstr>Theme2</vt:lpstr>
      <vt:lpstr>1_Theme2</vt:lpstr>
      <vt:lpstr>2_Theme2</vt:lpstr>
      <vt:lpstr>4_Theme2</vt:lpstr>
      <vt:lpstr>3_Theme2</vt:lpstr>
      <vt:lpstr>5_Theme2</vt:lpstr>
      <vt:lpstr>6_Theme2</vt:lpstr>
      <vt:lpstr>7_Theme2</vt:lpstr>
      <vt:lpstr>1_Custom Design</vt:lpstr>
      <vt:lpstr>8_Theme2</vt:lpstr>
      <vt:lpstr>9_Theme2</vt:lpstr>
      <vt:lpstr>11_Theme2</vt:lpstr>
      <vt:lpstr>12_Theme2</vt:lpstr>
      <vt:lpstr>13_Theme2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Self-harm in primary care</vt:lpstr>
      <vt:lpstr>Self-harm in primary care</vt:lpstr>
      <vt:lpstr>Self-harm in primary care</vt:lpstr>
      <vt:lpstr>Self-harm in primary care</vt:lpstr>
      <vt:lpstr>Self-harm in primary care</vt:lpstr>
      <vt:lpstr>Family involvement</vt:lpstr>
      <vt:lpstr>Aftercare for self-harm</vt:lpstr>
      <vt:lpstr>Improving access to psychological therapies: Staff views &amp; strategies </vt:lpstr>
      <vt:lpstr>Psychological therapies for self-harm  – patient views</vt:lpstr>
      <vt:lpstr>Current and future drivers of suicide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Graney</dc:creator>
  <cp:lastModifiedBy>Cathryn Rodway</cp:lastModifiedBy>
  <cp:revision>76</cp:revision>
  <cp:lastPrinted>2023-07-04T10:55:28Z</cp:lastPrinted>
  <dcterms:created xsi:type="dcterms:W3CDTF">2022-05-09T09:46:04Z</dcterms:created>
  <dcterms:modified xsi:type="dcterms:W3CDTF">2023-07-14T11:13:50Z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0x010100BB99437FD8390540BA2006B7923868C9</vt:lpwstr>
  </property>
  <property fmtid="{D5CDD505-2E9C-101B-9397-08002B2CF9AE}" pid="3" name="MediaServiceImageTags">
    <vt:lpwstr/>
  </property>
</Properties>
</file>