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Trump Gothic Pro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Ward" userId="67b44f46-dc8e-4b79-ad21-fcb0508e72ae" providerId="ADAL" clId="{4B2C25BC-A80D-4493-AA67-A79B29DDCE93}"/>
    <pc:docChg chg="modSld">
      <pc:chgData name="Christian Ward" userId="67b44f46-dc8e-4b79-ad21-fcb0508e72ae" providerId="ADAL" clId="{4B2C25BC-A80D-4493-AA67-A79B29DDCE93}" dt="2025-04-03T07:52:47.623" v="2" actId="1076"/>
      <pc:docMkLst>
        <pc:docMk/>
      </pc:docMkLst>
      <pc:sldChg chg="modSp mod">
        <pc:chgData name="Christian Ward" userId="67b44f46-dc8e-4b79-ad21-fcb0508e72ae" providerId="ADAL" clId="{4B2C25BC-A80D-4493-AA67-A79B29DDCE93}" dt="2025-04-03T07:52:47.623" v="2" actId="1076"/>
        <pc:sldMkLst>
          <pc:docMk/>
          <pc:sldMk cId="0" sldId="256"/>
        </pc:sldMkLst>
        <pc:spChg chg="mod">
          <ac:chgData name="Christian Ward" userId="67b44f46-dc8e-4b79-ad21-fcb0508e72ae" providerId="ADAL" clId="{4B2C25BC-A80D-4493-AA67-A79B29DDCE93}" dt="2025-04-03T07:52:42.500" v="1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Christian Ward" userId="67b44f46-dc8e-4b79-ad21-fcb0508e72ae" providerId="ADAL" clId="{4B2C25BC-A80D-4493-AA67-A79B29DDCE93}" dt="2025-04-03T07:52:47.623" v="2" actId="1076"/>
          <ac:spMkLst>
            <pc:docMk/>
            <pc:sldMk cId="0" sldId="256"/>
            <ac:spMk id="18" creationId="{00000000-0000-0000-0000-000000000000}"/>
          </ac:spMkLst>
        </pc:spChg>
        <pc:grpChg chg="mod">
          <ac:chgData name="Christian Ward" userId="67b44f46-dc8e-4b79-ad21-fcb0508e72ae" providerId="ADAL" clId="{4B2C25BC-A80D-4493-AA67-A79B29DDCE93}" dt="2025-04-03T07:52:34.426" v="0" actId="1076"/>
          <ac:grpSpMkLst>
            <pc:docMk/>
            <pc:sldMk cId="0" sldId="256"/>
            <ac:grpSpMk id="11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98" t="-32877" r="-7946" b="-3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28700" y="1028700"/>
            <a:ext cx="1961861" cy="830112"/>
          </a:xfrm>
          <a:custGeom>
            <a:avLst/>
            <a:gdLst/>
            <a:ahLst/>
            <a:cxnLst/>
            <a:rect l="l" t="t" r="r" b="b"/>
            <a:pathLst>
              <a:path w="1961861" h="830112">
                <a:moveTo>
                  <a:pt x="0" y="0"/>
                </a:moveTo>
                <a:lnTo>
                  <a:pt x="1961861" y="0"/>
                </a:lnTo>
                <a:lnTo>
                  <a:pt x="1961861" y="830112"/>
                </a:lnTo>
                <a:lnTo>
                  <a:pt x="0" y="830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56754" y="8748774"/>
            <a:ext cx="8409159" cy="501765"/>
            <a:chOff x="0" y="0"/>
            <a:chExt cx="1812885" cy="1081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12885" cy="108173"/>
            </a:xfrm>
            <a:custGeom>
              <a:avLst/>
              <a:gdLst/>
              <a:ahLst/>
              <a:cxnLst/>
              <a:rect l="l" t="t" r="r" b="b"/>
              <a:pathLst>
                <a:path w="1812885" h="108173">
                  <a:moveTo>
                    <a:pt x="0" y="0"/>
                  </a:moveTo>
                  <a:lnTo>
                    <a:pt x="1812885" y="0"/>
                  </a:lnTo>
                  <a:lnTo>
                    <a:pt x="1812885" y="108173"/>
                  </a:lnTo>
                  <a:lnTo>
                    <a:pt x="0" y="108173"/>
                  </a:lnTo>
                  <a:close/>
                </a:path>
              </a:pathLst>
            </a:custGeom>
            <a:solidFill>
              <a:srgbClr val="6C2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1812885" cy="41498"/>
            </a:xfrm>
            <a:prstGeom prst="rect">
              <a:avLst/>
            </a:prstGeom>
          </p:spPr>
          <p:txBody>
            <a:bodyPr lIns="45246" tIns="45246" rIns="45246" bIns="45246" rtlCol="0" anchor="ctr"/>
            <a:lstStyle/>
            <a:p>
              <a:pPr algn="r">
                <a:lnSpc>
                  <a:spcPts val="227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465913" y="8750023"/>
            <a:ext cx="5769696" cy="517274"/>
            <a:chOff x="0" y="0"/>
            <a:chExt cx="1588520" cy="1424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88520" cy="142416"/>
            </a:xfrm>
            <a:custGeom>
              <a:avLst/>
              <a:gdLst/>
              <a:ahLst/>
              <a:cxnLst/>
              <a:rect l="l" t="t" r="r" b="b"/>
              <a:pathLst>
                <a:path w="1588520" h="142416">
                  <a:moveTo>
                    <a:pt x="0" y="0"/>
                  </a:moveTo>
                  <a:lnTo>
                    <a:pt x="1588520" y="0"/>
                  </a:lnTo>
                  <a:lnTo>
                    <a:pt x="1588520" y="142416"/>
                  </a:lnTo>
                  <a:lnTo>
                    <a:pt x="0" y="142416"/>
                  </a:lnTo>
                  <a:close/>
                </a:path>
              </a:pathLst>
            </a:custGeom>
            <a:solidFill>
              <a:srgbClr val="FF5D4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588520" cy="75741"/>
            </a:xfrm>
            <a:prstGeom prst="rect">
              <a:avLst/>
            </a:prstGeom>
          </p:spPr>
          <p:txBody>
            <a:bodyPr lIns="46882" tIns="46882" rIns="46882" bIns="46882" rtlCol="0" anchor="ctr"/>
            <a:lstStyle/>
            <a:p>
              <a:pPr algn="r">
                <a:lnSpc>
                  <a:spcPts val="2273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8376" y="8794165"/>
            <a:ext cx="14348642" cy="60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53"/>
              </a:lnSpc>
            </a:pPr>
            <a:r>
              <a:rPr lang="en-US" sz="4836" dirty="0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JOIN US FOR A BREW, A SWEET TREAT AND A CHAT TO DISCOVER IF A PHD IS FOR YOU.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18376" y="6871981"/>
            <a:ext cx="8485913" cy="1161773"/>
            <a:chOff x="0" y="0"/>
            <a:chExt cx="1573338" cy="215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3338" cy="215400"/>
            </a:xfrm>
            <a:custGeom>
              <a:avLst/>
              <a:gdLst/>
              <a:ahLst/>
              <a:cxnLst/>
              <a:rect l="l" t="t" r="r" b="b"/>
              <a:pathLst>
                <a:path w="1573338" h="215400">
                  <a:moveTo>
                    <a:pt x="0" y="0"/>
                  </a:moveTo>
                  <a:lnTo>
                    <a:pt x="1573338" y="0"/>
                  </a:lnTo>
                  <a:lnTo>
                    <a:pt x="1573338" y="215400"/>
                  </a:lnTo>
                  <a:lnTo>
                    <a:pt x="0" y="215400"/>
                  </a:lnTo>
                  <a:close/>
                </a:path>
              </a:pathLst>
            </a:custGeom>
            <a:solidFill>
              <a:srgbClr val="FF5D4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1573338" cy="148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7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8837" y="7026570"/>
            <a:ext cx="7154379" cy="115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9"/>
              </a:lnSpc>
            </a:pPr>
            <a:r>
              <a:rPr lang="en-US" sz="9266" dirty="0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PHD DISCOVERY CAFE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28700" y="8089968"/>
            <a:ext cx="9275494" cy="557034"/>
            <a:chOff x="0" y="0"/>
            <a:chExt cx="1880673" cy="1129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80673" cy="112943"/>
            </a:xfrm>
            <a:custGeom>
              <a:avLst/>
              <a:gdLst/>
              <a:ahLst/>
              <a:cxnLst/>
              <a:rect l="l" t="t" r="r" b="b"/>
              <a:pathLst>
                <a:path w="1880673" h="112943">
                  <a:moveTo>
                    <a:pt x="0" y="0"/>
                  </a:moveTo>
                  <a:lnTo>
                    <a:pt x="1880673" y="0"/>
                  </a:lnTo>
                  <a:lnTo>
                    <a:pt x="1880673" y="112943"/>
                  </a:lnTo>
                  <a:lnTo>
                    <a:pt x="0" y="112943"/>
                  </a:lnTo>
                  <a:close/>
                </a:path>
              </a:pathLst>
            </a:custGeom>
            <a:solidFill>
              <a:srgbClr val="6C238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6675"/>
              <a:ext cx="1880673" cy="46268"/>
            </a:xfrm>
            <a:prstGeom prst="rect">
              <a:avLst/>
            </a:prstGeom>
          </p:spPr>
          <p:txBody>
            <a:bodyPr lIns="49028" tIns="49028" rIns="49028" bIns="49028" rtlCol="0" anchor="ctr"/>
            <a:lstStyle/>
            <a:p>
              <a:pPr algn="ctr">
                <a:lnSpc>
                  <a:spcPts val="227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68130" y="8161923"/>
            <a:ext cx="9306074" cy="57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7"/>
              </a:lnSpc>
            </a:pPr>
            <a:r>
              <a:rPr lang="en-US" sz="4630" dirty="0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WEDNESDAY 30 APRIL, 12PM-2PM,  ATRIUM - UNI PLACE</a:t>
            </a:r>
          </a:p>
        </p:txBody>
      </p:sp>
      <p:sp>
        <p:nvSpPr>
          <p:cNvPr id="19" name="Freeform 19"/>
          <p:cNvSpPr/>
          <p:nvPr/>
        </p:nvSpPr>
        <p:spPr>
          <a:xfrm>
            <a:off x="8253216" y="6939885"/>
            <a:ext cx="1087816" cy="1029346"/>
          </a:xfrm>
          <a:custGeom>
            <a:avLst/>
            <a:gdLst/>
            <a:ahLst/>
            <a:cxnLst/>
            <a:rect l="l" t="t" r="r" b="b"/>
            <a:pathLst>
              <a:path w="1087816" h="1029346">
                <a:moveTo>
                  <a:pt x="0" y="0"/>
                </a:moveTo>
                <a:lnTo>
                  <a:pt x="1087816" y="0"/>
                </a:lnTo>
                <a:lnTo>
                  <a:pt x="1087816" y="1029346"/>
                </a:lnTo>
                <a:lnTo>
                  <a:pt x="0" y="1029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12115800" y="962025"/>
            <a:ext cx="5143500" cy="548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6"/>
              </a:lnSpc>
              <a:spcBef>
                <a:spcPct val="0"/>
              </a:spcBef>
            </a:pPr>
            <a:r>
              <a:rPr lang="en-US" sz="3169">
                <a:solidFill>
                  <a:srgbClr val="FFFFFF"/>
                </a:solidFill>
                <a:latin typeface="Trump Gothic Pro"/>
                <a:ea typeface="Trump Gothic Pro"/>
                <a:cs typeface="Trump Gothic Pro"/>
                <a:sym typeface="Trump Gothic Pro"/>
              </a:rPr>
              <a:t>FACULTY OF BIOLOGY, MEDICINE AND HEALTH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5767168" y="6909898"/>
            <a:ext cx="1492132" cy="2357399"/>
            <a:chOff x="0" y="0"/>
            <a:chExt cx="1989509" cy="3143199"/>
          </a:xfrm>
        </p:grpSpPr>
        <p:sp>
          <p:nvSpPr>
            <p:cNvPr id="22" name="Freeform 22"/>
            <p:cNvSpPr/>
            <p:nvPr/>
          </p:nvSpPr>
          <p:spPr>
            <a:xfrm>
              <a:off x="0" y="565248"/>
              <a:ext cx="1989509" cy="1989509"/>
            </a:xfrm>
            <a:custGeom>
              <a:avLst/>
              <a:gdLst/>
              <a:ahLst/>
              <a:cxnLst/>
              <a:rect l="l" t="t" r="r" b="b"/>
              <a:pathLst>
                <a:path w="1989509" h="1989509">
                  <a:moveTo>
                    <a:pt x="0" y="0"/>
                  </a:moveTo>
                  <a:lnTo>
                    <a:pt x="1989509" y="0"/>
                  </a:lnTo>
                  <a:lnTo>
                    <a:pt x="1989509" y="1989509"/>
                  </a:lnTo>
                  <a:lnTo>
                    <a:pt x="0" y="1989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76200"/>
              <a:ext cx="1989509" cy="512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7"/>
                </a:lnSpc>
              </a:pPr>
              <a:r>
                <a:rPr lang="en-US" sz="2908">
                  <a:solidFill>
                    <a:srgbClr val="FFFFFF"/>
                  </a:solidFill>
                  <a:latin typeface="Trump Gothic Pro"/>
                  <a:ea typeface="Trump Gothic Pro"/>
                  <a:cs typeface="Trump Gothic Pro"/>
                  <a:sym typeface="Trump Gothic Pro"/>
                </a:rPr>
                <a:t>REGISTER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630957"/>
              <a:ext cx="1989509" cy="512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7"/>
                </a:lnSpc>
              </a:pPr>
              <a:r>
                <a:rPr lang="en-US" sz="2908">
                  <a:solidFill>
                    <a:srgbClr val="FFFFFF"/>
                  </a:solidFill>
                  <a:latin typeface="Trump Gothic Pro"/>
                  <a:ea typeface="Trump Gothic Pro"/>
                  <a:cs typeface="Trump Gothic Pro"/>
                  <a:sym typeface="Trump Gothic Pro"/>
                </a:rPr>
                <a:t>YOUR PLACE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Trump Gothic Pro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1920x1080</dc:title>
  <cp:lastModifiedBy>Christian Ward</cp:lastModifiedBy>
  <cp:revision>1</cp:revision>
  <dcterms:created xsi:type="dcterms:W3CDTF">2006-08-16T00:00:00Z</dcterms:created>
  <dcterms:modified xsi:type="dcterms:W3CDTF">2025-04-03T07:52:52Z</dcterms:modified>
  <dc:identifier>DAGjj1UKj5I</dc:identifier>
</cp:coreProperties>
</file>