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74" r:id="rId2"/>
    <p:sldId id="299" r:id="rId3"/>
    <p:sldId id="309" r:id="rId4"/>
    <p:sldId id="305" r:id="rId5"/>
    <p:sldId id="310" r:id="rId6"/>
    <p:sldId id="306" r:id="rId7"/>
    <p:sldId id="300" r:id="rId8"/>
    <p:sldId id="304" r:id="rId9"/>
    <p:sldId id="311" r:id="rId10"/>
    <p:sldId id="312" r:id="rId11"/>
    <p:sldId id="307" r:id="rId12"/>
    <p:sldId id="308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fld id="{E09A0241-2C80-5B44-BD0A-8DE00D57D2CD}" type="datetimeFigureOut">
              <a:rPr lang="en-GB"/>
              <a:pPr/>
              <a:t>16/09/2016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fld id="{4375040A-D189-634B-B7E8-D32B28F5C4C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62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1B2310-C9C1-FC4E-AD0F-3E71DD9CAC5F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E4A06-7FBB-EC49-9C2A-9EE9E8539A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753BF9-21C6-A646-9FC4-AB1D7705B58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639E3-39C2-FD46-B352-35663F3176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5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AE4394-B5DD-6546-AADF-C0C19A0FFC65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62051-31E5-8540-B2AE-0AB497E588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CAB42F-5041-4D43-984D-BC0D2880838B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0A06-FCC6-744C-BB02-C941C6DAA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9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B68F70-A4C4-3846-89B1-80C591C29399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FD68A-D4EE-1E4B-8424-AE156CCD6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0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54DE65-599A-EF4A-B02C-926157F3CAD3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1BCCD-D610-B84B-AEE8-D03E4FFADE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3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ED482A-CC1E-B542-8D13-E7C227EBD72B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8DCAC-67B1-3F4B-8964-1FA3985DDE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0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47FD9F-1177-6F4C-8945-5EF866F9AC4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DD3B2-2F71-0042-B1B7-7CCE2F8D79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CBD4E1-A95A-8A42-B7D2-EACC074985D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91B90-9F16-5140-A0D6-A0ECD0F9B1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9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FC6C22-3A8B-1E4D-80AA-13FE7FED37A2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9F1D3-543D-C14B-97C2-97B63E958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89D865-F8FB-C045-B298-6672BAF87B7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84F3C-BA26-694F-A3E8-45DB8C333B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4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fld id="{9750B93B-DD2C-FC43-9F68-80C39D829F1A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fld id="{62DB7D3A-FE26-394D-9070-60C0061CCC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368703"/>
            <a:ext cx="87391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Presentation title 32 point</a:t>
            </a:r>
            <a:br>
              <a:rPr lang="en-GB" sz="3200">
                <a:solidFill>
                  <a:schemeClr val="bg1"/>
                </a:solidFill>
                <a:latin typeface="Verdana"/>
                <a:cs typeface="Verdana"/>
              </a:rPr>
            </a:br>
            <a:r>
              <a:rPr lang="en-GB" sz="3200">
                <a:solidFill>
                  <a:schemeClr val="bg1"/>
                </a:solidFill>
                <a:latin typeface="Verdana"/>
                <a:cs typeface="Verdana"/>
              </a:rPr>
              <a:t>Second </a:t>
            </a:r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line if required</a:t>
            </a:r>
            <a:endParaRPr lang="en-US" sz="3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2578993"/>
            <a:ext cx="8739187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Verdana"/>
                <a:cs typeface="Verdana"/>
              </a:rPr>
              <a:t>Sub-title 24 point</a:t>
            </a: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Verdana"/>
                <a:cs typeface="Verdana"/>
              </a:rPr>
              <a:t>Second line if required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1576978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05880" y="323540"/>
            <a:ext cx="8655926" cy="88494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0"/>
                <a:cs typeface="Geneva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latin typeface="Verdana" charset="0"/>
                <a:ea typeface="Verdana" charset="0"/>
                <a:cs typeface="Verdana" charset="0"/>
              </a:rPr>
              <a:t>Preferably images should…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535" y="1208484"/>
            <a:ext cx="8666271" cy="5521089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0"/>
                <a:cs typeface="Genev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Be uniform in size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Complement the content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Not impact on the copy area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Include descriptions (right click on image, format picture, Alt-text to include a description)</a:t>
            </a:r>
          </a:p>
        </p:txBody>
      </p:sp>
      <p:pic>
        <p:nvPicPr>
          <p:cNvPr id="7" name="Picture 6" descr="AerialView1.jpg" title="University aerial view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8" name="Picture 7" descr="UoM-20140326_DSCF2448.jpg" title="Student studying in library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9" name="Picture 8" descr="Broaden Your Studies 4 NEW.jpg" title="Photo of people video recording outside on campus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4887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891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use_recording_qz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014" y="388938"/>
            <a:ext cx="12573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8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462014"/>
            <a:ext cx="86329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Title for text slide 32 point</a:t>
            </a:r>
            <a:b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</a:br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with 1 line spacing after</a:t>
            </a:r>
            <a:endParaRPr lang="en-US" sz="3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50" y="1712609"/>
            <a:ext cx="8632974" cy="260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Sub-title 24 point with 1 line spacing after</a:t>
            </a:r>
          </a:p>
          <a:p>
            <a:pPr>
              <a:defRPr/>
            </a:pPr>
            <a:endParaRPr lang="en-GB" sz="2400" dirty="0">
              <a:solidFill>
                <a:schemeClr val="bg1"/>
              </a:solidFill>
              <a:latin typeface="Verdana"/>
              <a:ea typeface="Geneva" charset="0"/>
              <a:cs typeface="Verdana"/>
            </a:endParaRP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Main copy size 24 point</a:t>
            </a: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Line spacing 1.2 for all text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Bullet 1 use standard bullet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Bullet 2 use for secondary bullet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Manchester on a sunny day" title="Campus view looking towards Learning Commons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4869164"/>
            <a:ext cx="8645722" cy="1788494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Should fill the screen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With minimum or no text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If there is any text it should be against a solid background colour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05880" y="148883"/>
            <a:ext cx="3559945" cy="56004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/>
            <a:r>
              <a:rPr lang="en-GB" sz="32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Ideally images…</a:t>
            </a:r>
          </a:p>
        </p:txBody>
      </p:sp>
    </p:spTree>
    <p:extLst>
      <p:ext uri="{BB962C8B-B14F-4D97-AF65-F5344CB8AC3E}">
        <p14:creationId xmlns:p14="http://schemas.microsoft.com/office/powerpoint/2010/main" val="205399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405880" y="231074"/>
            <a:ext cx="8655926" cy="88494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0"/>
                <a:cs typeface="Geneva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Preferably images should…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535" y="1116018"/>
            <a:ext cx="8666271" cy="5500539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0"/>
                <a:cs typeface="Genev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Be uniform in size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Complement the content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Not impact on the copy area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Include descriptions (right click on image, format picture, Alt-text to include a description)</a:t>
            </a:r>
          </a:p>
        </p:txBody>
      </p:sp>
      <p:pic>
        <p:nvPicPr>
          <p:cNvPr id="7" name="Picture 6" descr="AerialView1.jpg" title="University aerial view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  <p:pic>
        <p:nvPicPr>
          <p:cNvPr id="8" name="Picture 7" descr="UoM-20140326_DSCF2448.jpg" title="Student studying in library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  <p:pic>
        <p:nvPicPr>
          <p:cNvPr id="9" name="Picture 8" descr="Broaden Your Studies 4 NEW.jpg" title="Photo of people video recording outside on campus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77196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953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ause_recording_qz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014" y="388938"/>
            <a:ext cx="12573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6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9113" y="1977676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04813" y="396149"/>
            <a:ext cx="856452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latin typeface="Verdana"/>
                <a:cs typeface="Verdana"/>
              </a:rPr>
              <a:t>Presentation title</a:t>
            </a:r>
            <a:br>
              <a:rPr lang="en-GB" sz="3200" dirty="0">
                <a:latin typeface="Verdana"/>
                <a:cs typeface="Verdana"/>
              </a:rPr>
            </a:br>
            <a:r>
              <a:rPr lang="en-GB" sz="3200" dirty="0">
                <a:latin typeface="Verdana"/>
                <a:cs typeface="Verdana"/>
              </a:rPr>
              <a:t>second line if required</a:t>
            </a:r>
            <a:endParaRPr lang="en-US" sz="3200" dirty="0">
              <a:latin typeface="Verdana"/>
              <a:cs typeface="Verdana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4814" y="2866676"/>
            <a:ext cx="856452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latin typeface="Verdana"/>
                <a:cs typeface="Verdana"/>
              </a:rPr>
              <a:t>Sub-title</a:t>
            </a:r>
          </a:p>
          <a:p>
            <a:pPr>
              <a:lnSpc>
                <a:spcPct val="120000"/>
              </a:lnSpc>
            </a:pPr>
            <a:r>
              <a:rPr lang="en-GB" sz="2400" dirty="0">
                <a:latin typeface="Verdana"/>
                <a:cs typeface="Verdana"/>
              </a:rPr>
              <a:t>Second line if required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315395"/>
            <a:ext cx="8492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2400" dirty="0">
                <a:latin typeface="Verdana" charset="0"/>
                <a:ea typeface="Verdana" charset="0"/>
                <a:cs typeface="Verdana" charset="0"/>
              </a:rPr>
              <a:t>Title for text slide 32 point</a:t>
            </a:r>
            <a:br>
              <a:rPr lang="en-GB" sz="2400" dirty="0">
                <a:latin typeface="Verdana" charset="0"/>
                <a:ea typeface="Verdana" charset="0"/>
                <a:cs typeface="Verdana" charset="0"/>
              </a:rPr>
            </a:br>
            <a:r>
              <a:rPr lang="en-GB" sz="2400" dirty="0">
                <a:latin typeface="Verdana" charset="0"/>
                <a:ea typeface="Verdana" charset="0"/>
                <a:cs typeface="Verdana" charset="0"/>
              </a:rPr>
              <a:t>with 1 line spacing after</a:t>
            </a:r>
            <a:endParaRPr lang="en-US" sz="24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1424930"/>
            <a:ext cx="8492450" cy="260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Sub-title 24 point with 1 line spacing after</a:t>
            </a:r>
          </a:p>
          <a:p>
            <a:pPr>
              <a:defRPr/>
            </a:pPr>
            <a:endParaRPr lang="en-GB" sz="2400" dirty="0">
              <a:solidFill>
                <a:srgbClr val="000000"/>
              </a:solidFill>
              <a:latin typeface="Verdana"/>
              <a:ea typeface="Geneva" charset="0"/>
              <a:cs typeface="Verdana"/>
            </a:endParaRP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Main copy size 14 point</a:t>
            </a: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Line spacing 1.2 for all text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Bullet 1 use standard bullet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Bullet 2 use for secondary bullet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Manchester on a sunny day" title="Campus view looking towards Learning Commons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645722" cy="1788494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Should fill the screen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With minimum or no text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If there is any text it should be against a solid background colour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05880" y="210524"/>
            <a:ext cx="3559945" cy="56004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/>
            <a:r>
              <a:rPr lang="en-GB" sz="3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Ideally images…</a:t>
            </a:r>
            <a:endParaRPr lang="en-GB" sz="3200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94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208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Geneva</vt:lpstr>
      <vt:lpstr>Verdana</vt:lpstr>
      <vt:lpstr>ヒラギノ角ゴ Pro W3</vt:lpstr>
      <vt:lpstr>Office Theme</vt:lpstr>
      <vt:lpstr>PowerPoint Presentation</vt:lpstr>
      <vt:lpstr>PowerPoint Presentation</vt:lpstr>
      <vt:lpstr>Ideally images…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Ideally images…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Miriam</cp:lastModifiedBy>
  <cp:revision>73</cp:revision>
  <dcterms:created xsi:type="dcterms:W3CDTF">2012-01-17T15:51:07Z</dcterms:created>
  <dcterms:modified xsi:type="dcterms:W3CDTF">2016-09-16T10:16:45Z</dcterms:modified>
</cp:coreProperties>
</file>