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4" r:id="rId2"/>
  </p:sldIdLst>
  <p:sldSz cx="9601200" cy="12801600" type="A3"/>
  <p:notesSz cx="6858000" cy="9144000"/>
  <p:defaultTextStyle>
    <a:defPPr>
      <a:defRPr lang="en-US"/>
    </a:defPPr>
    <a:lvl1pPr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609600" indent="-152400"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1220788" indent="-306388"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831975" indent="-460375"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2443163" indent="-614363"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a Lee" initials="E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4626"/>
    <a:srgbClr val="F051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4941" autoAdjust="0"/>
    <p:restoredTop sz="50067"/>
  </p:normalViewPr>
  <p:slideViewPr>
    <p:cSldViewPr snapToObjects="1">
      <p:cViewPr>
        <p:scale>
          <a:sx n="90" d="100"/>
          <a:sy n="90" d="100"/>
        </p:scale>
        <p:origin x="1496" y="328"/>
      </p:cViewPr>
      <p:guideLst>
        <p:guide orient="horz" pos="4032"/>
        <p:guide pos="30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4311AC9-B7E2-5E4E-A538-8AD967CD3C51}" type="datetime1">
              <a:rPr lang="en-AU"/>
              <a:pPr>
                <a:defRPr/>
              </a:pPr>
              <a:t>30/9/22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CE21357-F778-8241-9D10-22810125E1F2}" type="slidenum">
              <a:rPr lang="en-US"/>
              <a:pPr>
                <a:defRPr/>
              </a:pPr>
              <a:t>‹#›</a:t>
            </a:fld>
            <a:endParaRPr lang="en-US" dirty="0"/>
          </a:p>
        </p:txBody>
      </p:sp>
    </p:spTree>
    <p:extLst>
      <p:ext uri="{BB962C8B-B14F-4D97-AF65-F5344CB8AC3E}">
        <p14:creationId xmlns:p14="http://schemas.microsoft.com/office/powerpoint/2010/main" val="3847184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10956"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610956" fontAlgn="auto">
              <a:spcBef>
                <a:spcPts val="0"/>
              </a:spcBef>
              <a:spcAft>
                <a:spcPts val="0"/>
              </a:spcAft>
              <a:defRPr sz="1200" smtClean="0">
                <a:latin typeface="+mn-lt"/>
                <a:ea typeface="+mn-ea"/>
                <a:cs typeface="+mn-cs"/>
              </a:defRPr>
            </a:lvl1pPr>
          </a:lstStyle>
          <a:p>
            <a:pPr>
              <a:defRPr/>
            </a:pPr>
            <a:fld id="{239CF495-6B66-AE44-B22D-1AB475A190B9}" type="datetime1">
              <a:rPr lang="en-AU"/>
              <a:pPr>
                <a:defRPr/>
              </a:pPr>
              <a:t>30/9/22</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10956"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610956" fontAlgn="auto">
              <a:spcBef>
                <a:spcPts val="0"/>
              </a:spcBef>
              <a:spcAft>
                <a:spcPts val="0"/>
              </a:spcAft>
              <a:defRPr sz="1200">
                <a:latin typeface="+mn-lt"/>
                <a:ea typeface="+mn-ea"/>
                <a:cs typeface="+mn-cs"/>
              </a:defRPr>
            </a:lvl1pPr>
          </a:lstStyle>
          <a:p>
            <a:pPr>
              <a:defRPr/>
            </a:pPr>
            <a:fld id="{0CFE03D5-7B9E-324A-AE0F-9714F93FEA82}" type="slidenum">
              <a:rPr lang="en-US"/>
              <a:pPr>
                <a:defRPr/>
              </a:pPr>
              <a:t>‹#›</a:t>
            </a:fld>
            <a:endParaRPr lang="en-US" dirty="0"/>
          </a:p>
        </p:txBody>
      </p:sp>
    </p:spTree>
    <p:extLst>
      <p:ext uri="{BB962C8B-B14F-4D97-AF65-F5344CB8AC3E}">
        <p14:creationId xmlns:p14="http://schemas.microsoft.com/office/powerpoint/2010/main" val="3135718962"/>
      </p:ext>
    </p:extLst>
  </p:cSld>
  <p:clrMap bg1="lt1" tx1="dk1" bg2="lt2" tx2="dk2" accent1="accent1" accent2="accent2" accent3="accent3" accent4="accent4" accent5="accent5" accent6="accent6" hlink="hlink" folHlink="folHlink"/>
  <p:hf hdr="0" ftr="0" dt="0"/>
  <p:notesStyle>
    <a:lvl1pPr algn="l" defTabSz="609600" rtl="0" eaLnBrk="0" fontAlgn="base" hangingPunct="0">
      <a:spcBef>
        <a:spcPct val="30000"/>
      </a:spcBef>
      <a:spcAft>
        <a:spcPct val="0"/>
      </a:spcAft>
      <a:defRPr sz="1600" kern="1200">
        <a:solidFill>
          <a:schemeClr val="tx1"/>
        </a:solidFill>
        <a:latin typeface="+mn-lt"/>
        <a:ea typeface="ＭＳ Ｐゴシック" charset="0"/>
        <a:cs typeface="ＭＳ Ｐゴシック" charset="0"/>
      </a:defRPr>
    </a:lvl1pPr>
    <a:lvl2pPr marL="609600"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2pPr>
    <a:lvl3pPr marL="1220788"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3pPr>
    <a:lvl4pPr marL="1831975"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4pPr>
    <a:lvl5pPr marL="2443163"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5pPr>
    <a:lvl6pPr marL="3054782" algn="l" defTabSz="610956" rtl="0" eaLnBrk="1" latinLnBrk="0" hangingPunct="1">
      <a:defRPr sz="1600" kern="1200">
        <a:solidFill>
          <a:schemeClr val="tx1"/>
        </a:solidFill>
        <a:latin typeface="+mn-lt"/>
        <a:ea typeface="+mn-ea"/>
        <a:cs typeface="+mn-cs"/>
      </a:defRPr>
    </a:lvl6pPr>
    <a:lvl7pPr marL="3665738" algn="l" defTabSz="610956" rtl="0" eaLnBrk="1" latinLnBrk="0" hangingPunct="1">
      <a:defRPr sz="1600" kern="1200">
        <a:solidFill>
          <a:schemeClr val="tx1"/>
        </a:solidFill>
        <a:latin typeface="+mn-lt"/>
        <a:ea typeface="+mn-ea"/>
        <a:cs typeface="+mn-cs"/>
      </a:defRPr>
    </a:lvl7pPr>
    <a:lvl8pPr marL="4276695" algn="l" defTabSz="610956" rtl="0" eaLnBrk="1" latinLnBrk="0" hangingPunct="1">
      <a:defRPr sz="1600" kern="1200">
        <a:solidFill>
          <a:schemeClr val="tx1"/>
        </a:solidFill>
        <a:latin typeface="+mn-lt"/>
        <a:ea typeface="+mn-ea"/>
        <a:cs typeface="+mn-cs"/>
      </a:defRPr>
    </a:lvl8pPr>
    <a:lvl9pPr marL="4887651" algn="l" defTabSz="61095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869A37CB-28BB-2B4B-BBE3-E21043CCD151}" type="slidenum">
              <a:rPr lang="en-US" smtClean="0"/>
              <a:pPr>
                <a:defRPr/>
              </a:pPr>
              <a:t>1</a:t>
            </a:fld>
            <a:endParaRPr lang="en-US" dirty="0"/>
          </a:p>
        </p:txBody>
      </p:sp>
    </p:spTree>
    <p:extLst>
      <p:ext uri="{BB962C8B-B14F-4D97-AF65-F5344CB8AC3E}">
        <p14:creationId xmlns:p14="http://schemas.microsoft.com/office/powerpoint/2010/main" val="2110291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3 poster - (body copy right hand side)">
    <p:spTree>
      <p:nvGrpSpPr>
        <p:cNvPr id="1" name=""/>
        <p:cNvGrpSpPr/>
        <p:nvPr/>
      </p:nvGrpSpPr>
      <p:grpSpPr>
        <a:xfrm>
          <a:off x="0" y="0"/>
          <a:ext cx="0" cy="0"/>
          <a:chOff x="0" y="0"/>
          <a:chExt cx="0" cy="0"/>
        </a:xfrm>
      </p:grpSpPr>
      <p:pic>
        <p:nvPicPr>
          <p:cNvPr id="6" name="Picture 9" descr="USY_MB1_RGB_1_Colour_Standard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0913" y="515938"/>
            <a:ext cx="2827337" cy="1220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963442" y="2148672"/>
            <a:ext cx="7666526" cy="5301175"/>
          </a:xfrm>
          <a:prstGeom prst="rect">
            <a:avLst/>
          </a:prstGeom>
          <a:solidFill>
            <a:schemeClr val="bg1">
              <a:lumMod val="85000"/>
            </a:schemeClr>
          </a:solidFill>
        </p:spPr>
        <p:txBody>
          <a:bodyPr lIns="122191" tIns="61096" rIns="122191" bIns="61096"/>
          <a:lstStyle>
            <a:lvl1pPr>
              <a:defRPr baseline="0"/>
            </a:lvl1pPr>
            <a:lvl5pPr marL="2443825" indent="0">
              <a:buNone/>
              <a:defRPr/>
            </a:lvl5pPr>
          </a:lstStyle>
          <a:p>
            <a:pPr lvl="0"/>
            <a:r>
              <a:rPr lang="en-US"/>
              <a:t>Click to edit Master text styles</a:t>
            </a:r>
          </a:p>
        </p:txBody>
      </p:sp>
      <p:sp>
        <p:nvSpPr>
          <p:cNvPr id="2" name="Title 1"/>
          <p:cNvSpPr>
            <a:spLocks noGrp="1"/>
          </p:cNvSpPr>
          <p:nvPr>
            <p:ph type="title"/>
          </p:nvPr>
        </p:nvSpPr>
        <p:spPr>
          <a:xfrm>
            <a:off x="971235" y="817410"/>
            <a:ext cx="5197518" cy="1097260"/>
          </a:xfrm>
          <a:prstGeom prst="rect">
            <a:avLst/>
          </a:prstGeom>
        </p:spPr>
        <p:txBody>
          <a:bodyPr lIns="0" tIns="0" rIns="0" bIns="0"/>
          <a:lstStyle>
            <a:lvl1pPr>
              <a:defRPr b="1">
                <a:solidFill>
                  <a:srgbClr val="E64626"/>
                </a:solidFill>
              </a:defRPr>
            </a:lvl1pPr>
          </a:lstStyle>
          <a:p>
            <a:r>
              <a:rPr lang="en-US"/>
              <a:t>Click to edit Master title style</a:t>
            </a:r>
            <a:endParaRPr lang="en-US" dirty="0"/>
          </a:p>
        </p:txBody>
      </p:sp>
      <p:sp>
        <p:nvSpPr>
          <p:cNvPr id="3" name="Content Placeholder 2"/>
          <p:cNvSpPr>
            <a:spLocks noGrp="1"/>
          </p:cNvSpPr>
          <p:nvPr>
            <p:ph idx="1"/>
          </p:nvPr>
        </p:nvSpPr>
        <p:spPr>
          <a:xfrm>
            <a:off x="953453" y="7796647"/>
            <a:ext cx="2435791"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10" name="Content Placeholder 2"/>
          <p:cNvSpPr>
            <a:spLocks noGrp="1"/>
          </p:cNvSpPr>
          <p:nvPr>
            <p:ph idx="11"/>
          </p:nvPr>
        </p:nvSpPr>
        <p:spPr>
          <a:xfrm>
            <a:off x="3792489" y="7796647"/>
            <a:ext cx="4837480"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9" name="TextBox 8"/>
          <p:cNvSpPr txBox="1"/>
          <p:nvPr userDrawn="1"/>
        </p:nvSpPr>
        <p:spPr>
          <a:xfrm>
            <a:off x="953453" y="12161440"/>
            <a:ext cx="3765150" cy="92333"/>
          </a:xfrm>
          <a:prstGeom prst="rect">
            <a:avLst/>
          </a:prstGeom>
          <a:noFill/>
        </p:spPr>
        <p:txBody>
          <a:bodyPr wrap="square" lIns="0" tIns="0" rIns="0" bIns="0" rtlCol="0">
            <a:spAutoFit/>
          </a:bodyPr>
          <a:lstStyle/>
          <a:p>
            <a:r>
              <a:rPr lang="en-US" sz="600" dirty="0">
                <a:latin typeface="Tw Cen MT"/>
                <a:cs typeface="Tw Cen MT"/>
              </a:rPr>
              <a:t>CRICOS 0026A</a:t>
            </a:r>
          </a:p>
        </p:txBody>
      </p:sp>
    </p:spTree>
    <p:extLst>
      <p:ext uri="{BB962C8B-B14F-4D97-AF65-F5344CB8AC3E}">
        <p14:creationId xmlns:p14="http://schemas.microsoft.com/office/powerpoint/2010/main" val="200852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3 poster - (body copy left hand side)">
    <p:spTree>
      <p:nvGrpSpPr>
        <p:cNvPr id="1" name=""/>
        <p:cNvGrpSpPr/>
        <p:nvPr/>
      </p:nvGrpSpPr>
      <p:grpSpPr>
        <a:xfrm>
          <a:off x="0" y="0"/>
          <a:ext cx="0" cy="0"/>
          <a:chOff x="0" y="0"/>
          <a:chExt cx="0" cy="0"/>
        </a:xfrm>
      </p:grpSpPr>
      <p:pic>
        <p:nvPicPr>
          <p:cNvPr id="10" name="Picture 9" descr="USY_MB1_RGB_1_Colour_Standard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0913" y="515938"/>
            <a:ext cx="2827337" cy="1220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194178" y="7796647"/>
            <a:ext cx="2435791"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7" name="Content Placeholder 2"/>
          <p:cNvSpPr>
            <a:spLocks noGrp="1"/>
          </p:cNvSpPr>
          <p:nvPr>
            <p:ph idx="11"/>
          </p:nvPr>
        </p:nvSpPr>
        <p:spPr>
          <a:xfrm>
            <a:off x="971234" y="7796647"/>
            <a:ext cx="4837480"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9" name="Content Placeholder 2"/>
          <p:cNvSpPr>
            <a:spLocks noGrp="1"/>
          </p:cNvSpPr>
          <p:nvPr>
            <p:ph idx="10"/>
          </p:nvPr>
        </p:nvSpPr>
        <p:spPr>
          <a:xfrm>
            <a:off x="963442" y="2148672"/>
            <a:ext cx="7666526" cy="5301175"/>
          </a:xfrm>
          <a:prstGeom prst="rect">
            <a:avLst/>
          </a:prstGeom>
          <a:solidFill>
            <a:schemeClr val="bg1">
              <a:lumMod val="85000"/>
            </a:schemeClr>
          </a:solidFill>
        </p:spPr>
        <p:txBody>
          <a:bodyPr lIns="122191" tIns="61096" rIns="122191" bIns="61096"/>
          <a:lstStyle>
            <a:lvl1pPr>
              <a:defRPr baseline="0"/>
            </a:lvl1pPr>
            <a:lvl5pPr marL="2443825" indent="0">
              <a:buNone/>
              <a:defRPr/>
            </a:lvl5pPr>
          </a:lstStyle>
          <a:p>
            <a:pPr lvl="0"/>
            <a:r>
              <a:rPr lang="en-US"/>
              <a:t>Click to edit Master text styles</a:t>
            </a:r>
          </a:p>
        </p:txBody>
      </p:sp>
      <p:sp>
        <p:nvSpPr>
          <p:cNvPr id="8" name="Title 1"/>
          <p:cNvSpPr>
            <a:spLocks noGrp="1"/>
          </p:cNvSpPr>
          <p:nvPr>
            <p:ph type="title"/>
          </p:nvPr>
        </p:nvSpPr>
        <p:spPr>
          <a:xfrm>
            <a:off x="971235" y="817410"/>
            <a:ext cx="5197518" cy="1097260"/>
          </a:xfrm>
          <a:prstGeom prst="rect">
            <a:avLst/>
          </a:prstGeom>
        </p:spPr>
        <p:txBody>
          <a:bodyPr lIns="0" tIns="0" rIns="0" bIns="0"/>
          <a:lstStyle>
            <a:lvl1pPr>
              <a:defRPr b="1">
                <a:solidFill>
                  <a:srgbClr val="E64626"/>
                </a:solidFill>
              </a:defRPr>
            </a:lvl1pPr>
          </a:lstStyle>
          <a:p>
            <a:r>
              <a:rPr lang="en-US"/>
              <a:t>Click to edit Master title style</a:t>
            </a:r>
            <a:endParaRPr lang="en-US" dirty="0"/>
          </a:p>
        </p:txBody>
      </p:sp>
      <p:sp>
        <p:nvSpPr>
          <p:cNvPr id="12" name="TextBox 11"/>
          <p:cNvSpPr txBox="1"/>
          <p:nvPr userDrawn="1"/>
        </p:nvSpPr>
        <p:spPr>
          <a:xfrm>
            <a:off x="953453" y="12328267"/>
            <a:ext cx="3765150" cy="92333"/>
          </a:xfrm>
          <a:prstGeom prst="rect">
            <a:avLst/>
          </a:prstGeom>
          <a:noFill/>
        </p:spPr>
        <p:txBody>
          <a:bodyPr wrap="square" lIns="0" tIns="0" rIns="0" bIns="0" rtlCol="0">
            <a:spAutoFit/>
          </a:bodyPr>
          <a:lstStyle/>
          <a:p>
            <a:r>
              <a:rPr lang="en-US" sz="600" dirty="0">
                <a:latin typeface="Tw Cen MT"/>
                <a:cs typeface="Tw Cen MT"/>
              </a:rPr>
              <a:t>CRICOS 0026A</a:t>
            </a:r>
          </a:p>
        </p:txBody>
      </p:sp>
    </p:spTree>
    <p:extLst>
      <p:ext uri="{BB962C8B-B14F-4D97-AF65-F5344CB8AC3E}">
        <p14:creationId xmlns:p14="http://schemas.microsoft.com/office/powerpoint/2010/main" val="2321047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p:nvCxnSpPr>
        <p:spPr>
          <a:xfrm flipV="1">
            <a:off x="984250" y="12801600"/>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8629650" y="12801600"/>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984250" y="-319088"/>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629650" y="-319088"/>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V="1">
            <a:off x="9773444" y="11738769"/>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172244" y="11737181"/>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172244" y="750094"/>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9773444" y="750094"/>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3" r:id="rId1"/>
    <p:sldLayoutId id="2147483664" r:id="rId2"/>
  </p:sldLayoutIdLst>
  <p:hf sldNum="0" hdr="0" dt="0"/>
  <p:txStyles>
    <p:titleStyle>
      <a:lvl1pPr algn="l" defTabSz="609600" rtl="0" eaLnBrk="1" fontAlgn="base" hangingPunct="1">
        <a:spcBef>
          <a:spcPct val="0"/>
        </a:spcBef>
        <a:spcAft>
          <a:spcPct val="0"/>
        </a:spcAft>
        <a:defRPr sz="2500" b="1" kern="1200">
          <a:solidFill>
            <a:srgbClr val="FF0000"/>
          </a:solidFill>
          <a:latin typeface="Tw Cen MT"/>
          <a:ea typeface="ＭＳ Ｐゴシック" charset="0"/>
          <a:cs typeface="Tw Cen MT"/>
        </a:defRPr>
      </a:lvl1pPr>
      <a:lvl2pPr algn="l" defTabSz="609600" rtl="0" eaLnBrk="1" fontAlgn="base" hangingPunct="1">
        <a:spcBef>
          <a:spcPct val="0"/>
        </a:spcBef>
        <a:spcAft>
          <a:spcPct val="0"/>
        </a:spcAft>
        <a:defRPr sz="2500" b="1">
          <a:solidFill>
            <a:srgbClr val="FF0000"/>
          </a:solidFill>
          <a:latin typeface="Tw Cen MT" charset="0"/>
          <a:ea typeface="ＭＳ Ｐゴシック" charset="0"/>
        </a:defRPr>
      </a:lvl2pPr>
      <a:lvl3pPr algn="l" defTabSz="609600" rtl="0" eaLnBrk="1" fontAlgn="base" hangingPunct="1">
        <a:spcBef>
          <a:spcPct val="0"/>
        </a:spcBef>
        <a:spcAft>
          <a:spcPct val="0"/>
        </a:spcAft>
        <a:defRPr sz="2500" b="1">
          <a:solidFill>
            <a:srgbClr val="FF0000"/>
          </a:solidFill>
          <a:latin typeface="Tw Cen MT" charset="0"/>
          <a:ea typeface="ＭＳ Ｐゴシック" charset="0"/>
        </a:defRPr>
      </a:lvl3pPr>
      <a:lvl4pPr algn="l" defTabSz="609600" rtl="0" eaLnBrk="1" fontAlgn="base" hangingPunct="1">
        <a:spcBef>
          <a:spcPct val="0"/>
        </a:spcBef>
        <a:spcAft>
          <a:spcPct val="0"/>
        </a:spcAft>
        <a:defRPr sz="2500" b="1">
          <a:solidFill>
            <a:srgbClr val="FF0000"/>
          </a:solidFill>
          <a:latin typeface="Tw Cen MT" charset="0"/>
          <a:ea typeface="ＭＳ Ｐゴシック" charset="0"/>
        </a:defRPr>
      </a:lvl4pPr>
      <a:lvl5pPr algn="l" defTabSz="609600" rtl="0" eaLnBrk="1" fontAlgn="base" hangingPunct="1">
        <a:spcBef>
          <a:spcPct val="0"/>
        </a:spcBef>
        <a:spcAft>
          <a:spcPct val="0"/>
        </a:spcAft>
        <a:defRPr sz="2500" b="1">
          <a:solidFill>
            <a:srgbClr val="FF0000"/>
          </a:solidFill>
          <a:latin typeface="Tw Cen MT" charset="0"/>
          <a:ea typeface="ＭＳ Ｐゴシック" charset="0"/>
        </a:defRPr>
      </a:lvl5pPr>
      <a:lvl6pPr marL="457200" algn="l" defTabSz="609600" rtl="0" eaLnBrk="1" fontAlgn="base" hangingPunct="1">
        <a:spcBef>
          <a:spcPct val="0"/>
        </a:spcBef>
        <a:spcAft>
          <a:spcPct val="0"/>
        </a:spcAft>
        <a:defRPr sz="2500" b="1">
          <a:solidFill>
            <a:srgbClr val="FF0000"/>
          </a:solidFill>
          <a:latin typeface="Tw Cen MT" charset="0"/>
          <a:ea typeface="ＭＳ Ｐゴシック" charset="0"/>
        </a:defRPr>
      </a:lvl6pPr>
      <a:lvl7pPr marL="914400" algn="l" defTabSz="609600" rtl="0" eaLnBrk="1" fontAlgn="base" hangingPunct="1">
        <a:spcBef>
          <a:spcPct val="0"/>
        </a:spcBef>
        <a:spcAft>
          <a:spcPct val="0"/>
        </a:spcAft>
        <a:defRPr sz="2500" b="1">
          <a:solidFill>
            <a:srgbClr val="FF0000"/>
          </a:solidFill>
          <a:latin typeface="Tw Cen MT" charset="0"/>
          <a:ea typeface="ＭＳ Ｐゴシック" charset="0"/>
        </a:defRPr>
      </a:lvl7pPr>
      <a:lvl8pPr marL="1371600" algn="l" defTabSz="609600" rtl="0" eaLnBrk="1" fontAlgn="base" hangingPunct="1">
        <a:spcBef>
          <a:spcPct val="0"/>
        </a:spcBef>
        <a:spcAft>
          <a:spcPct val="0"/>
        </a:spcAft>
        <a:defRPr sz="2500" b="1">
          <a:solidFill>
            <a:srgbClr val="FF0000"/>
          </a:solidFill>
          <a:latin typeface="Tw Cen MT" charset="0"/>
          <a:ea typeface="ＭＳ Ｐゴシック" charset="0"/>
        </a:defRPr>
      </a:lvl8pPr>
      <a:lvl9pPr marL="1828800" algn="l" defTabSz="609600" rtl="0" eaLnBrk="1" fontAlgn="base" hangingPunct="1">
        <a:spcBef>
          <a:spcPct val="0"/>
        </a:spcBef>
        <a:spcAft>
          <a:spcPct val="0"/>
        </a:spcAft>
        <a:defRPr sz="2500" b="1">
          <a:solidFill>
            <a:srgbClr val="FF0000"/>
          </a:solidFill>
          <a:latin typeface="Tw Cen MT" charset="0"/>
          <a:ea typeface="ＭＳ Ｐゴシック" charset="0"/>
        </a:defRPr>
      </a:lvl9pPr>
    </p:titleStyle>
    <p:bodyStyle>
      <a:lvl1pPr marL="342900" indent="-342900" algn="l" defTabSz="609600" rtl="0" eaLnBrk="1" fontAlgn="base" hangingPunct="1">
        <a:lnSpc>
          <a:spcPts val="1800"/>
        </a:lnSpc>
        <a:spcBef>
          <a:spcPts val="1225"/>
        </a:spcBef>
        <a:spcAft>
          <a:spcPct val="0"/>
        </a:spcAft>
        <a:buFont typeface="Arial" charset="0"/>
        <a:defRPr lang="en-US" sz="1500" kern="1200">
          <a:solidFill>
            <a:schemeClr val="tx1"/>
          </a:solidFill>
          <a:latin typeface="Tw Cen MT"/>
          <a:ea typeface="ＭＳ Ｐゴシック" charset="0"/>
          <a:cs typeface="Tw Cen MT"/>
        </a:defRPr>
      </a:lvl1pPr>
      <a:lvl2pPr marL="992188" indent="-3810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2pPr>
      <a:lvl3pPr marL="15271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3pPr>
      <a:lvl4pPr marL="21367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2747963"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3360260" indent="-305478" algn="l" defTabSz="610956" rtl="0" eaLnBrk="1" latinLnBrk="0" hangingPunct="1">
        <a:spcBef>
          <a:spcPct val="20000"/>
        </a:spcBef>
        <a:buFont typeface="Arial"/>
        <a:buChar char="•"/>
        <a:defRPr sz="2700" kern="1200">
          <a:solidFill>
            <a:schemeClr val="tx1"/>
          </a:solidFill>
          <a:latin typeface="+mn-lt"/>
          <a:ea typeface="+mn-ea"/>
          <a:cs typeface="+mn-cs"/>
        </a:defRPr>
      </a:lvl6pPr>
      <a:lvl7pPr marL="3971216" indent="-305478" algn="l" defTabSz="610956" rtl="0" eaLnBrk="1" latinLnBrk="0" hangingPunct="1">
        <a:spcBef>
          <a:spcPct val="20000"/>
        </a:spcBef>
        <a:buFont typeface="Arial"/>
        <a:buChar char="•"/>
        <a:defRPr sz="2700" kern="1200">
          <a:solidFill>
            <a:schemeClr val="tx1"/>
          </a:solidFill>
          <a:latin typeface="+mn-lt"/>
          <a:ea typeface="+mn-ea"/>
          <a:cs typeface="+mn-cs"/>
        </a:defRPr>
      </a:lvl7pPr>
      <a:lvl8pPr marL="4582173" indent="-305478" algn="l" defTabSz="610956" rtl="0" eaLnBrk="1" latinLnBrk="0" hangingPunct="1">
        <a:spcBef>
          <a:spcPct val="20000"/>
        </a:spcBef>
        <a:buFont typeface="Arial"/>
        <a:buChar char="•"/>
        <a:defRPr sz="2700" kern="1200">
          <a:solidFill>
            <a:schemeClr val="tx1"/>
          </a:solidFill>
          <a:latin typeface="+mn-lt"/>
          <a:ea typeface="+mn-ea"/>
          <a:cs typeface="+mn-cs"/>
        </a:defRPr>
      </a:lvl8pPr>
      <a:lvl9pPr marL="5193129" indent="-305478" algn="l" defTabSz="610956"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0956" rtl="0" eaLnBrk="1" latinLnBrk="0" hangingPunct="1">
        <a:defRPr sz="2400" kern="1200">
          <a:solidFill>
            <a:schemeClr val="tx1"/>
          </a:solidFill>
          <a:latin typeface="+mn-lt"/>
          <a:ea typeface="+mn-ea"/>
          <a:cs typeface="+mn-cs"/>
        </a:defRPr>
      </a:lvl1pPr>
      <a:lvl2pPr marL="610956" algn="l" defTabSz="610956" rtl="0" eaLnBrk="1" latinLnBrk="0" hangingPunct="1">
        <a:defRPr sz="2400" kern="1200">
          <a:solidFill>
            <a:schemeClr val="tx1"/>
          </a:solidFill>
          <a:latin typeface="+mn-lt"/>
          <a:ea typeface="+mn-ea"/>
          <a:cs typeface="+mn-cs"/>
        </a:defRPr>
      </a:lvl2pPr>
      <a:lvl3pPr marL="1221913" algn="l" defTabSz="610956" rtl="0" eaLnBrk="1" latinLnBrk="0" hangingPunct="1">
        <a:defRPr sz="2400" kern="1200">
          <a:solidFill>
            <a:schemeClr val="tx1"/>
          </a:solidFill>
          <a:latin typeface="+mn-lt"/>
          <a:ea typeface="+mn-ea"/>
          <a:cs typeface="+mn-cs"/>
        </a:defRPr>
      </a:lvl3pPr>
      <a:lvl4pPr marL="1832869" algn="l" defTabSz="610956" rtl="0" eaLnBrk="1" latinLnBrk="0" hangingPunct="1">
        <a:defRPr sz="2400" kern="1200">
          <a:solidFill>
            <a:schemeClr val="tx1"/>
          </a:solidFill>
          <a:latin typeface="+mn-lt"/>
          <a:ea typeface="+mn-ea"/>
          <a:cs typeface="+mn-cs"/>
        </a:defRPr>
      </a:lvl4pPr>
      <a:lvl5pPr marL="2443825" algn="l" defTabSz="610956" rtl="0" eaLnBrk="1" latinLnBrk="0" hangingPunct="1">
        <a:defRPr sz="2400" kern="1200">
          <a:solidFill>
            <a:schemeClr val="tx1"/>
          </a:solidFill>
          <a:latin typeface="+mn-lt"/>
          <a:ea typeface="+mn-ea"/>
          <a:cs typeface="+mn-cs"/>
        </a:defRPr>
      </a:lvl5pPr>
      <a:lvl6pPr marL="3054782" algn="l" defTabSz="610956" rtl="0" eaLnBrk="1" latinLnBrk="0" hangingPunct="1">
        <a:defRPr sz="2400" kern="1200">
          <a:solidFill>
            <a:schemeClr val="tx1"/>
          </a:solidFill>
          <a:latin typeface="+mn-lt"/>
          <a:ea typeface="+mn-ea"/>
          <a:cs typeface="+mn-cs"/>
        </a:defRPr>
      </a:lvl6pPr>
      <a:lvl7pPr marL="3665738" algn="l" defTabSz="610956" rtl="0" eaLnBrk="1" latinLnBrk="0" hangingPunct="1">
        <a:defRPr sz="2400" kern="1200">
          <a:solidFill>
            <a:schemeClr val="tx1"/>
          </a:solidFill>
          <a:latin typeface="+mn-lt"/>
          <a:ea typeface="+mn-ea"/>
          <a:cs typeface="+mn-cs"/>
        </a:defRPr>
      </a:lvl7pPr>
      <a:lvl8pPr marL="4276695" algn="l" defTabSz="610956" rtl="0" eaLnBrk="1" latinLnBrk="0" hangingPunct="1">
        <a:defRPr sz="2400" kern="1200">
          <a:solidFill>
            <a:schemeClr val="tx1"/>
          </a:solidFill>
          <a:latin typeface="+mn-lt"/>
          <a:ea typeface="+mn-ea"/>
          <a:cs typeface="+mn-cs"/>
        </a:defRPr>
      </a:lvl8pPr>
      <a:lvl9pPr marL="4887651" algn="l" defTabSz="61095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F93816CE-E535-5A4B-B4D9-F11A71D7823C}"/>
              </a:ext>
            </a:extLst>
          </p:cNvPr>
          <p:cNvPicPr>
            <a:picLocks noChangeAspect="1"/>
          </p:cNvPicPr>
          <p:nvPr/>
        </p:nvPicPr>
        <p:blipFill rotWithShape="1">
          <a:blip r:embed="rId3"/>
          <a:srcRect t="20169" b="12049"/>
          <a:stretch/>
        </p:blipFill>
        <p:spPr>
          <a:xfrm>
            <a:off x="2700255" y="2133600"/>
            <a:ext cx="6502400" cy="3520806"/>
          </a:xfrm>
          <a:prstGeom prst="rect">
            <a:avLst/>
          </a:prstGeom>
        </p:spPr>
      </p:pic>
      <p:sp>
        <p:nvSpPr>
          <p:cNvPr id="5121" name="Title 1"/>
          <p:cNvSpPr>
            <a:spLocks noGrp="1"/>
          </p:cNvSpPr>
          <p:nvPr>
            <p:ph type="title"/>
          </p:nvPr>
        </p:nvSpPr>
        <p:spPr bwMode="auto">
          <a:xfrm>
            <a:off x="304800" y="762000"/>
            <a:ext cx="5752921" cy="121564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1800" dirty="0">
                <a:solidFill>
                  <a:srgbClr val="7030A0"/>
                </a:solidFill>
                <a:latin typeface="+mn-lt"/>
                <a:cs typeface="Microsoft Sans Serif" panose="020B0604020202020204" pitchFamily="34" charset="0"/>
              </a:rPr>
              <a:t>Social Anthropology Seminar</a:t>
            </a:r>
            <a:br>
              <a:rPr lang="en-US" sz="1800" dirty="0">
                <a:latin typeface="+mn-lt"/>
                <a:cs typeface="Microsoft Sans Serif" panose="020B0604020202020204" pitchFamily="34" charset="0"/>
              </a:rPr>
            </a:br>
            <a:br>
              <a:rPr lang="en-US" sz="1800" b="0" dirty="0">
                <a:solidFill>
                  <a:schemeClr val="tx1"/>
                </a:solidFill>
                <a:latin typeface="+mn-lt"/>
                <a:cs typeface="Microsoft Sans Serif" panose="020B0604020202020204" pitchFamily="34" charset="0"/>
              </a:rPr>
            </a:br>
            <a:r>
              <a:rPr lang="en-US" sz="1800" b="0" dirty="0">
                <a:solidFill>
                  <a:schemeClr val="bg1">
                    <a:lumMod val="50000"/>
                  </a:schemeClr>
                </a:solidFill>
                <a:latin typeface="+mn-lt"/>
                <a:cs typeface="Microsoft Sans Serif" panose="020B0604020202020204" pitchFamily="34" charset="0"/>
              </a:rPr>
              <a:t>Presented by the </a:t>
            </a:r>
            <a:br>
              <a:rPr lang="en-US" sz="1800" b="0" dirty="0">
                <a:solidFill>
                  <a:schemeClr val="bg1">
                    <a:lumMod val="50000"/>
                  </a:schemeClr>
                </a:solidFill>
                <a:latin typeface="+mn-lt"/>
                <a:cs typeface="Microsoft Sans Serif" panose="020B0604020202020204" pitchFamily="34" charset="0"/>
              </a:rPr>
            </a:br>
            <a:r>
              <a:rPr lang="en-US" sz="1800" b="0" dirty="0">
                <a:solidFill>
                  <a:schemeClr val="bg1">
                    <a:lumMod val="50000"/>
                  </a:schemeClr>
                </a:solidFill>
                <a:latin typeface="+mn-lt"/>
                <a:cs typeface="Microsoft Sans Serif" panose="020B0604020202020204" pitchFamily="34" charset="0"/>
              </a:rPr>
              <a:t>Department of Social Anthropology</a:t>
            </a:r>
            <a:br>
              <a:rPr lang="en-US" sz="2400" b="0" dirty="0">
                <a:solidFill>
                  <a:schemeClr val="tx1"/>
                </a:solidFill>
                <a:latin typeface="Tw Cen MT" charset="0"/>
              </a:rPr>
            </a:br>
            <a:endParaRPr lang="en-US" sz="2400" b="0" dirty="0">
              <a:solidFill>
                <a:schemeClr val="tx1"/>
              </a:solidFill>
              <a:latin typeface="Tw Cen MT" charset="0"/>
            </a:endParaRPr>
          </a:p>
        </p:txBody>
      </p:sp>
      <p:sp>
        <p:nvSpPr>
          <p:cNvPr id="8" name="Pentagon 7"/>
          <p:cNvSpPr/>
          <p:nvPr/>
        </p:nvSpPr>
        <p:spPr>
          <a:xfrm>
            <a:off x="-2559050" y="911225"/>
            <a:ext cx="2058987" cy="557213"/>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22191" tIns="61096" rIns="122191" bIns="61096" anchor="ctr"/>
          <a:lstStyle/>
          <a:p>
            <a:pPr algn="ctr" defTabSz="610956" fontAlgn="auto">
              <a:spcBef>
                <a:spcPts val="0"/>
              </a:spcBef>
              <a:spcAft>
                <a:spcPts val="0"/>
              </a:spcAft>
              <a:defRPr/>
            </a:pPr>
            <a:r>
              <a:rPr lang="en-US" sz="1300" dirty="0">
                <a:latin typeface="Tw Cen MT"/>
                <a:cs typeface="Tw Cen MT"/>
              </a:rPr>
              <a:t>A3 POSTER</a:t>
            </a:r>
          </a:p>
          <a:p>
            <a:pPr algn="ctr" defTabSz="610956" fontAlgn="auto">
              <a:spcBef>
                <a:spcPts val="0"/>
              </a:spcBef>
              <a:spcAft>
                <a:spcPts val="0"/>
              </a:spcAft>
              <a:defRPr/>
            </a:pPr>
            <a:r>
              <a:rPr lang="en-US" sz="1300" dirty="0">
                <a:latin typeface="Tw Cen MT"/>
                <a:cs typeface="Tw Cen MT"/>
              </a:rPr>
              <a:t>TEMPLATE</a:t>
            </a:r>
          </a:p>
        </p:txBody>
      </p:sp>
      <p:sp>
        <p:nvSpPr>
          <p:cNvPr id="14" name="Content Placeholder 2"/>
          <p:cNvSpPr>
            <a:spLocks noGrp="1"/>
          </p:cNvSpPr>
          <p:nvPr>
            <p:ph idx="1"/>
          </p:nvPr>
        </p:nvSpPr>
        <p:spPr bwMode="auto">
          <a:xfrm>
            <a:off x="304800" y="5638800"/>
            <a:ext cx="6019799" cy="6096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anchor="t" anchorCtr="0" compatLnSpc="1">
            <a:prstTxWarp prst="textNoShape">
              <a:avLst/>
            </a:prstTxWarp>
          </a:bodyPr>
          <a:lstStyle/>
          <a:p>
            <a:pPr>
              <a:lnSpc>
                <a:spcPct val="100000"/>
              </a:lnSpc>
              <a:spcAft>
                <a:spcPts val="600"/>
              </a:spcAft>
            </a:pPr>
            <a:endParaRPr lang="en-AU" b="1" dirty="0">
              <a:solidFill>
                <a:srgbClr val="FF0000"/>
              </a:solidFill>
            </a:endParaRPr>
          </a:p>
          <a:p>
            <a:pPr>
              <a:lnSpc>
                <a:spcPct val="100000"/>
              </a:lnSpc>
              <a:spcAft>
                <a:spcPts val="600"/>
              </a:spcAft>
            </a:pPr>
            <a:r>
              <a:rPr lang="en-US" sz="1800" b="1" dirty="0">
                <a:solidFill>
                  <a:srgbClr val="7030A0"/>
                </a:solidFill>
                <a:effectLst/>
                <a:latin typeface="+mn-lt"/>
                <a:ea typeface="Calibri" panose="020F0502020204030204" pitchFamily="34" charset="0"/>
                <a:cs typeface="Times New Roman" panose="02020603050405020304" pitchFamily="18" charset="0"/>
              </a:rPr>
              <a:t>Still this puzzle and promise of technology</a:t>
            </a:r>
            <a:r>
              <a:rPr lang="en-GB" sz="2000" b="1" dirty="0">
                <a:solidFill>
                  <a:srgbClr val="7030A0"/>
                </a:solidFill>
                <a:effectLst/>
                <a:latin typeface="+mn-lt"/>
              </a:rPr>
              <a:t> </a:t>
            </a:r>
            <a:endParaRPr lang="en-AU" sz="1600" b="1" dirty="0">
              <a:solidFill>
                <a:srgbClr val="7030A0"/>
              </a:solidFill>
              <a:latin typeface="+mn-lt"/>
            </a:endParaRPr>
          </a:p>
          <a:p>
            <a:pPr>
              <a:lnSpc>
                <a:spcPct val="100000"/>
              </a:lnSpc>
              <a:spcAft>
                <a:spcPts val="600"/>
              </a:spcAft>
            </a:pPr>
            <a:r>
              <a:rPr lang="en-US" sz="1800" dirty="0">
                <a:solidFill>
                  <a:schemeClr val="tx1">
                    <a:lumMod val="50000"/>
                    <a:lumOff val="50000"/>
                  </a:schemeClr>
                </a:solidFill>
                <a:effectLst/>
                <a:latin typeface="+mn-lt"/>
                <a:ea typeface="Palatino Linotype" panose="02040502050505030304" pitchFamily="18" charset="0"/>
              </a:rPr>
              <a:t>Technology presents us with solutions to local and global problems and ever more unintended consequences moving us along a cycle of 'progressive' firefighting. We explore this puzzle and problem of technology and query whether we can move beyond the limitations imposed by our </a:t>
            </a:r>
            <a:r>
              <a:rPr lang="en-US" sz="1800" dirty="0" err="1">
                <a:solidFill>
                  <a:schemeClr val="tx1">
                    <a:lumMod val="50000"/>
                    <a:lumOff val="50000"/>
                  </a:schemeClr>
                </a:solidFill>
                <a:effectLst/>
                <a:latin typeface="+mn-lt"/>
                <a:ea typeface="Palatino Linotype" panose="02040502050505030304" pitchFamily="18" charset="0"/>
              </a:rPr>
              <a:t>conceptualisation</a:t>
            </a:r>
            <a:r>
              <a:rPr lang="en-US" sz="1800" dirty="0">
                <a:solidFill>
                  <a:schemeClr val="tx1">
                    <a:lumMod val="50000"/>
                    <a:lumOff val="50000"/>
                  </a:schemeClr>
                </a:solidFill>
                <a:effectLst/>
                <a:latin typeface="+mn-lt"/>
                <a:ea typeface="Palatino Linotype" panose="02040502050505030304" pitchFamily="18" charset="0"/>
              </a:rPr>
              <a:t> of and relationship to technology. What does it mean to decenter the human in anthropology and allow technology 'in' as ontological equal? </a:t>
            </a:r>
          </a:p>
          <a:p>
            <a:pPr>
              <a:lnSpc>
                <a:spcPct val="100000"/>
              </a:lnSpc>
              <a:spcAft>
                <a:spcPts val="600"/>
              </a:spcAft>
            </a:pPr>
            <a:endParaRPr lang="en-US" sz="1800" b="1" dirty="0">
              <a:solidFill>
                <a:srgbClr val="000000"/>
              </a:solidFill>
              <a:latin typeface="+mn-lt"/>
              <a:ea typeface="Palatino Linotype" panose="02040502050505030304" pitchFamily="18" charset="0"/>
            </a:endParaRPr>
          </a:p>
          <a:p>
            <a:pPr>
              <a:lnSpc>
                <a:spcPct val="100000"/>
              </a:lnSpc>
              <a:spcAft>
                <a:spcPts val="600"/>
              </a:spcAft>
            </a:pPr>
            <a:r>
              <a:rPr lang="en-US" sz="1800" b="1" dirty="0">
                <a:solidFill>
                  <a:srgbClr val="7030A0"/>
                </a:solidFill>
                <a:effectLst/>
                <a:latin typeface="+mn-lt"/>
                <a:ea typeface="Palatino Linotype" panose="02040502050505030304" pitchFamily="18" charset="0"/>
              </a:rPr>
              <a:t>Dr. James Cuffe </a:t>
            </a:r>
            <a:r>
              <a:rPr lang="en-US" sz="1800" dirty="0">
                <a:solidFill>
                  <a:schemeClr val="tx1">
                    <a:lumMod val="50000"/>
                    <a:lumOff val="50000"/>
                  </a:schemeClr>
                </a:solidFill>
                <a:effectLst/>
                <a:latin typeface="+mn-lt"/>
                <a:ea typeface="Palatino Linotype" panose="02040502050505030304" pitchFamily="18" charset="0"/>
              </a:rPr>
              <a:t>is an anthropologist and lecturer with the Department of Sociology &amp; Criminology at University College Cork. His research interests concern the social impacts of technology, particularly in his new ethnographic project on the 'smart city'. His most recent publication is titled ‘Diffuse-Disciplining: Consequences of Pervasive Autonomous Policing Systems’ in Automating Crime Prevention, Surveillance, and Military Operations Eds: </a:t>
            </a:r>
            <a:r>
              <a:rPr lang="en-US" sz="1800" dirty="0" err="1">
                <a:solidFill>
                  <a:schemeClr val="tx1">
                    <a:lumMod val="50000"/>
                    <a:lumOff val="50000"/>
                  </a:schemeClr>
                </a:solidFill>
                <a:effectLst/>
                <a:latin typeface="+mn-lt"/>
                <a:ea typeface="Palatino Linotype" panose="02040502050505030304" pitchFamily="18" charset="0"/>
              </a:rPr>
              <a:t>Aleš</a:t>
            </a:r>
            <a:r>
              <a:rPr lang="en-US" sz="1800" dirty="0">
                <a:solidFill>
                  <a:schemeClr val="tx1">
                    <a:lumMod val="50000"/>
                    <a:lumOff val="50000"/>
                  </a:schemeClr>
                </a:solidFill>
                <a:effectLst/>
                <a:latin typeface="+mn-lt"/>
                <a:ea typeface="Palatino Linotype" panose="02040502050505030304" pitchFamily="18" charset="0"/>
              </a:rPr>
              <a:t> </a:t>
            </a:r>
            <a:r>
              <a:rPr lang="en-US" sz="1800" dirty="0" err="1">
                <a:solidFill>
                  <a:schemeClr val="tx1">
                    <a:lumMod val="50000"/>
                    <a:lumOff val="50000"/>
                  </a:schemeClr>
                </a:solidFill>
                <a:effectLst/>
                <a:latin typeface="+mn-lt"/>
                <a:ea typeface="Palatino Linotype" panose="02040502050505030304" pitchFamily="18" charset="0"/>
              </a:rPr>
              <a:t>Završnik</a:t>
            </a:r>
            <a:r>
              <a:rPr lang="en-US" sz="1800" dirty="0">
                <a:solidFill>
                  <a:schemeClr val="tx1">
                    <a:lumMod val="50000"/>
                    <a:lumOff val="50000"/>
                  </a:schemeClr>
                </a:solidFill>
                <a:effectLst/>
                <a:latin typeface="+mn-lt"/>
                <a:ea typeface="Palatino Linotype" panose="02040502050505030304" pitchFamily="18" charset="0"/>
              </a:rPr>
              <a:t> and </a:t>
            </a:r>
            <a:r>
              <a:rPr lang="en-US" sz="1800" dirty="0" err="1">
                <a:solidFill>
                  <a:schemeClr val="tx1">
                    <a:lumMod val="50000"/>
                    <a:lumOff val="50000"/>
                  </a:schemeClr>
                </a:solidFill>
                <a:effectLst/>
                <a:latin typeface="+mn-lt"/>
                <a:ea typeface="Palatino Linotype" panose="02040502050505030304" pitchFamily="18" charset="0"/>
              </a:rPr>
              <a:t>Vasja</a:t>
            </a:r>
            <a:r>
              <a:rPr lang="en-US" sz="1800" dirty="0">
                <a:solidFill>
                  <a:schemeClr val="tx1">
                    <a:lumMod val="50000"/>
                    <a:lumOff val="50000"/>
                  </a:schemeClr>
                </a:solidFill>
                <a:effectLst/>
                <a:latin typeface="+mn-lt"/>
                <a:ea typeface="Palatino Linotype" panose="02040502050505030304" pitchFamily="18" charset="0"/>
              </a:rPr>
              <a:t> </a:t>
            </a:r>
            <a:r>
              <a:rPr lang="en-US" sz="1800" dirty="0" err="1">
                <a:solidFill>
                  <a:schemeClr val="tx1">
                    <a:lumMod val="50000"/>
                    <a:lumOff val="50000"/>
                  </a:schemeClr>
                </a:solidFill>
                <a:effectLst/>
                <a:latin typeface="+mn-lt"/>
                <a:ea typeface="Palatino Linotype" panose="02040502050505030304" pitchFamily="18" charset="0"/>
              </a:rPr>
              <a:t>Badalič</a:t>
            </a:r>
            <a:r>
              <a:rPr lang="en-US" sz="1800" dirty="0">
                <a:solidFill>
                  <a:schemeClr val="tx1">
                    <a:lumMod val="50000"/>
                    <a:lumOff val="50000"/>
                  </a:schemeClr>
                </a:solidFill>
                <a:effectLst/>
                <a:latin typeface="+mn-lt"/>
                <a:ea typeface="Palatino Linotype" panose="02040502050505030304" pitchFamily="18" charset="0"/>
              </a:rPr>
              <a:t>, Springer 2021.</a:t>
            </a:r>
            <a:r>
              <a:rPr lang="en-GB" sz="2000" dirty="0">
                <a:solidFill>
                  <a:schemeClr val="tx1">
                    <a:lumMod val="50000"/>
                    <a:lumOff val="50000"/>
                  </a:schemeClr>
                </a:solidFill>
                <a:effectLst/>
                <a:latin typeface="+mn-lt"/>
              </a:rPr>
              <a:t> </a:t>
            </a:r>
            <a:endParaRPr lang="en-AU" sz="1600" b="1" dirty="0">
              <a:solidFill>
                <a:schemeClr val="tx1">
                  <a:lumMod val="50000"/>
                  <a:lumOff val="50000"/>
                </a:schemeClr>
              </a:solidFill>
              <a:latin typeface="+mn-lt"/>
            </a:endParaRPr>
          </a:p>
          <a:p>
            <a:pPr defTabSz="609600" fontAlgn="base">
              <a:lnSpc>
                <a:spcPct val="100000"/>
              </a:lnSpc>
              <a:spcAft>
                <a:spcPts val="0"/>
              </a:spcAft>
            </a:pPr>
            <a:r>
              <a:rPr lang="en-US" sz="1400" dirty="0"/>
              <a:t> </a:t>
            </a:r>
            <a:endParaRPr lang="en-US" sz="1400" b="1" dirty="0">
              <a:solidFill>
                <a:srgbClr val="E64626"/>
              </a:solidFill>
              <a:latin typeface="Tw Cen MT" charset="0"/>
            </a:endParaRPr>
          </a:p>
        </p:txBody>
      </p:sp>
      <p:sp>
        <p:nvSpPr>
          <p:cNvPr id="11" name="Content Placeholder 2">
            <a:extLst>
              <a:ext uri="{FF2B5EF4-FFF2-40B4-BE49-F238E27FC236}">
                <a16:creationId xmlns:a16="http://schemas.microsoft.com/office/drawing/2014/main" id="{4983C10D-F506-0C48-A890-6EC5144F11C5}"/>
              </a:ext>
            </a:extLst>
          </p:cNvPr>
          <p:cNvSpPr txBox="1">
            <a:spLocks/>
          </p:cNvSpPr>
          <p:nvPr/>
        </p:nvSpPr>
        <p:spPr bwMode="auto">
          <a:xfrm>
            <a:off x="6556047" y="5638800"/>
            <a:ext cx="2781480" cy="495300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spcCol="240534" anchor="t" anchorCtr="0" compatLnSpc="1">
            <a:prstTxWarp prst="textNoShape">
              <a:avLst/>
            </a:prstTxWarp>
          </a:bodyPr>
          <a:lstStyle>
            <a:lvl1pPr marL="0" marR="0" indent="0" algn="l" defTabSz="610956" rtl="0" eaLnBrk="1" fontAlgn="auto" latinLnBrk="0" hangingPunct="1">
              <a:lnSpc>
                <a:spcPts val="1737"/>
              </a:lnSpc>
              <a:spcBef>
                <a:spcPts val="0"/>
              </a:spcBef>
              <a:spcAft>
                <a:spcPts val="568"/>
              </a:spcAft>
              <a:buClrTx/>
              <a:buSzTx/>
              <a:buFont typeface="Arial"/>
              <a:buNone/>
              <a:tabLst/>
              <a:defRPr lang="en-US" sz="1500" kern="1200" baseline="0">
                <a:solidFill>
                  <a:schemeClr val="tx1"/>
                </a:solidFill>
                <a:latin typeface="Tw Cen MT"/>
                <a:ea typeface="ＭＳ Ｐゴシック" charset="0"/>
                <a:cs typeface="Tw Cen MT"/>
              </a:defRPr>
            </a:lvl1pPr>
            <a:lvl2pPr marL="992188" indent="-3810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2pPr>
            <a:lvl3pPr marL="15271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3pPr>
            <a:lvl4pPr marL="21367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2443825" indent="0" algn="l" defTabSz="609600" rtl="0" eaLnBrk="1" fontAlgn="base" hangingPunct="1">
              <a:spcBef>
                <a:spcPct val="20000"/>
              </a:spcBef>
              <a:spcAft>
                <a:spcPct val="0"/>
              </a:spcAft>
              <a:buFont typeface="Arial" charset="0"/>
              <a:buNone/>
              <a:defRPr sz="1500" kern="1200">
                <a:solidFill>
                  <a:schemeClr val="tx1"/>
                </a:solidFill>
                <a:latin typeface="+mn-lt"/>
                <a:ea typeface="ＭＳ Ｐゴシック" charset="0"/>
                <a:cs typeface="+mn-cs"/>
              </a:defRPr>
            </a:lvl5pPr>
            <a:lvl6pPr marL="3360260" indent="-305478" algn="l" defTabSz="610956" rtl="0" eaLnBrk="1" latinLnBrk="0" hangingPunct="1">
              <a:spcBef>
                <a:spcPct val="20000"/>
              </a:spcBef>
              <a:buFont typeface="Arial"/>
              <a:buChar char="•"/>
              <a:defRPr sz="2700" kern="1200">
                <a:solidFill>
                  <a:schemeClr val="tx1"/>
                </a:solidFill>
                <a:latin typeface="+mn-lt"/>
                <a:ea typeface="+mn-ea"/>
                <a:cs typeface="+mn-cs"/>
              </a:defRPr>
            </a:lvl6pPr>
            <a:lvl7pPr marL="3971216" indent="-305478" algn="l" defTabSz="610956" rtl="0" eaLnBrk="1" latinLnBrk="0" hangingPunct="1">
              <a:spcBef>
                <a:spcPct val="20000"/>
              </a:spcBef>
              <a:buFont typeface="Arial"/>
              <a:buChar char="•"/>
              <a:defRPr sz="2700" kern="1200">
                <a:solidFill>
                  <a:schemeClr val="tx1"/>
                </a:solidFill>
                <a:latin typeface="+mn-lt"/>
                <a:ea typeface="+mn-ea"/>
                <a:cs typeface="+mn-cs"/>
              </a:defRPr>
            </a:lvl7pPr>
            <a:lvl8pPr marL="4582173" indent="-305478" algn="l" defTabSz="610956" rtl="0" eaLnBrk="1" latinLnBrk="0" hangingPunct="1">
              <a:spcBef>
                <a:spcPct val="20000"/>
              </a:spcBef>
              <a:buFont typeface="Arial"/>
              <a:buChar char="•"/>
              <a:defRPr sz="2700" kern="1200">
                <a:solidFill>
                  <a:schemeClr val="tx1"/>
                </a:solidFill>
                <a:latin typeface="+mn-lt"/>
                <a:ea typeface="+mn-ea"/>
                <a:cs typeface="+mn-cs"/>
              </a:defRPr>
            </a:lvl8pPr>
            <a:lvl9pPr marL="5193129" indent="-305478" algn="l" defTabSz="610956" rtl="0" eaLnBrk="1" latinLnBrk="0" hangingPunct="1">
              <a:spcBef>
                <a:spcPct val="20000"/>
              </a:spcBef>
              <a:buFont typeface="Arial"/>
              <a:buChar char="•"/>
              <a:defRPr sz="2700" kern="1200">
                <a:solidFill>
                  <a:schemeClr val="tx1"/>
                </a:solidFill>
                <a:latin typeface="+mn-lt"/>
                <a:ea typeface="+mn-ea"/>
                <a:cs typeface="+mn-cs"/>
              </a:defRPr>
            </a:lvl9pPr>
          </a:lstStyle>
          <a:p>
            <a:pPr>
              <a:lnSpc>
                <a:spcPct val="100000"/>
              </a:lnSpc>
              <a:spcAft>
                <a:spcPts val="0"/>
              </a:spcAft>
            </a:pPr>
            <a:endParaRPr lang="en-US" b="1" dirty="0">
              <a:solidFill>
                <a:srgbClr val="E64626"/>
              </a:solidFill>
            </a:endParaRPr>
          </a:p>
          <a:p>
            <a:pPr>
              <a:lnSpc>
                <a:spcPct val="100000"/>
              </a:lnSpc>
              <a:spcAft>
                <a:spcPts val="0"/>
              </a:spcAft>
            </a:pPr>
            <a:r>
              <a:rPr lang="en-US" sz="1600" b="1" dirty="0">
                <a:solidFill>
                  <a:srgbClr val="7030A0"/>
                </a:solidFill>
                <a:latin typeface="+mn-lt"/>
              </a:rPr>
              <a:t>When</a:t>
            </a:r>
            <a:endParaRPr lang="en-AU" sz="1600" dirty="0">
              <a:solidFill>
                <a:srgbClr val="7030A0"/>
              </a:solidFill>
              <a:latin typeface="+mn-lt"/>
            </a:endParaRPr>
          </a:p>
          <a:p>
            <a:pPr>
              <a:lnSpc>
                <a:spcPct val="100000"/>
              </a:lnSpc>
              <a:spcAft>
                <a:spcPts val="0"/>
              </a:spcAft>
            </a:pPr>
            <a:r>
              <a:rPr lang="en-AU" sz="1600" b="1" dirty="0">
                <a:solidFill>
                  <a:schemeClr val="bg1">
                    <a:lumMod val="50000"/>
                  </a:schemeClr>
                </a:solidFill>
                <a:latin typeface="+mn-lt"/>
              </a:rPr>
              <a:t>Monday, 14 November 2022</a:t>
            </a:r>
          </a:p>
          <a:p>
            <a:pPr>
              <a:lnSpc>
                <a:spcPct val="100000"/>
              </a:lnSpc>
              <a:spcAft>
                <a:spcPts val="0"/>
              </a:spcAft>
            </a:pPr>
            <a:r>
              <a:rPr lang="en-AU" sz="1600" dirty="0">
                <a:solidFill>
                  <a:schemeClr val="bg1">
                    <a:lumMod val="50000"/>
                  </a:schemeClr>
                </a:solidFill>
                <a:latin typeface="+mn-lt"/>
              </a:rPr>
              <a:t>4.00pm – 6.00pm</a:t>
            </a:r>
          </a:p>
          <a:p>
            <a:pPr>
              <a:lnSpc>
                <a:spcPct val="100000"/>
              </a:lnSpc>
            </a:pPr>
            <a:endParaRPr lang="en-AU" sz="1600" dirty="0">
              <a:solidFill>
                <a:schemeClr val="accent5">
                  <a:lumMod val="65000"/>
                  <a:lumOff val="35000"/>
                </a:schemeClr>
              </a:solidFill>
              <a:latin typeface="+mn-lt"/>
            </a:endParaRPr>
          </a:p>
          <a:p>
            <a:pPr>
              <a:lnSpc>
                <a:spcPct val="100000"/>
              </a:lnSpc>
              <a:spcAft>
                <a:spcPts val="0"/>
              </a:spcAft>
            </a:pPr>
            <a:r>
              <a:rPr lang="en-US" sz="1600" b="1" dirty="0">
                <a:solidFill>
                  <a:srgbClr val="7030A0"/>
                </a:solidFill>
                <a:latin typeface="+mn-lt"/>
              </a:rPr>
              <a:t>Where</a:t>
            </a:r>
            <a:endParaRPr lang="en-AU" sz="1600" dirty="0">
              <a:solidFill>
                <a:srgbClr val="7030A0"/>
              </a:solidFill>
              <a:latin typeface="+mn-lt"/>
            </a:endParaRPr>
          </a:p>
          <a:p>
            <a:pPr>
              <a:lnSpc>
                <a:spcPct val="100000"/>
              </a:lnSpc>
              <a:spcAft>
                <a:spcPts val="0"/>
              </a:spcAft>
            </a:pPr>
            <a:r>
              <a:rPr lang="en-AU" sz="1600" dirty="0">
                <a:solidFill>
                  <a:schemeClr val="bg1">
                    <a:lumMod val="50000"/>
                  </a:schemeClr>
                </a:solidFill>
                <a:latin typeface="+mn-lt"/>
              </a:rPr>
              <a:t>2.016/017 2</a:t>
            </a:r>
            <a:r>
              <a:rPr lang="en-AU" sz="1600" baseline="30000" dirty="0">
                <a:solidFill>
                  <a:schemeClr val="bg1">
                    <a:lumMod val="50000"/>
                  </a:schemeClr>
                </a:solidFill>
                <a:latin typeface="+mn-lt"/>
              </a:rPr>
              <a:t>nd</a:t>
            </a:r>
            <a:r>
              <a:rPr lang="en-AU" sz="1600" dirty="0">
                <a:solidFill>
                  <a:schemeClr val="bg1">
                    <a:lumMod val="50000"/>
                  </a:schemeClr>
                </a:solidFill>
                <a:latin typeface="+mn-lt"/>
              </a:rPr>
              <a:t> floor</a:t>
            </a:r>
          </a:p>
          <a:p>
            <a:pPr>
              <a:lnSpc>
                <a:spcPct val="100000"/>
              </a:lnSpc>
              <a:spcAft>
                <a:spcPts val="0"/>
              </a:spcAft>
            </a:pPr>
            <a:r>
              <a:rPr lang="en-AU" sz="1600" dirty="0">
                <a:solidFill>
                  <a:schemeClr val="bg1">
                    <a:lumMod val="50000"/>
                  </a:schemeClr>
                </a:solidFill>
                <a:latin typeface="+mn-lt"/>
              </a:rPr>
              <a:t>Boardroom</a:t>
            </a:r>
          </a:p>
          <a:p>
            <a:pPr>
              <a:lnSpc>
                <a:spcPct val="100000"/>
              </a:lnSpc>
              <a:spcAft>
                <a:spcPts val="0"/>
              </a:spcAft>
            </a:pPr>
            <a:r>
              <a:rPr lang="en-AU" sz="1600" dirty="0">
                <a:solidFill>
                  <a:schemeClr val="bg1">
                    <a:lumMod val="50000"/>
                  </a:schemeClr>
                </a:solidFill>
                <a:latin typeface="+mn-lt"/>
              </a:rPr>
              <a:t>Arthur Lewis Building</a:t>
            </a:r>
          </a:p>
          <a:p>
            <a:pPr>
              <a:lnSpc>
                <a:spcPct val="100000"/>
              </a:lnSpc>
              <a:spcAft>
                <a:spcPts val="0"/>
              </a:spcAft>
            </a:pPr>
            <a:r>
              <a:rPr lang="en-AU" sz="1600" dirty="0">
                <a:solidFill>
                  <a:schemeClr val="bg1">
                    <a:lumMod val="50000"/>
                  </a:schemeClr>
                </a:solidFill>
                <a:latin typeface="+mn-lt"/>
              </a:rPr>
              <a:t>University of Manchester</a:t>
            </a:r>
          </a:p>
          <a:p>
            <a:pPr>
              <a:lnSpc>
                <a:spcPct val="100000"/>
              </a:lnSpc>
              <a:spcAft>
                <a:spcPts val="0"/>
              </a:spcAft>
            </a:pPr>
            <a:endParaRPr lang="en-AU" sz="1600" dirty="0">
              <a:solidFill>
                <a:schemeClr val="accent5">
                  <a:lumMod val="65000"/>
                  <a:lumOff val="35000"/>
                </a:schemeClr>
              </a:solidFill>
              <a:latin typeface="+mn-lt"/>
            </a:endParaRPr>
          </a:p>
          <a:p>
            <a:pPr>
              <a:lnSpc>
                <a:spcPct val="100000"/>
              </a:lnSpc>
              <a:spcAft>
                <a:spcPts val="0"/>
              </a:spcAft>
            </a:pPr>
            <a:r>
              <a:rPr lang="en-AU" sz="1600" b="1" dirty="0">
                <a:solidFill>
                  <a:srgbClr val="7030A0"/>
                </a:solidFill>
                <a:latin typeface="+mn-lt"/>
              </a:rPr>
              <a:t>Chair</a:t>
            </a:r>
          </a:p>
          <a:p>
            <a:pPr>
              <a:lnSpc>
                <a:spcPct val="100000"/>
              </a:lnSpc>
              <a:spcAft>
                <a:spcPts val="0"/>
              </a:spcAft>
            </a:pPr>
            <a:r>
              <a:rPr lang="en-AU" sz="1600" dirty="0">
                <a:solidFill>
                  <a:schemeClr val="bg1">
                    <a:lumMod val="50000"/>
                  </a:schemeClr>
                </a:solidFill>
                <a:latin typeface="+mn-lt"/>
              </a:rPr>
              <a:t>Jolynna Sinanan</a:t>
            </a:r>
          </a:p>
          <a:p>
            <a:pPr>
              <a:lnSpc>
                <a:spcPct val="100000"/>
              </a:lnSpc>
              <a:spcAft>
                <a:spcPts val="0"/>
              </a:spcAft>
            </a:pPr>
            <a:endParaRPr lang="en-AU" sz="1600" dirty="0">
              <a:solidFill>
                <a:schemeClr val="accent5">
                  <a:lumMod val="65000"/>
                  <a:lumOff val="35000"/>
                </a:schemeClr>
              </a:solidFill>
              <a:latin typeface="+mn-lt"/>
            </a:endParaRPr>
          </a:p>
          <a:p>
            <a:pPr>
              <a:lnSpc>
                <a:spcPct val="100000"/>
              </a:lnSpc>
              <a:spcAft>
                <a:spcPts val="0"/>
              </a:spcAft>
            </a:pPr>
            <a:r>
              <a:rPr lang="en-US" sz="1600" b="1" dirty="0">
                <a:solidFill>
                  <a:srgbClr val="7030A0"/>
                </a:solidFill>
                <a:latin typeface="+mn-lt"/>
              </a:rPr>
              <a:t>More information</a:t>
            </a:r>
          </a:p>
          <a:p>
            <a:r>
              <a:rPr lang="en-AU" sz="1600" dirty="0">
                <a:solidFill>
                  <a:schemeClr val="bg1">
                    <a:lumMod val="50000"/>
                  </a:schemeClr>
                </a:solidFill>
                <a:latin typeface="+mn-lt"/>
              </a:rPr>
              <a:t>https://</a:t>
            </a:r>
            <a:r>
              <a:rPr lang="en-AU" sz="1600" dirty="0" err="1">
                <a:solidFill>
                  <a:schemeClr val="bg1">
                    <a:lumMod val="50000"/>
                  </a:schemeClr>
                </a:solidFill>
                <a:latin typeface="+mn-lt"/>
              </a:rPr>
              <a:t>www.socialsciences.manchester.ac.uk</a:t>
            </a:r>
            <a:r>
              <a:rPr lang="en-AU" sz="1600" dirty="0">
                <a:solidFill>
                  <a:schemeClr val="bg1">
                    <a:lumMod val="50000"/>
                  </a:schemeClr>
                </a:solidFill>
                <a:latin typeface="+mn-lt"/>
              </a:rPr>
              <a:t>/social-anthropology/connect/events/</a:t>
            </a:r>
          </a:p>
          <a:p>
            <a:endParaRPr lang="en-AU" dirty="0"/>
          </a:p>
          <a:p>
            <a:endParaRPr lang="en-AU" dirty="0"/>
          </a:p>
          <a:p>
            <a:endParaRPr lang="en-AU" sz="1600" b="1" dirty="0">
              <a:solidFill>
                <a:srgbClr val="E64626"/>
              </a:solidFill>
            </a:endParaRPr>
          </a:p>
        </p:txBody>
      </p:sp>
      <p:pic>
        <p:nvPicPr>
          <p:cNvPr id="5" name="Picture 4" descr="Text&#10;&#10;Description automatically generated">
            <a:extLst>
              <a:ext uri="{FF2B5EF4-FFF2-40B4-BE49-F238E27FC236}">
                <a16:creationId xmlns:a16="http://schemas.microsoft.com/office/drawing/2014/main" id="{8F9CCCCF-9187-D94A-A873-2E5F4FB1B561}"/>
              </a:ext>
            </a:extLst>
          </p:cNvPr>
          <p:cNvPicPr>
            <a:picLocks noChangeAspect="1"/>
          </p:cNvPicPr>
          <p:nvPr/>
        </p:nvPicPr>
        <p:blipFill>
          <a:blip r:embed="rId4"/>
          <a:stretch>
            <a:fillRect/>
          </a:stretch>
        </p:blipFill>
        <p:spPr>
          <a:xfrm>
            <a:off x="6248400" y="733293"/>
            <a:ext cx="2963780" cy="1247907"/>
          </a:xfrm>
          <a:prstGeom prst="rect">
            <a:avLst/>
          </a:prstGeom>
        </p:spPr>
      </p:pic>
      <p:pic>
        <p:nvPicPr>
          <p:cNvPr id="9" name="Picture 8" descr="Shape&#10;&#10;Description automatically generated">
            <a:extLst>
              <a:ext uri="{FF2B5EF4-FFF2-40B4-BE49-F238E27FC236}">
                <a16:creationId xmlns:a16="http://schemas.microsoft.com/office/drawing/2014/main" id="{F96CD6DD-5744-AA47-B083-B9313E8FC2D3}"/>
              </a:ext>
            </a:extLst>
          </p:cNvPr>
          <p:cNvPicPr>
            <a:picLocks noChangeAspect="1"/>
          </p:cNvPicPr>
          <p:nvPr/>
        </p:nvPicPr>
        <p:blipFill>
          <a:blip r:embed="rId5"/>
          <a:stretch>
            <a:fillRect/>
          </a:stretch>
        </p:blipFill>
        <p:spPr>
          <a:xfrm>
            <a:off x="299768" y="2114436"/>
            <a:ext cx="2702254" cy="3540406"/>
          </a:xfrm>
          <a:prstGeom prst="rect">
            <a:avLst/>
          </a:prstGeom>
        </p:spPr>
      </p:pic>
      <p:sp>
        <p:nvSpPr>
          <p:cNvPr id="10" name="TextBox 9">
            <a:extLst>
              <a:ext uri="{FF2B5EF4-FFF2-40B4-BE49-F238E27FC236}">
                <a16:creationId xmlns:a16="http://schemas.microsoft.com/office/drawing/2014/main" id="{47821F64-5451-3045-9359-CBF3A2FEF008}"/>
              </a:ext>
            </a:extLst>
          </p:cNvPr>
          <p:cNvSpPr txBox="1"/>
          <p:nvPr/>
        </p:nvSpPr>
        <p:spPr>
          <a:xfrm>
            <a:off x="299768" y="4977825"/>
            <a:ext cx="2669847" cy="584775"/>
          </a:xfrm>
          <a:prstGeom prst="rect">
            <a:avLst/>
          </a:prstGeom>
          <a:noFill/>
        </p:spPr>
        <p:txBody>
          <a:bodyPr wrap="square" rtlCol="0">
            <a:spAutoFit/>
          </a:bodyPr>
          <a:lstStyle/>
          <a:p>
            <a:pPr algn="ctr"/>
            <a:r>
              <a:rPr lang="en-US" sz="1600" b="1" dirty="0">
                <a:solidFill>
                  <a:schemeClr val="bg1"/>
                </a:solidFill>
              </a:rPr>
              <a:t>James Cuffe</a:t>
            </a:r>
          </a:p>
          <a:p>
            <a:pPr algn="ctr"/>
            <a:r>
              <a:rPr lang="en-US" sz="1600" b="1" dirty="0">
                <a:solidFill>
                  <a:schemeClr val="bg1"/>
                </a:solidFill>
              </a:rPr>
              <a:t>University College Cork</a:t>
            </a:r>
          </a:p>
        </p:txBody>
      </p:sp>
      <p:pic>
        <p:nvPicPr>
          <p:cNvPr id="3" name="Picture 2" descr="A person holding a drink&#10;&#10;Description automatically generated with low confidence">
            <a:extLst>
              <a:ext uri="{FF2B5EF4-FFF2-40B4-BE49-F238E27FC236}">
                <a16:creationId xmlns:a16="http://schemas.microsoft.com/office/drawing/2014/main" id="{FBEBA4FD-031C-5145-B3AA-FBAC2FFA424F}"/>
              </a:ext>
            </a:extLst>
          </p:cNvPr>
          <p:cNvPicPr>
            <a:picLocks noChangeAspect="1"/>
          </p:cNvPicPr>
          <p:nvPr/>
        </p:nvPicPr>
        <p:blipFill rotWithShape="1">
          <a:blip r:embed="rId6"/>
          <a:srcRect t="9427" b="36710"/>
          <a:stretch/>
        </p:blipFill>
        <p:spPr>
          <a:xfrm>
            <a:off x="389020" y="2209800"/>
            <a:ext cx="2515308" cy="2768025"/>
          </a:xfrm>
          <a:prstGeom prst="rect">
            <a:avLst/>
          </a:prstGeom>
        </p:spPr>
      </p:pic>
    </p:spTree>
  </p:cSld>
  <p:clrMapOvr>
    <a:masterClrMapping/>
  </p:clrMapOvr>
</p:sld>
</file>

<file path=ppt/theme/theme1.xml><?xml version="1.0" encoding="utf-8"?>
<a:theme xmlns:a="http://schemas.openxmlformats.org/drawingml/2006/main" name="A3 Poster_PPT template-FINAL">
  <a:themeElements>
    <a:clrScheme name="The University of Sydeny - A4 Flyer template">
      <a:dk1>
        <a:sysClr val="windowText" lastClr="000000"/>
      </a:dk1>
      <a:lt1>
        <a:sysClr val="window" lastClr="FFFFFF"/>
      </a:lt1>
      <a:dk2>
        <a:srgbClr val="1F497D"/>
      </a:dk2>
      <a:lt2>
        <a:srgbClr val="EEECE1"/>
      </a:lt2>
      <a:accent1>
        <a:srgbClr val="F05133"/>
      </a:accent1>
      <a:accent2>
        <a:srgbClr val="808080"/>
      </a:accent2>
      <a:accent3>
        <a:srgbClr val="4C4C4C"/>
      </a:accent3>
      <a:accent4>
        <a:srgbClr val="CCCCCC"/>
      </a:accent4>
      <a:accent5>
        <a:srgbClr val="000000"/>
      </a:accent5>
      <a:accent6>
        <a:srgbClr val="004080"/>
      </a:accent6>
      <a:hlink>
        <a:srgbClr val="F05133"/>
      </a:hlink>
      <a:folHlink>
        <a:srgbClr val="F051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Media@Sydney Flier template</Template>
  <TotalTime>1653</TotalTime>
  <Words>224</Words>
  <Application>Microsoft Macintosh PowerPoint</Application>
  <PresentationFormat>A3 Paper (297x420 mm)</PresentationFormat>
  <Paragraphs>29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Tw Cen MT</vt:lpstr>
      <vt:lpstr>A3 Poster_PPT template-FINAL</vt:lpstr>
      <vt:lpstr>Social Anthropology Seminar  Presented by the  Department of Social Anthropology </vt:lpstr>
    </vt:vector>
  </TitlesOfParts>
  <Manager/>
  <Company>Fujixerox Australia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 Subheading</dc:title>
  <dc:subject/>
  <dc:creator>Eugenia Lee</dc:creator>
  <cp:keywords/>
  <dc:description/>
  <cp:lastModifiedBy>Jolynna Sinanan</cp:lastModifiedBy>
  <cp:revision>167</cp:revision>
  <cp:lastPrinted>2018-02-05T00:02:03Z</cp:lastPrinted>
  <dcterms:created xsi:type="dcterms:W3CDTF">2016-03-25T05:24:17Z</dcterms:created>
  <dcterms:modified xsi:type="dcterms:W3CDTF">2022-09-30T17:01:37Z</dcterms:modified>
  <cp:category/>
</cp:coreProperties>
</file>