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10"/>
  </p:notesMasterIdLst>
  <p:sldIdLst>
    <p:sldId id="2112" r:id="rId5"/>
    <p:sldId id="2115" r:id="rId6"/>
    <p:sldId id="2113" r:id="rId7"/>
    <p:sldId id="2114" r:id="rId8"/>
    <p:sldId id="2117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C2B3"/>
    <a:srgbClr val="EF766E"/>
    <a:srgbClr val="FF6C57"/>
    <a:srgbClr val="29B6AC"/>
    <a:srgbClr val="66B4B4"/>
    <a:srgbClr val="FFA9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8149D9B-E7A8-46CD-BE62-6DF6C7024906}" v="1" dt="2019-10-01T09:48:49.06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810"/>
    <p:restoredTop sz="83777" autoAdjust="0"/>
  </p:normalViewPr>
  <p:slideViewPr>
    <p:cSldViewPr snapToGrid="0" snapToObjects="1">
      <p:cViewPr varScale="1">
        <p:scale>
          <a:sx n="95" d="100"/>
          <a:sy n="95" d="100"/>
        </p:scale>
        <p:origin x="1824" y="9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areth Hughes" userId="c97b800d-f5ee-49ec-8875-a54ebb3ae29d" providerId="ADAL" clId="{88149D9B-E7A8-46CD-BE62-6DF6C7024906}"/>
    <pc:docChg chg="custSel modSld sldOrd">
      <pc:chgData name="Gareth Hughes" userId="c97b800d-f5ee-49ec-8875-a54ebb3ae29d" providerId="ADAL" clId="{88149D9B-E7A8-46CD-BE62-6DF6C7024906}" dt="2019-10-01T09:49:55.238" v="72" actId="20577"/>
      <pc:docMkLst>
        <pc:docMk/>
      </pc:docMkLst>
      <pc:sldChg chg="modSp">
        <pc:chgData name="Gareth Hughes" userId="c97b800d-f5ee-49ec-8875-a54ebb3ae29d" providerId="ADAL" clId="{88149D9B-E7A8-46CD-BE62-6DF6C7024906}" dt="2019-10-01T09:49:04.419" v="22" actId="20577"/>
        <pc:sldMkLst>
          <pc:docMk/>
          <pc:sldMk cId="3405682174" sldId="2113"/>
        </pc:sldMkLst>
        <pc:spChg chg="mod">
          <ac:chgData name="Gareth Hughes" userId="c97b800d-f5ee-49ec-8875-a54ebb3ae29d" providerId="ADAL" clId="{88149D9B-E7A8-46CD-BE62-6DF6C7024906}" dt="2019-10-01T09:49:04.419" v="22" actId="20577"/>
          <ac:spMkLst>
            <pc:docMk/>
            <pc:sldMk cId="3405682174" sldId="2113"/>
            <ac:spMk id="8" creationId="{A1DF7207-E58F-47A1-B928-1C7C69F21A24}"/>
          </ac:spMkLst>
        </pc:spChg>
      </pc:sldChg>
      <pc:sldChg chg="modSp ord">
        <pc:chgData name="Gareth Hughes" userId="c97b800d-f5ee-49ec-8875-a54ebb3ae29d" providerId="ADAL" clId="{88149D9B-E7A8-46CD-BE62-6DF6C7024906}" dt="2019-10-01T09:49:55.238" v="72" actId="20577"/>
        <pc:sldMkLst>
          <pc:docMk/>
          <pc:sldMk cId="3279139369" sldId="2115"/>
        </pc:sldMkLst>
        <pc:spChg chg="mod">
          <ac:chgData name="Gareth Hughes" userId="c97b800d-f5ee-49ec-8875-a54ebb3ae29d" providerId="ADAL" clId="{88149D9B-E7A8-46CD-BE62-6DF6C7024906}" dt="2019-10-01T09:49:55.238" v="72" actId="20577"/>
          <ac:spMkLst>
            <pc:docMk/>
            <pc:sldMk cId="3279139369" sldId="2115"/>
            <ac:spMk id="4" creationId="{F99B5118-A509-4E5B-B528-0653320BEF3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B5C006-9786-9041-83FB-54439E6DD6EC}" type="datetimeFigureOut">
              <a:rPr lang="en-US" smtClean="0"/>
              <a:t>10/1/2019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D8CCDF-4BB4-5E40-A9AE-3361A22EE5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8033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4" name="Google Shape;2074;g56dbedc349_1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5" name="Google Shape;2075;g56dbedc349_1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569718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4" name="Google Shape;2074;g56dbedc349_1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5" name="Google Shape;2075;g56dbedc349_1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65708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4" name="Google Shape;2074;g56dbedc349_1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5" name="Google Shape;2075;g56dbedc349_1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062804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4" name="Google Shape;2074;g56dbedc349_1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5" name="Google Shape;2075;g56dbedc349_1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777334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4" name="Google Shape;2074;g56dbedc349_1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5" name="Google Shape;2075;g56dbedc349_1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325484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78AB3-43D8-2E47-B49F-688CE9EA36DB}" type="datetimeFigureOut">
              <a:rPr lang="en-US" smtClean="0"/>
              <a:t>10/1/2019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D62A6-196F-884A-88FC-536127336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659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78AB3-43D8-2E47-B49F-688CE9EA36DB}" type="datetimeFigureOut">
              <a:rPr lang="en-US" smtClean="0"/>
              <a:t>10/1/2019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D62A6-196F-884A-88FC-536127336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4088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78AB3-43D8-2E47-B49F-688CE9EA36DB}" type="datetimeFigureOut">
              <a:rPr lang="en-US" smtClean="0"/>
              <a:t>10/1/2019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D62A6-196F-884A-88FC-536127336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69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78AB3-43D8-2E47-B49F-688CE9EA36DB}" type="datetimeFigureOut">
              <a:rPr lang="en-US" smtClean="0"/>
              <a:t>10/1/2019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D62A6-196F-884A-88FC-536127336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9410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78AB3-43D8-2E47-B49F-688CE9EA36DB}" type="datetimeFigureOut">
              <a:rPr lang="en-US" smtClean="0"/>
              <a:t>10/1/2019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D62A6-196F-884A-88FC-536127336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255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78AB3-43D8-2E47-B49F-688CE9EA36DB}" type="datetimeFigureOut">
              <a:rPr lang="en-US" smtClean="0"/>
              <a:t>10/1/2019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D62A6-196F-884A-88FC-536127336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167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78AB3-43D8-2E47-B49F-688CE9EA36DB}" type="datetimeFigureOut">
              <a:rPr lang="en-US" smtClean="0"/>
              <a:t>10/1/2019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D62A6-196F-884A-88FC-536127336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619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78AB3-43D8-2E47-B49F-688CE9EA36DB}" type="datetimeFigureOut">
              <a:rPr lang="en-US" smtClean="0"/>
              <a:t>10/1/2019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D62A6-196F-884A-88FC-536127336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069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78AB3-43D8-2E47-B49F-688CE9EA36DB}" type="datetimeFigureOut">
              <a:rPr lang="en-US" smtClean="0"/>
              <a:t>10/1/2019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D62A6-196F-884A-88FC-536127336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885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78AB3-43D8-2E47-B49F-688CE9EA36DB}" type="datetimeFigureOut">
              <a:rPr lang="en-US" smtClean="0"/>
              <a:t>10/1/2019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D62A6-196F-884A-88FC-536127336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873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78AB3-43D8-2E47-B49F-688CE9EA36DB}" type="datetimeFigureOut">
              <a:rPr lang="en-US" smtClean="0"/>
              <a:t>10/1/2019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6D62A6-196F-884A-88FC-536127336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314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178AB3-43D8-2E47-B49F-688CE9EA36DB}" type="datetimeFigureOut">
              <a:rPr lang="en-US" smtClean="0"/>
              <a:t>10/1/2019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6D62A6-196F-884A-88FC-536127336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757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youtu.be/1UZ8q9HPkaw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CDD0A283-9954-4FF4-BC5E-B8CCA286B81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5165" b="9835"/>
          <a:stretch/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1026" name="Picture 2" descr="Image result for university of manchester logo">
            <a:extLst>
              <a:ext uri="{FF2B5EF4-FFF2-40B4-BE49-F238E27FC236}">
                <a16:creationId xmlns:a16="http://schemas.microsoft.com/office/drawing/2014/main" id="{F1ABE72F-EC1C-48B1-BA8C-4C3D877272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342735" cy="1510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25199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E48F6DFF-C81E-486E-8344-40BD39AC757F}"/>
              </a:ext>
            </a:extLst>
          </p:cNvPr>
          <p:cNvSpPr/>
          <p:nvPr/>
        </p:nvSpPr>
        <p:spPr>
          <a:xfrm>
            <a:off x="0" y="6296891"/>
            <a:ext cx="9144000" cy="561109"/>
          </a:xfrm>
          <a:prstGeom prst="rect">
            <a:avLst/>
          </a:prstGeom>
          <a:solidFill>
            <a:srgbClr val="2ABB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A10011C2-CC80-486B-8420-15E6E6EAA0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6441" y="6446172"/>
            <a:ext cx="1677228" cy="26254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99B5118-A509-4E5B-B528-0653320BEF30}"/>
              </a:ext>
            </a:extLst>
          </p:cNvPr>
          <p:cNvSpPr txBox="1"/>
          <p:nvPr/>
        </p:nvSpPr>
        <p:spPr>
          <a:xfrm>
            <a:off x="429491" y="332508"/>
            <a:ext cx="82120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DengXian Light" panose="02010600030101010101" pitchFamily="2" charset="-122"/>
                <a:ea typeface="DengXian Light" panose="02010600030101010101" pitchFamily="2" charset="-122"/>
              </a:rPr>
              <a:t>Online, 24/7 mental health support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6C47E10-DB6D-4B0A-913A-E2BF5A97BA3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7664"/>
          <a:stretch/>
        </p:blipFill>
        <p:spPr>
          <a:xfrm>
            <a:off x="429491" y="1047118"/>
            <a:ext cx="5602703" cy="487745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158378C-AF7F-455A-8EE4-A732985629E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13775"/>
          <a:stretch/>
        </p:blipFill>
        <p:spPr>
          <a:xfrm>
            <a:off x="6032194" y="2132762"/>
            <a:ext cx="3006648" cy="259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1393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E48F6DFF-C81E-486E-8344-40BD39AC757F}"/>
              </a:ext>
            </a:extLst>
          </p:cNvPr>
          <p:cNvSpPr/>
          <p:nvPr/>
        </p:nvSpPr>
        <p:spPr>
          <a:xfrm>
            <a:off x="0" y="6296891"/>
            <a:ext cx="9144000" cy="561109"/>
          </a:xfrm>
          <a:prstGeom prst="rect">
            <a:avLst/>
          </a:prstGeom>
          <a:solidFill>
            <a:srgbClr val="2ABB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A10011C2-CC80-486B-8420-15E6E6EAA0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6441" y="6446172"/>
            <a:ext cx="1677228" cy="26254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1DF7207-E58F-47A1-B928-1C7C69F21A24}"/>
              </a:ext>
            </a:extLst>
          </p:cNvPr>
          <p:cNvSpPr txBox="1"/>
          <p:nvPr/>
        </p:nvSpPr>
        <p:spPr>
          <a:xfrm>
            <a:off x="436814" y="405360"/>
            <a:ext cx="52231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DengXian Light" panose="02010600030101010101" pitchFamily="2" charset="-122"/>
                <a:ea typeface="DengXian Light" panose="02010600030101010101" pitchFamily="2" charset="-122"/>
              </a:rPr>
              <a:t>Benefits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F210072-0244-4368-A2F2-60A7D2E47779}"/>
              </a:ext>
            </a:extLst>
          </p:cNvPr>
          <p:cNvSpPr txBox="1"/>
          <p:nvPr/>
        </p:nvSpPr>
        <p:spPr>
          <a:xfrm>
            <a:off x="1227175" y="2746292"/>
            <a:ext cx="1471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latin typeface="DengXian Light" panose="02010600030101010101" pitchFamily="2" charset="-122"/>
                <a:ea typeface="DengXian Light" panose="02010600030101010101" pitchFamily="2" charset="-122"/>
              </a:rPr>
              <a:t>Immediate </a:t>
            </a:r>
          </a:p>
          <a:p>
            <a:pPr algn="ctr"/>
            <a:r>
              <a:rPr lang="en-GB" b="1" dirty="0">
                <a:latin typeface="DengXian Light" panose="02010600030101010101" pitchFamily="2" charset="-122"/>
                <a:ea typeface="DengXian Light" panose="02010600030101010101" pitchFamily="2" charset="-122"/>
              </a:rPr>
              <a:t>Access, 24/7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D03DCA2-C65F-42E8-9B74-24A841FD4183}"/>
              </a:ext>
            </a:extLst>
          </p:cNvPr>
          <p:cNvSpPr txBox="1"/>
          <p:nvPr/>
        </p:nvSpPr>
        <p:spPr>
          <a:xfrm>
            <a:off x="4006121" y="2805855"/>
            <a:ext cx="14939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latin typeface="DengXian Light" panose="02010600030101010101" pitchFamily="2" charset="-122"/>
                <a:ea typeface="DengXian Light" panose="02010600030101010101" pitchFamily="2" charset="-122"/>
              </a:rPr>
              <a:t>Anonymous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E1895B9-EF7D-452C-9874-E6AEB88481A4}"/>
              </a:ext>
            </a:extLst>
          </p:cNvPr>
          <p:cNvSpPr txBox="1"/>
          <p:nvPr/>
        </p:nvSpPr>
        <p:spPr>
          <a:xfrm>
            <a:off x="6445371" y="2829750"/>
            <a:ext cx="17662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latin typeface="DengXian Light" panose="02010600030101010101" pitchFamily="2" charset="-122"/>
                <a:ea typeface="DengXian Light" panose="02010600030101010101" pitchFamily="2" charset="-122"/>
              </a:rPr>
              <a:t>Safe &amp; Secure</a:t>
            </a:r>
          </a:p>
        </p:txBody>
      </p:sp>
      <p:sp>
        <p:nvSpPr>
          <p:cNvPr id="14" name="Rounded Rectangular Callout 29">
            <a:extLst>
              <a:ext uri="{FF2B5EF4-FFF2-40B4-BE49-F238E27FC236}">
                <a16:creationId xmlns:a16="http://schemas.microsoft.com/office/drawing/2014/main" id="{0F0DA276-15D4-4C55-8853-A2E757C71A7B}"/>
              </a:ext>
            </a:extLst>
          </p:cNvPr>
          <p:cNvSpPr/>
          <p:nvPr/>
        </p:nvSpPr>
        <p:spPr>
          <a:xfrm>
            <a:off x="421999" y="4597353"/>
            <a:ext cx="3843213" cy="1254034"/>
          </a:xfrm>
          <a:prstGeom prst="wedgeRoundRectCallout">
            <a:avLst/>
          </a:prstGeom>
          <a:solidFill>
            <a:schemeClr val="accent1">
              <a:lumMod val="50000"/>
            </a:schemeClr>
          </a:solidFill>
          <a:ln w="285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Rounded Rectangular Callout 30">
            <a:extLst>
              <a:ext uri="{FF2B5EF4-FFF2-40B4-BE49-F238E27FC236}">
                <a16:creationId xmlns:a16="http://schemas.microsoft.com/office/drawing/2014/main" id="{9A2E27A4-4625-4659-9160-02E801A646E4}"/>
              </a:ext>
            </a:extLst>
          </p:cNvPr>
          <p:cNvSpPr/>
          <p:nvPr/>
        </p:nvSpPr>
        <p:spPr>
          <a:xfrm>
            <a:off x="4910531" y="4585446"/>
            <a:ext cx="3843213" cy="1254034"/>
          </a:xfrm>
          <a:prstGeom prst="wedgeRoundRectCallout">
            <a:avLst/>
          </a:prstGeom>
          <a:solidFill>
            <a:schemeClr val="accent1">
              <a:lumMod val="50000"/>
            </a:schemeClr>
          </a:solidFill>
          <a:ln w="28575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D21B617-DECC-4A0C-8D9F-9DA2DD420084}"/>
              </a:ext>
            </a:extLst>
          </p:cNvPr>
          <p:cNvSpPr txBox="1"/>
          <p:nvPr/>
        </p:nvSpPr>
        <p:spPr>
          <a:xfrm>
            <a:off x="455922" y="4750798"/>
            <a:ext cx="37751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i="1" dirty="0">
                <a:solidFill>
                  <a:schemeClr val="bg1"/>
                </a:solidFill>
                <a:latin typeface="Calibri Light" panose="020F0302020204030204" pitchFamily="34" charset="0"/>
              </a:rPr>
              <a:t>“Most of us are good at hiding our feelings. This is the only place I’ve felt comfortable expressing myself.”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7D2E1D8-76B5-4050-9BE5-8C3CDA93F0B8}"/>
              </a:ext>
            </a:extLst>
          </p:cNvPr>
          <p:cNvSpPr txBox="1"/>
          <p:nvPr/>
        </p:nvSpPr>
        <p:spPr>
          <a:xfrm>
            <a:off x="5032240" y="4901205"/>
            <a:ext cx="35997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i="1" dirty="0">
                <a:solidFill>
                  <a:schemeClr val="bg1"/>
                </a:solidFill>
                <a:latin typeface="Calibri Light" panose="020F0302020204030204" pitchFamily="34" charset="0"/>
              </a:rPr>
              <a:t>“I now feel more aware of how my mental state changes over time.”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3D1F6A9-612C-4FFF-AF37-80AD65933022}"/>
              </a:ext>
            </a:extLst>
          </p:cNvPr>
          <p:cNvSpPr txBox="1"/>
          <p:nvPr/>
        </p:nvSpPr>
        <p:spPr>
          <a:xfrm>
            <a:off x="436814" y="3497734"/>
            <a:ext cx="83169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Est. 2007 </a:t>
            </a:r>
          </a:p>
          <a:p>
            <a:pPr algn="ctr"/>
            <a:r>
              <a:rPr lang="en-GB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Widely commissioned - Higher Education, NHS, Employers and Military</a:t>
            </a:r>
          </a:p>
          <a:p>
            <a:pPr algn="ctr"/>
            <a:r>
              <a:rPr lang="en-GB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CQC registered (Care Quality Commission)</a:t>
            </a:r>
          </a:p>
        </p:txBody>
      </p:sp>
      <p:pic>
        <p:nvPicPr>
          <p:cNvPr id="1026" name="Picture 2" descr="Image result for quick icon">
            <a:extLst>
              <a:ext uri="{FF2B5EF4-FFF2-40B4-BE49-F238E27FC236}">
                <a16:creationId xmlns:a16="http://schemas.microsoft.com/office/drawing/2014/main" id="{59492A64-E193-4554-BA42-39AB15060C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8188" y="1164118"/>
            <a:ext cx="1577814" cy="1577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e result for confidential icon yellow">
            <a:extLst>
              <a:ext uri="{FF2B5EF4-FFF2-40B4-BE49-F238E27FC236}">
                <a16:creationId xmlns:a16="http://schemas.microsoft.com/office/drawing/2014/main" id="{35F11096-B780-4127-9A52-552D27FA70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678" y="1263382"/>
            <a:ext cx="1577814" cy="1577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Image result for chaticon purple">
            <a:extLst>
              <a:ext uri="{FF2B5EF4-FFF2-40B4-BE49-F238E27FC236}">
                <a16:creationId xmlns:a16="http://schemas.microsoft.com/office/drawing/2014/main" id="{57CACD7E-43C4-46EC-BA59-1EECA23F6A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87" b="15567"/>
          <a:stretch/>
        </p:blipFill>
        <p:spPr bwMode="auto">
          <a:xfrm>
            <a:off x="3599228" y="1318355"/>
            <a:ext cx="2077588" cy="1432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56821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E48F6DFF-C81E-486E-8344-40BD39AC757F}"/>
              </a:ext>
            </a:extLst>
          </p:cNvPr>
          <p:cNvSpPr/>
          <p:nvPr/>
        </p:nvSpPr>
        <p:spPr>
          <a:xfrm>
            <a:off x="0" y="6296891"/>
            <a:ext cx="9144000" cy="561109"/>
          </a:xfrm>
          <a:prstGeom prst="rect">
            <a:avLst/>
          </a:prstGeom>
          <a:solidFill>
            <a:srgbClr val="2ABB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A10011C2-CC80-486B-8420-15E6E6EAA0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6441" y="6446172"/>
            <a:ext cx="1677228" cy="26254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119E632-1F55-47A7-B453-07F9D51AE91D}"/>
              </a:ext>
            </a:extLst>
          </p:cNvPr>
          <p:cNvSpPr txBox="1"/>
          <p:nvPr/>
        </p:nvSpPr>
        <p:spPr>
          <a:xfrm>
            <a:off x="429491" y="332508"/>
            <a:ext cx="52231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DengXian Light" panose="02010600030101010101" pitchFamily="2" charset="-122"/>
                <a:ea typeface="DengXian Light" panose="02010600030101010101" pitchFamily="2" charset="-122"/>
              </a:rPr>
              <a:t>Wall Guides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81B8BB2-5A60-4DF2-9A5E-D90DB037FC2C}"/>
              </a:ext>
            </a:extLst>
          </p:cNvPr>
          <p:cNvSpPr txBox="1"/>
          <p:nvPr/>
        </p:nvSpPr>
        <p:spPr>
          <a:xfrm>
            <a:off x="2069354" y="2905921"/>
            <a:ext cx="633289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24/7</a:t>
            </a:r>
            <a:r>
              <a:rPr lang="en-GB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service </a:t>
            </a:r>
            <a:r>
              <a:rPr lang="en-GB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moderation</a:t>
            </a:r>
            <a:r>
              <a:rPr lang="en-GB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and </a:t>
            </a:r>
            <a:r>
              <a:rPr lang="en-GB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facilitation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GB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Encourage engagement </a:t>
            </a:r>
            <a:r>
              <a:rPr lang="en-GB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and </a:t>
            </a:r>
            <a:r>
              <a:rPr lang="en-GB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promote self-care</a:t>
            </a:r>
            <a:r>
              <a:rPr lang="en-GB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within the community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GB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Welcome</a:t>
            </a:r>
            <a:r>
              <a:rPr lang="en-GB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new members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GB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Keep the community </a:t>
            </a:r>
            <a:r>
              <a:rPr lang="en-GB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safe</a:t>
            </a:r>
            <a:r>
              <a:rPr lang="en-GB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– house rules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GB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Extra support for vulnerable or at-risk members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E690EAC-9335-4C15-ACC0-05CEE87F3D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0812" y="491437"/>
            <a:ext cx="3762375" cy="232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3211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E48F6DFF-C81E-486E-8344-40BD39AC757F}"/>
              </a:ext>
            </a:extLst>
          </p:cNvPr>
          <p:cNvSpPr/>
          <p:nvPr/>
        </p:nvSpPr>
        <p:spPr>
          <a:xfrm>
            <a:off x="0" y="6296891"/>
            <a:ext cx="9144000" cy="561109"/>
          </a:xfrm>
          <a:prstGeom prst="rect">
            <a:avLst/>
          </a:prstGeom>
          <a:solidFill>
            <a:srgbClr val="2ABB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A10011C2-CC80-486B-8420-15E6E6EAA0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6441" y="6446172"/>
            <a:ext cx="1677228" cy="262545"/>
          </a:xfrm>
          <a:prstGeom prst="rect">
            <a:avLst/>
          </a:prstGeom>
        </p:spPr>
      </p:pic>
      <p:sp>
        <p:nvSpPr>
          <p:cNvPr id="4" name="Round Diagonal Corner Rectangle 8">
            <a:extLst>
              <a:ext uri="{FF2B5EF4-FFF2-40B4-BE49-F238E27FC236}">
                <a16:creationId xmlns:a16="http://schemas.microsoft.com/office/drawing/2014/main" id="{1492E9E5-39B2-481A-BD7D-A83F25DEC89C}"/>
              </a:ext>
            </a:extLst>
          </p:cNvPr>
          <p:cNvSpPr/>
          <p:nvPr/>
        </p:nvSpPr>
        <p:spPr>
          <a:xfrm>
            <a:off x="1262129" y="1442434"/>
            <a:ext cx="6552674" cy="3195823"/>
          </a:xfrm>
          <a:prstGeom prst="round2Diag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4E92454-42C8-48CD-930A-D40EA8218D84}"/>
              </a:ext>
            </a:extLst>
          </p:cNvPr>
          <p:cNvSpPr txBox="1"/>
          <p:nvPr/>
        </p:nvSpPr>
        <p:spPr>
          <a:xfrm>
            <a:off x="1196398" y="2394014"/>
            <a:ext cx="66841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chemeClr val="bg1"/>
                </a:solidFill>
              </a:rPr>
              <a:t>SERVICE DEMONSTRATION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072E5FF-373A-4A2F-90E8-5AF608B95EB4}"/>
              </a:ext>
            </a:extLst>
          </p:cNvPr>
          <p:cNvSpPr txBox="1"/>
          <p:nvPr/>
        </p:nvSpPr>
        <p:spPr>
          <a:xfrm>
            <a:off x="2812698" y="3194785"/>
            <a:ext cx="362540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  <a:hlinkClick r:id="rId4"/>
              </a:rPr>
              <a:t>CLICK TO WATCH (opens in YouTube)</a:t>
            </a:r>
            <a:endParaRPr lang="en-GB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8710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elf_Registration_Enabled xmlns="88d18261-ebdf-4fec-93fe-96025cd9abc0" xsi:nil="true"/>
    <Invited_Members xmlns="88d18261-ebdf-4fec-93fe-96025cd9abc0" xsi:nil="true"/>
    <LMS_Mappings xmlns="88d18261-ebdf-4fec-93fe-96025cd9abc0" xsi:nil="true"/>
    <Invited_Leaders xmlns="88d18261-ebdf-4fec-93fe-96025cd9abc0" xsi:nil="true"/>
    <Math_Settings xmlns="88d18261-ebdf-4fec-93fe-96025cd9abc0" xsi:nil="true"/>
    <Templates xmlns="88d18261-ebdf-4fec-93fe-96025cd9abc0" xsi:nil="true"/>
    <AppVersion xmlns="88d18261-ebdf-4fec-93fe-96025cd9abc0" xsi:nil="true"/>
    <TeamsChannelId xmlns="88d18261-ebdf-4fec-93fe-96025cd9abc0" xsi:nil="true"/>
    <IsNotebookLocked xmlns="88d18261-ebdf-4fec-93fe-96025cd9abc0" xsi:nil="true"/>
    <Distribution_Groups xmlns="88d18261-ebdf-4fec-93fe-96025cd9abc0" xsi:nil="true"/>
    <Has_Leaders_Only_SectionGroup xmlns="88d18261-ebdf-4fec-93fe-96025cd9abc0" xsi:nil="true"/>
    <Is_Collaboration_Space_Locked xmlns="88d18261-ebdf-4fec-93fe-96025cd9abc0" xsi:nil="true"/>
    <CultureName xmlns="88d18261-ebdf-4fec-93fe-96025cd9abc0" xsi:nil="true"/>
    <Owner xmlns="88d18261-ebdf-4fec-93fe-96025cd9abc0">
      <UserInfo>
        <DisplayName/>
        <AccountId xsi:nil="true"/>
        <AccountType/>
      </UserInfo>
    </Owner>
    <Members xmlns="88d18261-ebdf-4fec-93fe-96025cd9abc0">
      <UserInfo>
        <DisplayName/>
        <AccountId xsi:nil="true"/>
        <AccountType/>
      </UserInfo>
    </Members>
    <DefaultSectionNames xmlns="88d18261-ebdf-4fec-93fe-96025cd9abc0" xsi:nil="true"/>
    <NotebookType xmlns="88d18261-ebdf-4fec-93fe-96025cd9abc0" xsi:nil="true"/>
    <FolderType xmlns="88d18261-ebdf-4fec-93fe-96025cd9abc0" xsi:nil="true"/>
    <Leaders xmlns="88d18261-ebdf-4fec-93fe-96025cd9abc0">
      <UserInfo>
        <DisplayName/>
        <AccountId xsi:nil="true"/>
        <AccountType/>
      </UserInfo>
    </Leaders>
    <Member_Groups xmlns="88d18261-ebdf-4fec-93fe-96025cd9abc0">
      <UserInfo>
        <DisplayName/>
        <AccountId xsi:nil="true"/>
        <AccountType/>
      </UserInfo>
    </Member_Group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986BF52FFC64E4F8BC1D086B0DEAE3A" ma:contentTypeVersion="22" ma:contentTypeDescription="Create a new document." ma:contentTypeScope="" ma:versionID="e9dcee255e7f6a5842bbbffd10967293">
  <xsd:schema xmlns:xsd="http://www.w3.org/2001/XMLSchema" xmlns:xs="http://www.w3.org/2001/XMLSchema" xmlns:p="http://schemas.microsoft.com/office/2006/metadata/properties" xmlns:ns2="88d18261-ebdf-4fec-93fe-96025cd9abc0" targetNamespace="http://schemas.microsoft.com/office/2006/metadata/properties" ma:root="true" ma:fieldsID="a32e71925798d8f8eb41df5271a37d93" ns2:_="">
    <xsd:import namespace="88d18261-ebdf-4fec-93fe-96025cd9abc0"/>
    <xsd:element name="properties">
      <xsd:complexType>
        <xsd:sequence>
          <xsd:element name="documentManagement">
            <xsd:complexType>
              <xsd:all>
                <xsd:element ref="ns2:NotebookType" minOccurs="0"/>
                <xsd:element ref="ns2:FolderType" minOccurs="0"/>
                <xsd:element ref="ns2:CultureName" minOccurs="0"/>
                <xsd:element ref="ns2:AppVersion" minOccurs="0"/>
                <xsd:element ref="ns2:TeamsChannelId" minOccurs="0"/>
                <xsd:element ref="ns2:Owner" minOccurs="0"/>
                <xsd:element ref="ns2:Math_Settings" minOccurs="0"/>
                <xsd:element ref="ns2:DefaultSectionNames" minOccurs="0"/>
                <xsd:element ref="ns2:Templates" minOccurs="0"/>
                <xsd:element ref="ns2:Leaders" minOccurs="0"/>
                <xsd:element ref="ns2:Members" minOccurs="0"/>
                <xsd:element ref="ns2:Member_Groups" minOccurs="0"/>
                <xsd:element ref="ns2:Distribution_Groups" minOccurs="0"/>
                <xsd:element ref="ns2:LMS_Mappings" minOccurs="0"/>
                <xsd:element ref="ns2:Invited_Leaders" minOccurs="0"/>
                <xsd:element ref="ns2:Invited_Members" minOccurs="0"/>
                <xsd:element ref="ns2:Self_Registration_Enabled" minOccurs="0"/>
                <xsd:element ref="ns2:Has_Leaders_Only_SectionGroup" minOccurs="0"/>
                <xsd:element ref="ns2:Is_Collaboration_Space_Locked" minOccurs="0"/>
                <xsd:element ref="ns2:IsNotebookLocked" minOccurs="0"/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8d18261-ebdf-4fec-93fe-96025cd9abc0" elementFormDefault="qualified">
    <xsd:import namespace="http://schemas.microsoft.com/office/2006/documentManagement/types"/>
    <xsd:import namespace="http://schemas.microsoft.com/office/infopath/2007/PartnerControls"/>
    <xsd:element name="NotebookType" ma:index="8" nillable="true" ma:displayName="Notebook Type" ma:internalName="NotebookType">
      <xsd:simpleType>
        <xsd:restriction base="dms:Text"/>
      </xsd:simpleType>
    </xsd:element>
    <xsd:element name="FolderType" ma:index="9" nillable="true" ma:displayName="Folder Type" ma:internalName="FolderType">
      <xsd:simpleType>
        <xsd:restriction base="dms:Text"/>
      </xsd:simpleType>
    </xsd:element>
    <xsd:element name="CultureName" ma:index="10" nillable="true" ma:displayName="Culture Name" ma:internalName="CultureName">
      <xsd:simpleType>
        <xsd:restriction base="dms:Text"/>
      </xsd:simpleType>
    </xsd:element>
    <xsd:element name="AppVersion" ma:index="11" nillable="true" ma:displayName="App Version" ma:internalName="AppVersion">
      <xsd:simpleType>
        <xsd:restriction base="dms:Text"/>
      </xsd:simpleType>
    </xsd:element>
    <xsd:element name="TeamsChannelId" ma:index="12" nillable="true" ma:displayName="Teams Channel Id" ma:internalName="TeamsChannelId">
      <xsd:simpleType>
        <xsd:restriction base="dms:Text"/>
      </xsd:simpleType>
    </xsd:element>
    <xsd:element name="Owner" ma:index="13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ath_Settings" ma:index="14" nillable="true" ma:displayName="Math Settings" ma:internalName="Math_Settings">
      <xsd:simpleType>
        <xsd:restriction base="dms:Text"/>
      </xsd:simpleType>
    </xsd:element>
    <xsd:element name="DefaultSectionNames" ma:index="15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16" nillable="true" ma:displayName="Templates" ma:internalName="Templates">
      <xsd:simpleType>
        <xsd:restriction base="dms:Note">
          <xsd:maxLength value="255"/>
        </xsd:restriction>
      </xsd:simpleType>
    </xsd:element>
    <xsd:element name="Leaders" ma:index="17" nillable="true" ma:displayName="Leaders" ma:internalName="Lead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s" ma:index="18" nillable="true" ma:displayName="Members" ma:internalName="Memb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_Groups" ma:index="19" nillable="true" ma:displayName="Member Groups" ma:internalName="Member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istribution_Groups" ma:index="20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21" nillable="true" ma:displayName="LMS Mappings" ma:internalName="LMS_Mappings">
      <xsd:simpleType>
        <xsd:restriction base="dms:Note">
          <xsd:maxLength value="255"/>
        </xsd:restriction>
      </xsd:simpleType>
    </xsd:element>
    <xsd:element name="Invited_Leaders" ma:index="22" nillable="true" ma:displayName="Invited Leaders" ma:internalName="Invited_Leaders">
      <xsd:simpleType>
        <xsd:restriction base="dms:Note">
          <xsd:maxLength value="255"/>
        </xsd:restriction>
      </xsd:simpleType>
    </xsd:element>
    <xsd:element name="Invited_Members" ma:index="23" nillable="true" ma:displayName="Invited Members" ma:internalName="Invited_Members">
      <xsd:simpleType>
        <xsd:restriction base="dms:Note">
          <xsd:maxLength value="255"/>
        </xsd:restriction>
      </xsd:simpleType>
    </xsd:element>
    <xsd:element name="Self_Registration_Enabled" ma:index="24" nillable="true" ma:displayName="Self Registration Enabled" ma:internalName="Self_Registration_Enabled">
      <xsd:simpleType>
        <xsd:restriction base="dms:Boolean"/>
      </xsd:simpleType>
    </xsd:element>
    <xsd:element name="Has_Leaders_Only_SectionGroup" ma:index="25" nillable="true" ma:displayName="Has Leaders Only SectionGroup" ma:internalName="Has_Leaders_Only_SectionGroup">
      <xsd:simpleType>
        <xsd:restriction base="dms:Boolean"/>
      </xsd:simpleType>
    </xsd:element>
    <xsd:element name="Is_Collaboration_Space_Locked" ma:index="26" nillable="true" ma:displayName="Is Collaboration Space Locked" ma:internalName="Is_Collaboration_Space_Locked">
      <xsd:simpleType>
        <xsd:restriction base="dms:Boolean"/>
      </xsd:simpleType>
    </xsd:element>
    <xsd:element name="IsNotebookLocked" ma:index="27" nillable="true" ma:displayName="Is Notebook Locked" ma:internalName="IsNotebookLocked">
      <xsd:simpleType>
        <xsd:restriction base="dms:Boolean"/>
      </xsd:simpleType>
    </xsd:element>
    <xsd:element name="MediaServiceMetadata" ma:index="2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2E76E30-9F3A-4516-8E08-E511B4D4BD7F}">
  <ds:schemaRefs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www.w3.org/XML/1998/namespace"/>
    <ds:schemaRef ds:uri="http://purl.org/dc/elements/1.1/"/>
    <ds:schemaRef ds:uri="http://purl.org/dc/dcmitype/"/>
    <ds:schemaRef ds:uri="http://schemas.microsoft.com/office/infopath/2007/PartnerControls"/>
    <ds:schemaRef ds:uri="88d18261-ebdf-4fec-93fe-96025cd9abc0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6048D33A-D4B4-423A-80DB-F782B1FBDF2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B67D292-431D-45D5-B002-058AD84533E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8d18261-ebdf-4fec-93fe-96025cd9abc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2832</TotalTime>
  <Words>115</Words>
  <Application>Microsoft Office PowerPoint</Application>
  <PresentationFormat>On-screen Show (4:3)</PresentationFormat>
  <Paragraphs>23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DengXian Light</vt:lpstr>
      <vt:lpstr>Arial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Gareth Hughes</cp:lastModifiedBy>
  <cp:revision>63</cp:revision>
  <dcterms:created xsi:type="dcterms:W3CDTF">2018-04-24T08:48:11Z</dcterms:created>
  <dcterms:modified xsi:type="dcterms:W3CDTF">2019-10-01T09:50:01Z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0x010100D986BF52FFC64E4F8BC1D086B0DEAE3A</vt:lpwstr>
  </property>
</Properties>
</file>