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94" r:id="rId5"/>
    <p:sldMasterId id="2147483876" r:id="rId6"/>
    <p:sldMasterId id="2147483660" r:id="rId7"/>
    <p:sldMasterId id="2147483890" r:id="rId8"/>
    <p:sldMasterId id="2147483854" r:id="rId9"/>
  </p:sldMasterIdLst>
  <p:notesMasterIdLst>
    <p:notesMasterId r:id="rId35"/>
  </p:notesMasterIdLst>
  <p:sldIdLst>
    <p:sldId id="1566" r:id="rId10"/>
    <p:sldId id="258" r:id="rId11"/>
    <p:sldId id="271" r:id="rId12"/>
    <p:sldId id="261" r:id="rId13"/>
    <p:sldId id="1580" r:id="rId14"/>
    <p:sldId id="1554" r:id="rId15"/>
    <p:sldId id="1584" r:id="rId16"/>
    <p:sldId id="1691" r:id="rId17"/>
    <p:sldId id="273" r:id="rId18"/>
    <p:sldId id="1582" r:id="rId19"/>
    <p:sldId id="1556" r:id="rId20"/>
    <p:sldId id="279" r:id="rId21"/>
    <p:sldId id="1564" r:id="rId22"/>
    <p:sldId id="1577" r:id="rId23"/>
    <p:sldId id="1685" r:id="rId24"/>
    <p:sldId id="1578" r:id="rId25"/>
    <p:sldId id="1558" r:id="rId26"/>
    <p:sldId id="1559" r:id="rId27"/>
    <p:sldId id="1560" r:id="rId28"/>
    <p:sldId id="1561" r:id="rId29"/>
    <p:sldId id="1581" r:id="rId30"/>
    <p:sldId id="282" r:id="rId31"/>
    <p:sldId id="1688" r:id="rId32"/>
    <p:sldId id="1690" r:id="rId33"/>
    <p:sldId id="139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451"/>
    <a:srgbClr val="509799"/>
    <a:srgbClr val="EE4237"/>
    <a:srgbClr val="2B3091"/>
    <a:srgbClr val="FFFFFF"/>
    <a:srgbClr val="2C3192"/>
    <a:srgbClr val="F2D1A5"/>
    <a:srgbClr val="5AA09B"/>
    <a:srgbClr val="006D99"/>
    <a:srgbClr val="DC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ryn Rodway" userId="eb1f5484-34a6-49e8-b07b-27ddd2a27ec9" providerId="ADAL" clId="{1D65CC49-960C-445D-9237-998078A3BD0E}"/>
    <pc:docChg chg="undo custSel modSld">
      <pc:chgData name="Cathryn Rodway" userId="eb1f5484-34a6-49e8-b07b-27ddd2a27ec9" providerId="ADAL" clId="{1D65CC49-960C-445D-9237-998078A3BD0E}" dt="2026-05-18T10:58:46.165" v="63" actId="6549"/>
      <pc:docMkLst>
        <pc:docMk/>
      </pc:docMkLst>
      <pc:sldChg chg="modSp mod">
        <pc:chgData name="Cathryn Rodway" userId="eb1f5484-34a6-49e8-b07b-27ddd2a27ec9" providerId="ADAL" clId="{1D65CC49-960C-445D-9237-998078A3BD0E}" dt="2026-05-18T10:55:47.810" v="49" actId="2711"/>
        <pc:sldMkLst>
          <pc:docMk/>
          <pc:sldMk cId="1500236502" sldId="258"/>
        </pc:sldMkLst>
        <pc:spChg chg="mod">
          <ac:chgData name="Cathryn Rodway" userId="eb1f5484-34a6-49e8-b07b-27ddd2a27ec9" providerId="ADAL" clId="{1D65CC49-960C-445D-9237-998078A3BD0E}" dt="2026-05-18T10:55:47.364" v="48" actId="2711"/>
          <ac:spMkLst>
            <pc:docMk/>
            <pc:sldMk cId="1500236502" sldId="258"/>
            <ac:spMk id="13" creationId="{E7493913-3391-DADA-5D6B-17BC545C1657}"/>
          </ac:spMkLst>
        </pc:spChg>
        <pc:spChg chg="mod">
          <ac:chgData name="Cathryn Rodway" userId="eb1f5484-34a6-49e8-b07b-27ddd2a27ec9" providerId="ADAL" clId="{1D65CC49-960C-445D-9237-998078A3BD0E}" dt="2026-05-18T10:55:46.919" v="47" actId="2711"/>
          <ac:spMkLst>
            <pc:docMk/>
            <pc:sldMk cId="1500236502" sldId="258"/>
            <ac:spMk id="14" creationId="{29387406-246E-CEA6-1F9C-F98EB1F1F8CA}"/>
          </ac:spMkLst>
        </pc:spChg>
        <pc:spChg chg="mod">
          <ac:chgData name="Cathryn Rodway" userId="eb1f5484-34a6-49e8-b07b-27ddd2a27ec9" providerId="ADAL" clId="{1D65CC49-960C-445D-9237-998078A3BD0E}" dt="2026-05-18T10:55:46.424" v="46" actId="2711"/>
          <ac:spMkLst>
            <pc:docMk/>
            <pc:sldMk cId="1500236502" sldId="258"/>
            <ac:spMk id="15" creationId="{837BEDB9-08FA-84B4-36CB-6D9917C7C8EA}"/>
          </ac:spMkLst>
        </pc:spChg>
        <pc:spChg chg="mod">
          <ac:chgData name="Cathryn Rodway" userId="eb1f5484-34a6-49e8-b07b-27ddd2a27ec9" providerId="ADAL" clId="{1D65CC49-960C-445D-9237-998078A3BD0E}" dt="2026-05-18T10:55:45.948" v="45" actId="2711"/>
          <ac:spMkLst>
            <pc:docMk/>
            <pc:sldMk cId="1500236502" sldId="258"/>
            <ac:spMk id="16" creationId="{4E946058-7193-ECE0-23F4-8317CAFFCD99}"/>
          </ac:spMkLst>
        </pc:spChg>
        <pc:spChg chg="mod">
          <ac:chgData name="Cathryn Rodway" userId="eb1f5484-34a6-49e8-b07b-27ddd2a27ec9" providerId="ADAL" clId="{1D65CC49-960C-445D-9237-998078A3BD0E}" dt="2026-05-18T10:55:45.038" v="44" actId="2711"/>
          <ac:spMkLst>
            <pc:docMk/>
            <pc:sldMk cId="1500236502" sldId="258"/>
            <ac:spMk id="31" creationId="{43557BBC-BDA4-D0CE-9175-B2B09B689B98}"/>
          </ac:spMkLst>
        </pc:spChg>
        <pc:spChg chg="mod">
          <ac:chgData name="Cathryn Rodway" userId="eb1f5484-34a6-49e8-b07b-27ddd2a27ec9" providerId="ADAL" clId="{1D65CC49-960C-445D-9237-998078A3BD0E}" dt="2026-05-18T10:55:47.810" v="49" actId="2711"/>
          <ac:spMkLst>
            <pc:docMk/>
            <pc:sldMk cId="1500236502" sldId="258"/>
            <ac:spMk id="34" creationId="{F4FAE4F3-0866-29CA-812B-91B6DA3A1B30}"/>
          </ac:spMkLst>
        </pc:spChg>
      </pc:sldChg>
      <pc:sldChg chg="modSp mod">
        <pc:chgData name="Cathryn Rodway" userId="eb1f5484-34a6-49e8-b07b-27ddd2a27ec9" providerId="ADAL" clId="{1D65CC49-960C-445D-9237-998078A3BD0E}" dt="2026-05-18T10:55:31.648" v="32" actId="2711"/>
        <pc:sldMkLst>
          <pc:docMk/>
          <pc:sldMk cId="383420247" sldId="261"/>
        </pc:sldMkLst>
        <pc:spChg chg="mod">
          <ac:chgData name="Cathryn Rodway" userId="eb1f5484-34a6-49e8-b07b-27ddd2a27ec9" providerId="ADAL" clId="{1D65CC49-960C-445D-9237-998078A3BD0E}" dt="2026-05-18T10:55:17.786" v="28" actId="2711"/>
          <ac:spMkLst>
            <pc:docMk/>
            <pc:sldMk cId="383420247" sldId="261"/>
            <ac:spMk id="8" creationId="{17845001-ACA6-7D81-A399-DB97CF219FCB}"/>
          </ac:spMkLst>
        </pc:spChg>
        <pc:spChg chg="mod">
          <ac:chgData name="Cathryn Rodway" userId="eb1f5484-34a6-49e8-b07b-27ddd2a27ec9" providerId="ADAL" clId="{1D65CC49-960C-445D-9237-998078A3BD0E}" dt="2026-05-18T10:55:17.211" v="27" actId="2711"/>
          <ac:spMkLst>
            <pc:docMk/>
            <pc:sldMk cId="383420247" sldId="261"/>
            <ac:spMk id="9" creationId="{74A29DFF-21F1-5AC8-0E2D-726DF1627F3B}"/>
          </ac:spMkLst>
        </pc:spChg>
        <pc:spChg chg="mod">
          <ac:chgData name="Cathryn Rodway" userId="eb1f5484-34a6-49e8-b07b-27ddd2a27ec9" providerId="ADAL" clId="{1D65CC49-960C-445D-9237-998078A3BD0E}" dt="2026-05-18T10:55:31.648" v="32" actId="2711"/>
          <ac:spMkLst>
            <pc:docMk/>
            <pc:sldMk cId="383420247" sldId="261"/>
            <ac:spMk id="10" creationId="{CC9499DA-86DE-BF92-895A-0C7011E2CDCB}"/>
          </ac:spMkLst>
        </pc:spChg>
      </pc:sldChg>
      <pc:sldChg chg="modSp mod">
        <pc:chgData name="Cathryn Rodway" userId="eb1f5484-34a6-49e8-b07b-27ddd2a27ec9" providerId="ADAL" clId="{1D65CC49-960C-445D-9237-998078A3BD0E}" dt="2026-05-18T10:55:52.728" v="51" actId="6549"/>
        <pc:sldMkLst>
          <pc:docMk/>
          <pc:sldMk cId="437740528" sldId="271"/>
        </pc:sldMkLst>
        <pc:spChg chg="mod">
          <ac:chgData name="Cathryn Rodway" userId="eb1f5484-34a6-49e8-b07b-27ddd2a27ec9" providerId="ADAL" clId="{1D65CC49-960C-445D-9237-998078A3BD0E}" dt="2026-05-18T10:55:34.043" v="35" actId="2711"/>
          <ac:spMkLst>
            <pc:docMk/>
            <pc:sldMk cId="437740528" sldId="271"/>
            <ac:spMk id="7" creationId="{C91934AB-5B8D-F78E-ACE5-8150E2C7F0AB}"/>
          </ac:spMkLst>
        </pc:spChg>
        <pc:spChg chg="mod">
          <ac:chgData name="Cathryn Rodway" userId="eb1f5484-34a6-49e8-b07b-27ddd2a27ec9" providerId="ADAL" clId="{1D65CC49-960C-445D-9237-998078A3BD0E}" dt="2026-05-18T10:55:33.561" v="34" actId="2711"/>
          <ac:spMkLst>
            <pc:docMk/>
            <pc:sldMk cId="437740528" sldId="271"/>
            <ac:spMk id="8" creationId="{51E8BA5A-99B4-0C7A-1BCC-BA6ED8C3D9E0}"/>
          </ac:spMkLst>
        </pc:spChg>
        <pc:spChg chg="mod">
          <ac:chgData name="Cathryn Rodway" userId="eb1f5484-34a6-49e8-b07b-27ddd2a27ec9" providerId="ADAL" clId="{1D65CC49-960C-445D-9237-998078A3BD0E}" dt="2026-05-18T10:55:32.696" v="33" actId="2711"/>
          <ac:spMkLst>
            <pc:docMk/>
            <pc:sldMk cId="437740528" sldId="271"/>
            <ac:spMk id="9" creationId="{B0B62C72-E89D-6295-8A35-6C2B1CFC343D}"/>
          </ac:spMkLst>
        </pc:spChg>
        <pc:spChg chg="mod">
          <ac:chgData name="Cathryn Rodway" userId="eb1f5484-34a6-49e8-b07b-27ddd2a27ec9" providerId="ADAL" clId="{1D65CC49-960C-445D-9237-998078A3BD0E}" dt="2026-05-18T10:55:52.728" v="51" actId="6549"/>
          <ac:spMkLst>
            <pc:docMk/>
            <pc:sldMk cId="437740528" sldId="271"/>
            <ac:spMk id="33" creationId="{4B681556-5980-D5EC-650E-AEB10E956C78}"/>
          </ac:spMkLst>
        </pc:spChg>
      </pc:sldChg>
      <pc:sldChg chg="modSp mod">
        <pc:chgData name="Cathryn Rodway" userId="eb1f5484-34a6-49e8-b07b-27ddd2a27ec9" providerId="ADAL" clId="{1D65CC49-960C-445D-9237-998078A3BD0E}" dt="2026-05-18T10:58:12.316" v="60" actId="207"/>
        <pc:sldMkLst>
          <pc:docMk/>
          <pc:sldMk cId="863976902" sldId="1558"/>
        </pc:sldMkLst>
        <pc:spChg chg="mod">
          <ac:chgData name="Cathryn Rodway" userId="eb1f5484-34a6-49e8-b07b-27ddd2a27ec9" providerId="ADAL" clId="{1D65CC49-960C-445D-9237-998078A3BD0E}" dt="2026-05-18T10:58:06.915" v="59" actId="207"/>
          <ac:spMkLst>
            <pc:docMk/>
            <pc:sldMk cId="863976902" sldId="1558"/>
            <ac:spMk id="16" creationId="{615C9CB6-6EAB-D2AB-59D2-EC89A938E652}"/>
          </ac:spMkLst>
        </pc:spChg>
        <pc:spChg chg="mod">
          <ac:chgData name="Cathryn Rodway" userId="eb1f5484-34a6-49e8-b07b-27ddd2a27ec9" providerId="ADAL" clId="{1D65CC49-960C-445D-9237-998078A3BD0E}" dt="2026-05-18T10:58:12.316" v="60" actId="207"/>
          <ac:spMkLst>
            <pc:docMk/>
            <pc:sldMk cId="863976902" sldId="1558"/>
            <ac:spMk id="17" creationId="{80A8C035-155C-B69A-00EB-0C28FD3B9AA3}"/>
          </ac:spMkLst>
        </pc:spChg>
      </pc:sldChg>
      <pc:sldChg chg="modSp mod">
        <pc:chgData name="Cathryn Rodway" userId="eb1f5484-34a6-49e8-b07b-27ddd2a27ec9" providerId="ADAL" clId="{1D65CC49-960C-445D-9237-998078A3BD0E}" dt="2026-05-18T10:51:13.676" v="9" actId="6549"/>
        <pc:sldMkLst>
          <pc:docMk/>
          <pc:sldMk cId="4243811272" sldId="1566"/>
        </pc:sldMkLst>
        <pc:spChg chg="mod">
          <ac:chgData name="Cathryn Rodway" userId="eb1f5484-34a6-49e8-b07b-27ddd2a27ec9" providerId="ADAL" clId="{1D65CC49-960C-445D-9237-998078A3BD0E}" dt="2026-05-18T10:50:59.073" v="7" actId="6549"/>
          <ac:spMkLst>
            <pc:docMk/>
            <pc:sldMk cId="4243811272" sldId="1566"/>
            <ac:spMk id="10" creationId="{06FD560A-A988-8120-AAF0-1CBB83826E4B}"/>
          </ac:spMkLst>
        </pc:spChg>
        <pc:spChg chg="mod">
          <ac:chgData name="Cathryn Rodway" userId="eb1f5484-34a6-49e8-b07b-27ddd2a27ec9" providerId="ADAL" clId="{1D65CC49-960C-445D-9237-998078A3BD0E}" dt="2026-05-18T10:51:13.676" v="9" actId="6549"/>
          <ac:spMkLst>
            <pc:docMk/>
            <pc:sldMk cId="4243811272" sldId="1566"/>
            <ac:spMk id="15" creationId="{BC2FF01C-BB25-0D4B-C5A4-04B6F84791A5}"/>
          </ac:spMkLst>
        </pc:spChg>
      </pc:sldChg>
      <pc:sldChg chg="modSp mod">
        <pc:chgData name="Cathryn Rodway" userId="eb1f5484-34a6-49e8-b07b-27ddd2a27ec9" providerId="ADAL" clId="{1D65CC49-960C-445D-9237-998078A3BD0E}" dt="2026-05-18T10:57:30.174" v="58" actId="2711"/>
        <pc:sldMkLst>
          <pc:docMk/>
          <pc:sldMk cId="1214330840" sldId="1578"/>
        </pc:sldMkLst>
        <pc:spChg chg="mod">
          <ac:chgData name="Cathryn Rodway" userId="eb1f5484-34a6-49e8-b07b-27ddd2a27ec9" providerId="ADAL" clId="{1D65CC49-960C-445D-9237-998078A3BD0E}" dt="2026-05-18T10:57:30.174" v="58" actId="2711"/>
          <ac:spMkLst>
            <pc:docMk/>
            <pc:sldMk cId="1214330840" sldId="1578"/>
            <ac:spMk id="2" creationId="{24417C6E-6BF8-44A4-7D3A-17A6D0CF2132}"/>
          </ac:spMkLst>
        </pc:spChg>
        <pc:spChg chg="mod">
          <ac:chgData name="Cathryn Rodway" userId="eb1f5484-34a6-49e8-b07b-27ddd2a27ec9" providerId="ADAL" clId="{1D65CC49-960C-445D-9237-998078A3BD0E}" dt="2026-05-18T10:57:24.251" v="57" actId="6549"/>
          <ac:spMkLst>
            <pc:docMk/>
            <pc:sldMk cId="1214330840" sldId="1578"/>
            <ac:spMk id="10" creationId="{E9631564-3A26-24F9-A212-8F596D87CCB0}"/>
          </ac:spMkLst>
        </pc:spChg>
      </pc:sldChg>
      <pc:sldChg chg="modSp mod">
        <pc:chgData name="Cathryn Rodway" userId="eb1f5484-34a6-49e8-b07b-27ddd2a27ec9" providerId="ADAL" clId="{1D65CC49-960C-445D-9237-998078A3BD0E}" dt="2026-05-18T10:58:46.165" v="63" actId="6549"/>
        <pc:sldMkLst>
          <pc:docMk/>
          <pc:sldMk cId="2768543758" sldId="1581"/>
        </pc:sldMkLst>
        <pc:spChg chg="mod">
          <ac:chgData name="Cathryn Rodway" userId="eb1f5484-34a6-49e8-b07b-27ddd2a27ec9" providerId="ADAL" clId="{1D65CC49-960C-445D-9237-998078A3BD0E}" dt="2026-05-18T10:58:46.165" v="63" actId="6549"/>
          <ac:spMkLst>
            <pc:docMk/>
            <pc:sldMk cId="2768543758" sldId="1581"/>
            <ac:spMk id="10" creationId="{EE8B633F-CACE-952F-2C7F-1D47627109AD}"/>
          </ac:spMkLst>
        </pc:spChg>
      </pc:sldChg>
      <pc:sldChg chg="modSp mod">
        <pc:chgData name="Cathryn Rodway" userId="eb1f5484-34a6-49e8-b07b-27ddd2a27ec9" providerId="ADAL" clId="{1D65CC49-960C-445D-9237-998078A3BD0E}" dt="2026-05-18T10:56:40.087" v="54" actId="14100"/>
        <pc:sldMkLst>
          <pc:docMk/>
          <pc:sldMk cId="1346361751" sldId="1582"/>
        </pc:sldMkLst>
        <pc:spChg chg="mod">
          <ac:chgData name="Cathryn Rodway" userId="eb1f5484-34a6-49e8-b07b-27ddd2a27ec9" providerId="ADAL" clId="{1D65CC49-960C-445D-9237-998078A3BD0E}" dt="2026-05-18T10:56:40.087" v="54" actId="14100"/>
          <ac:spMkLst>
            <pc:docMk/>
            <pc:sldMk cId="1346361751" sldId="1582"/>
            <ac:spMk id="10" creationId="{FF937FC4-ED94-02AF-275B-C7A2AA254CF8}"/>
          </ac:spMkLst>
        </pc:spChg>
      </pc:sldChg>
    </pc:docChg>
  </pc:docChgLst>
  <pc:docChgLst>
    <pc:chgData name="Louis Appleby" userId="S::louis.appleby@manchester.ac.uk::4da1f61f-8047-44d3-bf16-a8827b90dfec" providerId="AD" clId="Web-{9152962D-FA30-8223-5411-AAB517A26E96}"/>
    <pc:docChg chg="modSld">
      <pc:chgData name="Louis Appleby" userId="S::louis.appleby@manchester.ac.uk::4da1f61f-8047-44d3-bf16-a8827b90dfec" providerId="AD" clId="Web-{9152962D-FA30-8223-5411-AAB517A26E96}" dt="2026-05-12T11:13:44.850" v="0" actId="1076"/>
      <pc:docMkLst>
        <pc:docMk/>
      </pc:docMkLst>
      <pc:sldChg chg="modSp">
        <pc:chgData name="Louis Appleby" userId="S::louis.appleby@manchester.ac.uk::4da1f61f-8047-44d3-bf16-a8827b90dfec" providerId="AD" clId="Web-{9152962D-FA30-8223-5411-AAB517A26E96}" dt="2026-05-12T11:13:44.850" v="0" actId="1076"/>
        <pc:sldMkLst>
          <pc:docMk/>
          <pc:sldMk cId="437740528" sldId="271"/>
        </pc:sldMkLst>
        <pc:grpChg chg="mod">
          <ac:chgData name="Louis Appleby" userId="S::louis.appleby@manchester.ac.uk::4da1f61f-8047-44d3-bf16-a8827b90dfec" providerId="AD" clId="Web-{9152962D-FA30-8223-5411-AAB517A26E96}" dt="2026-05-12T11:13:44.850" v="0" actId="1076"/>
          <ac:grpSpMkLst>
            <pc:docMk/>
            <pc:sldMk cId="437740528" sldId="271"/>
            <ac:grpSpMk id="2" creationId="{9B1C71A4-A9FF-9AB3-7C53-0C09753AD02B}"/>
          </ac:grpSpMkLst>
        </pc:grpChg>
      </pc:sldChg>
    </pc:docChg>
  </pc:docChgLst>
  <pc:docChgLst>
    <pc:chgData name="Ali Baird" userId="S::alison.baird@manchester.ac.uk::13044857-4b17-4c9a-9c16-4b071cc41ae9" providerId="AD" clId="Web-{647758B2-1B38-D3CB-C3CD-C5145A0C8E2C}"/>
    <pc:docChg chg="modSld">
      <pc:chgData name="Ali Baird" userId="S::alison.baird@manchester.ac.uk::13044857-4b17-4c9a-9c16-4b071cc41ae9" providerId="AD" clId="Web-{647758B2-1B38-D3CB-C3CD-C5145A0C8E2C}" dt="2026-05-12T10:23:02.653" v="0" actId="20577"/>
      <pc:docMkLst>
        <pc:docMk/>
      </pc:docMkLst>
      <pc:sldChg chg="modSp">
        <pc:chgData name="Ali Baird" userId="S::alison.baird@manchester.ac.uk::13044857-4b17-4c9a-9c16-4b071cc41ae9" providerId="AD" clId="Web-{647758B2-1B38-D3CB-C3CD-C5145A0C8E2C}" dt="2026-05-12T10:23:02.653" v="0" actId="20577"/>
        <pc:sldMkLst>
          <pc:docMk/>
          <pc:sldMk cId="471967566" sldId="1690"/>
        </pc:sldMkLst>
        <pc:spChg chg="mod">
          <ac:chgData name="Ali Baird" userId="S::alison.baird@manchester.ac.uk::13044857-4b17-4c9a-9c16-4b071cc41ae9" providerId="AD" clId="Web-{647758B2-1B38-D3CB-C3CD-C5145A0C8E2C}" dt="2026-05-12T10:23:02.653" v="0" actId="20577"/>
          <ac:spMkLst>
            <pc:docMk/>
            <pc:sldMk cId="471967566" sldId="1690"/>
            <ac:spMk id="2" creationId="{E312C4FA-F519-2C55-BE68-AC60E68DD374}"/>
          </ac:spMkLst>
        </pc:spChg>
      </pc:sldChg>
    </pc:docChg>
  </pc:docChgLst>
  <pc:docChgLst>
    <pc:chgData name="Pauline Rivart" userId="S::pauline.rivart@manchester.ac.uk::eef34e55-eb34-41af-acdb-674cc775ac50" providerId="AD" clId="Web-{1CFBC2D1-03A0-C15D-50B6-09366AF9FDDF}"/>
    <pc:docChg chg="addSld delSld">
      <pc:chgData name="Pauline Rivart" userId="S::pauline.rivart@manchester.ac.uk::eef34e55-eb34-41af-acdb-674cc775ac50" providerId="AD" clId="Web-{1CFBC2D1-03A0-C15D-50B6-09366AF9FDDF}" dt="2026-05-13T08:42:34.750" v="1"/>
      <pc:docMkLst>
        <pc:docMk/>
      </pc:docMkLst>
      <pc:sldChg chg="add del">
        <pc:chgData name="Pauline Rivart" userId="S::pauline.rivart@manchester.ac.uk::eef34e55-eb34-41af-acdb-674cc775ac50" providerId="AD" clId="Web-{1CFBC2D1-03A0-C15D-50B6-09366AF9FDDF}" dt="2026-05-13T08:42:34.750" v="1"/>
        <pc:sldMkLst>
          <pc:docMk/>
          <pc:sldMk cId="1346361751" sldId="1582"/>
        </pc:sldMkLst>
      </pc:sldChg>
    </pc:docChg>
  </pc:docChgLst>
  <pc:docChgLst>
    <pc:chgData name="Ali Baird" userId="S::alison.baird@manchester.ac.uk::13044857-4b17-4c9a-9c16-4b071cc41ae9" providerId="AD" clId="Web-{0EFEFD14-0335-7446-55AF-49FF31960438}"/>
    <pc:docChg chg="modSld">
      <pc:chgData name="Ali Baird" userId="S::alison.baird@manchester.ac.uk::13044857-4b17-4c9a-9c16-4b071cc41ae9" providerId="AD" clId="Web-{0EFEFD14-0335-7446-55AF-49FF31960438}" dt="2026-05-12T14:09:26.569" v="81" actId="20577"/>
      <pc:docMkLst>
        <pc:docMk/>
      </pc:docMkLst>
      <pc:sldChg chg="modSp">
        <pc:chgData name="Ali Baird" userId="S::alison.baird@manchester.ac.uk::13044857-4b17-4c9a-9c16-4b071cc41ae9" providerId="AD" clId="Web-{0EFEFD14-0335-7446-55AF-49FF31960438}" dt="2026-05-12T14:09:26.569" v="81" actId="20577"/>
        <pc:sldMkLst>
          <pc:docMk/>
          <pc:sldMk cId="471967566" sldId="1690"/>
        </pc:sldMkLst>
        <pc:spChg chg="mod">
          <ac:chgData name="Ali Baird" userId="S::alison.baird@manchester.ac.uk::13044857-4b17-4c9a-9c16-4b071cc41ae9" providerId="AD" clId="Web-{0EFEFD14-0335-7446-55AF-49FF31960438}" dt="2026-05-12T14:09:26.569" v="81" actId="20577"/>
          <ac:spMkLst>
            <pc:docMk/>
            <pc:sldMk cId="471967566" sldId="1690"/>
            <ac:spMk id="7" creationId="{F056D706-2567-6EBB-2C5F-068A246C0702}"/>
          </ac:spMkLst>
        </pc:spChg>
        <pc:spChg chg="mod">
          <ac:chgData name="Ali Baird" userId="S::alison.baird@manchester.ac.uk::13044857-4b17-4c9a-9c16-4b071cc41ae9" providerId="AD" clId="Web-{0EFEFD14-0335-7446-55AF-49FF31960438}" dt="2026-05-12T14:09:15.241" v="80" actId="20577"/>
          <ac:spMkLst>
            <pc:docMk/>
            <pc:sldMk cId="471967566" sldId="1690"/>
            <ac:spMk id="8" creationId="{6C51D9DD-78FB-599D-80C0-F2AFE8E63E36}"/>
          </ac:spMkLst>
        </pc:spChg>
        <pc:picChg chg="mod">
          <ac:chgData name="Ali Baird" userId="S::alison.baird@manchester.ac.uk::13044857-4b17-4c9a-9c16-4b071cc41ae9" providerId="AD" clId="Web-{0EFEFD14-0335-7446-55AF-49FF31960438}" dt="2026-05-12T14:08:12.179" v="68" actId="1076"/>
          <ac:picMkLst>
            <pc:docMk/>
            <pc:sldMk cId="471967566" sldId="1690"/>
            <ac:picMk id="4" creationId="{C7224406-432C-62DC-2D2E-194F3D341483}"/>
          </ac:picMkLst>
        </pc:picChg>
        <pc:picChg chg="mod">
          <ac:chgData name="Ali Baird" userId="S::alison.baird@manchester.ac.uk::13044857-4b17-4c9a-9c16-4b071cc41ae9" providerId="AD" clId="Web-{0EFEFD14-0335-7446-55AF-49FF31960438}" dt="2026-05-12T14:08:14.054" v="69" actId="1076"/>
          <ac:picMkLst>
            <pc:docMk/>
            <pc:sldMk cId="471967566" sldId="1690"/>
            <ac:picMk id="6" creationId="{A5E96B1B-B1E5-518E-6C91-1790B0B7DB51}"/>
          </ac:picMkLst>
        </pc:picChg>
      </pc:sldChg>
    </pc:docChg>
  </pc:docChgLst>
  <pc:docChgLst>
    <pc:chgData name="Isabelle Hunt" userId="bb51faf9-3c38-4f47-9976-5f21c7f9ca74" providerId="ADAL" clId="{8441FE1F-D184-45A2-BC67-AC23C4923DE8}"/>
    <pc:docChg chg="undo custSel modSld">
      <pc:chgData name="Isabelle Hunt" userId="bb51faf9-3c38-4f47-9976-5f21c7f9ca74" providerId="ADAL" clId="{8441FE1F-D184-45A2-BC67-AC23C4923DE8}" dt="2026-05-13T11:39:51.735" v="206" actId="20577"/>
      <pc:docMkLst>
        <pc:docMk/>
      </pc:docMkLst>
      <pc:sldChg chg="modSp mod">
        <pc:chgData name="Isabelle Hunt" userId="bb51faf9-3c38-4f47-9976-5f21c7f9ca74" providerId="ADAL" clId="{8441FE1F-D184-45A2-BC67-AC23C4923DE8}" dt="2026-05-13T08:39:16.539" v="104" actId="207"/>
        <pc:sldMkLst>
          <pc:docMk/>
          <pc:sldMk cId="1500236502" sldId="258"/>
        </pc:sldMkLst>
        <pc:spChg chg="mod">
          <ac:chgData name="Isabelle Hunt" userId="bb51faf9-3c38-4f47-9976-5f21c7f9ca74" providerId="ADAL" clId="{8441FE1F-D184-45A2-BC67-AC23C4923DE8}" dt="2026-05-13T08:38:58.482" v="103" actId="14100"/>
          <ac:spMkLst>
            <pc:docMk/>
            <pc:sldMk cId="1500236502" sldId="258"/>
            <ac:spMk id="13" creationId="{E7493913-3391-DADA-5D6B-17BC545C1657}"/>
          </ac:spMkLst>
        </pc:spChg>
        <pc:spChg chg="mod">
          <ac:chgData name="Isabelle Hunt" userId="bb51faf9-3c38-4f47-9976-5f21c7f9ca74" providerId="ADAL" clId="{8441FE1F-D184-45A2-BC67-AC23C4923DE8}" dt="2026-05-13T08:37:56.660" v="96" actId="6549"/>
          <ac:spMkLst>
            <pc:docMk/>
            <pc:sldMk cId="1500236502" sldId="258"/>
            <ac:spMk id="14" creationId="{29387406-246E-CEA6-1F9C-F98EB1F1F8CA}"/>
          </ac:spMkLst>
        </pc:spChg>
        <pc:spChg chg="mod">
          <ac:chgData name="Isabelle Hunt" userId="bb51faf9-3c38-4f47-9976-5f21c7f9ca74" providerId="ADAL" clId="{8441FE1F-D184-45A2-BC67-AC23C4923DE8}" dt="2026-05-13T08:37:34.606" v="90" actId="6549"/>
          <ac:spMkLst>
            <pc:docMk/>
            <pc:sldMk cId="1500236502" sldId="258"/>
            <ac:spMk id="15" creationId="{837BEDB9-08FA-84B4-36CB-6D9917C7C8EA}"/>
          </ac:spMkLst>
        </pc:spChg>
        <pc:spChg chg="mod">
          <ac:chgData name="Isabelle Hunt" userId="bb51faf9-3c38-4f47-9976-5f21c7f9ca74" providerId="ADAL" clId="{8441FE1F-D184-45A2-BC67-AC23C4923DE8}" dt="2026-05-13T08:39:16.539" v="104" actId="207"/>
          <ac:spMkLst>
            <pc:docMk/>
            <pc:sldMk cId="1500236502" sldId="258"/>
            <ac:spMk id="31" creationId="{43557BBC-BDA4-D0CE-9175-B2B09B689B98}"/>
          </ac:spMkLst>
        </pc:spChg>
        <pc:spChg chg="mod">
          <ac:chgData name="Isabelle Hunt" userId="bb51faf9-3c38-4f47-9976-5f21c7f9ca74" providerId="ADAL" clId="{8441FE1F-D184-45A2-BC67-AC23C4923DE8}" dt="2026-05-13T08:36:55.231" v="85" actId="2711"/>
          <ac:spMkLst>
            <pc:docMk/>
            <pc:sldMk cId="1500236502" sldId="258"/>
            <ac:spMk id="34" creationId="{F4FAE4F3-0866-29CA-812B-91B6DA3A1B30}"/>
          </ac:spMkLst>
        </pc:spChg>
      </pc:sldChg>
      <pc:sldChg chg="modSp mod">
        <pc:chgData name="Isabelle Hunt" userId="bb51faf9-3c38-4f47-9976-5f21c7f9ca74" providerId="ADAL" clId="{8441FE1F-D184-45A2-BC67-AC23C4923DE8}" dt="2026-05-13T09:02:25.814" v="163" actId="1076"/>
        <pc:sldMkLst>
          <pc:docMk/>
          <pc:sldMk cId="383420247" sldId="261"/>
        </pc:sldMkLst>
        <pc:spChg chg="mod">
          <ac:chgData name="Isabelle Hunt" userId="bb51faf9-3c38-4f47-9976-5f21c7f9ca74" providerId="ADAL" clId="{8441FE1F-D184-45A2-BC67-AC23C4923DE8}" dt="2026-05-13T08:36:28.911" v="82" actId="2711"/>
          <ac:spMkLst>
            <pc:docMk/>
            <pc:sldMk cId="383420247" sldId="261"/>
            <ac:spMk id="7" creationId="{A2EFCDDC-6E06-95C4-CE88-FE952D1F8406}"/>
          </ac:spMkLst>
        </pc:spChg>
        <pc:spChg chg="mod">
          <ac:chgData name="Isabelle Hunt" userId="bb51faf9-3c38-4f47-9976-5f21c7f9ca74" providerId="ADAL" clId="{8441FE1F-D184-45A2-BC67-AC23C4923DE8}" dt="2026-05-13T08:36:28.911" v="82" actId="2711"/>
          <ac:spMkLst>
            <pc:docMk/>
            <pc:sldMk cId="383420247" sldId="261"/>
            <ac:spMk id="8" creationId="{17845001-ACA6-7D81-A399-DB97CF219FCB}"/>
          </ac:spMkLst>
        </pc:spChg>
        <pc:spChg chg="mod">
          <ac:chgData name="Isabelle Hunt" userId="bb51faf9-3c38-4f47-9976-5f21c7f9ca74" providerId="ADAL" clId="{8441FE1F-D184-45A2-BC67-AC23C4923DE8}" dt="2026-05-13T08:36:20.785" v="81" actId="2711"/>
          <ac:spMkLst>
            <pc:docMk/>
            <pc:sldMk cId="383420247" sldId="261"/>
            <ac:spMk id="9" creationId="{74A29DFF-21F1-5AC8-0E2D-726DF1627F3B}"/>
          </ac:spMkLst>
        </pc:spChg>
        <pc:spChg chg="mod">
          <ac:chgData name="Isabelle Hunt" userId="bb51faf9-3c38-4f47-9976-5f21c7f9ca74" providerId="ADAL" clId="{8441FE1F-D184-45A2-BC67-AC23C4923DE8}" dt="2026-05-13T08:36:36.423" v="83" actId="2711"/>
          <ac:spMkLst>
            <pc:docMk/>
            <pc:sldMk cId="383420247" sldId="261"/>
            <ac:spMk id="10" creationId="{CC9499DA-86DE-BF92-895A-0C7011E2CDCB}"/>
          </ac:spMkLst>
        </pc:spChg>
        <pc:graphicFrameChg chg="mod">
          <ac:chgData name="Isabelle Hunt" userId="bb51faf9-3c38-4f47-9976-5f21c7f9ca74" providerId="ADAL" clId="{8441FE1F-D184-45A2-BC67-AC23C4923DE8}" dt="2026-05-13T09:02:25.814" v="163" actId="1076"/>
          <ac:graphicFrameMkLst>
            <pc:docMk/>
            <pc:sldMk cId="383420247" sldId="261"/>
            <ac:graphicFrameMk id="3" creationId="{00000000-0000-0000-0000-000000000000}"/>
          </ac:graphicFrameMkLst>
        </pc:graphicFrameChg>
      </pc:sldChg>
      <pc:sldChg chg="modSp mod">
        <pc:chgData name="Isabelle Hunt" userId="bb51faf9-3c38-4f47-9976-5f21c7f9ca74" providerId="ADAL" clId="{8441FE1F-D184-45A2-BC67-AC23C4923DE8}" dt="2026-05-13T08:36:49.863" v="84" actId="2711"/>
        <pc:sldMkLst>
          <pc:docMk/>
          <pc:sldMk cId="437740528" sldId="271"/>
        </pc:sldMkLst>
        <pc:spChg chg="mod">
          <ac:chgData name="Isabelle Hunt" userId="bb51faf9-3c38-4f47-9976-5f21c7f9ca74" providerId="ADAL" clId="{8441FE1F-D184-45A2-BC67-AC23C4923DE8}" dt="2026-05-13T08:36:49.863" v="84" actId="2711"/>
          <ac:spMkLst>
            <pc:docMk/>
            <pc:sldMk cId="437740528" sldId="271"/>
            <ac:spMk id="33" creationId="{4B681556-5980-D5EC-650E-AEB10E956C78}"/>
          </ac:spMkLst>
        </pc:spChg>
      </pc:sldChg>
      <pc:sldChg chg="modSp">
        <pc:chgData name="Isabelle Hunt" userId="bb51faf9-3c38-4f47-9976-5f21c7f9ca74" providerId="ADAL" clId="{8441FE1F-D184-45A2-BC67-AC23C4923DE8}" dt="2026-05-13T08:55:14.405" v="133" actId="207"/>
        <pc:sldMkLst>
          <pc:docMk/>
          <pc:sldMk cId="1186470251" sldId="273"/>
        </pc:sldMkLst>
        <pc:graphicFrameChg chg="mod">
          <ac:chgData name="Isabelle Hunt" userId="bb51faf9-3c38-4f47-9976-5f21c7f9ca74" providerId="ADAL" clId="{8441FE1F-D184-45A2-BC67-AC23C4923DE8}" dt="2026-05-13T08:55:14.405" v="133" actId="207"/>
          <ac:graphicFrameMkLst>
            <pc:docMk/>
            <pc:sldMk cId="1186470251" sldId="273"/>
            <ac:graphicFrameMk id="9" creationId="{4E5E3292-2AA3-8F08-B982-17DB09B6EB87}"/>
          </ac:graphicFrameMkLst>
        </pc:graphicFrameChg>
      </pc:sldChg>
      <pc:sldChg chg="modSp mod">
        <pc:chgData name="Isabelle Hunt" userId="bb51faf9-3c38-4f47-9976-5f21c7f9ca74" providerId="ADAL" clId="{8441FE1F-D184-45A2-BC67-AC23C4923DE8}" dt="2026-05-13T09:02:40.460" v="165" actId="113"/>
        <pc:sldMkLst>
          <pc:docMk/>
          <pc:sldMk cId="1210093263" sldId="279"/>
        </pc:sldMkLst>
        <pc:spChg chg="mod">
          <ac:chgData name="Isabelle Hunt" userId="bb51faf9-3c38-4f47-9976-5f21c7f9ca74" providerId="ADAL" clId="{8441FE1F-D184-45A2-BC67-AC23C4923DE8}" dt="2026-05-08T07:39:47.455" v="70" actId="20577"/>
          <ac:spMkLst>
            <pc:docMk/>
            <pc:sldMk cId="1210093263" sldId="279"/>
            <ac:spMk id="21" creationId="{65C5ADAB-4596-E81D-4A37-0DDBEB287211}"/>
          </ac:spMkLst>
        </pc:spChg>
        <pc:graphicFrameChg chg="mod">
          <ac:chgData name="Isabelle Hunt" userId="bb51faf9-3c38-4f47-9976-5f21c7f9ca74" providerId="ADAL" clId="{8441FE1F-D184-45A2-BC67-AC23C4923DE8}" dt="2026-05-13T09:02:40.460" v="165" actId="113"/>
          <ac:graphicFrameMkLst>
            <pc:docMk/>
            <pc:sldMk cId="1210093263" sldId="279"/>
            <ac:graphicFrameMk id="15" creationId="{91812848-23A2-CAB1-62C6-B25DC610D268}"/>
          </ac:graphicFrameMkLst>
        </pc:graphicFrameChg>
      </pc:sldChg>
      <pc:sldChg chg="modSp mod">
        <pc:chgData name="Isabelle Hunt" userId="bb51faf9-3c38-4f47-9976-5f21c7f9ca74" providerId="ADAL" clId="{8441FE1F-D184-45A2-BC67-AC23C4923DE8}" dt="2026-05-08T07:33:47.200" v="25" actId="1076"/>
        <pc:sldMkLst>
          <pc:docMk/>
          <pc:sldMk cId="3067582866" sldId="1554"/>
        </pc:sldMkLst>
        <pc:spChg chg="mod">
          <ac:chgData name="Isabelle Hunt" userId="bb51faf9-3c38-4f47-9976-5f21c7f9ca74" providerId="ADAL" clId="{8441FE1F-D184-45A2-BC67-AC23C4923DE8}" dt="2026-05-08T07:33:29.021" v="23" actId="20577"/>
          <ac:spMkLst>
            <pc:docMk/>
            <pc:sldMk cId="3067582866" sldId="1554"/>
            <ac:spMk id="7" creationId="{6DC186BF-9099-DF0D-7C4E-945F17B92BD5}"/>
          </ac:spMkLst>
        </pc:spChg>
        <pc:picChg chg="mod">
          <ac:chgData name="Isabelle Hunt" userId="bb51faf9-3c38-4f47-9976-5f21c7f9ca74" providerId="ADAL" clId="{8441FE1F-D184-45A2-BC67-AC23C4923DE8}" dt="2026-05-08T07:33:47.200" v="25" actId="1076"/>
          <ac:picMkLst>
            <pc:docMk/>
            <pc:sldMk cId="3067582866" sldId="1554"/>
            <ac:picMk id="4" creationId="{4BCE0DBB-D0C3-60DE-29B1-8A137F45B220}"/>
          </ac:picMkLst>
        </pc:picChg>
        <pc:picChg chg="mod">
          <ac:chgData name="Isabelle Hunt" userId="bb51faf9-3c38-4f47-9976-5f21c7f9ca74" providerId="ADAL" clId="{8441FE1F-D184-45A2-BC67-AC23C4923DE8}" dt="2026-05-08T07:33:43.266" v="24" actId="1076"/>
          <ac:picMkLst>
            <pc:docMk/>
            <pc:sldMk cId="3067582866" sldId="1554"/>
            <ac:picMk id="17" creationId="{C717376E-3C6E-9FEC-6770-B3B1D3A567DD}"/>
          </ac:picMkLst>
        </pc:picChg>
      </pc:sldChg>
      <pc:sldChg chg="modSp mod">
        <pc:chgData name="Isabelle Hunt" userId="bb51faf9-3c38-4f47-9976-5f21c7f9ca74" providerId="ADAL" clId="{8441FE1F-D184-45A2-BC67-AC23C4923DE8}" dt="2026-05-13T11:39:51.735" v="206" actId="20577"/>
        <pc:sldMkLst>
          <pc:docMk/>
          <pc:sldMk cId="4012535740" sldId="1556"/>
        </pc:sldMkLst>
        <pc:spChg chg="mod">
          <ac:chgData name="Isabelle Hunt" userId="bb51faf9-3c38-4f47-9976-5f21c7f9ca74" providerId="ADAL" clId="{8441FE1F-D184-45A2-BC67-AC23C4923DE8}" dt="2026-05-13T11:39:51.735" v="206" actId="20577"/>
          <ac:spMkLst>
            <pc:docMk/>
            <pc:sldMk cId="4012535740" sldId="1556"/>
            <ac:spMk id="21" creationId="{A4ADB9A8-3C57-E796-64B1-CCBF9C617778}"/>
          </ac:spMkLst>
        </pc:spChg>
        <pc:graphicFrameChg chg="mod">
          <ac:chgData name="Isabelle Hunt" userId="bb51faf9-3c38-4f47-9976-5f21c7f9ca74" providerId="ADAL" clId="{8441FE1F-D184-45A2-BC67-AC23C4923DE8}" dt="2026-05-13T09:02:35.940" v="164" actId="113"/>
          <ac:graphicFrameMkLst>
            <pc:docMk/>
            <pc:sldMk cId="4012535740" sldId="1556"/>
            <ac:graphicFrameMk id="15" creationId="{DB44B24B-8A40-3DD1-414F-FBA35AE1C5C5}"/>
          </ac:graphicFrameMkLst>
        </pc:graphicFrameChg>
      </pc:sldChg>
      <pc:sldChg chg="modSp mod">
        <pc:chgData name="Isabelle Hunt" userId="bb51faf9-3c38-4f47-9976-5f21c7f9ca74" providerId="ADAL" clId="{8441FE1F-D184-45A2-BC67-AC23C4923DE8}" dt="2026-05-13T09:00:28.353" v="146" actId="1076"/>
        <pc:sldMkLst>
          <pc:docMk/>
          <pc:sldMk cId="863976902" sldId="1558"/>
        </pc:sldMkLst>
        <pc:graphicFrameChg chg="mod">
          <ac:chgData name="Isabelle Hunt" userId="bb51faf9-3c38-4f47-9976-5f21c7f9ca74" providerId="ADAL" clId="{8441FE1F-D184-45A2-BC67-AC23C4923DE8}" dt="2026-05-13T09:00:28.353" v="146" actId="1076"/>
          <ac:graphicFrameMkLst>
            <pc:docMk/>
            <pc:sldMk cId="863976902" sldId="1558"/>
            <ac:graphicFrameMk id="14" creationId="{7254855A-17A8-6317-8D41-BF62B29A0383}"/>
          </ac:graphicFrameMkLst>
        </pc:graphicFrameChg>
      </pc:sldChg>
      <pc:sldChg chg="modSp mod">
        <pc:chgData name="Isabelle Hunt" userId="bb51faf9-3c38-4f47-9976-5f21c7f9ca74" providerId="ADAL" clId="{8441FE1F-D184-45A2-BC67-AC23C4923DE8}" dt="2026-05-13T09:03:52.907" v="172" actId="20577"/>
        <pc:sldMkLst>
          <pc:docMk/>
          <pc:sldMk cId="1316662769" sldId="1559"/>
        </pc:sldMkLst>
        <pc:spChg chg="mod">
          <ac:chgData name="Isabelle Hunt" userId="bb51faf9-3c38-4f47-9976-5f21c7f9ca74" providerId="ADAL" clId="{8441FE1F-D184-45A2-BC67-AC23C4923DE8}" dt="2026-05-13T09:03:52.907" v="172" actId="20577"/>
          <ac:spMkLst>
            <pc:docMk/>
            <pc:sldMk cId="1316662769" sldId="1559"/>
            <ac:spMk id="6" creationId="{292E0483-1D3E-87A6-4812-39E7008E8E40}"/>
          </ac:spMkLst>
        </pc:spChg>
        <pc:graphicFrameChg chg="mod">
          <ac:chgData name="Isabelle Hunt" userId="bb51faf9-3c38-4f47-9976-5f21c7f9ca74" providerId="ADAL" clId="{8441FE1F-D184-45A2-BC67-AC23C4923DE8}" dt="2026-05-13T09:03:14.834" v="171"/>
          <ac:graphicFrameMkLst>
            <pc:docMk/>
            <pc:sldMk cId="1316662769" sldId="1559"/>
            <ac:graphicFrameMk id="14" creationId="{C511DE46-6D30-AAC2-F3CB-638E9C0E0291}"/>
          </ac:graphicFrameMkLst>
        </pc:graphicFrameChg>
      </pc:sldChg>
      <pc:sldChg chg="modSp mod">
        <pc:chgData name="Isabelle Hunt" userId="bb51faf9-3c38-4f47-9976-5f21c7f9ca74" providerId="ADAL" clId="{8441FE1F-D184-45A2-BC67-AC23C4923DE8}" dt="2026-05-13T09:05:04.188" v="182" actId="1076"/>
        <pc:sldMkLst>
          <pc:docMk/>
          <pc:sldMk cId="992816065" sldId="1560"/>
        </pc:sldMkLst>
        <pc:graphicFrameChg chg="mod">
          <ac:chgData name="Isabelle Hunt" userId="bb51faf9-3c38-4f47-9976-5f21c7f9ca74" providerId="ADAL" clId="{8441FE1F-D184-45A2-BC67-AC23C4923DE8}" dt="2026-05-13T09:05:04.188" v="182" actId="1076"/>
          <ac:graphicFrameMkLst>
            <pc:docMk/>
            <pc:sldMk cId="992816065" sldId="1560"/>
            <ac:graphicFrameMk id="14" creationId="{93121B5D-8501-435F-BE8E-3F79D0E8CAD6}"/>
          </ac:graphicFrameMkLst>
        </pc:graphicFrameChg>
      </pc:sldChg>
      <pc:sldChg chg="modSp mod">
        <pc:chgData name="Isabelle Hunt" userId="bb51faf9-3c38-4f47-9976-5f21c7f9ca74" providerId="ADAL" clId="{8441FE1F-D184-45A2-BC67-AC23C4923DE8}" dt="2026-05-13T09:07:53.684" v="190"/>
        <pc:sldMkLst>
          <pc:docMk/>
          <pc:sldMk cId="3529049118" sldId="1561"/>
        </pc:sldMkLst>
        <pc:graphicFrameChg chg="mod">
          <ac:chgData name="Isabelle Hunt" userId="bb51faf9-3c38-4f47-9976-5f21c7f9ca74" providerId="ADAL" clId="{8441FE1F-D184-45A2-BC67-AC23C4923DE8}" dt="2026-05-13T09:07:53.684" v="190"/>
          <ac:graphicFrameMkLst>
            <pc:docMk/>
            <pc:sldMk cId="3529049118" sldId="1561"/>
            <ac:graphicFrameMk id="14" creationId="{0F6F63CE-64E5-2B0A-3F3D-1F7359D384F2}"/>
          </ac:graphicFrameMkLst>
        </pc:graphicFrameChg>
      </pc:sldChg>
      <pc:sldChg chg="modSp">
        <pc:chgData name="Isabelle Hunt" userId="bb51faf9-3c38-4f47-9976-5f21c7f9ca74" providerId="ADAL" clId="{8441FE1F-D184-45A2-BC67-AC23C4923DE8}" dt="2026-05-13T08:55:54.264" v="134" actId="207"/>
        <pc:sldMkLst>
          <pc:docMk/>
          <pc:sldMk cId="2325847399" sldId="1564"/>
        </pc:sldMkLst>
        <pc:graphicFrameChg chg="mod">
          <ac:chgData name="Isabelle Hunt" userId="bb51faf9-3c38-4f47-9976-5f21c7f9ca74" providerId="ADAL" clId="{8441FE1F-D184-45A2-BC67-AC23C4923DE8}" dt="2026-05-13T08:55:54.264" v="134" actId="207"/>
          <ac:graphicFrameMkLst>
            <pc:docMk/>
            <pc:sldMk cId="2325847399" sldId="1564"/>
            <ac:graphicFrameMk id="3" creationId="{7EB616E4-B192-4B04-7080-5ECD2DDA8CF9}"/>
          </ac:graphicFrameMkLst>
        </pc:graphicFrameChg>
      </pc:sldChg>
      <pc:sldChg chg="modSp">
        <pc:chgData name="Isabelle Hunt" userId="bb51faf9-3c38-4f47-9976-5f21c7f9ca74" providerId="ADAL" clId="{8441FE1F-D184-45A2-BC67-AC23C4923DE8}" dt="2026-05-13T08:56:39.483" v="135" actId="207"/>
        <pc:sldMkLst>
          <pc:docMk/>
          <pc:sldMk cId="3351025805" sldId="1577"/>
        </pc:sldMkLst>
        <pc:graphicFrameChg chg="mod">
          <ac:chgData name="Isabelle Hunt" userId="bb51faf9-3c38-4f47-9976-5f21c7f9ca74" providerId="ADAL" clId="{8441FE1F-D184-45A2-BC67-AC23C4923DE8}" dt="2026-05-13T08:56:39.483" v="135" actId="207"/>
          <ac:graphicFrameMkLst>
            <pc:docMk/>
            <pc:sldMk cId="3351025805" sldId="1577"/>
            <ac:graphicFrameMk id="9" creationId="{49202235-B2A4-8BB5-A51B-84A7BA8637B8}"/>
          </ac:graphicFrameMkLst>
        </pc:graphicFrameChg>
      </pc:sldChg>
      <pc:sldChg chg="modSp mod">
        <pc:chgData name="Isabelle Hunt" userId="bb51faf9-3c38-4f47-9976-5f21c7f9ca74" providerId="ADAL" clId="{8441FE1F-D184-45A2-BC67-AC23C4923DE8}" dt="2026-05-13T09:02:19.639" v="162" actId="1076"/>
        <pc:sldMkLst>
          <pc:docMk/>
          <pc:sldMk cId="1140036365" sldId="1580"/>
        </pc:sldMkLst>
        <pc:graphicFrameChg chg="mod">
          <ac:chgData name="Isabelle Hunt" userId="bb51faf9-3c38-4f47-9976-5f21c7f9ca74" providerId="ADAL" clId="{8441FE1F-D184-45A2-BC67-AC23C4923DE8}" dt="2026-05-13T09:02:19.639" v="162" actId="1076"/>
          <ac:graphicFrameMkLst>
            <pc:docMk/>
            <pc:sldMk cId="1140036365" sldId="1580"/>
            <ac:graphicFrameMk id="3" creationId="{44955849-2A62-D043-BF91-24FCF835AACD}"/>
          </ac:graphicFrameMkLst>
        </pc:graphicFrameChg>
      </pc:sldChg>
      <pc:sldChg chg="modSp mod">
        <pc:chgData name="Isabelle Hunt" userId="bb51faf9-3c38-4f47-9976-5f21c7f9ca74" providerId="ADAL" clId="{8441FE1F-D184-45A2-BC67-AC23C4923DE8}" dt="2026-05-08T07:39:17.344" v="65" actId="20577"/>
        <pc:sldMkLst>
          <pc:docMk/>
          <pc:sldMk cId="1346361751" sldId="1582"/>
        </pc:sldMkLst>
        <pc:spChg chg="mod">
          <ac:chgData name="Isabelle Hunt" userId="bb51faf9-3c38-4f47-9976-5f21c7f9ca74" providerId="ADAL" clId="{8441FE1F-D184-45A2-BC67-AC23C4923DE8}" dt="2026-05-08T07:39:17.344" v="65" actId="20577"/>
          <ac:spMkLst>
            <pc:docMk/>
            <pc:sldMk cId="1346361751" sldId="1582"/>
            <ac:spMk id="10" creationId="{FF937FC4-ED94-02AF-275B-C7A2AA254CF8}"/>
          </ac:spMkLst>
        </pc:spChg>
      </pc:sldChg>
      <pc:sldChg chg="modSp mod">
        <pc:chgData name="Isabelle Hunt" userId="bb51faf9-3c38-4f47-9976-5f21c7f9ca74" providerId="ADAL" clId="{8441FE1F-D184-45A2-BC67-AC23C4923DE8}" dt="2026-05-08T07:37:19.214" v="55"/>
        <pc:sldMkLst>
          <pc:docMk/>
          <pc:sldMk cId="296868766" sldId="1584"/>
        </pc:sldMkLst>
        <pc:graphicFrameChg chg="mod">
          <ac:chgData name="Isabelle Hunt" userId="bb51faf9-3c38-4f47-9976-5f21c7f9ca74" providerId="ADAL" clId="{8441FE1F-D184-45A2-BC67-AC23C4923DE8}" dt="2026-05-08T07:37:19.214" v="55"/>
          <ac:graphicFrameMkLst>
            <pc:docMk/>
            <pc:sldMk cId="296868766" sldId="1584"/>
            <ac:graphicFrameMk id="29" creationId="{CFDE1637-DAA4-5EE3-04D7-407BFEDA00D5}"/>
          </ac:graphicFrameMkLst>
        </pc:graphicFrameChg>
      </pc:sldChg>
      <pc:sldChg chg="modSp mod">
        <pc:chgData name="Isabelle Hunt" userId="bb51faf9-3c38-4f47-9976-5f21c7f9ca74" providerId="ADAL" clId="{8441FE1F-D184-45A2-BC67-AC23C4923DE8}" dt="2026-05-13T08:58:54.610" v="138" actId="2711"/>
        <pc:sldMkLst>
          <pc:docMk/>
          <pc:sldMk cId="234740585" sldId="1685"/>
        </pc:sldMkLst>
        <pc:spChg chg="mod">
          <ac:chgData name="Isabelle Hunt" userId="bb51faf9-3c38-4f47-9976-5f21c7f9ca74" providerId="ADAL" clId="{8441FE1F-D184-45A2-BC67-AC23C4923DE8}" dt="2026-05-13T08:57:20.543" v="137" actId="207"/>
          <ac:spMkLst>
            <pc:docMk/>
            <pc:sldMk cId="234740585" sldId="1685"/>
            <ac:spMk id="2" creationId="{19CB540F-027C-F228-5094-C722928C86E7}"/>
          </ac:spMkLst>
        </pc:spChg>
        <pc:spChg chg="mod">
          <ac:chgData name="Isabelle Hunt" userId="bb51faf9-3c38-4f47-9976-5f21c7f9ca74" providerId="ADAL" clId="{8441FE1F-D184-45A2-BC67-AC23C4923DE8}" dt="2026-05-13T08:58:54.610" v="138" actId="2711"/>
          <ac:spMkLst>
            <pc:docMk/>
            <pc:sldMk cId="234740585" sldId="1685"/>
            <ac:spMk id="10" creationId="{C43CF7FA-38F8-1C0E-68C8-7243C012F276}"/>
          </ac:spMkLst>
        </pc:spChg>
        <pc:picChg chg="mod">
          <ac:chgData name="Isabelle Hunt" userId="bb51faf9-3c38-4f47-9976-5f21c7f9ca74" providerId="ADAL" clId="{8441FE1F-D184-45A2-BC67-AC23C4923DE8}" dt="2026-05-08T07:40:43.629" v="71" actId="1076"/>
          <ac:picMkLst>
            <pc:docMk/>
            <pc:sldMk cId="234740585" sldId="1685"/>
            <ac:picMk id="17" creationId="{24817C79-7F7B-A58B-22E5-383CC7FF43A0}"/>
          </ac:picMkLst>
        </pc:picChg>
      </pc:sldChg>
      <pc:sldChg chg="modSp mod">
        <pc:chgData name="Isabelle Hunt" userId="bb51faf9-3c38-4f47-9976-5f21c7f9ca74" providerId="ADAL" clId="{8441FE1F-D184-45A2-BC67-AC23C4923DE8}" dt="2026-05-13T08:47:46.302" v="111" actId="207"/>
        <pc:sldMkLst>
          <pc:docMk/>
          <pc:sldMk cId="2829297374" sldId="1691"/>
        </pc:sldMkLst>
        <pc:spChg chg="mod">
          <ac:chgData name="Isabelle Hunt" userId="bb51faf9-3c38-4f47-9976-5f21c7f9ca74" providerId="ADAL" clId="{8441FE1F-D184-45A2-BC67-AC23C4923DE8}" dt="2026-05-13T08:46:49.781" v="109" actId="2711"/>
          <ac:spMkLst>
            <pc:docMk/>
            <pc:sldMk cId="2829297374" sldId="1691"/>
            <ac:spMk id="4" creationId="{2F981D39-B2F9-FC9B-0B1B-F445BA22DF7F}"/>
          </ac:spMkLst>
        </pc:spChg>
        <pc:graphicFrameChg chg="mod">
          <ac:chgData name="Isabelle Hunt" userId="bb51faf9-3c38-4f47-9976-5f21c7f9ca74" providerId="ADAL" clId="{8441FE1F-D184-45A2-BC67-AC23C4923DE8}" dt="2026-05-13T08:47:46.302" v="111" actId="207"/>
          <ac:graphicFrameMkLst>
            <pc:docMk/>
            <pc:sldMk cId="2829297374" sldId="1691"/>
            <ac:graphicFrameMk id="5" creationId="{E82B3846-1DA6-2EA4-EA9E-B463527DB79E}"/>
          </ac:graphicFrameMkLst>
        </pc:graphicFrameChg>
      </pc:sldChg>
    </pc:docChg>
  </pc:docChgLst>
  <pc:docChgLst>
    <pc:chgData name="Jane Graney" userId="S::jane.graney@manchester.ac.uk::a98ccfab-2727-4ab1-a10b-873ac31b15de" providerId="AD" clId="Web-{7B8EA341-695C-B089-143F-7F4B49B31F9E}"/>
    <pc:docChg chg="modSld">
      <pc:chgData name="Jane Graney" userId="S::jane.graney@manchester.ac.uk::a98ccfab-2727-4ab1-a10b-873ac31b15de" providerId="AD" clId="Web-{7B8EA341-695C-B089-143F-7F4B49B31F9E}" dt="2026-05-12T10:40:09.031" v="4" actId="1076"/>
      <pc:docMkLst>
        <pc:docMk/>
      </pc:docMkLst>
      <pc:sldChg chg="modSp">
        <pc:chgData name="Jane Graney" userId="S::jane.graney@manchester.ac.uk::a98ccfab-2727-4ab1-a10b-873ac31b15de" providerId="AD" clId="Web-{7B8EA341-695C-B089-143F-7F4B49B31F9E}" dt="2026-05-12T10:40:09.031" v="4" actId="1076"/>
        <pc:sldMkLst>
          <pc:docMk/>
          <pc:sldMk cId="471967566" sldId="1690"/>
        </pc:sldMkLst>
        <pc:spChg chg="mod">
          <ac:chgData name="Jane Graney" userId="S::jane.graney@manchester.ac.uk::a98ccfab-2727-4ab1-a10b-873ac31b15de" providerId="AD" clId="Web-{7B8EA341-695C-B089-143F-7F4B49B31F9E}" dt="2026-05-12T10:39:40.233" v="1" actId="1076"/>
          <ac:spMkLst>
            <pc:docMk/>
            <pc:sldMk cId="471967566" sldId="1690"/>
            <ac:spMk id="7" creationId="{F056D706-2567-6EBB-2C5F-068A246C0702}"/>
          </ac:spMkLst>
        </pc:spChg>
        <pc:spChg chg="mod">
          <ac:chgData name="Jane Graney" userId="S::jane.graney@manchester.ac.uk::a98ccfab-2727-4ab1-a10b-873ac31b15de" providerId="AD" clId="Web-{7B8EA341-695C-B089-143F-7F4B49B31F9E}" dt="2026-05-12T10:40:09.031" v="4" actId="1076"/>
          <ac:spMkLst>
            <pc:docMk/>
            <pc:sldMk cId="471967566" sldId="1690"/>
            <ac:spMk id="8" creationId="{6C51D9DD-78FB-599D-80C0-F2AFE8E63E36}"/>
          </ac:spMkLst>
        </pc:spChg>
        <pc:picChg chg="mod">
          <ac:chgData name="Jane Graney" userId="S::jane.graney@manchester.ac.uk::a98ccfab-2727-4ab1-a10b-873ac31b15de" providerId="AD" clId="Web-{7B8EA341-695C-B089-143F-7F4B49B31F9E}" dt="2026-05-12T10:39:50.687" v="2"/>
          <ac:picMkLst>
            <pc:docMk/>
            <pc:sldMk cId="471967566" sldId="1690"/>
            <ac:picMk id="4" creationId="{C7224406-432C-62DC-2D2E-194F3D341483}"/>
          </ac:picMkLst>
        </pc:picChg>
        <pc:picChg chg="mod">
          <ac:chgData name="Jane Graney" userId="S::jane.graney@manchester.ac.uk::a98ccfab-2727-4ab1-a10b-873ac31b15de" providerId="AD" clId="Web-{7B8EA341-695C-B089-143F-7F4B49B31F9E}" dt="2026-05-12T10:39:55.890" v="3"/>
          <ac:picMkLst>
            <pc:docMk/>
            <pc:sldMk cId="471967566" sldId="1690"/>
            <ac:picMk id="6" creationId="{A5E96B1B-B1E5-518E-6C91-1790B0B7DB51}"/>
          </ac:picMkLst>
        </pc:picChg>
      </pc:sldChg>
    </pc:docChg>
  </pc:docChgLst>
  <pc:docChgLst>
    <pc:chgData name="Ali Baird" userId="S::alison.baird@manchester.ac.uk::13044857-4b17-4c9a-9c16-4b071cc41ae9" providerId="AD" clId="Web-{0D1422AA-EF34-3D1F-1EDD-E053E5E97245}"/>
    <pc:docChg chg="modSld">
      <pc:chgData name="Ali Baird" userId="S::alison.baird@manchester.ac.uk::13044857-4b17-4c9a-9c16-4b071cc41ae9" providerId="AD" clId="Web-{0D1422AA-EF34-3D1F-1EDD-E053E5E97245}" dt="2026-05-12T13:02:55.855" v="3" actId="20577"/>
      <pc:docMkLst>
        <pc:docMk/>
      </pc:docMkLst>
      <pc:sldChg chg="modSp">
        <pc:chgData name="Ali Baird" userId="S::alison.baird@manchester.ac.uk::13044857-4b17-4c9a-9c16-4b071cc41ae9" providerId="AD" clId="Web-{0D1422AA-EF34-3D1F-1EDD-E053E5E97245}" dt="2026-05-12T13:02:55.855" v="3" actId="20577"/>
        <pc:sldMkLst>
          <pc:docMk/>
          <pc:sldMk cId="471967566" sldId="1690"/>
        </pc:sldMkLst>
        <pc:spChg chg="mod">
          <ac:chgData name="Ali Baird" userId="S::alison.baird@manchester.ac.uk::13044857-4b17-4c9a-9c16-4b071cc41ae9" providerId="AD" clId="Web-{0D1422AA-EF34-3D1F-1EDD-E053E5E97245}" dt="2026-05-12T13:02:55.855" v="3" actId="20577"/>
          <ac:spMkLst>
            <pc:docMk/>
            <pc:sldMk cId="471967566" sldId="1690"/>
            <ac:spMk id="8" creationId="{6C51D9DD-78FB-599D-80C0-F2AFE8E63E36}"/>
          </ac:spMkLst>
        </pc:spChg>
      </pc:sldChg>
    </pc:docChg>
  </pc:docChgLst>
  <pc:docChgLst>
    <pc:chgData name="Louis Appleby" userId="S::louis.appleby@manchester.ac.uk::4da1f61f-8047-44d3-bf16-a8827b90dfec" providerId="AD" clId="Web-{F067A683-A09D-706F-A1FE-5F09C3C4BD6F}"/>
    <pc:docChg chg="delSld">
      <pc:chgData name="Louis Appleby" userId="S::louis.appleby@manchester.ac.uk::4da1f61f-8047-44d3-bf16-a8827b90dfec" providerId="AD" clId="Web-{F067A683-A09D-706F-A1FE-5F09C3C4BD6F}" dt="2026-05-13T08:57:06.343" v="8"/>
      <pc:docMkLst>
        <pc:docMk/>
      </pc:docMkLst>
    </pc:docChg>
  </pc:docChgLst>
  <pc:docChgLst>
    <pc:chgData name="Ali Baird" userId="S::alison.baird@manchester.ac.uk::13044857-4b17-4c9a-9c16-4b071cc41ae9" providerId="AD" clId="Web-{626B857E-166E-166E-52DE-ADA558EEA7E5}"/>
    <pc:docChg chg="modSld">
      <pc:chgData name="Ali Baird" userId="S::alison.baird@manchester.ac.uk::13044857-4b17-4c9a-9c16-4b071cc41ae9" providerId="AD" clId="Web-{626B857E-166E-166E-52DE-ADA558EEA7E5}" dt="2026-05-12T17:20:53.366" v="13" actId="1076"/>
      <pc:docMkLst>
        <pc:docMk/>
      </pc:docMkLst>
      <pc:sldChg chg="modSp">
        <pc:chgData name="Ali Baird" userId="S::alison.baird@manchester.ac.uk::13044857-4b17-4c9a-9c16-4b071cc41ae9" providerId="AD" clId="Web-{626B857E-166E-166E-52DE-ADA558EEA7E5}" dt="2026-05-12T17:20:53.366" v="13" actId="1076"/>
        <pc:sldMkLst>
          <pc:docMk/>
          <pc:sldMk cId="471967566" sldId="1690"/>
        </pc:sldMkLst>
        <pc:spChg chg="mod">
          <ac:chgData name="Ali Baird" userId="S::alison.baird@manchester.ac.uk::13044857-4b17-4c9a-9c16-4b071cc41ae9" providerId="AD" clId="Web-{626B857E-166E-166E-52DE-ADA558EEA7E5}" dt="2026-05-12T17:20:49.694" v="12" actId="1076"/>
          <ac:spMkLst>
            <pc:docMk/>
            <pc:sldMk cId="471967566" sldId="1690"/>
            <ac:spMk id="7" creationId="{F056D706-2567-6EBB-2C5F-068A246C0702}"/>
          </ac:spMkLst>
        </pc:spChg>
        <pc:spChg chg="mod">
          <ac:chgData name="Ali Baird" userId="S::alison.baird@manchester.ac.uk::13044857-4b17-4c9a-9c16-4b071cc41ae9" providerId="AD" clId="Web-{626B857E-166E-166E-52DE-ADA558EEA7E5}" dt="2026-05-12T17:20:53.366" v="13" actId="1076"/>
          <ac:spMkLst>
            <pc:docMk/>
            <pc:sldMk cId="471967566" sldId="1690"/>
            <ac:spMk id="8" creationId="{6C51D9DD-78FB-599D-80C0-F2AFE8E63E36}"/>
          </ac:spMkLst>
        </pc:spChg>
      </pc:sldChg>
    </pc:docChg>
  </pc:docChgLst>
  <pc:docChgLst>
    <pc:chgData name="Jane Graney" userId="a98ccfab-2727-4ab1-a10b-873ac31b15de" providerId="ADAL" clId="{885845C4-F40D-431C-A2AE-14BEB1EF4F0B}"/>
    <pc:docChg chg="undo redo custSel addSld delSld modSld sldOrd modMainMaster">
      <pc:chgData name="Jane Graney" userId="a98ccfab-2727-4ab1-a10b-873ac31b15de" providerId="ADAL" clId="{885845C4-F40D-431C-A2AE-14BEB1EF4F0B}" dt="2026-05-13T14:04:32.730" v="3097" actId="20577"/>
      <pc:docMkLst>
        <pc:docMk/>
      </pc:docMkLst>
      <pc:sldChg chg="modSp mod">
        <pc:chgData name="Jane Graney" userId="a98ccfab-2727-4ab1-a10b-873ac31b15de" providerId="ADAL" clId="{885845C4-F40D-431C-A2AE-14BEB1EF4F0B}" dt="2026-05-13T14:03:51.631" v="3096" actId="14100"/>
        <pc:sldMkLst>
          <pc:docMk/>
          <pc:sldMk cId="1500236502" sldId="258"/>
        </pc:sldMkLst>
        <pc:spChg chg="mod">
          <ac:chgData name="Jane Graney" userId="a98ccfab-2727-4ab1-a10b-873ac31b15de" providerId="ADAL" clId="{885845C4-F40D-431C-A2AE-14BEB1EF4F0B}" dt="2026-05-13T14:03:51.631" v="3096" actId="14100"/>
          <ac:spMkLst>
            <pc:docMk/>
            <pc:sldMk cId="1500236502" sldId="258"/>
            <ac:spMk id="13" creationId="{E7493913-3391-DADA-5D6B-17BC545C1657}"/>
          </ac:spMkLst>
        </pc:spChg>
        <pc:spChg chg="mod">
          <ac:chgData name="Jane Graney" userId="a98ccfab-2727-4ab1-a10b-873ac31b15de" providerId="ADAL" clId="{885845C4-F40D-431C-A2AE-14BEB1EF4F0B}" dt="2026-05-07T08:30:40.190" v="822" actId="207"/>
          <ac:spMkLst>
            <pc:docMk/>
            <pc:sldMk cId="1500236502" sldId="258"/>
            <ac:spMk id="14" creationId="{29387406-246E-CEA6-1F9C-F98EB1F1F8CA}"/>
          </ac:spMkLst>
        </pc:spChg>
        <pc:spChg chg="mod">
          <ac:chgData name="Jane Graney" userId="a98ccfab-2727-4ab1-a10b-873ac31b15de" providerId="ADAL" clId="{885845C4-F40D-431C-A2AE-14BEB1EF4F0B}" dt="2026-05-07T08:30:51.850" v="824" actId="207"/>
          <ac:spMkLst>
            <pc:docMk/>
            <pc:sldMk cId="1500236502" sldId="258"/>
            <ac:spMk id="15" creationId="{837BEDB9-08FA-84B4-36CB-6D9917C7C8EA}"/>
          </ac:spMkLst>
        </pc:spChg>
        <pc:spChg chg="mod">
          <ac:chgData name="Jane Graney" userId="a98ccfab-2727-4ab1-a10b-873ac31b15de" providerId="ADAL" clId="{885845C4-F40D-431C-A2AE-14BEB1EF4F0B}" dt="2026-05-07T08:30:55.637" v="825" actId="207"/>
          <ac:spMkLst>
            <pc:docMk/>
            <pc:sldMk cId="1500236502" sldId="258"/>
            <ac:spMk id="16" creationId="{4E946058-7193-ECE0-23F4-8317CAFFCD99}"/>
          </ac:spMkLst>
        </pc:spChg>
        <pc:spChg chg="mod">
          <ac:chgData name="Jane Graney" userId="a98ccfab-2727-4ab1-a10b-873ac31b15de" providerId="ADAL" clId="{885845C4-F40D-431C-A2AE-14BEB1EF4F0B}" dt="2026-05-07T14:45:57.445" v="2261" actId="1036"/>
          <ac:spMkLst>
            <pc:docMk/>
            <pc:sldMk cId="1500236502" sldId="258"/>
            <ac:spMk id="31" creationId="{43557BBC-BDA4-D0CE-9175-B2B09B689B98}"/>
          </ac:spMkLst>
        </pc:spChg>
        <pc:spChg chg="mod">
          <ac:chgData name="Jane Graney" userId="a98ccfab-2727-4ab1-a10b-873ac31b15de" providerId="ADAL" clId="{885845C4-F40D-431C-A2AE-14BEB1EF4F0B}" dt="2026-05-07T08:29:00.963" v="809" actId="2711"/>
          <ac:spMkLst>
            <pc:docMk/>
            <pc:sldMk cId="1500236502" sldId="258"/>
            <ac:spMk id="34" creationId="{F4FAE4F3-0866-29CA-812B-91B6DA3A1B30}"/>
          </ac:spMkLst>
        </pc:spChg>
        <pc:cxnChg chg="mod">
          <ac:chgData name="Jane Graney" userId="a98ccfab-2727-4ab1-a10b-873ac31b15de" providerId="ADAL" clId="{885845C4-F40D-431C-A2AE-14BEB1EF4F0B}" dt="2026-05-07T08:30:15.606" v="820" actId="1036"/>
          <ac:cxnSpMkLst>
            <pc:docMk/>
            <pc:sldMk cId="1500236502" sldId="258"/>
            <ac:cxnSpMk id="24" creationId="{A5F0284F-5E85-2666-CE0E-A9922864C907}"/>
          </ac:cxnSpMkLst>
        </pc:cxnChg>
        <pc:cxnChg chg="mod">
          <ac:chgData name="Jane Graney" userId="a98ccfab-2727-4ab1-a10b-873ac31b15de" providerId="ADAL" clId="{885845C4-F40D-431C-A2AE-14BEB1EF4F0B}" dt="2026-05-07T08:30:23.658" v="821" actId="1037"/>
          <ac:cxnSpMkLst>
            <pc:docMk/>
            <pc:sldMk cId="1500236502" sldId="258"/>
            <ac:cxnSpMk id="27" creationId="{2AA76EA3-0382-D93D-7A10-95E71C036422}"/>
          </ac:cxnSpMkLst>
        </pc:cxnChg>
      </pc:sldChg>
      <pc:sldChg chg="modSp mod">
        <pc:chgData name="Jane Graney" userId="a98ccfab-2727-4ab1-a10b-873ac31b15de" providerId="ADAL" clId="{885845C4-F40D-431C-A2AE-14BEB1EF4F0B}" dt="2026-05-08T10:35:30.938" v="2866" actId="207"/>
        <pc:sldMkLst>
          <pc:docMk/>
          <pc:sldMk cId="383420247" sldId="261"/>
        </pc:sldMkLst>
        <pc:spChg chg="mod">
          <ac:chgData name="Jane Graney" userId="a98ccfab-2727-4ab1-a10b-873ac31b15de" providerId="ADAL" clId="{885845C4-F40D-431C-A2AE-14BEB1EF4F0B}" dt="2026-05-07T14:43:37.781" v="2240" actId="207"/>
          <ac:spMkLst>
            <pc:docMk/>
            <pc:sldMk cId="383420247" sldId="261"/>
            <ac:spMk id="8" creationId="{17845001-ACA6-7D81-A399-DB97CF219FCB}"/>
          </ac:spMkLst>
        </pc:spChg>
        <pc:spChg chg="mod">
          <ac:chgData name="Jane Graney" userId="a98ccfab-2727-4ab1-a10b-873ac31b15de" providerId="ADAL" clId="{885845C4-F40D-431C-A2AE-14BEB1EF4F0B}" dt="2026-05-08T06:23:59.667" v="2847" actId="207"/>
          <ac:spMkLst>
            <pc:docMk/>
            <pc:sldMk cId="383420247" sldId="261"/>
            <ac:spMk id="9" creationId="{74A29DFF-21F1-5AC8-0E2D-726DF1627F3B}"/>
          </ac:spMkLst>
        </pc:spChg>
        <pc:graphicFrameChg chg="mod">
          <ac:chgData name="Jane Graney" userId="a98ccfab-2727-4ab1-a10b-873ac31b15de" providerId="ADAL" clId="{885845C4-F40D-431C-A2AE-14BEB1EF4F0B}" dt="2026-05-08T10:35:30.938" v="2866" actId="207"/>
          <ac:graphicFrameMkLst>
            <pc:docMk/>
            <pc:sldMk cId="383420247" sldId="261"/>
            <ac:graphicFrameMk id="3" creationId="{00000000-0000-0000-0000-000000000000}"/>
          </ac:graphicFrameMkLst>
        </pc:graphicFrameChg>
      </pc:sldChg>
      <pc:sldChg chg="modSp mod">
        <pc:chgData name="Jane Graney" userId="a98ccfab-2727-4ab1-a10b-873ac31b15de" providerId="ADAL" clId="{885845C4-F40D-431C-A2AE-14BEB1EF4F0B}" dt="2026-05-07T14:01:21.718" v="1769" actId="1076"/>
        <pc:sldMkLst>
          <pc:docMk/>
          <pc:sldMk cId="437740528" sldId="271"/>
        </pc:sldMkLst>
        <pc:spChg chg="mod">
          <ac:chgData name="Jane Graney" userId="a98ccfab-2727-4ab1-a10b-873ac31b15de" providerId="ADAL" clId="{885845C4-F40D-431C-A2AE-14BEB1EF4F0B}" dt="2026-05-07T08:31:07.924" v="826" actId="255"/>
          <ac:spMkLst>
            <pc:docMk/>
            <pc:sldMk cId="437740528" sldId="271"/>
            <ac:spMk id="33" creationId="{4B681556-5980-D5EC-650E-AEB10E956C78}"/>
          </ac:spMkLst>
        </pc:spChg>
        <pc:grpChg chg="mod">
          <ac:chgData name="Jane Graney" userId="a98ccfab-2727-4ab1-a10b-873ac31b15de" providerId="ADAL" clId="{885845C4-F40D-431C-A2AE-14BEB1EF4F0B}" dt="2026-05-07T14:01:21.718" v="1769" actId="1076"/>
          <ac:grpSpMkLst>
            <pc:docMk/>
            <pc:sldMk cId="437740528" sldId="271"/>
            <ac:grpSpMk id="2" creationId="{9B1C71A4-A9FF-9AB3-7C53-0C09753AD02B}"/>
          </ac:grpSpMkLst>
        </pc:grpChg>
      </pc:sldChg>
      <pc:sldChg chg="addSp modSp mod">
        <pc:chgData name="Jane Graney" userId="a98ccfab-2727-4ab1-a10b-873ac31b15de" providerId="ADAL" clId="{885845C4-F40D-431C-A2AE-14BEB1EF4F0B}" dt="2026-05-08T06:23:19.624" v="2842" actId="207"/>
        <pc:sldMkLst>
          <pc:docMk/>
          <pc:sldMk cId="1186470251" sldId="273"/>
        </pc:sldMkLst>
        <pc:spChg chg="add mod">
          <ac:chgData name="Jane Graney" userId="a98ccfab-2727-4ab1-a10b-873ac31b15de" providerId="ADAL" clId="{885845C4-F40D-431C-A2AE-14BEB1EF4F0B}" dt="2026-05-07T08:39:42.044" v="1027" actId="1035"/>
          <ac:spMkLst>
            <pc:docMk/>
            <pc:sldMk cId="1186470251" sldId="273"/>
            <ac:spMk id="2" creationId="{86AE8381-C64F-DC8A-85F5-11B4B35EC8DF}"/>
          </ac:spMkLst>
        </pc:spChg>
        <pc:spChg chg="mod">
          <ac:chgData name="Jane Graney" userId="a98ccfab-2727-4ab1-a10b-873ac31b15de" providerId="ADAL" clId="{885845C4-F40D-431C-A2AE-14BEB1EF4F0B}" dt="2026-05-08T06:23:19.624" v="2842" actId="207"/>
          <ac:spMkLst>
            <pc:docMk/>
            <pc:sldMk cId="1186470251" sldId="273"/>
            <ac:spMk id="3" creationId="{A9D53788-6D7D-BBD6-1A39-FCF84E2350E6}"/>
          </ac:spMkLst>
        </pc:spChg>
        <pc:spChg chg="add mod">
          <ac:chgData name="Jane Graney" userId="a98ccfab-2727-4ab1-a10b-873ac31b15de" providerId="ADAL" clId="{885845C4-F40D-431C-A2AE-14BEB1EF4F0B}" dt="2026-05-07T08:39:48.493" v="1028" actId="408"/>
          <ac:spMkLst>
            <pc:docMk/>
            <pc:sldMk cId="1186470251" sldId="273"/>
            <ac:spMk id="7" creationId="{49868024-0B1A-0E89-0D01-997F80B4F834}"/>
          </ac:spMkLst>
        </pc:spChg>
        <pc:spChg chg="mod">
          <ac:chgData name="Jane Graney" userId="a98ccfab-2727-4ab1-a10b-873ac31b15de" providerId="ADAL" clId="{885845C4-F40D-431C-A2AE-14BEB1EF4F0B}" dt="2026-05-08T06:23:13.858" v="2841" actId="207"/>
          <ac:spMkLst>
            <pc:docMk/>
            <pc:sldMk cId="1186470251" sldId="273"/>
            <ac:spMk id="8" creationId="{90C1C5D4-6F3D-BD89-D8C6-D516B1EF9F80}"/>
          </ac:spMkLst>
        </pc:spChg>
        <pc:spChg chg="add mod">
          <ac:chgData name="Jane Graney" userId="a98ccfab-2727-4ab1-a10b-873ac31b15de" providerId="ADAL" clId="{885845C4-F40D-431C-A2AE-14BEB1EF4F0B}" dt="2026-05-07T08:41:03.183" v="1059" actId="1037"/>
          <ac:spMkLst>
            <pc:docMk/>
            <pc:sldMk cId="1186470251" sldId="273"/>
            <ac:spMk id="10" creationId="{012DACA7-A3AE-DCC2-AD24-10C81D3A250A}"/>
          </ac:spMkLst>
        </pc:spChg>
        <pc:spChg chg="add mod">
          <ac:chgData name="Jane Graney" userId="a98ccfab-2727-4ab1-a10b-873ac31b15de" providerId="ADAL" clId="{885845C4-F40D-431C-A2AE-14BEB1EF4F0B}" dt="2026-05-07T08:40:14.431" v="1049" actId="1037"/>
          <ac:spMkLst>
            <pc:docMk/>
            <pc:sldMk cId="1186470251" sldId="273"/>
            <ac:spMk id="11" creationId="{149A79A8-8FEC-B041-6773-839EF6AB9CAE}"/>
          </ac:spMkLst>
        </pc:spChg>
        <pc:spChg chg="add mod">
          <ac:chgData name="Jane Graney" userId="a98ccfab-2727-4ab1-a10b-873ac31b15de" providerId="ADAL" clId="{885845C4-F40D-431C-A2AE-14BEB1EF4F0B}" dt="2026-05-07T08:41:15.615" v="1073" actId="1037"/>
          <ac:spMkLst>
            <pc:docMk/>
            <pc:sldMk cId="1186470251" sldId="273"/>
            <ac:spMk id="12" creationId="{CDA2C009-5CF4-8E3B-13F7-85C51D36DA38}"/>
          </ac:spMkLst>
        </pc:spChg>
        <pc:graphicFrameChg chg="mod">
          <ac:chgData name="Jane Graney" userId="a98ccfab-2727-4ab1-a10b-873ac31b15de" providerId="ADAL" clId="{885845C4-F40D-431C-A2AE-14BEB1EF4F0B}" dt="2026-05-07T08:36:05.662" v="864" actId="692"/>
          <ac:graphicFrameMkLst>
            <pc:docMk/>
            <pc:sldMk cId="1186470251" sldId="273"/>
            <ac:graphicFrameMk id="9" creationId="{4E5E3292-2AA3-8F08-B982-17DB09B6EB87}"/>
          </ac:graphicFrameMkLst>
        </pc:graphicFrameChg>
      </pc:sldChg>
      <pc:sldChg chg="modSp mod">
        <pc:chgData name="Jane Graney" userId="a98ccfab-2727-4ab1-a10b-873ac31b15de" providerId="ADAL" clId="{885845C4-F40D-431C-A2AE-14BEB1EF4F0B}" dt="2026-05-08T10:39:02.985" v="2894" actId="113"/>
        <pc:sldMkLst>
          <pc:docMk/>
          <pc:sldMk cId="1210093263" sldId="279"/>
        </pc:sldMkLst>
        <pc:spChg chg="mod">
          <ac:chgData name="Jane Graney" userId="a98ccfab-2727-4ab1-a10b-873ac31b15de" providerId="ADAL" clId="{885845C4-F40D-431C-A2AE-14BEB1EF4F0B}" dt="2026-05-08T06:22:27.452" v="2822" actId="207"/>
          <ac:spMkLst>
            <pc:docMk/>
            <pc:sldMk cId="1210093263" sldId="279"/>
            <ac:spMk id="2" creationId="{0BD1A13C-C492-C19B-DE10-7D8E005ADADE}"/>
          </ac:spMkLst>
        </pc:spChg>
        <pc:spChg chg="mod">
          <ac:chgData name="Jane Graney" userId="a98ccfab-2727-4ab1-a10b-873ac31b15de" providerId="ADAL" clId="{885845C4-F40D-431C-A2AE-14BEB1EF4F0B}" dt="2026-05-08T06:23:01.140" v="2840" actId="1036"/>
          <ac:spMkLst>
            <pc:docMk/>
            <pc:sldMk cId="1210093263" sldId="279"/>
            <ac:spMk id="20" creationId="{55A7C6E6-936F-1DB0-17A9-C34E5DCA421A}"/>
          </ac:spMkLst>
        </pc:spChg>
        <pc:spChg chg="mod">
          <ac:chgData name="Jane Graney" userId="a98ccfab-2727-4ab1-a10b-873ac31b15de" providerId="ADAL" clId="{885845C4-F40D-431C-A2AE-14BEB1EF4F0B}" dt="2026-05-08T06:22:30.775" v="2823" actId="207"/>
          <ac:spMkLst>
            <pc:docMk/>
            <pc:sldMk cId="1210093263" sldId="279"/>
            <ac:spMk id="21" creationId="{65C5ADAB-4596-E81D-4A37-0DDBEB287211}"/>
          </ac:spMkLst>
        </pc:spChg>
        <pc:graphicFrameChg chg="mod">
          <ac:chgData name="Jane Graney" userId="a98ccfab-2727-4ab1-a10b-873ac31b15de" providerId="ADAL" clId="{885845C4-F40D-431C-A2AE-14BEB1EF4F0B}" dt="2026-05-08T10:39:02.985" v="2894" actId="113"/>
          <ac:graphicFrameMkLst>
            <pc:docMk/>
            <pc:sldMk cId="1210093263" sldId="279"/>
            <ac:graphicFrameMk id="15" creationId="{91812848-23A2-CAB1-62C6-B25DC610D268}"/>
          </ac:graphicFrameMkLst>
        </pc:graphicFrameChg>
      </pc:sldChg>
      <pc:sldChg chg="addSp delSp modSp mod">
        <pc:chgData name="Jane Graney" userId="a98ccfab-2727-4ab1-a10b-873ac31b15de" providerId="ADAL" clId="{885845C4-F40D-431C-A2AE-14BEB1EF4F0B}" dt="2026-05-12T12:23:19.074" v="3052" actId="113"/>
        <pc:sldMkLst>
          <pc:docMk/>
          <pc:sldMk cId="4131894838" sldId="282"/>
        </pc:sldMkLst>
        <pc:spChg chg="mod">
          <ac:chgData name="Jane Graney" userId="a98ccfab-2727-4ab1-a10b-873ac31b15de" providerId="ADAL" clId="{885845C4-F40D-431C-A2AE-14BEB1EF4F0B}" dt="2026-05-12T12:23:10.763" v="3050" actId="113"/>
          <ac:spMkLst>
            <pc:docMk/>
            <pc:sldMk cId="4131894838" sldId="282"/>
            <ac:spMk id="5" creationId="{49DB20D2-8615-B94D-21DA-484D96C6E139}"/>
          </ac:spMkLst>
        </pc:spChg>
        <pc:spChg chg="mod">
          <ac:chgData name="Jane Graney" userId="a98ccfab-2727-4ab1-a10b-873ac31b15de" providerId="ADAL" clId="{885845C4-F40D-431C-A2AE-14BEB1EF4F0B}" dt="2026-05-12T12:23:19.074" v="3052" actId="113"/>
          <ac:spMkLst>
            <pc:docMk/>
            <pc:sldMk cId="4131894838" sldId="282"/>
            <ac:spMk id="18" creationId="{240B2B2C-E40B-73CD-8443-4837CB0A5589}"/>
          </ac:spMkLst>
        </pc:spChg>
        <pc:spChg chg="mod">
          <ac:chgData name="Jane Graney" userId="a98ccfab-2727-4ab1-a10b-873ac31b15de" providerId="ADAL" clId="{885845C4-F40D-431C-A2AE-14BEB1EF4F0B}" dt="2026-05-12T12:23:15.260" v="3051" actId="113"/>
          <ac:spMkLst>
            <pc:docMk/>
            <pc:sldMk cId="4131894838" sldId="282"/>
            <ac:spMk id="31" creationId="{3F70B0E4-96D3-14C7-A571-1C0E288BABDE}"/>
          </ac:spMkLst>
        </pc:spChg>
        <pc:grpChg chg="add mod">
          <ac:chgData name="Jane Graney" userId="a98ccfab-2727-4ab1-a10b-873ac31b15de" providerId="ADAL" clId="{885845C4-F40D-431C-A2AE-14BEB1EF4F0B}" dt="2026-05-07T15:12:11.105" v="2504" actId="1038"/>
          <ac:grpSpMkLst>
            <pc:docMk/>
            <pc:sldMk cId="4131894838" sldId="282"/>
            <ac:grpSpMk id="2" creationId="{039059EB-3688-7081-029D-5044F39F4848}"/>
          </ac:grpSpMkLst>
        </pc:grpChg>
        <pc:grpChg chg="mod">
          <ac:chgData name="Jane Graney" userId="a98ccfab-2727-4ab1-a10b-873ac31b15de" providerId="ADAL" clId="{885845C4-F40D-431C-A2AE-14BEB1EF4F0B}" dt="2026-05-07T15:12:11.105" v="2504" actId="1038"/>
          <ac:grpSpMkLst>
            <pc:docMk/>
            <pc:sldMk cId="4131894838" sldId="282"/>
            <ac:grpSpMk id="34" creationId="{1788D1A2-EAB1-2894-92CB-E8B40DF4288E}"/>
          </ac:grpSpMkLst>
        </pc:grpChg>
        <pc:grpChg chg="mod">
          <ac:chgData name="Jane Graney" userId="a98ccfab-2727-4ab1-a10b-873ac31b15de" providerId="ADAL" clId="{885845C4-F40D-431C-A2AE-14BEB1EF4F0B}" dt="2026-05-07T15:12:11.105" v="2504" actId="1038"/>
          <ac:grpSpMkLst>
            <pc:docMk/>
            <pc:sldMk cId="4131894838" sldId="282"/>
            <ac:grpSpMk id="35" creationId="{51A49D92-8C67-D92A-A624-53198E1E07E7}"/>
          </ac:grpSpMkLst>
        </pc:grpChg>
        <pc:picChg chg="mod">
          <ac:chgData name="Jane Graney" userId="a98ccfab-2727-4ab1-a10b-873ac31b15de" providerId="ADAL" clId="{885845C4-F40D-431C-A2AE-14BEB1EF4F0B}" dt="2026-05-07T15:08:41.597" v="2408"/>
          <ac:picMkLst>
            <pc:docMk/>
            <pc:sldMk cId="4131894838" sldId="282"/>
            <ac:picMk id="3" creationId="{2A5FBE60-07CE-1FE9-792C-B3669EDE93B3}"/>
          </ac:picMkLst>
        </pc:picChg>
        <pc:picChg chg="mod">
          <ac:chgData name="Jane Graney" userId="a98ccfab-2727-4ab1-a10b-873ac31b15de" providerId="ADAL" clId="{885845C4-F40D-431C-A2AE-14BEB1EF4F0B}" dt="2026-05-07T15:06:59.280" v="2398" actId="12789"/>
          <ac:picMkLst>
            <pc:docMk/>
            <pc:sldMk cId="4131894838" sldId="282"/>
            <ac:picMk id="8" creationId="{69A6CE99-C409-1371-9962-9B56AFF76574}"/>
          </ac:picMkLst>
        </pc:picChg>
        <pc:picChg chg="mod">
          <ac:chgData name="Jane Graney" userId="a98ccfab-2727-4ab1-a10b-873ac31b15de" providerId="ADAL" clId="{885845C4-F40D-431C-A2AE-14BEB1EF4F0B}" dt="2026-05-07T15:11:59.142" v="2481" actId="12789"/>
          <ac:picMkLst>
            <pc:docMk/>
            <pc:sldMk cId="4131894838" sldId="282"/>
            <ac:picMk id="11" creationId="{5336BF2D-08C7-EB55-6130-20AB98C703A9}"/>
          </ac:picMkLst>
        </pc:picChg>
      </pc:sldChg>
      <pc:sldChg chg="modSp mod">
        <pc:chgData name="Jane Graney" userId="a98ccfab-2727-4ab1-a10b-873ac31b15de" providerId="ADAL" clId="{885845C4-F40D-431C-A2AE-14BEB1EF4F0B}" dt="2026-05-08T06:23:46.056" v="2845" actId="207"/>
        <pc:sldMkLst>
          <pc:docMk/>
          <pc:sldMk cId="3067582866" sldId="1554"/>
        </pc:sldMkLst>
        <pc:spChg chg="mod">
          <ac:chgData name="Jane Graney" userId="a98ccfab-2727-4ab1-a10b-873ac31b15de" providerId="ADAL" clId="{885845C4-F40D-431C-A2AE-14BEB1EF4F0B}" dt="2026-05-08T06:23:46.056" v="2845" actId="207"/>
          <ac:spMkLst>
            <pc:docMk/>
            <pc:sldMk cId="3067582866" sldId="1554"/>
            <ac:spMk id="7" creationId="{6DC186BF-9099-DF0D-7C4E-945F17B92BD5}"/>
          </ac:spMkLst>
        </pc:spChg>
        <pc:picChg chg="mod">
          <ac:chgData name="Jane Graney" userId="a98ccfab-2727-4ab1-a10b-873ac31b15de" providerId="ADAL" clId="{885845C4-F40D-431C-A2AE-14BEB1EF4F0B}" dt="2026-05-07T08:31:53.552" v="830" actId="1076"/>
          <ac:picMkLst>
            <pc:docMk/>
            <pc:sldMk cId="3067582866" sldId="1554"/>
            <ac:picMk id="3" creationId="{BD8B161A-C75F-91C2-48DA-CE0503F15D9A}"/>
          </ac:picMkLst>
        </pc:picChg>
        <pc:picChg chg="mod">
          <ac:chgData name="Jane Graney" userId="a98ccfab-2727-4ab1-a10b-873ac31b15de" providerId="ADAL" clId="{885845C4-F40D-431C-A2AE-14BEB1EF4F0B}" dt="2026-05-07T08:32:01.435" v="831" actId="465"/>
          <ac:picMkLst>
            <pc:docMk/>
            <pc:sldMk cId="3067582866" sldId="1554"/>
            <ac:picMk id="17" creationId="{C717376E-3C6E-9FEC-6770-B3B1D3A567DD}"/>
          </ac:picMkLst>
        </pc:picChg>
      </pc:sldChg>
      <pc:sldChg chg="modSp mod ord">
        <pc:chgData name="Jane Graney" userId="a98ccfab-2727-4ab1-a10b-873ac31b15de" providerId="ADAL" clId="{885845C4-F40D-431C-A2AE-14BEB1EF4F0B}" dt="2026-05-13T08:54:46.142" v="3095" actId="27918"/>
        <pc:sldMkLst>
          <pc:docMk/>
          <pc:sldMk cId="4012535740" sldId="1556"/>
        </pc:sldMkLst>
        <pc:spChg chg="mod">
          <ac:chgData name="Jane Graney" userId="a98ccfab-2727-4ab1-a10b-873ac31b15de" providerId="ADAL" clId="{885845C4-F40D-431C-A2AE-14BEB1EF4F0B}" dt="2026-05-07T15:28:13.571" v="2697" actId="1076"/>
          <ac:spMkLst>
            <pc:docMk/>
            <pc:sldMk cId="4012535740" sldId="1556"/>
            <ac:spMk id="2" creationId="{3BA1CCD0-8547-AEC7-4F39-E85689FA924E}"/>
          </ac:spMkLst>
        </pc:spChg>
        <pc:spChg chg="mod">
          <ac:chgData name="Jane Graney" userId="a98ccfab-2727-4ab1-a10b-873ac31b15de" providerId="ADAL" clId="{885845C4-F40D-431C-A2AE-14BEB1EF4F0B}" dt="2026-05-07T14:45:32.383" v="2253" actId="207"/>
          <ac:spMkLst>
            <pc:docMk/>
            <pc:sldMk cId="4012535740" sldId="1556"/>
            <ac:spMk id="20" creationId="{CC6A9958-3BFF-AD3D-ABE3-B32654BDE056}"/>
          </ac:spMkLst>
        </pc:spChg>
        <pc:spChg chg="mod">
          <ac:chgData name="Jane Graney" userId="a98ccfab-2727-4ab1-a10b-873ac31b15de" providerId="ADAL" clId="{885845C4-F40D-431C-A2AE-14BEB1EF4F0B}" dt="2026-05-07T15:28:25.276" v="2698" actId="1076"/>
          <ac:spMkLst>
            <pc:docMk/>
            <pc:sldMk cId="4012535740" sldId="1556"/>
            <ac:spMk id="21" creationId="{A4ADB9A8-3C57-E796-64B1-CCBF9C617778}"/>
          </ac:spMkLst>
        </pc:spChg>
        <pc:graphicFrameChg chg="mod">
          <ac:chgData name="Jane Graney" userId="a98ccfab-2727-4ab1-a10b-873ac31b15de" providerId="ADAL" clId="{885845C4-F40D-431C-A2AE-14BEB1EF4F0B}" dt="2026-05-08T10:34:28.873" v="2855" actId="207"/>
          <ac:graphicFrameMkLst>
            <pc:docMk/>
            <pc:sldMk cId="4012535740" sldId="1556"/>
            <ac:graphicFrameMk id="15" creationId="{DB44B24B-8A40-3DD1-414F-FBA35AE1C5C5}"/>
          </ac:graphicFrameMkLst>
        </pc:graphicFrameChg>
      </pc:sldChg>
      <pc:sldChg chg="modSp mod">
        <pc:chgData name="Jane Graney" userId="a98ccfab-2727-4ab1-a10b-873ac31b15de" providerId="ADAL" clId="{885845C4-F40D-431C-A2AE-14BEB1EF4F0B}" dt="2026-05-08T10:41:58.157" v="2910"/>
        <pc:sldMkLst>
          <pc:docMk/>
          <pc:sldMk cId="863976902" sldId="1558"/>
        </pc:sldMkLst>
        <pc:spChg chg="mod">
          <ac:chgData name="Jane Graney" userId="a98ccfab-2727-4ab1-a10b-873ac31b15de" providerId="ADAL" clId="{885845C4-F40D-431C-A2AE-14BEB1EF4F0B}" dt="2026-05-08T06:20:58.512" v="2810" actId="1036"/>
          <ac:spMkLst>
            <pc:docMk/>
            <pc:sldMk cId="863976902" sldId="1558"/>
            <ac:spMk id="2" creationId="{D584FAC2-E9EF-549E-F952-F01C14C00CDF}"/>
          </ac:spMkLst>
        </pc:spChg>
        <pc:graphicFrameChg chg="mod">
          <ac:chgData name="Jane Graney" userId="a98ccfab-2727-4ab1-a10b-873ac31b15de" providerId="ADAL" clId="{885845C4-F40D-431C-A2AE-14BEB1EF4F0B}" dt="2026-05-08T10:41:58.157" v="2910"/>
          <ac:graphicFrameMkLst>
            <pc:docMk/>
            <pc:sldMk cId="863976902" sldId="1558"/>
            <ac:graphicFrameMk id="14" creationId="{7254855A-17A8-6317-8D41-BF62B29A0383}"/>
          </ac:graphicFrameMkLst>
        </pc:graphicFrameChg>
      </pc:sldChg>
      <pc:sldChg chg="modSp mod">
        <pc:chgData name="Jane Graney" userId="a98ccfab-2727-4ab1-a10b-873ac31b15de" providerId="ADAL" clId="{885845C4-F40D-431C-A2AE-14BEB1EF4F0B}" dt="2026-05-08T10:40:52.340" v="2907" actId="1076"/>
        <pc:sldMkLst>
          <pc:docMk/>
          <pc:sldMk cId="1316662769" sldId="1559"/>
        </pc:sldMkLst>
        <pc:spChg chg="mod">
          <ac:chgData name="Jane Graney" userId="a98ccfab-2727-4ab1-a10b-873ac31b15de" providerId="ADAL" clId="{885845C4-F40D-431C-A2AE-14BEB1EF4F0B}" dt="2026-05-08T06:21:16.073" v="2812" actId="1076"/>
          <ac:spMkLst>
            <pc:docMk/>
            <pc:sldMk cId="1316662769" sldId="1559"/>
            <ac:spMk id="3" creationId="{2DE19BC0-84A3-2B4B-7468-79503EAFAF6F}"/>
          </ac:spMkLst>
        </pc:spChg>
        <pc:spChg chg="mod">
          <ac:chgData name="Jane Graney" userId="a98ccfab-2727-4ab1-a10b-873ac31b15de" providerId="ADAL" clId="{885845C4-F40D-431C-A2AE-14BEB1EF4F0B}" dt="2026-05-08T06:20:02.516" v="2792" actId="207"/>
          <ac:spMkLst>
            <pc:docMk/>
            <pc:sldMk cId="1316662769" sldId="1559"/>
            <ac:spMk id="16" creationId="{A6A29387-6A83-6835-58B8-7917457A7FDB}"/>
          </ac:spMkLst>
        </pc:spChg>
        <pc:spChg chg="mod">
          <ac:chgData name="Jane Graney" userId="a98ccfab-2727-4ab1-a10b-873ac31b15de" providerId="ADAL" clId="{885845C4-F40D-431C-A2AE-14BEB1EF4F0B}" dt="2026-05-08T06:20:09.683" v="2793" actId="207"/>
          <ac:spMkLst>
            <pc:docMk/>
            <pc:sldMk cId="1316662769" sldId="1559"/>
            <ac:spMk id="17" creationId="{1EA25202-2D45-1539-555E-0B3956C7BC51}"/>
          </ac:spMkLst>
        </pc:spChg>
        <pc:graphicFrameChg chg="mod">
          <ac:chgData name="Jane Graney" userId="a98ccfab-2727-4ab1-a10b-873ac31b15de" providerId="ADAL" clId="{885845C4-F40D-431C-A2AE-14BEB1EF4F0B}" dt="2026-05-08T10:40:52.340" v="2907" actId="1076"/>
          <ac:graphicFrameMkLst>
            <pc:docMk/>
            <pc:sldMk cId="1316662769" sldId="1559"/>
            <ac:graphicFrameMk id="14" creationId="{C511DE46-6D30-AAC2-F3CB-638E9C0E0291}"/>
          </ac:graphicFrameMkLst>
        </pc:graphicFrameChg>
      </pc:sldChg>
      <pc:sldChg chg="modSp mod">
        <pc:chgData name="Jane Graney" userId="a98ccfab-2727-4ab1-a10b-873ac31b15de" providerId="ADAL" clId="{885845C4-F40D-431C-A2AE-14BEB1EF4F0B}" dt="2026-05-08T10:42:12.519" v="2911"/>
        <pc:sldMkLst>
          <pc:docMk/>
          <pc:sldMk cId="992816065" sldId="1560"/>
        </pc:sldMkLst>
        <pc:spChg chg="mod">
          <ac:chgData name="Jane Graney" userId="a98ccfab-2727-4ab1-a10b-873ac31b15de" providerId="ADAL" clId="{885845C4-F40D-431C-A2AE-14BEB1EF4F0B}" dt="2026-05-08T06:21:33.328" v="2814" actId="1076"/>
          <ac:spMkLst>
            <pc:docMk/>
            <pc:sldMk cId="992816065" sldId="1560"/>
            <ac:spMk id="2" creationId="{12E587BF-373E-1B07-02E8-75B7CA580935}"/>
          </ac:spMkLst>
        </pc:spChg>
        <pc:spChg chg="mod">
          <ac:chgData name="Jane Graney" userId="a98ccfab-2727-4ab1-a10b-873ac31b15de" providerId="ADAL" clId="{885845C4-F40D-431C-A2AE-14BEB1EF4F0B}" dt="2026-05-08T06:19:28.107" v="2789" actId="207"/>
          <ac:spMkLst>
            <pc:docMk/>
            <pc:sldMk cId="992816065" sldId="1560"/>
            <ac:spMk id="16" creationId="{00BD8FF4-C838-8087-B227-2D5348E6ADCB}"/>
          </ac:spMkLst>
        </pc:spChg>
        <pc:spChg chg="mod">
          <ac:chgData name="Jane Graney" userId="a98ccfab-2727-4ab1-a10b-873ac31b15de" providerId="ADAL" clId="{885845C4-F40D-431C-A2AE-14BEB1EF4F0B}" dt="2026-05-08T06:19:22.509" v="2788" actId="207"/>
          <ac:spMkLst>
            <pc:docMk/>
            <pc:sldMk cId="992816065" sldId="1560"/>
            <ac:spMk id="17" creationId="{5CDB99E3-E3C1-92CD-0AAF-FDA6EF220A81}"/>
          </ac:spMkLst>
        </pc:spChg>
        <pc:graphicFrameChg chg="mod">
          <ac:chgData name="Jane Graney" userId="a98ccfab-2727-4ab1-a10b-873ac31b15de" providerId="ADAL" clId="{885845C4-F40D-431C-A2AE-14BEB1EF4F0B}" dt="2026-05-08T10:42:12.519" v="2911"/>
          <ac:graphicFrameMkLst>
            <pc:docMk/>
            <pc:sldMk cId="992816065" sldId="1560"/>
            <ac:graphicFrameMk id="14" creationId="{93121B5D-8501-435F-BE8E-3F79D0E8CAD6}"/>
          </ac:graphicFrameMkLst>
        </pc:graphicFrameChg>
      </pc:sldChg>
      <pc:sldChg chg="modSp mod">
        <pc:chgData name="Jane Graney" userId="a98ccfab-2727-4ab1-a10b-873ac31b15de" providerId="ADAL" clId="{885845C4-F40D-431C-A2AE-14BEB1EF4F0B}" dt="2026-05-08T10:42:17.473" v="2912"/>
        <pc:sldMkLst>
          <pc:docMk/>
          <pc:sldMk cId="3529049118" sldId="1561"/>
        </pc:sldMkLst>
        <pc:spChg chg="mod">
          <ac:chgData name="Jane Graney" userId="a98ccfab-2727-4ab1-a10b-873ac31b15de" providerId="ADAL" clId="{885845C4-F40D-431C-A2AE-14BEB1EF4F0B}" dt="2026-05-08T06:19:16.729" v="2787" actId="207"/>
          <ac:spMkLst>
            <pc:docMk/>
            <pc:sldMk cId="3529049118" sldId="1561"/>
            <ac:spMk id="16" creationId="{9EE1969B-4BBB-4790-C522-189EA4FDDD70}"/>
          </ac:spMkLst>
        </pc:spChg>
        <pc:spChg chg="mod">
          <ac:chgData name="Jane Graney" userId="a98ccfab-2727-4ab1-a10b-873ac31b15de" providerId="ADAL" clId="{885845C4-F40D-431C-A2AE-14BEB1EF4F0B}" dt="2026-05-08T06:19:13.367" v="2786" actId="207"/>
          <ac:spMkLst>
            <pc:docMk/>
            <pc:sldMk cId="3529049118" sldId="1561"/>
            <ac:spMk id="17" creationId="{5A9BB6D3-5381-3BBF-8C41-18AE83C60512}"/>
          </ac:spMkLst>
        </pc:spChg>
        <pc:graphicFrameChg chg="mod">
          <ac:chgData name="Jane Graney" userId="a98ccfab-2727-4ab1-a10b-873ac31b15de" providerId="ADAL" clId="{885845C4-F40D-431C-A2AE-14BEB1EF4F0B}" dt="2026-05-08T10:42:17.473" v="2912"/>
          <ac:graphicFrameMkLst>
            <pc:docMk/>
            <pc:sldMk cId="3529049118" sldId="1561"/>
            <ac:graphicFrameMk id="14" creationId="{0F6F63CE-64E5-2B0A-3F3D-1F7359D384F2}"/>
          </ac:graphicFrameMkLst>
        </pc:graphicFrameChg>
      </pc:sldChg>
      <pc:sldChg chg="modSp mod">
        <pc:chgData name="Jane Graney" userId="a98ccfab-2727-4ab1-a10b-873ac31b15de" providerId="ADAL" clId="{885845C4-F40D-431C-A2AE-14BEB1EF4F0B}" dt="2026-05-08T10:34:22.845" v="2853" actId="207"/>
        <pc:sldMkLst>
          <pc:docMk/>
          <pc:sldMk cId="2325847399" sldId="1564"/>
        </pc:sldMkLst>
        <pc:spChg chg="mod">
          <ac:chgData name="Jane Graney" userId="a98ccfab-2727-4ab1-a10b-873ac31b15de" providerId="ADAL" clId="{885845C4-F40D-431C-A2AE-14BEB1EF4F0B}" dt="2026-05-07T08:43:05.009" v="1083" actId="255"/>
          <ac:spMkLst>
            <pc:docMk/>
            <pc:sldMk cId="2325847399" sldId="1564"/>
            <ac:spMk id="18" creationId="{74ECE471-E2FB-01D4-E33D-79DA0EE3E4E4}"/>
          </ac:spMkLst>
        </pc:spChg>
        <pc:spChg chg="mod">
          <ac:chgData name="Jane Graney" userId="a98ccfab-2727-4ab1-a10b-873ac31b15de" providerId="ADAL" clId="{885845C4-F40D-431C-A2AE-14BEB1EF4F0B}" dt="2026-05-08T06:22:18.157" v="2821" actId="207"/>
          <ac:spMkLst>
            <pc:docMk/>
            <pc:sldMk cId="2325847399" sldId="1564"/>
            <ac:spMk id="21" creationId="{FF958B1D-34A4-50DD-56AB-055BA7453C9D}"/>
          </ac:spMkLst>
        </pc:spChg>
        <pc:graphicFrameChg chg="mod">
          <ac:chgData name="Jane Graney" userId="a98ccfab-2727-4ab1-a10b-873ac31b15de" providerId="ADAL" clId="{885845C4-F40D-431C-A2AE-14BEB1EF4F0B}" dt="2026-05-08T10:34:22.845" v="2853" actId="207"/>
          <ac:graphicFrameMkLst>
            <pc:docMk/>
            <pc:sldMk cId="2325847399" sldId="1564"/>
            <ac:graphicFrameMk id="3" creationId="{7EB616E4-B192-4B04-7080-5ECD2DDA8CF9}"/>
          </ac:graphicFrameMkLst>
        </pc:graphicFrameChg>
      </pc:sldChg>
      <pc:sldChg chg="modSp mod">
        <pc:chgData name="Jane Graney" userId="a98ccfab-2727-4ab1-a10b-873ac31b15de" providerId="ADAL" clId="{885845C4-F40D-431C-A2AE-14BEB1EF4F0B}" dt="2026-05-07T08:26:31.271" v="800" actId="207"/>
        <pc:sldMkLst>
          <pc:docMk/>
          <pc:sldMk cId="4243811272" sldId="1566"/>
        </pc:sldMkLst>
        <pc:spChg chg="mod">
          <ac:chgData name="Jane Graney" userId="a98ccfab-2727-4ab1-a10b-873ac31b15de" providerId="ADAL" clId="{885845C4-F40D-431C-A2AE-14BEB1EF4F0B}" dt="2026-05-07T08:26:31.271" v="800" actId="207"/>
          <ac:spMkLst>
            <pc:docMk/>
            <pc:sldMk cId="4243811272" sldId="1566"/>
            <ac:spMk id="15" creationId="{BC2FF01C-BB25-0D4B-C5A4-04B6F84791A5}"/>
          </ac:spMkLst>
        </pc:spChg>
      </pc:sldChg>
      <pc:sldChg chg="addSp delSp modSp add mod ord">
        <pc:chgData name="Jane Graney" userId="a98ccfab-2727-4ab1-a10b-873ac31b15de" providerId="ADAL" clId="{885845C4-F40D-431C-A2AE-14BEB1EF4F0B}" dt="2026-05-08T10:34:45.852" v="2859" actId="207"/>
        <pc:sldMkLst>
          <pc:docMk/>
          <pc:sldMk cId="3351025805" sldId="1577"/>
        </pc:sldMkLst>
        <pc:spChg chg="add mod">
          <ac:chgData name="Jane Graney" userId="a98ccfab-2727-4ab1-a10b-873ac31b15de" providerId="ADAL" clId="{885845C4-F40D-431C-A2AE-14BEB1EF4F0B}" dt="2026-05-08T06:22:10.812" v="2820" actId="207"/>
          <ac:spMkLst>
            <pc:docMk/>
            <pc:sldMk cId="3351025805" sldId="1577"/>
            <ac:spMk id="4" creationId="{2526C774-49BB-17D4-7A20-57349A712ED5}"/>
          </ac:spMkLst>
        </pc:spChg>
        <pc:spChg chg="mod">
          <ac:chgData name="Jane Graney" userId="a98ccfab-2727-4ab1-a10b-873ac31b15de" providerId="ADAL" clId="{885845C4-F40D-431C-A2AE-14BEB1EF4F0B}" dt="2026-05-05T13:56:58.413" v="179"/>
          <ac:spMkLst>
            <pc:docMk/>
            <pc:sldMk cId="3351025805" sldId="1577"/>
            <ac:spMk id="6" creationId="{5545E9FC-475A-0E64-AE15-4A1B3BE5F6B4}"/>
          </ac:spMkLst>
        </pc:spChg>
        <pc:graphicFrameChg chg="mod">
          <ac:chgData name="Jane Graney" userId="a98ccfab-2727-4ab1-a10b-873ac31b15de" providerId="ADAL" clId="{885845C4-F40D-431C-A2AE-14BEB1EF4F0B}" dt="2026-05-08T10:34:45.852" v="2859" actId="207"/>
          <ac:graphicFrameMkLst>
            <pc:docMk/>
            <pc:sldMk cId="3351025805" sldId="1577"/>
            <ac:graphicFrameMk id="9" creationId="{49202235-B2A4-8BB5-A51B-84A7BA8637B8}"/>
          </ac:graphicFrameMkLst>
        </pc:graphicFrameChg>
      </pc:sldChg>
      <pc:sldChg chg="addSp delSp modSp add mod ord">
        <pc:chgData name="Jane Graney" userId="a98ccfab-2727-4ab1-a10b-873ac31b15de" providerId="ADAL" clId="{885845C4-F40D-431C-A2AE-14BEB1EF4F0B}" dt="2026-05-07T08:11:27.416" v="519" actId="120"/>
        <pc:sldMkLst>
          <pc:docMk/>
          <pc:sldMk cId="1214330840" sldId="1578"/>
        </pc:sldMkLst>
        <pc:spChg chg="add del mod">
          <ac:chgData name="Jane Graney" userId="a98ccfab-2727-4ab1-a10b-873ac31b15de" providerId="ADAL" clId="{885845C4-F40D-431C-A2AE-14BEB1EF4F0B}" dt="2026-05-07T08:11:27.416" v="519" actId="120"/>
          <ac:spMkLst>
            <pc:docMk/>
            <pc:sldMk cId="1214330840" sldId="1578"/>
            <ac:spMk id="2" creationId="{24417C6E-6BF8-44A4-7D3A-17A6D0CF2132}"/>
          </ac:spMkLst>
        </pc:spChg>
        <pc:spChg chg="mod">
          <ac:chgData name="Jane Graney" userId="a98ccfab-2727-4ab1-a10b-873ac31b15de" providerId="ADAL" clId="{885845C4-F40D-431C-A2AE-14BEB1EF4F0B}" dt="2026-05-07T08:06:08.791" v="359" actId="20577"/>
          <ac:spMkLst>
            <pc:docMk/>
            <pc:sldMk cId="1214330840" sldId="1578"/>
            <ac:spMk id="10" creationId="{E9631564-3A26-24F9-A212-8F596D87CCB0}"/>
          </ac:spMkLst>
        </pc:spChg>
      </pc:sldChg>
      <pc:sldChg chg="modSp add mod modClrScheme chgLayout">
        <pc:chgData name="Jane Graney" userId="a98ccfab-2727-4ab1-a10b-873ac31b15de" providerId="ADAL" clId="{885845C4-F40D-431C-A2AE-14BEB1EF4F0B}" dt="2026-05-12T12:20:48.470" v="3047" actId="6549"/>
        <pc:sldMkLst>
          <pc:docMk/>
          <pc:sldMk cId="1140036365" sldId="1580"/>
        </pc:sldMkLst>
        <pc:spChg chg="mod">
          <ac:chgData name="Jane Graney" userId="a98ccfab-2727-4ab1-a10b-873ac31b15de" providerId="ADAL" clId="{885845C4-F40D-431C-A2AE-14BEB1EF4F0B}" dt="2026-05-12T12:20:48.470" v="3047" actId="6549"/>
          <ac:spMkLst>
            <pc:docMk/>
            <pc:sldMk cId="1140036365" sldId="1580"/>
            <ac:spMk id="4" creationId="{42371AE0-085A-EFCB-2A83-4E65B31E3757}"/>
          </ac:spMkLst>
        </pc:spChg>
        <pc:spChg chg="mod">
          <ac:chgData name="Jane Graney" userId="a98ccfab-2727-4ab1-a10b-873ac31b15de" providerId="ADAL" clId="{885845C4-F40D-431C-A2AE-14BEB1EF4F0B}" dt="2026-05-07T14:46:09.554" v="2262" actId="207"/>
          <ac:spMkLst>
            <pc:docMk/>
            <pc:sldMk cId="1140036365" sldId="1580"/>
            <ac:spMk id="11" creationId="{70EC4EC5-E388-77FF-3AC9-E7895AAF3118}"/>
          </ac:spMkLst>
        </pc:spChg>
        <pc:graphicFrameChg chg="mod">
          <ac:chgData name="Jane Graney" userId="a98ccfab-2727-4ab1-a10b-873ac31b15de" providerId="ADAL" clId="{885845C4-F40D-431C-A2AE-14BEB1EF4F0B}" dt="2026-05-07T15:29:12.653" v="2702"/>
          <ac:graphicFrameMkLst>
            <pc:docMk/>
            <pc:sldMk cId="1140036365" sldId="1580"/>
            <ac:graphicFrameMk id="3" creationId="{44955849-2A62-D043-BF91-24FCF835AACD}"/>
          </ac:graphicFrameMkLst>
        </pc:graphicFrameChg>
      </pc:sldChg>
      <pc:sldChg chg="add">
        <pc:chgData name="Jane Graney" userId="a98ccfab-2727-4ab1-a10b-873ac31b15de" providerId="ADAL" clId="{885845C4-F40D-431C-A2AE-14BEB1EF4F0B}" dt="2026-05-07T08:05:51.301" v="343" actId="2890"/>
        <pc:sldMkLst>
          <pc:docMk/>
          <pc:sldMk cId="2768543758" sldId="1581"/>
        </pc:sldMkLst>
      </pc:sldChg>
      <pc:sldChg chg="addSp delSp modSp add mod ord">
        <pc:chgData name="Jane Graney" userId="a98ccfab-2727-4ab1-a10b-873ac31b15de" providerId="ADAL" clId="{885845C4-F40D-431C-A2AE-14BEB1EF4F0B}" dt="2026-05-13T14:04:32.730" v="3097" actId="20577"/>
        <pc:sldMkLst>
          <pc:docMk/>
          <pc:sldMk cId="1346361751" sldId="1582"/>
        </pc:sldMkLst>
        <pc:spChg chg="add del mod">
          <ac:chgData name="Jane Graney" userId="a98ccfab-2727-4ab1-a10b-873ac31b15de" providerId="ADAL" clId="{885845C4-F40D-431C-A2AE-14BEB1EF4F0B}" dt="2026-05-13T14:04:32.730" v="3097" actId="20577"/>
          <ac:spMkLst>
            <pc:docMk/>
            <pc:sldMk cId="1346361751" sldId="1582"/>
            <ac:spMk id="10" creationId="{FF937FC4-ED94-02AF-275B-C7A2AA254CF8}"/>
          </ac:spMkLst>
        </pc:spChg>
      </pc:sldChg>
      <pc:sldChg chg="addSp delSp modSp add mod">
        <pc:chgData name="Jane Graney" userId="a98ccfab-2727-4ab1-a10b-873ac31b15de" providerId="ADAL" clId="{885845C4-F40D-431C-A2AE-14BEB1EF4F0B}" dt="2026-05-13T08:48:33.999" v="3091" actId="27918"/>
        <pc:sldMkLst>
          <pc:docMk/>
          <pc:sldMk cId="296868766" sldId="1584"/>
        </pc:sldMkLst>
        <pc:spChg chg="add mod">
          <ac:chgData name="Jane Graney" userId="a98ccfab-2727-4ab1-a10b-873ac31b15de" providerId="ADAL" clId="{885845C4-F40D-431C-A2AE-14BEB1EF4F0B}" dt="2026-05-07T14:12:00.063" v="1976"/>
          <ac:spMkLst>
            <pc:docMk/>
            <pc:sldMk cId="296868766" sldId="1584"/>
            <ac:spMk id="8" creationId="{1942D0EA-2495-E05C-F4DA-F6C3F58ACBDC}"/>
          </ac:spMkLst>
        </pc:spChg>
        <pc:spChg chg="add mod">
          <ac:chgData name="Jane Graney" userId="a98ccfab-2727-4ab1-a10b-873ac31b15de" providerId="ADAL" clId="{885845C4-F40D-431C-A2AE-14BEB1EF4F0B}" dt="2026-05-08T06:23:38.953" v="2844" actId="207"/>
          <ac:spMkLst>
            <pc:docMk/>
            <pc:sldMk cId="296868766" sldId="1584"/>
            <ac:spMk id="9" creationId="{04CA89CD-B375-3815-A270-DA779E4753F1}"/>
          </ac:spMkLst>
        </pc:spChg>
        <pc:graphicFrameChg chg="mod">
          <ac:chgData name="Jane Graney" userId="a98ccfab-2727-4ab1-a10b-873ac31b15de" providerId="ADAL" clId="{885845C4-F40D-431C-A2AE-14BEB1EF4F0B}" dt="2026-05-07T14:11:11.219" v="1965" actId="14100"/>
          <ac:graphicFrameMkLst>
            <pc:docMk/>
            <pc:sldMk cId="296868766" sldId="1584"/>
            <ac:graphicFrameMk id="29" creationId="{CFDE1637-DAA4-5EE3-04D7-407BFEDA00D5}"/>
          </ac:graphicFrameMkLst>
        </pc:graphicFrameChg>
      </pc:sldChg>
      <pc:sldChg chg="addSp delSp modSp add mod">
        <pc:chgData name="Jane Graney" userId="a98ccfab-2727-4ab1-a10b-873ac31b15de" providerId="ADAL" clId="{885845C4-F40D-431C-A2AE-14BEB1EF4F0B}" dt="2026-05-08T06:22:06.035" v="2819" actId="207"/>
        <pc:sldMkLst>
          <pc:docMk/>
          <pc:sldMk cId="234740585" sldId="1685"/>
        </pc:sldMkLst>
        <pc:spChg chg="mod">
          <ac:chgData name="Jane Graney" userId="a98ccfab-2727-4ab1-a10b-873ac31b15de" providerId="ADAL" clId="{885845C4-F40D-431C-A2AE-14BEB1EF4F0B}" dt="2026-05-07T09:26:59.004" v="1696" actId="20577"/>
          <ac:spMkLst>
            <pc:docMk/>
            <pc:sldMk cId="234740585" sldId="1685"/>
            <ac:spMk id="2" creationId="{19CB540F-027C-F228-5094-C722928C86E7}"/>
          </ac:spMkLst>
        </pc:spChg>
        <pc:spChg chg="mod">
          <ac:chgData name="Jane Graney" userId="a98ccfab-2727-4ab1-a10b-873ac31b15de" providerId="ADAL" clId="{885845C4-F40D-431C-A2AE-14BEB1EF4F0B}" dt="2026-05-08T06:21:48.694" v="2816" actId="207"/>
          <ac:spMkLst>
            <pc:docMk/>
            <pc:sldMk cId="234740585" sldId="1685"/>
            <ac:spMk id="4" creationId="{064FCBBA-8F3B-630B-FEC4-B1A1CD11FD0D}"/>
          </ac:spMkLst>
        </pc:spChg>
        <pc:spChg chg="mod">
          <ac:chgData name="Jane Graney" userId="a98ccfab-2727-4ab1-a10b-873ac31b15de" providerId="ADAL" clId="{885845C4-F40D-431C-A2AE-14BEB1EF4F0B}" dt="2026-05-08T06:21:44.947" v="2815" actId="207"/>
          <ac:spMkLst>
            <pc:docMk/>
            <pc:sldMk cId="234740585" sldId="1685"/>
            <ac:spMk id="5" creationId="{D8BB396A-EF10-108D-6325-68324FBDC8D6}"/>
          </ac:spMkLst>
        </pc:spChg>
        <pc:spChg chg="mod">
          <ac:chgData name="Jane Graney" userId="a98ccfab-2727-4ab1-a10b-873ac31b15de" providerId="ADAL" clId="{885845C4-F40D-431C-A2AE-14BEB1EF4F0B}" dt="2026-05-07T09:26:55.927" v="1694" actId="20577"/>
          <ac:spMkLst>
            <pc:docMk/>
            <pc:sldMk cId="234740585" sldId="1685"/>
            <ac:spMk id="6" creationId="{2AD0BFA4-BACE-2BE3-2BF2-8CA483F56416}"/>
          </ac:spMkLst>
        </pc:spChg>
        <pc:spChg chg="mod">
          <ac:chgData name="Jane Graney" userId="a98ccfab-2727-4ab1-a10b-873ac31b15de" providerId="ADAL" clId="{885845C4-F40D-431C-A2AE-14BEB1EF4F0B}" dt="2026-05-07T14:49:27.127" v="2270" actId="113"/>
          <ac:spMkLst>
            <pc:docMk/>
            <pc:sldMk cId="234740585" sldId="1685"/>
            <ac:spMk id="7" creationId="{101795D9-D640-BD1E-5EE1-0E1FC8129C16}"/>
          </ac:spMkLst>
        </pc:spChg>
        <pc:spChg chg="mod">
          <ac:chgData name="Jane Graney" userId="a98ccfab-2727-4ab1-a10b-873ac31b15de" providerId="ADAL" clId="{885845C4-F40D-431C-A2AE-14BEB1EF4F0B}" dt="2026-05-08T06:22:06.035" v="2819" actId="207"/>
          <ac:spMkLst>
            <pc:docMk/>
            <pc:sldMk cId="234740585" sldId="1685"/>
            <ac:spMk id="8" creationId="{F11D89D7-3DD8-A543-359C-F35C0257C7C1}"/>
          </ac:spMkLst>
        </pc:spChg>
        <pc:spChg chg="mod">
          <ac:chgData name="Jane Graney" userId="a98ccfab-2727-4ab1-a10b-873ac31b15de" providerId="ADAL" clId="{885845C4-F40D-431C-A2AE-14BEB1EF4F0B}" dt="2026-05-08T06:21:57.341" v="2818" actId="207"/>
          <ac:spMkLst>
            <pc:docMk/>
            <pc:sldMk cId="234740585" sldId="1685"/>
            <ac:spMk id="9" creationId="{DA5A9590-039E-73B4-C5A6-71C033F36718}"/>
          </ac:spMkLst>
        </pc:spChg>
        <pc:spChg chg="mod">
          <ac:chgData name="Jane Graney" userId="a98ccfab-2727-4ab1-a10b-873ac31b15de" providerId="ADAL" clId="{885845C4-F40D-431C-A2AE-14BEB1EF4F0B}" dt="2026-05-08T06:21:52.542" v="2817" actId="207"/>
          <ac:spMkLst>
            <pc:docMk/>
            <pc:sldMk cId="234740585" sldId="1685"/>
            <ac:spMk id="10" creationId="{C43CF7FA-38F8-1C0E-68C8-7243C012F276}"/>
          </ac:spMkLst>
        </pc:spChg>
        <pc:picChg chg="mod">
          <ac:chgData name="Jane Graney" userId="a98ccfab-2727-4ab1-a10b-873ac31b15de" providerId="ADAL" clId="{885845C4-F40D-431C-A2AE-14BEB1EF4F0B}" dt="2026-05-07T09:17:12.246" v="1417" actId="14826"/>
          <ac:picMkLst>
            <pc:docMk/>
            <pc:sldMk cId="234740585" sldId="1685"/>
            <ac:picMk id="12" creationId="{E055C9E4-819C-6A6B-71B9-9884D517CE86}"/>
          </ac:picMkLst>
        </pc:picChg>
        <pc:picChg chg="add mod">
          <ac:chgData name="Jane Graney" userId="a98ccfab-2727-4ab1-a10b-873ac31b15de" providerId="ADAL" clId="{885845C4-F40D-431C-A2AE-14BEB1EF4F0B}" dt="2026-05-07T09:12:05.421" v="1315" actId="1076"/>
          <ac:picMkLst>
            <pc:docMk/>
            <pc:sldMk cId="234740585" sldId="1685"/>
            <ac:picMk id="13" creationId="{FA6F280F-A87E-2937-04D3-340C65A7F626}"/>
          </ac:picMkLst>
        </pc:picChg>
      </pc:sldChg>
      <pc:sldChg chg="delSp modSp add mod">
        <pc:chgData name="Jane Graney" userId="a98ccfab-2727-4ab1-a10b-873ac31b15de" providerId="ADAL" clId="{885845C4-F40D-431C-A2AE-14BEB1EF4F0B}" dt="2026-05-12T12:23:30.257" v="3055" actId="113"/>
        <pc:sldMkLst>
          <pc:docMk/>
          <pc:sldMk cId="1081914935" sldId="1688"/>
        </pc:sldMkLst>
        <pc:spChg chg="mod">
          <ac:chgData name="Jane Graney" userId="a98ccfab-2727-4ab1-a10b-873ac31b15de" providerId="ADAL" clId="{885845C4-F40D-431C-A2AE-14BEB1EF4F0B}" dt="2026-05-12T12:23:30.257" v="3055" actId="113"/>
          <ac:spMkLst>
            <pc:docMk/>
            <pc:sldMk cId="1081914935" sldId="1688"/>
            <ac:spMk id="31" creationId="{B80E6159-EBDB-C064-4BE1-F9EABC529C23}"/>
          </ac:spMkLst>
        </pc:spChg>
        <pc:spChg chg="mod">
          <ac:chgData name="Jane Graney" userId="a98ccfab-2727-4ab1-a10b-873ac31b15de" providerId="ADAL" clId="{885845C4-F40D-431C-A2AE-14BEB1EF4F0B}" dt="2026-05-12T12:23:26.722" v="3054" actId="113"/>
          <ac:spMkLst>
            <pc:docMk/>
            <pc:sldMk cId="1081914935" sldId="1688"/>
            <ac:spMk id="32" creationId="{A190E645-5FC9-FBFD-E85D-A38C8A18E43A}"/>
          </ac:spMkLst>
        </pc:spChg>
        <pc:spChg chg="mod">
          <ac:chgData name="Jane Graney" userId="a98ccfab-2727-4ab1-a10b-873ac31b15de" providerId="ADAL" clId="{885845C4-F40D-431C-A2AE-14BEB1EF4F0B}" dt="2026-05-12T12:23:23.498" v="3053" actId="113"/>
          <ac:spMkLst>
            <pc:docMk/>
            <pc:sldMk cId="1081914935" sldId="1688"/>
            <ac:spMk id="33" creationId="{70D13CDD-E32D-474F-BD1A-C702E3C40223}"/>
          </ac:spMkLst>
        </pc:spChg>
        <pc:grpChg chg="mod">
          <ac:chgData name="Jane Graney" userId="a98ccfab-2727-4ab1-a10b-873ac31b15de" providerId="ADAL" clId="{885845C4-F40D-431C-A2AE-14BEB1EF4F0B}" dt="2026-05-07T15:12:16.530" v="2505" actId="1076"/>
          <ac:grpSpMkLst>
            <pc:docMk/>
            <pc:sldMk cId="1081914935" sldId="1688"/>
            <ac:grpSpMk id="35" creationId="{A8356ADF-8D2D-B44D-81AA-5CA84F8B5317}"/>
          </ac:grpSpMkLst>
        </pc:grpChg>
        <pc:grpChg chg="mod">
          <ac:chgData name="Jane Graney" userId="a98ccfab-2727-4ab1-a10b-873ac31b15de" providerId="ADAL" clId="{885845C4-F40D-431C-A2AE-14BEB1EF4F0B}" dt="2026-05-07T15:11:26.899" v="2449" actId="1038"/>
          <ac:grpSpMkLst>
            <pc:docMk/>
            <pc:sldMk cId="1081914935" sldId="1688"/>
            <ac:grpSpMk id="36" creationId="{BBF38DA6-8151-20E3-443A-C7549B8221AF}"/>
          </ac:grpSpMkLst>
        </pc:grpChg>
        <pc:grpChg chg="mod">
          <ac:chgData name="Jane Graney" userId="a98ccfab-2727-4ab1-a10b-873ac31b15de" providerId="ADAL" clId="{885845C4-F40D-431C-A2AE-14BEB1EF4F0B}" dt="2026-05-07T15:11:26.899" v="2449" actId="1038"/>
          <ac:grpSpMkLst>
            <pc:docMk/>
            <pc:sldMk cId="1081914935" sldId="1688"/>
            <ac:grpSpMk id="37" creationId="{4F2A16F1-1FBC-B2BF-3E78-7E21E8455EEC}"/>
          </ac:grpSpMkLst>
        </pc:grpChg>
      </pc:sldChg>
      <pc:sldChg chg="modSp add mod ord">
        <pc:chgData name="Jane Graney" userId="a98ccfab-2727-4ab1-a10b-873ac31b15de" providerId="ADAL" clId="{885845C4-F40D-431C-A2AE-14BEB1EF4F0B}" dt="2026-05-12T12:23:39.205" v="3056" actId="1076"/>
        <pc:sldMkLst>
          <pc:docMk/>
          <pc:sldMk cId="471967566" sldId="1690"/>
        </pc:sldMkLst>
        <pc:spChg chg="mod">
          <ac:chgData name="Jane Graney" userId="a98ccfab-2727-4ab1-a10b-873ac31b15de" providerId="ADAL" clId="{885845C4-F40D-431C-A2AE-14BEB1EF4F0B}" dt="2026-05-12T09:11:07.497" v="3044" actId="20577"/>
          <ac:spMkLst>
            <pc:docMk/>
            <pc:sldMk cId="471967566" sldId="1690"/>
            <ac:spMk id="7" creationId="{F056D706-2567-6EBB-2C5F-068A246C0702}"/>
          </ac:spMkLst>
        </pc:spChg>
        <pc:spChg chg="mod">
          <ac:chgData name="Jane Graney" userId="a98ccfab-2727-4ab1-a10b-873ac31b15de" providerId="ADAL" clId="{885845C4-F40D-431C-A2AE-14BEB1EF4F0B}" dt="2026-05-12T09:10:43.806" v="3037" actId="207"/>
          <ac:spMkLst>
            <pc:docMk/>
            <pc:sldMk cId="471967566" sldId="1690"/>
            <ac:spMk id="8" creationId="{6C51D9DD-78FB-599D-80C0-F2AFE8E63E36}"/>
          </ac:spMkLst>
        </pc:spChg>
        <pc:picChg chg="mod">
          <ac:chgData name="Jane Graney" userId="a98ccfab-2727-4ab1-a10b-873ac31b15de" providerId="ADAL" clId="{885845C4-F40D-431C-A2AE-14BEB1EF4F0B}" dt="2026-05-12T12:23:39.205" v="3056" actId="1076"/>
          <ac:picMkLst>
            <pc:docMk/>
            <pc:sldMk cId="471967566" sldId="1690"/>
            <ac:picMk id="4" creationId="{C7224406-432C-62DC-2D2E-194F3D341483}"/>
          </ac:picMkLst>
        </pc:picChg>
      </pc:sldChg>
      <pc:sldChg chg="modSp add mod">
        <pc:chgData name="Jane Graney" userId="a98ccfab-2727-4ab1-a10b-873ac31b15de" providerId="ADAL" clId="{885845C4-F40D-431C-A2AE-14BEB1EF4F0B}" dt="2026-05-12T12:57:11.410" v="3083" actId="1076"/>
        <pc:sldMkLst>
          <pc:docMk/>
          <pc:sldMk cId="2829297374" sldId="1691"/>
        </pc:sldMkLst>
        <pc:spChg chg="mod">
          <ac:chgData name="Jane Graney" userId="a98ccfab-2727-4ab1-a10b-873ac31b15de" providerId="ADAL" clId="{885845C4-F40D-431C-A2AE-14BEB1EF4F0B}" dt="2026-05-12T12:57:11.410" v="3083" actId="1076"/>
          <ac:spMkLst>
            <pc:docMk/>
            <pc:sldMk cId="2829297374" sldId="1691"/>
            <ac:spMk id="2" creationId="{845DE747-DD43-298F-B47E-F0F056E64042}"/>
          </ac:spMkLst>
        </pc:spChg>
      </pc:sldChg>
      <pc:sldMasterChg chg="modSldLayout">
        <pc:chgData name="Jane Graney" userId="a98ccfab-2727-4ab1-a10b-873ac31b15de" providerId="ADAL" clId="{885845C4-F40D-431C-A2AE-14BEB1EF4F0B}" dt="2026-05-07T14:02:41.570" v="1787" actId="20577"/>
        <pc:sldMasterMkLst>
          <pc:docMk/>
          <pc:sldMasterMk cId="3592935545" sldId="2147483660"/>
        </pc:sldMasterMkLst>
        <pc:sldLayoutChg chg="modSp mod">
          <pc:chgData name="Jane Graney" userId="a98ccfab-2727-4ab1-a10b-873ac31b15de" providerId="ADAL" clId="{885845C4-F40D-431C-A2AE-14BEB1EF4F0B}" dt="2026-05-07T14:02:21.735" v="1781" actId="20577"/>
          <pc:sldLayoutMkLst>
            <pc:docMk/>
            <pc:sldMasterMk cId="3592935545" sldId="2147483660"/>
            <pc:sldLayoutMk cId="1394600101" sldId="2147483675"/>
          </pc:sldLayoutMkLst>
          <pc:spChg chg="mod">
            <ac:chgData name="Jane Graney" userId="a98ccfab-2727-4ab1-a10b-873ac31b15de" providerId="ADAL" clId="{885845C4-F40D-431C-A2AE-14BEB1EF4F0B}" dt="2026-05-07T14:02:21.735" v="1781" actId="20577"/>
            <ac:spMkLst>
              <pc:docMk/>
              <pc:sldMasterMk cId="3592935545" sldId="2147483660"/>
              <pc:sldLayoutMk cId="1394600101" sldId="2147483675"/>
              <ac:spMk id="6" creationId="{1F7EE0E9-DF2E-6344-B7AB-5D0ED232E6F4}"/>
            </ac:spMkLst>
          </pc:spChg>
        </pc:sldLayoutChg>
        <pc:sldLayoutChg chg="modSp mod">
          <pc:chgData name="Jane Graney" userId="a98ccfab-2727-4ab1-a10b-873ac31b15de" providerId="ADAL" clId="{885845C4-F40D-431C-A2AE-14BEB1EF4F0B}" dt="2026-05-07T14:02:41.570" v="1787" actId="20577"/>
          <pc:sldLayoutMkLst>
            <pc:docMk/>
            <pc:sldMasterMk cId="3592935545" sldId="2147483660"/>
            <pc:sldLayoutMk cId="1581785835" sldId="2147483676"/>
          </pc:sldLayoutMkLst>
          <pc:spChg chg="mod">
            <ac:chgData name="Jane Graney" userId="a98ccfab-2727-4ab1-a10b-873ac31b15de" providerId="ADAL" clId="{885845C4-F40D-431C-A2AE-14BEB1EF4F0B}" dt="2026-05-07T14:02:41.570" v="1787" actId="20577"/>
            <ac:spMkLst>
              <pc:docMk/>
              <pc:sldMasterMk cId="3592935545" sldId="2147483660"/>
              <pc:sldLayoutMk cId="1581785835" sldId="2147483676"/>
              <ac:spMk id="2" creationId="{9A0659C5-C366-3832-BE9A-160A606B08D4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77762614225452"/>
          <c:y val="0.12130457280539929"/>
          <c:w val="0.78413519531945508"/>
          <c:h val="0.712618252865485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12700">
              <a:solidFill>
                <a:srgbClr val="736BAE"/>
              </a:solidFill>
            </a:ln>
          </c:spPr>
          <c:marker>
            <c:symbol val="x"/>
            <c:size val="8"/>
            <c:spPr>
              <a:solidFill>
                <a:srgbClr val="736BAE"/>
              </a:solidFill>
              <a:ln>
                <a:solidFill>
                  <a:srgbClr val="736BAE"/>
                </a:solidFill>
              </a:ln>
            </c:spPr>
          </c:marker>
          <c:dPt>
            <c:idx val="9"/>
            <c:bubble3D val="0"/>
            <c:spPr>
              <a:ln w="12700">
                <a:solidFill>
                  <a:srgbClr val="736BAE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C540-43B5-8802-D22711E7F941}"/>
              </c:ext>
            </c:extLst>
          </c:dPt>
          <c:dPt>
            <c:idx val="10"/>
            <c:bubble3D val="0"/>
            <c:spPr>
              <a:ln w="12700">
                <a:solidFill>
                  <a:srgbClr val="736BAE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BC31-4CAD-A5DB-DBFFBE3FE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736BAE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1770</c:v>
                </c:pt>
                <c:pt idx="1">
                  <c:v>1589</c:v>
                </c:pt>
                <c:pt idx="2">
                  <c:v>1620</c:v>
                </c:pt>
                <c:pt idx="3">
                  <c:v>1610</c:v>
                </c:pt>
                <c:pt idx="4">
                  <c:v>1618</c:v>
                </c:pt>
                <c:pt idx="5">
                  <c:v>1831</c:v>
                </c:pt>
                <c:pt idx="6">
                  <c:v>1705</c:v>
                </c:pt>
                <c:pt idx="7">
                  <c:v>1684</c:v>
                </c:pt>
                <c:pt idx="8">
                  <c:v>1710</c:v>
                </c:pt>
                <c:pt idx="9">
                  <c:v>1761</c:v>
                </c:pt>
                <c:pt idx="10">
                  <c:v>1704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23-4A54-94C1-0127E042E3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12700">
              <a:solidFill>
                <a:srgbClr val="95C11F"/>
              </a:solidFill>
            </a:ln>
          </c:spPr>
          <c:marker>
            <c:symbol val="triangle"/>
            <c:size val="8"/>
            <c:spPr>
              <a:solidFill>
                <a:srgbClr val="95C11F"/>
              </a:solidFill>
              <a:ln>
                <a:solidFill>
                  <a:srgbClr val="95C11F"/>
                </a:solidFill>
              </a:ln>
            </c:spPr>
          </c:marker>
          <c:dPt>
            <c:idx val="9"/>
            <c:bubble3D val="0"/>
            <c:spPr>
              <a:ln w="12700">
                <a:solidFill>
                  <a:srgbClr val="95C11F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C540-43B5-8802-D22711E7F941}"/>
              </c:ext>
            </c:extLst>
          </c:dPt>
          <c:dPt>
            <c:idx val="10"/>
            <c:bubble3D val="0"/>
            <c:spPr>
              <a:ln w="12700">
                <a:solidFill>
                  <a:srgbClr val="95C11F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0-BC31-4CAD-A5DB-DBFFBE3FE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95C11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11"/>
                <c:pt idx="0">
                  <c:v>1212</c:v>
                </c:pt>
                <c:pt idx="1">
                  <c:v>1016</c:v>
                </c:pt>
                <c:pt idx="2">
                  <c:v>1038</c:v>
                </c:pt>
                <c:pt idx="3">
                  <c:v>1044</c:v>
                </c:pt>
                <c:pt idx="4">
                  <c:v>1070</c:v>
                </c:pt>
                <c:pt idx="5">
                  <c:v>1213</c:v>
                </c:pt>
                <c:pt idx="6">
                  <c:v>1101</c:v>
                </c:pt>
                <c:pt idx="7">
                  <c:v>1058</c:v>
                </c:pt>
                <c:pt idx="8">
                  <c:v>1078</c:v>
                </c:pt>
                <c:pt idx="9">
                  <c:v>1137</c:v>
                </c:pt>
                <c:pt idx="10">
                  <c:v>1081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23-4A54-94C1-0127E042E3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ln w="12700">
              <a:solidFill>
                <a:srgbClr val="BE0980"/>
              </a:solidFill>
            </a:ln>
          </c:spPr>
          <c:marker>
            <c:symbol val="circle"/>
            <c:size val="9"/>
            <c:spPr>
              <a:solidFill>
                <a:srgbClr val="BE0980"/>
              </a:solidFill>
              <a:ln>
                <a:solidFill>
                  <a:srgbClr val="BE0980"/>
                </a:solidFill>
              </a:ln>
            </c:spPr>
          </c:marker>
          <c:dPt>
            <c:idx val="9"/>
            <c:bubble3D val="0"/>
            <c:spPr>
              <a:ln w="12700">
                <a:solidFill>
                  <a:srgbClr val="BE098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9-C540-43B5-8802-D22711E7F941}"/>
              </c:ext>
            </c:extLst>
          </c:dPt>
          <c:dPt>
            <c:idx val="10"/>
            <c:bubble3D val="0"/>
            <c:spPr>
              <a:ln w="12700">
                <a:solidFill>
                  <a:srgbClr val="BE098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2-BC31-4CAD-A5DB-DBFFBE3FE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BE098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558</c:v>
                </c:pt>
                <c:pt idx="1">
                  <c:v>573</c:v>
                </c:pt>
                <c:pt idx="2">
                  <c:v>582</c:v>
                </c:pt>
                <c:pt idx="3">
                  <c:v>566</c:v>
                </c:pt>
                <c:pt idx="4">
                  <c:v>548</c:v>
                </c:pt>
                <c:pt idx="5">
                  <c:v>618</c:v>
                </c:pt>
                <c:pt idx="6">
                  <c:v>604</c:v>
                </c:pt>
                <c:pt idx="7">
                  <c:v>627</c:v>
                </c:pt>
                <c:pt idx="8">
                  <c:v>632</c:v>
                </c:pt>
                <c:pt idx="9">
                  <c:v>623</c:v>
                </c:pt>
                <c:pt idx="10">
                  <c:v>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23-4A54-94C1-0127E042E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89600"/>
        <c:axId val="94085888"/>
      </c:lineChart>
      <c:catAx>
        <c:axId val="94089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94085888"/>
        <c:crosses val="autoZero"/>
        <c:auto val="1"/>
        <c:lblAlgn val="ctr"/>
        <c:lblOffset val="100"/>
        <c:noMultiLvlLbl val="0"/>
      </c:catAx>
      <c:valAx>
        <c:axId val="940858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Number</a:t>
                </a:r>
                <a:r>
                  <a:rPr lang="en-GB" sz="1200" baseline="0"/>
                  <a:t> of patients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1.7146839358480378E-2"/>
              <c:y val="0.3124655384968738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9408960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9956319509286531"/>
          <c:y val="0"/>
          <c:w val="0.53137194197992921"/>
          <c:h val="7.5122236923018129E-2"/>
        </c:manualLayout>
      </c:layout>
      <c:overlay val="0"/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5415033073496"/>
          <c:y val="8.541507699468523E-2"/>
          <c:w val="0.86245262250770638"/>
          <c:h val="0.694982255844230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12700" cap="rnd">
              <a:solidFill>
                <a:srgbClr val="26A9E1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26A9E1"/>
              </a:solidFill>
              <a:ln w="9525">
                <a:solidFill>
                  <a:srgbClr val="26A9E1"/>
                </a:solidFill>
              </a:ln>
              <a:effectLst/>
            </c:spPr>
          </c:marker>
          <c:dPt>
            <c:idx val="9"/>
            <c:marker>
              <c:symbol val="square"/>
              <c:size val="8"/>
              <c:spPr>
                <a:solidFill>
                  <a:srgbClr val="26A9E1"/>
                </a:solidFill>
                <a:ln w="9525">
                  <a:solidFill>
                    <a:srgbClr val="26A9E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26A9E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13A2-4B62-8461-7463DE35B897}"/>
              </c:ext>
            </c:extLst>
          </c:dPt>
          <c:dPt>
            <c:idx val="10"/>
            <c:marker>
              <c:symbol val="square"/>
              <c:size val="8"/>
              <c:spPr>
                <a:solidFill>
                  <a:srgbClr val="26A9E1"/>
                </a:solidFill>
                <a:ln w="9525">
                  <a:solidFill>
                    <a:srgbClr val="26A9E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26A9E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A2-4B62-8461-7463DE35B8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242</c:v>
                </c:pt>
                <c:pt idx="1">
                  <c:v>222</c:v>
                </c:pt>
                <c:pt idx="2">
                  <c:v>224</c:v>
                </c:pt>
                <c:pt idx="3">
                  <c:v>195</c:v>
                </c:pt>
                <c:pt idx="4">
                  <c:v>204</c:v>
                </c:pt>
                <c:pt idx="5">
                  <c:v>246</c:v>
                </c:pt>
                <c:pt idx="6">
                  <c:v>217</c:v>
                </c:pt>
                <c:pt idx="7">
                  <c:v>220</c:v>
                </c:pt>
                <c:pt idx="8">
                  <c:v>226</c:v>
                </c:pt>
                <c:pt idx="9">
                  <c:v>242</c:v>
                </c:pt>
                <c:pt idx="10">
                  <c:v>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99-448B-A9CE-C0178109EE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12700" cap="rnd">
              <a:solidFill>
                <a:srgbClr val="02A64D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02A64D"/>
              </a:solidFill>
              <a:ln w="9525">
                <a:solidFill>
                  <a:srgbClr val="02A64D"/>
                </a:solidFill>
              </a:ln>
              <a:effectLst/>
            </c:spPr>
          </c:marker>
          <c:dPt>
            <c:idx val="9"/>
            <c:marker>
              <c:symbol val="triangle"/>
              <c:size val="8"/>
              <c:spPr>
                <a:solidFill>
                  <a:srgbClr val="02A64D"/>
                </a:solidFill>
                <a:ln w="9525">
                  <a:solidFill>
                    <a:srgbClr val="02A64D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02A64D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3A2-4B62-8461-7463DE35B897}"/>
              </c:ext>
            </c:extLst>
          </c:dPt>
          <c:dPt>
            <c:idx val="10"/>
            <c:marker>
              <c:symbol val="triangle"/>
              <c:size val="8"/>
              <c:spPr>
                <a:solidFill>
                  <a:srgbClr val="02A64D"/>
                </a:solidFill>
                <a:ln w="9525">
                  <a:solidFill>
                    <a:srgbClr val="02A64D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02A64D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A2-4B62-8461-7463DE35B8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171</c:v>
                </c:pt>
                <c:pt idx="1">
                  <c:v>141</c:v>
                </c:pt>
                <c:pt idx="2">
                  <c:v>145</c:v>
                </c:pt>
                <c:pt idx="3">
                  <c:v>129</c:v>
                </c:pt>
                <c:pt idx="4">
                  <c:v>130</c:v>
                </c:pt>
                <c:pt idx="5">
                  <c:v>170</c:v>
                </c:pt>
                <c:pt idx="6">
                  <c:v>140</c:v>
                </c:pt>
                <c:pt idx="7">
                  <c:v>136</c:v>
                </c:pt>
                <c:pt idx="8">
                  <c:v>148</c:v>
                </c:pt>
                <c:pt idx="9">
                  <c:v>156</c:v>
                </c:pt>
                <c:pt idx="10">
                  <c:v>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99-448B-A9CE-C0178109EE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ln w="12700" cap="rnd">
              <a:solidFill>
                <a:srgbClr val="E8118C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8118C"/>
              </a:solidFill>
              <a:ln w="9525">
                <a:solidFill>
                  <a:srgbClr val="E8118C"/>
                </a:solidFill>
              </a:ln>
              <a:effectLst/>
            </c:spPr>
          </c:marker>
          <c:dPt>
            <c:idx val="9"/>
            <c:marker>
              <c:symbol val="circle"/>
              <c:size val="8"/>
              <c:spPr>
                <a:solidFill>
                  <a:srgbClr val="E8118C"/>
                </a:solidFill>
                <a:ln w="9525">
                  <a:solidFill>
                    <a:srgbClr val="E8118C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E8118C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3A2-4B62-8461-7463DE35B897}"/>
              </c:ext>
            </c:extLst>
          </c:dPt>
          <c:dPt>
            <c:idx val="10"/>
            <c:marker>
              <c:symbol val="circle"/>
              <c:size val="8"/>
              <c:spPr>
                <a:solidFill>
                  <a:srgbClr val="E8118C"/>
                </a:solidFill>
                <a:ln w="9525">
                  <a:solidFill>
                    <a:srgbClr val="E8118C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E8118C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A2-4B62-8461-7463DE35B8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71</c:v>
                </c:pt>
                <c:pt idx="1">
                  <c:v>81</c:v>
                </c:pt>
                <c:pt idx="2">
                  <c:v>79</c:v>
                </c:pt>
                <c:pt idx="3">
                  <c:v>66</c:v>
                </c:pt>
                <c:pt idx="4">
                  <c:v>74</c:v>
                </c:pt>
                <c:pt idx="5">
                  <c:v>76</c:v>
                </c:pt>
                <c:pt idx="6">
                  <c:v>77</c:v>
                </c:pt>
                <c:pt idx="7">
                  <c:v>84</c:v>
                </c:pt>
                <c:pt idx="8">
                  <c:v>78</c:v>
                </c:pt>
                <c:pt idx="9">
                  <c:v>86</c:v>
                </c:pt>
                <c:pt idx="10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99-448B-A9CE-C0178109E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349680"/>
        <c:axId val="1900347760"/>
      </c:lineChart>
      <c:catAx>
        <c:axId val="1900349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latin typeface="Aptos" panose="020B000402020202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1390992220143872"/>
              <c:y val="0.857349388841874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347760"/>
        <c:crosses val="autoZero"/>
        <c:auto val="1"/>
        <c:lblAlgn val="ctr"/>
        <c:lblOffset val="100"/>
        <c:noMultiLvlLbl val="0"/>
      </c:catAx>
      <c:valAx>
        <c:axId val="1900347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latin typeface="Aptos" panose="020B0004020202020204" pitchFamily="34" charset="0"/>
                  </a:rPr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1.9410793267154926E-2"/>
              <c:y val="0.32729956569192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34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034754745136536"/>
          <c:y val="2.3701065074810672E-2"/>
          <c:w val="0.30427462859026438"/>
          <c:h val="5.3009530791041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5415033073496"/>
          <c:y val="8.541507699468523E-2"/>
          <c:w val="0.86245262250770638"/>
          <c:h val="0.694982255844230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12700" cap="rnd">
              <a:solidFill>
                <a:srgbClr val="26A9E1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26A9E1"/>
              </a:solidFill>
              <a:ln w="9525">
                <a:solidFill>
                  <a:srgbClr val="26A9E1"/>
                </a:solidFill>
              </a:ln>
              <a:effectLst/>
            </c:spPr>
          </c:marker>
          <c:dPt>
            <c:idx val="9"/>
            <c:marker>
              <c:symbol val="square"/>
              <c:size val="8"/>
              <c:spPr>
                <a:solidFill>
                  <a:srgbClr val="26A9E1"/>
                </a:solidFill>
                <a:ln w="9525">
                  <a:solidFill>
                    <a:srgbClr val="26A9E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26A9E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ADFE-47BF-ACB1-C9DF35C1EE52}"/>
              </c:ext>
            </c:extLst>
          </c:dPt>
          <c:dPt>
            <c:idx val="10"/>
            <c:marker>
              <c:symbol val="square"/>
              <c:size val="8"/>
              <c:spPr>
                <a:solidFill>
                  <a:srgbClr val="26A9E1"/>
                </a:solidFill>
                <a:ln w="9525">
                  <a:solidFill>
                    <a:srgbClr val="26A9E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26A9E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FE-47BF-ACB1-C9DF35C1EE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87</c:v>
                </c:pt>
                <c:pt idx="1">
                  <c:v>101</c:v>
                </c:pt>
                <c:pt idx="2">
                  <c:v>88</c:v>
                </c:pt>
                <c:pt idx="3">
                  <c:v>96</c:v>
                </c:pt>
                <c:pt idx="4">
                  <c:v>83</c:v>
                </c:pt>
                <c:pt idx="5">
                  <c:v>106</c:v>
                </c:pt>
                <c:pt idx="6">
                  <c:v>81</c:v>
                </c:pt>
                <c:pt idx="7">
                  <c:v>90</c:v>
                </c:pt>
                <c:pt idx="8">
                  <c:v>98</c:v>
                </c:pt>
                <c:pt idx="9">
                  <c:v>105</c:v>
                </c:pt>
                <c:pt idx="10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99-448B-A9CE-C0178109EE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12700" cap="rnd">
              <a:solidFill>
                <a:srgbClr val="02A64D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02A64D"/>
              </a:solidFill>
              <a:ln w="9525">
                <a:solidFill>
                  <a:srgbClr val="02A64D"/>
                </a:solidFill>
              </a:ln>
              <a:effectLst/>
            </c:spPr>
          </c:marker>
          <c:dPt>
            <c:idx val="9"/>
            <c:marker>
              <c:symbol val="triangle"/>
              <c:size val="8"/>
              <c:spPr>
                <a:solidFill>
                  <a:srgbClr val="02A64D"/>
                </a:solidFill>
                <a:ln w="9525">
                  <a:solidFill>
                    <a:srgbClr val="02A64D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02A64D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FE-47BF-ACB1-C9DF35C1EE52}"/>
              </c:ext>
            </c:extLst>
          </c:dPt>
          <c:dPt>
            <c:idx val="10"/>
            <c:marker>
              <c:symbol val="triangle"/>
              <c:size val="8"/>
              <c:spPr>
                <a:solidFill>
                  <a:srgbClr val="02A64D"/>
                </a:solidFill>
                <a:ln w="9525">
                  <a:solidFill>
                    <a:srgbClr val="02A64D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02A64D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FE-47BF-ACB1-C9DF35C1EE52}"/>
              </c:ext>
            </c:extLst>
          </c:dPt>
          <c:dLbls>
            <c:dLbl>
              <c:idx val="6"/>
              <c:layout>
                <c:manualLayout>
                  <c:x val="-2.1667361668166629E-2"/>
                  <c:y val="-3.8350587967016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549-41C7-BF50-B38C3B1B8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56</c:v>
                </c:pt>
                <c:pt idx="1">
                  <c:v>66</c:v>
                </c:pt>
                <c:pt idx="2">
                  <c:v>54</c:v>
                </c:pt>
                <c:pt idx="3">
                  <c:v>63</c:v>
                </c:pt>
                <c:pt idx="4">
                  <c:v>50</c:v>
                </c:pt>
                <c:pt idx="5">
                  <c:v>76</c:v>
                </c:pt>
                <c:pt idx="6">
                  <c:v>47</c:v>
                </c:pt>
                <c:pt idx="7">
                  <c:v>53</c:v>
                </c:pt>
                <c:pt idx="8">
                  <c:v>61</c:v>
                </c:pt>
                <c:pt idx="9">
                  <c:v>66</c:v>
                </c:pt>
                <c:pt idx="10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99-448B-A9CE-C0178109EE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ln w="12700" cap="rnd">
              <a:solidFill>
                <a:srgbClr val="E8118C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8118C"/>
              </a:solidFill>
              <a:ln w="9525">
                <a:solidFill>
                  <a:srgbClr val="E8118C"/>
                </a:solidFill>
              </a:ln>
              <a:effectLst/>
            </c:spPr>
          </c:marker>
          <c:dPt>
            <c:idx val="9"/>
            <c:marker>
              <c:symbol val="circle"/>
              <c:size val="8"/>
              <c:spPr>
                <a:solidFill>
                  <a:srgbClr val="E8118C"/>
                </a:solidFill>
                <a:ln w="9525">
                  <a:solidFill>
                    <a:srgbClr val="E8118C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E8118C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FE-47BF-ACB1-C9DF35C1EE52}"/>
              </c:ext>
            </c:extLst>
          </c:dPt>
          <c:dPt>
            <c:idx val="10"/>
            <c:marker>
              <c:symbol val="circle"/>
              <c:size val="8"/>
              <c:spPr>
                <a:solidFill>
                  <a:srgbClr val="E8118C"/>
                </a:solidFill>
                <a:ln w="9525">
                  <a:solidFill>
                    <a:srgbClr val="E8118C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E8118C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FE-47BF-ACB1-C9DF35C1EE52}"/>
              </c:ext>
            </c:extLst>
          </c:dPt>
          <c:dLbls>
            <c:dLbl>
              <c:idx val="6"/>
              <c:layout>
                <c:manualLayout>
                  <c:x val="-2.6520059984955362E-2"/>
                  <c:y val="-3.576020026348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549-41C7-BF50-B38C3B1B8E02}"/>
                </c:ext>
              </c:extLst>
            </c:dLbl>
            <c:dLbl>
              <c:idx val="7"/>
              <c:layout>
                <c:manualLayout>
                  <c:x val="-2.6520059984955362E-2"/>
                  <c:y val="-3.3169812559953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549-41C7-BF50-B38C3B1B8E02}"/>
                </c:ext>
              </c:extLst>
            </c:dLbl>
            <c:dLbl>
              <c:idx val="8"/>
              <c:layout>
                <c:manualLayout>
                  <c:x val="-2.9755192196147848E-2"/>
                  <c:y val="-2.7989037152890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549-41C7-BF50-B38C3B1B8E02}"/>
                </c:ext>
              </c:extLst>
            </c:dLbl>
            <c:dLbl>
              <c:idx val="9"/>
              <c:layout>
                <c:manualLayout>
                  <c:x val="-2.652005998495548E-2"/>
                  <c:y val="-2.7989037152890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FE-47BF-ACB1-C9DF35C1E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31</c:v>
                </c:pt>
                <c:pt idx="1">
                  <c:v>35</c:v>
                </c:pt>
                <c:pt idx="2">
                  <c:v>34</c:v>
                </c:pt>
                <c:pt idx="3">
                  <c:v>33</c:v>
                </c:pt>
                <c:pt idx="4">
                  <c:v>33</c:v>
                </c:pt>
                <c:pt idx="5">
                  <c:v>30</c:v>
                </c:pt>
                <c:pt idx="6">
                  <c:v>34</c:v>
                </c:pt>
                <c:pt idx="7">
                  <c:v>38</c:v>
                </c:pt>
                <c:pt idx="8">
                  <c:v>35</c:v>
                </c:pt>
                <c:pt idx="9">
                  <c:v>39</c:v>
                </c:pt>
                <c:pt idx="10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99-448B-A9CE-C0178109E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349680"/>
        <c:axId val="1900347760"/>
      </c:lineChart>
      <c:catAx>
        <c:axId val="1900349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2678574840198478"/>
              <c:y val="0.859671559235945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347760"/>
        <c:crosses val="autoZero"/>
        <c:auto val="1"/>
        <c:lblAlgn val="ctr"/>
        <c:lblOffset val="100"/>
        <c:noMultiLvlLbl val="0"/>
      </c:catAx>
      <c:valAx>
        <c:axId val="1900347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Number</a:t>
                </a:r>
                <a:r>
                  <a:rPr lang="en-GB" sz="1200" b="1" baseline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of patients</a:t>
                </a:r>
                <a:endParaRPr lang="en-GB" sz="1200" b="1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58810576895399E-2"/>
              <c:y val="0.32729956569192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34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034754745136536"/>
          <c:y val="2.3701065074810672E-2"/>
          <c:w val="0.30427462859026438"/>
          <c:h val="5.3009530791041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5415033073496"/>
          <c:y val="8.541507699468523E-2"/>
          <c:w val="0.86245262250770638"/>
          <c:h val="0.694982255844230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12700" cap="rnd">
              <a:solidFill>
                <a:srgbClr val="26A9E1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26A9E1"/>
              </a:solidFill>
              <a:ln w="9525">
                <a:solidFill>
                  <a:srgbClr val="26A9E1"/>
                </a:solidFill>
              </a:ln>
              <a:effectLst/>
            </c:spPr>
          </c:marker>
          <c:dPt>
            <c:idx val="9"/>
            <c:marker>
              <c:symbol val="square"/>
              <c:size val="8"/>
              <c:spPr>
                <a:solidFill>
                  <a:srgbClr val="26A9E1"/>
                </a:solidFill>
                <a:ln w="9525">
                  <a:solidFill>
                    <a:srgbClr val="26A9E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26A9E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75C3-4856-BB03-8B0963B8E5DE}"/>
              </c:ext>
            </c:extLst>
          </c:dPt>
          <c:dPt>
            <c:idx val="10"/>
            <c:marker>
              <c:symbol val="square"/>
              <c:size val="8"/>
              <c:spPr>
                <a:solidFill>
                  <a:srgbClr val="26A9E1"/>
                </a:solidFill>
                <a:ln w="9525">
                  <a:solidFill>
                    <a:srgbClr val="26A9E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26A9E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C3-4856-BB03-8B0963B8E5DE}"/>
              </c:ext>
            </c:extLst>
          </c:dPt>
          <c:dLbls>
            <c:dLbl>
              <c:idx val="3"/>
              <c:layout>
                <c:manualLayout>
                  <c:x val="-3.4927327976939364E-2"/>
                  <c:y val="-3.3169812559953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DB-46D3-B26E-832BFB38994A}"/>
                </c:ext>
              </c:extLst>
            </c:dLbl>
            <c:dLbl>
              <c:idx val="7"/>
              <c:layout>
                <c:manualLayout>
                  <c:x val="-3.4927327976939364E-2"/>
                  <c:y val="-4.6121751077611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9DB-46D3-B26E-832BFB389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117</c:v>
                </c:pt>
                <c:pt idx="1">
                  <c:v>86</c:v>
                </c:pt>
                <c:pt idx="2">
                  <c:v>82</c:v>
                </c:pt>
                <c:pt idx="3">
                  <c:v>107</c:v>
                </c:pt>
                <c:pt idx="4">
                  <c:v>102</c:v>
                </c:pt>
                <c:pt idx="5">
                  <c:v>129</c:v>
                </c:pt>
                <c:pt idx="6">
                  <c:v>125</c:v>
                </c:pt>
                <c:pt idx="7">
                  <c:v>120</c:v>
                </c:pt>
                <c:pt idx="8">
                  <c:v>163</c:v>
                </c:pt>
                <c:pt idx="9">
                  <c:v>142</c:v>
                </c:pt>
                <c:pt idx="10">
                  <c:v>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99-448B-A9CE-C0178109EE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12700" cap="rnd">
              <a:solidFill>
                <a:srgbClr val="02A64D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02A64D"/>
              </a:solidFill>
              <a:ln w="9525">
                <a:solidFill>
                  <a:srgbClr val="02A64D"/>
                </a:solidFill>
              </a:ln>
              <a:effectLst/>
            </c:spPr>
          </c:marker>
          <c:dPt>
            <c:idx val="9"/>
            <c:marker>
              <c:symbol val="triangle"/>
              <c:size val="8"/>
              <c:spPr>
                <a:solidFill>
                  <a:srgbClr val="02A64D"/>
                </a:solidFill>
                <a:ln w="9525">
                  <a:solidFill>
                    <a:srgbClr val="02A64D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02A64D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75C3-4856-BB03-8B0963B8E5DE}"/>
              </c:ext>
            </c:extLst>
          </c:dPt>
          <c:dPt>
            <c:idx val="10"/>
            <c:marker>
              <c:symbol val="triangle"/>
              <c:size val="8"/>
              <c:spPr>
                <a:solidFill>
                  <a:srgbClr val="02A64D"/>
                </a:solidFill>
                <a:ln w="9525">
                  <a:solidFill>
                    <a:srgbClr val="02A64D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02A64D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C3-4856-BB03-8B0963B8E5DE}"/>
              </c:ext>
            </c:extLst>
          </c:dPt>
          <c:dLbls>
            <c:dLbl>
              <c:idx val="0"/>
              <c:layout>
                <c:manualLayout>
                  <c:x val="-2.652005998495539E-2"/>
                  <c:y val="-2.2808261745827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9DB-46D3-B26E-832BFB38994A}"/>
                </c:ext>
              </c:extLst>
            </c:dLbl>
            <c:dLbl>
              <c:idx val="3"/>
              <c:layout>
                <c:manualLayout>
                  <c:x val="-2.6520059984955421E-2"/>
                  <c:y val="-3.576020026348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9DB-46D3-B26E-832BFB38994A}"/>
                </c:ext>
              </c:extLst>
            </c:dLbl>
            <c:dLbl>
              <c:idx val="5"/>
              <c:layout>
                <c:manualLayout>
                  <c:x val="-2.6520059984955362E-2"/>
                  <c:y val="-3.3169812559953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9DB-46D3-B26E-832BFB38994A}"/>
                </c:ext>
              </c:extLst>
            </c:dLbl>
            <c:dLbl>
              <c:idx val="6"/>
              <c:layout>
                <c:manualLayout>
                  <c:x val="-2.6520059984955362E-2"/>
                  <c:y val="-3.576020026348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9DB-46D3-B26E-832BFB38994A}"/>
                </c:ext>
              </c:extLst>
            </c:dLbl>
            <c:dLbl>
              <c:idx val="8"/>
              <c:layout>
                <c:manualLayout>
                  <c:x val="-3.1692195765746882E-2"/>
                  <c:y val="-2.2808261745827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9DB-46D3-B26E-832BFB38994A}"/>
                </c:ext>
              </c:extLst>
            </c:dLbl>
            <c:dLbl>
              <c:idx val="10"/>
              <c:layout>
                <c:manualLayout>
                  <c:x val="-3.1692195765747E-2"/>
                  <c:y val="-3.3169812559953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C3-4856-BB03-8B0963B8E5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79</c:v>
                </c:pt>
                <c:pt idx="1">
                  <c:v>51</c:v>
                </c:pt>
                <c:pt idx="2">
                  <c:v>56</c:v>
                </c:pt>
                <c:pt idx="3">
                  <c:v>70</c:v>
                </c:pt>
                <c:pt idx="4">
                  <c:v>58</c:v>
                </c:pt>
                <c:pt idx="5">
                  <c:v>88</c:v>
                </c:pt>
                <c:pt idx="6">
                  <c:v>78</c:v>
                </c:pt>
                <c:pt idx="7">
                  <c:v>66</c:v>
                </c:pt>
                <c:pt idx="8">
                  <c:v>103</c:v>
                </c:pt>
                <c:pt idx="9">
                  <c:v>83</c:v>
                </c:pt>
                <c:pt idx="1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99-448B-A9CE-C0178109EE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ln w="12700" cap="rnd">
              <a:solidFill>
                <a:srgbClr val="E8118C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8118C"/>
              </a:solidFill>
              <a:ln w="9525">
                <a:solidFill>
                  <a:srgbClr val="E8118C"/>
                </a:solidFill>
              </a:ln>
              <a:effectLst/>
            </c:spPr>
          </c:marker>
          <c:dPt>
            <c:idx val="9"/>
            <c:marker>
              <c:symbol val="circle"/>
              <c:size val="8"/>
              <c:spPr>
                <a:solidFill>
                  <a:srgbClr val="E8118C"/>
                </a:solidFill>
                <a:ln w="9525">
                  <a:solidFill>
                    <a:srgbClr val="E8118C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E8118C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75C3-4856-BB03-8B0963B8E5DE}"/>
              </c:ext>
            </c:extLst>
          </c:dPt>
          <c:dPt>
            <c:idx val="10"/>
            <c:marker>
              <c:symbol val="circle"/>
              <c:size val="8"/>
              <c:spPr>
                <a:solidFill>
                  <a:srgbClr val="E8118C"/>
                </a:solidFill>
                <a:ln w="9525">
                  <a:solidFill>
                    <a:srgbClr val="E8118C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E8118C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C3-4856-BB03-8B0963B8E5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38</c:v>
                </c:pt>
                <c:pt idx="1">
                  <c:v>35</c:v>
                </c:pt>
                <c:pt idx="2">
                  <c:v>26</c:v>
                </c:pt>
                <c:pt idx="3">
                  <c:v>37</c:v>
                </c:pt>
                <c:pt idx="4">
                  <c:v>44</c:v>
                </c:pt>
                <c:pt idx="5">
                  <c:v>41</c:v>
                </c:pt>
                <c:pt idx="6">
                  <c:v>46</c:v>
                </c:pt>
                <c:pt idx="7">
                  <c:v>54</c:v>
                </c:pt>
                <c:pt idx="8">
                  <c:v>60</c:v>
                </c:pt>
                <c:pt idx="9">
                  <c:v>58</c:v>
                </c:pt>
                <c:pt idx="10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99-448B-A9CE-C0178109E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349680"/>
        <c:axId val="1900347760"/>
      </c:lineChart>
      <c:catAx>
        <c:axId val="1900349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2678574840198478"/>
              <c:y val="0.857081171532414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347760"/>
        <c:crosses val="autoZero"/>
        <c:auto val="1"/>
        <c:lblAlgn val="ctr"/>
        <c:lblOffset val="100"/>
        <c:noMultiLvlLbl val="0"/>
      </c:catAx>
      <c:valAx>
        <c:axId val="1900347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Number</a:t>
                </a:r>
                <a:r>
                  <a:rPr lang="en-GB" sz="1200" b="1" baseline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of patients</a:t>
                </a:r>
                <a:endParaRPr lang="en-GB" sz="1200" b="1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4263491583943655E-2"/>
              <c:y val="0.32988995339545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34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034754745136536"/>
          <c:y val="0"/>
          <c:w val="0.30427462859026438"/>
          <c:h val="5.3009530791041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5415033073496"/>
          <c:y val="8.541507699468523E-2"/>
          <c:w val="0.86245262250770638"/>
          <c:h val="0.694982255844230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12700" cap="rnd">
              <a:solidFill>
                <a:srgbClr val="26A9E1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26A9E1"/>
              </a:solidFill>
              <a:ln w="9525">
                <a:solidFill>
                  <a:srgbClr val="26A9E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104</c:v>
                </c:pt>
                <c:pt idx="1">
                  <c:v>67</c:v>
                </c:pt>
                <c:pt idx="2">
                  <c:v>67</c:v>
                </c:pt>
                <c:pt idx="3">
                  <c:v>54</c:v>
                </c:pt>
                <c:pt idx="4">
                  <c:v>51</c:v>
                </c:pt>
                <c:pt idx="5">
                  <c:v>76</c:v>
                </c:pt>
                <c:pt idx="6">
                  <c:v>82</c:v>
                </c:pt>
                <c:pt idx="7">
                  <c:v>86</c:v>
                </c:pt>
                <c:pt idx="8">
                  <c:v>77</c:v>
                </c:pt>
                <c:pt idx="9">
                  <c:v>87</c:v>
                </c:pt>
                <c:pt idx="10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99-448B-A9CE-C0178109EE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12700" cap="rnd">
              <a:solidFill>
                <a:srgbClr val="02A64D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02A64D"/>
              </a:solidFill>
              <a:ln w="9525">
                <a:solidFill>
                  <a:srgbClr val="02A64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76</c:v>
                </c:pt>
                <c:pt idx="1">
                  <c:v>47</c:v>
                </c:pt>
                <c:pt idx="2">
                  <c:v>40</c:v>
                </c:pt>
                <c:pt idx="3">
                  <c:v>37</c:v>
                </c:pt>
                <c:pt idx="4">
                  <c:v>33</c:v>
                </c:pt>
                <c:pt idx="5">
                  <c:v>53</c:v>
                </c:pt>
                <c:pt idx="6">
                  <c:v>54</c:v>
                </c:pt>
                <c:pt idx="7">
                  <c:v>50</c:v>
                </c:pt>
                <c:pt idx="8">
                  <c:v>50</c:v>
                </c:pt>
                <c:pt idx="9">
                  <c:v>57</c:v>
                </c:pt>
                <c:pt idx="10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99-448B-A9CE-C0178109EE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ln w="12700" cap="rnd">
              <a:solidFill>
                <a:srgbClr val="E8118C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8118C"/>
              </a:solidFill>
              <a:ln w="9525">
                <a:solidFill>
                  <a:srgbClr val="E8118C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28</c:v>
                </c:pt>
                <c:pt idx="1">
                  <c:v>20</c:v>
                </c:pt>
                <c:pt idx="2">
                  <c:v>27</c:v>
                </c:pt>
                <c:pt idx="3">
                  <c:v>17</c:v>
                </c:pt>
                <c:pt idx="4">
                  <c:v>18</c:v>
                </c:pt>
                <c:pt idx="5">
                  <c:v>23</c:v>
                </c:pt>
                <c:pt idx="6">
                  <c:v>28</c:v>
                </c:pt>
                <c:pt idx="7">
                  <c:v>36</c:v>
                </c:pt>
                <c:pt idx="8">
                  <c:v>27</c:v>
                </c:pt>
                <c:pt idx="9">
                  <c:v>30</c:v>
                </c:pt>
                <c:pt idx="10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99-448B-A9CE-C0178109E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349680"/>
        <c:axId val="1900347760"/>
      </c:lineChart>
      <c:catAx>
        <c:axId val="1900349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2678574840198478"/>
              <c:y val="0.859671559235945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347760"/>
        <c:crosses val="autoZero"/>
        <c:auto val="1"/>
        <c:lblAlgn val="ctr"/>
        <c:lblOffset val="100"/>
        <c:noMultiLvlLbl val="0"/>
      </c:catAx>
      <c:valAx>
        <c:axId val="1900347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Number</a:t>
                </a:r>
                <a:r>
                  <a:rPr lang="en-GB" sz="1200" b="1" baseline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of patients</a:t>
                </a:r>
                <a:endParaRPr lang="en-GB" sz="1200" b="1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58810576895399E-2"/>
              <c:y val="0.28326297473188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34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034754745136536"/>
          <c:y val="2.3701065074810672E-2"/>
          <c:w val="0.30427462859026438"/>
          <c:h val="5.3009530791041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77762614225452"/>
          <c:y val="0.12130457280539929"/>
          <c:w val="0.83450525222950001"/>
          <c:h val="0.712618252865485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12700">
              <a:solidFill>
                <a:srgbClr val="736BAE"/>
              </a:solidFill>
            </a:ln>
          </c:spPr>
          <c:marker>
            <c:symbol val="x"/>
            <c:size val="8"/>
            <c:spPr>
              <a:solidFill>
                <a:srgbClr val="736BAE"/>
              </a:solidFill>
              <a:ln>
                <a:solidFill>
                  <a:srgbClr val="736BAE"/>
                </a:solidFill>
              </a:ln>
            </c:spPr>
          </c:marker>
          <c:dPt>
            <c:idx val="9"/>
            <c:bubble3D val="0"/>
            <c:spPr>
              <a:ln w="12700">
                <a:solidFill>
                  <a:srgbClr val="736BAE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C540-43B5-8802-D22711E7F941}"/>
              </c:ext>
            </c:extLst>
          </c:dPt>
          <c:dPt>
            <c:idx val="10"/>
            <c:bubble3D val="0"/>
            <c:spPr>
              <a:ln w="12700">
                <a:solidFill>
                  <a:srgbClr val="736BAE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BC31-4CAD-A5DB-DBFFBE3FE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736BAE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77.400000000000006</c:v>
                </c:pt>
                <c:pt idx="1">
                  <c:v>68.400000000000006</c:v>
                </c:pt>
                <c:pt idx="2">
                  <c:v>69.5</c:v>
                </c:pt>
                <c:pt idx="3">
                  <c:v>51.7</c:v>
                </c:pt>
                <c:pt idx="4">
                  <c:v>49.5</c:v>
                </c:pt>
                <c:pt idx="5">
                  <c:v>53.7</c:v>
                </c:pt>
                <c:pt idx="6">
                  <c:v>46.6</c:v>
                </c:pt>
                <c:pt idx="7">
                  <c:v>46.2</c:v>
                </c:pt>
                <c:pt idx="8">
                  <c:v>43.1</c:v>
                </c:pt>
                <c:pt idx="9">
                  <c:v>39</c:v>
                </c:pt>
                <c:pt idx="10">
                  <c:v>35.799999999999997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23-4A54-94C1-0127E042E3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12700">
              <a:solidFill>
                <a:srgbClr val="95C11F"/>
              </a:solidFill>
            </a:ln>
          </c:spPr>
          <c:marker>
            <c:symbol val="triangle"/>
            <c:size val="8"/>
            <c:spPr>
              <a:solidFill>
                <a:srgbClr val="95C11F"/>
              </a:solidFill>
              <a:ln>
                <a:solidFill>
                  <a:srgbClr val="95C11F"/>
                </a:solidFill>
              </a:ln>
            </c:spPr>
          </c:marker>
          <c:dPt>
            <c:idx val="9"/>
            <c:bubble3D val="0"/>
            <c:spPr>
              <a:ln w="12700">
                <a:solidFill>
                  <a:srgbClr val="95C11F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C540-43B5-8802-D22711E7F941}"/>
              </c:ext>
            </c:extLst>
          </c:dPt>
          <c:dPt>
            <c:idx val="10"/>
            <c:bubble3D val="0"/>
            <c:spPr>
              <a:ln w="12700">
                <a:solidFill>
                  <a:srgbClr val="95C11F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0-BC31-4CAD-A5DB-DBFFBE3FEBCC}"/>
              </c:ext>
            </c:extLst>
          </c:dPt>
          <c:dLbls>
            <c:dLbl>
              <c:idx val="3"/>
              <c:layout>
                <c:manualLayout>
                  <c:x val="-2.3431329698510465E-2"/>
                  <c:y val="-3.4324607775808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016-4AC8-9FEF-2136CF8BA033}"/>
                </c:ext>
              </c:extLst>
            </c:dLbl>
            <c:dLbl>
              <c:idx val="5"/>
              <c:layout>
                <c:manualLayout>
                  <c:x val="-2.9152386080309442E-2"/>
                  <c:y val="-2.9495244027369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016-4AC8-9FEF-2136CF8BA0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95C11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118.9</c:v>
                </c:pt>
                <c:pt idx="1">
                  <c:v>97.6</c:v>
                </c:pt>
                <c:pt idx="2">
                  <c:v>97.6</c:v>
                </c:pt>
                <c:pt idx="3">
                  <c:v>71.599999999999994</c:v>
                </c:pt>
                <c:pt idx="4">
                  <c:v>68</c:v>
                </c:pt>
                <c:pt idx="5">
                  <c:v>73.7</c:v>
                </c:pt>
                <c:pt idx="6">
                  <c:v>64</c:v>
                </c:pt>
                <c:pt idx="7">
                  <c:v>61.2</c:v>
                </c:pt>
                <c:pt idx="8">
                  <c:v>60.2</c:v>
                </c:pt>
                <c:pt idx="9">
                  <c:v>57.5</c:v>
                </c:pt>
                <c:pt idx="10">
                  <c:v>49.4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23-4A54-94C1-0127E042E3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ln w="12700">
              <a:solidFill>
                <a:srgbClr val="BE0980"/>
              </a:solidFill>
            </a:ln>
          </c:spPr>
          <c:marker>
            <c:symbol val="circle"/>
            <c:size val="9"/>
            <c:spPr>
              <a:solidFill>
                <a:srgbClr val="BE0980"/>
              </a:solidFill>
              <a:ln>
                <a:solidFill>
                  <a:srgbClr val="BE0980"/>
                </a:solidFill>
              </a:ln>
            </c:spPr>
          </c:marker>
          <c:dPt>
            <c:idx val="9"/>
            <c:bubble3D val="0"/>
            <c:spPr>
              <a:ln w="12700">
                <a:solidFill>
                  <a:srgbClr val="BE098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9-C540-43B5-8802-D22711E7F941}"/>
              </c:ext>
            </c:extLst>
          </c:dPt>
          <c:dPt>
            <c:idx val="10"/>
            <c:bubble3D val="0"/>
            <c:spPr>
              <a:ln w="12700">
                <a:solidFill>
                  <a:srgbClr val="BE098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2-BC31-4CAD-A5DB-DBFFBE3FEBCC}"/>
              </c:ext>
            </c:extLst>
          </c:dPt>
          <c:dLbls>
            <c:dLbl>
              <c:idx val="6"/>
              <c:layout>
                <c:manualLayout>
                  <c:x val="-2.3420630872599619E-2"/>
                  <c:y val="-2.5873221216041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016-4AC8-9FEF-2136CF8BA033}"/>
                </c:ext>
              </c:extLst>
            </c:dLbl>
            <c:dLbl>
              <c:idx val="7"/>
              <c:layout>
                <c:manualLayout>
                  <c:x val="-3.4158310414383546E-2"/>
                  <c:y val="-3.070258496447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016-4AC8-9FEF-2136CF8BA033}"/>
                </c:ext>
              </c:extLst>
            </c:dLbl>
            <c:dLbl>
              <c:idx val="8"/>
              <c:layout>
                <c:manualLayout>
                  <c:x val="-2.3420630872599726E-2"/>
                  <c:y val="-3.5531948712917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16-4AC8-9FEF-2136CF8BA033}"/>
                </c:ext>
              </c:extLst>
            </c:dLbl>
            <c:dLbl>
              <c:idx val="9"/>
              <c:layout>
                <c:manualLayout>
                  <c:x val="-2.3420630872599619E-2"/>
                  <c:y val="-2.5873221216041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40-43B5-8802-D22711E7F941}"/>
                </c:ext>
              </c:extLst>
            </c:dLbl>
            <c:dLbl>
              <c:idx val="10"/>
              <c:layout>
                <c:manualLayout>
                  <c:x val="-2.9867518128034315E-2"/>
                  <c:y val="-2.1043857467603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31-4CAD-A5DB-DBFFBE3FE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BE098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44.3</c:v>
                </c:pt>
                <c:pt idx="1">
                  <c:v>44.6</c:v>
                </c:pt>
                <c:pt idx="2">
                  <c:v>46</c:v>
                </c:pt>
                <c:pt idx="3">
                  <c:v>34.200000000000003</c:v>
                </c:pt>
                <c:pt idx="4">
                  <c:v>32.799999999999997</c:v>
                </c:pt>
                <c:pt idx="5">
                  <c:v>35.5</c:v>
                </c:pt>
                <c:pt idx="6">
                  <c:v>32</c:v>
                </c:pt>
                <c:pt idx="7">
                  <c:v>34.299999999999997</c:v>
                </c:pt>
                <c:pt idx="8">
                  <c:v>30</c:v>
                </c:pt>
                <c:pt idx="9">
                  <c:v>26</c:v>
                </c:pt>
                <c:pt idx="10">
                  <c:v>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23-4A54-94C1-0127E042E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89600"/>
        <c:axId val="94085888"/>
      </c:lineChart>
      <c:catAx>
        <c:axId val="94089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94085888"/>
        <c:crosses val="autoZero"/>
        <c:auto val="1"/>
        <c:lblAlgn val="ctr"/>
        <c:lblOffset val="100"/>
        <c:noMultiLvlLbl val="0"/>
      </c:catAx>
      <c:valAx>
        <c:axId val="940858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Rate per 100,000</a:t>
                </a:r>
                <a:r>
                  <a:rPr lang="en-GB" sz="1200" baseline="0"/>
                  <a:t> MH services users 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2.000736754937987E-2"/>
              <c:y val="0.240025082270302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9408960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4921639418842702"/>
          <c:y val="2.8976182490628371E-2"/>
          <c:w val="0.51849956512088158"/>
          <c:h val="7.5122236923018129E-2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83265402345368"/>
          <c:y val="0.14084134545135743"/>
          <c:w val="0.30487434242777983"/>
          <c:h val="0.688733314022279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0495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BC-4FA0-9EF9-B56766B31360}"/>
              </c:ext>
            </c:extLst>
          </c:dPt>
          <c:dPt>
            <c:idx val="1"/>
            <c:bubble3D val="0"/>
            <c:spPr>
              <a:solidFill>
                <a:srgbClr val="4FB0D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FBC-4FA0-9EF9-B56766B31360}"/>
              </c:ext>
            </c:extLst>
          </c:dPt>
          <c:dPt>
            <c:idx val="2"/>
            <c:bubble3D val="0"/>
            <c:spPr>
              <a:solidFill>
                <a:srgbClr val="81419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BC-4FA0-9EF9-B56766B31360}"/>
              </c:ext>
            </c:extLst>
          </c:dPt>
          <c:dPt>
            <c:idx val="3"/>
            <c:bubble3D val="0"/>
            <c:spPr>
              <a:solidFill>
                <a:srgbClr val="94C13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FBC-4FA0-9EF9-B56766B31360}"/>
              </c:ext>
            </c:extLst>
          </c:dPt>
          <c:dPt>
            <c:idx val="4"/>
            <c:bubble3D val="0"/>
            <c:spPr>
              <a:solidFill>
                <a:srgbClr val="C9D98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BC-4FA0-9EF9-B56766B31360}"/>
              </c:ext>
            </c:extLst>
          </c:dPt>
          <c:dPt>
            <c:idx val="5"/>
            <c:bubble3D val="0"/>
            <c:spPr>
              <a:solidFill>
                <a:srgbClr val="BF1D8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FBC-4FA0-9EF9-B56766B31360}"/>
              </c:ext>
            </c:extLst>
          </c:dPt>
          <c:dPt>
            <c:idx val="6"/>
            <c:bubble3D val="0"/>
            <c:spPr>
              <a:solidFill>
                <a:srgbClr val="E297C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BC-4FA0-9EF9-B56766B31360}"/>
              </c:ext>
            </c:extLst>
          </c:dPt>
          <c:dPt>
            <c:idx val="7"/>
            <c:bubble3D val="0"/>
            <c:spPr>
              <a:solidFill>
                <a:srgbClr val="EF882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FBC-4FA0-9EF9-B56766B31360}"/>
              </c:ext>
            </c:extLst>
          </c:dPt>
          <c:dPt>
            <c:idx val="8"/>
            <c:bubble3D val="0"/>
            <c:spPr>
              <a:solidFill>
                <a:srgbClr val="CFDAC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BC-4FA0-9EF9-B56766B31360}"/>
              </c:ext>
            </c:extLst>
          </c:dPt>
          <c:dPt>
            <c:idx val="9"/>
            <c:bubble3D val="0"/>
            <c:spPr>
              <a:solidFill>
                <a:srgbClr val="696C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FBC-4FA0-9EF9-B56766B31360}"/>
              </c:ext>
            </c:extLst>
          </c:dPt>
          <c:dPt>
            <c:idx val="10"/>
            <c:bubble3D val="0"/>
            <c:spPr>
              <a:solidFill>
                <a:srgbClr val="36864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FBC-4FA0-9EF9-B56766B31360}"/>
              </c:ext>
            </c:extLst>
          </c:dPt>
          <c:dPt>
            <c:idx val="11"/>
            <c:bubble3D val="0"/>
            <c:spPr>
              <a:solidFill>
                <a:srgbClr val="6364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FBC-4FA0-9EF9-B56766B31360}"/>
              </c:ext>
            </c:extLst>
          </c:dPt>
          <c:dLbls>
            <c:dLbl>
              <c:idx val="0"/>
              <c:layout>
                <c:manualLayout>
                  <c:x val="9.4121441321663377E-2"/>
                  <c:y val="-0.14479455728280283"/>
                </c:manualLayout>
              </c:layout>
              <c:tx>
                <c:rich>
                  <a:bodyPr/>
                  <a:lstStyle/>
                  <a:p>
                    <a:fld id="{8CCF8855-EE2B-4E7C-9AF1-986172BAA930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16415100036859"/>
                      <c:h val="9.952637006174515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BC-4FA0-9EF9-B56766B31360}"/>
                </c:ext>
              </c:extLst>
            </c:dLbl>
            <c:dLbl>
              <c:idx val="1"/>
              <c:layout>
                <c:manualLayout>
                  <c:x val="9.7439117659311056E-2"/>
                  <c:y val="8.656031802561919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fld id="{5B20767D-5E78-469E-8AE3-A0BD2A99D716}" type="CATEGORYNAME">
                      <a:rPr lang="en-US" b="1" smtClean="0"/>
                      <a:pPr>
                        <a:defRPr sz="1400" b="1">
                          <a:latin typeface="Aptos" panose="020B0004020202020204" pitchFamily="34" charset="0"/>
                        </a:defRPr>
                      </a:pPr>
                      <a:t>[CATEGORY NAME]</a:t>
                    </a:fld>
                    <a:r>
                      <a:rPr lang="en-US" b="1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827029818380519"/>
                      <c:h val="0.10414744523719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FBC-4FA0-9EF9-B56766B31360}"/>
                </c:ext>
              </c:extLst>
            </c:dLbl>
            <c:dLbl>
              <c:idx val="2"/>
              <c:layout>
                <c:manualLayout>
                  <c:x val="3.5472609864676069E-2"/>
                  <c:y val="0.17340682355255502"/>
                </c:manualLayout>
              </c:layout>
              <c:tx>
                <c:rich>
                  <a:bodyPr/>
                  <a:lstStyle/>
                  <a:p>
                    <a:fld id="{A5BB601F-3466-4007-B73F-C8CE34E16F61}" type="CATEGORYNAME">
                      <a:rPr lang="en-GB" smtClean="0"/>
                      <a:pPr/>
                      <a:t>[CATEGORY NAME]</a:t>
                    </a:fld>
                    <a:endParaRPr lang="en-GB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BC-4FA0-9EF9-B56766B31360}"/>
                </c:ext>
              </c:extLst>
            </c:dLbl>
            <c:dLbl>
              <c:idx val="3"/>
              <c:layout>
                <c:manualLayout>
                  <c:x val="-0.12744782298783264"/>
                  <c:y val="0.1339323689271871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fld id="{8A421EA4-E87F-4F78-A0EF-A51CAE61A918}" type="CATEGORYNAME">
                      <a:rPr lang="en-US" sz="1400" b="1" smtClean="0">
                        <a:latin typeface="Aptos" panose="020B0004020202020204" pitchFamily="34" charset="0"/>
                      </a:rPr>
                      <a:pPr>
                        <a:defRPr sz="1400" b="1">
                          <a:latin typeface="Aptos" panose="020B0004020202020204" pitchFamily="34" charset="0"/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-38465"/>
                        <a:gd name="adj2" fmla="val 50677"/>
                        <a:gd name="adj3" fmla="val -73674"/>
                        <a:gd name="adj4" fmla="val 78693"/>
                        <a:gd name="adj5" fmla="val -154773"/>
                        <a:gd name="adj6" fmla="val 12600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871921923887014"/>
                      <c:h val="9.952637006174515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FBC-4FA0-9EF9-B56766B31360}"/>
                </c:ext>
              </c:extLst>
            </c:dLbl>
            <c:dLbl>
              <c:idx val="4"/>
              <c:layout>
                <c:manualLayout>
                  <c:x val="-0.17614633916428676"/>
                  <c:y val="7.070633273912144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fld id="{652221D3-7A59-40BC-940D-426D1C8C2DE0}" type="CATEGORYNAME">
                      <a:rPr lang="en-US" sz="1400" b="1" smtClean="0">
                        <a:latin typeface="Aptos" panose="020B0004020202020204" pitchFamily="34" charset="0"/>
                      </a:rPr>
                      <a:pPr>
                        <a:defRPr sz="1400" b="1">
                          <a:latin typeface="Aptos" panose="020B0004020202020204" pitchFamily="34" charset="0"/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xfrm>
                  <a:off x="388304" y="3299186"/>
                  <a:ext cx="2877861" cy="260789"/>
                </a:xfr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3504"/>
                        <a:gd name="adj2" fmla="val 91477"/>
                        <a:gd name="adj3" fmla="val 45428"/>
                        <a:gd name="adj4" fmla="val 104556"/>
                        <a:gd name="adj5" fmla="val -77451"/>
                        <a:gd name="adj6" fmla="val 11906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562726737795967"/>
                      <c:h val="9.950403493464365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BC-4FA0-9EF9-B56766B31360}"/>
                </c:ext>
              </c:extLst>
            </c:dLbl>
            <c:dLbl>
              <c:idx val="5"/>
              <c:layout>
                <c:manualLayout>
                  <c:x val="-0.16732989516909441"/>
                  <c:y val="1.229496562060342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fld id="{448F9982-5713-4E1F-8633-F1FF33072C1D}" type="CATEGORYNAME">
                      <a:rPr lang="en-GB" b="1" smtClean="0"/>
                      <a:pPr>
                        <a:defRPr sz="1400" b="1">
                          <a:latin typeface="Aptos" panose="020B0004020202020204" pitchFamily="34" charset="0"/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61313800618809"/>
                      <c:h val="0.123385295554266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FBC-4FA0-9EF9-B56766B31360}"/>
                </c:ext>
              </c:extLst>
            </c:dLbl>
            <c:dLbl>
              <c:idx val="6"/>
              <c:layout>
                <c:manualLayout>
                  <c:x val="-0.14934646737050064"/>
                  <c:y val="-2.5082083251770262E-2"/>
                </c:manualLayout>
              </c:layout>
              <c:tx>
                <c:rich>
                  <a:bodyPr/>
                  <a:lstStyle/>
                  <a:p>
                    <a:fld id="{D8A6C614-50B5-473A-92E6-BC2CCD4FD64F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FBC-4FA0-9EF9-B56766B31360}"/>
                </c:ext>
              </c:extLst>
            </c:dLbl>
            <c:dLbl>
              <c:idx val="7"/>
              <c:layout>
                <c:manualLayout>
                  <c:x val="-0.15003770997424329"/>
                  <c:y val="-3.4511391364016826E-2"/>
                </c:manualLayout>
              </c:layout>
              <c:tx>
                <c:rich>
                  <a:bodyPr/>
                  <a:lstStyle/>
                  <a:p>
                    <a:fld id="{543F9701-4B11-40DA-93F6-6EE84A72040E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2098302379676"/>
                      <c:h val="9.952638963742305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FBC-4FA0-9EF9-B56766B31360}"/>
                </c:ext>
              </c:extLst>
            </c:dLbl>
            <c:dLbl>
              <c:idx val="8"/>
              <c:layout>
                <c:manualLayout>
                  <c:x val="-0.13698048704503926"/>
                  <c:y val="-8.2228761012953025E-2"/>
                </c:manualLayout>
              </c:layout>
              <c:tx>
                <c:rich>
                  <a:bodyPr/>
                  <a:lstStyle/>
                  <a:p>
                    <a:fld id="{5DD31F20-DBD4-4B2A-89AA-86E2AE0F84B3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FBC-4FA0-9EF9-B56766B31360}"/>
                </c:ext>
              </c:extLst>
            </c:dLbl>
            <c:dLbl>
              <c:idx val="9"/>
              <c:layout>
                <c:manualLayout>
                  <c:x val="-0.11683141952113253"/>
                  <c:y val="-0.1346453255687179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fld id="{3D7DE7E9-8268-4FCA-B4A3-7ABE3ECA4AF6}" type="CATEGORYNAME">
                      <a:rPr lang="en-US" sz="1400" b="1" smtClean="0">
                        <a:latin typeface="Aptos" panose="020B0004020202020204" pitchFamily="34" charset="0"/>
                      </a:rPr>
                      <a:pPr>
                        <a:defRPr sz="1400" b="1">
                          <a:latin typeface="Aptos" panose="020B0004020202020204" pitchFamily="34" charset="0"/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646382874015748"/>
                      <c:h val="4.9790843015367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FBC-4FA0-9EF9-B56766B31360}"/>
                </c:ext>
              </c:extLst>
            </c:dLbl>
            <c:dLbl>
              <c:idx val="10"/>
              <c:layout>
                <c:manualLayout>
                  <c:x val="-0.10810996685268888"/>
                  <c:y val="-0.19547340649504563"/>
                </c:manualLayout>
              </c:layout>
              <c:tx>
                <c:rich>
                  <a:bodyPr/>
                  <a:lstStyle/>
                  <a:p>
                    <a:fld id="{1E6A2A73-C4E6-4778-BFDB-078DE508979D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FBC-4FA0-9EF9-B56766B31360}"/>
                </c:ext>
              </c:extLst>
            </c:dLbl>
            <c:dLbl>
              <c:idx val="11"/>
              <c:layout>
                <c:manualLayout>
                  <c:x val="3.0208333333333334E-2"/>
                  <c:y val="-0.16436148672625484"/>
                </c:manualLayout>
              </c:layout>
              <c:tx>
                <c:rich>
                  <a:bodyPr/>
                  <a:lstStyle/>
                  <a:p>
                    <a:fld id="{C31065EC-3D2C-4D48-BD16-FB60ED981D15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FBC-4FA0-9EF9-B56766B313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12"/>
                <c:pt idx="0">
                  <c:v>Depressive disorder 5,603 (31%)</c:v>
                </c:pt>
                <c:pt idx="1">
                  <c:v>Bipolar disorder 1,476 (8%</c:v>
                </c:pt>
                <c:pt idx="2">
                  <c:v>Schizophrenia or other primary psychotic disorders 2,629 (15%)</c:v>
                </c:pt>
                <c:pt idx="3">
                  <c:v>Personality disorder 2,027 (11%)</c:v>
                </c:pt>
                <c:pt idx="4">
                  <c:v>Alcohol dependence/misuse 1,161 (6%)</c:v>
                </c:pt>
                <c:pt idx="5">
                  <c:v>Drug dependence/misuse 859 (5%)</c:v>
                </c:pt>
                <c:pt idx="6">
                  <c:v>Anxiety disorders 1,337 (7%)</c:v>
                </c:pt>
                <c:pt idx="7">
                  <c:v>Adjustment disorder 846 (5%)</c:v>
                </c:pt>
                <c:pt idx="8">
                  <c:v>Autism 499 (3%)</c:v>
                </c:pt>
                <c:pt idx="9">
                  <c:v>ADHD 312 (2%)</c:v>
                </c:pt>
                <c:pt idx="10">
                  <c:v>Eating disorder 288 (2%)</c:v>
                </c:pt>
                <c:pt idx="11">
                  <c:v>Other  1,050 (6%)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5603</c:v>
                </c:pt>
                <c:pt idx="1">
                  <c:v>1476</c:v>
                </c:pt>
                <c:pt idx="2">
                  <c:v>2629</c:v>
                </c:pt>
                <c:pt idx="3">
                  <c:v>2027</c:v>
                </c:pt>
                <c:pt idx="4">
                  <c:v>1161</c:v>
                </c:pt>
                <c:pt idx="5">
                  <c:v>859</c:v>
                </c:pt>
                <c:pt idx="6">
                  <c:v>1337</c:v>
                </c:pt>
                <c:pt idx="7">
                  <c:v>846</c:v>
                </c:pt>
                <c:pt idx="8">
                  <c:v>499</c:v>
                </c:pt>
                <c:pt idx="9">
                  <c:v>312</c:v>
                </c:pt>
                <c:pt idx="10">
                  <c:v>288</c:v>
                </c:pt>
                <c:pt idx="11">
                  <c:v>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BC-4FA0-9EF9-B56766B31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0297675470629"/>
          <c:y val="3.2203248031496066E-2"/>
          <c:w val="0.85323228346456692"/>
          <c:h val="0.79793184055118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09799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097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2EA-45CB-90FC-5EED17BCA09D}"/>
              </c:ext>
            </c:extLst>
          </c:dPt>
          <c:dPt>
            <c:idx val="1"/>
            <c:invertIfNegative val="0"/>
            <c:bubble3D val="0"/>
            <c:spPr>
              <a:solidFill>
                <a:srgbClr val="5097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EA-45CB-90FC-5EED17BCA09D}"/>
              </c:ext>
            </c:extLst>
          </c:dPt>
          <c:dPt>
            <c:idx val="2"/>
            <c:invertIfNegative val="0"/>
            <c:bubble3D val="0"/>
            <c:spPr>
              <a:solidFill>
                <a:srgbClr val="5097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EA-45CB-90FC-5EED17BCA09D}"/>
              </c:ext>
            </c:extLst>
          </c:dPt>
          <c:dPt>
            <c:idx val="3"/>
            <c:invertIfNegative val="0"/>
            <c:bubble3D val="0"/>
            <c:spPr>
              <a:solidFill>
                <a:srgbClr val="5097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EA-45CB-90FC-5EED17BCA09D}"/>
              </c:ext>
            </c:extLst>
          </c:dPt>
          <c:dPt>
            <c:idx val="4"/>
            <c:invertIfNegative val="0"/>
            <c:bubble3D val="0"/>
            <c:spPr>
              <a:solidFill>
                <a:srgbClr val="5097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2EA-45CB-90FC-5EED17BCA09D}"/>
              </c:ext>
            </c:extLst>
          </c:dPt>
          <c:dPt>
            <c:idx val="10"/>
            <c:invertIfNegative val="0"/>
            <c:bubble3D val="0"/>
            <c:spPr>
              <a:solidFill>
                <a:srgbClr val="509799"/>
              </a:solidFill>
              <a:ln w="12700" cap="rnd">
                <a:solidFill>
                  <a:srgbClr val="00206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BCD-45A6-9522-3C97686BD1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In-patient</c:v>
                </c:pt>
                <c:pt idx="1">
                  <c:v>Under crisis resolution/home treatment</c:v>
                </c:pt>
                <c:pt idx="2">
                  <c:v>Recent (&lt;3 months) discharge</c:v>
                </c:pt>
                <c:pt idx="3">
                  <c:v>Missed last appointment</c:v>
                </c:pt>
                <c:pt idx="4">
                  <c:v>Non-adherent with medication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0.22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D-45A6-9522-3C97686BD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07895808"/>
        <c:axId val="107905792"/>
      </c:barChart>
      <c:catAx>
        <c:axId val="10789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7905792"/>
        <c:crosses val="autoZero"/>
        <c:auto val="1"/>
        <c:lblAlgn val="ctr"/>
        <c:lblOffset val="100"/>
        <c:noMultiLvlLbl val="0"/>
      </c:catAx>
      <c:valAx>
        <c:axId val="1079057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prstClr val="black">
                <a:lumMod val="25000"/>
                <a:lumOff val="75000"/>
              </a:prst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789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2206891607905"/>
          <c:y val="4.8058670877691126E-2"/>
          <c:w val="0.89437790210618529"/>
          <c:h val="0.76963617512523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0979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694-4579-A624-9FA20405BB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694-4579-A624-9FA20405BB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694-4579-A624-9FA20405BB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694-4579-A624-9FA20405BBB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694-4579-A624-9FA20405BB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2676</c:v>
                </c:pt>
                <c:pt idx="1">
                  <c:v>5399</c:v>
                </c:pt>
                <c:pt idx="2">
                  <c:v>3998</c:v>
                </c:pt>
                <c:pt idx="3">
                  <c:v>2534</c:v>
                </c:pt>
                <c:pt idx="4">
                  <c:v>2902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4-4579-A624-9FA20405B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24"/>
        <c:axId val="508838239"/>
        <c:axId val="508832479"/>
      </c:barChart>
      <c:catAx>
        <c:axId val="5088382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08832479"/>
        <c:crosses val="autoZero"/>
        <c:auto val="1"/>
        <c:lblAlgn val="ctr"/>
        <c:lblOffset val="100"/>
        <c:noMultiLvlLbl val="0"/>
      </c:catAx>
      <c:valAx>
        <c:axId val="508832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Number</a:t>
                </a:r>
                <a:r>
                  <a:rPr lang="en-GB" sz="1200" b="1" baseline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of patients </a:t>
                </a:r>
                <a:endParaRPr lang="en-GB" sz="1200" b="1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8720221918883829E-3"/>
              <c:y val="0.29111423053429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08838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31619445005272"/>
          <c:y val="4.0447015957275248E-2"/>
          <c:w val="0.80061612490746337"/>
          <c:h val="0.8216801282658207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ln w="12700" cap="rnd">
              <a:solidFill>
                <a:srgbClr val="771F6D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771F6D"/>
              </a:solidFill>
              <a:ln w="12700">
                <a:solidFill>
                  <a:srgbClr val="771F6D"/>
                </a:solidFill>
              </a:ln>
              <a:effectLst/>
            </c:spPr>
          </c:marker>
          <c:dPt>
            <c:idx val="9"/>
            <c:marker>
              <c:symbol val="square"/>
              <c:size val="8"/>
              <c:spPr>
                <a:solidFill>
                  <a:srgbClr val="771F6D"/>
                </a:solidFill>
                <a:ln w="12700">
                  <a:solidFill>
                    <a:srgbClr val="771F6D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771F6D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0E1-4B78-B3E9-07BA69424AC9}"/>
              </c:ext>
            </c:extLst>
          </c:dPt>
          <c:dPt>
            <c:idx val="10"/>
            <c:marker>
              <c:symbol val="square"/>
              <c:size val="8"/>
              <c:spPr>
                <a:solidFill>
                  <a:srgbClr val="771F6D"/>
                </a:solidFill>
                <a:ln w="12700">
                  <a:solidFill>
                    <a:srgbClr val="771F6D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771F6D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D0E1-4B78-B3E9-07BA69424AC9}"/>
              </c:ext>
            </c:extLst>
          </c:dPt>
          <c:dLbls>
            <c:dLbl>
              <c:idx val="0"/>
              <c:layout>
                <c:manualLayout>
                  <c:x val="-3.2183076474415054E-2"/>
                  <c:y val="4.176837864636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43-49D8-AB8B-B38B7F355F38}"/>
                </c:ext>
              </c:extLst>
            </c:dLbl>
            <c:dLbl>
              <c:idx val="2"/>
              <c:layout>
                <c:manualLayout>
                  <c:x val="-3.0758575049913684E-2"/>
                  <c:y val="4.1768378646362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43-49D8-AB8B-B38B7F355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771F6D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120</c:v>
                </c:pt>
                <c:pt idx="1">
                  <c:v>94</c:v>
                </c:pt>
                <c:pt idx="2">
                  <c:v>116</c:v>
                </c:pt>
                <c:pt idx="3">
                  <c:v>89</c:v>
                </c:pt>
                <c:pt idx="4">
                  <c:v>72</c:v>
                </c:pt>
                <c:pt idx="5">
                  <c:v>96</c:v>
                </c:pt>
                <c:pt idx="6">
                  <c:v>86</c:v>
                </c:pt>
                <c:pt idx="7">
                  <c:v>68</c:v>
                </c:pt>
                <c:pt idx="8">
                  <c:v>74</c:v>
                </c:pt>
                <c:pt idx="9">
                  <c:v>72</c:v>
                </c:pt>
                <c:pt idx="10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E1-4B78-B3E9-07BA694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99504"/>
        <c:axId val="45400464"/>
      </c:line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Rate </c:v>
                </c:pt>
              </c:strCache>
            </c:strRef>
          </c:tx>
          <c:spPr>
            <a:ln w="12700" cap="rnd">
              <a:solidFill>
                <a:srgbClr val="006D99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006D99"/>
              </a:solidFill>
              <a:ln w="12700">
                <a:solidFill>
                  <a:srgbClr val="006D99"/>
                </a:solidFill>
              </a:ln>
              <a:effectLst/>
            </c:spPr>
          </c:marker>
          <c:dPt>
            <c:idx val="9"/>
            <c:marker>
              <c:symbol val="triangle"/>
              <c:size val="10"/>
              <c:spPr>
                <a:solidFill>
                  <a:srgbClr val="006D99"/>
                </a:solidFill>
                <a:ln w="12700">
                  <a:solidFill>
                    <a:srgbClr val="006D99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006D9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0E1-4B78-B3E9-07BA69424AC9}"/>
              </c:ext>
            </c:extLst>
          </c:dPt>
          <c:dPt>
            <c:idx val="10"/>
            <c:marker>
              <c:symbol val="triangle"/>
              <c:size val="10"/>
              <c:spPr>
                <a:solidFill>
                  <a:srgbClr val="006D99"/>
                </a:solidFill>
                <a:ln w="12700">
                  <a:solidFill>
                    <a:srgbClr val="006D99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006D9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E1-4B78-B3E9-07BA69424AC9}"/>
              </c:ext>
            </c:extLst>
          </c:dPt>
          <c:dLbls>
            <c:dLbl>
              <c:idx val="0"/>
              <c:layout>
                <c:manualLayout>
                  <c:x val="-2.5790654373331539E-2"/>
                  <c:y val="-3.6482719801400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43-49D8-AB8B-B38B7F355F38}"/>
                </c:ext>
              </c:extLst>
            </c:dLbl>
            <c:dLbl>
              <c:idx val="2"/>
              <c:layout>
                <c:manualLayout>
                  <c:x val="-2.7215155797833016E-2"/>
                  <c:y val="-3.9125445179575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43-49D8-AB8B-B38B7F355F38}"/>
                </c:ext>
              </c:extLst>
            </c:dLbl>
            <c:dLbl>
              <c:idx val="5"/>
              <c:layout>
                <c:manualLayout>
                  <c:x val="-2.7215155797832964E-2"/>
                  <c:y val="-3.9125445179575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43-49D8-AB8B-B38B7F355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6D99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7.7</c:v>
                </c:pt>
                <c:pt idx="1">
                  <c:v>5.9</c:v>
                </c:pt>
                <c:pt idx="2">
                  <c:v>7.1</c:v>
                </c:pt>
                <c:pt idx="3">
                  <c:v>5.6</c:v>
                </c:pt>
                <c:pt idx="4">
                  <c:v>4.5999999999999996</c:v>
                </c:pt>
                <c:pt idx="5">
                  <c:v>6.1</c:v>
                </c:pt>
                <c:pt idx="6">
                  <c:v>5.5</c:v>
                </c:pt>
                <c:pt idx="7">
                  <c:v>4.5999999999999996</c:v>
                </c:pt>
                <c:pt idx="8">
                  <c:v>5.2</c:v>
                </c:pt>
                <c:pt idx="9">
                  <c:v>5.4</c:v>
                </c:pt>
                <c:pt idx="1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E1-4B78-B3E9-07BA694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860752"/>
        <c:axId val="144848272"/>
      </c:lineChart>
      <c:catAx>
        <c:axId val="4539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5400464"/>
        <c:crosses val="autoZero"/>
        <c:auto val="1"/>
        <c:lblAlgn val="ctr"/>
        <c:lblOffset val="100"/>
        <c:noMultiLvlLbl val="0"/>
      </c:catAx>
      <c:valAx>
        <c:axId val="45400464"/>
        <c:scaling>
          <c:orientation val="minMax"/>
          <c:max val="1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Number</a:t>
                </a:r>
                <a:r>
                  <a:rPr lang="en-GB" sz="1200" b="1" baseline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of in-patients</a:t>
                </a:r>
                <a:endParaRPr lang="en-GB" sz="1200" b="1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3373825066738444E-2"/>
              <c:y val="0.28542953131161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5399504"/>
        <c:crosses val="autoZero"/>
        <c:crossBetween val="between"/>
      </c:valAx>
      <c:valAx>
        <c:axId val="144848272"/>
        <c:scaling>
          <c:orientation val="minMax"/>
          <c:max val="8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In-patient</a:t>
                </a:r>
                <a:r>
                  <a:rPr lang="en-GB" sz="1200" b="1" baseline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rate per 10,000 admissions </a:t>
                </a:r>
                <a:endParaRPr lang="en-GB" sz="1200" b="1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148956726021729"/>
              <c:y val="0.17331867002244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60752"/>
        <c:crosses val="max"/>
        <c:crossBetween val="between"/>
        <c:majorUnit val="2"/>
      </c:valAx>
      <c:catAx>
        <c:axId val="144860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848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8896695605357028"/>
          <c:y val="1.5856352269050251E-2"/>
          <c:w val="0.18901754267895998"/>
          <c:h val="5.4080565668084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4069587455415"/>
          <c:y val="6.1588818982675597E-2"/>
          <c:w val="0.80061612490746337"/>
          <c:h val="0.80582377599677035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ln w="12700" cap="rnd">
              <a:solidFill>
                <a:srgbClr val="771F6D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771F6D"/>
              </a:solidFill>
              <a:ln w="9525">
                <a:solidFill>
                  <a:srgbClr val="771F6D"/>
                </a:solidFill>
              </a:ln>
              <a:effectLst/>
            </c:spPr>
          </c:marker>
          <c:dPt>
            <c:idx val="9"/>
            <c:marker>
              <c:symbol val="square"/>
              <c:size val="8"/>
              <c:spPr>
                <a:solidFill>
                  <a:srgbClr val="771F6D"/>
                </a:solidFill>
                <a:ln w="9525">
                  <a:solidFill>
                    <a:srgbClr val="771F6D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771F6D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4E0-48CB-BD8B-66B749C68D72}"/>
              </c:ext>
            </c:extLst>
          </c:dPt>
          <c:dPt>
            <c:idx val="10"/>
            <c:marker>
              <c:symbol val="square"/>
              <c:size val="8"/>
              <c:spPr>
                <a:solidFill>
                  <a:srgbClr val="771F6D"/>
                </a:solidFill>
                <a:ln w="9525">
                  <a:solidFill>
                    <a:srgbClr val="771F6D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771F6D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E0-48CB-BD8B-66B749C68D72}"/>
              </c:ext>
            </c:extLst>
          </c:dPt>
          <c:dLbls>
            <c:dLbl>
              <c:idx val="9"/>
              <c:layout>
                <c:manualLayout>
                  <c:x val="-2.7204500078515825E-2"/>
                  <c:y val="3.2228140031150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E0-48CB-BD8B-66B749C68D72}"/>
                </c:ext>
              </c:extLst>
            </c:dLbl>
            <c:dLbl>
              <c:idx val="10"/>
              <c:layout>
                <c:manualLayout>
                  <c:x val="-2.7204500078515721E-2"/>
                  <c:y val="4.0156316165675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E0-48CB-BD8B-66B749C68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771F6D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230</c:v>
                </c:pt>
                <c:pt idx="1">
                  <c:v>230</c:v>
                </c:pt>
                <c:pt idx="2">
                  <c:v>198</c:v>
                </c:pt>
                <c:pt idx="3">
                  <c:v>194</c:v>
                </c:pt>
                <c:pt idx="4">
                  <c:v>178</c:v>
                </c:pt>
                <c:pt idx="5">
                  <c:v>223</c:v>
                </c:pt>
                <c:pt idx="6">
                  <c:v>189</c:v>
                </c:pt>
                <c:pt idx="7">
                  <c:v>181</c:v>
                </c:pt>
                <c:pt idx="8">
                  <c:v>219</c:v>
                </c:pt>
                <c:pt idx="9">
                  <c:v>203</c:v>
                </c:pt>
                <c:pt idx="10">
                  <c:v>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E1-4B78-B3E9-07BA694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99504"/>
        <c:axId val="45400464"/>
      </c:line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Rate</c:v>
                </c:pt>
              </c:strCache>
            </c:strRef>
          </c:tx>
          <c:spPr>
            <a:ln w="12700" cap="rnd">
              <a:solidFill>
                <a:srgbClr val="006D99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006D99"/>
              </a:solidFill>
              <a:ln w="9525">
                <a:solidFill>
                  <a:srgbClr val="006D99"/>
                </a:solidFill>
              </a:ln>
              <a:effectLst/>
            </c:spPr>
          </c:marker>
          <c:dPt>
            <c:idx val="9"/>
            <c:marker>
              <c:symbol val="triangle"/>
              <c:size val="10"/>
              <c:spPr>
                <a:solidFill>
                  <a:srgbClr val="006D99"/>
                </a:solidFill>
                <a:ln w="9525">
                  <a:solidFill>
                    <a:srgbClr val="006D99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006D9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A4E0-48CB-BD8B-66B749C68D72}"/>
              </c:ext>
            </c:extLst>
          </c:dPt>
          <c:dPt>
            <c:idx val="10"/>
            <c:marker>
              <c:symbol val="triangle"/>
              <c:size val="10"/>
              <c:spPr>
                <a:solidFill>
                  <a:srgbClr val="006D99"/>
                </a:solidFill>
                <a:ln w="9525">
                  <a:solidFill>
                    <a:srgbClr val="006D99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rgbClr val="006D9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4E0-48CB-BD8B-66B749C68D72}"/>
              </c:ext>
            </c:extLst>
          </c:dPt>
          <c:dLbls>
            <c:dLbl>
              <c:idx val="9"/>
              <c:layout>
                <c:manualLayout>
                  <c:x val="-2.9355497229512976E-2"/>
                  <c:y val="-3.7513382698888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E0-48CB-BD8B-66B749C68D72}"/>
                </c:ext>
              </c:extLst>
            </c:dLbl>
            <c:dLbl>
              <c:idx val="10"/>
              <c:layout>
                <c:manualLayout>
                  <c:x val="-2.2884671467348738E-2"/>
                  <c:y val="-3.7513382698888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E0-48CB-BD8B-66B749C68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6D99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15.1</c:v>
                </c:pt>
                <c:pt idx="1">
                  <c:v>14.9</c:v>
                </c:pt>
                <c:pt idx="2">
                  <c:v>12.5</c:v>
                </c:pt>
                <c:pt idx="3">
                  <c:v>12.9</c:v>
                </c:pt>
                <c:pt idx="4">
                  <c:v>11.8</c:v>
                </c:pt>
                <c:pt idx="5">
                  <c:v>14.5</c:v>
                </c:pt>
                <c:pt idx="6">
                  <c:v>11.9</c:v>
                </c:pt>
                <c:pt idx="7">
                  <c:v>12.6</c:v>
                </c:pt>
                <c:pt idx="8">
                  <c:v>15.7</c:v>
                </c:pt>
                <c:pt idx="9">
                  <c:v>15.2</c:v>
                </c:pt>
                <c:pt idx="1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E1-4B78-B3E9-07BA694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860752"/>
        <c:axId val="144848272"/>
      </c:lineChart>
      <c:catAx>
        <c:axId val="4539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5400464"/>
        <c:crosses val="autoZero"/>
        <c:auto val="1"/>
        <c:lblAlgn val="ctr"/>
        <c:lblOffset val="100"/>
        <c:noMultiLvlLbl val="0"/>
      </c:catAx>
      <c:valAx>
        <c:axId val="45400464"/>
        <c:scaling>
          <c:orientation val="minMax"/>
          <c:max val="2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Number</a:t>
                </a:r>
                <a:r>
                  <a:rPr lang="en-GB" sz="1200" b="1" baseline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of post-discharge patients</a:t>
                </a:r>
                <a:endParaRPr lang="en-GB" sz="1200" b="1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0524822217735611E-2"/>
              <c:y val="0.208790495344537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5399504"/>
        <c:crosses val="autoZero"/>
        <c:crossBetween val="between"/>
      </c:valAx>
      <c:valAx>
        <c:axId val="144848272"/>
        <c:scaling>
          <c:orientation val="minMax"/>
          <c:max val="18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 baseline="0">
                    <a:solidFill>
                      <a:schemeClr val="tx1"/>
                    </a:solidFill>
                    <a:latin typeface="Aptos" panose="020B0004020202020204" pitchFamily="34" charset="0"/>
                  </a:rPr>
                  <a:t>Post-discharge rate per 10,000 admissions </a:t>
                </a:r>
                <a:endParaRPr lang="en-GB" sz="1200" b="1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148956726021729"/>
              <c:y val="0.17331867002244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60752"/>
        <c:crosses val="max"/>
        <c:crossBetween val="between"/>
        <c:majorUnit val="2"/>
      </c:valAx>
      <c:catAx>
        <c:axId val="144860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848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363875989860246"/>
          <c:y val="2.4664743234258878E-3"/>
          <c:w val="0.18901754267895998"/>
          <c:h val="5.4080565668084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18507990932416E-2"/>
          <c:y val="4.6774897154543547E-2"/>
          <c:w val="0.91250979074035132"/>
          <c:h val="0.75204483808143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E96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509799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301</c:v>
                </c:pt>
                <c:pt idx="1">
                  <c:v>250</c:v>
                </c:pt>
                <c:pt idx="2">
                  <c:v>187</c:v>
                </c:pt>
                <c:pt idx="3">
                  <c:v>162</c:v>
                </c:pt>
                <c:pt idx="4">
                  <c:v>178</c:v>
                </c:pt>
                <c:pt idx="5">
                  <c:v>144</c:v>
                </c:pt>
                <c:pt idx="6">
                  <c:v>106</c:v>
                </c:pt>
                <c:pt idx="7">
                  <c:v>126</c:v>
                </c:pt>
                <c:pt idx="8">
                  <c:v>113</c:v>
                </c:pt>
                <c:pt idx="9">
                  <c:v>87</c:v>
                </c:pt>
                <c:pt idx="10">
                  <c:v>79</c:v>
                </c:pt>
                <c:pt idx="11">
                  <c:v>98</c:v>
                </c:pt>
                <c:pt idx="1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C-45EE-A1F2-2B2302CE0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5"/>
        <c:axId val="1606136240"/>
        <c:axId val="1606137200"/>
      </c:barChart>
      <c:catAx>
        <c:axId val="1606136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Weeks</a:t>
                </a:r>
                <a:r>
                  <a:rPr lang="en-GB" sz="1200" b="1" baseline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between discharge and suicide</a:t>
                </a:r>
              </a:p>
              <a:p>
                <a:pPr>
                  <a:defRPr sz="1200" b="1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r>
                  <a:rPr lang="en-GB" sz="1200" b="1" baseline="0">
                    <a:solidFill>
                      <a:schemeClr val="tx1"/>
                    </a:solidFill>
                    <a:latin typeface="Aptos" panose="020B0004020202020204" pitchFamily="34" charset="0"/>
                  </a:rPr>
                  <a:t>(week 1 = first week following discharge)</a:t>
                </a:r>
                <a:endParaRPr lang="en-GB" sz="1200" b="1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39413490919035238"/>
              <c:y val="0.90622931821178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6137200"/>
        <c:crosses val="autoZero"/>
        <c:auto val="1"/>
        <c:lblAlgn val="ctr"/>
        <c:lblOffset val="100"/>
        <c:noMultiLvlLbl val="0"/>
      </c:catAx>
      <c:valAx>
        <c:axId val="1606137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 Number</a:t>
                </a:r>
                <a:r>
                  <a:rPr lang="en-GB" sz="1200" b="1" baseline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of patients </a:t>
                </a:r>
                <a:endParaRPr lang="en-GB" sz="1200" b="1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2411842506734345E-3"/>
              <c:y val="0.287645740155316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6136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2209789381481"/>
          <c:y val="4.0558683528624288E-2"/>
          <c:w val="0.89437790210618529"/>
          <c:h val="0.76963617512523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097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509799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</c:v>
                </c:pt>
                <c:pt idx="1">
                  <c:v>39</c:v>
                </c:pt>
                <c:pt idx="2">
                  <c:v>54</c:v>
                </c:pt>
                <c:pt idx="3">
                  <c:v>55</c:v>
                </c:pt>
                <c:pt idx="4">
                  <c:v>44</c:v>
                </c:pt>
                <c:pt idx="5">
                  <c:v>50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4-4579-A624-9FA20405B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24"/>
        <c:axId val="508838239"/>
        <c:axId val="508832479"/>
      </c:barChart>
      <c:catAx>
        <c:axId val="5088382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</a:rPr>
                  <a:t>Days since discharge (Day 1 = day of discharge)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08832479"/>
        <c:crosses val="autoZero"/>
        <c:auto val="1"/>
        <c:lblAlgn val="ctr"/>
        <c:lblOffset val="100"/>
        <c:noMultiLvlLbl val="0"/>
      </c:catAx>
      <c:valAx>
        <c:axId val="508832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</a:rPr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1.1921234724407368E-2"/>
              <c:y val="0.286114229550045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08838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0.82342</cdr:x>
      <cdr:y>0.31197</cdr:y>
    </cdr:from>
    <cdr:to>
      <cdr:x>0.90164</cdr:x>
      <cdr:y>0.50284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7FEB3C4-2EE8-1B81-E7D1-C5AA6BB028D2}"/>
            </a:ext>
          </a:extLst>
        </cdr:cNvPr>
        <cdr:cNvSpPr txBox="1"/>
      </cdr:nvSpPr>
      <cdr:spPr>
        <a:xfrm xmlns:a="http://schemas.openxmlformats.org/drawingml/2006/main">
          <a:off x="9626234" y="14945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BA082-06DE-474C-8052-847F1931908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F947A-1BAA-4C3C-A7ED-FDDDC6C87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72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C0C41F8A-29F9-4490-A63C-7C687B6FC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7A64694-2A74-41CA-91BA-3E31F047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64BCC88-1EEF-42BE-9833-862A43299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C8117C-ADFF-4D11-A68F-80DADBA10D1E}" type="slidenum">
              <a:rPr lang="en-GB" altLang="en-US" sz="1100" b="0">
                <a:solidFill>
                  <a:srgbClr val="000000"/>
                </a:solidFill>
              </a:rPr>
              <a:pPr/>
              <a:t>2</a:t>
            </a:fld>
            <a:endParaRPr lang="en-GB" altLang="en-US" sz="11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95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171CD-8972-998C-7891-E7E8DA6F8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280BB2-7E28-AEB0-96D1-69F94B5AD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A762B-9BCF-992D-D806-19DC3BFB0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31079-0969-BFB8-4913-F65660E09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52EA-4911-41A2-9357-C740E3466D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64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2225-DA66-7D58-B91D-2ABF34AB3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0FC51-D79A-1849-221A-7EBB4C5C8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FFF2C-2F82-E793-C0ED-21D8ABD19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3912E-F7E9-C9ED-7BF9-AB21ECCD9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52EA-4911-41A2-9357-C740E3466D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582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8104E-2815-741F-0A0B-90C89097F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86F264-BBC5-0DC7-D243-4E82A8E07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D86F2-C18E-7EA3-DB80-0EC98D165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C8F34-C374-FF94-4A02-D32E82C0F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52EA-4911-41A2-9357-C740E3466D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966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0E893-727E-C622-881E-369BDE33D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1E226-5B69-FB78-3939-654E086D2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13929-3896-856A-81D9-D1E899DCA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38CD7-962D-B68A-EAD5-092D9F984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52EA-4911-41A2-9357-C740E3466D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797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E0B7F-2264-2C40-6DD6-C4A7AC902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260A3-954B-6300-569E-75128A203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73ADD-578D-9391-EB67-088DA5838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CA4E9-9332-DB9F-5001-3A0683559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52EA-4911-41A2-9357-C740E3466D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351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BE16B-71D5-85D6-77ED-1CC68A91F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8550F3-C806-291E-EC9C-59B661130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F1AB5-6BCD-F229-D69D-43FFDBDFB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9B38A-F0EA-E58C-2782-3D91F76DB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52EA-4911-41A2-9357-C740E3466D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89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52EA-4911-41A2-9357-C740E3466D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90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ABECD-F67D-EDAF-0E40-BA00A953C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29BC9C-06AC-4B84-2CB1-6C921FA58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6617C1-98F7-9C6F-AB9A-04CB424B8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C2737-C866-9095-79B6-37FB1B590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52EA-4911-41A2-9357-C740E3466D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500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52EA-4911-41A2-9357-C740E3466D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00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C359B-F5CC-8A8B-8502-D8F3D9047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2AA7F5-A3A8-3911-4D23-8EF56B215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F8E080-B644-7524-45D5-EBAEFE47F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BCE92-CA4C-7A13-78D3-46A52719B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52EA-4911-41A2-9357-C740E3466D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14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8D359-DF7D-878E-C077-BA6732AFB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EA30A3-F635-A6EF-2424-693906DF9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3A925-3636-8D00-8CE3-AC9867A5E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CED12-9D5C-5149-9F55-9DF665F7E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52EA-4911-41A2-9357-C740E3466D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21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8471C-8209-7447-D771-62907CC9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265197-852A-1F49-60EA-12D712B80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1713E-E298-D831-8CA6-2BD23E403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35D4E-76A9-2FB6-8685-B82CE3A07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52EA-4911-41A2-9357-C740E3466D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98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15251-0033-526A-3DBE-599E68526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F68CD1-ADAD-554D-B8F4-1FF9C9996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B7BBB3-CA2A-AF1C-8FFB-AC1571319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DDCE0-05E3-BF9C-54EC-FC0F1EAAF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52EA-4911-41A2-9357-C740E3466D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4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7F4C5-EED7-EED1-230B-6BB25E7DA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131459-AC6B-B9D0-76FC-00F4B49AD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0837F8-9448-E7FC-F164-3D1D8268C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9AC3F-1223-4367-834B-C29ADE359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52EA-4911-41A2-9357-C740E3466D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23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E936-F480-07FB-FDC2-9A88930EC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1ADB-B68B-F6CD-FFF5-60B8F2961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EF043-2A09-3662-2C0C-9B208073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AFF1E-3F29-7E22-D640-FAFB45D1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2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AA56-D045-155D-32DB-4B810D9A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5337-0141-5000-5BC8-55A79BA03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92D7D-2065-9564-48D0-F211FE9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E06BA-54FD-205B-51F9-15C61697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2AC29-2375-407F-A53F-A612C4B6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4882-1F1E-EFE2-A03A-16E5716C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597D89-4BCA-5E2B-6E38-B1CB2B37A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E48B8-58E1-9FBE-F8DA-5EDE094F2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29BF9-CCE4-50C1-44E5-80759826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DA79D-22F4-ED34-B16C-288138B6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ACA5C-AFFD-4EA3-DE48-898A4B50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294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53FB-C281-FD94-7727-391CDCF1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B0ADA-7824-87F3-F1EB-34CB48C2A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FD63C-0EFF-1C8C-C01C-683DBC91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0B911-418D-90AE-8BDE-FADF21D9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E8F86-2CFA-E9EE-AB31-5DFDC2AA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98871-C76A-08AF-F191-B0A26CABE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ACCFB-B8B3-A295-A070-7B2BD30B8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6582D-E97B-81DA-36C1-202BFF1E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6A3C3-2346-95AC-4A3C-AE467288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A8E8D-1FC5-C09B-B614-9C992629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9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E936-F480-07FB-FDC2-9A88930EC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1ADB-B68B-F6CD-FFF5-60B8F2961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EF043-2A09-3662-2C0C-9B208073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38260"/>
            <a:ext cx="8510337" cy="501650"/>
          </a:xfrm>
          <a:prstGeom prst="rect">
            <a:avLst/>
          </a:prstGeom>
        </p:spPr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AFF1E-3F29-7E22-D640-FAFB45D1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18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3CF5-78BB-7656-BB26-FD1756F6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A0F4A-F2E6-6292-C7AC-9090CC95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E445-3B9E-B019-24DA-16B91FB6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38260"/>
            <a:ext cx="8510337" cy="501650"/>
          </a:xfrm>
          <a:prstGeom prst="rect">
            <a:avLst/>
          </a:prstGeom>
        </p:spPr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563F6-3DFA-A0BC-71BB-0585385F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AF1C-6C68-7D54-0BF6-A1D6D1F5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64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CE4B-3EF2-6E78-C103-B88016B5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B7DCD-D480-6B3F-6DA7-53F889CF8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70A9C-6C3E-FBD4-34D0-19DA3612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38260"/>
            <a:ext cx="8510337" cy="501650"/>
          </a:xfrm>
          <a:prstGeom prst="rect">
            <a:avLst/>
          </a:prstGeom>
        </p:spPr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4FE9-07C6-F10C-80C2-F87535E5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E86C5-75EA-9638-3A13-8A05202A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47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2D5C-80B7-8F92-C559-0EDB3535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0B35-BC5E-7650-6EFA-CF8E2AB8B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3B3F3-788B-6C86-09B0-5FE6B60BC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42E21-11D9-2CBB-BCA7-445392B9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38260"/>
            <a:ext cx="8510337" cy="501650"/>
          </a:xfrm>
          <a:prstGeom prst="rect">
            <a:avLst/>
          </a:prstGeom>
        </p:spPr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3D86F-A68A-D715-0EC3-9FEE9710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0B7C3-0310-073A-CFF4-FB2028CC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11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A630-5D12-5DB8-9BFA-6E461B0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07DE6-259E-A954-017F-BADCED7C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8F1CE-74C7-AE54-BAB6-9F706A82E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9C4F0B-C314-F2A7-7343-0FB054C6D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E188EB-9D1E-832B-14CB-03C793AC1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1ABAD-4BF7-1DA0-54DC-A18F1405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38260"/>
            <a:ext cx="8510337" cy="501650"/>
          </a:xfrm>
          <a:prstGeom prst="rect">
            <a:avLst/>
          </a:prstGeom>
        </p:spPr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6DE4A-35FA-DC07-8047-E47C07E6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14859-66F7-B213-0F8D-BF5CFBDE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91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D33F-1A3E-B526-8751-60FC95B4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4749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31255C3-DD4B-7588-C5C5-87CF01B5AE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396335"/>
            <a:ext cx="9605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UK_SUICIDE (2013-2023)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73332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3CF5-78BB-7656-BB26-FD1756F6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A0F4A-F2E6-6292-C7AC-9090CC95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E445-3B9E-B019-24DA-16B91FB6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563F6-3DFA-A0BC-71BB-0585385F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AF1C-6C68-7D54-0BF6-A1D6D1F5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85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D33F-1A3E-B526-8751-60FC95B4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8604" y="856034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31255C3-DD4B-7588-C5C5-87CF01B5AE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632" y="6379120"/>
            <a:ext cx="9605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UK_SUICIDE (2013-2023)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117622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D33F-1A3E-B526-8751-60FC95B4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31255C3-DD4B-7588-C5C5-87CF01B5AE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632" y="6379120"/>
            <a:ext cx="9605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UK_SUICIDE (2013-2023)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1863206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1F3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421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AA56-D045-155D-32DB-4B810D9A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5337-0141-5000-5BC8-55A79BA03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92D7D-2065-9564-48D0-F211FE9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E06BA-54FD-205B-51F9-15C61697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38260"/>
            <a:ext cx="8510337" cy="501650"/>
          </a:xfrm>
          <a:prstGeom prst="rect">
            <a:avLst/>
          </a:prstGeom>
        </p:spPr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2AC29-2375-407F-A53F-A612C4B6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425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4882-1F1E-EFE2-A03A-16E5716C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597D89-4BCA-5E2B-6E38-B1CB2B37A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E48B8-58E1-9FBE-F8DA-5EDE094F2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29BF9-CCE4-50C1-44E5-80759826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38260"/>
            <a:ext cx="8510337" cy="501650"/>
          </a:xfrm>
          <a:prstGeom prst="rect">
            <a:avLst/>
          </a:prstGeom>
        </p:spPr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DA79D-22F4-ED34-B16C-288138B6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ACA5C-AFFD-4EA3-DE48-898A4B50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88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53FB-C281-FD94-7727-391CDCF1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B0ADA-7824-87F3-F1EB-34CB48C2A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FD63C-0EFF-1C8C-C01C-683DBC91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38260"/>
            <a:ext cx="8510337" cy="501650"/>
          </a:xfrm>
          <a:prstGeom prst="rect">
            <a:avLst/>
          </a:prstGeom>
        </p:spPr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0B911-418D-90AE-8BDE-FADF21D9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E8F86-2CFA-E9EE-AB31-5DFDC2AA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06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98871-C76A-08AF-F191-B0A26CABE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ACCFB-B8B3-A295-A070-7B2BD30B8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6582D-E97B-81DA-36C1-202BFF1E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38260"/>
            <a:ext cx="8510337" cy="501650"/>
          </a:xfrm>
          <a:prstGeom prst="rect">
            <a:avLst/>
          </a:prstGeom>
        </p:spPr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6A3C3-2346-95AC-4A3C-AE467288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A8E8D-1FC5-C09B-B614-9C992629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494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E936-F480-07FB-FDC2-9A88930EC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1ADB-B68B-F6CD-FFF5-60B8F2961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EF043-2A09-3662-2C0C-9B208073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AFF1E-3F29-7E22-D640-FAFB45D1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83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3CF5-78BB-7656-BB26-FD1756F6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A0F4A-F2E6-6292-C7AC-9090CC95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E445-3B9E-B019-24DA-16B91FB6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563F6-3DFA-A0BC-71BB-0585385F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AF1C-6C68-7D54-0BF6-A1D6D1F5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202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CE4B-3EF2-6E78-C103-B88016B5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B7DCD-D480-6B3F-6DA7-53F889CF8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70A9C-6C3E-FBD4-34D0-19DA3612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4FE9-07C6-F10C-80C2-F87535E5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E86C5-75EA-9638-3A13-8A05202A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3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CE4B-3EF2-6E78-C103-B88016B5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B7DCD-D480-6B3F-6DA7-53F889CF8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70A9C-6C3E-FBD4-34D0-19DA3612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4FE9-07C6-F10C-80C2-F87535E5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E86C5-75EA-9638-3A13-8A05202A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39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2D5C-80B7-8F92-C559-0EDB3535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0B35-BC5E-7650-6EFA-CF8E2AB8B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3B3F3-788B-6C86-09B0-5FE6B60BC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42E21-11D9-2CBB-BCA7-445392B9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3D86F-A68A-D715-0EC3-9FEE9710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0B7C3-0310-073A-CFF4-FB2028CC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15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A630-5D12-5DB8-9BFA-6E461B0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07DE6-259E-A954-017F-BADCED7C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8F1CE-74C7-AE54-BAB6-9F706A82E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9C4F0B-C314-F2A7-7343-0FB054C6D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E188EB-9D1E-832B-14CB-03C793AC1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1ABAD-4BF7-1DA0-54DC-A18F1405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6DE4A-35FA-DC07-8047-E47C07E6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14859-66F7-B213-0F8D-BF5CFBDE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4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D33F-1A3E-B526-8751-60FC95B4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31255C3-DD4B-7588-C5C5-87CF01B5AE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396335"/>
            <a:ext cx="9605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UK_SUICIDE (2013-2023)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2561066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D33F-1A3E-B526-8751-60FC95B4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9574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31255C3-DD4B-7588-C5C5-87CF01B5AE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7525" y="6396335"/>
            <a:ext cx="9605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UK_SUICIDE (2013-2023)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111984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D33F-1A3E-B526-8751-60FC95B4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31255C3-DD4B-7588-C5C5-87CF01B5AE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6379120"/>
            <a:ext cx="9968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UK_SUICIDE (2013-2023)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2014201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1F3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186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AA56-D045-155D-32DB-4B810D9A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5337-0141-5000-5BC8-55A79BA03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92D7D-2065-9564-48D0-F211FE9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E06BA-54FD-205B-51F9-15C61697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2AC29-2375-407F-A53F-A612C4B6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14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4882-1F1E-EFE2-A03A-16E5716C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597D89-4BCA-5E2B-6E38-B1CB2B37A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E48B8-58E1-9FBE-F8DA-5EDE094F2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29BF9-CCE4-50C1-44E5-80759826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DA79D-22F4-ED34-B16C-288138B6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ACA5C-AFFD-4EA3-DE48-898A4B50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5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53FB-C281-FD94-7727-391CDCF1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B0ADA-7824-87F3-F1EB-34CB48C2A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FD63C-0EFF-1C8C-C01C-683DBC91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0B911-418D-90AE-8BDE-FADF21D9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E8F86-2CFA-E9EE-AB31-5DFDC2AA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659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98871-C76A-08AF-F191-B0A26CABE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ACCFB-B8B3-A295-A070-7B2BD30B8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6582D-E97B-81DA-36C1-202BFF1E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6A3C3-2346-95AC-4A3C-AE467288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A8E8D-1FC5-C09B-B614-9C992629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86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2D5C-80B7-8F92-C559-0EDB3535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0B35-BC5E-7650-6EFA-CF8E2AB8B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3B3F3-788B-6C86-09B0-5FE6B60BC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42E21-11D9-2CBB-BCA7-445392B9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3D86F-A68A-D715-0EC3-9FEE9710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0B7C3-0310-073A-CFF4-FB2028CC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267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F7EE0E9-DF2E-6344-B7AB-5D0ED232E6F4}"/>
              </a:ext>
            </a:extLst>
          </p:cNvPr>
          <p:cNvSpPr txBox="1">
            <a:spLocks/>
          </p:cNvSpPr>
          <p:nvPr userDrawn="1"/>
        </p:nvSpPr>
        <p:spPr>
          <a:xfrm>
            <a:off x="0" y="6356350"/>
            <a:ext cx="851033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>
                <a:solidFill>
                  <a:srgbClr val="B2B2B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SUICIDE UK (2013-2023)</a:t>
            </a:r>
          </a:p>
          <a:p>
            <a:r>
              <a:rPr lang="en-GB" altLang="en-US" sz="1000">
                <a:solidFill>
                  <a:srgbClr val="B2B2B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Source: © National Confidential Inquiry into Suicide and Safety in Mental Health. All rights reserved.</a:t>
            </a:r>
          </a:p>
          <a:p>
            <a:r>
              <a:rPr lang="en-GB" altLang="en-US" sz="1000">
                <a:solidFill>
                  <a:srgbClr val="B2B2B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1394600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CISH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TAB_allwhite.eps">
            <a:extLst>
              <a:ext uri="{FF2B5EF4-FFF2-40B4-BE49-F238E27FC236}">
                <a16:creationId xmlns:a16="http://schemas.microsoft.com/office/drawing/2014/main" id="{26C88426-2463-4F70-839A-D041ABCE2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879" y="168465"/>
            <a:ext cx="166420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0659C5-C366-3832-BE9A-160A606B08D4}"/>
              </a:ext>
            </a:extLst>
          </p:cNvPr>
          <p:cNvSpPr txBox="1">
            <a:spLocks/>
          </p:cNvSpPr>
          <p:nvPr userDrawn="1"/>
        </p:nvSpPr>
        <p:spPr>
          <a:xfrm>
            <a:off x="0" y="6356350"/>
            <a:ext cx="851033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>
                <a:solidFill>
                  <a:srgbClr val="B2B2B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SUICIDE England (2013-2023)</a:t>
            </a:r>
          </a:p>
          <a:p>
            <a:r>
              <a:rPr lang="en-GB" altLang="en-US" sz="1000">
                <a:solidFill>
                  <a:srgbClr val="B2B2B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Source: © National Confidential Inquiry into Suicide and Safety in Mental Health. All rights reserved.</a:t>
            </a:r>
          </a:p>
          <a:p>
            <a:r>
              <a:rPr lang="en-GB" altLang="en-US" sz="1000">
                <a:solidFill>
                  <a:srgbClr val="B2B2B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1581785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FD2F-57EB-4FD9-A1D9-E80C4D4A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975"/>
            <a:ext cx="12192000" cy="6858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618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F728-4CFD-484A-86A6-D7BD575008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73586CE-C2EA-5B48-0DE0-319D79FAE453}"/>
              </a:ext>
            </a:extLst>
          </p:cNvPr>
          <p:cNvSpPr txBox="1">
            <a:spLocks/>
          </p:cNvSpPr>
          <p:nvPr userDrawn="1"/>
        </p:nvSpPr>
        <p:spPr>
          <a:xfrm>
            <a:off x="0" y="6314407"/>
            <a:ext cx="851033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SUICIDE (2013-2023)</a:t>
            </a:r>
          </a:p>
          <a:p>
            <a:r>
              <a:rPr lang="en-GB" altLang="en-US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© National Confidential Inquiry into Suicide and Safety in Mental Health. All rights reserved.</a:t>
            </a:r>
          </a:p>
          <a:p>
            <a:r>
              <a:rPr lang="en-GB" altLang="en-US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2348127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CISH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09F289-B67C-B623-D6E2-71DFA39D7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30309"/>
            <a:ext cx="851033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altLang="en-US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SUICIDE (2013-2023)</a:t>
            </a:r>
          </a:p>
          <a:p>
            <a:r>
              <a:rPr lang="en-GB" altLang="en-US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© National Confidential Inquiry into Suicide and Safety in Mental Health. All rights reserved.</a:t>
            </a:r>
          </a:p>
          <a:p>
            <a:r>
              <a:rPr lang="en-GB" altLang="en-US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 </a:t>
            </a:r>
            <a:endParaRPr lang="en-GB" altLang="en-US" sz="1200">
              <a:solidFill>
                <a:srgbClr val="B2B2B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79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CISH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04E8F-94E0-F5AC-116D-C2E810D7598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1079500"/>
          </a:xfrm>
          <a:prstGeom prst="rect">
            <a:avLst/>
          </a:prstGeom>
          <a:solidFill>
            <a:srgbClr val="2F528F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000">
              <a:solidFill>
                <a:schemeClr val="bg1"/>
              </a:solidFill>
            </a:endParaRPr>
          </a:p>
        </p:txBody>
      </p:sp>
      <p:pic>
        <p:nvPicPr>
          <p:cNvPr id="3" name="Picture 1" descr="TAB_allwhite.eps">
            <a:extLst>
              <a:ext uri="{FF2B5EF4-FFF2-40B4-BE49-F238E27FC236}">
                <a16:creationId xmlns:a16="http://schemas.microsoft.com/office/drawing/2014/main" id="{58535D3E-3A18-1F20-B6C6-46FB4FFAA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04788"/>
            <a:ext cx="16637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E01476C4-6E01-B8DB-87E4-EAA1A25C4B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136525"/>
            <a:ext cx="1905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FFA76EF8-4AAE-2DBD-E833-B60C6D870E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304002"/>
            <a:ext cx="7200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England SUICIDE (2013-2023)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2570158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CISH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04E8F-94E0-F5AC-116D-C2E810D7598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1079500"/>
          </a:xfrm>
          <a:prstGeom prst="rect">
            <a:avLst/>
          </a:prstGeom>
          <a:solidFill>
            <a:srgbClr val="2F528F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000">
              <a:solidFill>
                <a:schemeClr val="bg1"/>
              </a:solidFill>
            </a:endParaRPr>
          </a:p>
        </p:txBody>
      </p:sp>
      <p:pic>
        <p:nvPicPr>
          <p:cNvPr id="3" name="Picture 1" descr="TAB_allwhite.eps">
            <a:extLst>
              <a:ext uri="{FF2B5EF4-FFF2-40B4-BE49-F238E27FC236}">
                <a16:creationId xmlns:a16="http://schemas.microsoft.com/office/drawing/2014/main" id="{58535D3E-3A18-1F20-B6C6-46FB4FFAA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04788"/>
            <a:ext cx="16637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E01476C4-6E01-B8DB-87E4-EAA1A25C4B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136525"/>
            <a:ext cx="1905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FFA76EF8-4AAE-2DBD-E833-B60C6D870E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304002"/>
            <a:ext cx="7200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UK SUICIDE (2013-2023)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312965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A630-5D12-5DB8-9BFA-6E461B0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07DE6-259E-A954-017F-BADCED7C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8F1CE-74C7-AE54-BAB6-9F706A82E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9C4F0B-C314-F2A7-7343-0FB054C6D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E188EB-9D1E-832B-14CB-03C793AC1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1ABAD-4BF7-1DA0-54DC-A18F1405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A71-F9D5-47BF-93D0-B2B1B8B2D9F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6DE4A-35FA-DC07-8047-E47C07E6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14859-66F7-B213-0F8D-BF5CFBDE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154676"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74152-3F2B-4D0B-93D3-28F4DA48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87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D33F-1A3E-B526-8751-60FC95B4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4749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31255C3-DD4B-7588-C5C5-87CF01B5AE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396335"/>
            <a:ext cx="9605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UK_SUICIDE (2013-2023)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251354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D33F-1A3E-B526-8751-60FC95B4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8604" y="856034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31255C3-DD4B-7588-C5C5-87CF01B5AE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632" y="6379120"/>
            <a:ext cx="9605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UK_SUICIDE (2013-2023)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18022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D33F-1A3E-B526-8751-60FC95B4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31255C3-DD4B-7588-C5C5-87CF01B5AE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632" y="6379120"/>
            <a:ext cx="9605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UK_SUICIDE (2013-2023)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B2B2B2"/>
                </a:solidFill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419705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1F3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8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80B3A-6875-A6BD-E45A-C58DA180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70" y="234846"/>
            <a:ext cx="12201940" cy="801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E5720-8995-6278-B6D9-1F3775CCF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38260"/>
            <a:ext cx="851033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altLang="en-US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SUICIDE (2013-2023)</a:t>
            </a:r>
          </a:p>
          <a:p>
            <a:r>
              <a:rPr lang="en-GB" altLang="en-US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© National Confidential Inquiry into Suicide and Safety in Mental Health. All rights reserved.</a:t>
            </a:r>
          </a:p>
          <a:p>
            <a:r>
              <a:rPr lang="en-GB" altLang="en-US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 </a:t>
            </a:r>
            <a:endParaRPr lang="en-GB" altLang="en-US" sz="1200">
              <a:solidFill>
                <a:srgbClr val="B2B2B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urple and white logo&#10;&#10;AI-generated content may be incorrect.">
            <a:extLst>
              <a:ext uri="{FF2B5EF4-FFF2-40B4-BE49-F238E27FC236}">
                <a16:creationId xmlns:a16="http://schemas.microsoft.com/office/drawing/2014/main" id="{ABE7C171-C842-933E-EE3C-87ECFB48ECA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4" y="352079"/>
            <a:ext cx="2310631" cy="975600"/>
          </a:xfrm>
          <a:prstGeom prst="rect">
            <a:avLst/>
          </a:prstGeom>
        </p:spPr>
      </p:pic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81FCB34-C394-6F25-6C4D-A3F3ADAFB2D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046" y="195836"/>
            <a:ext cx="2300400" cy="1288087"/>
          </a:xfrm>
          <a:prstGeom prst="rect">
            <a:avLst/>
          </a:prstGeom>
        </p:spPr>
      </p:pic>
      <p:pic>
        <p:nvPicPr>
          <p:cNvPr id="8" name="Picture 7" descr="A blue rectangular object&#10;&#10;AI-generated content may be incorrect.">
            <a:extLst>
              <a:ext uri="{FF2B5EF4-FFF2-40B4-BE49-F238E27FC236}">
                <a16:creationId xmlns:a16="http://schemas.microsoft.com/office/drawing/2014/main" id="{135CAD14-1CC5-DC9D-D49C-796867C1B07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/>
          <a:stretch>
            <a:fillRect/>
          </a:stretch>
        </p:blipFill>
        <p:spPr>
          <a:xfrm rot="10800000">
            <a:off x="11475165" y="0"/>
            <a:ext cx="726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6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874" r:id="rId7"/>
    <p:sldLayoutId id="2147483875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80B3A-6875-A6BD-E45A-C58DA180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70" y="234846"/>
            <a:ext cx="12201940" cy="801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 descr="A purple and white logo&#10;&#10;AI-generated content may be incorrect.">
            <a:extLst>
              <a:ext uri="{FF2B5EF4-FFF2-40B4-BE49-F238E27FC236}">
                <a16:creationId xmlns:a16="http://schemas.microsoft.com/office/drawing/2014/main" id="{ABE7C171-C842-933E-EE3C-87ECFB48ECA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4" y="352079"/>
            <a:ext cx="2310631" cy="975600"/>
          </a:xfrm>
          <a:prstGeom prst="rect">
            <a:avLst/>
          </a:prstGeom>
        </p:spPr>
      </p:pic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81FCB34-C394-6F25-6C4D-A3F3ADAFB2D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046" y="195836"/>
            <a:ext cx="2300400" cy="1288087"/>
          </a:xfrm>
          <a:prstGeom prst="rect">
            <a:avLst/>
          </a:prstGeom>
        </p:spPr>
      </p:pic>
      <p:pic>
        <p:nvPicPr>
          <p:cNvPr id="8" name="Picture 7" descr="A blue rectangular object&#10;&#10;AI-generated content may be incorrect.">
            <a:extLst>
              <a:ext uri="{FF2B5EF4-FFF2-40B4-BE49-F238E27FC236}">
                <a16:creationId xmlns:a16="http://schemas.microsoft.com/office/drawing/2014/main" id="{135CAD14-1CC5-DC9D-D49C-796867C1B07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/>
          <a:stretch>
            <a:fillRect/>
          </a:stretch>
        </p:blipFill>
        <p:spPr>
          <a:xfrm rot="10800000" flipH="1">
            <a:off x="-9832" y="0"/>
            <a:ext cx="726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6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80B3A-6875-A6BD-E45A-C58DA180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70" y="234846"/>
            <a:ext cx="12201940" cy="801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E5720-8995-6278-B6D9-1F3775CCF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975" y="6251778"/>
            <a:ext cx="851033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altLang="en-US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SUICIDE (2013-2023)</a:t>
            </a:r>
          </a:p>
          <a:p>
            <a:r>
              <a:rPr lang="en-GB" altLang="en-US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© National Confidential Inquiry into Suicide and Safety in Mental Health. All rights reserved.</a:t>
            </a:r>
          </a:p>
          <a:p>
            <a:r>
              <a:rPr lang="en-GB" altLang="en-US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  <p:pic>
        <p:nvPicPr>
          <p:cNvPr id="8" name="Picture 7" descr="A blue rectangular object&#10;&#10;AI-generated content may be incorrect.">
            <a:extLst>
              <a:ext uri="{FF2B5EF4-FFF2-40B4-BE49-F238E27FC236}">
                <a16:creationId xmlns:a16="http://schemas.microsoft.com/office/drawing/2014/main" id="{135CAD14-1CC5-DC9D-D49C-796867C1B0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/>
          <a:stretch>
            <a:fillRect/>
          </a:stretch>
        </p:blipFill>
        <p:spPr>
          <a:xfrm rot="10800000" flipH="1">
            <a:off x="-9525" y="0"/>
            <a:ext cx="726563" cy="6858000"/>
          </a:xfrm>
          <a:prstGeom prst="rect">
            <a:avLst/>
          </a:prstGeom>
        </p:spPr>
      </p:pic>
      <p:pic>
        <p:nvPicPr>
          <p:cNvPr id="10" name="Picture 9" descr="A purple and white logo&#10;&#10;AI-generated content may be incorrect.">
            <a:extLst>
              <a:ext uri="{FF2B5EF4-FFF2-40B4-BE49-F238E27FC236}">
                <a16:creationId xmlns:a16="http://schemas.microsoft.com/office/drawing/2014/main" id="{ABE7C171-C842-933E-EE3C-87ECFB48ECA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8" y="463903"/>
            <a:ext cx="1705263" cy="720000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EED4A3E1-5B20-070B-D62C-02EB46064AE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417" y="346480"/>
            <a:ext cx="1705263" cy="95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2C087BB-B237-4C45-A4FC-3EC0E59F3BCA}"/>
              </a:ext>
            </a:extLst>
          </p:cNvPr>
          <p:cNvSpPr txBox="1">
            <a:spLocks/>
          </p:cNvSpPr>
          <p:nvPr userDrawn="1"/>
        </p:nvSpPr>
        <p:spPr>
          <a:xfrm>
            <a:off x="0" y="2"/>
            <a:ext cx="12192000" cy="1080000"/>
          </a:xfrm>
          <a:prstGeom prst="rect">
            <a:avLst/>
          </a:prstGeom>
          <a:solidFill>
            <a:srgbClr val="2F528F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250" b="1">
              <a:solidFill>
                <a:schemeClr val="bg1"/>
              </a:solidFill>
            </a:endParaRPr>
          </a:p>
        </p:txBody>
      </p:sp>
      <p:pic>
        <p:nvPicPr>
          <p:cNvPr id="8" name="Picture 1" descr="TAB_allwhite.eps">
            <a:extLst>
              <a:ext uri="{FF2B5EF4-FFF2-40B4-BE49-F238E27FC236}">
                <a16:creationId xmlns:a16="http://schemas.microsoft.com/office/drawing/2014/main" id="{A1EAAAD4-4243-4647-A910-AC5F46C6B8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879" y="168465"/>
            <a:ext cx="166420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7CE6476-D52A-4546-A767-913ACDD44BE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122000"/>
            <a:ext cx="19050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3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89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78C1D9-FFEC-657D-219C-7F4954B87836}"/>
              </a:ext>
            </a:extLst>
          </p:cNvPr>
          <p:cNvSpPr/>
          <p:nvPr userDrawn="1"/>
        </p:nvSpPr>
        <p:spPr>
          <a:xfrm>
            <a:off x="-1" y="0"/>
            <a:ext cx="12192001" cy="1550410"/>
          </a:xfrm>
          <a:prstGeom prst="rect">
            <a:avLst/>
          </a:prstGeom>
          <a:solidFill>
            <a:srgbClr val="2F5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" descr="TAB_allwhite.eps">
            <a:extLst>
              <a:ext uri="{FF2B5EF4-FFF2-40B4-BE49-F238E27FC236}">
                <a16:creationId xmlns:a16="http://schemas.microsoft.com/office/drawing/2014/main" id="{A1EAAAD4-4243-4647-A910-AC5F46C6B8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879" y="598325"/>
            <a:ext cx="166420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7CE6476-D52A-4546-A767-913ACDD44B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94" y="567008"/>
            <a:ext cx="19050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C742-0B51-47B3-BCF8-AC729F7C6200}" type="datetimeFigureOut">
              <a:rPr lang="en-GB" smtClean="0"/>
              <a:pPr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96AF-E594-4100-BA6D-70F4CD9ED1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4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6DE9C-0FA7-BDBE-8971-1557DDFBD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876DA-1F3C-A154-8B3D-1DF3C4AAB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0" b="75511"/>
          <a:stretch>
            <a:fillRect/>
          </a:stretch>
        </p:blipFill>
        <p:spPr>
          <a:xfrm>
            <a:off x="397727" y="2885486"/>
            <a:ext cx="11794274" cy="3972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FD560A-A988-8120-AAF0-1CBB83826E4B}"/>
              </a:ext>
            </a:extLst>
          </p:cNvPr>
          <p:cNvSpPr txBox="1"/>
          <p:nvPr/>
        </p:nvSpPr>
        <p:spPr>
          <a:xfrm>
            <a:off x="254851" y="1847172"/>
            <a:ext cx="1125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highlight>
                  <a:srgbClr val="1F345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Confidential Inquiry</a:t>
            </a:r>
          </a:p>
          <a:p>
            <a:r>
              <a:rPr lang="en-GB" sz="2400" dirty="0">
                <a:solidFill>
                  <a:schemeClr val="bg1"/>
                </a:solidFill>
                <a:highlight>
                  <a:srgbClr val="1F345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 Suicide and Safety in Mental Health</a:t>
            </a:r>
            <a:endParaRPr lang="en-GB" sz="2400" dirty="0">
              <a:solidFill>
                <a:srgbClr val="1F3451"/>
              </a:solidFill>
              <a:highlight>
                <a:srgbClr val="1F3451"/>
              </a:highlight>
            </a:endParaRPr>
          </a:p>
        </p:txBody>
      </p:sp>
      <p:pic>
        <p:nvPicPr>
          <p:cNvPr id="12" name="Picture 1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3E38B3C-A2CE-FB8E-3FC2-B58558017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6" y="352652"/>
            <a:ext cx="2300869" cy="9745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2FF01C-BB25-0D4B-C5A4-04B6F84791A5}"/>
              </a:ext>
            </a:extLst>
          </p:cNvPr>
          <p:cNvSpPr txBox="1"/>
          <p:nvPr/>
        </p:nvSpPr>
        <p:spPr>
          <a:xfrm>
            <a:off x="254851" y="3752103"/>
            <a:ext cx="52833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highlight>
                  <a:srgbClr val="1F345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report 2026</a:t>
            </a:r>
            <a:endParaRPr lang="en-GB" sz="4000" b="1" dirty="0">
              <a:solidFill>
                <a:srgbClr val="1F3451"/>
              </a:solidFill>
              <a:highlight>
                <a:srgbClr val="1F345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 b="1" dirty="0">
                <a:solidFill>
                  <a:schemeClr val="bg1"/>
                </a:solidFill>
                <a:highlight>
                  <a:srgbClr val="1F345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Professor Louis Appleby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311F1-823E-EB16-FD0A-0A12EC725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56" y="352652"/>
            <a:ext cx="2485018" cy="9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1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2848C-E806-3008-8689-2F3EE72CC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8791E4-7ED0-D3E8-C298-6EC40BF2C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0" b="75511"/>
          <a:stretch>
            <a:fillRect/>
          </a:stretch>
        </p:blipFill>
        <p:spPr>
          <a:xfrm>
            <a:off x="397727" y="2885486"/>
            <a:ext cx="11794274" cy="3972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937FC4-ED94-02AF-275B-C7A2AA254CF8}"/>
              </a:ext>
            </a:extLst>
          </p:cNvPr>
          <p:cNvSpPr txBox="1"/>
          <p:nvPr/>
        </p:nvSpPr>
        <p:spPr>
          <a:xfrm>
            <a:off x="323849" y="2376639"/>
            <a:ext cx="114704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dirty="0">
                <a:solidFill>
                  <a:schemeClr val="bg1"/>
                </a:solidFill>
                <a:highlight>
                  <a:srgbClr val="1F345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In-patient and post discharge care </a:t>
            </a:r>
            <a:r>
              <a:rPr lang="en-GB" sz="4500" b="1" dirty="0">
                <a:solidFill>
                  <a:srgbClr val="1F3451"/>
                </a:solidFill>
                <a:highlight>
                  <a:srgbClr val="1F345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4500" dirty="0">
              <a:solidFill>
                <a:srgbClr val="1F3451"/>
              </a:solidFill>
              <a:highlight>
                <a:srgbClr val="1F345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086E785-8219-C8A1-6553-7FE29A3DA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6" y="352652"/>
            <a:ext cx="2300869" cy="974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5A9164-32E5-0C4B-7ABC-67E6EADFD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56" y="352652"/>
            <a:ext cx="2485018" cy="9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6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DE556-3B2F-D1A4-3FFC-9D5AB7C21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B44B24B-8A40-3DD1-414F-FBA35AE1C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332898"/>
              </p:ext>
            </p:extLst>
          </p:nvPr>
        </p:nvGraphicFramePr>
        <p:xfrm>
          <a:off x="0" y="1382839"/>
          <a:ext cx="8915400" cy="480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itle 6">
            <a:extLst>
              <a:ext uri="{FF2B5EF4-FFF2-40B4-BE49-F238E27FC236}">
                <a16:creationId xmlns:a16="http://schemas.microsoft.com/office/drawing/2014/main" id="{8D4F27FB-5879-B482-BBBD-8968D7472EA9}"/>
              </a:ext>
            </a:extLst>
          </p:cNvPr>
          <p:cNvSpPr txBox="1">
            <a:spLocks/>
          </p:cNvSpPr>
          <p:nvPr/>
        </p:nvSpPr>
        <p:spPr>
          <a:xfrm>
            <a:off x="0" y="178147"/>
            <a:ext cx="12192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In-patient suicide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6A9958-3BFF-AD3D-ABE3-B32654BDE056}"/>
              </a:ext>
            </a:extLst>
          </p:cNvPr>
          <p:cNvSpPr txBox="1"/>
          <p:nvPr/>
        </p:nvSpPr>
        <p:spPr>
          <a:xfrm>
            <a:off x="6147860" y="6460573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Notes: Rates of suicide exclude Jersey due to unavailable denominator data. Dashed lines represent estimated figures in 2021-2023.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ADB9A8-3C57-E796-64B1-CCBF9C617778}"/>
              </a:ext>
            </a:extLst>
          </p:cNvPr>
          <p:cNvSpPr txBox="1"/>
          <p:nvPr/>
        </p:nvSpPr>
        <p:spPr>
          <a:xfrm>
            <a:off x="9435270" y="2132912"/>
            <a:ext cx="2196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66 deaths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in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1CCD0-8547-AEC7-4F39-E85689FA924E}"/>
              </a:ext>
            </a:extLst>
          </p:cNvPr>
          <p:cNvSpPr txBox="1"/>
          <p:nvPr/>
        </p:nvSpPr>
        <p:spPr>
          <a:xfrm>
            <a:off x="9194994" y="3429000"/>
            <a:ext cx="26774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en-GB" altLang="en-US" sz="2400">
                <a:solidFill>
                  <a:srgbClr val="1F345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Proportion on ward </a:t>
            </a:r>
            <a:r>
              <a:rPr lang="en-GB" altLang="en-US" sz="2400" b="1">
                <a:solidFill>
                  <a:srgbClr val="1F345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increasing; rise </a:t>
            </a:r>
            <a:r>
              <a:rPr kumimoji="0" lang="en-GB" altLang="en-US" sz="240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linked to </a:t>
            </a: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young people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1F3451"/>
              </a:solidFill>
              <a:effectLst/>
              <a:uLnTx/>
              <a:uFillTx/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3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B68E1-0E21-79B4-6A09-1F8DEB338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1812848-23A2-CAB1-62C6-B25DC610D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295546"/>
              </p:ext>
            </p:extLst>
          </p:nvPr>
        </p:nvGraphicFramePr>
        <p:xfrm>
          <a:off x="0" y="1353342"/>
          <a:ext cx="8915400" cy="480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itle 6">
            <a:extLst>
              <a:ext uri="{FF2B5EF4-FFF2-40B4-BE49-F238E27FC236}">
                <a16:creationId xmlns:a16="http://schemas.microsoft.com/office/drawing/2014/main" id="{FC84A593-8A66-724E-0EE0-86B939858391}"/>
              </a:ext>
            </a:extLst>
          </p:cNvPr>
          <p:cNvSpPr txBox="1">
            <a:spLocks/>
          </p:cNvSpPr>
          <p:nvPr/>
        </p:nvSpPr>
        <p:spPr>
          <a:xfrm>
            <a:off x="0" y="178147"/>
            <a:ext cx="12192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Post-discharge patient suicide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7C6E6-936F-1DB0-17A9-C34E5DCA421A}"/>
              </a:ext>
            </a:extLst>
          </p:cNvPr>
          <p:cNvSpPr txBox="1"/>
          <p:nvPr/>
        </p:nvSpPr>
        <p:spPr>
          <a:xfrm>
            <a:off x="7730067" y="6450901"/>
            <a:ext cx="4699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Notes: Rates of suicide exclude Jersey due to unavailable denominator data. Dashed lines represent estimated figures in 2021-2023.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C5ADAB-4596-E81D-4A37-0DDBEB287211}"/>
              </a:ext>
            </a:extLst>
          </p:cNvPr>
          <p:cNvSpPr txBox="1"/>
          <p:nvPr/>
        </p:nvSpPr>
        <p:spPr>
          <a:xfrm>
            <a:off x="9217506" y="1967213"/>
            <a:ext cx="2677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205 deaths per year 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1F3451"/>
              </a:solidFill>
              <a:effectLst/>
              <a:uLnTx/>
              <a:uFillTx/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D1A13C-C492-C19B-DE10-7D8E005ADADE}"/>
              </a:ext>
            </a:extLst>
          </p:cNvPr>
          <p:cNvSpPr txBox="1"/>
          <p:nvPr/>
        </p:nvSpPr>
        <p:spPr>
          <a:xfrm>
            <a:off x="9217506" y="3399659"/>
            <a:ext cx="2677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Recent increase </a:t>
            </a:r>
            <a:r>
              <a:rPr kumimoji="0" lang="en-GB" altLang="en-US" sz="240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in post-discharge suicide </a:t>
            </a:r>
          </a:p>
        </p:txBody>
      </p:sp>
    </p:spTree>
    <p:extLst>
      <p:ext uri="{BB962C8B-B14F-4D97-AF65-F5344CB8AC3E}">
        <p14:creationId xmlns:p14="http://schemas.microsoft.com/office/powerpoint/2010/main" val="121009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8BFB7-59E8-9BA0-FA0A-604BC6ADD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>
            <a:extLst>
              <a:ext uri="{FF2B5EF4-FFF2-40B4-BE49-F238E27FC236}">
                <a16:creationId xmlns:a16="http://schemas.microsoft.com/office/drawing/2014/main" id="{74ECE471-E2FB-01D4-E33D-79DA0EE3E4E4}"/>
              </a:ext>
            </a:extLst>
          </p:cNvPr>
          <p:cNvSpPr txBox="1">
            <a:spLocks/>
          </p:cNvSpPr>
          <p:nvPr/>
        </p:nvSpPr>
        <p:spPr>
          <a:xfrm>
            <a:off x="0" y="186614"/>
            <a:ext cx="12192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Post-discharge patient suicide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958B1D-34A4-50DD-56AB-055BA7453C9D}"/>
              </a:ext>
            </a:extLst>
          </p:cNvPr>
          <p:cNvSpPr txBox="1"/>
          <p:nvPr/>
        </p:nvSpPr>
        <p:spPr>
          <a:xfrm>
            <a:off x="9343515" y="1826997"/>
            <a:ext cx="24650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altLang="en-US" sz="240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Maximum risk in </a:t>
            </a: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first 2 weeks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B616E4-B192-4B04-7080-5ECD2DDA8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089208"/>
              </p:ext>
            </p:extLst>
          </p:nvPr>
        </p:nvGraphicFramePr>
        <p:xfrm>
          <a:off x="383458" y="1278194"/>
          <a:ext cx="9320981" cy="480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584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7D5C1-54DF-4675-C62F-E83BBE10C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545E9FC-475A-0E64-AE15-4A1B3BE5F6B4}"/>
              </a:ext>
            </a:extLst>
          </p:cNvPr>
          <p:cNvSpPr txBox="1">
            <a:spLocks/>
          </p:cNvSpPr>
          <p:nvPr/>
        </p:nvSpPr>
        <p:spPr>
          <a:xfrm>
            <a:off x="0" y="178147"/>
            <a:ext cx="12192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Discharge from in-patient units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9202235-B2A4-8BB5-A51B-84A7BA863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93357"/>
              </p:ext>
            </p:extLst>
          </p:nvPr>
        </p:nvGraphicFramePr>
        <p:xfrm>
          <a:off x="597090" y="1784996"/>
          <a:ext cx="7823562" cy="458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26C774-49BB-17D4-7A20-57349A712ED5}"/>
              </a:ext>
            </a:extLst>
          </p:cNvPr>
          <p:cNvSpPr txBox="1"/>
          <p:nvPr/>
        </p:nvSpPr>
        <p:spPr>
          <a:xfrm>
            <a:off x="9017000" y="2598003"/>
            <a:ext cx="2768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Maximum risk shows recent shift to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later in the week </a:t>
            </a:r>
          </a:p>
        </p:txBody>
      </p:sp>
    </p:spTree>
    <p:extLst>
      <p:ext uri="{BB962C8B-B14F-4D97-AF65-F5344CB8AC3E}">
        <p14:creationId xmlns:p14="http://schemas.microsoft.com/office/powerpoint/2010/main" val="335102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FBAAE-8678-CFBC-9B61-0B9ED9202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2AD0BFA4-BACE-2BE3-2BF2-8CA483F56416}"/>
              </a:ext>
            </a:extLst>
          </p:cNvPr>
          <p:cNvSpPr txBox="1">
            <a:spLocks/>
          </p:cNvSpPr>
          <p:nvPr/>
        </p:nvSpPr>
        <p:spPr>
          <a:xfrm>
            <a:off x="1" y="6524"/>
            <a:ext cx="12192000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Real-time surveillance of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>
                <a:solidFill>
                  <a:prstClr val="white"/>
                </a:solidFill>
                <a:latin typeface="Aptos" panose="020B0004020202020204" pitchFamily="34" charset="0"/>
              </a:rPr>
              <a:t>in-patient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 suicide (2025)</a:t>
            </a:r>
            <a:endParaRPr lang="en-GB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B540F-027C-F228-5094-C722928C86E7}"/>
              </a:ext>
            </a:extLst>
          </p:cNvPr>
          <p:cNvSpPr txBox="1"/>
          <p:nvPr/>
        </p:nvSpPr>
        <p:spPr>
          <a:xfrm>
            <a:off x="0" y="6257836"/>
            <a:ext cx="499207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ENGLAND (202</a:t>
            </a:r>
            <a:r>
              <a:rPr lang="en-GB" sz="1000">
                <a:solidFill>
                  <a:schemeClr val="bg1">
                    <a:lumMod val="65000"/>
                  </a:schemeClr>
                </a:solidFill>
                <a:latin typeface="Calibri"/>
              </a:rPr>
              <a:t>5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National Confidential Inquiry into Suicide and Safety in Mental Health. All rights reserved.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to be reproduced in whole or part without the permission of the copyright holder.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FCBBA-8F3B-630B-FEC4-B1A1CD11FD0D}"/>
              </a:ext>
            </a:extLst>
          </p:cNvPr>
          <p:cNvSpPr txBox="1"/>
          <p:nvPr/>
        </p:nvSpPr>
        <p:spPr>
          <a:xfrm>
            <a:off x="1928441" y="1978303"/>
            <a:ext cx="478699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in-patient deaths reported </a:t>
            </a:r>
            <a:endParaRPr lang="en-US">
              <a:solidFill>
                <a:srgbClr val="1F3451"/>
              </a:solidFill>
              <a:latin typeface="Aptos" panose="020B0004020202020204" pitchFamily="34" charset="0"/>
            </a:endParaRPr>
          </a:p>
          <a:p>
            <a:pPr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in England</a:t>
            </a:r>
            <a:endParaRPr lang="en-US">
              <a:solidFill>
                <a:srgbClr val="1F3451"/>
              </a:solidFill>
              <a:latin typeface="Aptos" panose="020B0004020202020204" pitchFamily="34" charset="0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B396A-EF10-108D-6325-68324FBDC8D6}"/>
              </a:ext>
            </a:extLst>
          </p:cNvPr>
          <p:cNvSpPr txBox="1"/>
          <p:nvPr/>
        </p:nvSpPr>
        <p:spPr>
          <a:xfrm>
            <a:off x="1928441" y="3609009"/>
            <a:ext cx="368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F3451"/>
                </a:solidFill>
                <a:latin typeface="Aptos" panose="020B0004020202020204" pitchFamily="34" charset="0"/>
              </a:rPr>
              <a:t>24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%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self-harmed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 within 24 hours of death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D89D7-3DD8-A543-359C-F35C0257C7C1}"/>
              </a:ext>
            </a:extLst>
          </p:cNvPr>
          <p:cNvSpPr txBox="1"/>
          <p:nvPr/>
        </p:nvSpPr>
        <p:spPr>
          <a:xfrm>
            <a:off x="7793103" y="1978303"/>
            <a:ext cx="391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60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%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detained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 under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the Mental Health 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A9590-039E-73B4-C5A6-71C033F36718}"/>
              </a:ext>
            </a:extLst>
          </p:cNvPr>
          <p:cNvSpPr txBox="1"/>
          <p:nvPr/>
        </p:nvSpPr>
        <p:spPr>
          <a:xfrm>
            <a:off x="7793103" y="3885946"/>
            <a:ext cx="4231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52% were on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agreed leave 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F345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3CF7FA-38F8-1C0E-68C8-7243C012F276}"/>
              </a:ext>
            </a:extLst>
          </p:cNvPr>
          <p:cNvSpPr txBox="1"/>
          <p:nvPr/>
        </p:nvSpPr>
        <p:spPr>
          <a:xfrm>
            <a:off x="2640145" y="5302337"/>
            <a:ext cx="6911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All Trusts contributing to real-time surveillance will provide early warning of safety concerns </a:t>
            </a:r>
          </a:p>
        </p:txBody>
      </p:sp>
      <p:pic>
        <p:nvPicPr>
          <p:cNvPr id="17" name="Picture 16" descr="A yellow folder with a white paper&#10;&#10;AI-generated content may be incorrect.">
            <a:extLst>
              <a:ext uri="{FF2B5EF4-FFF2-40B4-BE49-F238E27FC236}">
                <a16:creationId xmlns:a16="http://schemas.microsoft.com/office/drawing/2014/main" id="{24817C79-7F7B-A58B-22E5-383CC7FF4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50" y="1848821"/>
            <a:ext cx="1080000" cy="1080000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0562BD2-757A-723D-5C70-CA56005BA8AF}"/>
              </a:ext>
            </a:extLst>
          </p:cNvPr>
          <p:cNvSpPr/>
          <p:nvPr/>
        </p:nvSpPr>
        <p:spPr>
          <a:xfrm>
            <a:off x="561682" y="1853305"/>
            <a:ext cx="1080000" cy="1080000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795D9-D640-BD1E-5EE1-0E1FC8129C16}"/>
              </a:ext>
            </a:extLst>
          </p:cNvPr>
          <p:cNvSpPr txBox="1"/>
          <p:nvPr/>
        </p:nvSpPr>
        <p:spPr>
          <a:xfrm>
            <a:off x="708873" y="2006970"/>
            <a:ext cx="785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>
                <a:solidFill>
                  <a:srgbClr val="1F3451"/>
                </a:solidFill>
                <a:latin typeface="Aptos" panose="020B0004020202020204" pitchFamily="34" charset="0"/>
              </a:rPr>
              <a:t>25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1F345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55C9E4-819C-6A6B-71B9-9884D517C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682" y="3609009"/>
            <a:ext cx="108000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6F280F-A87E-2937-04D3-340C65A7F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50" y="357677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0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56318-23E5-0132-386D-9CD0273CD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B47601-7001-E6C7-C615-9ECF1AE44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0" b="75511"/>
          <a:stretch>
            <a:fillRect/>
          </a:stretch>
        </p:blipFill>
        <p:spPr>
          <a:xfrm>
            <a:off x="397727" y="2885486"/>
            <a:ext cx="11794274" cy="3972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631564-3A26-24F9-A212-8F596D87CCB0}"/>
              </a:ext>
            </a:extLst>
          </p:cNvPr>
          <p:cNvSpPr txBox="1"/>
          <p:nvPr/>
        </p:nvSpPr>
        <p:spPr>
          <a:xfrm>
            <a:off x="230457" y="2376639"/>
            <a:ext cx="112598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dirty="0">
                <a:solidFill>
                  <a:schemeClr val="bg1"/>
                </a:solidFill>
                <a:highlight>
                  <a:srgbClr val="1F345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 themes</a:t>
            </a:r>
            <a:endParaRPr lang="en-GB" sz="4500" dirty="0">
              <a:solidFill>
                <a:srgbClr val="1F3451"/>
              </a:solidFill>
              <a:highlight>
                <a:srgbClr val="1F345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56EDF9B-B4D8-1AE4-49A2-FE798B471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6" y="352652"/>
            <a:ext cx="2300869" cy="974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8E13BB-F166-3906-EAE0-C8732D424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56" y="352652"/>
            <a:ext cx="2485018" cy="97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417C6E-6BF8-44A4-7D3A-17A6D0CF2132}"/>
              </a:ext>
            </a:extLst>
          </p:cNvPr>
          <p:cNvSpPr txBox="1"/>
          <p:nvPr/>
        </p:nvSpPr>
        <p:spPr>
          <a:xfrm>
            <a:off x="230457" y="3392302"/>
            <a:ext cx="9010426" cy="1077218"/>
          </a:xfrm>
          <a:prstGeom prst="rect">
            <a:avLst/>
          </a:prstGeom>
          <a:solidFill>
            <a:srgbClr val="1F3451"/>
          </a:solidFill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year we examine groups of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concern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groups who may be at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risk</a:t>
            </a:r>
          </a:p>
        </p:txBody>
      </p:sp>
    </p:spTree>
    <p:extLst>
      <p:ext uri="{BB962C8B-B14F-4D97-AF65-F5344CB8AC3E}">
        <p14:creationId xmlns:p14="http://schemas.microsoft.com/office/powerpoint/2010/main" val="1214330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DA81A-B7DE-B481-4626-18005CB49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8A86601E-0D8A-480A-CC56-8D20FE8303A5}"/>
              </a:ext>
            </a:extLst>
          </p:cNvPr>
          <p:cNvSpPr txBox="1">
            <a:spLocks/>
          </p:cNvSpPr>
          <p:nvPr/>
        </p:nvSpPr>
        <p:spPr>
          <a:xfrm>
            <a:off x="2722304" y="-9727"/>
            <a:ext cx="6602917" cy="108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2,465 suicides by patients in </a:t>
            </a:r>
            <a:r>
              <a:rPr lang="en-GB" sz="3200" b="1">
                <a:solidFill>
                  <a:prstClr val="white"/>
                </a:solidFill>
                <a:latin typeface="Aptos" panose="020B0004020202020204" pitchFamily="34" charset="0"/>
              </a:rPr>
              <a:t>c</a:t>
            </a:r>
            <a:r>
              <a:rPr kumimoji="0" lang="en-GB" sz="3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risis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 care settings 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254855A-17A8-6317-8D41-BF62B29A0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043472"/>
              </p:ext>
            </p:extLst>
          </p:nvPr>
        </p:nvGraphicFramePr>
        <p:xfrm>
          <a:off x="182880" y="1390746"/>
          <a:ext cx="7851302" cy="490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15C9CB6-6EAB-D2AB-59D2-EC89A938E652}"/>
              </a:ext>
            </a:extLst>
          </p:cNvPr>
          <p:cNvSpPr txBox="1"/>
          <p:nvPr/>
        </p:nvSpPr>
        <p:spPr>
          <a:xfrm>
            <a:off x="8839200" y="1628858"/>
            <a:ext cx="2808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F3451"/>
                </a:solidFill>
                <a:latin typeface="Aptos" panose="020B0004020202020204" pitchFamily="34" charset="0"/>
              </a:rPr>
              <a:t>More were </a:t>
            </a:r>
            <a:r>
              <a:rPr lang="en-GB" sz="2400" b="1" dirty="0">
                <a:solidFill>
                  <a:srgbClr val="1F3451"/>
                </a:solidFill>
                <a:latin typeface="Aptos" panose="020B0004020202020204" pitchFamily="34" charset="0"/>
              </a:rPr>
              <a:t>older</a:t>
            </a:r>
            <a:r>
              <a:rPr lang="en-GB" sz="2400" dirty="0">
                <a:solidFill>
                  <a:srgbClr val="1F3451"/>
                </a:solidFill>
                <a:latin typeface="Aptos" panose="020B0004020202020204" pitchFamily="34" charset="0"/>
              </a:rPr>
              <a:t>, </a:t>
            </a:r>
            <a:r>
              <a:rPr lang="en-GB" sz="2400" b="1" dirty="0">
                <a:solidFill>
                  <a:srgbClr val="1F3451"/>
                </a:solidFill>
                <a:latin typeface="Aptos" panose="020B0004020202020204" pitchFamily="34" charset="0"/>
              </a:rPr>
              <a:t>married</a:t>
            </a:r>
            <a:r>
              <a:rPr lang="en-GB" sz="2400" dirty="0">
                <a:solidFill>
                  <a:srgbClr val="1F3451"/>
                </a:solidFill>
                <a:latin typeface="Aptos" panose="020B0004020202020204" pitchFamily="34" charset="0"/>
              </a:rPr>
              <a:t>. Nearly half </a:t>
            </a:r>
            <a:r>
              <a:rPr lang="en-GB" sz="2400" b="1" dirty="0">
                <a:solidFill>
                  <a:srgbClr val="1F3451"/>
                </a:solidFill>
                <a:latin typeface="Aptos" panose="020B0004020202020204" pitchFamily="34" charset="0"/>
              </a:rPr>
              <a:t>lived alone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345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A8C035-155C-B69A-00EB-0C28FD3B9AA3}"/>
              </a:ext>
            </a:extLst>
          </p:cNvPr>
          <p:cNvSpPr txBox="1"/>
          <p:nvPr/>
        </p:nvSpPr>
        <p:spPr>
          <a:xfrm>
            <a:off x="8839200" y="3532703"/>
            <a:ext cx="280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1F3451"/>
                </a:solidFill>
                <a:latin typeface="Aptos" panose="020B0004020202020204" pitchFamily="34" charset="0"/>
              </a:rPr>
              <a:t>Depression</a:t>
            </a:r>
            <a:r>
              <a:rPr lang="en-GB" sz="2400" dirty="0">
                <a:solidFill>
                  <a:srgbClr val="1F3451"/>
                </a:solidFill>
                <a:latin typeface="Aptos" panose="020B0004020202020204" pitchFamily="34" charset="0"/>
              </a:rPr>
              <a:t>, recent </a:t>
            </a:r>
            <a:r>
              <a:rPr lang="en-GB" sz="2400" b="1" dirty="0">
                <a:solidFill>
                  <a:srgbClr val="1F3451"/>
                </a:solidFill>
                <a:latin typeface="Aptos" panose="020B0004020202020204" pitchFamily="34" charset="0"/>
              </a:rPr>
              <a:t>self-harm</a:t>
            </a:r>
            <a:r>
              <a:rPr lang="en-GB" sz="2400" dirty="0">
                <a:solidFill>
                  <a:srgbClr val="1F3451"/>
                </a:solidFill>
                <a:latin typeface="Aptos" panose="020B0004020202020204" pitchFamily="34" charset="0"/>
              </a:rPr>
              <a:t> and </a:t>
            </a:r>
            <a:r>
              <a:rPr lang="en-GB" sz="2400" b="1" dirty="0">
                <a:solidFill>
                  <a:srgbClr val="1F3451"/>
                </a:solidFill>
                <a:latin typeface="Aptos" panose="020B0004020202020204" pitchFamily="34" charset="0"/>
              </a:rPr>
              <a:t>adverse life events </a:t>
            </a:r>
            <a:r>
              <a:rPr lang="en-GB" sz="2400" dirty="0">
                <a:solidFill>
                  <a:srgbClr val="1F3451"/>
                </a:solidFill>
                <a:latin typeface="Aptos" panose="020B0004020202020204" pitchFamily="34" charset="0"/>
              </a:rPr>
              <a:t>common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1F345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84FAC2-E9EF-549E-F952-F01C14C00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8436" y="6613960"/>
            <a:ext cx="36535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ptos" panose="020B0004020202020204" pitchFamily="34" charset="0"/>
              </a:rPr>
              <a:t>Note: Dashed lines represent estimated numbers in 2021-2023</a:t>
            </a:r>
          </a:p>
        </p:txBody>
      </p:sp>
    </p:spTree>
    <p:extLst>
      <p:ext uri="{BB962C8B-B14F-4D97-AF65-F5344CB8AC3E}">
        <p14:creationId xmlns:p14="http://schemas.microsoft.com/office/powerpoint/2010/main" val="863976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985C0-B6F5-745D-B6CD-9F8B0A01B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292E0483-1D3E-87A6-4812-39E7008E8E40}"/>
              </a:ext>
            </a:extLst>
          </p:cNvPr>
          <p:cNvSpPr txBox="1">
            <a:spLocks/>
          </p:cNvSpPr>
          <p:nvPr/>
        </p:nvSpPr>
        <p:spPr>
          <a:xfrm>
            <a:off x="2722304" y="-9727"/>
            <a:ext cx="6602917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>
                <a:solidFill>
                  <a:prstClr val="white"/>
                </a:solidFill>
                <a:latin typeface="Aptos" panose="020B0004020202020204" pitchFamily="34" charset="0"/>
              </a:rPr>
              <a:t>5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,184 suicides by people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aged 75 and over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511DE46-6D30-AAC2-F3CB-638E9C0E0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357825"/>
              </p:ext>
            </p:extLst>
          </p:nvPr>
        </p:nvGraphicFramePr>
        <p:xfrm>
          <a:off x="0" y="1384470"/>
          <a:ext cx="7851302" cy="490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6A29387-6A83-6835-58B8-7917457A7FDB}"/>
              </a:ext>
            </a:extLst>
          </p:cNvPr>
          <p:cNvSpPr txBox="1"/>
          <p:nvPr/>
        </p:nvSpPr>
        <p:spPr>
          <a:xfrm>
            <a:off x="8729841" y="1662724"/>
            <a:ext cx="3054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Lower service contact, 20% were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patients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 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F345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25202-2D45-1539-555E-0B3956C7BC51}"/>
              </a:ext>
            </a:extLst>
          </p:cNvPr>
          <p:cNvSpPr txBox="1"/>
          <p:nvPr/>
        </p:nvSpPr>
        <p:spPr>
          <a:xfrm>
            <a:off x="8508600" y="3296604"/>
            <a:ext cx="3496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Depression, bereavement, isolation 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and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 physical illness 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common </a:t>
            </a:r>
            <a:endParaRPr kumimoji="0" lang="en-GB" sz="2400" i="0" u="none" strike="noStrike" kern="1200" cap="none" spc="0" normalizeH="0" baseline="0" noProof="0">
              <a:ln>
                <a:noFill/>
              </a:ln>
              <a:solidFill>
                <a:srgbClr val="1F345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E19BC0-84A3-2B4B-7468-79503EAFA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8436" y="6611779"/>
            <a:ext cx="36535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ptos" panose="020B0004020202020204" pitchFamily="34" charset="0"/>
              </a:rPr>
              <a:t>Note: Dashed lines represent estimated numbers in 2021-2023</a:t>
            </a:r>
          </a:p>
        </p:txBody>
      </p:sp>
    </p:spTree>
    <p:extLst>
      <p:ext uri="{BB962C8B-B14F-4D97-AF65-F5344CB8AC3E}">
        <p14:creationId xmlns:p14="http://schemas.microsoft.com/office/powerpoint/2010/main" val="1316662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75BAB-6D7C-B1B0-A45E-FE7496239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E31769FC-0C8A-306C-A883-F62DE4B050D8}"/>
              </a:ext>
            </a:extLst>
          </p:cNvPr>
          <p:cNvSpPr txBox="1">
            <a:spLocks/>
          </p:cNvSpPr>
          <p:nvPr/>
        </p:nvSpPr>
        <p:spPr>
          <a:xfrm>
            <a:off x="2722304" y="-9727"/>
            <a:ext cx="6602917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1,337 suicides by patients</a:t>
            </a:r>
            <a:r>
              <a:rPr lang="en-GB" sz="3200" b="1">
                <a:solidFill>
                  <a:prstClr val="white"/>
                </a:solidFill>
                <a:latin typeface="Aptos" panose="020B0004020202020204" pitchFamily="34" charset="0"/>
              </a:rPr>
              <a:t> with anxiety disorders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3121B5D-8501-435F-BE8E-3F79D0E8C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8513998"/>
              </p:ext>
            </p:extLst>
          </p:nvPr>
        </p:nvGraphicFramePr>
        <p:xfrm>
          <a:off x="86627" y="1388264"/>
          <a:ext cx="7851302" cy="490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0BD8FF4-C838-8087-B227-2D5348E6ADCB}"/>
              </a:ext>
            </a:extLst>
          </p:cNvPr>
          <p:cNvSpPr txBox="1"/>
          <p:nvPr/>
        </p:nvSpPr>
        <p:spPr>
          <a:xfrm>
            <a:off x="8747788" y="1628858"/>
            <a:ext cx="307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Increase in all adult age groups;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comorbid depression 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common</a:t>
            </a:r>
            <a:endParaRPr kumimoji="0" lang="en-GB" sz="2400" i="0" u="none" strike="noStrike" kern="1200" cap="none" spc="0" normalizeH="0" baseline="0" noProof="0">
              <a:ln>
                <a:noFill/>
              </a:ln>
              <a:solidFill>
                <a:srgbClr val="1F345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B99E3-E3C1-92CD-0AAF-FDA6EF220A81}"/>
              </a:ext>
            </a:extLst>
          </p:cNvPr>
          <p:cNvSpPr txBox="1"/>
          <p:nvPr/>
        </p:nvSpPr>
        <p:spPr>
          <a:xfrm>
            <a:off x="8680902" y="3532703"/>
            <a:ext cx="3207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Majority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receiving antidepressants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; only a quarter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receiving talking therapies 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F345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E587BF-373E-1B07-02E8-75B7CA580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8436" y="6611779"/>
            <a:ext cx="36535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ptos" panose="020B0004020202020204" pitchFamily="34" charset="0"/>
              </a:rPr>
              <a:t>Note: Dashed lines represent estimated numbers in 2021-2023</a:t>
            </a:r>
          </a:p>
        </p:txBody>
      </p:sp>
    </p:spTree>
    <p:extLst>
      <p:ext uri="{BB962C8B-B14F-4D97-AF65-F5344CB8AC3E}">
        <p14:creationId xmlns:p14="http://schemas.microsoft.com/office/powerpoint/2010/main" val="99281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16458"/>
          <a:stretch>
            <a:fillRect/>
          </a:stretch>
        </p:blipFill>
        <p:spPr>
          <a:xfrm>
            <a:off x="4298591" y="1140882"/>
            <a:ext cx="4731144" cy="5717118"/>
          </a:xfrm>
          <a:prstGeom prst="rect">
            <a:avLst/>
          </a:prstGeom>
        </p:spPr>
      </p:pic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E7493913-3391-DADA-5D6B-17BC545C1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6" y="1811237"/>
            <a:ext cx="2963334" cy="1214756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Northern Ireland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2,470 suicide deaths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ptos" panose="020B0004020202020204" pitchFamily="34" charset="0"/>
              </a:rPr>
              <a:t>772 (</a:t>
            </a:r>
            <a:r>
              <a:rPr lang="en-GB" altLang="en-US" sz="2400" dirty="0">
                <a:solidFill>
                  <a:srgbClr val="6600CC"/>
                </a:solidFill>
                <a:latin typeface="Aptos" panose="020B0004020202020204" pitchFamily="34" charset="0"/>
              </a:rPr>
              <a:t>29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ptos" panose="020B0004020202020204" pitchFamily="34" charset="0"/>
              </a:rPr>
              <a:t>%) patients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29387406-246E-CEA6-1F9C-F98EB1F1F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557" y="4310373"/>
            <a:ext cx="3074165" cy="1214756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Wales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4,087 suicide deaths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915 (22%) patients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837BEDB9-08FA-84B4-36CB-6D9917C7C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919" y="1788775"/>
            <a:ext cx="3154524" cy="123721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Scotland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8,279 suicide deaths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ptos" panose="020B0004020202020204" pitchFamily="34" charset="0"/>
              </a:rPr>
              <a:t>2,453 (30%) patients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4E946058-7193-ECE0-23F4-8317CAFFC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919" y="4299142"/>
            <a:ext cx="3154524" cy="123721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England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56,577 suicide deaths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Aptos" panose="020B0004020202020204" pitchFamily="34" charset="0"/>
              </a:rPr>
              <a:t>14,471 (26%) patients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24" name="Straight Connector 24">
            <a:extLst>
              <a:ext uri="{FF2B5EF4-FFF2-40B4-BE49-F238E27FC236}">
                <a16:creationId xmlns:a16="http://schemas.microsoft.com/office/drawing/2014/main" id="{A5F0284F-5E85-2666-CE0E-A9922864C9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88644" y="3014283"/>
            <a:ext cx="721025" cy="875707"/>
          </a:xfrm>
          <a:prstGeom prst="line">
            <a:avLst/>
          </a:prstGeom>
          <a:noFill/>
          <a:ln w="12700" algn="ctr">
            <a:solidFill>
              <a:srgbClr val="00206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BBEF9E5E-7076-2372-B876-10685408DE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9722" y="4882856"/>
            <a:ext cx="1546463" cy="279608"/>
          </a:xfrm>
          <a:prstGeom prst="line">
            <a:avLst/>
          </a:prstGeom>
          <a:noFill/>
          <a:ln w="12700" algn="ctr">
            <a:solidFill>
              <a:srgbClr val="00206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39969928-A268-259F-B934-AD4A338F03D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89808" y="2407384"/>
            <a:ext cx="1822111" cy="369013"/>
          </a:xfrm>
          <a:prstGeom prst="line">
            <a:avLst/>
          </a:prstGeom>
          <a:noFill/>
          <a:ln w="12700" algn="ctr">
            <a:solidFill>
              <a:srgbClr val="00206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2AA76EA3-0382-D93D-7A10-95E71C03642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43928" y="4669180"/>
            <a:ext cx="666519" cy="213676"/>
          </a:xfrm>
          <a:prstGeom prst="line">
            <a:avLst/>
          </a:prstGeom>
          <a:noFill/>
          <a:ln w="12700" algn="ctr">
            <a:solidFill>
              <a:srgbClr val="00206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3557BBC-BDA4-D0CE-9175-B2B09B689B98}"/>
              </a:ext>
            </a:extLst>
          </p:cNvPr>
          <p:cNvSpPr txBox="1"/>
          <p:nvPr/>
        </p:nvSpPr>
        <p:spPr>
          <a:xfrm>
            <a:off x="7131537" y="6611928"/>
            <a:ext cx="62331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0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Note: There were 1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06</a:t>
            </a:r>
            <a:r>
              <a:rPr lang="x-none" sz="10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 suicide deaths in Jersey; 4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1</a:t>
            </a:r>
            <a:r>
              <a:rPr lang="x-none" sz="10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 (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39</a:t>
            </a:r>
            <a:r>
              <a:rPr lang="x-none" sz="10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%) were by patients </a:t>
            </a:r>
            <a:endParaRPr lang="en-GB" sz="10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FAE4F3-0866-29CA-812B-91B6DA3A1B30}"/>
              </a:ext>
            </a:extLst>
          </p:cNvPr>
          <p:cNvSpPr txBox="1"/>
          <p:nvPr/>
        </p:nvSpPr>
        <p:spPr>
          <a:xfrm flipH="1">
            <a:off x="-1" y="194990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UK suicide numbers 2013-2023 </a:t>
            </a:r>
          </a:p>
        </p:txBody>
      </p:sp>
    </p:spTree>
    <p:extLst>
      <p:ext uri="{BB962C8B-B14F-4D97-AF65-F5344CB8AC3E}">
        <p14:creationId xmlns:p14="http://schemas.microsoft.com/office/powerpoint/2010/main" val="1500236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7CFCB-C13A-168F-638D-E0A184BD5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1B9E3CCB-8958-1B26-C317-CFD45849EB65}"/>
              </a:ext>
            </a:extLst>
          </p:cNvPr>
          <p:cNvSpPr txBox="1">
            <a:spLocks/>
          </p:cNvSpPr>
          <p:nvPr/>
        </p:nvSpPr>
        <p:spPr>
          <a:xfrm>
            <a:off x="2722304" y="-9727"/>
            <a:ext cx="6602917" cy="108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838 suicides by patients who were recent migrants to the UK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F6F63CE-64E5-2B0A-3F3D-1F7359D38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577838"/>
              </p:ext>
            </p:extLst>
          </p:nvPr>
        </p:nvGraphicFramePr>
        <p:xfrm>
          <a:off x="67377" y="1473943"/>
          <a:ext cx="7851302" cy="490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EE1969B-4BBB-4790-C522-189EA4FDDD70}"/>
              </a:ext>
            </a:extLst>
          </p:cNvPr>
          <p:cNvSpPr txBox="1"/>
          <p:nvPr/>
        </p:nvSpPr>
        <p:spPr>
          <a:xfrm>
            <a:off x="9028319" y="1874392"/>
            <a:ext cx="2686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More often recent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in-patients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F345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9BB6D3-5381-3BBF-8C41-18AE83C60512}"/>
              </a:ext>
            </a:extLst>
          </p:cNvPr>
          <p:cNvSpPr txBox="1"/>
          <p:nvPr/>
        </p:nvSpPr>
        <p:spPr>
          <a:xfrm>
            <a:off x="8806578" y="3448037"/>
            <a:ext cx="313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Discharged to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socioeconomic adversity 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and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poor social support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F345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49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157E3-12F8-23D3-64DD-BA7CA9B3F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3FE29C-9FE4-91C1-25A0-D3E2613EB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0" b="75511"/>
          <a:stretch>
            <a:fillRect/>
          </a:stretch>
        </p:blipFill>
        <p:spPr>
          <a:xfrm>
            <a:off x="397727" y="2885486"/>
            <a:ext cx="11794274" cy="3972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8B633F-CACE-952F-2C7F-1D47627109AD}"/>
              </a:ext>
            </a:extLst>
          </p:cNvPr>
          <p:cNvSpPr txBox="1"/>
          <p:nvPr/>
        </p:nvSpPr>
        <p:spPr>
          <a:xfrm>
            <a:off x="230457" y="2376639"/>
            <a:ext cx="112598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dirty="0">
                <a:solidFill>
                  <a:schemeClr val="bg1"/>
                </a:solidFill>
                <a:highlight>
                  <a:srgbClr val="1F345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messages</a:t>
            </a:r>
            <a:endParaRPr lang="en-GB" sz="4500" dirty="0">
              <a:solidFill>
                <a:srgbClr val="1F3451"/>
              </a:solidFill>
              <a:highlight>
                <a:srgbClr val="1F345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D5BEF38-A117-0CC2-63DE-939DA6BD3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6" y="352652"/>
            <a:ext cx="2300869" cy="974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529BBA-F24B-2B86-90D5-41345E420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56" y="352652"/>
            <a:ext cx="2485018" cy="9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43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AD29E-4969-1435-815B-4E3C53B22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4C115762-E09B-AFB6-28DF-DE0158D7C671}"/>
              </a:ext>
            </a:extLst>
          </p:cNvPr>
          <p:cNvSpPr txBox="1">
            <a:spLocks/>
          </p:cNvSpPr>
          <p:nvPr/>
        </p:nvSpPr>
        <p:spPr>
          <a:xfrm>
            <a:off x="2692807" y="193200"/>
            <a:ext cx="6602917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Key messages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88D1A2-EAB1-2894-92CB-E8B40DF4288E}"/>
              </a:ext>
            </a:extLst>
          </p:cNvPr>
          <p:cNvGrpSpPr/>
          <p:nvPr/>
        </p:nvGrpSpPr>
        <p:grpSpPr>
          <a:xfrm>
            <a:off x="622937" y="1445906"/>
            <a:ext cx="10684352" cy="900000"/>
            <a:chOff x="258018" y="1445906"/>
            <a:chExt cx="10684352" cy="90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A6CE99-C409-1371-9962-9B56AFF76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8018" y="1445906"/>
              <a:ext cx="900000" cy="900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0B2B2C-E40B-73CD-8443-4837CB0A5589}"/>
                </a:ext>
              </a:extLst>
            </p:cNvPr>
            <p:cNvSpPr txBox="1"/>
            <p:nvPr/>
          </p:nvSpPr>
          <p:spPr>
            <a:xfrm>
              <a:off x="1942370" y="1665074"/>
              <a:ext cx="90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GB" sz="2400" b="1">
                  <a:solidFill>
                    <a:srgbClr val="1F3451"/>
                  </a:solidFill>
                  <a:latin typeface="Aptos" panose="020B0004020202020204" pitchFamily="34" charset="0"/>
                </a:rPr>
                <a:t>Focus on ward safety, especially for young patients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A49D92-8C67-D92A-A624-53198E1E07E7}"/>
              </a:ext>
            </a:extLst>
          </p:cNvPr>
          <p:cNvGrpSpPr/>
          <p:nvPr/>
        </p:nvGrpSpPr>
        <p:grpSpPr>
          <a:xfrm>
            <a:off x="622937" y="2979000"/>
            <a:ext cx="10737729" cy="900000"/>
            <a:chOff x="204640" y="2696789"/>
            <a:chExt cx="10737729" cy="90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36BF2D-08C7-EB55-6130-20AB98C7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02" b="5302"/>
            <a:stretch/>
          </p:blipFill>
          <p:spPr>
            <a:xfrm>
              <a:off x="204640" y="2696789"/>
              <a:ext cx="1006754" cy="90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F70B0E4-96D3-14C7-A571-1C0E288BABDE}"/>
                </a:ext>
              </a:extLst>
            </p:cNvPr>
            <p:cNvSpPr txBox="1"/>
            <p:nvPr/>
          </p:nvSpPr>
          <p:spPr>
            <a:xfrm>
              <a:off x="1942369" y="2915957"/>
              <a:ext cx="90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rgbClr val="1F3451"/>
                  </a:solidFill>
                  <a:latin typeface="Aptos" panose="020B0004020202020204" pitchFamily="34" charset="0"/>
                </a:rPr>
                <a:t>Careful assessment on post-discharge follow-up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39059EB-3688-7081-029D-5044F39F4848}"/>
              </a:ext>
            </a:extLst>
          </p:cNvPr>
          <p:cNvGrpSpPr/>
          <p:nvPr/>
        </p:nvGrpSpPr>
        <p:grpSpPr>
          <a:xfrm>
            <a:off x="622937" y="4512094"/>
            <a:ext cx="10684352" cy="900000"/>
            <a:chOff x="258018" y="1445906"/>
            <a:chExt cx="10684352" cy="900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5FBE60-07CE-1FE9-792C-B3669EDE9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8018" y="1445906"/>
              <a:ext cx="900000" cy="900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DB20D2-8615-B94D-21DA-484D96C6E139}"/>
                </a:ext>
              </a:extLst>
            </p:cNvPr>
            <p:cNvSpPr txBox="1"/>
            <p:nvPr/>
          </p:nvSpPr>
          <p:spPr>
            <a:xfrm>
              <a:off x="1942370" y="1480408"/>
              <a:ext cx="90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rgbClr val="1F3451"/>
                  </a:solidFill>
                  <a:latin typeface="Aptos" panose="020B0004020202020204" pitchFamily="34" charset="0"/>
                </a:rPr>
                <a:t>Review suitability for crisis care for patients who live alone, have recent onset of depression, and self-harm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894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FB061-A8BA-484A-B724-25BBAD22C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BB1CD469-4FFF-E2E8-E53A-F4BF9C4C339F}"/>
              </a:ext>
            </a:extLst>
          </p:cNvPr>
          <p:cNvSpPr txBox="1">
            <a:spLocks/>
          </p:cNvSpPr>
          <p:nvPr/>
        </p:nvSpPr>
        <p:spPr>
          <a:xfrm>
            <a:off x="2692807" y="193200"/>
            <a:ext cx="6602917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Key messages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8356ADF-8D2D-B44D-81AA-5CA84F8B5317}"/>
              </a:ext>
            </a:extLst>
          </p:cNvPr>
          <p:cNvGrpSpPr/>
          <p:nvPr/>
        </p:nvGrpSpPr>
        <p:grpSpPr>
          <a:xfrm>
            <a:off x="467205" y="1755061"/>
            <a:ext cx="10861205" cy="1120766"/>
            <a:chOff x="81165" y="2641366"/>
            <a:chExt cx="10861205" cy="11207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9B885E-45C6-BB33-D0E4-EFAD45EB5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37" t="18510" r="25697" b="13742"/>
            <a:stretch>
              <a:fillRect/>
            </a:stretch>
          </p:blipFill>
          <p:spPr>
            <a:xfrm>
              <a:off x="81165" y="2641366"/>
              <a:ext cx="1253706" cy="112076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0E6159-EBDB-C064-4BE1-F9EABC529C23}"/>
                </a:ext>
              </a:extLst>
            </p:cNvPr>
            <p:cNvSpPr txBox="1"/>
            <p:nvPr/>
          </p:nvSpPr>
          <p:spPr>
            <a:xfrm>
              <a:off x="1942370" y="2786251"/>
              <a:ext cx="90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rgbClr val="1F3451"/>
                  </a:solidFill>
                  <a:latin typeface="Aptos" panose="020B0004020202020204" pitchFamily="34" charset="0"/>
                </a:rPr>
                <a:t>Recognise the impact of physical illness, social isolation and recent self-harm as potential warning signs in older people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F38DA6-8151-20E3-443A-C7549B8221AF}"/>
              </a:ext>
            </a:extLst>
          </p:cNvPr>
          <p:cNvGrpSpPr/>
          <p:nvPr/>
        </p:nvGrpSpPr>
        <p:grpSpPr>
          <a:xfrm>
            <a:off x="616196" y="3415871"/>
            <a:ext cx="10684351" cy="900000"/>
            <a:chOff x="258019" y="3947672"/>
            <a:chExt cx="10684351" cy="900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F3FDBB5-C769-4149-FB39-A02F0D95B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8019" y="3947672"/>
              <a:ext cx="899999" cy="900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90E645-5FC9-FBFD-E85D-A38C8A18E43A}"/>
                </a:ext>
              </a:extLst>
            </p:cNvPr>
            <p:cNvSpPr txBox="1"/>
            <p:nvPr/>
          </p:nvSpPr>
          <p:spPr>
            <a:xfrm>
              <a:off x="1942370" y="3982174"/>
              <a:ext cx="90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rgbClr val="1F3451"/>
                  </a:solidFill>
                  <a:latin typeface="Aptos" panose="020B0004020202020204" pitchFamily="34" charset="0"/>
                </a:rPr>
                <a:t>Anxiety can be a serious disorder and carry risk; it is important that talking therapies should be available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2A16F1-1FBC-B2BF-3E78-7E21E8455EEC}"/>
              </a:ext>
            </a:extLst>
          </p:cNvPr>
          <p:cNvGrpSpPr/>
          <p:nvPr/>
        </p:nvGrpSpPr>
        <p:grpSpPr>
          <a:xfrm>
            <a:off x="616196" y="4855915"/>
            <a:ext cx="10684352" cy="900000"/>
            <a:chOff x="258018" y="5183700"/>
            <a:chExt cx="10684352" cy="90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BE061-5A68-170E-4126-B816CA6AE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8018" y="5183700"/>
              <a:ext cx="900001" cy="9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D13CDD-E32D-474F-BD1A-C702E3C40223}"/>
                </a:ext>
              </a:extLst>
            </p:cNvPr>
            <p:cNvSpPr txBox="1"/>
            <p:nvPr/>
          </p:nvSpPr>
          <p:spPr>
            <a:xfrm>
              <a:off x="1942370" y="5218202"/>
              <a:ext cx="90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rgbClr val="1F3451"/>
                  </a:solidFill>
                  <a:latin typeface="Aptos" panose="020B0004020202020204" pitchFamily="34" charset="0"/>
                </a:rPr>
                <a:t>Multi-agency care planning is needed for recent migrants especially when discharge planning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914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312C4FA-F519-2C55-BE68-AC60E68DD374}"/>
              </a:ext>
            </a:extLst>
          </p:cNvPr>
          <p:cNvSpPr txBox="1">
            <a:spLocks/>
          </p:cNvSpPr>
          <p:nvPr/>
        </p:nvSpPr>
        <p:spPr>
          <a:xfrm>
            <a:off x="2372810" y="239499"/>
            <a:ext cx="763929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</a:rPr>
              <a:t>Homicide and </a:t>
            </a:r>
            <a:r>
              <a:rPr lang="en-GB" sz="3200" b="1">
                <a:solidFill>
                  <a:prstClr val="white"/>
                </a:solidFill>
                <a:latin typeface="Aptos"/>
              </a:rPr>
              <a:t>mental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</a:rPr>
              <a:t> illness in England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24406-432C-62DC-2D2E-194F3D34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7" y="1309618"/>
            <a:ext cx="2542125" cy="3616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E96B1B-B1E5-518E-6C91-1790B0B7D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580" y="2405743"/>
            <a:ext cx="2715563" cy="37856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56D706-2567-6EBB-2C5F-068A246C0702}"/>
              </a:ext>
            </a:extLst>
          </p:cNvPr>
          <p:cNvSpPr txBox="1"/>
          <p:nvPr/>
        </p:nvSpPr>
        <p:spPr>
          <a:xfrm>
            <a:off x="5868650" y="1936597"/>
            <a:ext cx="574791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1F3451"/>
                </a:solidFill>
              </a:rPr>
              <a:t>20 </a:t>
            </a:r>
            <a:r>
              <a:rPr lang="en-GB" sz="2400">
                <a:solidFill>
                  <a:srgbClr val="1F3451"/>
                </a:solidFill>
              </a:rPr>
              <a:t>patients per year with</a:t>
            </a:r>
            <a:r>
              <a:rPr lang="en-GB" sz="2400" b="1">
                <a:solidFill>
                  <a:srgbClr val="1F3451"/>
                </a:solidFill>
              </a:rPr>
              <a:t> schizophrenia</a:t>
            </a:r>
            <a:r>
              <a:rPr lang="en-GB" sz="2400">
                <a:solidFill>
                  <a:srgbClr val="1F3451"/>
                </a:solidFill>
              </a:rPr>
              <a:t> 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1D9DD-78FB-599D-80C0-F2AFE8E63E36}"/>
              </a:ext>
            </a:extLst>
          </p:cNvPr>
          <p:cNvSpPr txBox="1"/>
          <p:nvPr/>
        </p:nvSpPr>
        <p:spPr>
          <a:xfrm>
            <a:off x="5868649" y="3104562"/>
            <a:ext cx="4943125" cy="23871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F3451"/>
                </a:solidFill>
              </a:rPr>
              <a:t>Key prevention measures:</a:t>
            </a:r>
          </a:p>
          <a:p>
            <a:endParaRPr lang="en-GB" sz="2400">
              <a:solidFill>
                <a:srgbClr val="1F345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rgbClr val="1F3451"/>
                </a:solidFill>
              </a:rPr>
              <a:t>Address </a:t>
            </a:r>
            <a:r>
              <a:rPr lang="en-GB" sz="2400" b="1">
                <a:solidFill>
                  <a:srgbClr val="1F3451"/>
                </a:solidFill>
              </a:rPr>
              <a:t>alcohol/drug misuse</a:t>
            </a: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rgbClr val="1F3451"/>
                </a:solidFill>
              </a:rPr>
              <a:t>Maintain </a:t>
            </a:r>
            <a:r>
              <a:rPr lang="en-GB" sz="2400" b="1">
                <a:solidFill>
                  <a:srgbClr val="1F3451"/>
                </a:solidFill>
              </a:rPr>
              <a:t>engagement </a:t>
            </a:r>
            <a:r>
              <a:rPr lang="en-GB" sz="2400">
                <a:solidFill>
                  <a:srgbClr val="1F3451"/>
                </a:solidFill>
              </a:rPr>
              <a:t>and</a:t>
            </a:r>
            <a:r>
              <a:rPr lang="en-GB" sz="2400" b="1">
                <a:solidFill>
                  <a:srgbClr val="1F3451"/>
                </a:solidFill>
              </a:rPr>
              <a:t> treatment adherence </a:t>
            </a:r>
            <a:endParaRPr lang="en-GB" b="1"/>
          </a:p>
          <a:p>
            <a:endParaRPr lang="en-GB" sz="2400">
              <a:solidFill>
                <a:srgbClr val="1F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67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9BC6CE-4D40-4122-B948-DC5422A8A95C}"/>
              </a:ext>
            </a:extLst>
          </p:cNvPr>
          <p:cNvSpPr txBox="1"/>
          <p:nvPr/>
        </p:nvSpPr>
        <p:spPr>
          <a:xfrm>
            <a:off x="2855310" y="0"/>
            <a:ext cx="6651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Clinical messages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10 ways to improve patient safety</a:t>
            </a:r>
          </a:p>
        </p:txBody>
      </p:sp>
      <p:pic>
        <p:nvPicPr>
          <p:cNvPr id="5" name="Picture 4" descr="A diagram of a circular diagram with icons&#10;&#10;Description automatically generated with medium confidence">
            <a:extLst>
              <a:ext uri="{FF2B5EF4-FFF2-40B4-BE49-F238E27FC236}">
                <a16:creationId xmlns:a16="http://schemas.microsoft.com/office/drawing/2014/main" id="{E688E317-BAE4-39E6-FF10-4C49FC9FD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72" y="1126251"/>
            <a:ext cx="6651395" cy="573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593CB-A39F-3707-A75C-501834574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B681556-5980-D5EC-650E-AEB10E956C78}"/>
              </a:ext>
            </a:extLst>
          </p:cNvPr>
          <p:cNvSpPr txBox="1"/>
          <p:nvPr/>
        </p:nvSpPr>
        <p:spPr>
          <a:xfrm>
            <a:off x="0" y="1609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NCISH method</a:t>
            </a:r>
            <a:endParaRPr lang="en-GB" sz="3200" dirty="0"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1C71A4-A9FF-9AB3-7C53-0C09753AD02B}"/>
              </a:ext>
            </a:extLst>
          </p:cNvPr>
          <p:cNvGrpSpPr/>
          <p:nvPr/>
        </p:nvGrpSpPr>
        <p:grpSpPr>
          <a:xfrm>
            <a:off x="2389097" y="1149604"/>
            <a:ext cx="7108342" cy="4786228"/>
            <a:chOff x="2126630" y="1208871"/>
            <a:chExt cx="7108342" cy="478622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E134C27-D2CD-5D45-2839-404065B6F9D6}"/>
                </a:ext>
              </a:extLst>
            </p:cNvPr>
            <p:cNvCxnSpPr>
              <a:stCxn id="7" idx="2"/>
              <a:endCxn id="9" idx="0"/>
            </p:cNvCxnSpPr>
            <p:nvPr/>
          </p:nvCxnSpPr>
          <p:spPr>
            <a:xfrm>
              <a:off x="6060181" y="2609955"/>
              <a:ext cx="0" cy="2430740"/>
            </a:xfrm>
            <a:prstGeom prst="lin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: Rounded Corners 2">
              <a:extLst>
                <a:ext uri="{FF2B5EF4-FFF2-40B4-BE49-F238E27FC236}">
                  <a16:creationId xmlns:a16="http://schemas.microsoft.com/office/drawing/2014/main" id="{C91934AB-5B8D-F78E-ACE5-8150E2C7F0AB}"/>
                </a:ext>
              </a:extLst>
            </p:cNvPr>
            <p:cNvSpPr/>
            <p:nvPr/>
          </p:nvSpPr>
          <p:spPr>
            <a:xfrm>
              <a:off x="2885390" y="1675007"/>
              <a:ext cx="6349582" cy="934948"/>
            </a:xfrm>
            <a:prstGeom prst="roundRect">
              <a:avLst/>
            </a:prstGeom>
            <a:solidFill>
              <a:srgbClr val="2F52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National mortality data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(e.g. ONS, NRS, NISRA, Homicide index)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1E8BA5A-99B4-0C7A-1BCC-BA6ED8C3D9E0}"/>
                </a:ext>
              </a:extLst>
            </p:cNvPr>
            <p:cNvSpPr/>
            <p:nvPr/>
          </p:nvSpPr>
          <p:spPr>
            <a:xfrm>
              <a:off x="2885390" y="3367510"/>
              <a:ext cx="6349582" cy="934948"/>
            </a:xfrm>
            <a:prstGeom prst="roundRect">
              <a:avLst/>
            </a:prstGeom>
            <a:solidFill>
              <a:srgbClr val="2F52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200" b="1" dirty="0">
                  <a:solidFill>
                    <a:prstClr val="white"/>
                  </a:solidFill>
                  <a:latin typeface="Calibri"/>
                </a:rPr>
                <a:t>        </a:t>
              </a:r>
              <a:r>
                <a:rPr lang="en-GB" sz="2200" b="1" dirty="0">
                  <a:solidFill>
                    <a:prstClr val="white"/>
                  </a:solidFill>
                  <a:latin typeface="Aptos" panose="020B0004020202020204" pitchFamily="34" charset="0"/>
                </a:rPr>
                <a:t>I</a:t>
              </a: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dentification of mental health patients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0B62C72-E89D-6295-8A35-6C2B1CFC343D}"/>
                </a:ext>
              </a:extLst>
            </p:cNvPr>
            <p:cNvSpPr/>
            <p:nvPr/>
          </p:nvSpPr>
          <p:spPr>
            <a:xfrm>
              <a:off x="2885390" y="5040695"/>
              <a:ext cx="6349582" cy="934948"/>
            </a:xfrm>
            <a:prstGeom prst="roundRect">
              <a:avLst/>
            </a:prstGeom>
            <a:solidFill>
              <a:srgbClr val="2F52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        </a:t>
              </a: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Detailed data collection via questionnaire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1ACB0B6-497A-71AE-4D48-F5249171FA0D}"/>
                </a:ext>
              </a:extLst>
            </p:cNvPr>
            <p:cNvGrpSpPr/>
            <p:nvPr/>
          </p:nvGrpSpPr>
          <p:grpSpPr>
            <a:xfrm>
              <a:off x="2126630" y="2843479"/>
              <a:ext cx="1440000" cy="1440000"/>
              <a:chOff x="1094556" y="2863137"/>
              <a:chExt cx="1440000" cy="1440000"/>
            </a:xfrm>
          </p:grpSpPr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17F3F5AD-2AEC-92E0-1F3C-8013B78C7EFE}"/>
                  </a:ext>
                </a:extLst>
              </p:cNvPr>
              <p:cNvSpPr/>
              <p:nvPr/>
            </p:nvSpPr>
            <p:spPr>
              <a:xfrm>
                <a:off x="1094556" y="2863137"/>
                <a:ext cx="1440000" cy="1440000"/>
              </a:xfrm>
              <a:prstGeom prst="flowChartConnector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5" name="Picture 14" descr="A building with a red cross&#10;&#10;AI-generated content may be incorrect.">
                <a:extLst>
                  <a:ext uri="{FF2B5EF4-FFF2-40B4-BE49-F238E27FC236}">
                    <a16:creationId xmlns:a16="http://schemas.microsoft.com/office/drawing/2014/main" id="{B1F1922B-A0EA-087B-6512-A85EF8CDE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4556" y="3223137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7BC1A4A-B334-ECFA-1083-51D17795E052}"/>
                </a:ext>
              </a:extLst>
            </p:cNvPr>
            <p:cNvGrpSpPr/>
            <p:nvPr/>
          </p:nvGrpSpPr>
          <p:grpSpPr>
            <a:xfrm>
              <a:off x="2165390" y="1208871"/>
              <a:ext cx="1440000" cy="1440000"/>
              <a:chOff x="1115907" y="1213174"/>
              <a:chExt cx="1440000" cy="1440000"/>
            </a:xfrm>
          </p:grpSpPr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D5DD5204-C7BA-C76A-DD8A-520444D13C28}"/>
                  </a:ext>
                </a:extLst>
              </p:cNvPr>
              <p:cNvSpPr/>
              <p:nvPr/>
            </p:nvSpPr>
            <p:spPr>
              <a:xfrm>
                <a:off x="1115907" y="1213174"/>
                <a:ext cx="1440000" cy="1440000"/>
              </a:xfrm>
              <a:prstGeom prst="flowChartConnector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6" name="Picture 35" descr="A magnifying glass and graph&#10;&#10;AI-generated content may be incorrect.">
                <a:extLst>
                  <a:ext uri="{FF2B5EF4-FFF2-40B4-BE49-F238E27FC236}">
                    <a16:creationId xmlns:a16="http://schemas.microsoft.com/office/drawing/2014/main" id="{BE3DEA8C-F2F2-C5B1-D9BF-862293F59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5907" y="1573174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C9E3C2-DEC6-83D8-B5F3-F47F2A05ACE0}"/>
                </a:ext>
              </a:extLst>
            </p:cNvPr>
            <p:cNvGrpSpPr/>
            <p:nvPr/>
          </p:nvGrpSpPr>
          <p:grpSpPr>
            <a:xfrm>
              <a:off x="2165390" y="2881985"/>
              <a:ext cx="1440000" cy="1440000"/>
              <a:chOff x="1094556" y="2863137"/>
              <a:chExt cx="1440000" cy="1440000"/>
            </a:xfrm>
          </p:grpSpPr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7F8FF66A-D445-9288-77F1-EFC1CB6CAF8D}"/>
                  </a:ext>
                </a:extLst>
              </p:cNvPr>
              <p:cNvSpPr/>
              <p:nvPr/>
            </p:nvSpPr>
            <p:spPr>
              <a:xfrm>
                <a:off x="1094556" y="2863137"/>
                <a:ext cx="1440000" cy="1440000"/>
              </a:xfrm>
              <a:prstGeom prst="flowChartConnector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9" name="Picture 38" descr="A building with a red cross&#10;&#10;AI-generated content may be incorrect.">
                <a:extLst>
                  <a:ext uri="{FF2B5EF4-FFF2-40B4-BE49-F238E27FC236}">
                    <a16:creationId xmlns:a16="http://schemas.microsoft.com/office/drawing/2014/main" id="{7AB0DBE9-6AC4-6CE6-9539-9D2322251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4556" y="3223137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3496E85-11CD-2C5E-2A88-3237D5F03986}"/>
                </a:ext>
              </a:extLst>
            </p:cNvPr>
            <p:cNvGrpSpPr/>
            <p:nvPr/>
          </p:nvGrpSpPr>
          <p:grpSpPr>
            <a:xfrm>
              <a:off x="2165390" y="4555099"/>
              <a:ext cx="1440000" cy="1440000"/>
              <a:chOff x="1205907" y="4564826"/>
              <a:chExt cx="1440000" cy="1440000"/>
            </a:xfrm>
          </p:grpSpPr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AFF03260-5D27-E17B-9E96-4473BC2D31FF}"/>
                  </a:ext>
                </a:extLst>
              </p:cNvPr>
              <p:cNvSpPr/>
              <p:nvPr/>
            </p:nvSpPr>
            <p:spPr>
              <a:xfrm>
                <a:off x="1205907" y="4564826"/>
                <a:ext cx="1440000" cy="1440000"/>
              </a:xfrm>
              <a:prstGeom prst="flowChartConnector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Picture 41" descr="A computer screen with a checklist&#10;&#10;AI-generated content may be incorrect.">
                <a:extLst>
                  <a:ext uri="{FF2B5EF4-FFF2-40B4-BE49-F238E27FC236}">
                    <a16:creationId xmlns:a16="http://schemas.microsoft.com/office/drawing/2014/main" id="{7E4F4324-84B6-AFE8-31F9-E3C458E79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5907" y="4924826"/>
                <a:ext cx="720000" cy="720000"/>
              </a:xfrm>
              <a:prstGeom prst="rect">
                <a:avLst/>
              </a:prstGeom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4783BB6-A1A5-7A71-487D-1AB9CD197644}"/>
              </a:ext>
            </a:extLst>
          </p:cNvPr>
          <p:cNvSpPr txBox="1"/>
          <p:nvPr/>
        </p:nvSpPr>
        <p:spPr>
          <a:xfrm>
            <a:off x="0" y="6611779"/>
            <a:ext cx="999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>
                    <a:lumMod val="65000"/>
                  </a:schemeClr>
                </a:solidFill>
              </a:rPr>
              <a:t>NCISH 2026</a:t>
            </a:r>
          </a:p>
        </p:txBody>
      </p:sp>
    </p:spTree>
    <p:extLst>
      <p:ext uri="{BB962C8B-B14F-4D97-AF65-F5344CB8AC3E}">
        <p14:creationId xmlns:p14="http://schemas.microsoft.com/office/powerpoint/2010/main" val="43774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93500668"/>
              </p:ext>
            </p:extLst>
          </p:nvPr>
        </p:nvGraphicFramePr>
        <p:xfrm>
          <a:off x="103617" y="1373953"/>
          <a:ext cx="8879479" cy="525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5785BCA-6E47-0206-1698-0E5289C9CD49}"/>
              </a:ext>
            </a:extLst>
          </p:cNvPr>
          <p:cNvGrpSpPr>
            <a:grpSpLocks noChangeAspect="1"/>
          </p:cNvGrpSpPr>
          <p:nvPr/>
        </p:nvGrpSpPr>
        <p:grpSpPr>
          <a:xfrm>
            <a:off x="9578791" y="1658474"/>
            <a:ext cx="1613211" cy="1611797"/>
            <a:chOff x="8738280" y="1420297"/>
            <a:chExt cx="1441263" cy="1440000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A2EFCDDC-6E06-95C4-CE88-FE952D1F8406}"/>
                </a:ext>
              </a:extLst>
            </p:cNvPr>
            <p:cNvSpPr/>
            <p:nvPr/>
          </p:nvSpPr>
          <p:spPr>
            <a:xfrm>
              <a:off x="8739543" y="1420297"/>
              <a:ext cx="1440000" cy="1440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45001-ACA6-7D81-A399-DB97CF219FCB}"/>
                </a:ext>
              </a:extLst>
            </p:cNvPr>
            <p:cNvSpPr txBox="1"/>
            <p:nvPr/>
          </p:nvSpPr>
          <p:spPr>
            <a:xfrm>
              <a:off x="8738280" y="1596305"/>
              <a:ext cx="1439999" cy="107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1F3451"/>
                  </a:solidFill>
                  <a:latin typeface="Aptos" panose="020B0004020202020204" pitchFamily="34" charset="0"/>
                </a:rPr>
                <a:t>1,691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F3451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deaths per year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4A29DFF-21F1-5AC8-0E2D-726DF1627F3B}"/>
              </a:ext>
            </a:extLst>
          </p:cNvPr>
          <p:cNvSpPr txBox="1"/>
          <p:nvPr/>
        </p:nvSpPr>
        <p:spPr>
          <a:xfrm>
            <a:off x="8983096" y="4127950"/>
            <a:ext cx="2804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26%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of all suicide deaths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9499DA-86DE-BF92-895A-0C7011E2CDCB}"/>
              </a:ext>
            </a:extLst>
          </p:cNvPr>
          <p:cNvSpPr txBox="1"/>
          <p:nvPr/>
        </p:nvSpPr>
        <p:spPr>
          <a:xfrm>
            <a:off x="0" y="154464"/>
            <a:ext cx="121602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Patient suicides </a:t>
            </a:r>
          </a:p>
        </p:txBody>
      </p:sp>
    </p:spTree>
    <p:extLst>
      <p:ext uri="{BB962C8B-B14F-4D97-AF65-F5344CB8AC3E}">
        <p14:creationId xmlns:p14="http://schemas.microsoft.com/office/powerpoint/2010/main" val="38342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91CA0-975B-FA9A-9FD9-5073E483C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4955849-2A62-D043-BF91-24FCF835A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51274"/>
              </p:ext>
            </p:extLst>
          </p:nvPr>
        </p:nvGraphicFramePr>
        <p:xfrm>
          <a:off x="109438" y="1238579"/>
          <a:ext cx="8572550" cy="525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4053D5E-BE90-DF2B-7F2B-0AE8B249B45E}"/>
              </a:ext>
            </a:extLst>
          </p:cNvPr>
          <p:cNvSpPr txBox="1"/>
          <p:nvPr/>
        </p:nvSpPr>
        <p:spPr>
          <a:xfrm>
            <a:off x="0" y="154464"/>
            <a:ext cx="121602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Aptos" panose="020B0004020202020204" pitchFamily="34" charset="0"/>
              </a:rPr>
              <a:t>Patient suicide rates, England 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2371AE0-085A-EFCB-2A83-4E65B31E3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3038" y="2459504"/>
            <a:ext cx="30067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Fall in rate, </a:t>
            </a: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especially in </a:t>
            </a: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male patients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C4EC5-E388-77FF-3AC9-E7895AAF3118}"/>
              </a:ext>
            </a:extLst>
          </p:cNvPr>
          <p:cNvSpPr txBox="1"/>
          <p:nvPr/>
        </p:nvSpPr>
        <p:spPr>
          <a:xfrm>
            <a:off x="5898774" y="6427113"/>
            <a:ext cx="63694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Times New Roman"/>
              </a:rPr>
              <a:t>The Mental Health Services Data Set (MHSDS) was used to calculate rates for the available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Times New Roman"/>
              </a:rPr>
              <a:t>Changes in MHSDS methodology means rates between 2013-2015 and 2016-2023 are not directly comparable.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ECF2AF-248D-8F84-13CA-A57D1AE7B5B5}"/>
              </a:ext>
            </a:extLst>
          </p:cNvPr>
          <p:cNvCxnSpPr>
            <a:cxnSpLocks/>
          </p:cNvCxnSpPr>
          <p:nvPr/>
        </p:nvCxnSpPr>
        <p:spPr>
          <a:xfrm>
            <a:off x="2920182" y="1887794"/>
            <a:ext cx="0" cy="38050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03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C186BF-9099-DF0D-7C4E-945F17B92BD5}"/>
              </a:ext>
            </a:extLst>
          </p:cNvPr>
          <p:cNvSpPr txBox="1"/>
          <p:nvPr/>
        </p:nvSpPr>
        <p:spPr>
          <a:xfrm>
            <a:off x="863225" y="1701656"/>
            <a:ext cx="815692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High rates of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social adversity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 and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isolation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, 46% were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unemployed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 and 47%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lived alone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lang="en-GB" sz="2400">
              <a:solidFill>
                <a:srgbClr val="1F3451"/>
              </a:solidFill>
              <a:latin typeface="Aptos" panose="020B0004020202020204" pitchFamily="34" charset="0"/>
            </a:endParaRPr>
          </a:p>
          <a:p>
            <a:pPr defTabSz="457200">
              <a:spcAft>
                <a:spcPts val="1800"/>
              </a:spcAft>
              <a:defRPr/>
            </a:pP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A history of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self-harm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 (61%),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alcohol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 (47%) or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drug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 (38%) misuse</a:t>
            </a:r>
          </a:p>
          <a:p>
            <a:pPr defTabSz="457200">
              <a:spcAft>
                <a:spcPts val="1800"/>
              </a:spcAft>
              <a:defRPr/>
            </a:pPr>
            <a:endParaRPr lang="en-GB" sz="2400">
              <a:solidFill>
                <a:srgbClr val="1F3451"/>
              </a:solidFill>
              <a:latin typeface="Aptos" panose="020B0004020202020204" pitchFamily="34" charset="0"/>
            </a:endParaRPr>
          </a:p>
          <a:p>
            <a:pPr lvl="0" defTabSz="457200">
              <a:spcAft>
                <a:spcPts val="1800"/>
              </a:spcAft>
              <a:defRPr/>
            </a:pP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17% had recent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financial problems,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 9%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suicide-related internet use 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and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 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7% were from an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ethnic minority group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7376E-3C6E-9FEC-6770-B3B1D3A567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308" y="3091708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tableware, plate, vector graphics&#10;&#10;Description automatically generated">
            <a:extLst>
              <a:ext uri="{FF2B5EF4-FFF2-40B4-BE49-F238E27FC236}">
                <a16:creationId xmlns:a16="http://schemas.microsoft.com/office/drawing/2014/main" id="{BD8B161A-C75F-91C2-48DA-CE0503F15D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08" y="1461838"/>
            <a:ext cx="1080000" cy="10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A7AB0-11B8-DE34-E16A-CE01166B4ECA}"/>
              </a:ext>
            </a:extLst>
          </p:cNvPr>
          <p:cNvSpPr txBox="1"/>
          <p:nvPr/>
        </p:nvSpPr>
        <p:spPr>
          <a:xfrm>
            <a:off x="3205162" y="0"/>
            <a:ext cx="562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Aptos" panose="020B0004020202020204" pitchFamily="34" charset="0"/>
              </a:rPr>
              <a:t>Characteristics of 18,602 patient suicides</a:t>
            </a:r>
            <a:endParaRPr lang="en-GB" sz="320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E0DBB-D0C3-60DE-29B1-8A137F45B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08" y="472157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8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357E5-DFCB-FDC6-C49F-B5D0C78E6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46A4A868-EE4C-197A-46FA-33A7E578117F}"/>
              </a:ext>
            </a:extLst>
          </p:cNvPr>
          <p:cNvSpPr txBox="1">
            <a:spLocks/>
          </p:cNvSpPr>
          <p:nvPr/>
        </p:nvSpPr>
        <p:spPr>
          <a:xfrm>
            <a:off x="0" y="207965"/>
            <a:ext cx="12192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Primary diagnosis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CFDE1637-DAA4-5EE3-04D7-407BFEDA0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088978"/>
              </p:ext>
            </p:extLst>
          </p:nvPr>
        </p:nvGraphicFramePr>
        <p:xfrm>
          <a:off x="-75715" y="1331748"/>
          <a:ext cx="11690541" cy="517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42D0EA-2495-E05C-F4DA-F6C3F58ACBDC}"/>
              </a:ext>
            </a:extLst>
          </p:cNvPr>
          <p:cNvSpPr txBox="1"/>
          <p:nvPr/>
        </p:nvSpPr>
        <p:spPr>
          <a:xfrm>
            <a:off x="11614826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4CA89CD-B375-3815-A270-DA779E47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029" y="2644170"/>
            <a:ext cx="372569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1F3451"/>
                </a:solidFill>
                <a:effectLst/>
                <a:latin typeface="Aptos" panose="020B0004020202020204" pitchFamily="34" charset="0"/>
              </a:rPr>
              <a:t>Most have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1F3451"/>
                </a:solidFill>
                <a:effectLst/>
                <a:latin typeface="Aptos" panose="020B0004020202020204" pitchFamily="34" charset="0"/>
              </a:rPr>
              <a:t>affective disorder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1F3451"/>
                </a:solidFill>
                <a:effectLst/>
                <a:latin typeface="Aptos" panose="020B0004020202020204" pitchFamily="34" charset="0"/>
              </a:rPr>
              <a:t>or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1F3451"/>
                </a:solidFill>
                <a:effectLst/>
                <a:latin typeface="Aptos" panose="020B0004020202020204" pitchFamily="34" charset="0"/>
              </a:rPr>
              <a:t>psychosis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1F3451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>
              <a:solidFill>
                <a:srgbClr val="1F3451"/>
              </a:solidFill>
              <a:latin typeface="Aptos" panose="020B00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>
                <a:solidFill>
                  <a:srgbClr val="1F3451"/>
                </a:solidFill>
                <a:latin typeface="Aptos" panose="020B0004020202020204" pitchFamily="34" charset="0"/>
              </a:rPr>
              <a:t>A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1F3451"/>
                </a:solidFill>
                <a:effectLst/>
                <a:latin typeface="Aptos" panose="020B0004020202020204" pitchFamily="34" charset="0"/>
              </a:rPr>
              <a:t>utism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1F3451"/>
                </a:solidFill>
                <a:effectLst/>
                <a:latin typeface="Aptos" panose="020B0004020202020204" pitchFamily="34" charset="0"/>
              </a:rPr>
              <a:t> and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1F3451"/>
                </a:solidFill>
                <a:effectLst/>
                <a:latin typeface="Aptos" panose="020B0004020202020204" pitchFamily="34" charset="0"/>
              </a:rPr>
              <a:t>ADHD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1F3451"/>
                </a:solidFill>
                <a:effectLst/>
                <a:latin typeface="Aptos" panose="020B0004020202020204" pitchFamily="34" charset="0"/>
              </a:rPr>
              <a:t> increasing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rgbClr val="1F345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68999-3B96-F08F-1470-D4BF79306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2B3846-1DA6-2EA4-EA9E-B463527DB7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785807"/>
              </p:ext>
            </p:extLst>
          </p:nvPr>
        </p:nvGraphicFramePr>
        <p:xfrm>
          <a:off x="-304060" y="1346812"/>
          <a:ext cx="8995673" cy="522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C7F5D1DC-0F9F-01D2-A417-9291E097C5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77800"/>
            <a:ext cx="12192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200" b="1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rPr>
              <a:t>Care settings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DE747-DD43-298F-B47E-F0F056E64042}"/>
              </a:ext>
            </a:extLst>
          </p:cNvPr>
          <p:cNvSpPr txBox="1"/>
          <p:nvPr/>
        </p:nvSpPr>
        <p:spPr>
          <a:xfrm>
            <a:off x="8458200" y="1835927"/>
            <a:ext cx="364418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430 (27%) 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deaths per year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under acute care</a:t>
            </a:r>
          </a:p>
          <a:p>
            <a:pPr algn="ctr"/>
            <a:endParaRPr lang="en-GB" sz="2400" b="1">
              <a:solidFill>
                <a:srgbClr val="1F3451"/>
              </a:solidFill>
              <a:latin typeface="Aptos" panose="020B0004020202020204" pitchFamily="34" charset="0"/>
            </a:endParaRPr>
          </a:p>
          <a:p>
            <a:pPr algn="ctr"/>
            <a:endParaRPr lang="en-GB" sz="2400" b="1">
              <a:solidFill>
                <a:srgbClr val="1F3451"/>
              </a:solidFill>
              <a:latin typeface="Aptos" panose="020B0004020202020204" pitchFamily="34" charset="0"/>
            </a:endParaRPr>
          </a:p>
          <a:p>
            <a:pPr algn="ctr"/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445 (28%) 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missed their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last appointment 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and/or were </a:t>
            </a:r>
            <a:r>
              <a:rPr lang="en-GB" sz="2400" b="1">
                <a:solidFill>
                  <a:srgbClr val="1F3451"/>
                </a:solidFill>
                <a:latin typeface="Aptos" panose="020B0004020202020204" pitchFamily="34" charset="0"/>
              </a:rPr>
              <a:t>non-adherent</a:t>
            </a:r>
            <a:r>
              <a:rPr lang="en-GB" sz="2400">
                <a:solidFill>
                  <a:srgbClr val="1F3451"/>
                </a:solidFill>
                <a:latin typeface="Aptos" panose="020B0004020202020204" pitchFamily="34" charset="0"/>
              </a:rPr>
              <a:t> with medication </a:t>
            </a:r>
          </a:p>
          <a:p>
            <a:pPr algn="ctr"/>
            <a:endParaRPr lang="en-GB" sz="2400" b="1">
              <a:latin typeface="Aptos" panose="020B0004020202020204" pitchFamily="34" charset="0"/>
              <a:ea typeface="Calibri"/>
              <a:cs typeface="Calibri"/>
            </a:endParaRPr>
          </a:p>
          <a:p>
            <a:pPr algn="ctr"/>
            <a:endParaRPr lang="en-GB" sz="2400" b="1">
              <a:latin typeface="Aptos" panose="020B0004020202020204" pitchFamily="34" charset="0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81D39-B2F9-FC9B-0B1B-F445BA22DF7F}"/>
              </a:ext>
            </a:extLst>
          </p:cNvPr>
          <p:cNvSpPr txBox="1"/>
          <p:nvPr/>
        </p:nvSpPr>
        <p:spPr>
          <a:xfrm rot="-5400000">
            <a:off x="-634048" y="3730034"/>
            <a:ext cx="1755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latin typeface="Aptos" panose="020B0004020202020204" pitchFamily="34" charset="0"/>
              </a:rPr>
              <a:t>Percentage of patients</a:t>
            </a:r>
          </a:p>
        </p:txBody>
      </p:sp>
    </p:spTree>
    <p:extLst>
      <p:ext uri="{BB962C8B-B14F-4D97-AF65-F5344CB8AC3E}">
        <p14:creationId xmlns:p14="http://schemas.microsoft.com/office/powerpoint/2010/main" val="282929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22806-F81D-787E-02AA-192E86A9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48DCBF73-0AEF-89C7-4854-54F869DB778A}"/>
              </a:ext>
            </a:extLst>
          </p:cNvPr>
          <p:cNvSpPr txBox="1">
            <a:spLocks/>
          </p:cNvSpPr>
          <p:nvPr/>
        </p:nvSpPr>
        <p:spPr>
          <a:xfrm>
            <a:off x="0" y="178147"/>
            <a:ext cx="12192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Timing of last contact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1C5D4-6F3D-BD89-D8C6-D516B1EF9F80}"/>
              </a:ext>
            </a:extLst>
          </p:cNvPr>
          <p:cNvSpPr txBox="1"/>
          <p:nvPr/>
        </p:nvSpPr>
        <p:spPr>
          <a:xfrm>
            <a:off x="9015406" y="4267759"/>
            <a:ext cx="283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81%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short-term risk of suicide was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low or none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53788-6D7D-BBD6-1A39-FCF84E2350E6}"/>
              </a:ext>
            </a:extLst>
          </p:cNvPr>
          <p:cNvSpPr txBox="1"/>
          <p:nvPr/>
        </p:nvSpPr>
        <p:spPr>
          <a:xfrm>
            <a:off x="8760542" y="2117785"/>
            <a:ext cx="3345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46%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had contact with services in the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F3451"/>
                </a:solidFill>
                <a:effectLst/>
                <a:uLnTx/>
                <a:uFillTx/>
                <a:latin typeface="Aptos" panose="020B0004020202020204" pitchFamily="34" charset="0"/>
              </a:rPr>
              <a:t>week before death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E5E3292-2AA3-8F08-B982-17DB09B6E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171994"/>
              </p:ext>
            </p:extLst>
          </p:nvPr>
        </p:nvGraphicFramePr>
        <p:xfrm>
          <a:off x="279038" y="1337734"/>
          <a:ext cx="8481504" cy="507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6AE8381-C64F-DC8A-85F5-11B4B35EC8DF}"/>
              </a:ext>
            </a:extLst>
          </p:cNvPr>
          <p:cNvSpPr txBox="1"/>
          <p:nvPr/>
        </p:nvSpPr>
        <p:spPr>
          <a:xfrm>
            <a:off x="1461052" y="5583861"/>
            <a:ext cx="944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&lt;24 hours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68024-0B1A-0E89-0D01-997F80B4F834}"/>
              </a:ext>
            </a:extLst>
          </p:cNvPr>
          <p:cNvSpPr txBox="1"/>
          <p:nvPr/>
        </p:nvSpPr>
        <p:spPr>
          <a:xfrm>
            <a:off x="2996626" y="5583861"/>
            <a:ext cx="944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1-7 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DACA7-A3AE-DCC2-AD24-10C81D3A250A}"/>
              </a:ext>
            </a:extLst>
          </p:cNvPr>
          <p:cNvSpPr txBox="1"/>
          <p:nvPr/>
        </p:nvSpPr>
        <p:spPr>
          <a:xfrm>
            <a:off x="4248044" y="5583861"/>
            <a:ext cx="144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More than 1 week to 4 weeks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9A79A8-8FEC-B041-6773-839EF6AB9CAE}"/>
              </a:ext>
            </a:extLst>
          </p:cNvPr>
          <p:cNvSpPr txBox="1"/>
          <p:nvPr/>
        </p:nvSpPr>
        <p:spPr>
          <a:xfrm>
            <a:off x="5763740" y="5583861"/>
            <a:ext cx="149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latin typeface="Aptos" panose="020B0004020202020204" pitchFamily="34" charset="0"/>
              </a:rPr>
              <a:t>More than 4 weeks to 13 weeks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A2C009-5CF4-8E3B-13F7-85C51D36DA38}"/>
              </a:ext>
            </a:extLst>
          </p:cNvPr>
          <p:cNvSpPr txBox="1"/>
          <p:nvPr/>
        </p:nvSpPr>
        <p:spPr>
          <a:xfrm>
            <a:off x="7424446" y="5583861"/>
            <a:ext cx="115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latin typeface="Aptos" panose="020B0004020202020204" pitchFamily="34" charset="0"/>
              </a:rPr>
              <a:t>More than 13 weeks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7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heme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C2301262-54BA-4082-BC44-DCE71F46C048}" vid="{BE05CBDD-88C7-4F0D-9D4D-99E8ADA8A712}"/>
    </a:ext>
  </a:extLst>
</a:theme>
</file>

<file path=ppt/theme/theme5.xml><?xml version="1.0" encoding="utf-8"?>
<a:theme xmlns:a="http://schemas.openxmlformats.org/drawingml/2006/main" name="1_Theme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C2301262-54BA-4082-BC44-DCE71F46C048}" vid="{BE05CBDD-88C7-4F0D-9D4D-99E8ADA8A712}"/>
    </a:ext>
  </a:extLst>
</a:theme>
</file>

<file path=ppt/theme/theme6.xml><?xml version="1.0" encoding="utf-8"?>
<a:theme xmlns:a="http://schemas.openxmlformats.org/drawingml/2006/main" name="4_Theme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C2301262-54BA-4082-BC44-DCE71F46C048}" vid="{BE05CBDD-88C7-4F0D-9D4D-99E8ADA8A71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9437FD8390540BA2006B7923868C9" ma:contentTypeVersion="14" ma:contentTypeDescription="Create a new document." ma:contentTypeScope="" ma:versionID="a74444de869a2ac2e4f31d3dde91793a">
  <xsd:schema xmlns:xsd="http://www.w3.org/2001/XMLSchema" xmlns:xs="http://www.w3.org/2001/XMLSchema" xmlns:p="http://schemas.microsoft.com/office/2006/metadata/properties" xmlns:ns2="2e0b6fce-bd22-48c9-9c2a-050ff6d964a9" xmlns:ns3="a8909ba7-2c5b-4737-8949-485c48a93818" targetNamespace="http://schemas.microsoft.com/office/2006/metadata/properties" ma:root="true" ma:fieldsID="e14975f8e1ba1c6448613fcacacadcdd" ns2:_="" ns3:_="">
    <xsd:import namespace="2e0b6fce-bd22-48c9-9c2a-050ff6d964a9"/>
    <xsd:import namespace="a8909ba7-2c5b-4737-8949-485c48a938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0b6fce-bd22-48c9-9c2a-050ff6d96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09ba7-2c5b-4737-8949-485c48a938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1d6adc2-9397-47fb-a83a-b68597780155}" ma:internalName="TaxCatchAll" ma:showField="CatchAllData" ma:web="a8909ba7-2c5b-4737-8949-485c48a938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0b6fce-bd22-48c9-9c2a-050ff6d964a9">
      <Terms xmlns="http://schemas.microsoft.com/office/infopath/2007/PartnerControls"/>
    </lcf76f155ced4ddcb4097134ff3c332f>
    <TaxCatchAll xmlns="a8909ba7-2c5b-4737-8949-485c48a93818" xsi:nil="true"/>
  </documentManagement>
</p:properties>
</file>

<file path=customXml/itemProps1.xml><?xml version="1.0" encoding="utf-8"?>
<ds:datastoreItem xmlns:ds="http://schemas.openxmlformats.org/officeDocument/2006/customXml" ds:itemID="{FE9F7815-E5EE-452B-85A5-385EA90CA660}">
  <ds:schemaRefs>
    <ds:schemaRef ds:uri="2e0b6fce-bd22-48c9-9c2a-050ff6d964a9"/>
    <ds:schemaRef ds:uri="a8909ba7-2c5b-4737-8949-485c48a938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6680573-52B0-4E2F-B2EB-55762F2C76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7DE370-B328-4064-9E0B-9F36DE54E45A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purl.org/dc/dcmitype/"/>
    <ds:schemaRef ds:uri="a8909ba7-2c5b-4737-8949-485c48a9381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e0b6fce-bd22-48c9-9c2a-050ff6d964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922</Words>
  <Application>Microsoft Office PowerPoint</Application>
  <PresentationFormat>Widescreen</PresentationFormat>
  <Paragraphs>207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Calibri Light</vt:lpstr>
      <vt:lpstr>Times New Roman</vt:lpstr>
      <vt:lpstr>Office Theme</vt:lpstr>
      <vt:lpstr>2_Office Theme</vt:lpstr>
      <vt:lpstr>1_Office Theme</vt:lpstr>
      <vt:lpstr>Theme2</vt:lpstr>
      <vt:lpstr>1_Theme2</vt:lpstr>
      <vt:lpstr>4_Theme2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 settings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Graney</dc:creator>
  <cp:lastModifiedBy>Cathryn Rodway</cp:lastModifiedBy>
  <cp:revision>1</cp:revision>
  <dcterms:created xsi:type="dcterms:W3CDTF">2025-11-21T17:03:06Z</dcterms:created>
  <dcterms:modified xsi:type="dcterms:W3CDTF">2026-05-18T10:58:48Z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0x010100BB99437FD8390540BA2006B7923868C9</vt:lpwstr>
  </property>
  <property fmtid="{D5CDD505-2E9C-101B-9397-08002B2CF9AE}" pid="3" name="MediaServiceImageTags">
    <vt:lpwstr/>
  </property>
</Properties>
</file>