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84" r:id="rId5"/>
  </p:sldMasterIdLst>
  <p:notesMasterIdLst>
    <p:notesMasterId r:id="rId12"/>
  </p:notesMasterIdLst>
  <p:sldIdLst>
    <p:sldId id="263" r:id="rId6"/>
    <p:sldId id="264" r:id="rId7"/>
    <p:sldId id="265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313A5F-3635-4B96-9D35-2A8AD495556F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92FF007-74D7-4E96-AD43-1E346108025B}">
      <dgm:prSet phldrT="[Text]"/>
      <dgm:spPr>
        <a:solidFill>
          <a:schemeClr val="accent4"/>
        </a:solidFill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Destination/ type of holiday</a:t>
          </a:r>
          <a:endParaRPr lang="en-GB" b="1" dirty="0">
            <a:solidFill>
              <a:schemeClr val="tx1"/>
            </a:solidFill>
          </a:endParaRPr>
        </a:p>
      </dgm:t>
    </dgm:pt>
    <dgm:pt modelId="{E4CBC749-136D-4549-B632-B2C476993853}" type="parTrans" cxnId="{EFFFC78C-C2F7-4FFF-86C0-9D021E584B1A}">
      <dgm:prSet/>
      <dgm:spPr/>
      <dgm:t>
        <a:bodyPr/>
        <a:lstStyle/>
        <a:p>
          <a:endParaRPr lang="en-GB"/>
        </a:p>
      </dgm:t>
    </dgm:pt>
    <dgm:pt modelId="{909B1A69-7A4F-4213-A4DC-E17584E98BBF}" type="sibTrans" cxnId="{EFFFC78C-C2F7-4FFF-86C0-9D021E584B1A}">
      <dgm:prSet/>
      <dgm:spPr/>
      <dgm:t>
        <a:bodyPr/>
        <a:lstStyle/>
        <a:p>
          <a:endParaRPr lang="en-GB" dirty="0"/>
        </a:p>
      </dgm:t>
    </dgm:pt>
    <dgm:pt modelId="{016C9371-09B0-472B-8318-FB8354A57244}">
      <dgm:prSet phldrT="[Text]"/>
      <dgm:spPr>
        <a:solidFill>
          <a:schemeClr val="accent4"/>
        </a:solidFill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Transport method</a:t>
          </a:r>
          <a:endParaRPr lang="en-GB" b="1" dirty="0">
            <a:solidFill>
              <a:schemeClr val="tx1"/>
            </a:solidFill>
          </a:endParaRPr>
        </a:p>
      </dgm:t>
    </dgm:pt>
    <dgm:pt modelId="{98DFBBA1-E698-4834-B9DF-E318003BF0CF}" type="parTrans" cxnId="{6FFF5E3D-3AAF-4D1C-9D14-9C26DF2B9B7A}">
      <dgm:prSet/>
      <dgm:spPr/>
      <dgm:t>
        <a:bodyPr/>
        <a:lstStyle/>
        <a:p>
          <a:endParaRPr lang="en-GB"/>
        </a:p>
      </dgm:t>
    </dgm:pt>
    <dgm:pt modelId="{521D10B4-6AE8-4D72-95BB-759D3D6DA8E6}" type="sibTrans" cxnId="{6FFF5E3D-3AAF-4D1C-9D14-9C26DF2B9B7A}">
      <dgm:prSet/>
      <dgm:spPr/>
      <dgm:t>
        <a:bodyPr/>
        <a:lstStyle/>
        <a:p>
          <a:endParaRPr lang="en-GB" dirty="0"/>
        </a:p>
      </dgm:t>
    </dgm:pt>
    <dgm:pt modelId="{AFA5BD38-3DAA-4E65-AFDA-8CFEC61A34E9}">
      <dgm:prSet phldrT="[Text]"/>
      <dgm:spPr>
        <a:solidFill>
          <a:schemeClr val="accent4"/>
        </a:solidFill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Make bookings</a:t>
          </a:r>
          <a:endParaRPr lang="en-GB" b="1" dirty="0">
            <a:solidFill>
              <a:schemeClr val="tx1"/>
            </a:solidFill>
          </a:endParaRPr>
        </a:p>
      </dgm:t>
    </dgm:pt>
    <dgm:pt modelId="{FE48DA52-434A-4F04-A673-382924725509}" type="parTrans" cxnId="{2A7FE646-6EDB-44C1-B537-64A678C0D5DA}">
      <dgm:prSet/>
      <dgm:spPr/>
      <dgm:t>
        <a:bodyPr/>
        <a:lstStyle/>
        <a:p>
          <a:endParaRPr lang="en-GB"/>
        </a:p>
      </dgm:t>
    </dgm:pt>
    <dgm:pt modelId="{5269A960-F03A-4B14-A34A-437203DDA554}" type="sibTrans" cxnId="{2A7FE646-6EDB-44C1-B537-64A678C0D5DA}">
      <dgm:prSet/>
      <dgm:spPr/>
      <dgm:t>
        <a:bodyPr/>
        <a:lstStyle/>
        <a:p>
          <a:endParaRPr lang="en-GB" dirty="0"/>
        </a:p>
      </dgm:t>
    </dgm:pt>
    <dgm:pt modelId="{EBA0711E-DE68-42E3-8F35-B32D6386FB9E}">
      <dgm:prSet/>
      <dgm:spPr>
        <a:solidFill>
          <a:schemeClr val="accent4"/>
        </a:solidFill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Make arrangements for time away</a:t>
          </a:r>
          <a:endParaRPr lang="en-GB" b="1" dirty="0">
            <a:solidFill>
              <a:schemeClr val="tx1"/>
            </a:solidFill>
          </a:endParaRPr>
        </a:p>
      </dgm:t>
    </dgm:pt>
    <dgm:pt modelId="{D0B2A81D-0ED2-4EB7-956C-A13FB1A6BF0C}" type="parTrans" cxnId="{7ECA73CA-E7FE-499C-B35B-7B1359F2D54C}">
      <dgm:prSet/>
      <dgm:spPr/>
      <dgm:t>
        <a:bodyPr/>
        <a:lstStyle/>
        <a:p>
          <a:endParaRPr lang="en-GB"/>
        </a:p>
      </dgm:t>
    </dgm:pt>
    <dgm:pt modelId="{A7AA95C6-5816-47E9-8B1B-B2C963C4AAE5}" type="sibTrans" cxnId="{7ECA73CA-E7FE-499C-B35B-7B1359F2D54C}">
      <dgm:prSet/>
      <dgm:spPr/>
      <dgm:t>
        <a:bodyPr/>
        <a:lstStyle/>
        <a:p>
          <a:endParaRPr lang="en-GB" dirty="0"/>
        </a:p>
      </dgm:t>
    </dgm:pt>
    <dgm:pt modelId="{017B3386-079F-4286-80F7-C04B34738AA6}">
      <dgm:prSet/>
      <dgm:spPr>
        <a:solidFill>
          <a:schemeClr val="accent4"/>
        </a:solidFill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Pack</a:t>
          </a:r>
          <a:endParaRPr lang="en-GB" b="1" dirty="0">
            <a:solidFill>
              <a:schemeClr val="tx1"/>
            </a:solidFill>
          </a:endParaRPr>
        </a:p>
      </dgm:t>
    </dgm:pt>
    <dgm:pt modelId="{62F59C39-10E6-494C-A243-8CF8E3B3E5D0}" type="parTrans" cxnId="{DB78E92A-D764-4FA9-A804-442E733DDF3A}">
      <dgm:prSet/>
      <dgm:spPr/>
      <dgm:t>
        <a:bodyPr/>
        <a:lstStyle/>
        <a:p>
          <a:endParaRPr lang="en-GB"/>
        </a:p>
      </dgm:t>
    </dgm:pt>
    <dgm:pt modelId="{C717AA83-DAE3-419F-B604-AA0F430B9306}" type="sibTrans" cxnId="{DB78E92A-D764-4FA9-A804-442E733DDF3A}">
      <dgm:prSet/>
      <dgm:spPr/>
      <dgm:t>
        <a:bodyPr/>
        <a:lstStyle/>
        <a:p>
          <a:endParaRPr lang="en-GB" dirty="0"/>
        </a:p>
      </dgm:t>
    </dgm:pt>
    <dgm:pt modelId="{F5257FEB-95FE-48BD-82F7-B0A0C433E49D}">
      <dgm:prSet/>
      <dgm:spPr>
        <a:solidFill>
          <a:schemeClr val="accent4"/>
        </a:solidFill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Enjoy</a:t>
          </a:r>
          <a:endParaRPr lang="en-GB" b="1" dirty="0">
            <a:solidFill>
              <a:schemeClr val="tx1"/>
            </a:solidFill>
          </a:endParaRPr>
        </a:p>
      </dgm:t>
    </dgm:pt>
    <dgm:pt modelId="{9E46276C-2BFD-410A-827C-23EF7926028D}" type="parTrans" cxnId="{D677FB22-DA64-4B72-8CA5-7C9CCD8C717C}">
      <dgm:prSet/>
      <dgm:spPr/>
      <dgm:t>
        <a:bodyPr/>
        <a:lstStyle/>
        <a:p>
          <a:endParaRPr lang="en-GB"/>
        </a:p>
      </dgm:t>
    </dgm:pt>
    <dgm:pt modelId="{6256FD50-3AC2-4C5D-ABAA-0430F6803B41}" type="sibTrans" cxnId="{D677FB22-DA64-4B72-8CA5-7C9CCD8C717C}">
      <dgm:prSet/>
      <dgm:spPr/>
      <dgm:t>
        <a:bodyPr/>
        <a:lstStyle/>
        <a:p>
          <a:endParaRPr lang="en-GB"/>
        </a:p>
      </dgm:t>
    </dgm:pt>
    <dgm:pt modelId="{49B6A59F-0CD2-45A2-A0EC-668A5D56770F}" type="pres">
      <dgm:prSet presAssocID="{2C313A5F-3635-4B96-9D35-2A8AD495556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AF9C774A-389F-448B-B6E5-18E8B7701581}" type="pres">
      <dgm:prSet presAssocID="{892FF007-74D7-4E96-AD43-1E346108025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EEBB06E-F589-48C8-A2F0-9936246ABAC1}" type="pres">
      <dgm:prSet presAssocID="{909B1A69-7A4F-4213-A4DC-E17584E98BBF}" presName="sibTrans" presStyleLbl="sibTrans2D1" presStyleIdx="0" presStyleCnt="5"/>
      <dgm:spPr/>
      <dgm:t>
        <a:bodyPr/>
        <a:lstStyle/>
        <a:p>
          <a:endParaRPr lang="en-GB"/>
        </a:p>
      </dgm:t>
    </dgm:pt>
    <dgm:pt modelId="{226EF287-A3A9-44D2-BCBD-A7FA2FB85722}" type="pres">
      <dgm:prSet presAssocID="{909B1A69-7A4F-4213-A4DC-E17584E98BBF}" presName="connectorText" presStyleLbl="sibTrans2D1" presStyleIdx="0" presStyleCnt="5"/>
      <dgm:spPr/>
      <dgm:t>
        <a:bodyPr/>
        <a:lstStyle/>
        <a:p>
          <a:endParaRPr lang="en-GB"/>
        </a:p>
      </dgm:t>
    </dgm:pt>
    <dgm:pt modelId="{52078612-06BA-4CEE-B7AB-6010D23A9C14}" type="pres">
      <dgm:prSet presAssocID="{016C9371-09B0-472B-8318-FB8354A57244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5A18C44-C178-4CF4-9FA2-8D6FDCF85602}" type="pres">
      <dgm:prSet presAssocID="{521D10B4-6AE8-4D72-95BB-759D3D6DA8E6}" presName="sibTrans" presStyleLbl="sibTrans2D1" presStyleIdx="1" presStyleCnt="5"/>
      <dgm:spPr/>
      <dgm:t>
        <a:bodyPr/>
        <a:lstStyle/>
        <a:p>
          <a:endParaRPr lang="en-GB"/>
        </a:p>
      </dgm:t>
    </dgm:pt>
    <dgm:pt modelId="{1E84F6DA-1EA9-4372-B552-627DA023F484}" type="pres">
      <dgm:prSet presAssocID="{521D10B4-6AE8-4D72-95BB-759D3D6DA8E6}" presName="connectorText" presStyleLbl="sibTrans2D1" presStyleIdx="1" presStyleCnt="5"/>
      <dgm:spPr/>
      <dgm:t>
        <a:bodyPr/>
        <a:lstStyle/>
        <a:p>
          <a:endParaRPr lang="en-GB"/>
        </a:p>
      </dgm:t>
    </dgm:pt>
    <dgm:pt modelId="{F527721E-E94A-4745-ACCA-A08025462250}" type="pres">
      <dgm:prSet presAssocID="{AFA5BD38-3DAA-4E65-AFDA-8CFEC61A34E9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359AF4B-2531-48F1-A2A7-949356CDF136}" type="pres">
      <dgm:prSet presAssocID="{5269A960-F03A-4B14-A34A-437203DDA554}" presName="sibTrans" presStyleLbl="sibTrans2D1" presStyleIdx="2" presStyleCnt="5"/>
      <dgm:spPr/>
      <dgm:t>
        <a:bodyPr/>
        <a:lstStyle/>
        <a:p>
          <a:endParaRPr lang="en-GB"/>
        </a:p>
      </dgm:t>
    </dgm:pt>
    <dgm:pt modelId="{2CD5B330-FC39-442A-B237-AD400F2433E3}" type="pres">
      <dgm:prSet presAssocID="{5269A960-F03A-4B14-A34A-437203DDA554}" presName="connectorText" presStyleLbl="sibTrans2D1" presStyleIdx="2" presStyleCnt="5"/>
      <dgm:spPr/>
      <dgm:t>
        <a:bodyPr/>
        <a:lstStyle/>
        <a:p>
          <a:endParaRPr lang="en-GB"/>
        </a:p>
      </dgm:t>
    </dgm:pt>
    <dgm:pt modelId="{20253918-4801-408A-8449-024D7F37B987}" type="pres">
      <dgm:prSet presAssocID="{EBA0711E-DE68-42E3-8F35-B32D6386FB9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D85ACDA-E205-4979-8C0F-0F787DD33F0C}" type="pres">
      <dgm:prSet presAssocID="{A7AA95C6-5816-47E9-8B1B-B2C963C4AAE5}" presName="sibTrans" presStyleLbl="sibTrans2D1" presStyleIdx="3" presStyleCnt="5"/>
      <dgm:spPr/>
      <dgm:t>
        <a:bodyPr/>
        <a:lstStyle/>
        <a:p>
          <a:endParaRPr lang="en-GB"/>
        </a:p>
      </dgm:t>
    </dgm:pt>
    <dgm:pt modelId="{DF68749E-948A-4533-AF6C-14D1866626D1}" type="pres">
      <dgm:prSet presAssocID="{A7AA95C6-5816-47E9-8B1B-B2C963C4AAE5}" presName="connectorText" presStyleLbl="sibTrans2D1" presStyleIdx="3" presStyleCnt="5"/>
      <dgm:spPr/>
      <dgm:t>
        <a:bodyPr/>
        <a:lstStyle/>
        <a:p>
          <a:endParaRPr lang="en-GB"/>
        </a:p>
      </dgm:t>
    </dgm:pt>
    <dgm:pt modelId="{8EC5FB76-D6E6-4646-898D-BE5834C559DD}" type="pres">
      <dgm:prSet presAssocID="{017B3386-079F-4286-80F7-C04B34738AA6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13781DA-80F3-4B2B-93E7-25949A10CD75}" type="pres">
      <dgm:prSet presAssocID="{C717AA83-DAE3-419F-B604-AA0F430B9306}" presName="sibTrans" presStyleLbl="sibTrans2D1" presStyleIdx="4" presStyleCnt="5"/>
      <dgm:spPr/>
      <dgm:t>
        <a:bodyPr/>
        <a:lstStyle/>
        <a:p>
          <a:endParaRPr lang="en-GB"/>
        </a:p>
      </dgm:t>
    </dgm:pt>
    <dgm:pt modelId="{96F92231-33F0-464F-B6A4-CBE48A414D76}" type="pres">
      <dgm:prSet presAssocID="{C717AA83-DAE3-419F-B604-AA0F430B9306}" presName="connectorText" presStyleLbl="sibTrans2D1" presStyleIdx="4" presStyleCnt="5"/>
      <dgm:spPr/>
      <dgm:t>
        <a:bodyPr/>
        <a:lstStyle/>
        <a:p>
          <a:endParaRPr lang="en-GB"/>
        </a:p>
      </dgm:t>
    </dgm:pt>
    <dgm:pt modelId="{22689C1C-A74A-48DB-A19B-B7036A200D95}" type="pres">
      <dgm:prSet presAssocID="{F5257FEB-95FE-48BD-82F7-B0A0C433E49D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D4F7BD1-9077-4091-A6A4-CC16016297A3}" type="presOf" srcId="{909B1A69-7A4F-4213-A4DC-E17584E98BBF}" destId="{226EF287-A3A9-44D2-BCBD-A7FA2FB85722}" srcOrd="1" destOrd="0" presId="urn:microsoft.com/office/officeart/2005/8/layout/process1"/>
    <dgm:cxn modelId="{005FDB95-146D-4AD3-B31A-73014E046959}" type="presOf" srcId="{521D10B4-6AE8-4D72-95BB-759D3D6DA8E6}" destId="{1E84F6DA-1EA9-4372-B552-627DA023F484}" srcOrd="1" destOrd="0" presId="urn:microsoft.com/office/officeart/2005/8/layout/process1"/>
    <dgm:cxn modelId="{6FFF5E3D-3AAF-4D1C-9D14-9C26DF2B9B7A}" srcId="{2C313A5F-3635-4B96-9D35-2A8AD495556F}" destId="{016C9371-09B0-472B-8318-FB8354A57244}" srcOrd="1" destOrd="0" parTransId="{98DFBBA1-E698-4834-B9DF-E318003BF0CF}" sibTransId="{521D10B4-6AE8-4D72-95BB-759D3D6DA8E6}"/>
    <dgm:cxn modelId="{EFFFC78C-C2F7-4FFF-86C0-9D021E584B1A}" srcId="{2C313A5F-3635-4B96-9D35-2A8AD495556F}" destId="{892FF007-74D7-4E96-AD43-1E346108025B}" srcOrd="0" destOrd="0" parTransId="{E4CBC749-136D-4549-B632-B2C476993853}" sibTransId="{909B1A69-7A4F-4213-A4DC-E17584E98BBF}"/>
    <dgm:cxn modelId="{D677FB22-DA64-4B72-8CA5-7C9CCD8C717C}" srcId="{2C313A5F-3635-4B96-9D35-2A8AD495556F}" destId="{F5257FEB-95FE-48BD-82F7-B0A0C433E49D}" srcOrd="5" destOrd="0" parTransId="{9E46276C-2BFD-410A-827C-23EF7926028D}" sibTransId="{6256FD50-3AC2-4C5D-ABAA-0430F6803B41}"/>
    <dgm:cxn modelId="{E9CB7710-AF06-42A8-B85F-A60DCF376EBE}" type="presOf" srcId="{C717AA83-DAE3-419F-B604-AA0F430B9306}" destId="{96F92231-33F0-464F-B6A4-CBE48A414D76}" srcOrd="1" destOrd="0" presId="urn:microsoft.com/office/officeart/2005/8/layout/process1"/>
    <dgm:cxn modelId="{A5DDB57F-7D76-4EC6-9478-836C22D7C1AB}" type="presOf" srcId="{F5257FEB-95FE-48BD-82F7-B0A0C433E49D}" destId="{22689C1C-A74A-48DB-A19B-B7036A200D95}" srcOrd="0" destOrd="0" presId="urn:microsoft.com/office/officeart/2005/8/layout/process1"/>
    <dgm:cxn modelId="{2CCF26B3-2101-4DE3-A2AD-FD3A1471BA96}" type="presOf" srcId="{AFA5BD38-3DAA-4E65-AFDA-8CFEC61A34E9}" destId="{F527721E-E94A-4745-ACCA-A08025462250}" srcOrd="0" destOrd="0" presId="urn:microsoft.com/office/officeart/2005/8/layout/process1"/>
    <dgm:cxn modelId="{8BF664B3-5CE5-47AE-9F7F-E190C6BB3EF1}" type="presOf" srcId="{A7AA95C6-5816-47E9-8B1B-B2C963C4AAE5}" destId="{DF68749E-948A-4533-AF6C-14D1866626D1}" srcOrd="1" destOrd="0" presId="urn:microsoft.com/office/officeart/2005/8/layout/process1"/>
    <dgm:cxn modelId="{0C3AF77B-1361-4636-B6A4-1125CDFD358B}" type="presOf" srcId="{521D10B4-6AE8-4D72-95BB-759D3D6DA8E6}" destId="{45A18C44-C178-4CF4-9FA2-8D6FDCF85602}" srcOrd="0" destOrd="0" presId="urn:microsoft.com/office/officeart/2005/8/layout/process1"/>
    <dgm:cxn modelId="{7778B6D7-F494-4EAE-84A2-E6952E8E7959}" type="presOf" srcId="{5269A960-F03A-4B14-A34A-437203DDA554}" destId="{2359AF4B-2531-48F1-A2A7-949356CDF136}" srcOrd="0" destOrd="0" presId="urn:microsoft.com/office/officeart/2005/8/layout/process1"/>
    <dgm:cxn modelId="{DB78E92A-D764-4FA9-A804-442E733DDF3A}" srcId="{2C313A5F-3635-4B96-9D35-2A8AD495556F}" destId="{017B3386-079F-4286-80F7-C04B34738AA6}" srcOrd="4" destOrd="0" parTransId="{62F59C39-10E6-494C-A243-8CF8E3B3E5D0}" sibTransId="{C717AA83-DAE3-419F-B604-AA0F430B9306}"/>
    <dgm:cxn modelId="{E48102DA-AC5B-40D8-AD21-4CC87F4B8FD1}" type="presOf" srcId="{892FF007-74D7-4E96-AD43-1E346108025B}" destId="{AF9C774A-389F-448B-B6E5-18E8B7701581}" srcOrd="0" destOrd="0" presId="urn:microsoft.com/office/officeart/2005/8/layout/process1"/>
    <dgm:cxn modelId="{27FA72A7-D523-463D-8FA3-E8B5A3C3F213}" type="presOf" srcId="{909B1A69-7A4F-4213-A4DC-E17584E98BBF}" destId="{DEEBB06E-F589-48C8-A2F0-9936246ABAC1}" srcOrd="0" destOrd="0" presId="urn:microsoft.com/office/officeart/2005/8/layout/process1"/>
    <dgm:cxn modelId="{68FE1CF4-45F7-4F89-BB63-AE55579FDD5F}" type="presOf" srcId="{017B3386-079F-4286-80F7-C04B34738AA6}" destId="{8EC5FB76-D6E6-4646-898D-BE5834C559DD}" srcOrd="0" destOrd="0" presId="urn:microsoft.com/office/officeart/2005/8/layout/process1"/>
    <dgm:cxn modelId="{7ECA73CA-E7FE-499C-B35B-7B1359F2D54C}" srcId="{2C313A5F-3635-4B96-9D35-2A8AD495556F}" destId="{EBA0711E-DE68-42E3-8F35-B32D6386FB9E}" srcOrd="3" destOrd="0" parTransId="{D0B2A81D-0ED2-4EB7-956C-A13FB1A6BF0C}" sibTransId="{A7AA95C6-5816-47E9-8B1B-B2C963C4AAE5}"/>
    <dgm:cxn modelId="{B096FB5E-9F38-4D81-B4D2-7FE351E4E6BF}" type="presOf" srcId="{016C9371-09B0-472B-8318-FB8354A57244}" destId="{52078612-06BA-4CEE-B7AB-6010D23A9C14}" srcOrd="0" destOrd="0" presId="urn:microsoft.com/office/officeart/2005/8/layout/process1"/>
    <dgm:cxn modelId="{B6AEB1C8-C11B-4282-A132-61BF36F3ADD3}" type="presOf" srcId="{C717AA83-DAE3-419F-B604-AA0F430B9306}" destId="{113781DA-80F3-4B2B-93E7-25949A10CD75}" srcOrd="0" destOrd="0" presId="urn:microsoft.com/office/officeart/2005/8/layout/process1"/>
    <dgm:cxn modelId="{BBEFF7A9-67D5-44D8-893D-E826DB74C104}" type="presOf" srcId="{A7AA95C6-5816-47E9-8B1B-B2C963C4AAE5}" destId="{CD85ACDA-E205-4979-8C0F-0F787DD33F0C}" srcOrd="0" destOrd="0" presId="urn:microsoft.com/office/officeart/2005/8/layout/process1"/>
    <dgm:cxn modelId="{12054D10-17E7-4819-A1C1-402FEAB0FABD}" type="presOf" srcId="{5269A960-F03A-4B14-A34A-437203DDA554}" destId="{2CD5B330-FC39-442A-B237-AD400F2433E3}" srcOrd="1" destOrd="0" presId="urn:microsoft.com/office/officeart/2005/8/layout/process1"/>
    <dgm:cxn modelId="{27D57D07-0885-4BE3-9F73-49D616977EBF}" type="presOf" srcId="{EBA0711E-DE68-42E3-8F35-B32D6386FB9E}" destId="{20253918-4801-408A-8449-024D7F37B987}" srcOrd="0" destOrd="0" presId="urn:microsoft.com/office/officeart/2005/8/layout/process1"/>
    <dgm:cxn modelId="{D40EABD7-8C89-438F-8CAE-E33A93085D00}" type="presOf" srcId="{2C313A5F-3635-4B96-9D35-2A8AD495556F}" destId="{49B6A59F-0CD2-45A2-A0EC-668A5D56770F}" srcOrd="0" destOrd="0" presId="urn:microsoft.com/office/officeart/2005/8/layout/process1"/>
    <dgm:cxn modelId="{2A7FE646-6EDB-44C1-B537-64A678C0D5DA}" srcId="{2C313A5F-3635-4B96-9D35-2A8AD495556F}" destId="{AFA5BD38-3DAA-4E65-AFDA-8CFEC61A34E9}" srcOrd="2" destOrd="0" parTransId="{FE48DA52-434A-4F04-A673-382924725509}" sibTransId="{5269A960-F03A-4B14-A34A-437203DDA554}"/>
    <dgm:cxn modelId="{7B581E9E-9E03-4315-8A6E-072642FD3250}" type="presParOf" srcId="{49B6A59F-0CD2-45A2-A0EC-668A5D56770F}" destId="{AF9C774A-389F-448B-B6E5-18E8B7701581}" srcOrd="0" destOrd="0" presId="urn:microsoft.com/office/officeart/2005/8/layout/process1"/>
    <dgm:cxn modelId="{FD78FF96-AAFA-4C31-89A2-96923CAFCAB1}" type="presParOf" srcId="{49B6A59F-0CD2-45A2-A0EC-668A5D56770F}" destId="{DEEBB06E-F589-48C8-A2F0-9936246ABAC1}" srcOrd="1" destOrd="0" presId="urn:microsoft.com/office/officeart/2005/8/layout/process1"/>
    <dgm:cxn modelId="{EEF0B8E6-5B88-4579-A588-95A261671598}" type="presParOf" srcId="{DEEBB06E-F589-48C8-A2F0-9936246ABAC1}" destId="{226EF287-A3A9-44D2-BCBD-A7FA2FB85722}" srcOrd="0" destOrd="0" presId="urn:microsoft.com/office/officeart/2005/8/layout/process1"/>
    <dgm:cxn modelId="{86A50FBF-64E0-41BB-BBB7-B29458E20332}" type="presParOf" srcId="{49B6A59F-0CD2-45A2-A0EC-668A5D56770F}" destId="{52078612-06BA-4CEE-B7AB-6010D23A9C14}" srcOrd="2" destOrd="0" presId="urn:microsoft.com/office/officeart/2005/8/layout/process1"/>
    <dgm:cxn modelId="{3AAC2493-64BA-4611-BEBE-803E02BA5BCB}" type="presParOf" srcId="{49B6A59F-0CD2-45A2-A0EC-668A5D56770F}" destId="{45A18C44-C178-4CF4-9FA2-8D6FDCF85602}" srcOrd="3" destOrd="0" presId="urn:microsoft.com/office/officeart/2005/8/layout/process1"/>
    <dgm:cxn modelId="{7DD3AAF2-9E30-4532-B78B-3A0087C222AC}" type="presParOf" srcId="{45A18C44-C178-4CF4-9FA2-8D6FDCF85602}" destId="{1E84F6DA-1EA9-4372-B552-627DA023F484}" srcOrd="0" destOrd="0" presId="urn:microsoft.com/office/officeart/2005/8/layout/process1"/>
    <dgm:cxn modelId="{90CA818C-2EF7-4A74-AC5D-20F047CD1B51}" type="presParOf" srcId="{49B6A59F-0CD2-45A2-A0EC-668A5D56770F}" destId="{F527721E-E94A-4745-ACCA-A08025462250}" srcOrd="4" destOrd="0" presId="urn:microsoft.com/office/officeart/2005/8/layout/process1"/>
    <dgm:cxn modelId="{A17D0E57-3C49-4108-BD6B-46AF0C6EA463}" type="presParOf" srcId="{49B6A59F-0CD2-45A2-A0EC-668A5D56770F}" destId="{2359AF4B-2531-48F1-A2A7-949356CDF136}" srcOrd="5" destOrd="0" presId="urn:microsoft.com/office/officeart/2005/8/layout/process1"/>
    <dgm:cxn modelId="{0BCB2166-AD20-4F36-B72B-EEBCF09F6003}" type="presParOf" srcId="{2359AF4B-2531-48F1-A2A7-949356CDF136}" destId="{2CD5B330-FC39-442A-B237-AD400F2433E3}" srcOrd="0" destOrd="0" presId="urn:microsoft.com/office/officeart/2005/8/layout/process1"/>
    <dgm:cxn modelId="{5DDF7B82-1BBB-464D-AB1B-188C23EBEA5C}" type="presParOf" srcId="{49B6A59F-0CD2-45A2-A0EC-668A5D56770F}" destId="{20253918-4801-408A-8449-024D7F37B987}" srcOrd="6" destOrd="0" presId="urn:microsoft.com/office/officeart/2005/8/layout/process1"/>
    <dgm:cxn modelId="{C3C2E8B3-230B-47DB-9517-5FD49D490997}" type="presParOf" srcId="{49B6A59F-0CD2-45A2-A0EC-668A5D56770F}" destId="{CD85ACDA-E205-4979-8C0F-0F787DD33F0C}" srcOrd="7" destOrd="0" presId="urn:microsoft.com/office/officeart/2005/8/layout/process1"/>
    <dgm:cxn modelId="{7C6DB14D-B4A2-4F89-B7E0-1D68F432F3C0}" type="presParOf" srcId="{CD85ACDA-E205-4979-8C0F-0F787DD33F0C}" destId="{DF68749E-948A-4533-AF6C-14D1866626D1}" srcOrd="0" destOrd="0" presId="urn:microsoft.com/office/officeart/2005/8/layout/process1"/>
    <dgm:cxn modelId="{795A71DF-0FED-4260-89FF-68A3204C9E36}" type="presParOf" srcId="{49B6A59F-0CD2-45A2-A0EC-668A5D56770F}" destId="{8EC5FB76-D6E6-4646-898D-BE5834C559DD}" srcOrd="8" destOrd="0" presId="urn:microsoft.com/office/officeart/2005/8/layout/process1"/>
    <dgm:cxn modelId="{DFF79B40-9270-4C25-A0BC-D7DDD44542F4}" type="presParOf" srcId="{49B6A59F-0CD2-45A2-A0EC-668A5D56770F}" destId="{113781DA-80F3-4B2B-93E7-25949A10CD75}" srcOrd="9" destOrd="0" presId="urn:microsoft.com/office/officeart/2005/8/layout/process1"/>
    <dgm:cxn modelId="{C5632F22-E086-4D14-BBD1-3D6C35E1C9D1}" type="presParOf" srcId="{113781DA-80F3-4B2B-93E7-25949A10CD75}" destId="{96F92231-33F0-464F-B6A4-CBE48A414D76}" srcOrd="0" destOrd="0" presId="urn:microsoft.com/office/officeart/2005/8/layout/process1"/>
    <dgm:cxn modelId="{1737400C-594D-44C1-86E8-D04717547937}" type="presParOf" srcId="{49B6A59F-0CD2-45A2-A0EC-668A5D56770F}" destId="{22689C1C-A74A-48DB-A19B-B7036A200D95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9C774A-389F-448B-B6E5-18E8B7701581}">
      <dsp:nvSpPr>
        <dsp:cNvPr id="0" name=""/>
        <dsp:cNvSpPr/>
      </dsp:nvSpPr>
      <dsp:spPr>
        <a:xfrm>
          <a:off x="0" y="2129790"/>
          <a:ext cx="1028699" cy="617220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b="1" kern="1200" dirty="0" smtClean="0">
              <a:solidFill>
                <a:schemeClr val="tx1"/>
              </a:solidFill>
            </a:rPr>
            <a:t>Destination/ type of holiday</a:t>
          </a:r>
          <a:endParaRPr lang="en-GB" sz="1100" b="1" kern="1200" dirty="0">
            <a:solidFill>
              <a:schemeClr val="tx1"/>
            </a:solidFill>
          </a:endParaRPr>
        </a:p>
      </dsp:txBody>
      <dsp:txXfrm>
        <a:off x="18078" y="2147868"/>
        <a:ext cx="992543" cy="581064"/>
      </dsp:txXfrm>
    </dsp:sp>
    <dsp:sp modelId="{DEEBB06E-F589-48C8-A2F0-9936246ABAC1}">
      <dsp:nvSpPr>
        <dsp:cNvPr id="0" name=""/>
        <dsp:cNvSpPr/>
      </dsp:nvSpPr>
      <dsp:spPr>
        <a:xfrm>
          <a:off x="1131570" y="2310841"/>
          <a:ext cx="218084" cy="255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900" kern="1200" dirty="0"/>
        </a:p>
      </dsp:txBody>
      <dsp:txXfrm>
        <a:off x="1131570" y="2361864"/>
        <a:ext cx="152659" cy="153071"/>
      </dsp:txXfrm>
    </dsp:sp>
    <dsp:sp modelId="{52078612-06BA-4CEE-B7AB-6010D23A9C14}">
      <dsp:nvSpPr>
        <dsp:cNvPr id="0" name=""/>
        <dsp:cNvSpPr/>
      </dsp:nvSpPr>
      <dsp:spPr>
        <a:xfrm>
          <a:off x="1440180" y="2129790"/>
          <a:ext cx="1028699" cy="617220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b="1" kern="1200" dirty="0" smtClean="0">
              <a:solidFill>
                <a:schemeClr val="tx1"/>
              </a:solidFill>
            </a:rPr>
            <a:t>Transport method</a:t>
          </a:r>
          <a:endParaRPr lang="en-GB" sz="1100" b="1" kern="1200" dirty="0">
            <a:solidFill>
              <a:schemeClr val="tx1"/>
            </a:solidFill>
          </a:endParaRPr>
        </a:p>
      </dsp:txBody>
      <dsp:txXfrm>
        <a:off x="1458258" y="2147868"/>
        <a:ext cx="992543" cy="581064"/>
      </dsp:txXfrm>
    </dsp:sp>
    <dsp:sp modelId="{45A18C44-C178-4CF4-9FA2-8D6FDCF85602}">
      <dsp:nvSpPr>
        <dsp:cNvPr id="0" name=""/>
        <dsp:cNvSpPr/>
      </dsp:nvSpPr>
      <dsp:spPr>
        <a:xfrm>
          <a:off x="2571750" y="2310841"/>
          <a:ext cx="218084" cy="255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900" kern="1200" dirty="0"/>
        </a:p>
      </dsp:txBody>
      <dsp:txXfrm>
        <a:off x="2571750" y="2361864"/>
        <a:ext cx="152659" cy="153071"/>
      </dsp:txXfrm>
    </dsp:sp>
    <dsp:sp modelId="{F527721E-E94A-4745-ACCA-A08025462250}">
      <dsp:nvSpPr>
        <dsp:cNvPr id="0" name=""/>
        <dsp:cNvSpPr/>
      </dsp:nvSpPr>
      <dsp:spPr>
        <a:xfrm>
          <a:off x="2880360" y="2129790"/>
          <a:ext cx="1028699" cy="617220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b="1" kern="1200" dirty="0" smtClean="0">
              <a:solidFill>
                <a:schemeClr val="tx1"/>
              </a:solidFill>
            </a:rPr>
            <a:t>Make bookings</a:t>
          </a:r>
          <a:endParaRPr lang="en-GB" sz="1100" b="1" kern="1200" dirty="0">
            <a:solidFill>
              <a:schemeClr val="tx1"/>
            </a:solidFill>
          </a:endParaRPr>
        </a:p>
      </dsp:txBody>
      <dsp:txXfrm>
        <a:off x="2898438" y="2147868"/>
        <a:ext cx="992543" cy="581064"/>
      </dsp:txXfrm>
    </dsp:sp>
    <dsp:sp modelId="{2359AF4B-2531-48F1-A2A7-949356CDF136}">
      <dsp:nvSpPr>
        <dsp:cNvPr id="0" name=""/>
        <dsp:cNvSpPr/>
      </dsp:nvSpPr>
      <dsp:spPr>
        <a:xfrm>
          <a:off x="4011930" y="2310841"/>
          <a:ext cx="218084" cy="255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900" kern="1200" dirty="0"/>
        </a:p>
      </dsp:txBody>
      <dsp:txXfrm>
        <a:off x="4011930" y="2361864"/>
        <a:ext cx="152659" cy="153071"/>
      </dsp:txXfrm>
    </dsp:sp>
    <dsp:sp modelId="{20253918-4801-408A-8449-024D7F37B987}">
      <dsp:nvSpPr>
        <dsp:cNvPr id="0" name=""/>
        <dsp:cNvSpPr/>
      </dsp:nvSpPr>
      <dsp:spPr>
        <a:xfrm>
          <a:off x="4320540" y="2129790"/>
          <a:ext cx="1028699" cy="617220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b="1" kern="1200" dirty="0" smtClean="0">
              <a:solidFill>
                <a:schemeClr val="tx1"/>
              </a:solidFill>
            </a:rPr>
            <a:t>Make arrangements for time away</a:t>
          </a:r>
          <a:endParaRPr lang="en-GB" sz="1100" b="1" kern="1200" dirty="0">
            <a:solidFill>
              <a:schemeClr val="tx1"/>
            </a:solidFill>
          </a:endParaRPr>
        </a:p>
      </dsp:txBody>
      <dsp:txXfrm>
        <a:off x="4338618" y="2147868"/>
        <a:ext cx="992543" cy="581064"/>
      </dsp:txXfrm>
    </dsp:sp>
    <dsp:sp modelId="{CD85ACDA-E205-4979-8C0F-0F787DD33F0C}">
      <dsp:nvSpPr>
        <dsp:cNvPr id="0" name=""/>
        <dsp:cNvSpPr/>
      </dsp:nvSpPr>
      <dsp:spPr>
        <a:xfrm>
          <a:off x="5452110" y="2310841"/>
          <a:ext cx="218084" cy="255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900" kern="1200" dirty="0"/>
        </a:p>
      </dsp:txBody>
      <dsp:txXfrm>
        <a:off x="5452110" y="2361864"/>
        <a:ext cx="152659" cy="153071"/>
      </dsp:txXfrm>
    </dsp:sp>
    <dsp:sp modelId="{8EC5FB76-D6E6-4646-898D-BE5834C559DD}">
      <dsp:nvSpPr>
        <dsp:cNvPr id="0" name=""/>
        <dsp:cNvSpPr/>
      </dsp:nvSpPr>
      <dsp:spPr>
        <a:xfrm>
          <a:off x="5760719" y="2129790"/>
          <a:ext cx="1028699" cy="617220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b="1" kern="1200" dirty="0" smtClean="0">
              <a:solidFill>
                <a:schemeClr val="tx1"/>
              </a:solidFill>
            </a:rPr>
            <a:t>Pack</a:t>
          </a:r>
          <a:endParaRPr lang="en-GB" sz="1100" b="1" kern="1200" dirty="0">
            <a:solidFill>
              <a:schemeClr val="tx1"/>
            </a:solidFill>
          </a:endParaRPr>
        </a:p>
      </dsp:txBody>
      <dsp:txXfrm>
        <a:off x="5778797" y="2147868"/>
        <a:ext cx="992543" cy="581064"/>
      </dsp:txXfrm>
    </dsp:sp>
    <dsp:sp modelId="{113781DA-80F3-4B2B-93E7-25949A10CD75}">
      <dsp:nvSpPr>
        <dsp:cNvPr id="0" name=""/>
        <dsp:cNvSpPr/>
      </dsp:nvSpPr>
      <dsp:spPr>
        <a:xfrm>
          <a:off x="6892289" y="2310841"/>
          <a:ext cx="218084" cy="255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900" kern="1200" dirty="0"/>
        </a:p>
      </dsp:txBody>
      <dsp:txXfrm>
        <a:off x="6892289" y="2361864"/>
        <a:ext cx="152659" cy="153071"/>
      </dsp:txXfrm>
    </dsp:sp>
    <dsp:sp modelId="{22689C1C-A74A-48DB-A19B-B7036A200D95}">
      <dsp:nvSpPr>
        <dsp:cNvPr id="0" name=""/>
        <dsp:cNvSpPr/>
      </dsp:nvSpPr>
      <dsp:spPr>
        <a:xfrm>
          <a:off x="7200899" y="2129790"/>
          <a:ext cx="1028699" cy="617220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b="1" kern="1200" dirty="0" smtClean="0">
              <a:solidFill>
                <a:schemeClr val="tx1"/>
              </a:solidFill>
            </a:rPr>
            <a:t>Enjoy</a:t>
          </a:r>
          <a:endParaRPr lang="en-GB" sz="1100" b="1" kern="1200" dirty="0">
            <a:solidFill>
              <a:schemeClr val="tx1"/>
            </a:solidFill>
          </a:endParaRPr>
        </a:p>
      </dsp:txBody>
      <dsp:txXfrm>
        <a:off x="7218977" y="2147868"/>
        <a:ext cx="992543" cy="5810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E078F6-4FF3-4D52-903D-3A9E3F9A3F08}" type="datetimeFigureOut">
              <a:rPr lang="en-GB" smtClean="0"/>
              <a:pPr/>
              <a:t>22/02/2017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462EB-3B5D-4640-95EA-7D1160201FB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237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E303-9A63-4864-A6CF-5DB8B534A851}" type="datetimeFigureOut">
              <a:rPr lang="en-GB" smtClean="0"/>
              <a:pPr/>
              <a:t>22/02/2017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25DF-4797-4FA7-A6B5-82C91704F13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9170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E303-9A63-4864-A6CF-5DB8B534A851}" type="datetimeFigureOut">
              <a:rPr lang="en-GB" smtClean="0"/>
              <a:pPr/>
              <a:t>22/02/2017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25DF-4797-4FA7-A6B5-82C91704F13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6145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92696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92696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E303-9A63-4864-A6CF-5DB8B534A851}" type="datetimeFigureOut">
              <a:rPr lang="en-GB" smtClean="0"/>
              <a:pPr/>
              <a:t>22/02/2017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25DF-4797-4FA7-A6B5-82C91704F13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15511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DA40A-BB9F-4D5F-9F0F-6AEF38110433}" type="datetimeFigureOut">
              <a:rPr lang="en-GB" smtClean="0"/>
              <a:pPr/>
              <a:t>22/02/2017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068B4-BCD0-4267-A619-2F4FACD6073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7386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DA40A-BB9F-4D5F-9F0F-6AEF38110433}" type="datetimeFigureOut">
              <a:rPr lang="en-GB" smtClean="0"/>
              <a:pPr/>
              <a:t>22/02/2017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068B4-BCD0-4267-A619-2F4FACD6073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5434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DA40A-BB9F-4D5F-9F0F-6AEF38110433}" type="datetimeFigureOut">
              <a:rPr lang="en-GB" smtClean="0"/>
              <a:pPr/>
              <a:t>22/02/2017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068B4-BCD0-4267-A619-2F4FACD6073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86189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DA40A-BB9F-4D5F-9F0F-6AEF38110433}" type="datetimeFigureOut">
              <a:rPr lang="en-GB" smtClean="0"/>
              <a:pPr/>
              <a:t>22/02/2017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068B4-BCD0-4267-A619-2F4FACD6073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7511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DA40A-BB9F-4D5F-9F0F-6AEF38110433}" type="datetimeFigureOut">
              <a:rPr lang="en-GB" smtClean="0"/>
              <a:pPr/>
              <a:t>22/02/2017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068B4-BCD0-4267-A619-2F4FACD6073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61250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DA40A-BB9F-4D5F-9F0F-6AEF38110433}" type="datetimeFigureOut">
              <a:rPr lang="en-GB" smtClean="0"/>
              <a:pPr/>
              <a:t>22/02/2017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068B4-BCD0-4267-A619-2F4FACD6073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9669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DA40A-BB9F-4D5F-9F0F-6AEF38110433}" type="datetimeFigureOut">
              <a:rPr lang="en-GB" smtClean="0"/>
              <a:pPr/>
              <a:t>22/02/2017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068B4-BCD0-4267-A619-2F4FACD6073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17382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DA40A-BB9F-4D5F-9F0F-6AEF38110433}" type="datetimeFigureOut">
              <a:rPr lang="en-GB" smtClean="0"/>
              <a:pPr/>
              <a:t>22/02/2017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068B4-BCD0-4267-A619-2F4FACD6073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427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7373"/>
            <a:ext cx="8229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7793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DA40A-BB9F-4D5F-9F0F-6AEF38110433}" type="datetimeFigureOut">
              <a:rPr lang="en-GB" smtClean="0"/>
              <a:pPr/>
              <a:t>22/02/2017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068B4-BCD0-4267-A619-2F4FACD6073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97546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DA40A-BB9F-4D5F-9F0F-6AEF38110433}" type="datetimeFigureOut">
              <a:rPr lang="en-GB" smtClean="0"/>
              <a:pPr/>
              <a:t>22/02/2017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068B4-BCD0-4267-A619-2F4FACD6073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14635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DA40A-BB9F-4D5F-9F0F-6AEF38110433}" type="datetimeFigureOut">
              <a:rPr lang="en-GB" smtClean="0"/>
              <a:pPr/>
              <a:t>22/02/2017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068B4-BCD0-4267-A619-2F4FACD6073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3461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E303-9A63-4864-A6CF-5DB8B534A851}" type="datetimeFigureOut">
              <a:rPr lang="en-GB" smtClean="0"/>
              <a:pPr/>
              <a:t>22/02/2017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25DF-4797-4FA7-A6B5-82C91704F13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14722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737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737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E303-9A63-4864-A6CF-5DB8B534A851}" type="datetimeFigureOut">
              <a:rPr lang="en-GB" smtClean="0"/>
              <a:pPr/>
              <a:t>22/02/2017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25DF-4797-4FA7-A6B5-82C91704F13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02724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25142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7405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925142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74056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841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E303-9A63-4864-A6CF-5DB8B534A851}" type="datetimeFigureOut">
              <a:rPr lang="en-GB" smtClean="0"/>
              <a:pPr/>
              <a:t>22/02/2017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25DF-4797-4FA7-A6B5-82C91704F13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7752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E303-9A63-4864-A6CF-5DB8B534A851}" type="datetimeFigureOut">
              <a:rPr lang="en-GB" smtClean="0"/>
              <a:pPr/>
              <a:t>22/02/2017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25DF-4797-4FA7-A6B5-82C91704F13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4596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9269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482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E303-9A63-4864-A6CF-5DB8B534A851}" type="datetimeFigureOut">
              <a:rPr lang="en-GB" smtClean="0"/>
              <a:pPr/>
              <a:t>22/02/2017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25DF-4797-4FA7-A6B5-82C91704F13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1814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78486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9269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3245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E303-9A63-4864-A6CF-5DB8B534A851}" type="datetimeFigureOut">
              <a:rPr lang="en-GB" smtClean="0"/>
              <a:pPr/>
              <a:t>22/02/2017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25DF-4797-4FA7-A6B5-82C91704F13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7404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8335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8E303-9A63-4864-A6CF-5DB8B534A851}" type="datetimeFigureOut">
              <a:rPr lang="en-GB" smtClean="0"/>
              <a:pPr/>
              <a:t>22/02/2017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F25DF-4797-4FA7-A6B5-82C91704F13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933" y="188640"/>
            <a:ext cx="16557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7765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DA40A-BB9F-4D5F-9F0F-6AEF38110433}" type="datetimeFigureOut">
              <a:rPr lang="en-GB" smtClean="0"/>
              <a:pPr/>
              <a:t>22/02/2017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068B4-BCD0-4267-A619-2F4FACD6073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4720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openxmlformats.org/officeDocument/2006/relationships/image" Target="../media/image9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12" Type="http://schemas.openxmlformats.org/officeDocument/2006/relationships/image" Target="../media/image8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image" Target="../media/image7.jpeg"/><Relationship Id="rId5" Type="http://schemas.openxmlformats.org/officeDocument/2006/relationships/diagramColors" Target="../diagrams/colors1.xml"/><Relationship Id="rId10" Type="http://schemas.openxmlformats.org/officeDocument/2006/relationships/image" Target="../media/image6.jpe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5.jpeg"/><Relationship Id="rId14" Type="http://schemas.openxmlformats.org/officeDocument/2006/relationships/image" Target="../media/image10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b="1" cap="small" dirty="0" smtClean="0">
                <a:solidFill>
                  <a:schemeClr val="accent4"/>
                </a:solidFill>
              </a:rPr>
              <a:t>High Level Process Overview</a:t>
            </a:r>
            <a:endParaRPr lang="en-GB" sz="4800" b="1" cap="small" dirty="0">
              <a:solidFill>
                <a:schemeClr val="accent4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9600" dirty="0" smtClean="0"/>
              <a:t>SIPOC</a:t>
            </a:r>
            <a:endParaRPr lang="en-GB" sz="9600" dirty="0"/>
          </a:p>
        </p:txBody>
      </p:sp>
    </p:spTree>
    <p:extLst>
      <p:ext uri="{BB962C8B-B14F-4D97-AF65-F5344CB8AC3E}">
        <p14:creationId xmlns:p14="http://schemas.microsoft.com/office/powerpoint/2010/main" val="86661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b="1" dirty="0" smtClean="0">
                <a:solidFill>
                  <a:schemeClr val="accent4"/>
                </a:solidFill>
              </a:rPr>
              <a:t>SIPOC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33388" y="1412875"/>
            <a:ext cx="822960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GB" altLang="en-US" sz="2800" dirty="0" smtClean="0"/>
              <a:t>	This is a single page summary containing details of the </a:t>
            </a:r>
            <a:r>
              <a:rPr lang="en-GB" altLang="en-US" sz="2800" u="sng" dirty="0" smtClean="0"/>
              <a:t>Suppliers</a:t>
            </a:r>
            <a:r>
              <a:rPr lang="en-GB" altLang="en-US" sz="2800" dirty="0" smtClean="0"/>
              <a:t>, </a:t>
            </a:r>
            <a:r>
              <a:rPr lang="en-GB" altLang="en-US" sz="2800" u="sng" dirty="0" smtClean="0"/>
              <a:t>Inputs</a:t>
            </a:r>
            <a:r>
              <a:rPr lang="en-GB" altLang="en-US" sz="2800" dirty="0" smtClean="0"/>
              <a:t>, </a:t>
            </a:r>
            <a:r>
              <a:rPr lang="en-GB" altLang="en-US" sz="2800" u="sng" dirty="0" smtClean="0"/>
              <a:t>Processes</a:t>
            </a:r>
            <a:r>
              <a:rPr lang="en-GB" altLang="en-US" sz="2800" dirty="0" smtClean="0"/>
              <a:t>, </a:t>
            </a:r>
            <a:r>
              <a:rPr lang="en-GB" altLang="en-US" sz="2800" u="sng" dirty="0" smtClean="0"/>
              <a:t>Outputs</a:t>
            </a:r>
            <a:r>
              <a:rPr lang="en-GB" altLang="en-US" sz="2800" dirty="0" smtClean="0"/>
              <a:t> and </a:t>
            </a:r>
            <a:r>
              <a:rPr lang="en-GB" altLang="en-US" sz="2800" u="sng" dirty="0" smtClean="0"/>
              <a:t>Customers</a:t>
            </a:r>
            <a:r>
              <a:rPr lang="en-GB" altLang="en-US" sz="2800" dirty="0" smtClean="0"/>
              <a:t> for the process. It is also used to establish the current performance and to state what your goal performance should be along with outlining initial theories on what causes variation.</a:t>
            </a:r>
            <a:br>
              <a:rPr lang="en-GB" altLang="en-US" sz="2800" dirty="0" smtClean="0"/>
            </a:br>
            <a:endParaRPr lang="en-GB" altLang="en-US" sz="2800" dirty="0" smtClean="0"/>
          </a:p>
        </p:txBody>
      </p:sp>
      <p:pic>
        <p:nvPicPr>
          <p:cNvPr id="2970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4292600"/>
            <a:ext cx="8797925" cy="2249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024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7573714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chemeClr val="accent4"/>
                </a:solidFill>
              </a:rPr>
              <a:t>High Level </a:t>
            </a:r>
            <a:r>
              <a:rPr lang="en-GB" b="1" dirty="0" smtClean="0">
                <a:solidFill>
                  <a:schemeClr val="accent4"/>
                </a:solidFill>
              </a:rPr>
              <a:t>Process Overview</a:t>
            </a:r>
            <a:endParaRPr lang="en-GB" sz="3600" b="1" dirty="0">
              <a:solidFill>
                <a:schemeClr val="accent4"/>
              </a:solidFill>
            </a:endParaRPr>
          </a:p>
        </p:txBody>
      </p:sp>
      <p:pic>
        <p:nvPicPr>
          <p:cNvPr id="2" name="Picture 2" descr="C:\Users\mqbsseb5\AppData\Local\Microsoft\Windows\Temporary Internet Files\Content.IE5\XT2WU5TK\beautiful_beach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492896"/>
            <a:ext cx="1440160" cy="964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mqbsseb5\AppData\Local\Microsoft\Windows\Temporary Internet Files\Content.IE5\XT2WU5TK\ski_racer2[1]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826019"/>
            <a:ext cx="992058" cy="802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C:\Users\mqbsseb5\AppData\Local\Microsoft\Windows\Temporary Internet Files\Content.IE5\0O34I3VK\night-in-the-city-21851292200793awk[1]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970" y="1556792"/>
            <a:ext cx="1006210" cy="670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C:\Users\mqbsseb5\AppData\Local\Microsoft\Windows\Temporary Internet Files\Content.IE5\0O34I3VK\St%20Elizabeth%204[1]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4208" y="4437112"/>
            <a:ext cx="1351017" cy="988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 descr="C:\Users\mqbsseb5\AppData\Local\Microsoft\Windows\Temporary Internet Files\Content.IE5\0O34I3VK\houseboat[1].JPG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44" b="11841"/>
          <a:stretch/>
        </p:blipFill>
        <p:spPr bwMode="auto">
          <a:xfrm>
            <a:off x="2259717" y="5708073"/>
            <a:ext cx="1403648" cy="789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C:\Users\mqbsseb5\AppData\Local\Microsoft\Windows\Temporary Internet Files\Content.IE5\XT2WU5TK\Plane[1]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655" y="5588203"/>
            <a:ext cx="1352032" cy="901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5" name="Picture 9" descr="C:\Users\mqbsseb5\AppData\Local\Microsoft\Windows\Temporary Internet Files\Content.IE5\TPQSGLR1\cat-and-dog[1].jpg"/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4"/>
          <a:stretch/>
        </p:blipFill>
        <p:spPr bwMode="auto">
          <a:xfrm>
            <a:off x="4788024" y="1826019"/>
            <a:ext cx="1368152" cy="1809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0" descr="C:\Users\mqbsseb5\AppData\Local\Microsoft\Windows\Temporary Internet Files\Content.IE5\0O34I3VK\party[1].gif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610130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211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917848"/>
            <a:ext cx="8229600" cy="1143000"/>
          </a:xfrm>
        </p:spPr>
        <p:txBody>
          <a:bodyPr/>
          <a:lstStyle/>
          <a:p>
            <a:r>
              <a:rPr lang="en-GB" altLang="en-US" b="1" dirty="0" smtClean="0">
                <a:solidFill>
                  <a:schemeClr val="accent4"/>
                </a:solidFill>
              </a:rPr>
              <a:t>How to Flowchart the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988840"/>
            <a:ext cx="3456383" cy="4813995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GB" dirty="0" smtClean="0"/>
              <a:t>Flowchart the process from left to right from the first to last steps (blue).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GB" dirty="0" smtClean="0"/>
              <a:t>Record process stages (from SIPOC) above relevant process steps (red).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GB" dirty="0" smtClean="0"/>
              <a:t>Record any quality concerns / issues below the process step (yellow).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GB" dirty="0" smtClean="0"/>
              <a:t>State the resources used for tasks above their process step (green).</a:t>
            </a:r>
            <a:endParaRPr lang="en-GB" dirty="0"/>
          </a:p>
        </p:txBody>
      </p:sp>
      <p:sp>
        <p:nvSpPr>
          <p:cNvPr id="922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en-GB" altLang="en-US" dirty="0"/>
          </a:p>
        </p:txBody>
      </p:sp>
      <p:graphicFrame>
        <p:nvGraphicFramePr>
          <p:cNvPr id="922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949746"/>
              </p:ext>
            </p:extLst>
          </p:nvPr>
        </p:nvGraphicFramePr>
        <p:xfrm>
          <a:off x="3674129" y="2060848"/>
          <a:ext cx="5290360" cy="4320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Visio" r:id="rId3" imgW="6173348" imgH="4463100" progId="">
                  <p:embed/>
                </p:oleObj>
              </mc:Choice>
              <mc:Fallback>
                <p:oleObj name="Visio" r:id="rId3" imgW="6173348" imgH="4463100" progId="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4129" y="2060848"/>
                        <a:ext cx="5290360" cy="4320480"/>
                      </a:xfrm>
                      <a:prstGeom prst="rect">
                        <a:avLst/>
                      </a:prstGeom>
                      <a:noFill/>
                      <a:ln w="539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8478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107950" y="922611"/>
            <a:ext cx="8928100" cy="1138237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b="1" dirty="0" smtClean="0">
                <a:solidFill>
                  <a:schemeClr val="accent4"/>
                </a:solidFill>
              </a:rPr>
              <a:t>The </a:t>
            </a:r>
            <a:r>
              <a:rPr lang="en-GB" altLang="en-US" sz="4900" b="1" dirty="0" smtClean="0">
                <a:solidFill>
                  <a:schemeClr val="accent4"/>
                </a:solidFill>
              </a:rPr>
              <a:t>Benefits</a:t>
            </a:r>
            <a:r>
              <a:rPr lang="en-GB" altLang="en-US" b="1" dirty="0" smtClean="0">
                <a:solidFill>
                  <a:schemeClr val="accent4"/>
                </a:solidFill>
              </a:rPr>
              <a:t> of Process Mapping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395536" y="1844923"/>
            <a:ext cx="8352928" cy="4896445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spcBef>
                <a:spcPts val="0"/>
              </a:spcBef>
            </a:pPr>
            <a:r>
              <a:rPr lang="en-GB" altLang="en-US" sz="2800" dirty="0" smtClean="0"/>
              <a:t>Helps build a shared picture of the process</a:t>
            </a:r>
          </a:p>
          <a:p>
            <a:pPr eaLnBrk="1" hangingPunct="1">
              <a:spcBef>
                <a:spcPts val="0"/>
              </a:spcBef>
            </a:pPr>
            <a:r>
              <a:rPr lang="en-GB" altLang="en-US" sz="2800" dirty="0" smtClean="0"/>
              <a:t>Clearly shows how the work is done now and who does it</a:t>
            </a:r>
          </a:p>
          <a:p>
            <a:pPr eaLnBrk="1" hangingPunct="1">
              <a:spcBef>
                <a:spcPts val="0"/>
              </a:spcBef>
            </a:pPr>
            <a:r>
              <a:rPr lang="en-GB" altLang="en-US" sz="2800" dirty="0" smtClean="0"/>
              <a:t>Can uncover duplication of effort, delays, omissions and unnecessary steps</a:t>
            </a:r>
          </a:p>
          <a:p>
            <a:pPr eaLnBrk="1" hangingPunct="1">
              <a:spcBef>
                <a:spcPts val="0"/>
              </a:spcBef>
            </a:pPr>
            <a:r>
              <a:rPr lang="en-GB" altLang="en-US" sz="2800" dirty="0" smtClean="0"/>
              <a:t>Can be used to explain the process to new employees and others</a:t>
            </a:r>
          </a:p>
          <a:p>
            <a:pPr eaLnBrk="1" hangingPunct="1">
              <a:lnSpc>
                <a:spcPct val="110000"/>
              </a:lnSpc>
              <a:spcBef>
                <a:spcPts val="0"/>
              </a:spcBef>
            </a:pPr>
            <a:r>
              <a:rPr lang="en-GB" altLang="en-US" sz="2800" dirty="0" smtClean="0"/>
              <a:t>Allows us to compare the actual process against the ideal</a:t>
            </a:r>
          </a:p>
        </p:txBody>
      </p:sp>
    </p:spTree>
    <p:extLst>
      <p:ext uri="{BB962C8B-B14F-4D97-AF65-F5344CB8AC3E}">
        <p14:creationId xmlns:p14="http://schemas.microsoft.com/office/powerpoint/2010/main" val="219890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7848"/>
            <a:ext cx="8229600" cy="1143000"/>
          </a:xfrm>
        </p:spPr>
        <p:txBody>
          <a:bodyPr>
            <a:noAutofit/>
          </a:bodyPr>
          <a:lstStyle/>
          <a:p>
            <a:r>
              <a:rPr lang="en-GB" b="1" dirty="0" smtClean="0">
                <a:solidFill>
                  <a:schemeClr val="accent4"/>
                </a:solidFill>
              </a:rPr>
              <a:t>Process mapping – </a:t>
            </a:r>
            <a:br>
              <a:rPr lang="en-GB" b="1" dirty="0" smtClean="0">
                <a:solidFill>
                  <a:schemeClr val="accent4"/>
                </a:solidFill>
              </a:rPr>
            </a:br>
            <a:r>
              <a:rPr lang="en-GB" b="1" dirty="0" smtClean="0">
                <a:solidFill>
                  <a:schemeClr val="accent4"/>
                </a:solidFill>
              </a:rPr>
              <a:t>Things to think about</a:t>
            </a:r>
            <a:endParaRPr lang="en-GB" b="1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3397"/>
            <a:ext cx="8229600" cy="4525963"/>
          </a:xfrm>
        </p:spPr>
        <p:txBody>
          <a:bodyPr/>
          <a:lstStyle/>
          <a:p>
            <a:r>
              <a:rPr lang="en-GB" dirty="0" smtClean="0"/>
              <a:t>Which roles perform each action?</a:t>
            </a:r>
          </a:p>
          <a:p>
            <a:r>
              <a:rPr lang="en-GB" dirty="0" smtClean="0"/>
              <a:t>What other resources are involved?</a:t>
            </a:r>
          </a:p>
          <a:p>
            <a:r>
              <a:rPr lang="en-GB" dirty="0" smtClean="0"/>
              <a:t>What information needs to be supplied / produced?</a:t>
            </a:r>
          </a:p>
          <a:p>
            <a:r>
              <a:rPr lang="en-GB" dirty="0" smtClean="0"/>
              <a:t>What issues / problems are experienced?</a:t>
            </a:r>
          </a:p>
          <a:p>
            <a:r>
              <a:rPr lang="en-GB" dirty="0" smtClean="0"/>
              <a:t>How can we measure the effectiveness of the process steps?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241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oM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d7c532db-36d0-4a61-bbe2-053c71439119">Process Mapping PowerPoint </Description0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56C8F79AEDC54A81D2A302660264B7" ma:contentTypeVersion="1" ma:contentTypeDescription="Create a new document." ma:contentTypeScope="" ma:versionID="ea480be11246338feca789906f8278ba">
  <xsd:schema xmlns:xsd="http://www.w3.org/2001/XMLSchema" xmlns:xs="http://www.w3.org/2001/XMLSchema" xmlns:p="http://schemas.microsoft.com/office/2006/metadata/properties" xmlns:ns2="d7c532db-36d0-4a61-bbe2-053c71439119" targetNamespace="http://schemas.microsoft.com/office/2006/metadata/properties" ma:root="true" ma:fieldsID="08dc8d52853c09dd17c0708ebd557812" ns2:_="">
    <xsd:import namespace="d7c532db-36d0-4a61-bbe2-053c71439119"/>
    <xsd:element name="properties">
      <xsd:complexType>
        <xsd:sequence>
          <xsd:element name="documentManagement">
            <xsd:complexType>
              <xsd:all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c532db-36d0-4a61-bbe2-053c71439119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internalName="Description0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C359D3-49E3-4F8C-BBF5-2EB3277C7B8E}">
  <ds:schemaRefs>
    <ds:schemaRef ds:uri="d7c532db-36d0-4a61-bbe2-053c71439119"/>
    <ds:schemaRef ds:uri="http://www.w3.org/XML/1998/namespace"/>
    <ds:schemaRef ds:uri="http://purl.org/dc/terms/"/>
    <ds:schemaRef ds:uri="http://purl.org/dc/elements/1.1/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0CF01D90-C945-4770-8139-06833C1D93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c532db-36d0-4a61-bbe2-053c714391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58B025B-24E8-41F4-A854-71DBACBF70B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1262</TotalTime>
  <Words>188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UoM theme</vt:lpstr>
      <vt:lpstr>1_Custom Design</vt:lpstr>
      <vt:lpstr>Visio</vt:lpstr>
      <vt:lpstr>High Level Process Overview</vt:lpstr>
      <vt:lpstr>SIPOC</vt:lpstr>
      <vt:lpstr>High Level Process Overview</vt:lpstr>
      <vt:lpstr>How to Flowchart the Process</vt:lpstr>
      <vt:lpstr>The Benefits of Process Mapping</vt:lpstr>
      <vt:lpstr>Process mapping –  Things to think about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Timetabling and Teaching Allocation Process Design</dc:title>
  <dc:creator>Erin Baggaley</dc:creator>
  <cp:lastModifiedBy>Joanne Davidson</cp:lastModifiedBy>
  <cp:revision>38</cp:revision>
  <dcterms:created xsi:type="dcterms:W3CDTF">2015-01-13T10:35:16Z</dcterms:created>
  <dcterms:modified xsi:type="dcterms:W3CDTF">2017-02-22T16:54:59Z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0x0101000656C8F79AEDC54A81D2A302660264B7</vt:lpwstr>
  </property>
</Properties>
</file>