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93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7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14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44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8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7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21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4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4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16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87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5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S:\Teaching_and_Learning\CommsandMarket\imageLibrary\Logos\UOM\Tab_logo\White backgrounds\TAB_col_white_background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69" y="260648"/>
            <a:ext cx="118829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408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uW1qbT2y5n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518815"/>
            <a:ext cx="7772400" cy="1470025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Resilience and mental toughness in difficult times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uW1qbT2y5nw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53841" y="1916832"/>
            <a:ext cx="7534583" cy="4238203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755576" y="570339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Good Day at Work “Resilience and mental toughness in difficult times” Online video clip. YouTube. YouTube, 4 April 2012. Web. April 2017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</Words>
  <Application>Microsoft Office PowerPoint</Application>
  <PresentationFormat>On-screen Show (4:3)</PresentationFormat>
  <Paragraphs>2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Resilience and mental toughness in difficult times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and Employee Communication Best Practice</dc:title>
  <dc:creator>Hannah Cook</dc:creator>
  <cp:lastModifiedBy>Hannah Cook</cp:lastModifiedBy>
  <cp:revision>3</cp:revision>
  <dcterms:created xsi:type="dcterms:W3CDTF">2017-04-03T14:30:50Z</dcterms:created>
  <dcterms:modified xsi:type="dcterms:W3CDTF">2017-04-03T14:46:38Z</dcterms:modified>
</cp:coreProperties>
</file>