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40F2C9-F7E9-4909-A5CC-F035CB64B701}" v="8" dt="2020-05-18T20:45:58.9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lin Thakkar" userId="daa605cf-a214-40b4-b948-e2e74b8479c9" providerId="ADAL" clId="{A340F2C9-F7E9-4909-A5CC-F035CB64B701}"/>
    <pc:docChg chg="custSel addSld modSld">
      <pc:chgData name="Nalin Thakkar" userId="daa605cf-a214-40b4-b948-e2e74b8479c9" providerId="ADAL" clId="{A340F2C9-F7E9-4909-A5CC-F035CB64B701}" dt="2020-05-18T20:46:19.899" v="94"/>
      <pc:docMkLst>
        <pc:docMk/>
      </pc:docMkLst>
      <pc:sldChg chg="modSp mod">
        <pc:chgData name="Nalin Thakkar" userId="daa605cf-a214-40b4-b948-e2e74b8479c9" providerId="ADAL" clId="{A340F2C9-F7E9-4909-A5CC-F035CB64B701}" dt="2020-05-18T20:21:55.337" v="7" actId="1076"/>
        <pc:sldMkLst>
          <pc:docMk/>
          <pc:sldMk cId="398242047" sldId="256"/>
        </pc:sldMkLst>
        <pc:spChg chg="mod">
          <ac:chgData name="Nalin Thakkar" userId="daa605cf-a214-40b4-b948-e2e74b8479c9" providerId="ADAL" clId="{A340F2C9-F7E9-4909-A5CC-F035CB64B701}" dt="2020-05-18T20:21:47.845" v="6" actId="122"/>
          <ac:spMkLst>
            <pc:docMk/>
            <pc:sldMk cId="398242047" sldId="256"/>
            <ac:spMk id="23" creationId="{3486C7CA-B6BC-469B-A314-0F53883E0AF7}"/>
          </ac:spMkLst>
        </pc:spChg>
        <pc:spChg chg="mod">
          <ac:chgData name="Nalin Thakkar" userId="daa605cf-a214-40b4-b948-e2e74b8479c9" providerId="ADAL" clId="{A340F2C9-F7E9-4909-A5CC-F035CB64B701}" dt="2020-05-18T20:21:55.337" v="7" actId="1076"/>
          <ac:spMkLst>
            <pc:docMk/>
            <pc:sldMk cId="398242047" sldId="256"/>
            <ac:spMk id="24" creationId="{83F6A683-0BB7-4B94-89FB-83B946F3BC9E}"/>
          </ac:spMkLst>
        </pc:spChg>
      </pc:sldChg>
      <pc:sldChg chg="addSp delSp modSp new mod chgLayout">
        <pc:chgData name="Nalin Thakkar" userId="daa605cf-a214-40b4-b948-e2e74b8479c9" providerId="ADAL" clId="{A340F2C9-F7E9-4909-A5CC-F035CB64B701}" dt="2020-05-18T20:46:19.899" v="94"/>
        <pc:sldMkLst>
          <pc:docMk/>
          <pc:sldMk cId="2394622988" sldId="257"/>
        </pc:sldMkLst>
        <pc:spChg chg="del">
          <ac:chgData name="Nalin Thakkar" userId="daa605cf-a214-40b4-b948-e2e74b8479c9" providerId="ADAL" clId="{A340F2C9-F7E9-4909-A5CC-F035CB64B701}" dt="2020-05-18T20:24:16.003" v="9" actId="700"/>
          <ac:spMkLst>
            <pc:docMk/>
            <pc:sldMk cId="2394622988" sldId="257"/>
            <ac:spMk id="2" creationId="{0ECF8A0D-BCA6-44C7-A726-F5964548E258}"/>
          </ac:spMkLst>
        </pc:spChg>
        <pc:spChg chg="add mod ord">
          <ac:chgData name="Nalin Thakkar" userId="daa605cf-a214-40b4-b948-e2e74b8479c9" providerId="ADAL" clId="{A340F2C9-F7E9-4909-A5CC-F035CB64B701}" dt="2020-05-18T20:24:40.426" v="63" actId="20577"/>
          <ac:spMkLst>
            <pc:docMk/>
            <pc:sldMk cId="2394622988" sldId="257"/>
            <ac:spMk id="3" creationId="{25C83C16-0C99-473C-B4B6-FEDA1AAD8031}"/>
          </ac:spMkLst>
        </pc:spChg>
        <pc:spChg chg="add del mod">
          <ac:chgData name="Nalin Thakkar" userId="daa605cf-a214-40b4-b948-e2e74b8479c9" providerId="ADAL" clId="{A340F2C9-F7E9-4909-A5CC-F035CB64B701}" dt="2020-05-18T20:42:00.540" v="83" actId="478"/>
          <ac:spMkLst>
            <pc:docMk/>
            <pc:sldMk cId="2394622988" sldId="257"/>
            <ac:spMk id="4" creationId="{283D66C0-5A2D-4AE8-BF3F-E1FEC9B7DE1D}"/>
          </ac:spMkLst>
        </pc:spChg>
        <pc:graphicFrameChg chg="add del mod">
          <ac:chgData name="Nalin Thakkar" userId="daa605cf-a214-40b4-b948-e2e74b8479c9" providerId="ADAL" clId="{A340F2C9-F7E9-4909-A5CC-F035CB64B701}" dt="2020-05-18T20:43:13.680" v="89" actId="478"/>
          <ac:graphicFrameMkLst>
            <pc:docMk/>
            <pc:sldMk cId="2394622988" sldId="257"/>
            <ac:graphicFrameMk id="5" creationId="{B87C8A40-4360-4614-81E2-12F33842061C}"/>
          </ac:graphicFrameMkLst>
        </pc:graphicFrameChg>
        <pc:graphicFrameChg chg="add del mod">
          <ac:chgData name="Nalin Thakkar" userId="daa605cf-a214-40b4-b948-e2e74b8479c9" providerId="ADAL" clId="{A340F2C9-F7E9-4909-A5CC-F035CB64B701}" dt="2020-05-18T20:45:04.109" v="91"/>
          <ac:graphicFrameMkLst>
            <pc:docMk/>
            <pc:sldMk cId="2394622988" sldId="257"/>
            <ac:graphicFrameMk id="6" creationId="{8D2C01C6-FEDA-44FC-B0B5-4360C56B4417}"/>
          </ac:graphicFrameMkLst>
        </pc:graphicFrameChg>
        <pc:graphicFrameChg chg="add mod">
          <ac:chgData name="Nalin Thakkar" userId="daa605cf-a214-40b4-b948-e2e74b8479c9" providerId="ADAL" clId="{A340F2C9-F7E9-4909-A5CC-F035CB64B701}" dt="2020-05-18T20:46:19.899" v="94"/>
          <ac:graphicFrameMkLst>
            <pc:docMk/>
            <pc:sldMk cId="2394622988" sldId="257"/>
            <ac:graphicFrameMk id="7" creationId="{90C8D244-2132-470A-B734-729E02AA20B5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FD185-C529-49B8-8D7E-04ED4F63C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15B948-FE87-4502-A17F-57A484A75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D4058-9FE1-4AE7-9075-DAF97947B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6E21B-A404-4454-B608-29715AFED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4CCCA-56DD-4839-80AD-CEB446396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8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5F9F-DBE3-4AC4-90AC-65A8731FE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8C0F7-45D2-45FA-9D8E-F50390856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5A21E-316A-4282-8F43-EDF69DBD7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576AC-94F5-4B93-9787-E220DF0D9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DC7AA-CCD7-45BD-8883-DC4F2BAE3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600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85558E-15A9-468B-A907-5D6CE697EF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896ABB-6C3E-4E12-A427-7A7F0581A3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3156B-F949-413D-B2B2-19E4356F5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617D6-A172-425D-854E-FCB5B4506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86584-1599-43A4-929F-FB3A9B96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60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D7149-A865-42EB-9B43-8AD0CA80F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C9DA9-912D-4E5C-993B-2C67B33F4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A7C72-6F5E-4E11-A16B-33EB35916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CA089-74BE-4725-A4A9-E2C9E8112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4D9E1-22EA-468B-9B6B-1F7F7EC07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88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8E075-06E6-4714-BC46-4B4CAC65F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A0138-39DE-42C9-8A22-4627DD964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0BDD3-4104-4C59-84CD-78C95C01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1DE6D-CFCD-44F8-8A59-E59A7FB6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4B245-AF74-46F2-B2F5-A4B3A1D0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47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846E4-2488-4B2B-9405-5E1F85ADA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06847-824E-4A7A-B4CC-C45CD6D99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E6A0AC-05E9-481C-8963-CF1CB4DCD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8804A-1EA6-48A2-8147-F7B987B5E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38361-5F15-4913-9AD1-5167D2526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2C1EF-358B-4DB3-B76A-8C7E544E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81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E684F-810E-4C2D-854D-91452ABBF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947C4-C390-492B-B6B0-A791DFB9B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39131-3750-4FE3-A141-BD3E1051E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CF162-9E3A-413F-BBF2-167ECE9C8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F8337F-07F2-4058-879C-831B2CDA06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82C014-A71C-4746-B3C7-47C4D0D88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1894FA-D032-4B9A-AB29-508D9E497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BE0C9-4262-42EC-9994-02A7BF023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E02BE-F979-4312-9F73-019641C65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A67933-3C7F-47A7-90A8-61DEF0771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08B06E-9683-4D03-B281-125E10F01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326D99-2270-4C06-B6D0-2397BB02C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94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297EEF-72E5-4845-B9F0-9E7907BD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7DF73E-3319-4D03-AA9C-A5FB57FA0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46E78-9811-424A-A845-7194F17E2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353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309C7-18D9-40E8-A740-E79ADAF0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CEDF8-9634-4E15-A849-86CE79B49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DED580-E7E6-47D9-A701-991C414BE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55BA72-23FE-46BC-BA4B-B3D06D050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66646F-4502-4AF2-B577-05866341C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B81B9-7C12-406C-9D40-FB0433FDC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56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DC522-1449-4696-8749-49D19ECB7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7FB10-CBB7-47F8-B2F7-16BC9350C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9D076-FFD4-4C60-BEA4-EDEB45ACB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47C12-4849-469E-8812-37BC9FD32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00A2-90F3-4DAA-898A-1073DFC78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55682-F0E0-49DC-9CDC-75960FDD0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290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172BF4-E51F-413A-9A8F-3AB82C137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A74A7E-6C4C-4978-B0BB-DA8E6DF00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0CC4E-E8C8-416E-910E-7D10094CEE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ABF45-75B0-4692-B197-E98816804C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6089E-8593-474D-A395-507EEDD40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70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5C83C16-0C99-473C-B4B6-FEDA1AAD8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University Scientific Research Laboratory Opening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0C8D244-2132-470A-B734-729E02AA20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988169"/>
              </p:ext>
            </p:extLst>
          </p:nvPr>
        </p:nvGraphicFramePr>
        <p:xfrm>
          <a:off x="1663700" y="1828800"/>
          <a:ext cx="8864600" cy="319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3" imgW="8864469" imgH="3199692" progId="Word.Document.12">
                  <p:embed/>
                </p:oleObj>
              </mc:Choice>
              <mc:Fallback>
                <p:oleObj name="Document" r:id="rId3" imgW="8864469" imgH="3199692" progId="Word.Documen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0C8D244-2132-470A-B734-729E02AA20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63700" y="1828800"/>
                        <a:ext cx="8864600" cy="319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4622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096B5C161FB749A70D5973CBAEC0AC" ma:contentTypeVersion="4" ma:contentTypeDescription="Create a new document." ma:contentTypeScope="" ma:versionID="47808547ac7832e55bec4679ad86e24c">
  <xsd:schema xmlns:xsd="http://www.w3.org/2001/XMLSchema" xmlns:xs="http://www.w3.org/2001/XMLSchema" xmlns:p="http://schemas.microsoft.com/office/2006/metadata/properties" xmlns:ns3="8663afbc-4dcd-4f99-a23c-fb13a0de339c" targetNamespace="http://schemas.microsoft.com/office/2006/metadata/properties" ma:root="true" ma:fieldsID="704e9f87c32f9d01a2fc0ef4684f27db" ns3:_="">
    <xsd:import namespace="8663afbc-4dcd-4f99-a23c-fb13a0de339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3afbc-4dcd-4f99-a23c-fb13a0de33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E218C14-892C-4467-B9D4-97057D69F2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63afbc-4dcd-4f99-a23c-fb13a0de3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D1EBB2-8612-4F29-AD94-4F06B8AF88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05772B-2C87-4D84-80F0-16C891DA521A}">
  <ds:schemaRefs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8663afbc-4dcd-4f99-a23c-fb13a0de339c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Document</vt:lpstr>
      <vt:lpstr>University Scientific Research Laboratory Opening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Road-Map For Campus Reopening</dc:title>
  <dc:creator>Nalin Thakkar</dc:creator>
  <cp:lastModifiedBy>Laura Quinn</cp:lastModifiedBy>
  <cp:revision>8</cp:revision>
  <dcterms:created xsi:type="dcterms:W3CDTF">2020-05-18T19:24:40Z</dcterms:created>
  <dcterms:modified xsi:type="dcterms:W3CDTF">2020-05-20T10:48:29Z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0x0101000A096B5C161FB749A70D5973CBAEC0AC</vt:lpwstr>
  </property>
</Properties>
</file>