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08E9D-6449-604E-8193-557C906A3B37}" v="3" dt="2025-03-19T13:07:23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726"/>
  </p:normalViewPr>
  <p:slideViewPr>
    <p:cSldViewPr snapToGrid="0">
      <p:cViewPr varScale="1">
        <p:scale>
          <a:sx n="120" d="100"/>
          <a:sy n="120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1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2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1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0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4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6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4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28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8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1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5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3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aEvZ8851R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5A1411-0C46-4437-890D-A6FADAA9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5"/>
            <a:ext cx="11147071" cy="244928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ED1CB-3A53-C79D-CDC0-465B651E7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07" y="738102"/>
            <a:ext cx="10491396" cy="20062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ea typeface="Roboto" panose="02000000000000000000" pitchFamily="2" charset="0"/>
                <a:cs typeface="Aharoni" panose="02010803020104030203" pitchFamily="2" charset="-79"/>
              </a:rPr>
              <a:t>The why and how of videos for researchers.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759C8-71ED-1438-7760-16831D2DE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07" y="3176105"/>
            <a:ext cx="5843593" cy="295506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Kory Stout, Digital Content Editor in the Faculty of Science and Engineering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A2435D-FDB1-4A52-B67E-C788559D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39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loop powerpoint.mp4" descr="A hand holding a beaker with purple liquid&#10;&#10;Description automatically generated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C9A3A7F8-8971-54D3-C2CE-D0B36BB591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9447" y="3047702"/>
            <a:ext cx="4274987" cy="320624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2651FE-5780-4DA3-A8E6-D079F215C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2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D4FC-912E-01E2-9FC7-E6627854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your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B24A-6256-2CA0-5800-0742C5CE7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Future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for now…</a:t>
            </a:r>
          </a:p>
        </p:txBody>
      </p:sp>
    </p:spTree>
    <p:extLst>
      <p:ext uri="{BB962C8B-B14F-4D97-AF65-F5344CB8AC3E}">
        <p14:creationId xmlns:p14="http://schemas.microsoft.com/office/powerpoint/2010/main" val="269626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E9D46-E2B0-BF9F-0DF0-5F9D3D49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5C0AB-E02B-74E9-C18C-61583684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D87DC-F598-DFA5-80F3-8D018773A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3 seconds</a:t>
            </a:r>
          </a:p>
        </p:txBody>
      </p:sp>
      <p:pic>
        <p:nvPicPr>
          <p:cNvPr id="4" name="Picture 2" descr="How to Draw a Fish Hook - HelloArtsy">
            <a:extLst>
              <a:ext uri="{FF2B5EF4-FFF2-40B4-BE49-F238E27FC236}">
                <a16:creationId xmlns:a16="http://schemas.microsoft.com/office/drawing/2014/main" id="{AEC4AEDB-8049-4545-4AE2-012C159E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81" l="9946" r="89977">
                        <a14:foregroundMark x1="37702" y1="92081" x2="37702" y2="92081"/>
                        <a14:foregroundMark x1="37702" y1="91908" x2="36315" y2="92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62" y="279249"/>
            <a:ext cx="2911860" cy="38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4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AED23-43BE-5FDC-022C-D33FE37F0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B5CE4-C3D9-77AE-D3AA-03CA95C3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9FCE-955C-879B-285E-B1C2FC485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  <a:p>
            <a:endParaRPr lang="en-US" dirty="0"/>
          </a:p>
          <a:p>
            <a:r>
              <a:rPr lang="en-US" dirty="0"/>
              <a:t>Question.					The person.</a:t>
            </a:r>
          </a:p>
          <a:p>
            <a:r>
              <a:rPr lang="en-US" dirty="0"/>
              <a:t>Bold statement. 				Topical or Trend.</a:t>
            </a:r>
          </a:p>
          <a:p>
            <a:r>
              <a:rPr lang="en-US" dirty="0"/>
              <a:t>Visual.						Direct to camera statement.</a:t>
            </a:r>
          </a:p>
        </p:txBody>
      </p:sp>
      <p:pic>
        <p:nvPicPr>
          <p:cNvPr id="5" name="Picture 2" descr="How to Draw a Fish Hook - HelloArtsy">
            <a:extLst>
              <a:ext uri="{FF2B5EF4-FFF2-40B4-BE49-F238E27FC236}">
                <a16:creationId xmlns:a16="http://schemas.microsoft.com/office/drawing/2014/main" id="{F9324A4F-C67B-1F02-D0E1-70321CCA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81" l="9946" r="89977">
                        <a14:foregroundMark x1="37702" y1="92081" x2="37702" y2="92081"/>
                        <a14:foregroundMark x1="37702" y1="91908" x2="36315" y2="92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62" y="279249"/>
            <a:ext cx="2911860" cy="38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9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E101-D5D9-6D66-232C-082F4C7C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713233"/>
            <a:ext cx="10634472" cy="530352"/>
          </a:xfrm>
        </p:spPr>
        <p:txBody>
          <a:bodyPr/>
          <a:lstStyle/>
          <a:p>
            <a:r>
              <a:rPr lang="en-US" sz="5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Tips on video-making.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4DEB1-0DA8-4AC8-6DC1-BB621CAA1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youtu.be</a:t>
            </a:r>
            <a:r>
              <a:rPr lang="en-US" dirty="0">
                <a:hlinkClick r:id="rId2"/>
              </a:rPr>
              <a:t>/laEvZ8851RM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8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E101-D5D9-6D66-232C-082F4C7C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713233"/>
            <a:ext cx="10634472" cy="530352"/>
          </a:xfrm>
        </p:spPr>
        <p:txBody>
          <a:bodyPr/>
          <a:lstStyle/>
          <a:p>
            <a:r>
              <a:rPr lang="en-US" sz="5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video?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AF53-56E4-F5A4-2121-E3A9BBA2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15231"/>
            <a:ext cx="10506991" cy="530352"/>
          </a:xfrm>
        </p:spPr>
        <p:txBody>
          <a:bodyPr/>
          <a:lstStyle/>
          <a:p>
            <a:r>
              <a:rPr lang="en-US" dirty="0"/>
              <a:t>Who remembers when websites looked like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54C4D-D6F4-3245-86AB-6B51174B2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151678"/>
            <a:ext cx="5966382" cy="3999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4D2D4B-1DE3-C277-4CDD-B513D2FEF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448" y="917449"/>
            <a:ext cx="3715952" cy="52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6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E101-D5D9-6D66-232C-082F4C7C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713233"/>
            <a:ext cx="10634472" cy="530352"/>
          </a:xfrm>
        </p:spPr>
        <p:txBody>
          <a:bodyPr/>
          <a:lstStyle/>
          <a:p>
            <a:r>
              <a:rPr lang="en-US" sz="5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video?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AF53-56E4-F5A4-2121-E3A9BBA2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15231"/>
            <a:ext cx="10506991" cy="530352"/>
          </a:xfrm>
        </p:spPr>
        <p:txBody>
          <a:bodyPr/>
          <a:lstStyle/>
          <a:p>
            <a:r>
              <a:rPr lang="en-US" dirty="0"/>
              <a:t>Now they look like this: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A21B2-B832-AFA6-2501-AFC20DA10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145583"/>
            <a:ext cx="6628789" cy="3867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3FC21C-B79A-A6F8-2533-6C1C239D7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015" y="978409"/>
            <a:ext cx="4129385" cy="52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9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E101-D5D9-6D66-232C-082F4C7C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713233"/>
            <a:ext cx="10634472" cy="530352"/>
          </a:xfrm>
        </p:spPr>
        <p:txBody>
          <a:bodyPr/>
          <a:lstStyle/>
          <a:p>
            <a:r>
              <a:rPr lang="en-US" sz="5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video?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AF53-56E4-F5A4-2121-E3A9BBA2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15231"/>
            <a:ext cx="10506991" cy="530352"/>
          </a:xfrm>
        </p:spPr>
        <p:txBody>
          <a:bodyPr/>
          <a:lstStyle/>
          <a:p>
            <a:r>
              <a:rPr lang="en-US" dirty="0"/>
              <a:t>Why is video everywhere…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3FAFB1-8B5D-C88F-4922-91FC5DF1F62B}"/>
              </a:ext>
            </a:extLst>
          </p:cNvPr>
          <p:cNvSpPr/>
          <p:nvPr/>
        </p:nvSpPr>
        <p:spPr>
          <a:xfrm>
            <a:off x="482600" y="2377440"/>
            <a:ext cx="11160760" cy="3657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RETENTION</a:t>
            </a:r>
          </a:p>
        </p:txBody>
      </p:sp>
    </p:spTree>
    <p:extLst>
      <p:ext uri="{BB962C8B-B14F-4D97-AF65-F5344CB8AC3E}">
        <p14:creationId xmlns:p14="http://schemas.microsoft.com/office/powerpoint/2010/main" val="342695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E101-D5D9-6D66-232C-082F4C7C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713233"/>
            <a:ext cx="10634472" cy="530352"/>
          </a:xfrm>
        </p:spPr>
        <p:txBody>
          <a:bodyPr/>
          <a:lstStyle/>
          <a:p>
            <a:r>
              <a:rPr lang="en-US" sz="5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video?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AF53-56E4-F5A4-2121-E3A9BBA2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15231"/>
            <a:ext cx="10506991" cy="530352"/>
          </a:xfrm>
        </p:spPr>
        <p:txBody>
          <a:bodyPr/>
          <a:lstStyle/>
          <a:p>
            <a:r>
              <a:rPr lang="en-US" dirty="0"/>
              <a:t>Why is video everywhere…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3FAFB1-8B5D-C88F-4922-91FC5DF1F62B}"/>
              </a:ext>
            </a:extLst>
          </p:cNvPr>
          <p:cNvSpPr/>
          <p:nvPr/>
        </p:nvSpPr>
        <p:spPr>
          <a:xfrm>
            <a:off x="482600" y="2377440"/>
            <a:ext cx="11160760" cy="3657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ENGANGEMENT</a:t>
            </a:r>
          </a:p>
        </p:txBody>
      </p:sp>
    </p:spTree>
    <p:extLst>
      <p:ext uri="{BB962C8B-B14F-4D97-AF65-F5344CB8AC3E}">
        <p14:creationId xmlns:p14="http://schemas.microsoft.com/office/powerpoint/2010/main" val="3255818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E101-D5D9-6D66-232C-082F4C7C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713233"/>
            <a:ext cx="10634472" cy="530352"/>
          </a:xfrm>
        </p:spPr>
        <p:txBody>
          <a:bodyPr/>
          <a:lstStyle/>
          <a:p>
            <a:r>
              <a:rPr lang="en-US" sz="5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video?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AF53-56E4-F5A4-2121-E3A9BBA2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15231"/>
            <a:ext cx="10506991" cy="530352"/>
          </a:xfrm>
        </p:spPr>
        <p:txBody>
          <a:bodyPr/>
          <a:lstStyle/>
          <a:p>
            <a:r>
              <a:rPr lang="en-US" dirty="0"/>
              <a:t>Why is video everywhere…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3FAFB1-8B5D-C88F-4922-91FC5DF1F62B}"/>
              </a:ext>
            </a:extLst>
          </p:cNvPr>
          <p:cNvSpPr/>
          <p:nvPr/>
        </p:nvSpPr>
        <p:spPr>
          <a:xfrm>
            <a:off x="482600" y="2377440"/>
            <a:ext cx="11160760" cy="3657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PASSIVE</a:t>
            </a:r>
          </a:p>
        </p:txBody>
      </p:sp>
    </p:spTree>
    <p:extLst>
      <p:ext uri="{BB962C8B-B14F-4D97-AF65-F5344CB8AC3E}">
        <p14:creationId xmlns:p14="http://schemas.microsoft.com/office/powerpoint/2010/main" val="2681610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E101-D5D9-6D66-232C-082F4C7C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713233"/>
            <a:ext cx="10634472" cy="530352"/>
          </a:xfrm>
        </p:spPr>
        <p:txBody>
          <a:bodyPr/>
          <a:lstStyle/>
          <a:p>
            <a:r>
              <a:rPr lang="en-US" sz="5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video?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AF53-56E4-F5A4-2121-E3A9BBA2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15231"/>
            <a:ext cx="10506991" cy="530352"/>
          </a:xfrm>
        </p:spPr>
        <p:txBody>
          <a:bodyPr/>
          <a:lstStyle/>
          <a:p>
            <a:r>
              <a:rPr lang="en-US" dirty="0"/>
              <a:t>Why is video everywhere…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3FAFB1-8B5D-C88F-4922-91FC5DF1F62B}"/>
              </a:ext>
            </a:extLst>
          </p:cNvPr>
          <p:cNvSpPr/>
          <p:nvPr/>
        </p:nvSpPr>
        <p:spPr>
          <a:xfrm>
            <a:off x="482600" y="2377440"/>
            <a:ext cx="11160760" cy="3657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ATTENTION SPAN</a:t>
            </a:r>
          </a:p>
        </p:txBody>
      </p:sp>
    </p:spTree>
    <p:extLst>
      <p:ext uri="{BB962C8B-B14F-4D97-AF65-F5344CB8AC3E}">
        <p14:creationId xmlns:p14="http://schemas.microsoft.com/office/powerpoint/2010/main" val="3958040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E101-D5D9-6D66-232C-082F4C7C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713233"/>
            <a:ext cx="10634472" cy="530352"/>
          </a:xfrm>
        </p:spPr>
        <p:txBody>
          <a:bodyPr/>
          <a:lstStyle/>
          <a:p>
            <a:r>
              <a:rPr lang="en-US" sz="5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video?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AF53-56E4-F5A4-2121-E3A9BBA2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15231"/>
            <a:ext cx="10506991" cy="530352"/>
          </a:xfrm>
        </p:spPr>
        <p:txBody>
          <a:bodyPr/>
          <a:lstStyle/>
          <a:p>
            <a:r>
              <a:rPr lang="en-US" dirty="0"/>
              <a:t>Why is video everywhere…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3FAFB1-8B5D-C88F-4922-91FC5DF1F62B}"/>
              </a:ext>
            </a:extLst>
          </p:cNvPr>
          <p:cNvSpPr/>
          <p:nvPr/>
        </p:nvSpPr>
        <p:spPr>
          <a:xfrm>
            <a:off x="482600" y="2377440"/>
            <a:ext cx="11160760" cy="3657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Really it’s because we love stories</a:t>
            </a:r>
          </a:p>
        </p:txBody>
      </p:sp>
    </p:spTree>
    <p:extLst>
      <p:ext uri="{BB962C8B-B14F-4D97-AF65-F5344CB8AC3E}">
        <p14:creationId xmlns:p14="http://schemas.microsoft.com/office/powerpoint/2010/main" val="2527628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E101-D5D9-6D66-232C-082F4C7C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713233"/>
            <a:ext cx="10634472" cy="530352"/>
          </a:xfrm>
        </p:spPr>
        <p:txBody>
          <a:bodyPr/>
          <a:lstStyle/>
          <a:p>
            <a:r>
              <a:rPr lang="en-US" sz="5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video?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AF53-56E4-F5A4-2121-E3A9BBA2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15231"/>
            <a:ext cx="10506991" cy="530352"/>
          </a:xfrm>
        </p:spPr>
        <p:txBody>
          <a:bodyPr/>
          <a:lstStyle/>
          <a:p>
            <a:r>
              <a:rPr lang="en-US" dirty="0"/>
              <a:t>Why is video everywhere…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3FAFB1-8B5D-C88F-4922-91FC5DF1F62B}"/>
              </a:ext>
            </a:extLst>
          </p:cNvPr>
          <p:cNvSpPr/>
          <p:nvPr/>
        </p:nvSpPr>
        <p:spPr>
          <a:xfrm>
            <a:off x="482600" y="2377440"/>
            <a:ext cx="11160760" cy="3657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Really it’s because we love people</a:t>
            </a:r>
          </a:p>
        </p:txBody>
      </p:sp>
    </p:spTree>
    <p:extLst>
      <p:ext uri="{BB962C8B-B14F-4D97-AF65-F5344CB8AC3E}">
        <p14:creationId xmlns:p14="http://schemas.microsoft.com/office/powerpoint/2010/main" val="4030579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4329</TotalTime>
  <Words>170</Words>
  <Application>Microsoft Office PowerPoint</Application>
  <PresentationFormat>Widescreen</PresentationFormat>
  <Paragraphs>37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LevelVTI</vt:lpstr>
      <vt:lpstr>The why and how of videos for researchers. </vt:lpstr>
      <vt:lpstr>Why video?</vt:lpstr>
      <vt:lpstr>Why video?</vt:lpstr>
      <vt:lpstr>Why video?</vt:lpstr>
      <vt:lpstr>Why video?</vt:lpstr>
      <vt:lpstr>Why video?</vt:lpstr>
      <vt:lpstr>Why video?</vt:lpstr>
      <vt:lpstr>Why video?</vt:lpstr>
      <vt:lpstr>Why video?</vt:lpstr>
      <vt:lpstr>Making your video</vt:lpstr>
      <vt:lpstr>THE HOOK</vt:lpstr>
      <vt:lpstr>THE HOOK</vt:lpstr>
      <vt:lpstr>Tips on video-making.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why and how of videos for researchers. </dc:title>
  <dc:creator>Kory Stout</dc:creator>
  <cp:lastModifiedBy>Kory Stout</cp:lastModifiedBy>
  <cp:revision>6</cp:revision>
  <dcterms:created xsi:type="dcterms:W3CDTF">2024-02-20T07:45:01Z</dcterms:created>
  <dcterms:modified xsi:type="dcterms:W3CDTF">2025-03-19T13:57:42Z</dcterms:modified>
</cp:coreProperties>
</file>