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74" r:id="rId12"/>
    <p:sldId id="275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208E9D-6449-604E-8193-557C906A3B37}" v="3" dt="2025-03-19T13:07:23.7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726"/>
  </p:normalViewPr>
  <p:slideViewPr>
    <p:cSldViewPr snapToGrid="0">
      <p:cViewPr varScale="1">
        <p:scale>
          <a:sx n="120" d="100"/>
          <a:sy n="120" d="100"/>
        </p:scale>
        <p:origin x="4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42FE-E00B-4FAF-8F73-F722060EBA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" y="978408"/>
            <a:ext cx="10506991" cy="2531555"/>
          </a:xfrm>
          <a:prstGeom prst="rect">
            <a:avLst/>
          </a:prstGeo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C1CCE2-4461-473E-B23C-34C8CCF04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600" y="3602038"/>
            <a:ext cx="10506991" cy="227755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AA551A-CE2F-4E35-A714-B1F04D4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5C907-6594-4DFF-A32B-449C3BA9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76D75-E9DA-4660-AC52-51BA63FCB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2EFA84C-D756-4DC7-AA46-68D776F37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16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999A10-4355-4A13-B008-196B21ABE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600" y="483576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36D448-AFEA-4483-B0E4-002840525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16234-4516-4303-8F60-A8127D89A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192" y="3103131"/>
            <a:ext cx="10506991" cy="30929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B5D50-A474-462B-A807-DF186B1C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BF1DAF-2E2D-46ED-AA3E-3D2FE4039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FC771-EB13-4EB5-A0A2-3968C6AB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3B596B8-8230-4695-8D76-F06AFA815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3EBF93-5FD9-4F4E-8485-7B937145C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626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6B4D06-C7C6-4949-8EB2-F03ED999A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41710" y="978408"/>
            <a:ext cx="2947881" cy="51247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21B9D-8C11-4176-AF22-89F972E21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632" y="978408"/>
            <a:ext cx="7256453" cy="51247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FA9E1C-8E18-4A35-9BD8-427B1D14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16CDB-7BB6-4DD2-A626-6DA8E569F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D0403B-439E-449F-83B1-799EEC23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913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43735-A77F-440D-9448-6AE7C204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1579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6C6EE-D55E-454B-B28C-EC73D1DB4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A2905-6D2E-4319-9521-61452AB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C7550-84E8-49D3-B419-6F5F327DA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D2C6B-EA5D-4D97-BC84-6C860D536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0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B299E6-11CC-4181-86C3-528A13F1F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22232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803473-0A64-4F9F-833B-8D64E390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9"/>
            <a:ext cx="10515600" cy="2716769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73736-B424-40F2-B562-6DC10E5ED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4171445"/>
            <a:ext cx="10515600" cy="1918205"/>
          </a:xfrm>
        </p:spPr>
        <p:txBody>
          <a:bodyPr>
            <a:normAutofit/>
          </a:bodyPr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48851-37C0-478D-B722-D76C817D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3E063E-66CE-4C18-91FA-D14AE052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66D3D-FD62-470C-BC3C-A03771A32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FF0049-0231-4557-A707-569556F0C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3922232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7A0DB1-87C8-4BF4-B2A2-F9CA6ED05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C29209-8A8F-48A7-8BA2-AFADA37CB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348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66BE9C-AE7C-4C39-9694-C32D6939B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483577"/>
            <a:ext cx="11147071" cy="2434824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ACC42C-303A-4BDF-990A-2B07967BC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978408"/>
            <a:ext cx="11147071" cy="17552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55CEF-353E-4E14-83AD-ACADDC08D9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260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ECEF-9654-4AC1-BF77-7BC602BBD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1120" y="3103131"/>
            <a:ext cx="5418551" cy="3073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922FC8-BC06-407B-A82B-DA62B33A1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15B701-4E1F-48AA-8A3C-ED5DD9151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BCA31-8AC7-46F5-BCAB-41D54DF8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BA86D8-2A29-4A0E-AEA0-39B41C418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291840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85E13E-918A-4D04-9E84-94148D7C87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360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5E892-D975-4DD6-8583-A14DDBE8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1" y="978407"/>
            <a:ext cx="11145039" cy="1339584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1F7700-CECC-4881-BE5C-A13CD825B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632" y="2500921"/>
            <a:ext cx="5346222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50766-520A-44C5-943E-569222B74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632" y="3428999"/>
            <a:ext cx="5346222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F7E42-976A-4239-8006-D68538D4B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7120" y="2500921"/>
            <a:ext cx="5372551" cy="823912"/>
          </a:xfrm>
        </p:spPr>
        <p:txBody>
          <a:bodyPr anchor="b"/>
          <a:lstStyle>
            <a:lvl1pPr marL="0" indent="0">
              <a:buNone/>
              <a:defRPr lang="en-US" sz="2400" b="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CA329-951F-4391-ADC5-7EA320B77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7120" y="3428999"/>
            <a:ext cx="5372551" cy="27606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BEC22A-DA46-460C-B865-D928C20AE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B2D647-42C5-4AB7-BB71-3A440657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632" y="641908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B2B67-714C-46DA-85E5-598B4244D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89591" y="-7190"/>
            <a:ext cx="640080" cy="365125"/>
          </a:xfrm>
        </p:spPr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4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D4B6724-AB30-4E7C-BE2B-ECD94FF1B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1007" y="3933311"/>
            <a:ext cx="11147071" cy="24348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D4BAB-2678-4A19-A575-C47CAF14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634472" cy="2591509"/>
          </a:xfrm>
          <a:prstGeom prst="rect">
            <a:avLst/>
          </a:prstGeo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C89E-0ABD-4FD2-924C-894345ADF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3026CE-9CC8-403B-88B1-184D1653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3D616-3C18-401B-A792-E75149FDF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EC6F70-D800-4067-A36A-5BBFC8018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3933311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2B66CB6-8988-4FBA-8524-726765A5F2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1007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285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73F84-0C6B-4EF4-9405-C38982499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EC807-744E-4C5C-8B15-09AED3E57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FBCB19-9F4B-474C-85C1-4A645A971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582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A88B0-DD6B-449B-AE32-D3192081E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8"/>
            <a:ext cx="4287393" cy="2450592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2ED6-5B69-4B3B-BF96-3A75F2107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44648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04043-D45F-440A-A15D-2718A913E0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0072DC-7326-43E7-806C-B690C439E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F89A0F-B8C6-4AA6-A9C4-4A454F422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616-A4F2-4FC5-88DE-B4E6BA542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1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B773D-D007-4687-BA9C-9F229829B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978407"/>
            <a:ext cx="4287393" cy="2450593"/>
          </a:xfrm>
          <a:prstGeom prst="rect">
            <a:avLst/>
          </a:prstGeom>
        </p:spPr>
        <p:txBody>
          <a:bodyPr anchor="b"/>
          <a:lstStyle>
            <a:lvl1pPr>
              <a:defRPr lang="en-US" sz="5400" kern="12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3A75FC-78D2-4EF5-884F-11B7BACF7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44648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CE0BB-D335-4391-A23F-194C575C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632" y="3645074"/>
            <a:ext cx="4287393" cy="2223914"/>
          </a:xfrm>
        </p:spPr>
        <p:txBody>
          <a:bodyPr/>
          <a:lstStyle>
            <a:lvl1pPr marL="0" indent="0">
              <a:buNone/>
              <a:defRPr lang="en-US" sz="2400" i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701E1-B97B-4DA5-B9AD-07B7C1247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8F32D-D8B6-4B9E-9CBF-DCAC30B7B93D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D9CF8-F42F-4618-9F26-8BFE5648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A2023-1ECA-4A96-BDC7-F7FA4368B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53ECD-7F6D-420D-93CA-D8D15EB427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11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87A535-3CAC-46BC-B2B2-3AE83EC3A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978408"/>
            <a:ext cx="10506991" cy="21530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8EBDBD-59EC-46ED-BE79-6D37B531D6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600" y="3306870"/>
            <a:ext cx="10506991" cy="257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21F5C-FD3D-42C7-90F4-5ECE6FFCF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4632" y="1005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81B8F32D-D8B6-4B9E-9CBF-DCAC30B7B93D}" type="datetimeFigureOut">
              <a:rPr lang="en-US" smtClean="0"/>
              <a:pPr/>
              <a:t>3/19/2025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63D50-6D0B-4963-97B9-A32AE6323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" y="641908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B5E08-CAC3-4C87-B143-5F8956AE90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9591" y="1005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0553ECD-7F6D-420D-93CA-D8D15EB427A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8D74AC-B125-4E11-BA53-E9E38396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C76EBE-FB9D-4054-B5D8-19E3EAFE4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5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3" r:id="rId10"/>
    <p:sldLayoutId id="214748373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laEvZ8851R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7FE5201-BB98-480C-BADB-207C8F8938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65A1411-0C46-4437-890D-A6FADAA96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07" y="489855"/>
            <a:ext cx="11147071" cy="2449283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ED1CB-3A53-C79D-CDC0-465B651E70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07" y="738102"/>
            <a:ext cx="10491396" cy="200622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latin typeface="Aharoni" panose="02010803020104030203" pitchFamily="2" charset="-79"/>
                <a:ea typeface="Roboto" panose="02000000000000000000" pitchFamily="2" charset="0"/>
                <a:cs typeface="Aharoni" panose="02010803020104030203" pitchFamily="2" charset="-79"/>
              </a:rPr>
              <a:t>The why and how of videos for researchers.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0759C8-71ED-1438-7760-16831D2DE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007" y="3176105"/>
            <a:ext cx="5843593" cy="2955065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Kory Stout, Digital Content Editor in the Faculty of Science and Engineering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4A2435D-FDB1-4A52-B67E-C788559DF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489855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89C6C02-EDA3-4D0B-9C4E-AAE0F2C7D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2939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loop powerpoint.mp4" descr="A hand holding a beaker with purple liquid&#10;&#10;Description automatically generated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C9A3A7F8-8971-54D3-C2CE-D0B36BB591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49447" y="3047702"/>
            <a:ext cx="4274987" cy="3206241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02651FE-5780-4DA3-A8E6-D079F215C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2600" y="6368138"/>
            <a:ext cx="1114707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26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0D4FC-912E-01E2-9FC7-E6627854E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your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DB24A-6256-2CA0-5800-0742C5CE7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Future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But for now…</a:t>
            </a:r>
          </a:p>
        </p:txBody>
      </p:sp>
    </p:spTree>
    <p:extLst>
      <p:ext uri="{BB962C8B-B14F-4D97-AF65-F5344CB8AC3E}">
        <p14:creationId xmlns:p14="http://schemas.microsoft.com/office/powerpoint/2010/main" val="2696268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E9D46-E2B0-BF9F-0DF0-5F9D3D492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5C0AB-E02B-74E9-C18C-615836842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D87DC-F598-DFA5-80F3-8D018773A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3 seconds</a:t>
            </a:r>
          </a:p>
        </p:txBody>
      </p:sp>
      <p:pic>
        <p:nvPicPr>
          <p:cNvPr id="4" name="Picture 2" descr="How to Draw a Fish Hook - HelloArtsy">
            <a:extLst>
              <a:ext uri="{FF2B5EF4-FFF2-40B4-BE49-F238E27FC236}">
                <a16:creationId xmlns:a16="http://schemas.microsoft.com/office/drawing/2014/main" id="{AEC4AEDB-8049-4545-4AE2-012C159EE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2081" l="9946" r="89977">
                        <a14:foregroundMark x1="37702" y1="92081" x2="37702" y2="92081"/>
                        <a14:foregroundMark x1="37702" y1="91908" x2="36315" y2="920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662" y="279249"/>
            <a:ext cx="2911860" cy="388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340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AED23-43BE-5FDC-022C-D33FE37F0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B5CE4-C3D9-77AE-D3AA-03CA95C38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39FCE-955C-879B-285E-B1C2FC485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  <a:p>
            <a:endParaRPr lang="en-US" dirty="0"/>
          </a:p>
          <a:p>
            <a:r>
              <a:rPr lang="en-US" dirty="0"/>
              <a:t>Question.					The person.</a:t>
            </a:r>
          </a:p>
          <a:p>
            <a:r>
              <a:rPr lang="en-US" dirty="0"/>
              <a:t>Bold statement. 				Topical or Trend.</a:t>
            </a:r>
          </a:p>
          <a:p>
            <a:r>
              <a:rPr lang="en-US" dirty="0"/>
              <a:t>Visual.						Direct to camera statement.</a:t>
            </a:r>
          </a:p>
        </p:txBody>
      </p:sp>
      <p:pic>
        <p:nvPicPr>
          <p:cNvPr id="5" name="Picture 2" descr="How to Draw a Fish Hook - HelloArtsy">
            <a:extLst>
              <a:ext uri="{FF2B5EF4-FFF2-40B4-BE49-F238E27FC236}">
                <a16:creationId xmlns:a16="http://schemas.microsoft.com/office/drawing/2014/main" id="{F9324A4F-C67B-1F02-D0E1-70321CCA4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2081" l="9946" r="89977">
                        <a14:foregroundMark x1="37702" y1="92081" x2="37702" y2="92081"/>
                        <a14:foregroundMark x1="37702" y1="91908" x2="36315" y2="920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5662" y="279249"/>
            <a:ext cx="2911860" cy="3883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792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E101-D5D9-6D66-232C-082F4C7C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13233"/>
            <a:ext cx="10634472" cy="530352"/>
          </a:xfrm>
        </p:spPr>
        <p:txBody>
          <a:bodyPr/>
          <a:lstStyle/>
          <a:p>
            <a:r>
              <a:rPr lang="en-US" sz="54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Tips on video-making.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D4DEB1-0DA8-4AC8-6DC1-BB621CAA1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err="1">
                <a:hlinkClick r:id="rId2"/>
              </a:rPr>
              <a:t>youtu.be</a:t>
            </a:r>
            <a:r>
              <a:rPr lang="en-US" dirty="0">
                <a:hlinkClick r:id="rId2"/>
              </a:rPr>
              <a:t>/laEvZ8851RM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85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E101-D5D9-6D66-232C-082F4C7C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13233"/>
            <a:ext cx="10634472" cy="530352"/>
          </a:xfrm>
        </p:spPr>
        <p:txBody>
          <a:bodyPr/>
          <a:lstStyle/>
          <a:p>
            <a:r>
              <a:rPr lang="en-US" sz="54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video?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AAF53-56E4-F5A4-2121-E3A9BBA27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615231"/>
            <a:ext cx="10506991" cy="530352"/>
          </a:xfrm>
        </p:spPr>
        <p:txBody>
          <a:bodyPr/>
          <a:lstStyle/>
          <a:p>
            <a:r>
              <a:rPr lang="en-US" dirty="0"/>
              <a:t>Who remembers when websites looked like this?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A54C4D-D6F4-3245-86AB-6B51174B2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2151678"/>
            <a:ext cx="5966382" cy="39991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4D2D4B-1DE3-C277-4CDD-B513D2FEF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448" y="917449"/>
            <a:ext cx="3715952" cy="524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966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E101-D5D9-6D66-232C-082F4C7C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13233"/>
            <a:ext cx="10634472" cy="530352"/>
          </a:xfrm>
        </p:spPr>
        <p:txBody>
          <a:bodyPr/>
          <a:lstStyle/>
          <a:p>
            <a:r>
              <a:rPr lang="en-US" sz="54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video?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AAF53-56E4-F5A4-2121-E3A9BBA27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615231"/>
            <a:ext cx="10506991" cy="530352"/>
          </a:xfrm>
        </p:spPr>
        <p:txBody>
          <a:bodyPr/>
          <a:lstStyle/>
          <a:p>
            <a:r>
              <a:rPr lang="en-US" dirty="0"/>
              <a:t>Now they look like this: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1A21B2-B832-AFA6-2501-AFC20DA10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2145583"/>
            <a:ext cx="6628789" cy="38676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3FC21C-B79A-A6F8-2533-6C1C239D7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015" y="978409"/>
            <a:ext cx="4129385" cy="524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496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E101-D5D9-6D66-232C-082F4C7C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13233"/>
            <a:ext cx="10634472" cy="530352"/>
          </a:xfrm>
        </p:spPr>
        <p:txBody>
          <a:bodyPr/>
          <a:lstStyle/>
          <a:p>
            <a:r>
              <a:rPr lang="en-US" sz="54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video?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AAF53-56E4-F5A4-2121-E3A9BBA27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615231"/>
            <a:ext cx="10506991" cy="530352"/>
          </a:xfrm>
        </p:spPr>
        <p:txBody>
          <a:bodyPr/>
          <a:lstStyle/>
          <a:p>
            <a:r>
              <a:rPr lang="en-US" dirty="0"/>
              <a:t>Why is video everywhere…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3FAFB1-8B5D-C88F-4922-91FC5DF1F62B}"/>
              </a:ext>
            </a:extLst>
          </p:cNvPr>
          <p:cNvSpPr/>
          <p:nvPr/>
        </p:nvSpPr>
        <p:spPr>
          <a:xfrm>
            <a:off x="482600" y="2377440"/>
            <a:ext cx="11160760" cy="36576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latin typeface="Aharoni" panose="02010803020104030203" pitchFamily="2" charset="-79"/>
                <a:cs typeface="Aharoni" panose="02010803020104030203" pitchFamily="2" charset="-79"/>
              </a:rPr>
              <a:t>RETENTION</a:t>
            </a:r>
          </a:p>
        </p:txBody>
      </p:sp>
    </p:spTree>
    <p:extLst>
      <p:ext uri="{BB962C8B-B14F-4D97-AF65-F5344CB8AC3E}">
        <p14:creationId xmlns:p14="http://schemas.microsoft.com/office/powerpoint/2010/main" val="3426954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E101-D5D9-6D66-232C-082F4C7C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13233"/>
            <a:ext cx="10634472" cy="530352"/>
          </a:xfrm>
        </p:spPr>
        <p:txBody>
          <a:bodyPr/>
          <a:lstStyle/>
          <a:p>
            <a:r>
              <a:rPr lang="en-US" sz="54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video?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AAF53-56E4-F5A4-2121-E3A9BBA27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615231"/>
            <a:ext cx="10506991" cy="530352"/>
          </a:xfrm>
        </p:spPr>
        <p:txBody>
          <a:bodyPr/>
          <a:lstStyle/>
          <a:p>
            <a:r>
              <a:rPr lang="en-US" dirty="0"/>
              <a:t>Why is video everywhere…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3FAFB1-8B5D-C88F-4922-91FC5DF1F62B}"/>
              </a:ext>
            </a:extLst>
          </p:cNvPr>
          <p:cNvSpPr/>
          <p:nvPr/>
        </p:nvSpPr>
        <p:spPr>
          <a:xfrm>
            <a:off x="482600" y="2377440"/>
            <a:ext cx="11160760" cy="36576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latin typeface="Aharoni" panose="02010803020104030203" pitchFamily="2" charset="-79"/>
                <a:cs typeface="Aharoni" panose="02010803020104030203" pitchFamily="2" charset="-79"/>
              </a:rPr>
              <a:t>ENGANGEMENT</a:t>
            </a:r>
          </a:p>
        </p:txBody>
      </p:sp>
    </p:spTree>
    <p:extLst>
      <p:ext uri="{BB962C8B-B14F-4D97-AF65-F5344CB8AC3E}">
        <p14:creationId xmlns:p14="http://schemas.microsoft.com/office/powerpoint/2010/main" val="32558181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E101-D5D9-6D66-232C-082F4C7C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13233"/>
            <a:ext cx="10634472" cy="530352"/>
          </a:xfrm>
        </p:spPr>
        <p:txBody>
          <a:bodyPr/>
          <a:lstStyle/>
          <a:p>
            <a:r>
              <a:rPr lang="en-US" sz="54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video?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AAF53-56E4-F5A4-2121-E3A9BBA27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615231"/>
            <a:ext cx="10506991" cy="530352"/>
          </a:xfrm>
        </p:spPr>
        <p:txBody>
          <a:bodyPr/>
          <a:lstStyle/>
          <a:p>
            <a:r>
              <a:rPr lang="en-US" dirty="0"/>
              <a:t>Why is video everywhere…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3FAFB1-8B5D-C88F-4922-91FC5DF1F62B}"/>
              </a:ext>
            </a:extLst>
          </p:cNvPr>
          <p:cNvSpPr/>
          <p:nvPr/>
        </p:nvSpPr>
        <p:spPr>
          <a:xfrm>
            <a:off x="482600" y="2377440"/>
            <a:ext cx="11160760" cy="36576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latin typeface="Aharoni" panose="02010803020104030203" pitchFamily="2" charset="-79"/>
                <a:cs typeface="Aharoni" panose="02010803020104030203" pitchFamily="2" charset="-79"/>
              </a:rPr>
              <a:t>PASSIVE</a:t>
            </a:r>
          </a:p>
        </p:txBody>
      </p:sp>
    </p:spTree>
    <p:extLst>
      <p:ext uri="{BB962C8B-B14F-4D97-AF65-F5344CB8AC3E}">
        <p14:creationId xmlns:p14="http://schemas.microsoft.com/office/powerpoint/2010/main" val="2681610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E101-D5D9-6D66-232C-082F4C7C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13233"/>
            <a:ext cx="10634472" cy="530352"/>
          </a:xfrm>
        </p:spPr>
        <p:txBody>
          <a:bodyPr/>
          <a:lstStyle/>
          <a:p>
            <a:r>
              <a:rPr lang="en-US" sz="54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video?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AAF53-56E4-F5A4-2121-E3A9BBA27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615231"/>
            <a:ext cx="10506991" cy="530352"/>
          </a:xfrm>
        </p:spPr>
        <p:txBody>
          <a:bodyPr/>
          <a:lstStyle/>
          <a:p>
            <a:r>
              <a:rPr lang="en-US" dirty="0"/>
              <a:t>Why is video everywhere…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3FAFB1-8B5D-C88F-4922-91FC5DF1F62B}"/>
              </a:ext>
            </a:extLst>
          </p:cNvPr>
          <p:cNvSpPr/>
          <p:nvPr/>
        </p:nvSpPr>
        <p:spPr>
          <a:xfrm>
            <a:off x="482600" y="2377440"/>
            <a:ext cx="11160760" cy="36576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latin typeface="Aharoni" panose="02010803020104030203" pitchFamily="2" charset="-79"/>
                <a:cs typeface="Aharoni" panose="02010803020104030203" pitchFamily="2" charset="-79"/>
              </a:rPr>
              <a:t>ATTENTION SPAN</a:t>
            </a:r>
          </a:p>
        </p:txBody>
      </p:sp>
    </p:spTree>
    <p:extLst>
      <p:ext uri="{BB962C8B-B14F-4D97-AF65-F5344CB8AC3E}">
        <p14:creationId xmlns:p14="http://schemas.microsoft.com/office/powerpoint/2010/main" val="3958040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E101-D5D9-6D66-232C-082F4C7C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13233"/>
            <a:ext cx="10634472" cy="530352"/>
          </a:xfrm>
        </p:spPr>
        <p:txBody>
          <a:bodyPr/>
          <a:lstStyle/>
          <a:p>
            <a:r>
              <a:rPr lang="en-US" sz="54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video?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AAF53-56E4-F5A4-2121-E3A9BBA27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615231"/>
            <a:ext cx="10506991" cy="530352"/>
          </a:xfrm>
        </p:spPr>
        <p:txBody>
          <a:bodyPr/>
          <a:lstStyle/>
          <a:p>
            <a:r>
              <a:rPr lang="en-US" dirty="0"/>
              <a:t>Why is video everywhere…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3FAFB1-8B5D-C88F-4922-91FC5DF1F62B}"/>
              </a:ext>
            </a:extLst>
          </p:cNvPr>
          <p:cNvSpPr/>
          <p:nvPr/>
        </p:nvSpPr>
        <p:spPr>
          <a:xfrm>
            <a:off x="482600" y="2377440"/>
            <a:ext cx="11160760" cy="36576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latin typeface="Aharoni" panose="02010803020104030203" pitchFamily="2" charset="-79"/>
                <a:cs typeface="Aharoni" panose="02010803020104030203" pitchFamily="2" charset="-79"/>
              </a:rPr>
              <a:t>Really it’s because we love stories</a:t>
            </a:r>
          </a:p>
        </p:txBody>
      </p:sp>
    </p:spTree>
    <p:extLst>
      <p:ext uri="{BB962C8B-B14F-4D97-AF65-F5344CB8AC3E}">
        <p14:creationId xmlns:p14="http://schemas.microsoft.com/office/powerpoint/2010/main" val="2527628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8E101-D5D9-6D66-232C-082F4C7C7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713233"/>
            <a:ext cx="10634472" cy="530352"/>
          </a:xfrm>
        </p:spPr>
        <p:txBody>
          <a:bodyPr/>
          <a:lstStyle/>
          <a:p>
            <a:r>
              <a:rPr lang="en-US" sz="5400" dirty="0">
                <a:solidFill>
                  <a:srgbClr val="7030A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Why video?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AAF53-56E4-F5A4-2121-E3A9BBA27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600" y="1615231"/>
            <a:ext cx="10506991" cy="530352"/>
          </a:xfrm>
        </p:spPr>
        <p:txBody>
          <a:bodyPr/>
          <a:lstStyle/>
          <a:p>
            <a:r>
              <a:rPr lang="en-US" dirty="0"/>
              <a:t>Why is video everywhere…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3FAFB1-8B5D-C88F-4922-91FC5DF1F62B}"/>
              </a:ext>
            </a:extLst>
          </p:cNvPr>
          <p:cNvSpPr/>
          <p:nvPr/>
        </p:nvSpPr>
        <p:spPr>
          <a:xfrm>
            <a:off x="482600" y="2377440"/>
            <a:ext cx="11160760" cy="36576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latin typeface="Aharoni" panose="02010803020104030203" pitchFamily="2" charset="-79"/>
                <a:cs typeface="Aharoni" panose="02010803020104030203" pitchFamily="2" charset="-79"/>
              </a:rPr>
              <a:t>Really it’s because we love people</a:t>
            </a:r>
          </a:p>
        </p:txBody>
      </p:sp>
    </p:spTree>
    <p:extLst>
      <p:ext uri="{BB962C8B-B14F-4D97-AF65-F5344CB8AC3E}">
        <p14:creationId xmlns:p14="http://schemas.microsoft.com/office/powerpoint/2010/main" val="4030579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velVTI">
  <a:themeElements>
    <a:clrScheme name="Custom 88">
      <a:dk1>
        <a:sysClr val="windowText" lastClr="000000"/>
      </a:dk1>
      <a:lt1>
        <a:sysClr val="window" lastClr="FFFFFF"/>
      </a:lt1>
      <a:dk2>
        <a:srgbClr val="182230"/>
      </a:dk2>
      <a:lt2>
        <a:srgbClr val="F2F2F2"/>
      </a:lt2>
      <a:accent1>
        <a:srgbClr val="00BAC8"/>
      </a:accent1>
      <a:accent2>
        <a:srgbClr val="794DFF"/>
      </a:accent2>
      <a:accent3>
        <a:srgbClr val="00D17D"/>
      </a:accent3>
      <a:accent4>
        <a:srgbClr val="E69500"/>
      </a:accent4>
      <a:accent5>
        <a:srgbClr val="FE5D21"/>
      </a:accent5>
      <a:accent6>
        <a:srgbClr val="939393"/>
      </a:accent6>
      <a:hlink>
        <a:srgbClr val="3E8FF1"/>
      </a:hlink>
      <a:folHlink>
        <a:srgbClr val="939393"/>
      </a:folHlink>
    </a:clrScheme>
    <a:fontScheme name="Seaford">
      <a:majorFont>
        <a:latin typeface="Seaford"/>
        <a:ea typeface=""/>
        <a:cs typeface=""/>
      </a:majorFont>
      <a:minorFont>
        <a:latin typeface="Seafor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velVTI" id="{64F43929-0387-4D33-907F-72B939BCAF99}" vid="{D804DF84-3298-4A39-BA0E-21F83D68BC2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4329</TotalTime>
  <Words>170</Words>
  <Application>Microsoft Office PowerPoint</Application>
  <PresentationFormat>Widescreen</PresentationFormat>
  <Paragraphs>37</Paragraphs>
  <Slides>13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LevelVTI</vt:lpstr>
      <vt:lpstr>The why and how of videos for researchers. </vt:lpstr>
      <vt:lpstr>Why video?</vt:lpstr>
      <vt:lpstr>Why video?</vt:lpstr>
      <vt:lpstr>Why video?</vt:lpstr>
      <vt:lpstr>Why video?</vt:lpstr>
      <vt:lpstr>Why video?</vt:lpstr>
      <vt:lpstr>Why video?</vt:lpstr>
      <vt:lpstr>Why video?</vt:lpstr>
      <vt:lpstr>Why video?</vt:lpstr>
      <vt:lpstr>Making your video</vt:lpstr>
      <vt:lpstr>THE HOOK</vt:lpstr>
      <vt:lpstr>THE HOOK</vt:lpstr>
      <vt:lpstr>Tips on video-making.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why and how of videos for researchers. </dc:title>
  <dc:creator>Kory Stout</dc:creator>
  <cp:lastModifiedBy>Kory Stout</cp:lastModifiedBy>
  <cp:revision>6</cp:revision>
  <dcterms:created xsi:type="dcterms:W3CDTF">2024-02-20T07:45:01Z</dcterms:created>
  <dcterms:modified xsi:type="dcterms:W3CDTF">2025-03-19T13:57:42Z</dcterms:modified>
</cp:coreProperties>
</file>