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040" autoAdjust="0"/>
  </p:normalViewPr>
  <p:slideViewPr>
    <p:cSldViewPr>
      <p:cViewPr varScale="1">
        <p:scale>
          <a:sx n="81" d="100"/>
          <a:sy n="81" d="100"/>
        </p:scale>
        <p:origin x="-147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B4B0EEA-BDD8-4952-B9A1-9411D94C75C4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5143BE17-0A64-47C5-BF59-EAD3686B1270}">
      <dgm:prSet phldrT="[Text]" custT="1"/>
      <dgm:spPr/>
      <dgm:t>
        <a:bodyPr/>
        <a:lstStyle/>
        <a:p>
          <a:r>
            <a:rPr lang="en-GB" sz="2000" dirty="0" smtClean="0"/>
            <a:t>Article drafted</a:t>
          </a:r>
          <a:endParaRPr lang="en-GB" sz="2000" dirty="0"/>
        </a:p>
      </dgm:t>
    </dgm:pt>
    <dgm:pt modelId="{7B2E3747-7C16-4930-B640-4149D025DE69}" type="parTrans" cxnId="{CA8E1817-C837-4810-9C89-8F0118645DA8}">
      <dgm:prSet/>
      <dgm:spPr/>
      <dgm:t>
        <a:bodyPr/>
        <a:lstStyle/>
        <a:p>
          <a:endParaRPr lang="en-GB"/>
        </a:p>
      </dgm:t>
    </dgm:pt>
    <dgm:pt modelId="{47165D46-9403-4417-9535-4B5A440ECD55}" type="sibTrans" cxnId="{CA8E1817-C837-4810-9C89-8F0118645DA8}">
      <dgm:prSet/>
      <dgm:spPr/>
      <dgm:t>
        <a:bodyPr/>
        <a:lstStyle/>
        <a:p>
          <a:endParaRPr lang="en-GB"/>
        </a:p>
      </dgm:t>
    </dgm:pt>
    <dgm:pt modelId="{423BA09F-9E72-45C7-A5AC-94D1F41EAEA8}">
      <dgm:prSet phldrT="[Text]" custT="1"/>
      <dgm:spPr/>
      <dgm:t>
        <a:bodyPr/>
        <a:lstStyle/>
        <a:p>
          <a:r>
            <a:rPr lang="en-GB" sz="2000" dirty="0" smtClean="0"/>
            <a:t>Submitted for peer review</a:t>
          </a:r>
          <a:endParaRPr lang="en-GB" sz="2000" dirty="0"/>
        </a:p>
      </dgm:t>
    </dgm:pt>
    <dgm:pt modelId="{8F3E0FE2-D159-40EF-9184-65DB92966775}" type="parTrans" cxnId="{FB94E3AA-E2ED-402A-A557-CD61278B6A3F}">
      <dgm:prSet/>
      <dgm:spPr/>
      <dgm:t>
        <a:bodyPr/>
        <a:lstStyle/>
        <a:p>
          <a:endParaRPr lang="en-GB"/>
        </a:p>
      </dgm:t>
    </dgm:pt>
    <dgm:pt modelId="{E2138D97-1FD9-4FCA-B614-2EE0886E7F54}" type="sibTrans" cxnId="{FB94E3AA-E2ED-402A-A557-CD61278B6A3F}">
      <dgm:prSet/>
      <dgm:spPr/>
      <dgm:t>
        <a:bodyPr/>
        <a:lstStyle/>
        <a:p>
          <a:endParaRPr lang="en-GB"/>
        </a:p>
      </dgm:t>
    </dgm:pt>
    <dgm:pt modelId="{CEB8FDA2-CAF8-4421-8D3A-D43711034EEB}">
      <dgm:prSet phldrT="[Text]"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en-GB" sz="2000" dirty="0" smtClean="0">
              <a:solidFill>
                <a:schemeClr val="tx1"/>
              </a:solidFill>
            </a:rPr>
            <a:t>Approved by peer</a:t>
          </a:r>
          <a:endParaRPr lang="en-GB" sz="2000" dirty="0">
            <a:solidFill>
              <a:schemeClr val="tx1"/>
            </a:solidFill>
          </a:endParaRPr>
        </a:p>
      </dgm:t>
    </dgm:pt>
    <dgm:pt modelId="{FE472BAF-2F05-4FCF-BEEB-84C4C91E0F1E}" type="parTrans" cxnId="{11B2C601-180A-4EF1-9006-A2FC41AF6E30}">
      <dgm:prSet/>
      <dgm:spPr/>
      <dgm:t>
        <a:bodyPr/>
        <a:lstStyle/>
        <a:p>
          <a:endParaRPr lang="en-GB"/>
        </a:p>
      </dgm:t>
    </dgm:pt>
    <dgm:pt modelId="{B3C4073E-0EAE-4BBB-BADF-1DB4F0DF7A34}" type="sibTrans" cxnId="{11B2C601-180A-4EF1-9006-A2FC41AF6E30}">
      <dgm:prSet/>
      <dgm:spPr/>
      <dgm:t>
        <a:bodyPr/>
        <a:lstStyle/>
        <a:p>
          <a:endParaRPr lang="en-GB"/>
        </a:p>
      </dgm:t>
    </dgm:pt>
    <dgm:pt modelId="{2F56DBDD-8D83-4852-BC1F-F6CF46783119}">
      <dgm:prSet phldrT="[Text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en-GB" sz="2000" dirty="0" smtClean="0">
              <a:solidFill>
                <a:schemeClr val="tx1"/>
              </a:solidFill>
            </a:rPr>
            <a:t>Reviewed by Knowledge Manager</a:t>
          </a:r>
          <a:endParaRPr lang="en-GB" sz="2000" dirty="0">
            <a:solidFill>
              <a:schemeClr val="tx1"/>
            </a:solidFill>
          </a:endParaRPr>
        </a:p>
      </dgm:t>
    </dgm:pt>
    <dgm:pt modelId="{1700B1AF-3196-4929-88E8-7F8CD6CF47A9}" type="parTrans" cxnId="{D67E5BB7-C966-4AE1-A514-9F275328FC5C}">
      <dgm:prSet/>
      <dgm:spPr/>
      <dgm:t>
        <a:bodyPr/>
        <a:lstStyle/>
        <a:p>
          <a:endParaRPr lang="en-GB"/>
        </a:p>
      </dgm:t>
    </dgm:pt>
    <dgm:pt modelId="{81EC63F2-862F-4506-B9D3-25570B976B22}" type="sibTrans" cxnId="{D67E5BB7-C966-4AE1-A514-9F275328FC5C}">
      <dgm:prSet/>
      <dgm:spPr/>
      <dgm:t>
        <a:bodyPr/>
        <a:lstStyle/>
        <a:p>
          <a:endParaRPr lang="en-GB"/>
        </a:p>
      </dgm:t>
    </dgm:pt>
    <dgm:pt modelId="{6BEE8296-2A40-4CDC-A383-F67806D0ECDC}">
      <dgm:prSet phldrT="[Text]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en-GB" sz="2000" dirty="0" smtClean="0">
              <a:solidFill>
                <a:schemeClr val="tx1"/>
              </a:solidFill>
            </a:rPr>
            <a:t>Article published</a:t>
          </a:r>
          <a:endParaRPr lang="en-GB" sz="2000" dirty="0">
            <a:solidFill>
              <a:schemeClr val="tx1"/>
            </a:solidFill>
          </a:endParaRPr>
        </a:p>
      </dgm:t>
    </dgm:pt>
    <dgm:pt modelId="{A5CC0710-F5E8-4965-B515-B87E920FD84B}" type="parTrans" cxnId="{55A60FE2-C6FF-48EC-A105-AD301C5AEFD9}">
      <dgm:prSet/>
      <dgm:spPr/>
      <dgm:t>
        <a:bodyPr/>
        <a:lstStyle/>
        <a:p>
          <a:endParaRPr lang="en-GB"/>
        </a:p>
      </dgm:t>
    </dgm:pt>
    <dgm:pt modelId="{648286F1-B629-4D90-9128-643C749FBD76}" type="sibTrans" cxnId="{55A60FE2-C6FF-48EC-A105-AD301C5AEFD9}">
      <dgm:prSet/>
      <dgm:spPr/>
      <dgm:t>
        <a:bodyPr/>
        <a:lstStyle/>
        <a:p>
          <a:endParaRPr lang="en-GB"/>
        </a:p>
      </dgm:t>
    </dgm:pt>
    <dgm:pt modelId="{E6DF79C0-06D8-40E5-B00E-A037033EB163}" type="pres">
      <dgm:prSet presAssocID="{DB4B0EEA-BDD8-4952-B9A1-9411D94C75C4}" presName="CompostProcess" presStyleCnt="0">
        <dgm:presLayoutVars>
          <dgm:dir/>
          <dgm:resizeHandles val="exact"/>
        </dgm:presLayoutVars>
      </dgm:prSet>
      <dgm:spPr/>
    </dgm:pt>
    <dgm:pt modelId="{FEAC2617-993D-4481-907C-A99C406F4087}" type="pres">
      <dgm:prSet presAssocID="{DB4B0EEA-BDD8-4952-B9A1-9411D94C75C4}" presName="arrow" presStyleLbl="bgShp" presStyleIdx="0" presStyleCnt="1" custLinFactNeighborY="1384"/>
      <dgm:spPr/>
    </dgm:pt>
    <dgm:pt modelId="{A7204171-C7EA-4FFE-975E-A50344665F1A}" type="pres">
      <dgm:prSet presAssocID="{DB4B0EEA-BDD8-4952-B9A1-9411D94C75C4}" presName="linearProcess" presStyleCnt="0"/>
      <dgm:spPr/>
    </dgm:pt>
    <dgm:pt modelId="{7F79FB9A-B9C6-4E5F-A22F-59B648589934}" type="pres">
      <dgm:prSet presAssocID="{5143BE17-0A64-47C5-BF59-EAD3686B1270}" presName="tex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90CC9B1-833A-4C61-A79F-74B4FFCB1B20}" type="pres">
      <dgm:prSet presAssocID="{47165D46-9403-4417-9535-4B5A440ECD55}" presName="sibTrans" presStyleCnt="0"/>
      <dgm:spPr/>
    </dgm:pt>
    <dgm:pt modelId="{FC255087-55EB-4E47-806B-FA144165C2E6}" type="pres">
      <dgm:prSet presAssocID="{423BA09F-9E72-45C7-A5AC-94D1F41EAEA8}" presName="text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F9E338A-916A-4B9D-8B9F-EE117967B0CE}" type="pres">
      <dgm:prSet presAssocID="{E2138D97-1FD9-4FCA-B614-2EE0886E7F54}" presName="sibTrans" presStyleCnt="0"/>
      <dgm:spPr/>
    </dgm:pt>
    <dgm:pt modelId="{639D7DBA-6130-4E24-86D6-8EB9B44C0851}" type="pres">
      <dgm:prSet presAssocID="{CEB8FDA2-CAF8-4421-8D3A-D43711034EEB}" presName="text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D0D6D3C-05C6-4197-987A-D507F72190EC}" type="pres">
      <dgm:prSet presAssocID="{B3C4073E-0EAE-4BBB-BADF-1DB4F0DF7A34}" presName="sibTrans" presStyleCnt="0"/>
      <dgm:spPr/>
    </dgm:pt>
    <dgm:pt modelId="{D7F08971-6AA3-4314-A1BE-9536FA282C9C}" type="pres">
      <dgm:prSet presAssocID="{2F56DBDD-8D83-4852-BC1F-F6CF46783119}" presName="text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6459211-590E-4210-A229-72D7DD9DF2FA}" type="pres">
      <dgm:prSet presAssocID="{81EC63F2-862F-4506-B9D3-25570B976B22}" presName="sibTrans" presStyleCnt="0"/>
      <dgm:spPr/>
    </dgm:pt>
    <dgm:pt modelId="{938F98D4-2B57-4661-937E-B576DF50D592}" type="pres">
      <dgm:prSet presAssocID="{6BEE8296-2A40-4CDC-A383-F67806D0ECDC}" presName="text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6AA37149-54F7-4DB3-878E-03F52D7AE1A1}" type="presOf" srcId="{2F56DBDD-8D83-4852-BC1F-F6CF46783119}" destId="{D7F08971-6AA3-4314-A1BE-9536FA282C9C}" srcOrd="0" destOrd="0" presId="urn:microsoft.com/office/officeart/2005/8/layout/hProcess9"/>
    <dgm:cxn modelId="{C179D9B8-F855-4C65-8C7D-A4CF197C5B53}" type="presOf" srcId="{423BA09F-9E72-45C7-A5AC-94D1F41EAEA8}" destId="{FC255087-55EB-4E47-806B-FA144165C2E6}" srcOrd="0" destOrd="0" presId="urn:microsoft.com/office/officeart/2005/8/layout/hProcess9"/>
    <dgm:cxn modelId="{4A83513A-4187-4C31-8262-BC01325AC6F4}" type="presOf" srcId="{6BEE8296-2A40-4CDC-A383-F67806D0ECDC}" destId="{938F98D4-2B57-4661-937E-B576DF50D592}" srcOrd="0" destOrd="0" presId="urn:microsoft.com/office/officeart/2005/8/layout/hProcess9"/>
    <dgm:cxn modelId="{D67E5BB7-C966-4AE1-A514-9F275328FC5C}" srcId="{DB4B0EEA-BDD8-4952-B9A1-9411D94C75C4}" destId="{2F56DBDD-8D83-4852-BC1F-F6CF46783119}" srcOrd="3" destOrd="0" parTransId="{1700B1AF-3196-4929-88E8-7F8CD6CF47A9}" sibTransId="{81EC63F2-862F-4506-B9D3-25570B976B22}"/>
    <dgm:cxn modelId="{50DB38AC-EF4F-4E1B-BD4A-514695A0E6D6}" type="presOf" srcId="{5143BE17-0A64-47C5-BF59-EAD3686B1270}" destId="{7F79FB9A-B9C6-4E5F-A22F-59B648589934}" srcOrd="0" destOrd="0" presId="urn:microsoft.com/office/officeart/2005/8/layout/hProcess9"/>
    <dgm:cxn modelId="{11B2C601-180A-4EF1-9006-A2FC41AF6E30}" srcId="{DB4B0EEA-BDD8-4952-B9A1-9411D94C75C4}" destId="{CEB8FDA2-CAF8-4421-8D3A-D43711034EEB}" srcOrd="2" destOrd="0" parTransId="{FE472BAF-2F05-4FCF-BEEB-84C4C91E0F1E}" sibTransId="{B3C4073E-0EAE-4BBB-BADF-1DB4F0DF7A34}"/>
    <dgm:cxn modelId="{55A60FE2-C6FF-48EC-A105-AD301C5AEFD9}" srcId="{DB4B0EEA-BDD8-4952-B9A1-9411D94C75C4}" destId="{6BEE8296-2A40-4CDC-A383-F67806D0ECDC}" srcOrd="4" destOrd="0" parTransId="{A5CC0710-F5E8-4965-B515-B87E920FD84B}" sibTransId="{648286F1-B629-4D90-9128-643C749FBD76}"/>
    <dgm:cxn modelId="{FB94E3AA-E2ED-402A-A557-CD61278B6A3F}" srcId="{DB4B0EEA-BDD8-4952-B9A1-9411D94C75C4}" destId="{423BA09F-9E72-45C7-A5AC-94D1F41EAEA8}" srcOrd="1" destOrd="0" parTransId="{8F3E0FE2-D159-40EF-9184-65DB92966775}" sibTransId="{E2138D97-1FD9-4FCA-B614-2EE0886E7F54}"/>
    <dgm:cxn modelId="{C373F163-37C3-4763-BA2A-B4DCDA927B16}" type="presOf" srcId="{DB4B0EEA-BDD8-4952-B9A1-9411D94C75C4}" destId="{E6DF79C0-06D8-40E5-B00E-A037033EB163}" srcOrd="0" destOrd="0" presId="urn:microsoft.com/office/officeart/2005/8/layout/hProcess9"/>
    <dgm:cxn modelId="{CA8E1817-C837-4810-9C89-8F0118645DA8}" srcId="{DB4B0EEA-BDD8-4952-B9A1-9411D94C75C4}" destId="{5143BE17-0A64-47C5-BF59-EAD3686B1270}" srcOrd="0" destOrd="0" parTransId="{7B2E3747-7C16-4930-B640-4149D025DE69}" sibTransId="{47165D46-9403-4417-9535-4B5A440ECD55}"/>
    <dgm:cxn modelId="{56F7B246-73C0-4FDA-82B0-EC36E7732063}" type="presOf" srcId="{CEB8FDA2-CAF8-4421-8D3A-D43711034EEB}" destId="{639D7DBA-6130-4E24-86D6-8EB9B44C0851}" srcOrd="0" destOrd="0" presId="urn:microsoft.com/office/officeart/2005/8/layout/hProcess9"/>
    <dgm:cxn modelId="{6037CF28-8BA1-4FF2-9609-90E15E5BEE68}" type="presParOf" srcId="{E6DF79C0-06D8-40E5-B00E-A037033EB163}" destId="{FEAC2617-993D-4481-907C-A99C406F4087}" srcOrd="0" destOrd="0" presId="urn:microsoft.com/office/officeart/2005/8/layout/hProcess9"/>
    <dgm:cxn modelId="{9D06F92C-4757-4C58-A2BC-82BBBD2F409C}" type="presParOf" srcId="{E6DF79C0-06D8-40E5-B00E-A037033EB163}" destId="{A7204171-C7EA-4FFE-975E-A50344665F1A}" srcOrd="1" destOrd="0" presId="urn:microsoft.com/office/officeart/2005/8/layout/hProcess9"/>
    <dgm:cxn modelId="{BBED1B71-D526-4C19-BBCA-CF8BCB8B0EAB}" type="presParOf" srcId="{A7204171-C7EA-4FFE-975E-A50344665F1A}" destId="{7F79FB9A-B9C6-4E5F-A22F-59B648589934}" srcOrd="0" destOrd="0" presId="urn:microsoft.com/office/officeart/2005/8/layout/hProcess9"/>
    <dgm:cxn modelId="{D15A03AE-44CE-4233-A717-E874A7BFFFAA}" type="presParOf" srcId="{A7204171-C7EA-4FFE-975E-A50344665F1A}" destId="{790CC9B1-833A-4C61-A79F-74B4FFCB1B20}" srcOrd="1" destOrd="0" presId="urn:microsoft.com/office/officeart/2005/8/layout/hProcess9"/>
    <dgm:cxn modelId="{D43273C1-DB35-42EA-8893-39D0A3F5A7FE}" type="presParOf" srcId="{A7204171-C7EA-4FFE-975E-A50344665F1A}" destId="{FC255087-55EB-4E47-806B-FA144165C2E6}" srcOrd="2" destOrd="0" presId="urn:microsoft.com/office/officeart/2005/8/layout/hProcess9"/>
    <dgm:cxn modelId="{24C7EEEB-2785-4ED6-93C0-0F06292ED6AF}" type="presParOf" srcId="{A7204171-C7EA-4FFE-975E-A50344665F1A}" destId="{FF9E338A-916A-4B9D-8B9F-EE117967B0CE}" srcOrd="3" destOrd="0" presId="urn:microsoft.com/office/officeart/2005/8/layout/hProcess9"/>
    <dgm:cxn modelId="{C7E9B440-6807-466A-A551-5A69E8552F54}" type="presParOf" srcId="{A7204171-C7EA-4FFE-975E-A50344665F1A}" destId="{639D7DBA-6130-4E24-86D6-8EB9B44C0851}" srcOrd="4" destOrd="0" presId="urn:microsoft.com/office/officeart/2005/8/layout/hProcess9"/>
    <dgm:cxn modelId="{8FAB3425-897D-4E76-9B57-915B0A6485C6}" type="presParOf" srcId="{A7204171-C7EA-4FFE-975E-A50344665F1A}" destId="{CD0D6D3C-05C6-4197-987A-D507F72190EC}" srcOrd="5" destOrd="0" presId="urn:microsoft.com/office/officeart/2005/8/layout/hProcess9"/>
    <dgm:cxn modelId="{C7B9BC96-1E5E-4D25-A6DF-7ACBF007894F}" type="presParOf" srcId="{A7204171-C7EA-4FFE-975E-A50344665F1A}" destId="{D7F08971-6AA3-4314-A1BE-9536FA282C9C}" srcOrd="6" destOrd="0" presId="urn:microsoft.com/office/officeart/2005/8/layout/hProcess9"/>
    <dgm:cxn modelId="{F547B1D7-19E8-4284-A4A1-1239E0E95B65}" type="presParOf" srcId="{A7204171-C7EA-4FFE-975E-A50344665F1A}" destId="{46459211-590E-4210-A229-72D7DD9DF2FA}" srcOrd="7" destOrd="0" presId="urn:microsoft.com/office/officeart/2005/8/layout/hProcess9"/>
    <dgm:cxn modelId="{5EA29FF5-080E-4B42-BBD0-5B07DA42190C}" type="presParOf" srcId="{A7204171-C7EA-4FFE-975E-A50344665F1A}" destId="{938F98D4-2B57-4661-937E-B576DF50D592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AC2617-993D-4481-907C-A99C406F4087}">
      <dsp:nvSpPr>
        <dsp:cNvPr id="0" name=""/>
        <dsp:cNvSpPr/>
      </dsp:nvSpPr>
      <dsp:spPr>
        <a:xfrm>
          <a:off x="642502" y="0"/>
          <a:ext cx="7281689" cy="40640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79FB9A-B9C6-4E5F-A22F-59B648589934}">
      <dsp:nvSpPr>
        <dsp:cNvPr id="0" name=""/>
        <dsp:cNvSpPr/>
      </dsp:nvSpPr>
      <dsp:spPr>
        <a:xfrm>
          <a:off x="2509" y="1219199"/>
          <a:ext cx="1510883" cy="162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Article drafted</a:t>
          </a:r>
          <a:endParaRPr lang="en-GB" sz="2000" kern="1200" dirty="0"/>
        </a:p>
      </dsp:txBody>
      <dsp:txXfrm>
        <a:off x="76264" y="1292954"/>
        <a:ext cx="1363373" cy="1478090"/>
      </dsp:txXfrm>
    </dsp:sp>
    <dsp:sp modelId="{FC255087-55EB-4E47-806B-FA144165C2E6}">
      <dsp:nvSpPr>
        <dsp:cNvPr id="0" name=""/>
        <dsp:cNvSpPr/>
      </dsp:nvSpPr>
      <dsp:spPr>
        <a:xfrm>
          <a:off x="1765207" y="1219199"/>
          <a:ext cx="1510883" cy="162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Submitted for peer review</a:t>
          </a:r>
          <a:endParaRPr lang="en-GB" sz="2000" kern="1200" dirty="0"/>
        </a:p>
      </dsp:txBody>
      <dsp:txXfrm>
        <a:off x="1838962" y="1292954"/>
        <a:ext cx="1363373" cy="1478090"/>
      </dsp:txXfrm>
    </dsp:sp>
    <dsp:sp modelId="{639D7DBA-6130-4E24-86D6-8EB9B44C0851}">
      <dsp:nvSpPr>
        <dsp:cNvPr id="0" name=""/>
        <dsp:cNvSpPr/>
      </dsp:nvSpPr>
      <dsp:spPr>
        <a:xfrm>
          <a:off x="3527905" y="1219199"/>
          <a:ext cx="1510883" cy="1625600"/>
        </a:xfrm>
        <a:prstGeom prst="roundRect">
          <a:avLst/>
        </a:prstGeom>
        <a:solidFill>
          <a:schemeClr val="accent6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>
              <a:solidFill>
                <a:schemeClr val="tx1"/>
              </a:solidFill>
            </a:rPr>
            <a:t>Approved by peer</a:t>
          </a:r>
          <a:endParaRPr lang="en-GB" sz="2000" kern="1200" dirty="0">
            <a:solidFill>
              <a:schemeClr val="tx1"/>
            </a:solidFill>
          </a:endParaRPr>
        </a:p>
      </dsp:txBody>
      <dsp:txXfrm>
        <a:off x="3601660" y="1292954"/>
        <a:ext cx="1363373" cy="1478090"/>
      </dsp:txXfrm>
    </dsp:sp>
    <dsp:sp modelId="{D7F08971-6AA3-4314-A1BE-9536FA282C9C}">
      <dsp:nvSpPr>
        <dsp:cNvPr id="0" name=""/>
        <dsp:cNvSpPr/>
      </dsp:nvSpPr>
      <dsp:spPr>
        <a:xfrm>
          <a:off x="5290602" y="1219199"/>
          <a:ext cx="1510883" cy="1625600"/>
        </a:xfrm>
        <a:prstGeom prst="round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>
              <a:solidFill>
                <a:schemeClr val="tx1"/>
              </a:solidFill>
            </a:rPr>
            <a:t>Reviewed by Knowledge Manager</a:t>
          </a:r>
          <a:endParaRPr lang="en-GB" sz="2000" kern="1200" dirty="0">
            <a:solidFill>
              <a:schemeClr val="tx1"/>
            </a:solidFill>
          </a:endParaRPr>
        </a:p>
      </dsp:txBody>
      <dsp:txXfrm>
        <a:off x="5364357" y="1292954"/>
        <a:ext cx="1363373" cy="1478090"/>
      </dsp:txXfrm>
    </dsp:sp>
    <dsp:sp modelId="{938F98D4-2B57-4661-937E-B576DF50D592}">
      <dsp:nvSpPr>
        <dsp:cNvPr id="0" name=""/>
        <dsp:cNvSpPr/>
      </dsp:nvSpPr>
      <dsp:spPr>
        <a:xfrm>
          <a:off x="7053300" y="1219199"/>
          <a:ext cx="1510883" cy="1625600"/>
        </a:xfrm>
        <a:prstGeom prst="roundRect">
          <a:avLst/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>
              <a:solidFill>
                <a:schemeClr val="tx1"/>
              </a:solidFill>
            </a:rPr>
            <a:t>Article published</a:t>
          </a:r>
          <a:endParaRPr lang="en-GB" sz="2000" kern="1200" dirty="0">
            <a:solidFill>
              <a:schemeClr val="tx1"/>
            </a:solidFill>
          </a:endParaRPr>
        </a:p>
      </dsp:txBody>
      <dsp:txXfrm>
        <a:off x="7127055" y="1292954"/>
        <a:ext cx="1363373" cy="14780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0A8CEE-C50F-4279-804F-E7D5BA8AC2A3}" type="datetimeFigureOut">
              <a:rPr lang="en-GB" smtClean="0"/>
              <a:t>11/04/2016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9471A1-2806-4707-B01D-1E6DAE8407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02983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Relationship Id="rId4" Type="http://schemas.openxmlformats.org/officeDocument/2006/relationships/image" Target="../media/image4.png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All articles created articles need to be peer reviewed.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When creating an article it will be in Draft status.  When you are ready for it to be reviewed choose</a:t>
            </a:r>
            <a:r>
              <a:rPr lang="en-GB" baseline="0" dirty="0" smtClean="0"/>
              <a:t> </a:t>
            </a:r>
            <a:r>
              <a:rPr lang="en-GB" dirty="0" smtClean="0"/>
              <a:t>the ‘Submit for Peer review’ action and select a colleague who is knowledgeable in of the subject matter.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LANDESK will assign an interaction to the peer reviewer which will appear in the dashboard, including the ‘Ticket awaiting my Action’ gadget/area.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The peer reviewer has 3 options: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dirty="0" smtClean="0"/>
              <a:t>Approve – no comments are required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dirty="0" smtClean="0"/>
              <a:t>Reject – reasons as to why are provided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GB" dirty="0" smtClean="0"/>
              <a:t>Not qualitied to review – the selected analyst does not known the subject matter well enough in order to offer an informed review of the article.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A hyperlink in the interaction allows the reviewer to open the article from the interaction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dirty="0"/>
          </a:p>
          <a:p>
            <a:r>
              <a:rPr lang="en-GB" dirty="0" smtClean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The article Owner will be notified of the outcome of the peer review via email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The peer reviewer can Edit the article themselves approving the interaction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 smtClean="0"/>
              <a:t>Once approved the article will automatically move to ‘Awaiting publishing’ by the Knowledge Managers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92B5BB-2B4F-493D-9226-13E793CC48DE}" type="slidenum">
              <a:rPr lang="en-GB" smtClean="0"/>
              <a:t>1</a:t>
            </a:fld>
            <a:endParaRPr lang="en-GB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3411" y="5434162"/>
            <a:ext cx="1196398" cy="627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0471" y="6627923"/>
            <a:ext cx="1864247" cy="894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153340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D328B-E2BA-471D-8F75-2ED266DD9981}" type="datetimeFigureOut">
              <a:rPr lang="en-GB" smtClean="0"/>
              <a:t>11/04/2016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5FD1B-C005-4148-9833-3B870ECA4C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7759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D328B-E2BA-471D-8F75-2ED266DD9981}" type="datetimeFigureOut">
              <a:rPr lang="en-GB" smtClean="0"/>
              <a:t>11/04/2016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5FD1B-C005-4148-9833-3B870ECA4C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6339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D328B-E2BA-471D-8F75-2ED266DD9981}" type="datetimeFigureOut">
              <a:rPr lang="en-GB" smtClean="0"/>
              <a:t>11/04/2016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5FD1B-C005-4148-9833-3B870ECA4C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8003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D328B-E2BA-471D-8F75-2ED266DD9981}" type="datetimeFigureOut">
              <a:rPr lang="en-GB" smtClean="0"/>
              <a:t>11/04/2016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5FD1B-C005-4148-9833-3B870ECA4C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8414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D328B-E2BA-471D-8F75-2ED266DD9981}" type="datetimeFigureOut">
              <a:rPr lang="en-GB" smtClean="0"/>
              <a:t>11/04/2016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5FD1B-C005-4148-9833-3B870ECA4C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5348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D328B-E2BA-471D-8F75-2ED266DD9981}" type="datetimeFigureOut">
              <a:rPr lang="en-GB" smtClean="0"/>
              <a:t>11/04/2016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5FD1B-C005-4148-9833-3B870ECA4C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0219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D328B-E2BA-471D-8F75-2ED266DD9981}" type="datetimeFigureOut">
              <a:rPr lang="en-GB" smtClean="0"/>
              <a:t>11/04/2016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5FD1B-C005-4148-9833-3B870ECA4C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8143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D328B-E2BA-471D-8F75-2ED266DD9981}" type="datetimeFigureOut">
              <a:rPr lang="en-GB" smtClean="0"/>
              <a:t>11/04/2016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5FD1B-C005-4148-9833-3B870ECA4C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7873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D328B-E2BA-471D-8F75-2ED266DD9981}" type="datetimeFigureOut">
              <a:rPr lang="en-GB" smtClean="0"/>
              <a:t>11/04/2016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5FD1B-C005-4148-9833-3B870ECA4C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7325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D328B-E2BA-471D-8F75-2ED266DD9981}" type="datetimeFigureOut">
              <a:rPr lang="en-GB" smtClean="0"/>
              <a:t>11/04/2016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5FD1B-C005-4148-9833-3B870ECA4C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2401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D328B-E2BA-471D-8F75-2ED266DD9981}" type="datetimeFigureOut">
              <a:rPr lang="en-GB" smtClean="0"/>
              <a:t>11/04/2016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5FD1B-C005-4148-9833-3B870ECA4C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396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9D328B-E2BA-471D-8F75-2ED266DD9981}" type="datetimeFigureOut">
              <a:rPr lang="en-GB" smtClean="0"/>
              <a:t>11/04/2016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D5FD1B-C005-4148-9833-3B870ECA4C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3437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openxmlformats.org/officeDocument/2006/relationships/notesSlide" Target="../notesSlides/notesSlide1.xml"/><Relationship Id="rId7" Type="http://schemas.openxmlformats.org/officeDocument/2006/relationships/diagramLayout" Target="../diagrams/layout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diagramData" Target="../diagrams/data1.xml"/><Relationship Id="rId5" Type="http://schemas.openxmlformats.org/officeDocument/2006/relationships/image" Target="../media/image2.png"/><Relationship Id="rId10" Type="http://schemas.microsoft.com/office/2007/relationships/diagramDrawing" Target="../diagrams/drawing1.xml"/><Relationship Id="rId4" Type="http://schemas.openxmlformats.org/officeDocument/2006/relationships/image" Target="../media/image1.emf"/><Relationship Id="rId9" Type="http://schemas.openxmlformats.org/officeDocument/2006/relationships/diagramColors" Target="../diagrams/colors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TAB_col_white_background.eps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221" y="186525"/>
            <a:ext cx="16637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" descr="image00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242569"/>
            <a:ext cx="2085975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608322976"/>
              </p:ext>
            </p:extLst>
          </p:nvPr>
        </p:nvGraphicFramePr>
        <p:xfrm>
          <a:off x="395537" y="1397000"/>
          <a:ext cx="856669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7" name="Rectangle 6"/>
          <p:cNvSpPr>
            <a:spLocks noChangeArrowheads="1"/>
          </p:cNvSpPr>
          <p:nvPr/>
        </p:nvSpPr>
        <p:spPr bwMode="auto">
          <a:xfrm>
            <a:off x="2771800" y="242569"/>
            <a:ext cx="352839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GB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Geneva" charset="0"/>
                <a:cs typeface="Arial"/>
              </a:rPr>
              <a:t>Knowledge article </a:t>
            </a:r>
            <a:br>
              <a:rPr lang="en-GB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Geneva" charset="0"/>
                <a:cs typeface="Arial"/>
              </a:rPr>
            </a:br>
            <a:r>
              <a:rPr lang="en-GB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Geneva" charset="0"/>
                <a:cs typeface="Arial"/>
              </a:rPr>
              <a:t>publishing process</a:t>
            </a:r>
            <a:endParaRPr lang="en-US" sz="2000" b="1" dirty="0">
              <a:solidFill>
                <a:schemeClr val="tx1">
                  <a:lumMod val="65000"/>
                  <a:lumOff val="35000"/>
                </a:schemeClr>
              </a:solidFill>
              <a:ea typeface="Geneva" charset="0"/>
              <a:cs typeface="Arial"/>
            </a:endParaRPr>
          </a:p>
        </p:txBody>
      </p:sp>
      <p:sp>
        <p:nvSpPr>
          <p:cNvPr id="18" name="Rectangle 7"/>
          <p:cNvSpPr>
            <a:spLocks noChangeArrowheads="1"/>
          </p:cNvSpPr>
          <p:nvPr/>
        </p:nvSpPr>
        <p:spPr bwMode="auto">
          <a:xfrm>
            <a:off x="240221" y="1120676"/>
            <a:ext cx="7982024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marL="0" indent="0" eaLnBrk="1" hangingPunct="1">
              <a:defRPr/>
            </a:pPr>
            <a:r>
              <a:rPr lang="en-US" altLang="en-US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There is a two stage review process prior to </a:t>
            </a:r>
            <a:r>
              <a:rPr lang="en-US" altLang="en-US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publishing </a:t>
            </a:r>
            <a:r>
              <a:rPr lang="en-US" altLang="en-US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articles</a:t>
            </a:r>
            <a:r>
              <a:rPr lang="en-US" altLang="en-US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:</a:t>
            </a:r>
          </a:p>
          <a:p>
            <a:pPr marL="0" indent="0" eaLnBrk="1" hangingPunct="1">
              <a:defRPr/>
            </a:pPr>
            <a:endParaRPr lang="en-US" altLang="en-US" sz="1600" dirty="0" smtClean="0">
              <a:solidFill>
                <a:srgbClr val="595959"/>
              </a:solidFill>
              <a:latin typeface="+mn-lt"/>
              <a:cs typeface="Arial" pitchFamily="34" charset="0"/>
            </a:endParaRPr>
          </a:p>
          <a:p>
            <a:pPr marL="800100" lvl="1" indent="-342900" eaLnBrk="1" hangingPunct="1">
              <a:buFont typeface="+mj-lt"/>
              <a:buAutoNum type="arabicPeriod"/>
              <a:defRPr/>
            </a:pPr>
            <a:r>
              <a:rPr lang="en-US" altLang="en-US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Peer review</a:t>
            </a:r>
          </a:p>
          <a:p>
            <a:pPr marL="800100" lvl="1" indent="-342900" eaLnBrk="1" hangingPunct="1">
              <a:buFont typeface="+mj-lt"/>
              <a:buAutoNum type="arabicPeriod"/>
              <a:defRPr/>
            </a:pPr>
            <a:r>
              <a:rPr lang="en-US" altLang="en-US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Knowledge </a:t>
            </a:r>
            <a:r>
              <a:rPr lang="en-US" altLang="en-US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Manager review</a:t>
            </a:r>
            <a:endParaRPr lang="en-US" altLang="en-US" sz="1800" dirty="0" smtClean="0">
              <a:solidFill>
                <a:srgbClr val="595959"/>
              </a:solidFill>
              <a:latin typeface="+mn-lt"/>
              <a:cs typeface="Arial" pitchFamily="34" charset="0"/>
            </a:endParaRPr>
          </a:p>
          <a:p>
            <a:pPr marL="914400" lvl="2" indent="0" eaLnBrk="1" hangingPunct="1">
              <a:defRPr/>
            </a:pPr>
            <a:endParaRPr lang="en-US" altLang="en-US" sz="1800" dirty="0" smtClean="0">
              <a:solidFill>
                <a:srgbClr val="595959"/>
              </a:solidFill>
              <a:cs typeface="Arial" pitchFamily="34" charset="0"/>
            </a:endParaRPr>
          </a:p>
          <a:p>
            <a:pPr marL="0" indent="0" eaLnBrk="1" hangingPunct="1">
              <a:defRPr/>
            </a:pPr>
            <a:endParaRPr lang="en-US" altLang="en-US" sz="1800" dirty="0">
              <a:solidFill>
                <a:srgbClr val="595959"/>
              </a:solidFill>
              <a:cs typeface="Arial" pitchFamily="34" charset="0"/>
            </a:endParaRPr>
          </a:p>
          <a:p>
            <a:pPr marL="0" indent="0" eaLnBrk="1" hangingPunct="1">
              <a:defRPr/>
            </a:pPr>
            <a:endParaRPr lang="en-US" altLang="en-US" sz="1800" dirty="0" smtClean="0">
              <a:solidFill>
                <a:srgbClr val="595959"/>
              </a:solidFill>
              <a:cs typeface="Arial" pitchFamily="34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endParaRPr lang="en-US" altLang="en-US" sz="1800" dirty="0" smtClean="0">
              <a:solidFill>
                <a:srgbClr val="595959"/>
              </a:solidFill>
              <a:cs typeface="Arial" pitchFamily="34" charset="0"/>
            </a:endParaRPr>
          </a:p>
        </p:txBody>
      </p:sp>
      <p:sp>
        <p:nvSpPr>
          <p:cNvPr id="19" name="Rectangle 7"/>
          <p:cNvSpPr>
            <a:spLocks noChangeArrowheads="1"/>
          </p:cNvSpPr>
          <p:nvPr/>
        </p:nvSpPr>
        <p:spPr bwMode="auto">
          <a:xfrm>
            <a:off x="240221" y="4761057"/>
            <a:ext cx="7982024" cy="19082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  <a:defRPr/>
            </a:pPr>
            <a:endParaRPr lang="en-US" altLang="en-US" sz="1800" dirty="0" smtClean="0">
              <a:solidFill>
                <a:srgbClr val="595959"/>
              </a:solidFill>
              <a:cs typeface="Arial" pitchFamily="34" charset="0"/>
            </a:endParaRPr>
          </a:p>
          <a:p>
            <a:pPr eaLnBrk="1" hangingPunct="1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Any </a:t>
            </a:r>
            <a:r>
              <a:rPr lang="en-US" altLang="en-US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IT Analyst </a:t>
            </a:r>
            <a:r>
              <a:rPr lang="en-US" altLang="en-US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can draft an article</a:t>
            </a:r>
          </a:p>
          <a:p>
            <a:pPr eaLnBrk="1" hangingPunct="1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Any </a:t>
            </a:r>
            <a:r>
              <a:rPr lang="en-US" altLang="en-US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IT Analyst </a:t>
            </a:r>
            <a:r>
              <a:rPr lang="en-US" altLang="en-US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can peer review an article</a:t>
            </a:r>
            <a:endParaRPr lang="en-US" altLang="en-US" sz="1800" dirty="0">
              <a:solidFill>
                <a:srgbClr val="595959"/>
              </a:solidFill>
              <a:latin typeface="+mn-lt"/>
              <a:cs typeface="Arial" pitchFamily="34" charset="0"/>
            </a:endParaRPr>
          </a:p>
          <a:p>
            <a:pPr eaLnBrk="1" hangingPunct="1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Knowledge Managers are </a:t>
            </a:r>
            <a:r>
              <a:rPr lang="en-US" altLang="en-US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a selection of colleagues </a:t>
            </a:r>
            <a:r>
              <a:rPr lang="en-US" altLang="en-US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with </a:t>
            </a:r>
            <a:r>
              <a:rPr lang="en-US" altLang="en-US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permissions to </a:t>
            </a:r>
            <a:r>
              <a:rPr lang="en-US" altLang="en-US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publish </a:t>
            </a:r>
            <a:r>
              <a:rPr lang="en-US" altLang="en-US" sz="1800" dirty="0" smtClean="0">
                <a:solidFill>
                  <a:srgbClr val="595959"/>
                </a:solidFill>
                <a:latin typeface="+mn-lt"/>
                <a:cs typeface="Arial" pitchFamily="34" charset="0"/>
              </a:rPr>
              <a:t>Knowledge articles. They will check articles for clarity, tone and style prior to publishing.</a:t>
            </a:r>
            <a:endParaRPr lang="en-US" altLang="en-US" sz="1800" dirty="0">
              <a:solidFill>
                <a:srgbClr val="595959"/>
              </a:solidFill>
              <a:latin typeface="+mn-lt"/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77926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262</Words>
  <Application>Microsoft Office PowerPoint</Application>
  <PresentationFormat>On-screen Show (4:3)</PresentationFormat>
  <Paragraphs>35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University of Manchester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 Solo</dc:creator>
  <cp:lastModifiedBy>Kim Graakjaer</cp:lastModifiedBy>
  <cp:revision>4</cp:revision>
  <dcterms:created xsi:type="dcterms:W3CDTF">2016-04-11T11:53:13Z</dcterms:created>
  <dcterms:modified xsi:type="dcterms:W3CDTF">2016-04-11T12:32:11Z</dcterms:modified>
</cp:coreProperties>
</file>