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0" r:id="rId7"/>
    <p:sldId id="258" r:id="rId8"/>
    <p:sldId id="259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04"/>
  </p:normalViewPr>
  <p:slideViewPr>
    <p:cSldViewPr>
      <p:cViewPr varScale="1">
        <p:scale>
          <a:sx n="106" d="100"/>
          <a:sy n="106" d="100"/>
        </p:scale>
        <p:origin x="36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Thompson" userId="da5019d3-3590-4c55-abd0-847e6274904c" providerId="ADAL" clId="{6D3EA6FC-7D5B-41A9-B7B2-A749962C7154}"/>
    <pc:docChg chg="modSld">
      <pc:chgData name="Sarah Thompson" userId="da5019d3-3590-4c55-abd0-847e6274904c" providerId="ADAL" clId="{6D3EA6FC-7D5B-41A9-B7B2-A749962C7154}" dt="2024-09-06T10:38:54.415" v="57" actId="20577"/>
      <pc:docMkLst>
        <pc:docMk/>
      </pc:docMkLst>
      <pc:sldChg chg="modSp mod">
        <pc:chgData name="Sarah Thompson" userId="da5019d3-3590-4c55-abd0-847e6274904c" providerId="ADAL" clId="{6D3EA6FC-7D5B-41A9-B7B2-A749962C7154}" dt="2024-09-06T10:38:26.281" v="35" actId="404"/>
        <pc:sldMkLst>
          <pc:docMk/>
          <pc:sldMk cId="377946472" sldId="257"/>
        </pc:sldMkLst>
        <pc:spChg chg="mod">
          <ac:chgData name="Sarah Thompson" userId="da5019d3-3590-4c55-abd0-847e6274904c" providerId="ADAL" clId="{6D3EA6FC-7D5B-41A9-B7B2-A749962C7154}" dt="2024-09-06T10:38:26.281" v="35" actId="404"/>
          <ac:spMkLst>
            <pc:docMk/>
            <pc:sldMk cId="377946472" sldId="257"/>
            <ac:spMk id="5" creationId="{CD545C3E-54EE-7D42-9677-7337D718D437}"/>
          </ac:spMkLst>
        </pc:spChg>
      </pc:sldChg>
      <pc:sldChg chg="modSp mod">
        <pc:chgData name="Sarah Thompson" userId="da5019d3-3590-4c55-abd0-847e6274904c" providerId="ADAL" clId="{6D3EA6FC-7D5B-41A9-B7B2-A749962C7154}" dt="2024-09-06T10:38:44.366" v="48" actId="20577"/>
        <pc:sldMkLst>
          <pc:docMk/>
          <pc:sldMk cId="373834498" sldId="258"/>
        </pc:sldMkLst>
        <pc:spChg chg="mod">
          <ac:chgData name="Sarah Thompson" userId="da5019d3-3590-4c55-abd0-847e6274904c" providerId="ADAL" clId="{6D3EA6FC-7D5B-41A9-B7B2-A749962C7154}" dt="2024-09-06T10:38:44.366" v="48" actId="20577"/>
          <ac:spMkLst>
            <pc:docMk/>
            <pc:sldMk cId="373834498" sldId="258"/>
            <ac:spMk id="5" creationId="{CD545C3E-54EE-7D42-9677-7337D718D437}"/>
          </ac:spMkLst>
        </pc:spChg>
      </pc:sldChg>
      <pc:sldChg chg="modSp mod">
        <pc:chgData name="Sarah Thompson" userId="da5019d3-3590-4c55-abd0-847e6274904c" providerId="ADAL" clId="{6D3EA6FC-7D5B-41A9-B7B2-A749962C7154}" dt="2024-09-06T10:38:54.415" v="57" actId="20577"/>
        <pc:sldMkLst>
          <pc:docMk/>
          <pc:sldMk cId="2207969769" sldId="259"/>
        </pc:sldMkLst>
        <pc:spChg chg="mod">
          <ac:chgData name="Sarah Thompson" userId="da5019d3-3590-4c55-abd0-847e6274904c" providerId="ADAL" clId="{6D3EA6FC-7D5B-41A9-B7B2-A749962C7154}" dt="2024-09-06T10:38:54.415" v="57" actId="20577"/>
          <ac:spMkLst>
            <pc:docMk/>
            <pc:sldMk cId="2207969769" sldId="259"/>
            <ac:spMk id="5" creationId="{CD545C3E-54EE-7D42-9677-7337D718D43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7F816-4E4C-4345-9C64-80546A95D0CB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08A05-E8E7-CE4D-B14A-537D353CA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4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108A05-E8E7-CE4D-B14A-537D353CAE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21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96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0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3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3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1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76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3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2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98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4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3A29-F301-4FE1-A176-DBC78E4BA830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57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c.manchester.ac.uk/sustainabili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c.manchester.ac.uk/sustainabili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06436-87EE-FF42-9730-9479A4A1B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63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976928"/>
            <a:ext cx="7628806" cy="30367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Sustainability Challenge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Available to Year 1 and final year undergraduates &amp; masters students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Blackboard activity which introduces you to sustainability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Gain employability skills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For UG students, complete it as part of the Stellify Award</a:t>
            </a:r>
          </a:p>
        </p:txBody>
      </p:sp>
    </p:spTree>
    <p:extLst>
      <p:ext uri="{BB962C8B-B14F-4D97-AF65-F5344CB8AC3E}">
        <p14:creationId xmlns:p14="http://schemas.microsoft.com/office/powerpoint/2010/main" val="37794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1259632" y="1272869"/>
            <a:ext cx="6899238" cy="25977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This challenge will get you to think critically about sustainability in a real world context and empower you to take action on the issues that matter most to you.</a:t>
            </a:r>
          </a:p>
        </p:txBody>
      </p:sp>
    </p:spTree>
    <p:extLst>
      <p:ext uri="{BB962C8B-B14F-4D97-AF65-F5344CB8AC3E}">
        <p14:creationId xmlns:p14="http://schemas.microsoft.com/office/powerpoint/2010/main" val="93983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1077515"/>
            <a:ext cx="7920880" cy="3604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complete it (Year 1 UG)</a:t>
            </a: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Login to Blackboard</a:t>
            </a: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Find it in the ‘Organisations’ section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Click ‘EGC: Sustainability Challenge’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www.egc.manchester.ac.uk/sustainability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1059582"/>
            <a:ext cx="7920880" cy="18038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complete it (Final year UG &amp; PGT)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Head to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egc.manchester.ac.uk/sustainability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the relevant sign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up link</a:t>
            </a:r>
          </a:p>
        </p:txBody>
      </p:sp>
    </p:spTree>
    <p:extLst>
      <p:ext uri="{BB962C8B-B14F-4D97-AF65-F5344CB8AC3E}">
        <p14:creationId xmlns:p14="http://schemas.microsoft.com/office/powerpoint/2010/main" val="220796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7623ea-3666-46b6-ae6c-d62b4ae5512d">
      <Terms xmlns="http://schemas.microsoft.com/office/infopath/2007/PartnerControls"/>
    </lcf76f155ced4ddcb4097134ff3c332f>
    <TaxCatchAll xmlns="29139ff0-53c5-4b1e-8675-3699321ab32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02DB68A4E9EC4280D4CF0F02611E5D" ma:contentTypeVersion="15" ma:contentTypeDescription="Create a new document." ma:contentTypeScope="" ma:versionID="ae834554f03464bc481e3b053ac7c96b">
  <xsd:schema xmlns:xsd="http://www.w3.org/2001/XMLSchema" xmlns:xs="http://www.w3.org/2001/XMLSchema" xmlns:p="http://schemas.microsoft.com/office/2006/metadata/properties" xmlns:ns2="677623ea-3666-46b6-ae6c-d62b4ae5512d" xmlns:ns3="29139ff0-53c5-4b1e-8675-3699321ab326" targetNamespace="http://schemas.microsoft.com/office/2006/metadata/properties" ma:root="true" ma:fieldsID="7348604736498a34a4a7970feba8567d" ns2:_="" ns3:_="">
    <xsd:import namespace="677623ea-3666-46b6-ae6c-d62b4ae5512d"/>
    <xsd:import namespace="29139ff0-53c5-4b1e-8675-3699321ab3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623ea-3666-46b6-ae6c-d62b4ae551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139ff0-53c5-4b1e-8675-3699321ab326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5a42551-e61e-4993-ba5c-4f85aec04a4e}" ma:internalName="TaxCatchAll" ma:showField="CatchAllData" ma:web="29139ff0-53c5-4b1e-8675-3699321ab3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8F13B1-A2A6-4880-8E4C-7E9C540BB30A}">
  <ds:schemaRefs>
    <ds:schemaRef ds:uri="http://purl.org/dc/dcmitype/"/>
    <ds:schemaRef ds:uri="29139ff0-53c5-4b1e-8675-3699321ab326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677623ea-3666-46b6-ae6c-d62b4ae5512d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118525A-F9F7-43FF-8A78-FC72348EFF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457895-FE6D-48F8-8578-632B4A03DE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7623ea-3666-46b6-ae6c-d62b4ae5512d"/>
    <ds:schemaRef ds:uri="29139ff0-53c5-4b1e-8675-3699321ab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132</Words>
  <Application>Microsoft Office PowerPoint</Application>
  <PresentationFormat>On-screen Show (16:9)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Swithenbank</dc:creator>
  <cp:lastModifiedBy>Sarah Thompson</cp:lastModifiedBy>
  <cp:revision>15</cp:revision>
  <dcterms:created xsi:type="dcterms:W3CDTF">2018-08-30T13:57:14Z</dcterms:created>
  <dcterms:modified xsi:type="dcterms:W3CDTF">2024-09-06T10:38:54Z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0x010100ED02DB68A4E9EC4280D4CF0F02611E5D</vt:lpwstr>
  </property>
  <property fmtid="{D5CDD505-2E9C-101B-9397-08002B2CF9AE}" pid="3" name="MediaServiceImageTags">
    <vt:lpwstr/>
  </property>
</Properties>
</file>