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4"/>
  </p:notesMasterIdLst>
  <p:sldIdLst>
    <p:sldId id="256" r:id="rId2"/>
    <p:sldId id="258" r:id="rId3"/>
    <p:sldId id="257" r:id="rId4"/>
    <p:sldId id="272" r:id="rId5"/>
    <p:sldId id="260" r:id="rId6"/>
    <p:sldId id="261" r:id="rId7"/>
    <p:sldId id="273" r:id="rId8"/>
    <p:sldId id="292" r:id="rId9"/>
    <p:sldId id="290" r:id="rId10"/>
    <p:sldId id="288" r:id="rId11"/>
    <p:sldId id="287" r:id="rId12"/>
    <p:sldId id="296" r:id="rId13"/>
    <p:sldId id="294" r:id="rId14"/>
    <p:sldId id="297" r:id="rId15"/>
    <p:sldId id="300" r:id="rId16"/>
    <p:sldId id="302" r:id="rId17"/>
    <p:sldId id="303" r:id="rId18"/>
    <p:sldId id="307" r:id="rId19"/>
    <p:sldId id="308" r:id="rId20"/>
    <p:sldId id="304" r:id="rId21"/>
    <p:sldId id="306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AF0F9-1C47-4617-B5F9-76733EC981DA}" v="28" dt="2022-11-13T09:37:44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ead" userId="b636acfa13870910" providerId="LiveId" clId="{286AF0F9-1C47-4617-B5F9-76733EC981DA}"/>
    <pc:docChg chg="undo redo custSel addSld delSld modSld sldOrd">
      <pc:chgData name="Chris Read" userId="b636acfa13870910" providerId="LiveId" clId="{286AF0F9-1C47-4617-B5F9-76733EC981DA}" dt="2022-11-13T09:37:44.896" v="166" actId="14100"/>
      <pc:docMkLst>
        <pc:docMk/>
      </pc:docMkLst>
      <pc:sldChg chg="delSp">
        <pc:chgData name="Chris Read" userId="b636acfa13870910" providerId="LiveId" clId="{286AF0F9-1C47-4617-B5F9-76733EC981DA}" dt="2022-11-13T08:45:45.082" v="0"/>
        <pc:sldMkLst>
          <pc:docMk/>
          <pc:sldMk cId="0" sldId="297"/>
        </pc:sldMkLst>
        <pc:picChg chg="del">
          <ac:chgData name="Chris Read" userId="b636acfa13870910" providerId="LiveId" clId="{286AF0F9-1C47-4617-B5F9-76733EC981DA}" dt="2022-11-13T08:45:45.082" v="0"/>
          <ac:picMkLst>
            <pc:docMk/>
            <pc:sldMk cId="0" sldId="297"/>
            <ac:picMk id="1026" creationId="{4F7079DA-B049-FEA3-A9AE-A7B75DCB7E1C}"/>
          </ac:picMkLst>
        </pc:picChg>
      </pc:sldChg>
      <pc:sldChg chg="new del">
        <pc:chgData name="Chris Read" userId="b636acfa13870910" providerId="LiveId" clId="{286AF0F9-1C47-4617-B5F9-76733EC981DA}" dt="2022-11-13T08:51:35.420" v="15" actId="2696"/>
        <pc:sldMkLst>
          <pc:docMk/>
          <pc:sldMk cId="2089593919" sldId="298"/>
        </pc:sldMkLst>
      </pc:sldChg>
      <pc:sldChg chg="addSp delSp modSp new del">
        <pc:chgData name="Chris Read" userId="b636acfa13870910" providerId="LiveId" clId="{286AF0F9-1C47-4617-B5F9-76733EC981DA}" dt="2022-11-13T09:03:28.789" v="20" actId="2696"/>
        <pc:sldMkLst>
          <pc:docMk/>
          <pc:sldMk cId="2560185627" sldId="299"/>
        </pc:sldMkLst>
        <pc:spChg chg="del">
          <ac:chgData name="Chris Read" userId="b636acfa13870910" providerId="LiveId" clId="{286AF0F9-1C47-4617-B5F9-76733EC981DA}" dt="2022-11-13T09:03:13.455" v="19"/>
          <ac:spMkLst>
            <pc:docMk/>
            <pc:sldMk cId="2560185627" sldId="299"/>
            <ac:spMk id="2" creationId="{156DE838-55F1-366E-151E-EB18520D0214}"/>
          </ac:spMkLst>
        </pc:spChg>
        <pc:picChg chg="add mod">
          <ac:chgData name="Chris Read" userId="b636acfa13870910" providerId="LiveId" clId="{286AF0F9-1C47-4617-B5F9-76733EC981DA}" dt="2022-11-13T09:03:13.455" v="19"/>
          <ac:picMkLst>
            <pc:docMk/>
            <pc:sldMk cId="2560185627" sldId="299"/>
            <ac:picMk id="17410" creationId="{EE2A7716-3CD7-E6CB-1500-2051D8561D02}"/>
          </ac:picMkLst>
        </pc:picChg>
      </pc:sldChg>
      <pc:sldChg chg="addSp delSp modSp new ord">
        <pc:chgData name="Chris Read" userId="b636acfa13870910" providerId="LiveId" clId="{286AF0F9-1C47-4617-B5F9-76733EC981DA}" dt="2022-11-13T08:52:04.902" v="18"/>
        <pc:sldMkLst>
          <pc:docMk/>
          <pc:sldMk cId="4044189890" sldId="300"/>
        </pc:sldMkLst>
        <pc:spChg chg="del">
          <ac:chgData name="Chris Read" userId="b636acfa13870910" providerId="LiveId" clId="{286AF0F9-1C47-4617-B5F9-76733EC981DA}" dt="2022-11-13T08:46:03.804" v="4"/>
          <ac:spMkLst>
            <pc:docMk/>
            <pc:sldMk cId="4044189890" sldId="300"/>
            <ac:spMk id="2" creationId="{E629D069-3FDF-E1CC-B360-F92DA18E490F}"/>
          </ac:spMkLst>
        </pc:spChg>
        <pc:picChg chg="add mod">
          <ac:chgData name="Chris Read" userId="b636acfa13870910" providerId="LiveId" clId="{286AF0F9-1C47-4617-B5F9-76733EC981DA}" dt="2022-11-13T08:46:21.866" v="6" actId="14100"/>
          <ac:picMkLst>
            <pc:docMk/>
            <pc:sldMk cId="4044189890" sldId="300"/>
            <ac:picMk id="15362" creationId="{8AC7F6E2-E2D0-5D2E-EF61-4192DAB641A1}"/>
          </ac:picMkLst>
        </pc:picChg>
      </pc:sldChg>
      <pc:sldChg chg="new del">
        <pc:chgData name="Chris Read" userId="b636acfa13870910" providerId="LiveId" clId="{286AF0F9-1C47-4617-B5F9-76733EC981DA}" dt="2022-11-13T08:51:41.694" v="16" actId="2696"/>
        <pc:sldMkLst>
          <pc:docMk/>
          <pc:sldMk cId="619000736" sldId="301"/>
        </pc:sldMkLst>
      </pc:sldChg>
      <pc:sldChg chg="addSp delSp modSp new mod">
        <pc:chgData name="Chris Read" userId="b636acfa13870910" providerId="LiveId" clId="{286AF0F9-1C47-4617-B5F9-76733EC981DA}" dt="2022-11-13T08:51:05.452" v="14"/>
        <pc:sldMkLst>
          <pc:docMk/>
          <pc:sldMk cId="2776547291" sldId="302"/>
        </pc:sldMkLst>
        <pc:spChg chg="mod">
          <ac:chgData name="Chris Read" userId="b636acfa13870910" providerId="LiveId" clId="{286AF0F9-1C47-4617-B5F9-76733EC981DA}" dt="2022-11-13T08:49:50.994" v="12" actId="14100"/>
          <ac:spMkLst>
            <pc:docMk/>
            <pc:sldMk cId="2776547291" sldId="302"/>
            <ac:spMk id="2" creationId="{2549CE16-CE9F-3F3D-B99A-2AA49F7C14A2}"/>
          </ac:spMkLst>
        </pc:spChg>
        <pc:spChg chg="del mod">
          <ac:chgData name="Chris Read" userId="b636acfa13870910" providerId="LiveId" clId="{286AF0F9-1C47-4617-B5F9-76733EC981DA}" dt="2022-11-13T08:51:05.452" v="14"/>
          <ac:spMkLst>
            <pc:docMk/>
            <pc:sldMk cId="2776547291" sldId="302"/>
            <ac:spMk id="3" creationId="{EA9CE0F7-098C-38C8-DCB3-D9E1C6291709}"/>
          </ac:spMkLst>
        </pc:spChg>
        <pc:picChg chg="add mod">
          <ac:chgData name="Chris Read" userId="b636acfa13870910" providerId="LiveId" clId="{286AF0F9-1C47-4617-B5F9-76733EC981DA}" dt="2022-11-13T08:51:05.452" v="14"/>
          <ac:picMkLst>
            <pc:docMk/>
            <pc:sldMk cId="2776547291" sldId="302"/>
            <ac:picMk id="16386" creationId="{E4E982A9-EC7B-7470-DA52-A2C385665299}"/>
          </ac:picMkLst>
        </pc:picChg>
      </pc:sldChg>
      <pc:sldChg chg="addSp delSp modSp new mod">
        <pc:chgData name="Chris Read" userId="b636acfa13870910" providerId="LiveId" clId="{286AF0F9-1C47-4617-B5F9-76733EC981DA}" dt="2022-11-13T09:04:36.007" v="35" actId="14100"/>
        <pc:sldMkLst>
          <pc:docMk/>
          <pc:sldMk cId="3055736593" sldId="303"/>
        </pc:sldMkLst>
        <pc:spChg chg="mod">
          <ac:chgData name="Chris Read" userId="b636acfa13870910" providerId="LiveId" clId="{286AF0F9-1C47-4617-B5F9-76733EC981DA}" dt="2022-11-13T09:04:11.464" v="33" actId="14100"/>
          <ac:spMkLst>
            <pc:docMk/>
            <pc:sldMk cId="3055736593" sldId="303"/>
            <ac:spMk id="2" creationId="{C6EC11C3-521B-79B0-889F-08C629DAC476}"/>
          </ac:spMkLst>
        </pc:spChg>
        <pc:spChg chg="del">
          <ac:chgData name="Chris Read" userId="b636acfa13870910" providerId="LiveId" clId="{286AF0F9-1C47-4617-B5F9-76733EC981DA}" dt="2022-11-13T09:03:46.605" v="22"/>
          <ac:spMkLst>
            <pc:docMk/>
            <pc:sldMk cId="3055736593" sldId="303"/>
            <ac:spMk id="3" creationId="{0A4EBD2D-7D37-29CF-924C-FB07FB1F2FCB}"/>
          </ac:spMkLst>
        </pc:spChg>
        <pc:picChg chg="add mod">
          <ac:chgData name="Chris Read" userId="b636acfa13870910" providerId="LiveId" clId="{286AF0F9-1C47-4617-B5F9-76733EC981DA}" dt="2022-11-13T09:04:36.007" v="35" actId="14100"/>
          <ac:picMkLst>
            <pc:docMk/>
            <pc:sldMk cId="3055736593" sldId="303"/>
            <ac:picMk id="18434" creationId="{57F8DD4F-BF1E-52D0-17CE-51FEBF5C85FB}"/>
          </ac:picMkLst>
        </pc:picChg>
      </pc:sldChg>
      <pc:sldChg chg="addSp delSp modSp new mod">
        <pc:chgData name="Chris Read" userId="b636acfa13870910" providerId="LiveId" clId="{286AF0F9-1C47-4617-B5F9-76733EC981DA}" dt="2022-11-13T09:13:10.170" v="94" actId="122"/>
        <pc:sldMkLst>
          <pc:docMk/>
          <pc:sldMk cId="2610682395" sldId="304"/>
        </pc:sldMkLst>
        <pc:spChg chg="mod">
          <ac:chgData name="Chris Read" userId="b636acfa13870910" providerId="LiveId" clId="{286AF0F9-1C47-4617-B5F9-76733EC981DA}" dt="2022-11-13T09:13:10.170" v="94" actId="122"/>
          <ac:spMkLst>
            <pc:docMk/>
            <pc:sldMk cId="2610682395" sldId="304"/>
            <ac:spMk id="2" creationId="{0960889D-68F1-69F3-1EC5-CDB854E0633F}"/>
          </ac:spMkLst>
        </pc:spChg>
        <pc:spChg chg="del">
          <ac:chgData name="Chris Read" userId="b636acfa13870910" providerId="LiveId" clId="{286AF0F9-1C47-4617-B5F9-76733EC981DA}" dt="2022-11-13T09:07:46.802" v="37"/>
          <ac:spMkLst>
            <pc:docMk/>
            <pc:sldMk cId="2610682395" sldId="304"/>
            <ac:spMk id="3" creationId="{3B538312-88AA-EC22-12F0-52998A22D411}"/>
          </ac:spMkLst>
        </pc:spChg>
        <pc:picChg chg="add mod">
          <ac:chgData name="Chris Read" userId="b636acfa13870910" providerId="LiveId" clId="{286AF0F9-1C47-4617-B5F9-76733EC981DA}" dt="2022-11-13T09:12:46.950" v="91" actId="1076"/>
          <ac:picMkLst>
            <pc:docMk/>
            <pc:sldMk cId="2610682395" sldId="304"/>
            <ac:picMk id="19458" creationId="{F40E4D93-9539-16B9-007E-EFF58995FB4C}"/>
          </ac:picMkLst>
        </pc:picChg>
      </pc:sldChg>
      <pc:sldChg chg="addSp delSp modSp new mod">
        <pc:chgData name="Chris Read" userId="b636acfa13870910" providerId="LiveId" clId="{286AF0F9-1C47-4617-B5F9-76733EC981DA}" dt="2022-11-13T09:16:21.754" v="156" actId="313"/>
        <pc:sldMkLst>
          <pc:docMk/>
          <pc:sldMk cId="2120855658" sldId="305"/>
        </pc:sldMkLst>
        <pc:spChg chg="mod">
          <ac:chgData name="Chris Read" userId="b636acfa13870910" providerId="LiveId" clId="{286AF0F9-1C47-4617-B5F9-76733EC981DA}" dt="2022-11-13T09:16:21.754" v="156" actId="313"/>
          <ac:spMkLst>
            <pc:docMk/>
            <pc:sldMk cId="2120855658" sldId="305"/>
            <ac:spMk id="2" creationId="{022D4B1F-7C7F-6A3A-2D9B-D058E9F91C25}"/>
          </ac:spMkLst>
        </pc:spChg>
        <pc:spChg chg="del">
          <ac:chgData name="Chris Read" userId="b636acfa13870910" providerId="LiveId" clId="{286AF0F9-1C47-4617-B5F9-76733EC981DA}" dt="2022-11-13T09:08:29.714" v="39"/>
          <ac:spMkLst>
            <pc:docMk/>
            <pc:sldMk cId="2120855658" sldId="305"/>
            <ac:spMk id="3" creationId="{A4573912-C7BC-5547-AD84-42B9062E19E5}"/>
          </ac:spMkLst>
        </pc:spChg>
        <pc:spChg chg="del mod">
          <ac:chgData name="Chris Read" userId="b636acfa13870910" providerId="LiveId" clId="{286AF0F9-1C47-4617-B5F9-76733EC981DA}" dt="2022-11-13T09:14:25.827" v="97"/>
          <ac:spMkLst>
            <pc:docMk/>
            <pc:sldMk cId="2120855658" sldId="305"/>
            <ac:spMk id="4" creationId="{51DB21F5-A8E9-6C5A-25B6-B7E1994271BD}"/>
          </ac:spMkLst>
        </pc:spChg>
        <pc:picChg chg="add mod">
          <ac:chgData name="Chris Read" userId="b636acfa13870910" providerId="LiveId" clId="{286AF0F9-1C47-4617-B5F9-76733EC981DA}" dt="2022-11-13T09:08:40.669" v="41" actId="14100"/>
          <ac:picMkLst>
            <pc:docMk/>
            <pc:sldMk cId="2120855658" sldId="305"/>
            <ac:picMk id="20482" creationId="{34657FC2-A03D-1A10-C891-24B825D45BE9}"/>
          </ac:picMkLst>
        </pc:picChg>
        <pc:picChg chg="add mod">
          <ac:chgData name="Chris Read" userId="b636acfa13870910" providerId="LiveId" clId="{286AF0F9-1C47-4617-B5F9-76733EC981DA}" dt="2022-11-13T09:14:25.827" v="97"/>
          <ac:picMkLst>
            <pc:docMk/>
            <pc:sldMk cId="2120855658" sldId="305"/>
            <ac:picMk id="20484" creationId="{184C7E02-CA68-CD42-5AA1-B3B7A60B24D4}"/>
          </ac:picMkLst>
        </pc:picChg>
      </pc:sldChg>
      <pc:sldChg chg="addSp delSp modSp new add del mod">
        <pc:chgData name="Chris Read" userId="b636acfa13870910" providerId="LiveId" clId="{286AF0F9-1C47-4617-B5F9-76733EC981DA}" dt="2022-11-13T09:12:11.114" v="88" actId="313"/>
        <pc:sldMkLst>
          <pc:docMk/>
          <pc:sldMk cId="3747647968" sldId="306"/>
        </pc:sldMkLst>
        <pc:spChg chg="mod">
          <ac:chgData name="Chris Read" userId="b636acfa13870910" providerId="LiveId" clId="{286AF0F9-1C47-4617-B5F9-76733EC981DA}" dt="2022-11-13T09:12:11.114" v="88" actId="313"/>
          <ac:spMkLst>
            <pc:docMk/>
            <pc:sldMk cId="3747647968" sldId="306"/>
            <ac:spMk id="2" creationId="{9994B5D2-C3A7-5F3C-B85C-E48E25E5A05E}"/>
          </ac:spMkLst>
        </pc:spChg>
        <pc:spChg chg="add del">
          <ac:chgData name="Chris Read" userId="b636acfa13870910" providerId="LiveId" clId="{286AF0F9-1C47-4617-B5F9-76733EC981DA}" dt="2022-11-13T09:10:06.353" v="47"/>
          <ac:spMkLst>
            <pc:docMk/>
            <pc:sldMk cId="3747647968" sldId="306"/>
            <ac:spMk id="3" creationId="{BF3E96D0-43D1-50C3-28E9-2CF1B80F9265}"/>
          </ac:spMkLst>
        </pc:spChg>
        <pc:spChg chg="add del mod">
          <ac:chgData name="Chris Read" userId="b636acfa13870910" providerId="LiveId" clId="{286AF0F9-1C47-4617-B5F9-76733EC981DA}" dt="2022-11-13T09:11:31.513" v="50"/>
          <ac:spMkLst>
            <pc:docMk/>
            <pc:sldMk cId="3747647968" sldId="306"/>
            <ac:spMk id="4" creationId="{40E938CA-BD4E-A9B6-3987-409E76EBD919}"/>
          </ac:spMkLst>
        </pc:spChg>
        <pc:picChg chg="add del mod">
          <ac:chgData name="Chris Read" userId="b636acfa13870910" providerId="LiveId" clId="{286AF0F9-1C47-4617-B5F9-76733EC981DA}" dt="2022-11-13T09:10:23.959" v="49" actId="478"/>
          <ac:picMkLst>
            <pc:docMk/>
            <pc:sldMk cId="3747647968" sldId="306"/>
            <ac:picMk id="21506" creationId="{FFC151EA-FF93-318E-7F35-8270C04CAB1F}"/>
          </ac:picMkLst>
        </pc:picChg>
        <pc:picChg chg="add mod">
          <ac:chgData name="Chris Read" userId="b636acfa13870910" providerId="LiveId" clId="{286AF0F9-1C47-4617-B5F9-76733EC981DA}" dt="2022-11-13T09:11:31.513" v="50"/>
          <ac:picMkLst>
            <pc:docMk/>
            <pc:sldMk cId="3747647968" sldId="306"/>
            <ac:picMk id="21508" creationId="{F0922BFE-89B3-CDEF-53F1-55570D697333}"/>
          </ac:picMkLst>
        </pc:picChg>
      </pc:sldChg>
      <pc:sldChg chg="addSp delSp modSp new mod">
        <pc:chgData name="Chris Read" userId="b636acfa13870910" providerId="LiveId" clId="{286AF0F9-1C47-4617-B5F9-76733EC981DA}" dt="2022-11-13T09:37:44.896" v="166" actId="14100"/>
        <pc:sldMkLst>
          <pc:docMk/>
          <pc:sldMk cId="3369961144" sldId="307"/>
        </pc:sldMkLst>
        <pc:spChg chg="mod">
          <ac:chgData name="Chris Read" userId="b636acfa13870910" providerId="LiveId" clId="{286AF0F9-1C47-4617-B5F9-76733EC981DA}" dt="2022-11-13T09:21:28.275" v="160" actId="122"/>
          <ac:spMkLst>
            <pc:docMk/>
            <pc:sldMk cId="3369961144" sldId="307"/>
            <ac:spMk id="2" creationId="{044F09BF-5025-A244-CFC3-18C3B75FC811}"/>
          </ac:spMkLst>
        </pc:spChg>
        <pc:spChg chg="del">
          <ac:chgData name="Chris Read" userId="b636acfa13870910" providerId="LiveId" clId="{286AF0F9-1C47-4617-B5F9-76733EC981DA}" dt="2022-11-13T09:24:23.811" v="164"/>
          <ac:spMkLst>
            <pc:docMk/>
            <pc:sldMk cId="3369961144" sldId="307"/>
            <ac:spMk id="3" creationId="{208DE1DB-1E9B-78C0-9693-924539E6AE6E}"/>
          </ac:spMkLst>
        </pc:spChg>
        <pc:picChg chg="add mod">
          <ac:chgData name="Chris Read" userId="b636acfa13870910" providerId="LiveId" clId="{286AF0F9-1C47-4617-B5F9-76733EC981DA}" dt="2022-11-13T09:37:44.896" v="166" actId="14100"/>
          <ac:picMkLst>
            <pc:docMk/>
            <pc:sldMk cId="3369961144" sldId="307"/>
            <ac:picMk id="23554" creationId="{0B6C537E-AED2-04E7-5568-EE728B2464ED}"/>
          </ac:picMkLst>
        </pc:picChg>
      </pc:sldChg>
      <pc:sldChg chg="addSp delSp modSp new mod">
        <pc:chgData name="Chris Read" userId="b636acfa13870910" providerId="LiveId" clId="{286AF0F9-1C47-4617-B5F9-76733EC981DA}" dt="2022-11-13T09:23:05.864" v="163"/>
        <pc:sldMkLst>
          <pc:docMk/>
          <pc:sldMk cId="3702853220" sldId="308"/>
        </pc:sldMkLst>
        <pc:spChg chg="mod">
          <ac:chgData name="Chris Read" userId="b636acfa13870910" providerId="LiveId" clId="{286AF0F9-1C47-4617-B5F9-76733EC981DA}" dt="2022-11-13T09:21:44.655" v="162" actId="122"/>
          <ac:spMkLst>
            <pc:docMk/>
            <pc:sldMk cId="3702853220" sldId="308"/>
            <ac:spMk id="2" creationId="{51D95AF1-7B30-0E2D-FE24-E9F854172826}"/>
          </ac:spMkLst>
        </pc:spChg>
        <pc:spChg chg="del">
          <ac:chgData name="Chris Read" userId="b636acfa13870910" providerId="LiveId" clId="{286AF0F9-1C47-4617-B5F9-76733EC981DA}" dt="2022-11-13T09:23:05.864" v="163"/>
          <ac:spMkLst>
            <pc:docMk/>
            <pc:sldMk cId="3702853220" sldId="308"/>
            <ac:spMk id="3" creationId="{992E162E-DCB6-1B50-1C73-5BA3728C537E}"/>
          </ac:spMkLst>
        </pc:spChg>
        <pc:picChg chg="add mod">
          <ac:chgData name="Chris Read" userId="b636acfa13870910" providerId="LiveId" clId="{286AF0F9-1C47-4617-B5F9-76733EC981DA}" dt="2022-11-13T09:23:05.864" v="163"/>
          <ac:picMkLst>
            <pc:docMk/>
            <pc:sldMk cId="3702853220" sldId="308"/>
            <ac:picMk id="22530" creationId="{FAA12E15-15FE-9038-F6AC-4CFE9A8978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9C91-0C52-4B9A-BD43-A78842A530FD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8D543-961D-48F0-B7DD-6E14FEF77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49DA641-5C32-90E4-41E9-CAAE6F9FC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21D6308-9B1A-D7B7-08D2-FDB758492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49A46D9-B183-5E8F-FC63-35ABB087A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D7D30C-149B-4725-A6FC-D204E53C08A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9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4F3B6-D5D7-7D88-BAEE-DBDAA428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CFE96-E9AC-6936-B46F-DE3467F1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3F6D8-0718-5C53-DE73-FC005857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7C06-290F-41F1-B245-80F3BB9AAD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739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0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5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  <p:sldLayoutId id="214748375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8ABED-EC18-AF5E-FAA7-5499ADDFB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033" y="1247140"/>
            <a:ext cx="5657899" cy="3450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700"/>
              <a:t>Teaching the Russian Revolution – A people’s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7DCAF-5D40-AC76-B71D-7E8B3E418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033" y="4818126"/>
            <a:ext cx="5657899" cy="12689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dirty="0"/>
              <a:t>Chris Read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University of Warwick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Manchester 19 November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61B6E-A895-0363-F2D8-58ABAE6E2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5" r="19851"/>
          <a:stretch/>
        </p:blipFill>
        <p:spPr>
          <a:xfrm>
            <a:off x="20" y="10"/>
            <a:ext cx="5104813" cy="6857990"/>
          </a:xfrm>
          <a:custGeom>
            <a:avLst/>
            <a:gdLst/>
            <a:ahLst/>
            <a:cxnLst/>
            <a:rect l="l" t="t" r="r" b="b"/>
            <a:pathLst>
              <a:path w="5104833" h="6858000">
                <a:moveTo>
                  <a:pt x="0" y="0"/>
                </a:moveTo>
                <a:lnTo>
                  <a:pt x="3707702" y="0"/>
                </a:lnTo>
                <a:lnTo>
                  <a:pt x="3707702" y="1375489"/>
                </a:lnTo>
                <a:lnTo>
                  <a:pt x="5104833" y="1375489"/>
                </a:lnTo>
                <a:lnTo>
                  <a:pt x="51048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4134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4134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DSC_0312.JPG">
            <a:extLst>
              <a:ext uri="{FF2B5EF4-FFF2-40B4-BE49-F238E27FC236}">
                <a16:creationId xmlns:a16="http://schemas.microsoft.com/office/drawing/2014/main" id="{E9BC961B-FBD4-89C3-75C3-616D717B8F5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561976"/>
            <a:ext cx="7804150" cy="52228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2" descr="DSC_0343.JPG">
            <a:extLst>
              <a:ext uri="{FF2B5EF4-FFF2-40B4-BE49-F238E27FC236}">
                <a16:creationId xmlns:a16="http://schemas.microsoft.com/office/drawing/2014/main" id="{11EB2041-A5DC-B1F4-6F51-B9ED9AE69CA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561976"/>
            <a:ext cx="7804150" cy="52228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2" descr="DSC_0333.JPG">
            <a:extLst>
              <a:ext uri="{FF2B5EF4-FFF2-40B4-BE49-F238E27FC236}">
                <a16:creationId xmlns:a16="http://schemas.microsoft.com/office/drawing/2014/main" id="{D7FC0DDC-B360-94D9-CAB1-1C1AE4B37C2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561976"/>
            <a:ext cx="7804150" cy="5222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 descr="DSC_0327.JPG">
            <a:extLst>
              <a:ext uri="{FF2B5EF4-FFF2-40B4-BE49-F238E27FC236}">
                <a16:creationId xmlns:a16="http://schemas.microsoft.com/office/drawing/2014/main" id="{7192A6E2-FD4E-56AB-FD53-C1861511601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561976"/>
            <a:ext cx="7804150" cy="52228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A picture containing text, gallery, room, old&#10;&#10;Description automatically generated">
            <a:extLst>
              <a:ext uri="{FF2B5EF4-FFF2-40B4-BE49-F238E27FC236}">
                <a16:creationId xmlns:a16="http://schemas.microsoft.com/office/drawing/2014/main" id="{B454098D-6662-F03A-B452-1007FE8249C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17516" r="50162" b="12820"/>
          <a:stretch>
            <a:fillRect/>
          </a:stretch>
        </p:blipFill>
        <p:spPr>
          <a:xfrm rot="21448733">
            <a:off x="3598863" y="423864"/>
            <a:ext cx="4646612" cy="60023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8AC7F6E2-E2D0-5D2E-EF61-4192DAB641A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95" y="453127"/>
            <a:ext cx="8149701" cy="57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8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CE16-CE9F-3F3D-B99A-2AA49F7C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3"/>
            <a:ext cx="9486690" cy="1098230"/>
          </a:xfrm>
        </p:spPr>
        <p:txBody>
          <a:bodyPr>
            <a:normAutofit fontScale="90000"/>
          </a:bodyPr>
          <a:lstStyle/>
          <a:p>
            <a:r>
              <a:rPr lang="en-GB" sz="3600" b="1" i="0" dirty="0">
                <a:solidFill>
                  <a:srgbClr val="283D4B"/>
                </a:solidFill>
                <a:effectLst/>
                <a:latin typeface="Open Sans" panose="020B0606030504020204" pitchFamily="34" charset="0"/>
              </a:rPr>
              <a:t>14/9/1917 The Petrograd Soviet swings behind the Bolsheviks #1917Live</a:t>
            </a:r>
            <a:br>
              <a:rPr lang="en-GB" b="1" i="0" dirty="0">
                <a:solidFill>
                  <a:srgbClr val="283D4B"/>
                </a:solidFill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4E982A9-EC7B-7470-DA52-A2C3856652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29" y="1554163"/>
            <a:ext cx="6849841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4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11C3-521B-79B0-889F-08C629DA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3"/>
            <a:ext cx="9486690" cy="821782"/>
          </a:xfrm>
        </p:spPr>
        <p:txBody>
          <a:bodyPr/>
          <a:lstStyle/>
          <a:p>
            <a:pPr algn="ctr"/>
            <a:r>
              <a:rPr lang="en-GB" dirty="0"/>
              <a:t>July Days</a:t>
            </a:r>
          </a:p>
        </p:txBody>
      </p:sp>
      <p:pic>
        <p:nvPicPr>
          <p:cNvPr id="18434" name="Picture 2" descr="A People's Tragedy, The World's Nightmare: A Series on the Russian  Revolution | by Avi Woolf | Medium">
            <a:extLst>
              <a:ext uri="{FF2B5EF4-FFF2-40B4-BE49-F238E27FC236}">
                <a16:creationId xmlns:a16="http://schemas.microsoft.com/office/drawing/2014/main" id="{57F8DD4F-BF1E-52D0-17CE-51FEBF5C8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65" y="1669001"/>
            <a:ext cx="7072522" cy="46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3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09BF-5025-A244-CFC3-18C3B75F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‘Storming of the Winter Palace’</a:t>
            </a:r>
          </a:p>
        </p:txBody>
      </p:sp>
      <p:pic>
        <p:nvPicPr>
          <p:cNvPr id="23554" name="Picture 2" descr="Sergei Eisenstein's October: a monumental work - World Socialist Web Site">
            <a:extLst>
              <a:ext uri="{FF2B5EF4-FFF2-40B4-BE49-F238E27FC236}">
                <a16:creationId xmlns:a16="http://schemas.microsoft.com/office/drawing/2014/main" id="{0B6C537E-AED2-04E7-5568-EE728B2464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0" y="1758430"/>
            <a:ext cx="6426579" cy="46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6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5AF1-7B30-0E2D-FE24-E9F85417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‘Storming of the Winter Palace’</a:t>
            </a:r>
          </a:p>
        </p:txBody>
      </p:sp>
      <p:pic>
        <p:nvPicPr>
          <p:cNvPr id="22530" name="Picture 2" descr="Eisenstein's October: Ten Days That Shook the World, with score by Edmund  Meisel – LSO/Frank Strobel - The Classical Source">
            <a:extLst>
              <a:ext uri="{FF2B5EF4-FFF2-40B4-BE49-F238E27FC236}">
                <a16:creationId xmlns:a16="http://schemas.microsoft.com/office/drawing/2014/main" id="{FAA12E15-15FE-9038-F6AC-4CFE9A897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90" y="2160588"/>
            <a:ext cx="5678119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5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08EE6937-9054-53B4-9FEF-2EDE15D85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260351"/>
            <a:ext cx="8229600" cy="530225"/>
          </a:xfrm>
        </p:spPr>
        <p:txBody>
          <a:bodyPr rtlCol="0">
            <a:normAutofit fontScale="90000"/>
          </a:bodyPr>
          <a:lstStyle/>
          <a:p>
            <a:pPr defTabSz="457207">
              <a:defRPr/>
            </a:pPr>
            <a:br>
              <a:rPr lang="en-GB" sz="2400" dirty="0"/>
            </a:br>
            <a:r>
              <a:rPr lang="en-GB" sz="2400" dirty="0"/>
              <a:t>MAIN CURRENTS OF THE RUSSIAN REVOLUTION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5C46ACA9-EBB4-150B-7892-463281F3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36538"/>
            <a:ext cx="8066088" cy="64643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eaLnBrk="1" hangingPunct="1">
              <a:defRPr/>
            </a:pPr>
            <a:endParaRPr lang="en-GB" altLang="en-US" b="1" dirty="0"/>
          </a:p>
          <a:p>
            <a:pPr lvl="1" eaLnBrk="1" hangingPunct="1">
              <a:buFontTx/>
              <a:buChar char="•"/>
              <a:defRPr/>
            </a:pPr>
            <a:endParaRPr lang="en-GB" altLang="en-US" b="1" dirty="0"/>
          </a:p>
          <a:p>
            <a:pPr lvl="1" eaLnBrk="1" hangingPunct="1">
              <a:buFontTx/>
              <a:buChar char="•"/>
              <a:defRPr/>
            </a:pPr>
            <a:endParaRPr lang="en-GB" altLang="en-US" b="1" dirty="0"/>
          </a:p>
          <a:p>
            <a:pPr lvl="1" eaLnBrk="1" hangingPunct="1">
              <a:buFontTx/>
              <a:buChar char="•"/>
              <a:defRPr/>
            </a:pPr>
            <a:r>
              <a:rPr lang="en-GB" altLang="en-US" b="1" dirty="0"/>
              <a:t>1. Tsarist roots of social problems (Long term causes 1)</a:t>
            </a:r>
          </a:p>
          <a:p>
            <a:pPr eaLnBrk="1" hangingPunct="1">
              <a:defRPr/>
            </a:pPr>
            <a:r>
              <a:rPr lang="en-GB" altLang="en-US" dirty="0"/>
              <a:t>	‘modernisation’ - industry and workers</a:t>
            </a:r>
          </a:p>
          <a:p>
            <a:pPr eaLnBrk="1" hangingPunct="1">
              <a:defRPr/>
            </a:pPr>
            <a:r>
              <a:rPr lang="en-GB" altLang="en-US" dirty="0"/>
              <a:t>	  - industry and middle class	</a:t>
            </a:r>
          </a:p>
          <a:p>
            <a:pPr eaLnBrk="1" hangingPunct="1">
              <a:defRPr/>
            </a:pPr>
            <a:r>
              <a:rPr lang="en-GB" altLang="en-US" dirty="0"/>
              <a:t>	  -peasants since emancipation (1861)</a:t>
            </a:r>
          </a:p>
          <a:p>
            <a:pPr eaLnBrk="1" hangingPunct="1">
              <a:defRPr/>
            </a:pPr>
            <a:r>
              <a:rPr lang="en-GB" altLang="en-US" dirty="0"/>
              <a:t>	 -  gentry problem</a:t>
            </a:r>
          </a:p>
          <a:p>
            <a:pPr eaLnBrk="1" hangingPunct="1">
              <a:defRPr/>
            </a:pPr>
            <a:endParaRPr lang="en-GB" altLang="en-US" dirty="0"/>
          </a:p>
          <a:p>
            <a:pPr lvl="1" eaLnBrk="1" hangingPunct="1">
              <a:buFontTx/>
              <a:buChar char="•"/>
              <a:defRPr/>
            </a:pPr>
            <a:r>
              <a:rPr lang="en-GB" altLang="en-US" b="1" dirty="0"/>
              <a:t>2. Growing repression after 1881 (Long term causes 2)</a:t>
            </a:r>
          </a:p>
          <a:p>
            <a:pPr lvl="4" eaLnBrk="1" hangingPunct="1">
              <a:defRPr/>
            </a:pPr>
            <a:r>
              <a:rPr lang="en-GB" altLang="en-US" dirty="0"/>
              <a:t>Russification and ‘Temporary Regulations’</a:t>
            </a:r>
          </a:p>
          <a:p>
            <a:pPr lvl="4" eaLnBrk="1" hangingPunct="1">
              <a:defRPr/>
            </a:pPr>
            <a:r>
              <a:rPr lang="en-GB" altLang="en-US" dirty="0"/>
              <a:t>A ‘short, victorious war’</a:t>
            </a:r>
          </a:p>
          <a:p>
            <a:pPr eaLnBrk="1" hangingPunct="1">
              <a:defRPr/>
            </a:pPr>
            <a:r>
              <a:rPr lang="en-GB" altLang="en-US" b="1" dirty="0"/>
              <a:t>		</a:t>
            </a:r>
            <a:r>
              <a:rPr lang="en-GB" altLang="en-US" dirty="0"/>
              <a:t>1905 revolution and October Manifesto</a:t>
            </a:r>
          </a:p>
          <a:p>
            <a:pPr eaLnBrk="1" hangingPunct="1">
              <a:defRPr/>
            </a:pPr>
            <a:r>
              <a:rPr lang="en-GB" altLang="en-US" dirty="0"/>
              <a:t>		Why did autocracy survive in 1905?</a:t>
            </a:r>
          </a:p>
          <a:p>
            <a:pPr eaLnBrk="1" hangingPunct="1">
              <a:defRPr/>
            </a:pPr>
            <a:r>
              <a:rPr lang="en-GB" altLang="en-US" dirty="0"/>
              <a:t>		Was tsarism ‘liberalising’?</a:t>
            </a:r>
          </a:p>
          <a:p>
            <a:pPr eaLnBrk="1" hangingPunct="1">
              <a:defRPr/>
            </a:pPr>
            <a:endParaRPr lang="en-GB" altLang="en-US" dirty="0"/>
          </a:p>
          <a:p>
            <a:pPr lvl="1" eaLnBrk="1" hangingPunct="1">
              <a:buFontTx/>
              <a:buChar char="•"/>
              <a:defRPr/>
            </a:pPr>
            <a:r>
              <a:rPr lang="en-GB" altLang="en-US" b="1" dirty="0"/>
              <a:t>3. Impact of War (Medium term causes)</a:t>
            </a:r>
          </a:p>
          <a:p>
            <a:pPr eaLnBrk="1" hangingPunct="1">
              <a:defRPr/>
            </a:pPr>
            <a:endParaRPr lang="en-GB" altLang="en-US" dirty="0"/>
          </a:p>
          <a:p>
            <a:pPr lvl="1" eaLnBrk="1" hangingPunct="1">
              <a:buFontTx/>
              <a:buChar char="•"/>
              <a:defRPr/>
            </a:pPr>
            <a:r>
              <a:rPr lang="en-GB" altLang="en-US" b="1" dirty="0"/>
              <a:t>4. Breakdown of state </a:t>
            </a:r>
            <a:r>
              <a:rPr lang="en-GB" altLang="en-US" b="1" i="1" dirty="0"/>
              <a:t>precedes</a:t>
            </a:r>
            <a:r>
              <a:rPr lang="en-GB" altLang="en-US" b="1" dirty="0"/>
              <a:t> social revolution (Immediate causes)</a:t>
            </a:r>
            <a:endParaRPr lang="en-GB" altLang="en-US" dirty="0"/>
          </a:p>
          <a:p>
            <a:pPr eaLnBrk="1" hangingPunct="1">
              <a:defRPr/>
            </a:pPr>
            <a:r>
              <a:rPr lang="en-GB" altLang="en-US" b="1" dirty="0"/>
              <a:t>		</a:t>
            </a:r>
            <a:r>
              <a:rPr lang="en-GB" altLang="en-US" dirty="0"/>
              <a:t>nature of February revolution 	-street level</a:t>
            </a:r>
          </a:p>
          <a:p>
            <a:pPr eaLnBrk="1" hangingPunct="1">
              <a:defRPr/>
            </a:pPr>
            <a:r>
              <a:rPr lang="en-GB" altLang="en-US" dirty="0"/>
              <a:t>						-elite level</a:t>
            </a:r>
          </a:p>
          <a:p>
            <a:pPr eaLnBrk="1" hangingPunct="1">
              <a:defRPr/>
            </a:pPr>
            <a:r>
              <a:rPr lang="en-GB" altLang="en-US" dirty="0"/>
              <a:t>		release of social forces/popular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889D-68F1-69F3-1EC5-CDB854E0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‘Storming of the Winter Palace’</a:t>
            </a:r>
          </a:p>
        </p:txBody>
      </p:sp>
      <p:pic>
        <p:nvPicPr>
          <p:cNvPr id="19458" name="Picture 2" descr="The 1920 'Mass Spectacle' which blurred the lines of the October Revolution  — Pushkin House">
            <a:extLst>
              <a:ext uri="{FF2B5EF4-FFF2-40B4-BE49-F238E27FC236}">
                <a16:creationId xmlns:a16="http://schemas.microsoft.com/office/drawing/2014/main" id="{F40E4D93-9539-16B9-007E-EFF58995F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50" y="2252528"/>
            <a:ext cx="7122275" cy="39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8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B5D2-C3A7-5F3C-B85C-E48E25E5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‘Storming of the Winter Palace’</a:t>
            </a:r>
          </a:p>
        </p:txBody>
      </p:sp>
      <p:pic>
        <p:nvPicPr>
          <p:cNvPr id="21508" name="Picture 4" descr="The Storming of the Winter Palace - Wikipedia">
            <a:extLst>
              <a:ext uri="{FF2B5EF4-FFF2-40B4-BE49-F238E27FC236}">
                <a16:creationId xmlns:a16="http://schemas.microsoft.com/office/drawing/2014/main" id="{F0922BFE-89B3-CDEF-53F1-55570D697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73" y="2160588"/>
            <a:ext cx="6979354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4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4B1F-7C7F-6A3A-2D9B-D058E9F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‘Storming of the Winter Palace’ (1920 – 2 versions)</a:t>
            </a:r>
          </a:p>
        </p:txBody>
      </p:sp>
      <p:pic>
        <p:nvPicPr>
          <p:cNvPr id="20482" name="Picture 2" descr="The 1920 'Mass Spectacle' which blurred the lines of the October Revolution  — Pushkin House">
            <a:extLst>
              <a:ext uri="{FF2B5EF4-FFF2-40B4-BE49-F238E27FC236}">
                <a16:creationId xmlns:a16="http://schemas.microsoft.com/office/drawing/2014/main" id="{34657FC2-A03D-1A10-C891-24B825D45B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88" y="2838450"/>
            <a:ext cx="4762499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e Storming of the Winter Palace - Wikipedia">
            <a:extLst>
              <a:ext uri="{FF2B5EF4-FFF2-40B4-BE49-F238E27FC236}">
                <a16:creationId xmlns:a16="http://schemas.microsoft.com/office/drawing/2014/main" id="{184C7E02-CA68-CD42-5AA1-B3B7A60B24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878733"/>
            <a:ext cx="4425950" cy="24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EEB2-C005-883C-7B79-8F938A53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Phases of the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9732-D577-B5CE-2F89-16AF885F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376039"/>
            <a:ext cx="9486690" cy="4710129"/>
          </a:xfrm>
        </p:spPr>
        <p:txBody>
          <a:bodyPr>
            <a:normAutofit/>
          </a:bodyPr>
          <a:lstStyle/>
          <a:p>
            <a:r>
              <a:rPr lang="en-GB" dirty="0"/>
              <a:t>1. Initial ‘honeymoon’ – contradictory celebration </a:t>
            </a:r>
            <a:r>
              <a:rPr lang="en-GB" dirty="0" err="1"/>
              <a:t>esp</a:t>
            </a:r>
            <a:r>
              <a:rPr lang="en-GB" dirty="0"/>
              <a:t> over war</a:t>
            </a:r>
          </a:p>
          <a:p>
            <a:r>
              <a:rPr lang="en-GB" dirty="0"/>
              <a:t>2. Cautious radicalisation (April to July Days)</a:t>
            </a:r>
          </a:p>
          <a:p>
            <a:r>
              <a:rPr lang="en-GB" dirty="0"/>
              <a:t>3. Counter-revolutionary reaction (July Days to Kornilov Affair)</a:t>
            </a:r>
          </a:p>
          <a:p>
            <a:r>
              <a:rPr lang="en-GB" dirty="0"/>
              <a:t>4. ‘Defensive’ radicalisation ----                    October Revolution</a:t>
            </a:r>
          </a:p>
          <a:p>
            <a:r>
              <a:rPr lang="en-GB" dirty="0"/>
              <a:t>-------------------------------------------------------------------------------------</a:t>
            </a:r>
          </a:p>
          <a:p>
            <a:r>
              <a:rPr lang="en-GB" dirty="0"/>
              <a:t>HOWEVER – Bolsheviks only found power ‘lying in the street’ </a:t>
            </a:r>
            <a:r>
              <a:rPr lang="en-GB" dirty="0" err="1"/>
              <a:t>i.e</a:t>
            </a:r>
            <a:r>
              <a:rPr lang="en-GB" dirty="0"/>
              <a:t> there was no central power to be ‘seized’ – it had dissipated in popular rev.</a:t>
            </a:r>
          </a:p>
          <a:p>
            <a:r>
              <a:rPr lang="en-GB" dirty="0"/>
              <a:t>THEREFORE – real test is not </a:t>
            </a:r>
            <a:r>
              <a:rPr lang="en-GB" i="1" dirty="0"/>
              <a:t>taking </a:t>
            </a:r>
            <a:r>
              <a:rPr lang="en-GB" dirty="0"/>
              <a:t>power but </a:t>
            </a:r>
            <a:r>
              <a:rPr lang="en-GB" i="1" dirty="0"/>
              <a:t>holding</a:t>
            </a:r>
            <a:r>
              <a:rPr lang="en-GB" dirty="0"/>
              <a:t> it. 1918 a key year for Bolshevik survival (saved by civil war?) and </a:t>
            </a:r>
            <a:r>
              <a:rPr lang="en-GB" dirty="0">
                <a:solidFill>
                  <a:srgbClr val="FF0000"/>
                </a:solidFill>
              </a:rPr>
              <a:t>state-building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D2D34B-3C04-DD8B-0773-EB6A1BB8C4C1}"/>
              </a:ext>
            </a:extLst>
          </p:cNvPr>
          <p:cNvSpPr/>
          <p:nvPr/>
        </p:nvSpPr>
        <p:spPr>
          <a:xfrm>
            <a:off x="6050281" y="3959441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C0F7D7B-3A19-E3DA-A346-EFAC0AB1970B}"/>
              </a:ext>
            </a:extLst>
          </p:cNvPr>
          <p:cNvSpPr/>
          <p:nvPr/>
        </p:nvSpPr>
        <p:spPr>
          <a:xfrm>
            <a:off x="6192324" y="29545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0C69AF0-2285-74B9-6091-BF81B53B2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>
              <a:defRPr/>
            </a:pPr>
            <a:r>
              <a:rPr lang="en-GB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Breakdown of state </a:t>
            </a:r>
            <a:r>
              <a:rPr lang="en-GB" sz="40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precedes</a:t>
            </a:r>
            <a:r>
              <a:rPr lang="en-GB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social revolution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91A503D-C986-043B-6D69-3122D5D794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/>
              <a:t>nature of February revolution  </a:t>
            </a:r>
          </a:p>
          <a:p>
            <a:pPr eaLnBrk="1" hangingPunct="1"/>
            <a:r>
              <a:rPr lang="en-GB" altLang="en-US"/>
              <a:t>      -street level</a:t>
            </a:r>
          </a:p>
          <a:p>
            <a:pPr eaLnBrk="1" hangingPunct="1"/>
            <a:r>
              <a:rPr lang="en-GB" altLang="en-US"/>
              <a:t>	  -elite level</a:t>
            </a:r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/>
            <a:r>
              <a:rPr lang="en-GB" altLang="en-US"/>
              <a:t>release of social forces/popular movement</a:t>
            </a:r>
          </a:p>
          <a:p>
            <a:pPr lvl="1" eaLnBrk="1" hangingPunct="1"/>
            <a:r>
              <a:rPr lang="en-GB" altLang="en-US"/>
              <a:t>Long term issues come into play</a:t>
            </a:r>
          </a:p>
          <a:p>
            <a:pPr lvl="2" eaLnBrk="1" hangingPunct="1"/>
            <a:r>
              <a:rPr lang="en-GB" altLang="en-US"/>
              <a:t>Land question</a:t>
            </a:r>
          </a:p>
          <a:p>
            <a:pPr lvl="2" eaLnBrk="1" hangingPunct="1"/>
            <a:r>
              <a:rPr lang="en-GB" altLang="en-US"/>
              <a:t>Factory conditions and wages</a:t>
            </a:r>
          </a:p>
          <a:p>
            <a:pPr lvl="2" eaLnBrk="1" hangingPunct="1"/>
            <a:r>
              <a:rPr lang="en-GB" altLang="en-US"/>
              <a:t>Taking control – soviets, factory and village committees, trades unions, workers’ control etc.</a:t>
            </a:r>
          </a:p>
          <a:p>
            <a:pPr lvl="2" eaLnBrk="1" hangingPunct="1"/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ECAF2C-2A01-06E0-6A76-0F376464C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2400"/>
              <a:t>RUSSIAN REVOLUTION – 1917</a:t>
            </a:r>
            <a:br>
              <a:rPr lang="en-GB" altLang="en-US" sz="2400"/>
            </a:br>
            <a:r>
              <a:rPr lang="en-GB" altLang="en-US" sz="2400"/>
              <a:t>The Provisional Governments and the Bolshevik Seizure of Power, Feb-Oct 1917</a:t>
            </a:r>
            <a:br>
              <a:rPr lang="en-GB" altLang="en-US" sz="2400"/>
            </a:br>
            <a:endParaRPr lang="en-GB" altLang="en-US" sz="2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EB46048-FDE2-504E-DA6A-22959C1E7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>
            <a:normAutofit fontScale="92500" lnSpcReduction="20000"/>
          </a:bodyPr>
          <a:lstStyle/>
          <a:p>
            <a:pPr marL="812800" indent="-812800">
              <a:lnSpc>
                <a:spcPct val="80000"/>
              </a:lnSpc>
            </a:pPr>
            <a:r>
              <a:rPr lang="en-GB" altLang="en-US" sz="2000"/>
              <a:t>February Revolution – Tsar Abdicates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	Street level </a:t>
            </a:r>
            <a:r>
              <a:rPr lang="en-GB" altLang="en-US" sz="2000">
                <a:sym typeface="Symbol" panose="05050102010706020507" pitchFamily="18" charset="2"/>
              </a:rPr>
              <a:t></a:t>
            </a:r>
            <a:r>
              <a:rPr lang="en-GB" altLang="en-US" sz="2000"/>
              <a:t> Petrograd Soviet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Elite level </a:t>
            </a:r>
            <a:r>
              <a:rPr lang="en-GB" altLang="en-US" sz="2000">
                <a:sym typeface="Symbol" panose="05050102010706020507" pitchFamily="18" charset="2"/>
              </a:rPr>
              <a:t></a:t>
            </a:r>
            <a:r>
              <a:rPr lang="en-GB" altLang="en-US" sz="2000"/>
              <a:t> Provisional Government 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(Lvov, Miliukov)	‘Dual Power’?</a:t>
            </a:r>
          </a:p>
          <a:p>
            <a:pPr marL="812800" indent="-812800">
              <a:lnSpc>
                <a:spcPct val="80000"/>
              </a:lnSpc>
            </a:pPr>
            <a:endParaRPr lang="en-GB" altLang="en-US" sz="2000"/>
          </a:p>
          <a:p>
            <a:pPr marL="812800" indent="-812800">
              <a:lnSpc>
                <a:spcPct val="80000"/>
              </a:lnSpc>
            </a:pPr>
            <a:r>
              <a:rPr lang="en-GB" altLang="en-US" sz="2000" b="1"/>
              <a:t>From February to October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Initial ‘</a:t>
            </a:r>
            <a:r>
              <a:rPr lang="en-GB" altLang="en-US" sz="2000" u="sng"/>
              <a:t>honeymoon</a:t>
            </a:r>
            <a:r>
              <a:rPr lang="en-GB" altLang="en-US" sz="2000"/>
              <a:t>’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 b="1"/>
              <a:t>March to July Days</a:t>
            </a:r>
            <a:r>
              <a:rPr lang="en-GB" altLang="en-US" sz="2000"/>
              <a:t>  - </a:t>
            </a:r>
            <a:r>
              <a:rPr lang="en-GB" altLang="en-US" sz="2000" u="sng"/>
              <a:t>radicalisation</a:t>
            </a:r>
            <a:r>
              <a:rPr lang="en-GB" altLang="en-US" sz="2000"/>
              <a:t>    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Growth of popular movement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peasants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workers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soldiers and sailors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by means of village, factory and soldiers’ committees and soviets</a:t>
            </a:r>
          </a:p>
          <a:p>
            <a:pPr marL="812800" indent="-812800">
              <a:lnSpc>
                <a:spcPct val="80000"/>
              </a:lnSpc>
            </a:pPr>
            <a:r>
              <a:rPr lang="en-GB" altLang="en-US" sz="2000"/>
              <a:t>P.G. attempts to restore order through military offensive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FE8ABD1-486E-E958-E0DE-DF8560C57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July to Kornilov Affair (End Aug)</a:t>
            </a:r>
            <a:br>
              <a:rPr lang="en-GB" altLang="en-US" sz="4000" u="sng"/>
            </a:br>
            <a:endParaRPr lang="en-GB" altLang="en-US" sz="4000" u="sng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C3481D-3557-75E5-8D52-309FA21DB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GB" altLang="en-US" b="1" u="sng"/>
              <a:t>counter-revolution</a:t>
            </a:r>
            <a:endParaRPr lang="en-GB" altLang="en-US" b="1"/>
          </a:p>
          <a:p>
            <a:pPr eaLnBrk="1" hangingPunct="1"/>
            <a:r>
              <a:rPr lang="en-GB" altLang="en-US"/>
              <a:t>July Days</a:t>
            </a:r>
          </a:p>
          <a:p>
            <a:pPr eaLnBrk="1" hangingPunct="1"/>
            <a:r>
              <a:rPr lang="en-GB" altLang="en-US"/>
              <a:t>Bolsheviks ‘suppressed’</a:t>
            </a:r>
          </a:p>
          <a:p>
            <a:pPr eaLnBrk="1" hangingPunct="1"/>
            <a:r>
              <a:rPr lang="en-GB" altLang="en-US"/>
              <a:t>Kerensky becomes Prime Minister</a:t>
            </a:r>
          </a:p>
          <a:p>
            <a:pPr eaLnBrk="1" hangingPunct="1"/>
            <a:r>
              <a:rPr lang="en-GB" altLang="en-US"/>
              <a:t>Moscow State Conference (August)</a:t>
            </a:r>
          </a:p>
          <a:p>
            <a:pPr eaLnBrk="1" hangingPunct="1"/>
            <a:r>
              <a:rPr lang="en-GB" altLang="en-US"/>
              <a:t>Kornilov Affair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3754335-3969-493D-B5F3-5101272F8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October Revolution</a:t>
            </a:r>
            <a:br>
              <a:rPr lang="en-GB" altLang="en-US" sz="3200"/>
            </a:br>
            <a:r>
              <a:rPr lang="en-GB" altLang="en-US" sz="3200"/>
              <a:t>‘defensive renewed radicalisation’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0E225D-D95F-EA34-EE3E-3A37B33F4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post-Kornilov power vacuum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Lenin campaigns for an armed uprising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Military Revolutionary Committee of Petrograd Soviet heads insurrection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Soviet (in reality Bolshevik) power established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Constituent Assembly suppressed (Jan 1918)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Treaty of Brest-Litovsk (March 1918)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2" descr="DSC_0347.JPG">
            <a:extLst>
              <a:ext uri="{FF2B5EF4-FFF2-40B4-BE49-F238E27FC236}">
                <a16:creationId xmlns:a16="http://schemas.microsoft.com/office/drawing/2014/main" id="{78C9FD20-C83A-D382-4EC6-6D3F5182963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561976"/>
            <a:ext cx="7804150" cy="52228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2" descr="DSC_0314.JPG">
            <a:extLst>
              <a:ext uri="{FF2B5EF4-FFF2-40B4-BE49-F238E27FC236}">
                <a16:creationId xmlns:a16="http://schemas.microsoft.com/office/drawing/2014/main" id="{CCB34BCB-6EFC-0B8F-2955-2712A906334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561976"/>
            <a:ext cx="7804150" cy="52228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2A301B"/>
      </a:dk2>
      <a:lt2>
        <a:srgbClr val="F1F0F3"/>
      </a:lt2>
      <a:accent1>
        <a:srgbClr val="8BAC44"/>
      </a:accent1>
      <a:accent2>
        <a:srgbClr val="AEA33A"/>
      </a:accent2>
      <a:accent3>
        <a:srgbClr val="C3874D"/>
      </a:accent3>
      <a:accent4>
        <a:srgbClr val="B1433B"/>
      </a:accent4>
      <a:accent5>
        <a:srgbClr val="C34D75"/>
      </a:accent5>
      <a:accent6>
        <a:srgbClr val="B13B95"/>
      </a:accent6>
      <a:hlink>
        <a:srgbClr val="C45065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554</Words>
  <Application>Microsoft Office PowerPoint</Application>
  <PresentationFormat>Widescreen</PresentationFormat>
  <Paragraphs>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Neue Haas Grotesk Text Pro</vt:lpstr>
      <vt:lpstr>Open Sans</vt:lpstr>
      <vt:lpstr>InterweaveVTI</vt:lpstr>
      <vt:lpstr>Teaching the Russian Revolution – A people’s Revolution</vt:lpstr>
      <vt:lpstr> MAIN CURRENTS OF THE RUSSIAN REVOLUTION </vt:lpstr>
      <vt:lpstr>Phases of the Revolution</vt:lpstr>
      <vt:lpstr>Breakdown of state precedes social revolution</vt:lpstr>
      <vt:lpstr>RUSSIAN REVOLUTION – 1917 The Provisional Governments and the Bolshevik Seizure of Power, Feb-Oct 1917 </vt:lpstr>
      <vt:lpstr>July to Kornilov Affair (End Aug) </vt:lpstr>
      <vt:lpstr>October Revolution ‘defensive renewed radicalisation’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14/9/1917 The Petrograd Soviet swings behind the Bolsheviks #1917Live </vt:lpstr>
      <vt:lpstr>July Days</vt:lpstr>
      <vt:lpstr>The ‘Storming of the Winter Palace’</vt:lpstr>
      <vt:lpstr>The ‘Storming of the Winter Palace’</vt:lpstr>
      <vt:lpstr>The ‘Storming of the Winter Palace’</vt:lpstr>
      <vt:lpstr>The ‘Storming of the Winter Palace’</vt:lpstr>
      <vt:lpstr>The ‘Storming of the Winter Palace’ (1920 – 2 versions)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the Russian Revolution – A people’s Revolution</dc:title>
  <dc:creator>Read, Christopher</dc:creator>
  <cp:lastModifiedBy>Read, Christopher</cp:lastModifiedBy>
  <cp:revision>1</cp:revision>
  <cp:lastPrinted>2022-11-13T08:12:20Z</cp:lastPrinted>
  <dcterms:created xsi:type="dcterms:W3CDTF">2022-11-13T07:54:32Z</dcterms:created>
  <dcterms:modified xsi:type="dcterms:W3CDTF">2022-11-13T09:37:48Z</dcterms:modified>
</cp:coreProperties>
</file>