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38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979"/>
    <a:srgbClr val="D6D7DA"/>
    <a:srgbClr val="BFA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C26CDF-50A3-4D33-A06E-A07383DDDDA3}" v="33" dt="2023-08-31T16:07:15.1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4065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FDECE-EAB1-3D8D-8351-D25AAD02F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889E1-DE60-7BA4-3108-BDCFA4222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100B1-2D6D-2B62-BFB4-35DFF46F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1C3E6-C2B9-2BE4-475D-689FD7D2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35B27-E829-6F9B-D9A4-0EA01AAC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63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F69BF-3CED-A864-3644-936FAF3C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FAA0D-FC3A-DEEB-7442-FF06F992D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5AD8B-128A-D0C2-542F-92FB9981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34B27-9ACD-5482-4685-B0BCD410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DE144-3A44-B407-EA04-985151BB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9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FD155A-B156-FFAC-665C-BBFDF7841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AFA6BD-9A8C-2A85-1A80-6C763D144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42935-48AE-6AEC-467B-C091F6758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6396C-973D-F91A-E134-4C816A39C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AE034-C734-3DF0-6ADB-173AFF766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29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ED8BC65-3A3F-0841-AD6C-7408BB0C53C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85075" y="5489272"/>
            <a:ext cx="845502" cy="8452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D0CFC5E3-E0C3-8243-8C77-B612668CEEB3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85075" y="4481527"/>
            <a:ext cx="845502" cy="8452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338161B-5CE9-A740-B591-4E3C1C5C445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085075" y="3470674"/>
            <a:ext cx="845502" cy="8452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162401C0-97E0-304C-BF59-BF168FD43F1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3522518" y="2185380"/>
            <a:ext cx="845502" cy="8452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5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D3491139-D8BF-F541-94FC-74F34CAAD68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18209" y="2482956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3B353F66-DEE3-C144-8AEE-853A7EC0BF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17202" y="3484459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EB7EB45-FD5E-BE4C-9C55-7F0B4331C9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96586" y="4729867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FD7E4F41-6BF7-3A49-A2E1-09D19A78EC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796049" y="4729867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F834BB3-0D7B-064C-9427-098D1D279A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06525" y="3484459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5C995FF-B149-5942-82E9-59E2021B3ED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51900" y="4729867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2FE0CE5-F6FC-6A44-82A1-36513DDCA5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51364" y="4729867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3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8C86-B5F7-A581-0869-5F347D399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F3639-195D-533A-062A-3A57F4958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5649D-117B-796D-2F34-7D8C5645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5D24D-606C-DFA9-6881-582792C6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908F1-389D-BDC2-F6DD-038F8060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46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B6948-F49A-9359-ABC5-042417FE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DCB49-C6B7-BD86-FDBB-5057D667D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0D22B-794A-C969-AF10-3AD689CC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8CB11-2536-FFEF-BB7A-59E824556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8532-FAB8-BC8A-8F92-B6C4AAD0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75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E910-A00F-D8BF-1D14-95440272B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9DDDF-EADC-2BED-C577-9ED72B395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797C2-62BB-646E-3533-6D2FB7A9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FDC447-AAE0-47D1-0904-03F96792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C5EF-B9DA-EAC6-B2E4-F6435496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DF665-71F3-D757-71D5-D514558C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02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5B9A-78A5-2B9D-BE89-AF19059C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325CB-6B3D-6F3D-BC50-67E0AB26A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A0972-0E6A-DEEA-A324-7ED54FF9D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32064-0A00-01C0-1298-0972F1C23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73276-ACC1-CC33-A494-838F36810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785A56-99CA-7058-FAA3-1F2D1D07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F728B-B687-9375-E590-424D5AD4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36FF4A-7A16-7FE3-71D1-9FD4B6432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93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AAA7-5212-64C1-C842-D03EA9B3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E5789-44D8-D389-A825-B2B51A53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414E9-CB41-78F0-3057-69F7439A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FEA9C-25C8-9EB2-6E50-FE275B2C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97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11609-B1DF-67F2-2E64-1C39EFA50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75D04-DE31-7A2C-3CCC-DAA6BD27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278C1-981B-E65A-5369-F6D3775E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67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69756-F22F-E6FE-A641-056D08E2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07FE-13BE-95B8-E248-673ADC9E7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3127B-ADE7-3DD7-14A6-3AD3DB17C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B5D81-B93B-AE30-AD16-7CDA5DB5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D68DA-B3E8-D907-05C9-7339B007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F62B8-EAD9-673A-85C4-654EB1FA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15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52DB-793B-1236-482E-F3078507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E446A4-09CB-5673-80B7-AE100C1C3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46103-922E-0EF1-B503-8755274BA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14BC3-2755-E7DB-4D99-2A997703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46217-0475-C280-3475-ECC7944BC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E33F8-75A0-BAC1-F15B-3F0B9694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44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349E6E-D56A-0D38-BAC4-CC902C08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D33BF-9268-9A50-6E69-F71D9DECA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94B34-B5B1-DD50-BFDA-19EEAD97E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BA466-EB58-47AA-87AD-1E5596D64226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0CD00-D61E-74D9-4BB3-C73E5F0B8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3D1F7-08F3-2AFB-36CA-4926B3AAC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A84EF-3989-433C-BFF6-7FCC1CF01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2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4B1B5969-1A0A-4986-74D6-0F194B2C9C73}"/>
              </a:ext>
            </a:extLst>
          </p:cNvPr>
          <p:cNvCxnSpPr>
            <a:cxnSpLocks/>
            <a:stCxn id="168" idx="2"/>
            <a:endCxn id="188" idx="2"/>
          </p:cNvCxnSpPr>
          <p:nvPr/>
        </p:nvCxnSpPr>
        <p:spPr>
          <a:xfrm rot="10800000" flipH="1" flipV="1">
            <a:off x="9192385" y="571716"/>
            <a:ext cx="4086" cy="878411"/>
          </a:xfrm>
          <a:prstGeom prst="bentConnector3">
            <a:avLst>
              <a:gd name="adj1" fmla="val -5594714"/>
            </a:avLst>
          </a:prstGeom>
          <a:ln w="19050">
            <a:solidFill>
              <a:srgbClr val="D6D7D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B2743449-4603-6239-62CA-9CCF4E63167A}"/>
              </a:ext>
            </a:extLst>
          </p:cNvPr>
          <p:cNvCxnSpPr>
            <a:stCxn id="6" idx="6"/>
          </p:cNvCxnSpPr>
          <p:nvPr/>
        </p:nvCxnSpPr>
        <p:spPr>
          <a:xfrm flipV="1">
            <a:off x="6737586" y="1076274"/>
            <a:ext cx="2250649" cy="99077"/>
          </a:xfrm>
          <a:prstGeom prst="bentConnector3">
            <a:avLst>
              <a:gd name="adj1" fmla="val -15318"/>
            </a:avLst>
          </a:prstGeom>
          <a:ln w="19050">
            <a:solidFill>
              <a:srgbClr val="D6D7D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or: Elbow 103">
            <a:extLst>
              <a:ext uri="{FF2B5EF4-FFF2-40B4-BE49-F238E27FC236}">
                <a16:creationId xmlns:a16="http://schemas.microsoft.com/office/drawing/2014/main" id="{8D2D01C4-4DE7-DA4F-9EB4-00C115C260EE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3147648" y="977198"/>
            <a:ext cx="2350400" cy="198153"/>
          </a:xfrm>
          <a:prstGeom prst="bentConnector3">
            <a:avLst>
              <a:gd name="adj1" fmla="val 107757"/>
            </a:avLst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D9B57F09-AA5B-052D-2EA2-370CCFB0EF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23721" y="-2512601"/>
            <a:ext cx="36" cy="9255340"/>
          </a:xfrm>
          <a:prstGeom prst="bentConnector3">
            <a:avLst>
              <a:gd name="adj1" fmla="val 635100000"/>
            </a:avLst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0D766AFC-9273-56BD-D5FB-79F508F2298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886824" y="1951080"/>
            <a:ext cx="112561" cy="738"/>
          </a:xfrm>
          <a:prstGeom prst="bentConnector3">
            <a:avLst/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F76B91E6-DDED-A3D3-FA15-DFDD9C798BF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95157" y="1700856"/>
            <a:ext cx="349044" cy="49188"/>
          </a:xfrm>
          <a:prstGeom prst="bentConnector3">
            <a:avLst/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E844B5AF-6DC3-CE1B-1FC9-137CEBA208D9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70473" y="2057107"/>
            <a:ext cx="322024" cy="631"/>
          </a:xfrm>
          <a:prstGeom prst="bentConnector3">
            <a:avLst/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7034B318-8B69-9125-FA16-EFD64EF34488}"/>
              </a:ext>
            </a:extLst>
          </p:cNvPr>
          <p:cNvCxnSpPr>
            <a:cxnSpLocks/>
          </p:cNvCxnSpPr>
          <p:nvPr/>
        </p:nvCxnSpPr>
        <p:spPr>
          <a:xfrm rot="5400000">
            <a:off x="584860" y="3179677"/>
            <a:ext cx="216071" cy="6349"/>
          </a:xfrm>
          <a:prstGeom prst="bentConnector3">
            <a:avLst/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CB9160CF-55B8-8225-F7E5-B08B81D9E2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36105" y="2709040"/>
            <a:ext cx="20053" cy="1641165"/>
          </a:xfrm>
          <a:prstGeom prst="bentConnector3">
            <a:avLst>
              <a:gd name="adj1" fmla="val 1239979"/>
            </a:avLst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or: Elbow 254">
            <a:extLst>
              <a:ext uri="{FF2B5EF4-FFF2-40B4-BE49-F238E27FC236}">
                <a16:creationId xmlns:a16="http://schemas.microsoft.com/office/drawing/2014/main" id="{54D37163-751C-1A3D-7647-7C0000A7D7FC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53578" y="2674310"/>
            <a:ext cx="116463" cy="1786633"/>
          </a:xfrm>
          <a:prstGeom prst="bentConnector3">
            <a:avLst>
              <a:gd name="adj1" fmla="val -194105"/>
            </a:avLst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B773EE9B-7343-44A7-7275-E77D0A014E82}"/>
              </a:ext>
            </a:extLst>
          </p:cNvPr>
          <p:cNvCxnSpPr>
            <a:cxnSpLocks/>
            <a:stCxn id="9" idx="4"/>
            <a:endCxn id="2" idx="2"/>
          </p:cNvCxnSpPr>
          <p:nvPr/>
        </p:nvCxnSpPr>
        <p:spPr>
          <a:xfrm rot="16200000" flipH="1">
            <a:off x="9951484" y="5985463"/>
            <a:ext cx="463580" cy="464951"/>
          </a:xfrm>
          <a:prstGeom prst="bentConnector2">
            <a:avLst/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">
            <a:extLst>
              <a:ext uri="{FF2B5EF4-FFF2-40B4-BE49-F238E27FC236}">
                <a16:creationId xmlns:a16="http://schemas.microsoft.com/office/drawing/2014/main" id="{9A818050-E29F-4FB9-E10D-C8696C899C0F}"/>
              </a:ext>
            </a:extLst>
          </p:cNvPr>
          <p:cNvSpPr/>
          <p:nvPr/>
        </p:nvSpPr>
        <p:spPr>
          <a:xfrm rot="5400000">
            <a:off x="3798997" y="3311057"/>
            <a:ext cx="256855" cy="0"/>
          </a:xfrm>
          <a:prstGeom prst="line">
            <a:avLst/>
          </a:prstGeom>
          <a:noFill/>
          <a:ln w="25400" cap="flat">
            <a:solidFill>
              <a:srgbClr val="D6D7DA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226" name="Line">
            <a:extLst>
              <a:ext uri="{FF2B5EF4-FFF2-40B4-BE49-F238E27FC236}">
                <a16:creationId xmlns:a16="http://schemas.microsoft.com/office/drawing/2014/main" id="{22412EB4-6273-F9C4-028F-0770A44960EC}"/>
              </a:ext>
            </a:extLst>
          </p:cNvPr>
          <p:cNvSpPr/>
          <p:nvPr/>
        </p:nvSpPr>
        <p:spPr>
          <a:xfrm rot="5400000">
            <a:off x="7854852" y="3547252"/>
            <a:ext cx="313344" cy="0"/>
          </a:xfrm>
          <a:prstGeom prst="line">
            <a:avLst/>
          </a:prstGeom>
          <a:noFill/>
          <a:ln w="25400" cap="flat">
            <a:solidFill>
              <a:srgbClr val="D6D7DA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220" name="Line">
            <a:extLst>
              <a:ext uri="{FF2B5EF4-FFF2-40B4-BE49-F238E27FC236}">
                <a16:creationId xmlns:a16="http://schemas.microsoft.com/office/drawing/2014/main" id="{B851BCCC-1481-61EA-3C62-C76DDCB491D5}"/>
              </a:ext>
            </a:extLst>
          </p:cNvPr>
          <p:cNvSpPr/>
          <p:nvPr/>
        </p:nvSpPr>
        <p:spPr>
          <a:xfrm rot="5400000">
            <a:off x="9716084" y="3282390"/>
            <a:ext cx="463462" cy="0"/>
          </a:xfrm>
          <a:prstGeom prst="line">
            <a:avLst/>
          </a:prstGeom>
          <a:noFill/>
          <a:ln w="25400" cap="flat">
            <a:solidFill>
              <a:srgbClr val="D6D7DA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3517944" y="98761"/>
            <a:ext cx="5150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0027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P&amp;OD Leadership Team Direct Reports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5D1D20-653B-9645-A059-F168F81DD66E}"/>
              </a:ext>
            </a:extLst>
          </p:cNvPr>
          <p:cNvSpPr/>
          <p:nvPr/>
        </p:nvSpPr>
        <p:spPr>
          <a:xfrm>
            <a:off x="5498048" y="555582"/>
            <a:ext cx="1239538" cy="1239538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E36A77D-8D44-A74E-AE13-2CFABB4A9A00}"/>
              </a:ext>
            </a:extLst>
          </p:cNvPr>
          <p:cNvSpPr/>
          <p:nvPr/>
        </p:nvSpPr>
        <p:spPr>
          <a:xfrm>
            <a:off x="9331640" y="2009541"/>
            <a:ext cx="1239538" cy="1239538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C8D426B-1239-6146-8682-CB4C424C324D}"/>
              </a:ext>
            </a:extLst>
          </p:cNvPr>
          <p:cNvSpPr>
            <a:spLocks noChangeAspect="1"/>
          </p:cNvSpPr>
          <p:nvPr/>
        </p:nvSpPr>
        <p:spPr>
          <a:xfrm>
            <a:off x="3628847" y="5458174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9A6556F-DD75-C041-BED8-D64A4358F634}"/>
              </a:ext>
            </a:extLst>
          </p:cNvPr>
          <p:cNvGrpSpPr/>
          <p:nvPr/>
        </p:nvGrpSpPr>
        <p:grpSpPr>
          <a:xfrm>
            <a:off x="1589198" y="1099330"/>
            <a:ext cx="3849005" cy="657239"/>
            <a:chOff x="8535009" y="9366943"/>
            <a:chExt cx="7615049" cy="1435127"/>
          </a:xfrm>
        </p:grpSpPr>
        <p:sp>
          <p:nvSpPr>
            <p:cNvPr id="79" name="Text Placeholder">
              <a:extLst>
                <a:ext uri="{FF2B5EF4-FFF2-40B4-BE49-F238E27FC236}">
                  <a16:creationId xmlns:a16="http://schemas.microsoft.com/office/drawing/2014/main" id="{AE187FE4-F0ED-6A41-83D9-49E55140CE26}"/>
                </a:ext>
              </a:extLst>
            </p:cNvPr>
            <p:cNvSpPr txBox="1"/>
            <p:nvPr/>
          </p:nvSpPr>
          <p:spPr>
            <a:xfrm>
              <a:off x="11347803" y="9366943"/>
              <a:ext cx="4658815" cy="716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>
                <a:defRPr sz="2800" b="0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Barlow Bold"/>
                </a:rPr>
                <a:t>Adèle Mackinlay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endParaRPr>
            </a:p>
          </p:txBody>
        </p:sp>
        <p:sp>
          <p:nvSpPr>
            <p:cNvPr id="80" name="Rectangle 56">
              <a:extLst>
                <a:ext uri="{FF2B5EF4-FFF2-40B4-BE49-F238E27FC236}">
                  <a16:creationId xmlns:a16="http://schemas.microsoft.com/office/drawing/2014/main" id="{06CD12A4-3073-C34C-A66F-15EA1E88AD56}"/>
                </a:ext>
              </a:extLst>
            </p:cNvPr>
            <p:cNvSpPr/>
            <p:nvPr/>
          </p:nvSpPr>
          <p:spPr>
            <a:xfrm flipH="1">
              <a:off x="8535009" y="10062814"/>
              <a:ext cx="7615049" cy="739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Director of People &amp;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Organisational Development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E65E8EAC-3DED-3A4A-9E41-C95AF892879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9992"/>
          <a:stretch/>
        </p:blipFill>
        <p:spPr>
          <a:xfrm>
            <a:off x="5718336" y="775970"/>
            <a:ext cx="798971" cy="798760"/>
          </a:xfrm>
          <a:ln>
            <a:noFill/>
          </a:ln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A97FA01-A1D3-BE49-B809-5E01059B1FA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9552550" y="2224059"/>
            <a:ext cx="798971" cy="79876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8608607-53AB-1E4E-BD17-BBEADEDD1DF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99"/>
          <a:stretch/>
        </p:blipFill>
        <p:spPr>
          <a:xfrm>
            <a:off x="3738594" y="5563227"/>
            <a:ext cx="399706" cy="39960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F922E98-F972-9F5C-B725-89759BD4FF95}"/>
              </a:ext>
            </a:extLst>
          </p:cNvPr>
          <p:cNvSpPr/>
          <p:nvPr/>
        </p:nvSpPr>
        <p:spPr>
          <a:xfrm>
            <a:off x="6611401" y="2010951"/>
            <a:ext cx="1239538" cy="1239538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Placeholder 23">
            <a:extLst>
              <a:ext uri="{FF2B5EF4-FFF2-40B4-BE49-F238E27FC236}">
                <a16:creationId xmlns:a16="http://schemas.microsoft.com/office/drawing/2014/main" id="{5DB11B3E-0F77-898E-F78D-F4E547E0B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" b="2938"/>
          <a:stretch/>
        </p:blipFill>
        <p:spPr>
          <a:xfrm>
            <a:off x="6832315" y="2225469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3DBD61D-3C07-AFAD-2EF7-F4AAC75F107C}"/>
              </a:ext>
            </a:extLst>
          </p:cNvPr>
          <p:cNvSpPr/>
          <p:nvPr/>
        </p:nvSpPr>
        <p:spPr>
          <a:xfrm>
            <a:off x="3323704" y="2002813"/>
            <a:ext cx="1239538" cy="1239538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Placeholder 23">
            <a:extLst>
              <a:ext uri="{FF2B5EF4-FFF2-40B4-BE49-F238E27FC236}">
                <a16:creationId xmlns:a16="http://schemas.microsoft.com/office/drawing/2014/main" id="{FDFAA8D7-1440-A2F3-312C-D537E8415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3544618" y="2217331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CC17561-006B-A21A-0669-AD20F7C15DB9}"/>
              </a:ext>
            </a:extLst>
          </p:cNvPr>
          <p:cNvSpPr>
            <a:spLocks noChangeAspect="1"/>
          </p:cNvSpPr>
          <p:nvPr/>
        </p:nvSpPr>
        <p:spPr>
          <a:xfrm>
            <a:off x="3638144" y="4768783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Placeholder 13">
            <a:extLst>
              <a:ext uri="{FF2B5EF4-FFF2-40B4-BE49-F238E27FC236}">
                <a16:creationId xmlns:a16="http://schemas.microsoft.com/office/drawing/2014/main" id="{6FCFC9B6-6C24-72CB-BC63-5619D9921F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3747891" y="4873836"/>
            <a:ext cx="399706" cy="399600"/>
          </a:xfrm>
          <a:prstGeom prst="ellipse">
            <a:avLst/>
          </a:prstGeom>
          <a:solidFill>
            <a:srgbClr val="5D2979"/>
          </a:solidFill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D2F7C2AD-79B3-2269-0228-2274749809E1}"/>
              </a:ext>
            </a:extLst>
          </p:cNvPr>
          <p:cNvSpPr>
            <a:spLocks noChangeAspect="1"/>
          </p:cNvSpPr>
          <p:nvPr/>
        </p:nvSpPr>
        <p:spPr>
          <a:xfrm>
            <a:off x="9638904" y="4763371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Picture Placeholder 13">
            <a:extLst>
              <a:ext uri="{FF2B5EF4-FFF2-40B4-BE49-F238E27FC236}">
                <a16:creationId xmlns:a16="http://schemas.microsoft.com/office/drawing/2014/main" id="{09738DDC-95A4-85CC-8DE5-E93A3D49CE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 rot="433283">
            <a:off x="9748651" y="4868424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4E2C6F52-C818-0CA2-0A93-C5A9159D6004}"/>
              </a:ext>
            </a:extLst>
          </p:cNvPr>
          <p:cNvSpPr>
            <a:spLocks noChangeAspect="1"/>
          </p:cNvSpPr>
          <p:nvPr/>
        </p:nvSpPr>
        <p:spPr>
          <a:xfrm>
            <a:off x="3612174" y="3337908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Picture Placeholder 13">
            <a:extLst>
              <a:ext uri="{FF2B5EF4-FFF2-40B4-BE49-F238E27FC236}">
                <a16:creationId xmlns:a16="http://schemas.microsoft.com/office/drawing/2014/main" id="{4E1F0DE6-34D8-46CA-00E2-756FD254DB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3717451" y="3442961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E5E1AB13-6212-6358-9A73-BCE01900BBFB}"/>
              </a:ext>
            </a:extLst>
          </p:cNvPr>
          <p:cNvSpPr>
            <a:spLocks noChangeAspect="1"/>
          </p:cNvSpPr>
          <p:nvPr/>
        </p:nvSpPr>
        <p:spPr>
          <a:xfrm>
            <a:off x="3621988" y="4067842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Picture Placeholder 13">
            <a:extLst>
              <a:ext uri="{FF2B5EF4-FFF2-40B4-BE49-F238E27FC236}">
                <a16:creationId xmlns:a16="http://schemas.microsoft.com/office/drawing/2014/main" id="{85173FE6-2374-2C06-3838-0E2ED9F187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3727265" y="4172895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EDE1BB6B-B67A-BE1C-A6A0-118389C70B30}"/>
              </a:ext>
            </a:extLst>
          </p:cNvPr>
          <p:cNvSpPr>
            <a:spLocks noChangeAspect="1"/>
          </p:cNvSpPr>
          <p:nvPr/>
        </p:nvSpPr>
        <p:spPr>
          <a:xfrm>
            <a:off x="5913392" y="5459623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5EC3DFF-66D2-6370-E2D7-5C76C9623B67}"/>
              </a:ext>
            </a:extLst>
          </p:cNvPr>
          <p:cNvSpPr>
            <a:spLocks noChangeAspect="1"/>
          </p:cNvSpPr>
          <p:nvPr/>
        </p:nvSpPr>
        <p:spPr>
          <a:xfrm>
            <a:off x="5909633" y="4772121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9" name="Picture Placeholder 13">
            <a:extLst>
              <a:ext uri="{FF2B5EF4-FFF2-40B4-BE49-F238E27FC236}">
                <a16:creationId xmlns:a16="http://schemas.microsoft.com/office/drawing/2014/main" id="{854993FB-2B0E-03A3-F0B6-4AE815BFEE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6014910" y="4877174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14DC9D2F-5A6D-9784-9574-76DC92F85CBF}"/>
              </a:ext>
            </a:extLst>
          </p:cNvPr>
          <p:cNvSpPr>
            <a:spLocks noChangeAspect="1"/>
          </p:cNvSpPr>
          <p:nvPr/>
        </p:nvSpPr>
        <p:spPr>
          <a:xfrm>
            <a:off x="5908894" y="3329055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5" name="Picture Placeholder 13">
            <a:extLst>
              <a:ext uri="{FF2B5EF4-FFF2-40B4-BE49-F238E27FC236}">
                <a16:creationId xmlns:a16="http://schemas.microsoft.com/office/drawing/2014/main" id="{F4B88286-DA91-BC53-0396-1AB0DFD428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 rot="21429930">
            <a:off x="6014171" y="3434108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F3DD72A8-0614-DBFC-FBCD-B3F2E6834C3C}"/>
              </a:ext>
            </a:extLst>
          </p:cNvPr>
          <p:cNvSpPr>
            <a:spLocks noChangeAspect="1"/>
          </p:cNvSpPr>
          <p:nvPr/>
        </p:nvSpPr>
        <p:spPr>
          <a:xfrm>
            <a:off x="5906360" y="4067675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7" name="Picture Placeholder 13">
            <a:extLst>
              <a:ext uri="{FF2B5EF4-FFF2-40B4-BE49-F238E27FC236}">
                <a16:creationId xmlns:a16="http://schemas.microsoft.com/office/drawing/2014/main" id="{EE471367-78B4-90A1-8A87-08851FC836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" b="395"/>
          <a:stretch/>
        </p:blipFill>
        <p:spPr>
          <a:xfrm>
            <a:off x="6011637" y="4172728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B310B585-6A1D-ADEC-75B0-50476D174D92}"/>
              </a:ext>
            </a:extLst>
          </p:cNvPr>
          <p:cNvSpPr>
            <a:spLocks noChangeAspect="1"/>
          </p:cNvSpPr>
          <p:nvPr/>
        </p:nvSpPr>
        <p:spPr>
          <a:xfrm>
            <a:off x="9643427" y="3335190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9" name="Picture Placeholder 13">
            <a:extLst>
              <a:ext uri="{FF2B5EF4-FFF2-40B4-BE49-F238E27FC236}">
                <a16:creationId xmlns:a16="http://schemas.microsoft.com/office/drawing/2014/main" id="{98BE50BF-03F6-3F7D-D3C3-2F5565AC90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9748704" y="3440243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399A90B0-69D5-C5F0-1510-9C397AA59745}"/>
              </a:ext>
            </a:extLst>
          </p:cNvPr>
          <p:cNvSpPr>
            <a:spLocks noChangeAspect="1"/>
          </p:cNvSpPr>
          <p:nvPr/>
        </p:nvSpPr>
        <p:spPr>
          <a:xfrm>
            <a:off x="9636917" y="5469403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C6C49FF-AA38-4E2B-82C0-B6CAF96C44ED}"/>
              </a:ext>
            </a:extLst>
          </p:cNvPr>
          <p:cNvSpPr>
            <a:spLocks noChangeAspect="1"/>
          </p:cNvSpPr>
          <p:nvPr/>
        </p:nvSpPr>
        <p:spPr>
          <a:xfrm>
            <a:off x="7693396" y="4066367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3D378166-EF45-74D0-0F97-9D9ED9DA7A8F}"/>
              </a:ext>
            </a:extLst>
          </p:cNvPr>
          <p:cNvSpPr>
            <a:spLocks noChangeAspect="1"/>
          </p:cNvSpPr>
          <p:nvPr/>
        </p:nvSpPr>
        <p:spPr>
          <a:xfrm>
            <a:off x="9631858" y="4064265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0" name="Picture Placeholder 13">
            <a:extLst>
              <a:ext uri="{FF2B5EF4-FFF2-40B4-BE49-F238E27FC236}">
                <a16:creationId xmlns:a16="http://schemas.microsoft.com/office/drawing/2014/main" id="{812F494B-746D-B555-9C7E-9DBDD5D1AD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9748382" y="4166941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23" name="Oval 122">
            <a:extLst>
              <a:ext uri="{FF2B5EF4-FFF2-40B4-BE49-F238E27FC236}">
                <a16:creationId xmlns:a16="http://schemas.microsoft.com/office/drawing/2014/main" id="{FD364977-ACD6-F63B-0929-6CE65170F568}"/>
              </a:ext>
            </a:extLst>
          </p:cNvPr>
          <p:cNvSpPr>
            <a:spLocks noChangeAspect="1"/>
          </p:cNvSpPr>
          <p:nvPr/>
        </p:nvSpPr>
        <p:spPr>
          <a:xfrm>
            <a:off x="10304833" y="6135613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5" name="Text Placeholder">
            <a:extLst>
              <a:ext uri="{FF2B5EF4-FFF2-40B4-BE49-F238E27FC236}">
                <a16:creationId xmlns:a16="http://schemas.microsoft.com/office/drawing/2014/main" id="{922FD14E-DE3C-3CA1-A092-DF7CFFA4D93D}"/>
              </a:ext>
            </a:extLst>
          </p:cNvPr>
          <p:cNvSpPr txBox="1"/>
          <p:nvPr/>
        </p:nvSpPr>
        <p:spPr>
          <a:xfrm>
            <a:off x="4620922" y="2119137"/>
            <a:ext cx="2354785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Tracy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Pinner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26" name="Rectangle 56">
            <a:extLst>
              <a:ext uri="{FF2B5EF4-FFF2-40B4-BE49-F238E27FC236}">
                <a16:creationId xmlns:a16="http://schemas.microsoft.com/office/drawing/2014/main" id="{6598EF04-E5E0-3D71-6BA9-BC39BBBACA5F}"/>
              </a:ext>
            </a:extLst>
          </p:cNvPr>
          <p:cNvSpPr/>
          <p:nvPr/>
        </p:nvSpPr>
        <p:spPr>
          <a:xfrm flipH="1">
            <a:off x="4526773" y="2736260"/>
            <a:ext cx="1955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&amp; OD Transformation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7" name="Text Placeholder">
            <a:extLst>
              <a:ext uri="{FF2B5EF4-FFF2-40B4-BE49-F238E27FC236}">
                <a16:creationId xmlns:a16="http://schemas.microsoft.com/office/drawing/2014/main" id="{6FD992AD-A3C1-28B7-4712-F56384E5AA1A}"/>
              </a:ext>
            </a:extLst>
          </p:cNvPr>
          <p:cNvSpPr txBox="1"/>
          <p:nvPr/>
        </p:nvSpPr>
        <p:spPr>
          <a:xfrm>
            <a:off x="7948067" y="2082827"/>
            <a:ext cx="2023301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Andrew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Mullen 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28" name="Rectangle 56">
            <a:extLst>
              <a:ext uri="{FF2B5EF4-FFF2-40B4-BE49-F238E27FC236}">
                <a16:creationId xmlns:a16="http://schemas.microsoft.com/office/drawing/2014/main" id="{3FAAF575-6607-F3FB-C51B-D54545A9C8BC}"/>
              </a:ext>
            </a:extLst>
          </p:cNvPr>
          <p:cNvSpPr/>
          <p:nvPr/>
        </p:nvSpPr>
        <p:spPr>
          <a:xfrm flipH="1">
            <a:off x="7831736" y="2666827"/>
            <a:ext cx="3849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Deputy Director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People &amp; OD</a:t>
            </a:r>
          </a:p>
        </p:txBody>
      </p:sp>
      <p:sp>
        <p:nvSpPr>
          <p:cNvPr id="129" name="Text Placeholder">
            <a:extLst>
              <a:ext uri="{FF2B5EF4-FFF2-40B4-BE49-F238E27FC236}">
                <a16:creationId xmlns:a16="http://schemas.microsoft.com/office/drawing/2014/main" id="{EC3193F8-D76E-0258-7A7A-968779CEE43D}"/>
              </a:ext>
            </a:extLst>
          </p:cNvPr>
          <p:cNvSpPr txBox="1"/>
          <p:nvPr/>
        </p:nvSpPr>
        <p:spPr>
          <a:xfrm>
            <a:off x="10636704" y="2095911"/>
            <a:ext cx="1130831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Helen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Ashley 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30" name="Rectangle 56">
            <a:extLst>
              <a:ext uri="{FF2B5EF4-FFF2-40B4-BE49-F238E27FC236}">
                <a16:creationId xmlns:a16="http://schemas.microsoft.com/office/drawing/2014/main" id="{D60E60F1-DA2D-69D9-AE29-4B241E86198E}"/>
              </a:ext>
            </a:extLst>
          </p:cNvPr>
          <p:cNvSpPr/>
          <p:nvPr/>
        </p:nvSpPr>
        <p:spPr>
          <a:xfrm flipH="1">
            <a:off x="10534915" y="2692082"/>
            <a:ext cx="1759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Director of Organisational Development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5" name="Rectangle 56">
            <a:extLst>
              <a:ext uri="{FF2B5EF4-FFF2-40B4-BE49-F238E27FC236}">
                <a16:creationId xmlns:a16="http://schemas.microsoft.com/office/drawing/2014/main" id="{1270422E-4A3C-DE14-A1AD-72E106A74DD9}"/>
              </a:ext>
            </a:extLst>
          </p:cNvPr>
          <p:cNvSpPr/>
          <p:nvPr/>
        </p:nvSpPr>
        <p:spPr>
          <a:xfrm flipH="1">
            <a:off x="4206257" y="4988931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 People &amp; OD Partner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" name="Text Placeholder">
            <a:extLst>
              <a:ext uri="{FF2B5EF4-FFF2-40B4-BE49-F238E27FC236}">
                <a16:creationId xmlns:a16="http://schemas.microsoft.com/office/drawing/2014/main" id="{C6B371E7-F7FC-93EA-136B-66B884DDBCF5}"/>
              </a:ext>
            </a:extLst>
          </p:cNvPr>
          <p:cNvSpPr txBox="1"/>
          <p:nvPr/>
        </p:nvSpPr>
        <p:spPr>
          <a:xfrm>
            <a:off x="4257772" y="4836276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Fiona Coll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37" name="Rectangle 56">
            <a:extLst>
              <a:ext uri="{FF2B5EF4-FFF2-40B4-BE49-F238E27FC236}">
                <a16:creationId xmlns:a16="http://schemas.microsoft.com/office/drawing/2014/main" id="{A71A5498-319D-289A-7089-E8C39E1B7022}"/>
              </a:ext>
            </a:extLst>
          </p:cNvPr>
          <p:cNvSpPr/>
          <p:nvPr/>
        </p:nvSpPr>
        <p:spPr>
          <a:xfrm flipH="1">
            <a:off x="4201929" y="5719443"/>
            <a:ext cx="1370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Lead, Strategic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Transformation Programme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8" name="Text Placeholder">
            <a:extLst>
              <a:ext uri="{FF2B5EF4-FFF2-40B4-BE49-F238E27FC236}">
                <a16:creationId xmlns:a16="http://schemas.microsoft.com/office/drawing/2014/main" id="{FA0C6F6F-3413-0494-66A0-437536A3B63A}"/>
              </a:ext>
            </a:extLst>
          </p:cNvPr>
          <p:cNvSpPr txBox="1"/>
          <p:nvPr/>
        </p:nvSpPr>
        <p:spPr>
          <a:xfrm>
            <a:off x="4269280" y="5536644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Andrea Place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39" name="Rectangle 56">
            <a:extLst>
              <a:ext uri="{FF2B5EF4-FFF2-40B4-BE49-F238E27FC236}">
                <a16:creationId xmlns:a16="http://schemas.microsoft.com/office/drawing/2014/main" id="{F80823FC-0DC8-B39F-052C-712DD4F7FE75}"/>
              </a:ext>
            </a:extLst>
          </p:cNvPr>
          <p:cNvSpPr/>
          <p:nvPr/>
        </p:nvSpPr>
        <p:spPr>
          <a:xfrm flipH="1">
            <a:off x="10242188" y="5016105"/>
            <a:ext cx="1370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 Learning &amp; Org Development Partner </a:t>
            </a:r>
          </a:p>
        </p:txBody>
      </p:sp>
      <p:sp>
        <p:nvSpPr>
          <p:cNvPr id="140" name="Text Placeholder">
            <a:extLst>
              <a:ext uri="{FF2B5EF4-FFF2-40B4-BE49-F238E27FC236}">
                <a16:creationId xmlns:a16="http://schemas.microsoft.com/office/drawing/2014/main" id="{E3D8D87A-1B40-9A9C-5FB5-D240CD7E0223}"/>
              </a:ext>
            </a:extLst>
          </p:cNvPr>
          <p:cNvSpPr txBox="1"/>
          <p:nvPr/>
        </p:nvSpPr>
        <p:spPr>
          <a:xfrm>
            <a:off x="10291895" y="4832982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Angela Cotter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43" name="Rectangle 56">
            <a:extLst>
              <a:ext uri="{FF2B5EF4-FFF2-40B4-BE49-F238E27FC236}">
                <a16:creationId xmlns:a16="http://schemas.microsoft.com/office/drawing/2014/main" id="{8F5518B8-D4E8-C8A6-6CDB-4C03B0D70917}"/>
              </a:ext>
            </a:extLst>
          </p:cNvPr>
          <p:cNvSpPr/>
          <p:nvPr/>
        </p:nvSpPr>
        <p:spPr>
          <a:xfrm flipH="1">
            <a:off x="4202701" y="3507182"/>
            <a:ext cx="1370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Lead, Strategic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Transformation Programme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4" name="Text Placeholder">
            <a:extLst>
              <a:ext uri="{FF2B5EF4-FFF2-40B4-BE49-F238E27FC236}">
                <a16:creationId xmlns:a16="http://schemas.microsoft.com/office/drawing/2014/main" id="{54F5ECEC-C64C-AD8E-5035-9C7C9C209C9B}"/>
              </a:ext>
            </a:extLst>
          </p:cNvPr>
          <p:cNvSpPr txBox="1"/>
          <p:nvPr/>
        </p:nvSpPr>
        <p:spPr>
          <a:xfrm>
            <a:off x="4258071" y="3372870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Danielle Birchenough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45" name="Rectangle 56">
            <a:extLst>
              <a:ext uri="{FF2B5EF4-FFF2-40B4-BE49-F238E27FC236}">
                <a16:creationId xmlns:a16="http://schemas.microsoft.com/office/drawing/2014/main" id="{BD3A2D73-1393-B5F6-E9EA-5508F42B0661}"/>
              </a:ext>
            </a:extLst>
          </p:cNvPr>
          <p:cNvSpPr/>
          <p:nvPr/>
        </p:nvSpPr>
        <p:spPr>
          <a:xfrm flipH="1">
            <a:off x="4199007" y="4277394"/>
            <a:ext cx="1370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&amp; OD Transformation Manager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6" name="Text Placeholder">
            <a:extLst>
              <a:ext uri="{FF2B5EF4-FFF2-40B4-BE49-F238E27FC236}">
                <a16:creationId xmlns:a16="http://schemas.microsoft.com/office/drawing/2014/main" id="{AEB9706E-57E9-FB7B-CBF6-A545FFAF193C}"/>
              </a:ext>
            </a:extLst>
          </p:cNvPr>
          <p:cNvSpPr txBox="1"/>
          <p:nvPr/>
        </p:nvSpPr>
        <p:spPr>
          <a:xfrm>
            <a:off x="4273306" y="4117243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Jane Burrows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49" name="Rectangle 56">
            <a:extLst>
              <a:ext uri="{FF2B5EF4-FFF2-40B4-BE49-F238E27FC236}">
                <a16:creationId xmlns:a16="http://schemas.microsoft.com/office/drawing/2014/main" id="{3FDD594A-D553-B260-F5C1-98A2DFF701CD}"/>
              </a:ext>
            </a:extLst>
          </p:cNvPr>
          <p:cNvSpPr/>
          <p:nvPr/>
        </p:nvSpPr>
        <p:spPr>
          <a:xfrm flipH="1">
            <a:off x="6469933" y="3527369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Pensions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0" name="Text Placeholder">
            <a:extLst>
              <a:ext uri="{FF2B5EF4-FFF2-40B4-BE49-F238E27FC236}">
                <a16:creationId xmlns:a16="http://schemas.microsoft.com/office/drawing/2014/main" id="{70A209F4-4E14-9F26-61A9-2A8B48BCF8C6}"/>
              </a:ext>
            </a:extLst>
          </p:cNvPr>
          <p:cNvSpPr txBox="1"/>
          <p:nvPr/>
        </p:nvSpPr>
        <p:spPr>
          <a:xfrm>
            <a:off x="6526527" y="3387413"/>
            <a:ext cx="86116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Ash Field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51" name="Rectangle 56">
            <a:extLst>
              <a:ext uri="{FF2B5EF4-FFF2-40B4-BE49-F238E27FC236}">
                <a16:creationId xmlns:a16="http://schemas.microsoft.com/office/drawing/2014/main" id="{6D2D2437-9BAB-C5BF-BE99-B39198C831C1}"/>
              </a:ext>
            </a:extLst>
          </p:cNvPr>
          <p:cNvSpPr/>
          <p:nvPr/>
        </p:nvSpPr>
        <p:spPr>
          <a:xfrm flipH="1">
            <a:off x="6472026" y="4276967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Wellbeing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" name="Text Placeholder">
            <a:extLst>
              <a:ext uri="{FF2B5EF4-FFF2-40B4-BE49-F238E27FC236}">
                <a16:creationId xmlns:a16="http://schemas.microsoft.com/office/drawing/2014/main" id="{8ED7CA73-04CA-DAEA-3805-F073C6E5A042}"/>
              </a:ext>
            </a:extLst>
          </p:cNvPr>
          <p:cNvSpPr txBox="1"/>
          <p:nvPr/>
        </p:nvSpPr>
        <p:spPr>
          <a:xfrm>
            <a:off x="6528619" y="4124312"/>
            <a:ext cx="106567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Helen Brewis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53" name="Rectangle 56">
            <a:extLst>
              <a:ext uri="{FF2B5EF4-FFF2-40B4-BE49-F238E27FC236}">
                <a16:creationId xmlns:a16="http://schemas.microsoft.com/office/drawing/2014/main" id="{1033BD7D-F46D-E177-A1DB-83DE065867D6}"/>
              </a:ext>
            </a:extLst>
          </p:cNvPr>
          <p:cNvSpPr/>
          <p:nvPr/>
        </p:nvSpPr>
        <p:spPr>
          <a:xfrm flipH="1">
            <a:off x="6471341" y="4968599"/>
            <a:ext cx="1011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People &amp;OD Partnering Science and Engineering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4" name="Text Placeholder">
            <a:extLst>
              <a:ext uri="{FF2B5EF4-FFF2-40B4-BE49-F238E27FC236}">
                <a16:creationId xmlns:a16="http://schemas.microsoft.com/office/drawing/2014/main" id="{45924696-9E22-75AB-BD70-174B449C83D4}"/>
              </a:ext>
            </a:extLst>
          </p:cNvPr>
          <p:cNvSpPr txBox="1"/>
          <p:nvPr/>
        </p:nvSpPr>
        <p:spPr>
          <a:xfrm>
            <a:off x="6537127" y="4815944"/>
            <a:ext cx="127158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John Malley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55" name="Rectangle 56">
            <a:extLst>
              <a:ext uri="{FF2B5EF4-FFF2-40B4-BE49-F238E27FC236}">
                <a16:creationId xmlns:a16="http://schemas.microsoft.com/office/drawing/2014/main" id="{F2603E0C-4741-6806-A9B1-04383C573205}"/>
              </a:ext>
            </a:extLst>
          </p:cNvPr>
          <p:cNvSpPr/>
          <p:nvPr/>
        </p:nvSpPr>
        <p:spPr>
          <a:xfrm flipH="1">
            <a:off x="6469753" y="5726199"/>
            <a:ext cx="15478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People &amp;OD Partnering Humanities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6" name="Text Placeholder">
            <a:extLst>
              <a:ext uri="{FF2B5EF4-FFF2-40B4-BE49-F238E27FC236}">
                <a16:creationId xmlns:a16="http://schemas.microsoft.com/office/drawing/2014/main" id="{B287E1B3-5E5A-0074-33DB-FB4C5E9EEA40}"/>
              </a:ext>
            </a:extLst>
          </p:cNvPr>
          <p:cNvSpPr txBox="1"/>
          <p:nvPr/>
        </p:nvSpPr>
        <p:spPr>
          <a:xfrm>
            <a:off x="6528406" y="5542640"/>
            <a:ext cx="127158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Fiona Keenan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61" name="Rectangle 56">
            <a:extLst>
              <a:ext uri="{FF2B5EF4-FFF2-40B4-BE49-F238E27FC236}">
                <a16:creationId xmlns:a16="http://schemas.microsoft.com/office/drawing/2014/main" id="{475BD994-B4C4-1B6F-8F7F-6FD35DA4E2A1}"/>
              </a:ext>
            </a:extLst>
          </p:cNvPr>
          <p:cNvSpPr/>
          <p:nvPr/>
        </p:nvSpPr>
        <p:spPr>
          <a:xfrm flipH="1">
            <a:off x="8302739" y="4956455"/>
            <a:ext cx="1370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Employee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2" name="Text Placeholder">
            <a:extLst>
              <a:ext uri="{FF2B5EF4-FFF2-40B4-BE49-F238E27FC236}">
                <a16:creationId xmlns:a16="http://schemas.microsoft.com/office/drawing/2014/main" id="{9E324009-3D1D-2877-8B54-604ADFCE781B}"/>
              </a:ext>
            </a:extLst>
          </p:cNvPr>
          <p:cNvSpPr txBox="1"/>
          <p:nvPr/>
        </p:nvSpPr>
        <p:spPr>
          <a:xfrm>
            <a:off x="8369316" y="4819378"/>
            <a:ext cx="127158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Carol Platts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63" name="Rectangle 56">
            <a:extLst>
              <a:ext uri="{FF2B5EF4-FFF2-40B4-BE49-F238E27FC236}">
                <a16:creationId xmlns:a16="http://schemas.microsoft.com/office/drawing/2014/main" id="{927190E6-799C-FEF8-D574-BCDD419B7377}"/>
              </a:ext>
            </a:extLst>
          </p:cNvPr>
          <p:cNvSpPr/>
          <p:nvPr/>
        </p:nvSpPr>
        <p:spPr>
          <a:xfrm flipH="1">
            <a:off x="8306522" y="4263482"/>
            <a:ext cx="1228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People &amp; OD Partnering Biology, Medicine and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4" name="Text Placeholder">
            <a:extLst>
              <a:ext uri="{FF2B5EF4-FFF2-40B4-BE49-F238E27FC236}">
                <a16:creationId xmlns:a16="http://schemas.microsoft.com/office/drawing/2014/main" id="{14F9C630-0587-A941-A301-047B2913CE1D}"/>
              </a:ext>
            </a:extLst>
          </p:cNvPr>
          <p:cNvSpPr txBox="1"/>
          <p:nvPr/>
        </p:nvSpPr>
        <p:spPr>
          <a:xfrm>
            <a:off x="8363117" y="4110827"/>
            <a:ext cx="127158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Emma Curson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2D899802-B183-5522-FF5B-F5180EE9AE45}"/>
              </a:ext>
            </a:extLst>
          </p:cNvPr>
          <p:cNvSpPr>
            <a:spLocks noChangeAspect="1"/>
          </p:cNvSpPr>
          <p:nvPr/>
        </p:nvSpPr>
        <p:spPr>
          <a:xfrm>
            <a:off x="9192385" y="262117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9" name="Picture Placeholder 13">
            <a:extLst>
              <a:ext uri="{FF2B5EF4-FFF2-40B4-BE49-F238E27FC236}">
                <a16:creationId xmlns:a16="http://schemas.microsoft.com/office/drawing/2014/main" id="{CAFD108F-DA13-422F-03FD-2DFB90E5BD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/>
        </p:blipFill>
        <p:spPr>
          <a:xfrm>
            <a:off x="9297662" y="367170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70" name="Rectangle 56">
            <a:extLst>
              <a:ext uri="{FF2B5EF4-FFF2-40B4-BE49-F238E27FC236}">
                <a16:creationId xmlns:a16="http://schemas.microsoft.com/office/drawing/2014/main" id="{60686A56-3D28-F8F1-7B71-197A7E5ABCC6}"/>
              </a:ext>
            </a:extLst>
          </p:cNvPr>
          <p:cNvSpPr/>
          <p:nvPr/>
        </p:nvSpPr>
        <p:spPr>
          <a:xfrm flipH="1">
            <a:off x="10242390" y="3485481"/>
            <a:ext cx="1370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Colleague Experience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1" name="Text Placeholder">
            <a:extLst>
              <a:ext uri="{FF2B5EF4-FFF2-40B4-BE49-F238E27FC236}">
                <a16:creationId xmlns:a16="http://schemas.microsoft.com/office/drawing/2014/main" id="{F7266C04-EEA7-72F3-1447-01363AC6AFB9}"/>
              </a:ext>
            </a:extLst>
          </p:cNvPr>
          <p:cNvSpPr txBox="1"/>
          <p:nvPr/>
        </p:nvSpPr>
        <p:spPr>
          <a:xfrm>
            <a:off x="10291895" y="3345433"/>
            <a:ext cx="127158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Rachael McGraw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72" name="Rectangle 56">
            <a:extLst>
              <a:ext uri="{FF2B5EF4-FFF2-40B4-BE49-F238E27FC236}">
                <a16:creationId xmlns:a16="http://schemas.microsoft.com/office/drawing/2014/main" id="{46D05ABC-0213-9813-081C-FE5E5E728BCC}"/>
              </a:ext>
            </a:extLst>
          </p:cNvPr>
          <p:cNvSpPr/>
          <p:nvPr/>
        </p:nvSpPr>
        <p:spPr>
          <a:xfrm flipH="1">
            <a:off x="10244924" y="4249494"/>
            <a:ext cx="1370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 Learning &amp; Org Development Partner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3" name="Text Placeholder">
            <a:extLst>
              <a:ext uri="{FF2B5EF4-FFF2-40B4-BE49-F238E27FC236}">
                <a16:creationId xmlns:a16="http://schemas.microsoft.com/office/drawing/2014/main" id="{D905A49E-4D0A-4073-AE70-F809925CD570}"/>
              </a:ext>
            </a:extLst>
          </p:cNvPr>
          <p:cNvSpPr txBox="1"/>
          <p:nvPr/>
        </p:nvSpPr>
        <p:spPr>
          <a:xfrm>
            <a:off x="10304833" y="4112694"/>
            <a:ext cx="1588802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Neal Chamberlain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74" name="Rectangle 56">
            <a:extLst>
              <a:ext uri="{FF2B5EF4-FFF2-40B4-BE49-F238E27FC236}">
                <a16:creationId xmlns:a16="http://schemas.microsoft.com/office/drawing/2014/main" id="{228D5AA1-BC83-BC21-F0F3-65979238E6EB}"/>
              </a:ext>
            </a:extLst>
          </p:cNvPr>
          <p:cNvSpPr/>
          <p:nvPr/>
        </p:nvSpPr>
        <p:spPr>
          <a:xfrm flipH="1">
            <a:off x="10910483" y="6419561"/>
            <a:ext cx="1370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Technical Apprenticeships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Text Placeholder">
            <a:extLst>
              <a:ext uri="{FF2B5EF4-FFF2-40B4-BE49-F238E27FC236}">
                <a16:creationId xmlns:a16="http://schemas.microsoft.com/office/drawing/2014/main" id="{B98B659C-1117-37B2-5C52-62749F3360F2}"/>
              </a:ext>
            </a:extLst>
          </p:cNvPr>
          <p:cNvSpPr txBox="1"/>
          <p:nvPr/>
        </p:nvSpPr>
        <p:spPr>
          <a:xfrm>
            <a:off x="10977338" y="6238681"/>
            <a:ext cx="1588802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Colin Baines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76" name="Rectangle 56">
            <a:extLst>
              <a:ext uri="{FF2B5EF4-FFF2-40B4-BE49-F238E27FC236}">
                <a16:creationId xmlns:a16="http://schemas.microsoft.com/office/drawing/2014/main" id="{4B1E76FC-6EFB-CB7A-887A-E45987ED3931}"/>
              </a:ext>
            </a:extLst>
          </p:cNvPr>
          <p:cNvSpPr/>
          <p:nvPr/>
        </p:nvSpPr>
        <p:spPr>
          <a:xfrm flipH="1">
            <a:off x="10288319" y="5672897"/>
            <a:ext cx="1597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Workforce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and Talent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7" name="Text Placeholder">
            <a:extLst>
              <a:ext uri="{FF2B5EF4-FFF2-40B4-BE49-F238E27FC236}">
                <a16:creationId xmlns:a16="http://schemas.microsoft.com/office/drawing/2014/main" id="{558740AB-A3BC-D8B1-4556-BEC037D0812D}"/>
              </a:ext>
            </a:extLst>
          </p:cNvPr>
          <p:cNvSpPr txBox="1"/>
          <p:nvPr/>
        </p:nvSpPr>
        <p:spPr>
          <a:xfrm>
            <a:off x="10359141" y="5508233"/>
            <a:ext cx="1588802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Jac Dennington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81" name="Text Placeholder">
            <a:extLst>
              <a:ext uri="{FF2B5EF4-FFF2-40B4-BE49-F238E27FC236}">
                <a16:creationId xmlns:a16="http://schemas.microsoft.com/office/drawing/2014/main" id="{663F6135-E757-A63F-F6CE-53CF02AE7726}"/>
              </a:ext>
            </a:extLst>
          </p:cNvPr>
          <p:cNvSpPr txBox="1"/>
          <p:nvPr/>
        </p:nvSpPr>
        <p:spPr>
          <a:xfrm>
            <a:off x="9821615" y="384013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Katie Grouse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182" name="Rectangle 56">
            <a:extLst>
              <a:ext uri="{FF2B5EF4-FFF2-40B4-BE49-F238E27FC236}">
                <a16:creationId xmlns:a16="http://schemas.microsoft.com/office/drawing/2014/main" id="{B36C297D-19DF-70D4-C10F-960B9009F6C4}"/>
              </a:ext>
            </a:extLst>
          </p:cNvPr>
          <p:cNvSpPr/>
          <p:nvPr/>
        </p:nvSpPr>
        <p:spPr>
          <a:xfrm flipH="1">
            <a:off x="9786007" y="585214"/>
            <a:ext cx="1522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Interim Programme Manager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&amp; OD Transformation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2C22AF2C-CCB1-0A58-278D-20E62B9B8DBC}"/>
              </a:ext>
            </a:extLst>
          </p:cNvPr>
          <p:cNvSpPr>
            <a:spLocks noChangeAspect="1"/>
          </p:cNvSpPr>
          <p:nvPr/>
        </p:nvSpPr>
        <p:spPr>
          <a:xfrm>
            <a:off x="9196471" y="1140528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9" name="Picture Placeholder 13">
            <a:extLst>
              <a:ext uri="{FF2B5EF4-FFF2-40B4-BE49-F238E27FC236}">
                <a16:creationId xmlns:a16="http://schemas.microsoft.com/office/drawing/2014/main" id="{B34D9657-574D-F67C-9250-0161210564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" b="3493"/>
          <a:stretch/>
        </p:blipFill>
        <p:spPr>
          <a:xfrm>
            <a:off x="9301748" y="1245581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90" name="Rectangle 56">
            <a:extLst>
              <a:ext uri="{FF2B5EF4-FFF2-40B4-BE49-F238E27FC236}">
                <a16:creationId xmlns:a16="http://schemas.microsoft.com/office/drawing/2014/main" id="{5F3B34EE-EDAB-5D39-AE51-FD4ED071FEB1}"/>
              </a:ext>
            </a:extLst>
          </p:cNvPr>
          <p:cNvSpPr/>
          <p:nvPr/>
        </p:nvSpPr>
        <p:spPr>
          <a:xfrm flipH="1">
            <a:off x="9790093" y="1463625"/>
            <a:ext cx="15229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Employment Solicitor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2" name="Text Placeholder">
            <a:extLst>
              <a:ext uri="{FF2B5EF4-FFF2-40B4-BE49-F238E27FC236}">
                <a16:creationId xmlns:a16="http://schemas.microsoft.com/office/drawing/2014/main" id="{9A617398-556D-F69E-0AFC-88A60E774158}"/>
              </a:ext>
            </a:extLst>
          </p:cNvPr>
          <p:cNvSpPr txBox="1"/>
          <p:nvPr/>
        </p:nvSpPr>
        <p:spPr>
          <a:xfrm>
            <a:off x="9847347" y="1288152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Sara Sawicki</a:t>
            </a: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4D23F2EB-43A6-B9FD-BF1A-0B107C1F6232}"/>
              </a:ext>
            </a:extLst>
          </p:cNvPr>
          <p:cNvSpPr>
            <a:spLocks noChangeAspect="1"/>
          </p:cNvSpPr>
          <p:nvPr/>
        </p:nvSpPr>
        <p:spPr>
          <a:xfrm>
            <a:off x="2299300" y="185020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E5B70950-2D7D-80FD-878F-78B75446F214}"/>
              </a:ext>
            </a:extLst>
          </p:cNvPr>
          <p:cNvSpPr>
            <a:spLocks noChangeAspect="1"/>
          </p:cNvSpPr>
          <p:nvPr/>
        </p:nvSpPr>
        <p:spPr>
          <a:xfrm>
            <a:off x="2307921" y="1125634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7" name="Picture Placeholder 13">
            <a:extLst>
              <a:ext uri="{FF2B5EF4-FFF2-40B4-BE49-F238E27FC236}">
                <a16:creationId xmlns:a16="http://schemas.microsoft.com/office/drawing/2014/main" id="{6EB16A93-C9C6-0572-847B-7703B4D4C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2413198" y="1230687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03" name="Rectangle 56">
            <a:extLst>
              <a:ext uri="{FF2B5EF4-FFF2-40B4-BE49-F238E27FC236}">
                <a16:creationId xmlns:a16="http://schemas.microsoft.com/office/drawing/2014/main" id="{4C64EA07-1D54-DFA6-218D-4BFAA0107F6B}"/>
              </a:ext>
            </a:extLst>
          </p:cNvPr>
          <p:cNvSpPr/>
          <p:nvPr/>
        </p:nvSpPr>
        <p:spPr>
          <a:xfrm flipH="1">
            <a:off x="810553" y="1414307"/>
            <a:ext cx="1522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Officer to the Director of People &amp; OD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4" name="Text Placeholder">
            <a:extLst>
              <a:ext uri="{FF2B5EF4-FFF2-40B4-BE49-F238E27FC236}">
                <a16:creationId xmlns:a16="http://schemas.microsoft.com/office/drawing/2014/main" id="{9B425584-724B-9090-42D8-10D5C954A35B}"/>
              </a:ext>
            </a:extLst>
          </p:cNvPr>
          <p:cNvSpPr txBox="1"/>
          <p:nvPr/>
        </p:nvSpPr>
        <p:spPr>
          <a:xfrm>
            <a:off x="1243152" y="1279918"/>
            <a:ext cx="116695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Nicola Somers</a:t>
            </a:r>
          </a:p>
        </p:txBody>
      </p:sp>
      <p:sp>
        <p:nvSpPr>
          <p:cNvPr id="205" name="Rectangle 56">
            <a:extLst>
              <a:ext uri="{FF2B5EF4-FFF2-40B4-BE49-F238E27FC236}">
                <a16:creationId xmlns:a16="http://schemas.microsoft.com/office/drawing/2014/main" id="{894F89CF-B976-98EA-CCCC-B671A93EC3A5}"/>
              </a:ext>
            </a:extLst>
          </p:cNvPr>
          <p:cNvSpPr/>
          <p:nvPr/>
        </p:nvSpPr>
        <p:spPr>
          <a:xfrm flipH="1">
            <a:off x="822602" y="532460"/>
            <a:ext cx="1522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Assistant to the Director of People &amp; OD</a:t>
            </a:r>
          </a:p>
        </p:txBody>
      </p:sp>
      <p:sp>
        <p:nvSpPr>
          <p:cNvPr id="206" name="Text Placeholder">
            <a:extLst>
              <a:ext uri="{FF2B5EF4-FFF2-40B4-BE49-F238E27FC236}">
                <a16:creationId xmlns:a16="http://schemas.microsoft.com/office/drawing/2014/main" id="{5BF976F1-99E7-DFE4-2937-5DF5F05D09E9}"/>
              </a:ext>
            </a:extLst>
          </p:cNvPr>
          <p:cNvSpPr txBox="1"/>
          <p:nvPr/>
        </p:nvSpPr>
        <p:spPr>
          <a:xfrm>
            <a:off x="-85548" y="355572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Jo Taylor </a:t>
            </a: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AA5F7C36-4C19-B8CE-8AE5-7ABEE50A4168}"/>
              </a:ext>
            </a:extLst>
          </p:cNvPr>
          <p:cNvSpPr/>
          <p:nvPr/>
        </p:nvSpPr>
        <p:spPr>
          <a:xfrm>
            <a:off x="76300" y="2009577"/>
            <a:ext cx="1239538" cy="1239538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5" name="Picture Placeholder 23">
            <a:extLst>
              <a:ext uri="{FF2B5EF4-FFF2-40B4-BE49-F238E27FC236}">
                <a16:creationId xmlns:a16="http://schemas.microsoft.com/office/drawing/2014/main" id="{739C51EE-6EB5-0905-96FB-92519AF167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297214" y="2224095"/>
            <a:ext cx="798971" cy="798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16" name="Text Placeholder">
            <a:extLst>
              <a:ext uri="{FF2B5EF4-FFF2-40B4-BE49-F238E27FC236}">
                <a16:creationId xmlns:a16="http://schemas.microsoft.com/office/drawing/2014/main" id="{A1DA7A71-39AA-178A-7A8F-CAAF63F2D2A9}"/>
              </a:ext>
            </a:extLst>
          </p:cNvPr>
          <p:cNvSpPr txBox="1"/>
          <p:nvPr/>
        </p:nvSpPr>
        <p:spPr>
          <a:xfrm>
            <a:off x="1377038" y="2144164"/>
            <a:ext cx="2354785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Hazel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Tritschler  </a:t>
            </a:r>
          </a:p>
        </p:txBody>
      </p:sp>
      <p:sp>
        <p:nvSpPr>
          <p:cNvPr id="217" name="Rectangle 56">
            <a:extLst>
              <a:ext uri="{FF2B5EF4-FFF2-40B4-BE49-F238E27FC236}">
                <a16:creationId xmlns:a16="http://schemas.microsoft.com/office/drawing/2014/main" id="{B9918A79-5BEC-C9F7-DA0B-C2B25DF92CFC}"/>
              </a:ext>
            </a:extLst>
          </p:cNvPr>
          <p:cNvSpPr/>
          <p:nvPr/>
        </p:nvSpPr>
        <p:spPr>
          <a:xfrm flipH="1">
            <a:off x="1313992" y="2701205"/>
            <a:ext cx="1257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People &amp; OD Operations &amp; Reward</a:t>
            </a:r>
          </a:p>
        </p:txBody>
      </p:sp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E835D442-7EC4-99DA-B342-09763584DB4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 b="12419"/>
          <a:stretch/>
        </p:blipFill>
        <p:spPr>
          <a:xfrm>
            <a:off x="10415750" y="6249929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Picture Placeholder 13">
            <a:extLst>
              <a:ext uri="{FF2B5EF4-FFF2-40B4-BE49-F238E27FC236}">
                <a16:creationId xmlns:a16="http://schemas.microsoft.com/office/drawing/2014/main" id="{7E89BE4B-0778-34A2-072B-567FB42ADF3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9750946" y="5586549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2" name="Picture Placeholder 13">
            <a:extLst>
              <a:ext uri="{FF2B5EF4-FFF2-40B4-BE49-F238E27FC236}">
                <a16:creationId xmlns:a16="http://schemas.microsoft.com/office/drawing/2014/main" id="{9BE77FDE-A12F-973B-6F86-6C644A7769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2" b="23672"/>
          <a:stretch/>
        </p:blipFill>
        <p:spPr>
          <a:xfrm>
            <a:off x="7798462" y="4184780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3" name="Picture Placeholder 13">
            <a:extLst>
              <a:ext uri="{FF2B5EF4-FFF2-40B4-BE49-F238E27FC236}">
                <a16:creationId xmlns:a16="http://schemas.microsoft.com/office/drawing/2014/main" id="{CFBE6611-3552-01E0-F18B-192F623839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2" b="23672"/>
          <a:stretch/>
        </p:blipFill>
        <p:spPr>
          <a:xfrm>
            <a:off x="6018336" y="5576421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8E9939DB-9A08-06F3-98D0-15643E7FEB5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7523"/>
          <a:stretch/>
        </p:blipFill>
        <p:spPr>
          <a:xfrm>
            <a:off x="2403260" y="297859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3A759ED-BA24-7E1F-02F2-015955684D78}"/>
              </a:ext>
            </a:extLst>
          </p:cNvPr>
          <p:cNvSpPr>
            <a:spLocks noChangeAspect="1"/>
          </p:cNvSpPr>
          <p:nvPr/>
        </p:nvSpPr>
        <p:spPr>
          <a:xfrm>
            <a:off x="7696369" y="4776548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Placeholder 13">
            <a:extLst>
              <a:ext uri="{FF2B5EF4-FFF2-40B4-BE49-F238E27FC236}">
                <a16:creationId xmlns:a16="http://schemas.microsoft.com/office/drawing/2014/main" id="{42B2BA74-0A8A-995E-FF70-B352D77544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5" b="12515"/>
          <a:stretch/>
        </p:blipFill>
        <p:spPr>
          <a:xfrm>
            <a:off x="7798839" y="4881216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F23BBBB-15D1-FB8F-5513-984D76DD460F}"/>
              </a:ext>
            </a:extLst>
          </p:cNvPr>
          <p:cNvSpPr>
            <a:spLocks noChangeAspect="1"/>
          </p:cNvSpPr>
          <p:nvPr/>
        </p:nvSpPr>
        <p:spPr>
          <a:xfrm>
            <a:off x="115949" y="5454174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0E9520-84A8-391C-54BC-E4D0AA964806}"/>
              </a:ext>
            </a:extLst>
          </p:cNvPr>
          <p:cNvSpPr>
            <a:spLocks noChangeAspect="1"/>
          </p:cNvSpPr>
          <p:nvPr/>
        </p:nvSpPr>
        <p:spPr>
          <a:xfrm>
            <a:off x="115949" y="4774308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52F0D4F-0E5B-AA2E-2BFE-4CAA22DA2D60}"/>
              </a:ext>
            </a:extLst>
          </p:cNvPr>
          <p:cNvSpPr>
            <a:spLocks noChangeAspect="1"/>
          </p:cNvSpPr>
          <p:nvPr/>
        </p:nvSpPr>
        <p:spPr>
          <a:xfrm>
            <a:off x="115949" y="3333908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14D85C4-27EC-F730-EAD1-3C414DB976B2}"/>
              </a:ext>
            </a:extLst>
          </p:cNvPr>
          <p:cNvSpPr>
            <a:spLocks noChangeAspect="1"/>
          </p:cNvSpPr>
          <p:nvPr/>
        </p:nvSpPr>
        <p:spPr>
          <a:xfrm>
            <a:off x="115949" y="4063842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8" name="Picture Placeholder 13">
            <a:extLst>
              <a:ext uri="{FF2B5EF4-FFF2-40B4-BE49-F238E27FC236}">
                <a16:creationId xmlns:a16="http://schemas.microsoft.com/office/drawing/2014/main" id="{B18C8D21-76F1-4E12-A321-21E0F72299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 rot="21150235">
            <a:off x="210952" y="4168895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29" name="Rectangle 56">
            <a:extLst>
              <a:ext uri="{FF2B5EF4-FFF2-40B4-BE49-F238E27FC236}">
                <a16:creationId xmlns:a16="http://schemas.microsoft.com/office/drawing/2014/main" id="{1376E343-3678-CED9-CC5E-AFA1AD69D377}"/>
              </a:ext>
            </a:extLst>
          </p:cNvPr>
          <p:cNvSpPr/>
          <p:nvPr/>
        </p:nvSpPr>
        <p:spPr>
          <a:xfrm flipH="1">
            <a:off x="725245" y="4975741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Reward Manager</a:t>
            </a:r>
          </a:p>
        </p:txBody>
      </p:sp>
      <p:sp>
        <p:nvSpPr>
          <p:cNvPr id="230" name="Text Placeholder">
            <a:extLst>
              <a:ext uri="{FF2B5EF4-FFF2-40B4-BE49-F238E27FC236}">
                <a16:creationId xmlns:a16="http://schemas.microsoft.com/office/drawing/2014/main" id="{A38A6DB9-7183-AA1F-BBCB-F760FE01D29B}"/>
              </a:ext>
            </a:extLst>
          </p:cNvPr>
          <p:cNvSpPr txBox="1"/>
          <p:nvPr/>
        </p:nvSpPr>
        <p:spPr>
          <a:xfrm>
            <a:off x="776761" y="4823086"/>
            <a:ext cx="1010464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Clare Heinitz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231" name="Rectangle 56">
            <a:extLst>
              <a:ext uri="{FF2B5EF4-FFF2-40B4-BE49-F238E27FC236}">
                <a16:creationId xmlns:a16="http://schemas.microsoft.com/office/drawing/2014/main" id="{E4FC5F1F-36C0-0E50-6383-01691527296B}"/>
              </a:ext>
            </a:extLst>
          </p:cNvPr>
          <p:cNvSpPr/>
          <p:nvPr/>
        </p:nvSpPr>
        <p:spPr>
          <a:xfrm flipH="1">
            <a:off x="709921" y="5706072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Information Manager</a:t>
            </a:r>
          </a:p>
        </p:txBody>
      </p:sp>
      <p:sp>
        <p:nvSpPr>
          <p:cNvPr id="232" name="Text Placeholder">
            <a:extLst>
              <a:ext uri="{FF2B5EF4-FFF2-40B4-BE49-F238E27FC236}">
                <a16:creationId xmlns:a16="http://schemas.microsoft.com/office/drawing/2014/main" id="{AC4B3A4E-45DE-E408-2F7B-D21DE32CE9E8}"/>
              </a:ext>
            </a:extLst>
          </p:cNvPr>
          <p:cNvSpPr txBox="1"/>
          <p:nvPr/>
        </p:nvSpPr>
        <p:spPr>
          <a:xfrm>
            <a:off x="792863" y="5533116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Jane McNeill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233" name="Rectangle 56">
            <a:extLst>
              <a:ext uri="{FF2B5EF4-FFF2-40B4-BE49-F238E27FC236}">
                <a16:creationId xmlns:a16="http://schemas.microsoft.com/office/drawing/2014/main" id="{BFF97F9A-3218-DCC7-B7A2-4A1C7A482E4F}"/>
              </a:ext>
            </a:extLst>
          </p:cNvPr>
          <p:cNvSpPr/>
          <p:nvPr/>
        </p:nvSpPr>
        <p:spPr>
          <a:xfrm flipH="1">
            <a:off x="702974" y="3528502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Mobility Manager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4" name="Text Placeholder">
            <a:extLst>
              <a:ext uri="{FF2B5EF4-FFF2-40B4-BE49-F238E27FC236}">
                <a16:creationId xmlns:a16="http://schemas.microsoft.com/office/drawing/2014/main" id="{0D470D59-9178-02DA-F3D1-D87A95A4F585}"/>
              </a:ext>
            </a:extLst>
          </p:cNvPr>
          <p:cNvSpPr txBox="1"/>
          <p:nvPr/>
        </p:nvSpPr>
        <p:spPr>
          <a:xfrm>
            <a:off x="767869" y="3369540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Maxine Bate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235" name="Rectangle 56">
            <a:extLst>
              <a:ext uri="{FF2B5EF4-FFF2-40B4-BE49-F238E27FC236}">
                <a16:creationId xmlns:a16="http://schemas.microsoft.com/office/drawing/2014/main" id="{10E572E2-4341-B71A-F8C7-D25217E59D1B}"/>
              </a:ext>
            </a:extLst>
          </p:cNvPr>
          <p:cNvSpPr/>
          <p:nvPr/>
        </p:nvSpPr>
        <p:spPr>
          <a:xfrm flipH="1">
            <a:off x="709140" y="4273394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Systems Manager</a:t>
            </a:r>
          </a:p>
        </p:txBody>
      </p:sp>
      <p:sp>
        <p:nvSpPr>
          <p:cNvPr id="236" name="Text Placeholder">
            <a:extLst>
              <a:ext uri="{FF2B5EF4-FFF2-40B4-BE49-F238E27FC236}">
                <a16:creationId xmlns:a16="http://schemas.microsoft.com/office/drawing/2014/main" id="{9E4B6FED-1CED-1BA6-64E8-94B712B5D3D1}"/>
              </a:ext>
            </a:extLst>
          </p:cNvPr>
          <p:cNvSpPr txBox="1"/>
          <p:nvPr/>
        </p:nvSpPr>
        <p:spPr>
          <a:xfrm>
            <a:off x="783440" y="4122768"/>
            <a:ext cx="107220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Shelly Coates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02B00C4C-4D53-1D68-12A8-08E1862E429E}"/>
              </a:ext>
            </a:extLst>
          </p:cNvPr>
          <p:cNvSpPr>
            <a:spLocks noChangeAspect="1"/>
          </p:cNvSpPr>
          <p:nvPr/>
        </p:nvSpPr>
        <p:spPr>
          <a:xfrm>
            <a:off x="105288" y="6180644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0" name="Rectangle 56">
            <a:extLst>
              <a:ext uri="{FF2B5EF4-FFF2-40B4-BE49-F238E27FC236}">
                <a16:creationId xmlns:a16="http://schemas.microsoft.com/office/drawing/2014/main" id="{5233C7E7-ECA4-21A0-A981-7BBCD840B1B1}"/>
              </a:ext>
            </a:extLst>
          </p:cNvPr>
          <p:cNvSpPr/>
          <p:nvPr/>
        </p:nvSpPr>
        <p:spPr>
          <a:xfrm flipH="1">
            <a:off x="716322" y="6393618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Payroll Manager </a:t>
            </a:r>
          </a:p>
        </p:txBody>
      </p:sp>
      <p:sp>
        <p:nvSpPr>
          <p:cNvPr id="241" name="Text Placeholder">
            <a:extLst>
              <a:ext uri="{FF2B5EF4-FFF2-40B4-BE49-F238E27FC236}">
                <a16:creationId xmlns:a16="http://schemas.microsoft.com/office/drawing/2014/main" id="{10375227-3F22-2FF8-3FBB-58F328010EE7}"/>
              </a:ext>
            </a:extLst>
          </p:cNvPr>
          <p:cNvSpPr txBox="1"/>
          <p:nvPr/>
        </p:nvSpPr>
        <p:spPr>
          <a:xfrm>
            <a:off x="769012" y="6247177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Lindsay Monaghan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CB25F310-E0F7-CE46-0B34-FAB870C79085}"/>
              </a:ext>
            </a:extLst>
          </p:cNvPr>
          <p:cNvSpPr>
            <a:spLocks noChangeAspect="1"/>
          </p:cNvSpPr>
          <p:nvPr/>
        </p:nvSpPr>
        <p:spPr>
          <a:xfrm>
            <a:off x="1757114" y="3313855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3" name="Rectangle 56">
            <a:extLst>
              <a:ext uri="{FF2B5EF4-FFF2-40B4-BE49-F238E27FC236}">
                <a16:creationId xmlns:a16="http://schemas.microsoft.com/office/drawing/2014/main" id="{08B520C9-70C4-8D04-642E-1C891B916348}"/>
              </a:ext>
            </a:extLst>
          </p:cNvPr>
          <p:cNvSpPr/>
          <p:nvPr/>
        </p:nvSpPr>
        <p:spPr>
          <a:xfrm flipH="1">
            <a:off x="2366021" y="3518644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Talent Acquisition Manager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4" name="Text Placeholder">
            <a:extLst>
              <a:ext uri="{FF2B5EF4-FFF2-40B4-BE49-F238E27FC236}">
                <a16:creationId xmlns:a16="http://schemas.microsoft.com/office/drawing/2014/main" id="{757EC679-1DFA-72D4-0ED6-EF4576F87D8D}"/>
              </a:ext>
            </a:extLst>
          </p:cNvPr>
          <p:cNvSpPr txBox="1"/>
          <p:nvPr/>
        </p:nvSpPr>
        <p:spPr>
          <a:xfrm>
            <a:off x="2426321" y="3359682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Michael Platt 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41EFD22-32A0-6375-285A-F0B2EBE8BCCF}"/>
              </a:ext>
            </a:extLst>
          </p:cNvPr>
          <p:cNvSpPr>
            <a:spLocks noChangeAspect="1"/>
          </p:cNvSpPr>
          <p:nvPr/>
        </p:nvSpPr>
        <p:spPr>
          <a:xfrm>
            <a:off x="1752715" y="4073732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6" name="Picture Placeholder 13">
            <a:extLst>
              <a:ext uri="{FF2B5EF4-FFF2-40B4-BE49-F238E27FC236}">
                <a16:creationId xmlns:a16="http://schemas.microsoft.com/office/drawing/2014/main" id="{AC6EFA44-3ACE-49F6-C9B9-593B7E2C35D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 rot="21285673">
            <a:off x="1867517" y="4188310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47" name="Rectangle 56">
            <a:extLst>
              <a:ext uri="{FF2B5EF4-FFF2-40B4-BE49-F238E27FC236}">
                <a16:creationId xmlns:a16="http://schemas.microsoft.com/office/drawing/2014/main" id="{AE787216-F2AE-EF29-E2C5-9218861C429B}"/>
              </a:ext>
            </a:extLst>
          </p:cNvPr>
          <p:cNvSpPr/>
          <p:nvPr/>
        </p:nvSpPr>
        <p:spPr>
          <a:xfrm flipH="1">
            <a:off x="2356180" y="4283284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Directorate Support Manager</a:t>
            </a:r>
          </a:p>
        </p:txBody>
      </p:sp>
      <p:sp>
        <p:nvSpPr>
          <p:cNvPr id="248" name="Text Placeholder">
            <a:extLst>
              <a:ext uri="{FF2B5EF4-FFF2-40B4-BE49-F238E27FC236}">
                <a16:creationId xmlns:a16="http://schemas.microsoft.com/office/drawing/2014/main" id="{9DB4A038-A243-F091-6AC1-9A00902A5144}"/>
              </a:ext>
            </a:extLst>
          </p:cNvPr>
          <p:cNvSpPr txBox="1"/>
          <p:nvPr/>
        </p:nvSpPr>
        <p:spPr>
          <a:xfrm>
            <a:off x="2421290" y="4132658"/>
            <a:ext cx="107220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Nicola Evans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pic>
        <p:nvPicPr>
          <p:cNvPr id="249" name="Picture Placeholder 13">
            <a:extLst>
              <a:ext uri="{FF2B5EF4-FFF2-40B4-BE49-F238E27FC236}">
                <a16:creationId xmlns:a16="http://schemas.microsoft.com/office/drawing/2014/main" id="{6F874A50-BFAE-863E-A60E-498445C84E6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1865700" y="3417055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50" name="Picture Placeholder 13">
            <a:extLst>
              <a:ext uri="{FF2B5EF4-FFF2-40B4-BE49-F238E27FC236}">
                <a16:creationId xmlns:a16="http://schemas.microsoft.com/office/drawing/2014/main" id="{E9327FC0-1060-ACAB-344B-A364A3EA40C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227327" y="3445518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51" name="Picture Placeholder 13">
            <a:extLst>
              <a:ext uri="{FF2B5EF4-FFF2-40B4-BE49-F238E27FC236}">
                <a16:creationId xmlns:a16="http://schemas.microsoft.com/office/drawing/2014/main" id="{43A5A141-D575-106C-DF8A-51ACA82EDA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226210" y="4884042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52" name="Picture Placeholder 13">
            <a:extLst>
              <a:ext uri="{FF2B5EF4-FFF2-40B4-BE49-F238E27FC236}">
                <a16:creationId xmlns:a16="http://schemas.microsoft.com/office/drawing/2014/main" id="{7B536F73-CB37-3EE2-1C59-E330A2A335D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" b="4879"/>
          <a:stretch/>
        </p:blipFill>
        <p:spPr>
          <a:xfrm>
            <a:off x="226453" y="5558665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BC0A8A92-5D9C-7CCE-D5B1-3DE86BB32A92}"/>
              </a:ext>
            </a:extLst>
          </p:cNvPr>
          <p:cNvCxnSpPr>
            <a:cxnSpLocks/>
            <a:stCxn id="4" idx="4"/>
          </p:cNvCxnSpPr>
          <p:nvPr/>
        </p:nvCxnSpPr>
        <p:spPr>
          <a:xfrm rot="16200000" flipH="1">
            <a:off x="7214146" y="3267513"/>
            <a:ext cx="34051" cy="2"/>
          </a:xfrm>
          <a:prstGeom prst="bentConnector3">
            <a:avLst/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5B674881-23BA-B4E7-7FB0-F2E4B253C862}"/>
              </a:ext>
            </a:extLst>
          </p:cNvPr>
          <p:cNvCxnSpPr>
            <a:cxnSpLocks/>
            <a:stCxn id="194" idx="6"/>
            <a:endCxn id="196" idx="6"/>
          </p:cNvCxnSpPr>
          <p:nvPr/>
        </p:nvCxnSpPr>
        <p:spPr>
          <a:xfrm>
            <a:off x="2918500" y="494620"/>
            <a:ext cx="8621" cy="940614"/>
          </a:xfrm>
          <a:prstGeom prst="bentConnector3">
            <a:avLst>
              <a:gd name="adj1" fmla="val 2751665"/>
            </a:avLst>
          </a:prstGeom>
          <a:ln w="19050">
            <a:solidFill>
              <a:srgbClr val="D6D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0FD8F138-6A88-1815-4F66-06561BADAF03}"/>
              </a:ext>
            </a:extLst>
          </p:cNvPr>
          <p:cNvSpPr>
            <a:spLocks noChangeAspect="1"/>
          </p:cNvSpPr>
          <p:nvPr/>
        </p:nvSpPr>
        <p:spPr>
          <a:xfrm>
            <a:off x="7710917" y="6165416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C9B680A1-4357-005A-41E5-6007EF95B78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8" b="20008"/>
          <a:stretch/>
        </p:blipFill>
        <p:spPr>
          <a:xfrm>
            <a:off x="7813387" y="6277458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43C9513-103D-15FD-4671-83586F446495}"/>
              </a:ext>
            </a:extLst>
          </p:cNvPr>
          <p:cNvSpPr>
            <a:spLocks noChangeAspect="1"/>
          </p:cNvSpPr>
          <p:nvPr/>
        </p:nvSpPr>
        <p:spPr>
          <a:xfrm>
            <a:off x="7717226" y="5479584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Placeholder 13">
            <a:extLst>
              <a:ext uri="{FF2B5EF4-FFF2-40B4-BE49-F238E27FC236}">
                <a16:creationId xmlns:a16="http://schemas.microsoft.com/office/drawing/2014/main" id="{F7D7AD39-069A-0B28-5ED4-E443057F201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>
          <a:xfrm rot="1230755">
            <a:off x="7819696" y="5591626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6" name="Rectangle 56">
            <a:extLst>
              <a:ext uri="{FF2B5EF4-FFF2-40B4-BE49-F238E27FC236}">
                <a16:creationId xmlns:a16="http://schemas.microsoft.com/office/drawing/2014/main" id="{498935E7-D89A-50DC-02B9-1494B594511C}"/>
              </a:ext>
            </a:extLst>
          </p:cNvPr>
          <p:cNvSpPr/>
          <p:nvPr/>
        </p:nvSpPr>
        <p:spPr>
          <a:xfrm flipH="1">
            <a:off x="8301149" y="5699244"/>
            <a:ext cx="1370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&amp; OD</a:t>
            </a:r>
          </a:p>
          <a:p>
            <a:r>
              <a:rPr lang="en-GB" sz="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Manager </a:t>
            </a:r>
            <a:endParaRPr lang="en-US" sz="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 Placeholder">
            <a:extLst>
              <a:ext uri="{FF2B5EF4-FFF2-40B4-BE49-F238E27FC236}">
                <a16:creationId xmlns:a16="http://schemas.microsoft.com/office/drawing/2014/main" id="{E60097A0-98B0-0554-F65C-5D0F5ACEA8FD}"/>
              </a:ext>
            </a:extLst>
          </p:cNvPr>
          <p:cNvSpPr txBox="1"/>
          <p:nvPr/>
        </p:nvSpPr>
        <p:spPr>
          <a:xfrm>
            <a:off x="8357743" y="5546589"/>
            <a:ext cx="1271580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r>
              <a:rPr lang="en-US" sz="1100" b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Brooke Foulger</a:t>
            </a:r>
            <a:endParaRPr sz="1100" b="1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4" name="Text Placeholder">
            <a:extLst>
              <a:ext uri="{FF2B5EF4-FFF2-40B4-BE49-F238E27FC236}">
                <a16:creationId xmlns:a16="http://schemas.microsoft.com/office/drawing/2014/main" id="{A335BD45-A4EA-6CEA-1A44-922B82E526C9}"/>
              </a:ext>
            </a:extLst>
          </p:cNvPr>
          <p:cNvSpPr txBox="1"/>
          <p:nvPr/>
        </p:nvSpPr>
        <p:spPr>
          <a:xfrm>
            <a:off x="8349249" y="6249146"/>
            <a:ext cx="139333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r>
              <a:rPr lang="en-US" sz="1100" b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Caroline Fellowes</a:t>
            </a:r>
            <a:endParaRPr sz="1100" b="1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5" name="Rectangle 56">
            <a:extLst>
              <a:ext uri="{FF2B5EF4-FFF2-40B4-BE49-F238E27FC236}">
                <a16:creationId xmlns:a16="http://schemas.microsoft.com/office/drawing/2014/main" id="{2028D33D-8B2F-1096-ABEE-FE527EAAD330}"/>
              </a:ext>
            </a:extLst>
          </p:cNvPr>
          <p:cNvSpPr/>
          <p:nvPr/>
        </p:nvSpPr>
        <p:spPr>
          <a:xfrm flipH="1">
            <a:off x="8307818" y="6404051"/>
            <a:ext cx="1370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&amp; OD</a:t>
            </a:r>
          </a:p>
          <a:p>
            <a:r>
              <a:rPr lang="en-GB" sz="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Manager </a:t>
            </a:r>
            <a:endParaRPr lang="en-US" sz="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B0A442A4-6EA5-9C9A-70D0-5AB235D133EF}"/>
              </a:ext>
            </a:extLst>
          </p:cNvPr>
          <p:cNvSpPr>
            <a:spLocks noChangeAspect="1"/>
          </p:cNvSpPr>
          <p:nvPr/>
        </p:nvSpPr>
        <p:spPr>
          <a:xfrm>
            <a:off x="7674340" y="3350990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9" name="Rectangle 56">
            <a:extLst>
              <a:ext uri="{FF2B5EF4-FFF2-40B4-BE49-F238E27FC236}">
                <a16:creationId xmlns:a16="http://schemas.microsoft.com/office/drawing/2014/main" id="{C0C42A12-CD9F-2631-233E-A3FDAC050ADB}"/>
              </a:ext>
            </a:extLst>
          </p:cNvPr>
          <p:cNvSpPr/>
          <p:nvPr/>
        </p:nvSpPr>
        <p:spPr>
          <a:xfrm flipH="1">
            <a:off x="8235211" y="3663250"/>
            <a:ext cx="1325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People &amp; OD Partnering Professional Services and Cultural Institutions (Mat Cover)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3" name="Text Placeholder">
            <a:extLst>
              <a:ext uri="{FF2B5EF4-FFF2-40B4-BE49-F238E27FC236}">
                <a16:creationId xmlns:a16="http://schemas.microsoft.com/office/drawing/2014/main" id="{1BC07E4E-581E-AAC8-8087-A186E244C72B}"/>
              </a:ext>
            </a:extLst>
          </p:cNvPr>
          <p:cNvSpPr txBox="1"/>
          <p:nvPr/>
        </p:nvSpPr>
        <p:spPr>
          <a:xfrm>
            <a:off x="8327322" y="3348342"/>
            <a:ext cx="1271580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Anthony Wilkinson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D0CA01AB-A1FD-381E-0084-B4C197B6FFB9}"/>
              </a:ext>
            </a:extLst>
          </p:cNvPr>
          <p:cNvSpPr>
            <a:spLocks noChangeAspect="1"/>
          </p:cNvSpPr>
          <p:nvPr/>
        </p:nvSpPr>
        <p:spPr>
          <a:xfrm>
            <a:off x="1739841" y="4762073"/>
            <a:ext cx="619200" cy="619200"/>
          </a:xfrm>
          <a:prstGeom prst="ellipse">
            <a:avLst/>
          </a:prstGeom>
          <a:solidFill>
            <a:srgbClr val="5D2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Rectangle 56">
            <a:extLst>
              <a:ext uri="{FF2B5EF4-FFF2-40B4-BE49-F238E27FC236}">
                <a16:creationId xmlns:a16="http://schemas.microsoft.com/office/drawing/2014/main" id="{8A41CF33-99FF-3B15-1870-4906A9273734}"/>
              </a:ext>
            </a:extLst>
          </p:cNvPr>
          <p:cNvSpPr/>
          <p:nvPr/>
        </p:nvSpPr>
        <p:spPr>
          <a:xfrm flipH="1">
            <a:off x="2342486" y="4991825"/>
            <a:ext cx="13709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Employment Services Manager </a:t>
            </a:r>
          </a:p>
        </p:txBody>
      </p:sp>
      <p:sp>
        <p:nvSpPr>
          <p:cNvPr id="38" name="Text Placeholder">
            <a:extLst>
              <a:ext uri="{FF2B5EF4-FFF2-40B4-BE49-F238E27FC236}">
                <a16:creationId xmlns:a16="http://schemas.microsoft.com/office/drawing/2014/main" id="{DDBF5BFC-D881-181F-6584-FD0766FE47F0}"/>
              </a:ext>
            </a:extLst>
          </p:cNvPr>
          <p:cNvSpPr txBox="1"/>
          <p:nvPr/>
        </p:nvSpPr>
        <p:spPr>
          <a:xfrm>
            <a:off x="2411954" y="4828606"/>
            <a:ext cx="2354785" cy="220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>
              <a:defRPr sz="2800" b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arlow Bold"/>
              </a:rPr>
              <a:t>Bushra Salmaan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arlow Bold"/>
            </a:endParaRPr>
          </a:p>
        </p:txBody>
      </p:sp>
      <p:pic>
        <p:nvPicPr>
          <p:cNvPr id="237" name="Picture Placeholder 13">
            <a:extLst>
              <a:ext uri="{FF2B5EF4-FFF2-40B4-BE49-F238E27FC236}">
                <a16:creationId xmlns:a16="http://schemas.microsoft.com/office/drawing/2014/main" id="{F76CD2A2-4951-6FA5-C97A-C36CCC8BD6F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r="10714"/>
          <a:stretch/>
        </p:blipFill>
        <p:spPr>
          <a:xfrm>
            <a:off x="216748" y="6302625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1" name="Picture Placeholder 13">
            <a:extLst>
              <a:ext uri="{FF2B5EF4-FFF2-40B4-BE49-F238E27FC236}">
                <a16:creationId xmlns:a16="http://schemas.microsoft.com/office/drawing/2014/main" id="{FE81CD61-0779-A0B7-44E5-D17A1A05B3C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r="3559"/>
          <a:stretch/>
        </p:blipFill>
        <p:spPr>
          <a:xfrm>
            <a:off x="7780047" y="3451015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0" name="Picture Placeholder 13">
            <a:extLst>
              <a:ext uri="{FF2B5EF4-FFF2-40B4-BE49-F238E27FC236}">
                <a16:creationId xmlns:a16="http://schemas.microsoft.com/office/drawing/2014/main" id="{3E7524D6-5965-5BBF-DC05-A07EBC9B36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b="12871"/>
          <a:stretch/>
        </p:blipFill>
        <p:spPr>
          <a:xfrm rot="21285673">
            <a:off x="1852586" y="4883302"/>
            <a:ext cx="399706" cy="3996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2531776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Due xmlns="48cd888e-462c-481a-819f-ac8911958319" xsi:nil="true"/>
    <lcf76f155ced4ddcb4097134ff3c332f xmlns="48cd888e-462c-481a-819f-ac8911958319">
      <Terms xmlns="http://schemas.microsoft.com/office/infopath/2007/PartnerControls"/>
    </lcf76f155ced4ddcb4097134ff3c332f>
    <Reviewer xmlns="48cd888e-462c-481a-819f-ac8911958319">
      <UserInfo>
        <DisplayName/>
        <AccountId xsi:nil="true"/>
        <AccountType/>
      </UserInfo>
    </Reviewer>
    <TaxCatchAll xmlns="eae24e12-1823-492f-b875-2f2e28a37a0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2F02516FB0274EA3B6BE58FBFFD649" ma:contentTypeVersion="17" ma:contentTypeDescription="Create a new document." ma:contentTypeScope="" ma:versionID="3122c313b0e786ebaa936c3e57bd3a9c">
  <xsd:schema xmlns:xsd="http://www.w3.org/2001/XMLSchema" xmlns:xs="http://www.w3.org/2001/XMLSchema" xmlns:p="http://schemas.microsoft.com/office/2006/metadata/properties" xmlns:ns2="48cd888e-462c-481a-819f-ac8911958319" xmlns:ns3="eae24e12-1823-492f-b875-2f2e28a37a03" targetNamespace="http://schemas.microsoft.com/office/2006/metadata/properties" ma:root="true" ma:fieldsID="bed21e87bdaf817d642d743e4cf9b953" ns2:_="" ns3:_="">
    <xsd:import namespace="48cd888e-462c-481a-819f-ac8911958319"/>
    <xsd:import namespace="eae24e12-1823-492f-b875-2f2e28a37a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Reviewer" minOccurs="0"/>
                <xsd:element ref="ns2:ReviewDu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d888e-462c-481a-819f-ac89119583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Reviewer" ma:index="22" nillable="true" ma:displayName="Reviewer" ma:description="Who needs to review this document" ma:format="Dropdown" ma:list="UserInfo" ma:SharePointGroup="0" ma:internalName="Reviewer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ewDue" ma:index="23" nillable="true" ma:displayName="Review Due" ma:description="When does this need to be reviewed by?" ma:format="DateOnly" ma:internalName="ReviewDue">
      <xsd:simpleType>
        <xsd:restriction base="dms:DateTim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24e12-1823-492f-b875-2f2e28a37a0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e162eed-9d03-4700-9301-27cb964251b8}" ma:internalName="TaxCatchAll" ma:showField="CatchAllData" ma:web="eae24e12-1823-492f-b875-2f2e28a37a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F797DB-03EF-48B6-A6EB-3B25ABE0CBC4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48cd888e-462c-481a-819f-ac8911958319"/>
    <ds:schemaRef ds:uri="http://purl.org/dc/terms/"/>
    <ds:schemaRef ds:uri="http://schemas.openxmlformats.org/package/2006/metadata/core-properties"/>
    <ds:schemaRef ds:uri="eae24e12-1823-492f-b875-2f2e28a37a0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F1A6775-B041-47AC-9EEF-54CF0A7AB8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8DD5AB-F854-42BE-8A7C-8F32399DB5B2}">
  <ds:schemaRefs>
    <ds:schemaRef ds:uri="48cd888e-462c-481a-819f-ac8911958319"/>
    <ds:schemaRef ds:uri="eae24e12-1823-492f-b875-2f2e28a37a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</Words>
  <Application>Microsoft Office PowerPoint</Application>
  <PresentationFormat>Widescreen</PresentationFormat>
  <Paragraphs>85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1_Office Theme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 Coplans</dc:creator>
  <cp:lastModifiedBy>Alithea Buchan</cp:lastModifiedBy>
  <cp:revision>3</cp:revision>
  <dcterms:created xsi:type="dcterms:W3CDTF">2023-04-25T15:46:05Z</dcterms:created>
  <dcterms:modified xsi:type="dcterms:W3CDTF">2023-09-27T08:02:15Z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0x010100F42F02516FB0274EA3B6BE58FBFFD649</vt:lpwstr>
  </property>
  <property fmtid="{D5CDD505-2E9C-101B-9397-08002B2CF9AE}" pid="3" name="MediaServiceImageTags">
    <vt:lpwstr/>
  </property>
</Properties>
</file>