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82" r:id="rId6"/>
    <p:sldMasterId id="2147483697" r:id="rId7"/>
    <p:sldMasterId id="2147483702" r:id="rId8"/>
    <p:sldMasterId id="2147483717" r:id="rId9"/>
  </p:sldMasterIdLst>
  <p:notesMasterIdLst>
    <p:notesMasterId r:id="rId32"/>
  </p:notesMasterIdLst>
  <p:sldIdLst>
    <p:sldId id="1575" r:id="rId10"/>
    <p:sldId id="256" r:id="rId11"/>
    <p:sldId id="899" r:id="rId12"/>
    <p:sldId id="882" r:id="rId13"/>
    <p:sldId id="883" r:id="rId14"/>
    <p:sldId id="886" r:id="rId15"/>
    <p:sldId id="1577" r:id="rId16"/>
    <p:sldId id="887" r:id="rId17"/>
    <p:sldId id="888" r:id="rId18"/>
    <p:sldId id="889" r:id="rId19"/>
    <p:sldId id="890" r:id="rId20"/>
    <p:sldId id="891" r:id="rId21"/>
    <p:sldId id="892" r:id="rId22"/>
    <p:sldId id="893" r:id="rId23"/>
    <p:sldId id="894" r:id="rId24"/>
    <p:sldId id="897" r:id="rId25"/>
    <p:sldId id="879" r:id="rId26"/>
    <p:sldId id="896" r:id="rId27"/>
    <p:sldId id="902" r:id="rId28"/>
    <p:sldId id="1576" r:id="rId29"/>
    <p:sldId id="904" r:id="rId30"/>
    <p:sldId id="87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F64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ine Turnbull" userId="409d1224-aced-4db4-b117-20508c265622" providerId="ADAL" clId="{C37988C3-E54B-4E93-9110-F9A77BD9FEB7}"/>
    <pc:docChg chg="undo custSel modSld">
      <pc:chgData name="Pauline Turnbull" userId="409d1224-aced-4db4-b117-20508c265622" providerId="ADAL" clId="{C37988C3-E54B-4E93-9110-F9A77BD9FEB7}" dt="2023-04-26T06:34:41.409" v="22" actId="1076"/>
      <pc:docMkLst>
        <pc:docMk/>
      </pc:docMkLst>
      <pc:sldChg chg="modSp mod">
        <pc:chgData name="Pauline Turnbull" userId="409d1224-aced-4db4-b117-20508c265622" providerId="ADAL" clId="{C37988C3-E54B-4E93-9110-F9A77BD9FEB7}" dt="2023-04-25T05:13:01.410" v="7" actId="1076"/>
        <pc:sldMkLst>
          <pc:docMk/>
          <pc:sldMk cId="1858881770" sldId="272"/>
        </pc:sldMkLst>
        <pc:picChg chg="mod">
          <ac:chgData name="Pauline Turnbull" userId="409d1224-aced-4db4-b117-20508c265622" providerId="ADAL" clId="{C37988C3-E54B-4E93-9110-F9A77BD9FEB7}" dt="2023-04-25T05:12:56.777" v="6" actId="1076"/>
          <ac:picMkLst>
            <pc:docMk/>
            <pc:sldMk cId="1858881770" sldId="272"/>
            <ac:picMk id="4" creationId="{3E9DE2AB-57EF-B870-E441-BD2EDF29F8C8}"/>
          </ac:picMkLst>
        </pc:picChg>
        <pc:picChg chg="mod">
          <ac:chgData name="Pauline Turnbull" userId="409d1224-aced-4db4-b117-20508c265622" providerId="ADAL" clId="{C37988C3-E54B-4E93-9110-F9A77BD9FEB7}" dt="2023-04-25T05:13:01.410" v="7" actId="1076"/>
          <ac:picMkLst>
            <pc:docMk/>
            <pc:sldMk cId="1858881770" sldId="272"/>
            <ac:picMk id="19" creationId="{A35829A8-0C39-3A66-5AA7-CD3C6AFD4731}"/>
          </ac:picMkLst>
        </pc:picChg>
        <pc:picChg chg="mod">
          <ac:chgData name="Pauline Turnbull" userId="409d1224-aced-4db4-b117-20508c265622" providerId="ADAL" clId="{C37988C3-E54B-4E93-9110-F9A77BD9FEB7}" dt="2023-04-25T05:13:01.410" v="7" actId="1076"/>
          <ac:picMkLst>
            <pc:docMk/>
            <pc:sldMk cId="1858881770" sldId="272"/>
            <ac:picMk id="21" creationId="{23992BCD-E781-FC11-9798-AFE45A14A357}"/>
          </ac:picMkLst>
        </pc:picChg>
      </pc:sldChg>
      <pc:sldChg chg="modSp mod">
        <pc:chgData name="Pauline Turnbull" userId="409d1224-aced-4db4-b117-20508c265622" providerId="ADAL" clId="{C37988C3-E54B-4E93-9110-F9A77BD9FEB7}" dt="2023-04-26T06:34:41.409" v="22" actId="1076"/>
        <pc:sldMkLst>
          <pc:docMk/>
          <pc:sldMk cId="1045986029" sldId="874"/>
        </pc:sldMkLst>
        <pc:spChg chg="mod">
          <ac:chgData name="Pauline Turnbull" userId="409d1224-aced-4db4-b117-20508c265622" providerId="ADAL" clId="{C37988C3-E54B-4E93-9110-F9A77BD9FEB7}" dt="2023-04-26T06:34:41.409" v="22" actId="1076"/>
          <ac:spMkLst>
            <pc:docMk/>
            <pc:sldMk cId="1045986029" sldId="874"/>
            <ac:spMk id="12" creationId="{09AF5D2C-731C-4E6D-BE03-08B406BE1EB5}"/>
          </ac:spMkLst>
        </pc:spChg>
      </pc:sldChg>
      <pc:sldChg chg="modSp mod">
        <pc:chgData name="Pauline Turnbull" userId="409d1224-aced-4db4-b117-20508c265622" providerId="ADAL" clId="{C37988C3-E54B-4E93-9110-F9A77BD9FEB7}" dt="2023-04-26T06:33:23.529" v="19" actId="20577"/>
        <pc:sldMkLst>
          <pc:docMk/>
          <pc:sldMk cId="2504178450" sldId="904"/>
        </pc:sldMkLst>
        <pc:spChg chg="mod">
          <ac:chgData name="Pauline Turnbull" userId="409d1224-aced-4db4-b117-20508c265622" providerId="ADAL" clId="{C37988C3-E54B-4E93-9110-F9A77BD9FEB7}" dt="2023-04-26T06:33:23.529" v="19" actId="20577"/>
          <ac:spMkLst>
            <pc:docMk/>
            <pc:sldMk cId="2504178450" sldId="904"/>
            <ac:spMk id="21509" creationId="{00000000-0000-0000-0000-000000000000}"/>
          </ac:spMkLst>
        </pc:spChg>
      </pc:sldChg>
      <pc:sldChg chg="modSp mod">
        <pc:chgData name="Pauline Turnbull" userId="409d1224-aced-4db4-b117-20508c265622" providerId="ADAL" clId="{C37988C3-E54B-4E93-9110-F9A77BD9FEB7}" dt="2023-04-25T05:14:33.640" v="9" actId="1076"/>
        <pc:sldMkLst>
          <pc:docMk/>
          <pc:sldMk cId="1331962829" sldId="1556"/>
        </pc:sldMkLst>
        <pc:spChg chg="mod">
          <ac:chgData name="Pauline Turnbull" userId="409d1224-aced-4db4-b117-20508c265622" providerId="ADAL" clId="{C37988C3-E54B-4E93-9110-F9A77BD9FEB7}" dt="2023-04-25T05:14:33.640" v="9" actId="1076"/>
          <ac:spMkLst>
            <pc:docMk/>
            <pc:sldMk cId="1331962829" sldId="1556"/>
            <ac:spMk id="3" creationId="{ECF3E8C9-F5F5-54AD-3228-F8C5FDBAD63A}"/>
          </ac:spMkLst>
        </pc:spChg>
      </pc:sldChg>
      <pc:sldChg chg="modSp mod">
        <pc:chgData name="Pauline Turnbull" userId="409d1224-aced-4db4-b117-20508c265622" providerId="ADAL" clId="{C37988C3-E54B-4E93-9110-F9A77BD9FEB7}" dt="2023-04-25T05:06:36.049" v="1" actId="1076"/>
        <pc:sldMkLst>
          <pc:docMk/>
          <pc:sldMk cId="690843679" sldId="1558"/>
        </pc:sldMkLst>
        <pc:spChg chg="mod">
          <ac:chgData name="Pauline Turnbull" userId="409d1224-aced-4db4-b117-20508c265622" providerId="ADAL" clId="{C37988C3-E54B-4E93-9110-F9A77BD9FEB7}" dt="2023-04-25T05:06:36.049" v="1" actId="1076"/>
          <ac:spMkLst>
            <pc:docMk/>
            <pc:sldMk cId="690843679" sldId="1558"/>
            <ac:spMk id="9" creationId="{A7231531-B4BB-4759-8B52-EDC64D98595E}"/>
          </ac:spMkLst>
        </pc:spChg>
      </pc:sldChg>
      <pc:sldChg chg="modSp">
        <pc:chgData name="Pauline Turnbull" userId="409d1224-aced-4db4-b117-20508c265622" providerId="ADAL" clId="{C37988C3-E54B-4E93-9110-F9A77BD9FEB7}" dt="2023-04-25T07:01:44.293" v="18" actId="255"/>
        <pc:sldMkLst>
          <pc:docMk/>
          <pc:sldMk cId="398279622" sldId="1562"/>
        </pc:sldMkLst>
        <pc:graphicFrameChg chg="mod">
          <ac:chgData name="Pauline Turnbull" userId="409d1224-aced-4db4-b117-20508c265622" providerId="ADAL" clId="{C37988C3-E54B-4E93-9110-F9A77BD9FEB7}" dt="2023-04-25T07:01:44.293" v="18" actId="255"/>
          <ac:graphicFrameMkLst>
            <pc:docMk/>
            <pc:sldMk cId="398279622" sldId="1562"/>
            <ac:graphicFrameMk id="7" creationId="{DEFE1331-B935-4FCF-A035-3B7B0EE233EC}"/>
          </ac:graphicFrameMkLst>
        </pc:graphicFrameChg>
      </pc:sldChg>
      <pc:sldChg chg="modSp mod">
        <pc:chgData name="Pauline Turnbull" userId="409d1224-aced-4db4-b117-20508c265622" providerId="ADAL" clId="{C37988C3-E54B-4E93-9110-F9A77BD9FEB7}" dt="2023-04-25T05:15:01.232" v="10" actId="1076"/>
        <pc:sldMkLst>
          <pc:docMk/>
          <pc:sldMk cId="1211671292" sldId="1565"/>
        </pc:sldMkLst>
        <pc:spChg chg="mod">
          <ac:chgData name="Pauline Turnbull" userId="409d1224-aced-4db4-b117-20508c265622" providerId="ADAL" clId="{C37988C3-E54B-4E93-9110-F9A77BD9FEB7}" dt="2023-04-25T05:15:01.232" v="10" actId="1076"/>
          <ac:spMkLst>
            <pc:docMk/>
            <pc:sldMk cId="1211671292" sldId="1565"/>
            <ac:spMk id="2" creationId="{3585954D-FC19-C920-D596-E39C7A34162D}"/>
          </ac:spMkLst>
        </pc:spChg>
      </pc:sldChg>
    </pc:docChg>
  </pc:docChgLst>
  <pc:docChgLst>
    <pc:chgData name="Cathryn Rodway" userId="S::cathryn.a.rodway@manchester.ac.uk::eb1f5484-34a6-49e8-b07b-27ddd2a27ec9" providerId="AD" clId="Web-{B00EB371-2984-7718-6117-1043F192C873}"/>
    <pc:docChg chg="modSld">
      <pc:chgData name="Cathryn Rodway" userId="S::cathryn.a.rodway@manchester.ac.uk::eb1f5484-34a6-49e8-b07b-27ddd2a27ec9" providerId="AD" clId="Web-{B00EB371-2984-7718-6117-1043F192C873}" dt="2023-04-25T08:46:50.784" v="10" actId="20577"/>
      <pc:docMkLst>
        <pc:docMk/>
      </pc:docMkLst>
      <pc:sldChg chg="modSp">
        <pc:chgData name="Cathryn Rodway" userId="S::cathryn.a.rodway@manchester.ac.uk::eb1f5484-34a6-49e8-b07b-27ddd2a27ec9" providerId="AD" clId="Web-{B00EB371-2984-7718-6117-1043F192C873}" dt="2023-04-25T08:46:50.784" v="10" actId="20577"/>
        <pc:sldMkLst>
          <pc:docMk/>
          <pc:sldMk cId="1211671292" sldId="1565"/>
        </pc:sldMkLst>
        <pc:spChg chg="mod">
          <ac:chgData name="Cathryn Rodway" userId="S::cathryn.a.rodway@manchester.ac.uk::eb1f5484-34a6-49e8-b07b-27ddd2a27ec9" providerId="AD" clId="Web-{B00EB371-2984-7718-6117-1043F192C873}" dt="2023-04-25T08:46:50.784" v="10" actId="20577"/>
          <ac:spMkLst>
            <pc:docMk/>
            <pc:sldMk cId="1211671292" sldId="1565"/>
            <ac:spMk id="2" creationId="{3585954D-FC19-C920-D596-E39C7A34162D}"/>
          </ac:spMkLst>
        </pc:spChg>
      </pc:sldChg>
    </pc:docChg>
  </pc:docChgLst>
  <pc:docChgLst>
    <pc:chgData name="Jane Graney" userId="a98ccfab-2727-4ab1-a10b-873ac31b15de" providerId="ADAL" clId="{F78A5CB3-E58A-4F88-BF58-38DC292C5DD7}"/>
    <pc:docChg chg="addSld delSld modSld">
      <pc:chgData name="Jane Graney" userId="a98ccfab-2727-4ab1-a10b-873ac31b15de" providerId="ADAL" clId="{F78A5CB3-E58A-4F88-BF58-38DC292C5DD7}" dt="2023-04-25T06:31:36.993" v="32"/>
      <pc:docMkLst>
        <pc:docMk/>
      </pc:docMkLst>
      <pc:sldChg chg="modSp add mod">
        <pc:chgData name="Jane Graney" userId="a98ccfab-2727-4ab1-a10b-873ac31b15de" providerId="ADAL" clId="{F78A5CB3-E58A-4F88-BF58-38DC292C5DD7}" dt="2023-04-25T06:31:36.993" v="32"/>
        <pc:sldMkLst>
          <pc:docMk/>
          <pc:sldMk cId="398279622" sldId="1562"/>
        </pc:sldMkLst>
        <pc:spChg chg="mod">
          <ac:chgData name="Jane Graney" userId="a98ccfab-2727-4ab1-a10b-873ac31b15de" providerId="ADAL" clId="{F78A5CB3-E58A-4F88-BF58-38DC292C5DD7}" dt="2023-04-25T06:31:32.862" v="31" actId="14100"/>
          <ac:spMkLst>
            <pc:docMk/>
            <pc:sldMk cId="398279622" sldId="1562"/>
            <ac:spMk id="4" creationId="{37E7FA7B-9C22-E4F7-07E9-849525A5D460}"/>
          </ac:spMkLst>
        </pc:spChg>
        <pc:graphicFrameChg chg="mod">
          <ac:chgData name="Jane Graney" userId="a98ccfab-2727-4ab1-a10b-873ac31b15de" providerId="ADAL" clId="{F78A5CB3-E58A-4F88-BF58-38DC292C5DD7}" dt="2023-04-25T06:31:36.993" v="32"/>
          <ac:graphicFrameMkLst>
            <pc:docMk/>
            <pc:sldMk cId="398279622" sldId="1562"/>
            <ac:graphicFrameMk id="7" creationId="{DEFE1331-B935-4FCF-A035-3B7B0EE233EC}"/>
          </ac:graphicFrameMkLst>
        </pc:graphicFrameChg>
      </pc:sldChg>
      <pc:sldChg chg="modSp mod">
        <pc:chgData name="Jane Graney" userId="a98ccfab-2727-4ab1-a10b-873ac31b15de" providerId="ADAL" clId="{F78A5CB3-E58A-4F88-BF58-38DC292C5DD7}" dt="2023-04-25T06:30:19.745" v="23" actId="1076"/>
        <pc:sldMkLst>
          <pc:docMk/>
          <pc:sldMk cId="0" sldId="1570"/>
        </pc:sldMkLst>
        <pc:graphicFrameChg chg="mod">
          <ac:chgData name="Jane Graney" userId="a98ccfab-2727-4ab1-a10b-873ac31b15de" providerId="ADAL" clId="{F78A5CB3-E58A-4F88-BF58-38DC292C5DD7}" dt="2023-04-25T06:30:19.745" v="23" actId="1076"/>
          <ac:graphicFrameMkLst>
            <pc:docMk/>
            <pc:sldMk cId="0" sldId="1570"/>
            <ac:graphicFrameMk id="57346" creationId="{00000000-0000-0000-0000-000000000000}"/>
          </ac:graphicFrameMkLst>
        </pc:graphicFrameChg>
      </pc:sldChg>
      <pc:sldChg chg="addSp modSp del mod">
        <pc:chgData name="Jane Graney" userId="a98ccfab-2727-4ab1-a10b-873ac31b15de" providerId="ADAL" clId="{F78A5CB3-E58A-4F88-BF58-38DC292C5DD7}" dt="2023-04-25T06:29:17.647" v="15" actId="2696"/>
        <pc:sldMkLst>
          <pc:docMk/>
          <pc:sldMk cId="3522200125" sldId="1578"/>
        </pc:sldMkLst>
        <pc:graphicFrameChg chg="add mod">
          <ac:chgData name="Jane Graney" userId="a98ccfab-2727-4ab1-a10b-873ac31b15de" providerId="ADAL" clId="{F78A5CB3-E58A-4F88-BF58-38DC292C5DD7}" dt="2023-04-25T06:28:18.796" v="12"/>
          <ac:graphicFrameMkLst>
            <pc:docMk/>
            <pc:sldMk cId="3522200125" sldId="1578"/>
            <ac:graphicFrameMk id="4" creationId="{12B574F2-C56E-76B6-B51A-A75FE0CAFC11}"/>
          </ac:graphicFrameMkLst>
        </pc:graphicFrameChg>
      </pc:sldChg>
    </pc:docChg>
  </pc:docChgLst>
  <pc:docChgLst>
    <pc:chgData name="Jane Graney" userId="S::jane.graney@manchester.ac.uk::a98ccfab-2727-4ab1-a10b-873ac31b15de" providerId="AD" clId="Web-{EE3508ED-1D1D-A39E-8FD7-1FBC29B51EB1}"/>
    <pc:docChg chg="delSld modSld">
      <pc:chgData name="Jane Graney" userId="S::jane.graney@manchester.ac.uk::a98ccfab-2727-4ab1-a10b-873ac31b15de" providerId="AD" clId="Web-{EE3508ED-1D1D-A39E-8FD7-1FBC29B51EB1}" dt="2023-04-25T06:34:29.744" v="1" actId="1076"/>
      <pc:docMkLst>
        <pc:docMk/>
      </pc:docMkLst>
      <pc:sldChg chg="modSp">
        <pc:chgData name="Jane Graney" userId="S::jane.graney@manchester.ac.uk::a98ccfab-2727-4ab1-a10b-873ac31b15de" providerId="AD" clId="Web-{EE3508ED-1D1D-A39E-8FD7-1FBC29B51EB1}" dt="2023-04-25T06:34:29.744" v="1" actId="1076"/>
        <pc:sldMkLst>
          <pc:docMk/>
          <pc:sldMk cId="398279622" sldId="1562"/>
        </pc:sldMkLst>
        <pc:graphicFrameChg chg="mod">
          <ac:chgData name="Jane Graney" userId="S::jane.graney@manchester.ac.uk::a98ccfab-2727-4ab1-a10b-873ac31b15de" providerId="AD" clId="Web-{EE3508ED-1D1D-A39E-8FD7-1FBC29B51EB1}" dt="2023-04-25T06:34:29.744" v="1" actId="1076"/>
          <ac:graphicFrameMkLst>
            <pc:docMk/>
            <pc:sldMk cId="398279622" sldId="1562"/>
            <ac:graphicFrameMk id="7" creationId="{DEFE1331-B935-4FCF-A035-3B7B0EE233EC}"/>
          </ac:graphicFrameMkLst>
        </pc:graphicFrameChg>
      </pc:sldChg>
      <pc:sldChg chg="del">
        <pc:chgData name="Jane Graney" userId="S::jane.graney@manchester.ac.uk::a98ccfab-2727-4ab1-a10b-873ac31b15de" providerId="AD" clId="Web-{EE3508ED-1D1D-A39E-8FD7-1FBC29B51EB1}" dt="2023-04-25T06:34:20.994" v="0"/>
        <pc:sldMkLst>
          <pc:docMk/>
          <pc:sldMk cId="0" sldId="1570"/>
        </pc:sldMkLst>
      </pc:sldChg>
    </pc:docChg>
  </pc:docChgLst>
  <pc:docChgLst>
    <pc:chgData name="Pauline Turnbull" userId="409d1224-aced-4db4-b117-20508c265622" providerId="ADAL" clId="{26A46C39-5EE5-4765-938E-A4C4F26130B5}"/>
    <pc:docChg chg="custSel modSld">
      <pc:chgData name="Pauline Turnbull" userId="409d1224-aced-4db4-b117-20508c265622" providerId="ADAL" clId="{26A46C39-5EE5-4765-938E-A4C4F26130B5}" dt="2023-04-24T14:12:08.477" v="8" actId="1076"/>
      <pc:docMkLst>
        <pc:docMk/>
      </pc:docMkLst>
      <pc:sldChg chg="addSp delSp modSp mod">
        <pc:chgData name="Pauline Turnbull" userId="409d1224-aced-4db4-b117-20508c265622" providerId="ADAL" clId="{26A46C39-5EE5-4765-938E-A4C4F26130B5}" dt="2023-04-24T14:12:08.477" v="8" actId="1076"/>
        <pc:sldMkLst>
          <pc:docMk/>
          <pc:sldMk cId="3697813595" sldId="276"/>
        </pc:sldMkLst>
        <pc:spChg chg="del">
          <ac:chgData name="Pauline Turnbull" userId="409d1224-aced-4db4-b117-20508c265622" providerId="ADAL" clId="{26A46C39-5EE5-4765-938E-A4C4F26130B5}" dt="2023-04-24T14:11:26.285" v="0" actId="478"/>
          <ac:spMkLst>
            <pc:docMk/>
            <pc:sldMk cId="3697813595" sldId="276"/>
            <ac:spMk id="2" creationId="{C21BDFEB-E124-BA2D-5101-74F8BE1A3556}"/>
          </ac:spMkLst>
        </pc:spChg>
        <pc:spChg chg="del">
          <ac:chgData name="Pauline Turnbull" userId="409d1224-aced-4db4-b117-20508c265622" providerId="ADAL" clId="{26A46C39-5EE5-4765-938E-A4C4F26130B5}" dt="2023-04-24T14:11:30.265" v="1" actId="478"/>
          <ac:spMkLst>
            <pc:docMk/>
            <pc:sldMk cId="3697813595" sldId="276"/>
            <ac:spMk id="10" creationId="{FA1DFF19-516F-9950-B0C6-DBAD4FA779F9}"/>
          </ac:spMkLst>
        </pc:spChg>
        <pc:picChg chg="add mod modCrop">
          <ac:chgData name="Pauline Turnbull" userId="409d1224-aced-4db4-b117-20508c265622" providerId="ADAL" clId="{26A46C39-5EE5-4765-938E-A4C4F26130B5}" dt="2023-04-24T14:12:08.477" v="8" actId="1076"/>
          <ac:picMkLst>
            <pc:docMk/>
            <pc:sldMk cId="3697813595" sldId="276"/>
            <ac:picMk id="7" creationId="{09FF571D-6967-064B-3BDB-7E2D6AC324DC}"/>
          </ac:picMkLst>
        </pc:picChg>
      </pc:sldChg>
    </pc:docChg>
  </pc:docChgLst>
  <pc:docChgLst>
    <pc:chgData name="Pauline Turnbull" userId="409d1224-aced-4db4-b117-20508c265622" providerId="ADAL" clId="{5044901F-6ECD-40F9-8376-FB0772B27F3B}"/>
    <pc:docChg chg="undo custSel addSld delSld modSld sldOrd addMainMaster delMainMaster">
      <pc:chgData name="Pauline Turnbull" userId="409d1224-aced-4db4-b117-20508c265622" providerId="ADAL" clId="{5044901F-6ECD-40F9-8376-FB0772B27F3B}" dt="2023-04-25T04:52:06.405" v="587" actId="1076"/>
      <pc:docMkLst>
        <pc:docMk/>
      </pc:docMkLst>
      <pc:sldChg chg="modSp add del mod">
        <pc:chgData name="Pauline Turnbull" userId="409d1224-aced-4db4-b117-20508c265622" providerId="ADAL" clId="{5044901F-6ECD-40F9-8376-FB0772B27F3B}" dt="2023-04-25T04:21:31.158" v="316" actId="255"/>
        <pc:sldMkLst>
          <pc:docMk/>
          <pc:sldMk cId="1509087835" sldId="256"/>
        </pc:sldMkLst>
        <pc:spChg chg="mod">
          <ac:chgData name="Pauline Turnbull" userId="409d1224-aced-4db4-b117-20508c265622" providerId="ADAL" clId="{5044901F-6ECD-40F9-8376-FB0772B27F3B}" dt="2023-04-25T04:20:55.690" v="311" actId="207"/>
          <ac:spMkLst>
            <pc:docMk/>
            <pc:sldMk cId="1509087835" sldId="256"/>
            <ac:spMk id="2" creationId="{4F56EBAB-BA07-4CB3-B514-39CCD1A502CF}"/>
          </ac:spMkLst>
        </pc:spChg>
        <pc:spChg chg="mod">
          <ac:chgData name="Pauline Turnbull" userId="409d1224-aced-4db4-b117-20508c265622" providerId="ADAL" clId="{5044901F-6ECD-40F9-8376-FB0772B27F3B}" dt="2023-04-25T04:21:31.158" v="316" actId="255"/>
          <ac:spMkLst>
            <pc:docMk/>
            <pc:sldMk cId="1509087835" sldId="256"/>
            <ac:spMk id="4" creationId="{FFF1BDFE-618A-483D-832D-743728CC38BA}"/>
          </ac:spMkLst>
        </pc:spChg>
      </pc:sldChg>
      <pc:sldChg chg="add del">
        <pc:chgData name="Pauline Turnbull" userId="409d1224-aced-4db4-b117-20508c265622" providerId="ADAL" clId="{5044901F-6ECD-40F9-8376-FB0772B27F3B}" dt="2023-04-25T04:20:32.177" v="310" actId="47"/>
        <pc:sldMkLst>
          <pc:docMk/>
          <pc:sldMk cId="1983449617" sldId="258"/>
        </pc:sldMkLst>
      </pc:sldChg>
      <pc:sldChg chg="add del">
        <pc:chgData name="Pauline Turnbull" userId="409d1224-aced-4db4-b117-20508c265622" providerId="ADAL" clId="{5044901F-6ECD-40F9-8376-FB0772B27F3B}" dt="2023-04-25T03:52:55.983" v="12"/>
        <pc:sldMkLst>
          <pc:docMk/>
          <pc:sldMk cId="676643501" sldId="271"/>
        </pc:sldMkLst>
      </pc:sldChg>
      <pc:sldChg chg="addSp modSp">
        <pc:chgData name="Pauline Turnbull" userId="409d1224-aced-4db4-b117-20508c265622" providerId="ADAL" clId="{5044901F-6ECD-40F9-8376-FB0772B27F3B}" dt="2023-04-25T04:19:00.375" v="288"/>
        <pc:sldMkLst>
          <pc:docMk/>
          <pc:sldMk cId="38145548" sldId="275"/>
        </pc:sldMkLst>
        <pc:picChg chg="add mod">
          <ac:chgData name="Pauline Turnbull" userId="409d1224-aced-4db4-b117-20508c265622" providerId="ADAL" clId="{5044901F-6ECD-40F9-8376-FB0772B27F3B}" dt="2023-04-25T04:19:00.375" v="288"/>
          <ac:picMkLst>
            <pc:docMk/>
            <pc:sldMk cId="38145548" sldId="275"/>
            <ac:picMk id="8" creationId="{F1F401D6-5B5C-372B-DA16-9BC8A443EF68}"/>
          </ac:picMkLst>
        </pc:picChg>
      </pc:sldChg>
      <pc:sldChg chg="modSp add del mod">
        <pc:chgData name="Pauline Turnbull" userId="409d1224-aced-4db4-b117-20508c265622" providerId="ADAL" clId="{5044901F-6ECD-40F9-8376-FB0772B27F3B}" dt="2023-04-25T04:35:08.133" v="482" actId="1076"/>
        <pc:sldMkLst>
          <pc:docMk/>
          <pc:sldMk cId="1045986029" sldId="874"/>
        </pc:sldMkLst>
        <pc:spChg chg="mod">
          <ac:chgData name="Pauline Turnbull" userId="409d1224-aced-4db4-b117-20508c265622" providerId="ADAL" clId="{5044901F-6ECD-40F9-8376-FB0772B27F3B}" dt="2023-04-25T04:34:28.444" v="477" actId="255"/>
          <ac:spMkLst>
            <pc:docMk/>
            <pc:sldMk cId="1045986029" sldId="874"/>
            <ac:spMk id="2" creationId="{15372CDB-F452-4F89-BAD7-DDCC7F779BE1}"/>
          </ac:spMkLst>
        </pc:spChg>
        <pc:grpChg chg="mod">
          <ac:chgData name="Pauline Turnbull" userId="409d1224-aced-4db4-b117-20508c265622" providerId="ADAL" clId="{5044901F-6ECD-40F9-8376-FB0772B27F3B}" dt="2023-04-25T04:35:08.133" v="482" actId="1076"/>
          <ac:grpSpMkLst>
            <pc:docMk/>
            <pc:sldMk cId="1045986029" sldId="874"/>
            <ac:grpSpMk id="24" creationId="{F5DB5FB6-ED6C-4B5C-BD42-D1EFA529C5E9}"/>
          </ac:grpSpMkLst>
        </pc:grpChg>
        <pc:picChg chg="mod">
          <ac:chgData name="Pauline Turnbull" userId="409d1224-aced-4db4-b117-20508c265622" providerId="ADAL" clId="{5044901F-6ECD-40F9-8376-FB0772B27F3B}" dt="2023-04-25T04:34:39.565" v="479" actId="14100"/>
          <ac:picMkLst>
            <pc:docMk/>
            <pc:sldMk cId="1045986029" sldId="874"/>
            <ac:picMk id="4" creationId="{96AC77F1-2561-4728-A677-F690BC0F4B4E}"/>
          </ac:picMkLst>
        </pc:picChg>
        <pc:picChg chg="mod">
          <ac:chgData name="Pauline Turnbull" userId="409d1224-aced-4db4-b117-20508c265622" providerId="ADAL" clId="{5044901F-6ECD-40F9-8376-FB0772B27F3B}" dt="2023-04-25T04:34:56.317" v="480" actId="1076"/>
          <ac:picMkLst>
            <pc:docMk/>
            <pc:sldMk cId="1045986029" sldId="874"/>
            <ac:picMk id="5" creationId="{00000000-0000-0000-0000-000000000000}"/>
          </ac:picMkLst>
        </pc:picChg>
        <pc:picChg chg="mod">
          <ac:chgData name="Pauline Turnbull" userId="409d1224-aced-4db4-b117-20508c265622" providerId="ADAL" clId="{5044901F-6ECD-40F9-8376-FB0772B27F3B}" dt="2023-04-25T04:35:01.022" v="481" actId="1076"/>
          <ac:picMkLst>
            <pc:docMk/>
            <pc:sldMk cId="1045986029" sldId="874"/>
            <ac:picMk id="47" creationId="{3837434F-E9B2-475E-B71E-EB7A8C133022}"/>
          </ac:picMkLst>
        </pc:picChg>
      </pc:sldChg>
      <pc:sldChg chg="add del">
        <pc:chgData name="Pauline Turnbull" userId="409d1224-aced-4db4-b117-20508c265622" providerId="ADAL" clId="{5044901F-6ECD-40F9-8376-FB0772B27F3B}" dt="2023-04-25T03:52:58.584" v="15"/>
        <pc:sldMkLst>
          <pc:docMk/>
          <pc:sldMk cId="3864747432" sldId="879"/>
        </pc:sldMkLst>
      </pc:sldChg>
      <pc:sldChg chg="modSp add del mod">
        <pc:chgData name="Pauline Turnbull" userId="409d1224-aced-4db4-b117-20508c265622" providerId="ADAL" clId="{5044901F-6ECD-40F9-8376-FB0772B27F3B}" dt="2023-04-25T04:21:57.701" v="320" actId="208"/>
        <pc:sldMkLst>
          <pc:docMk/>
          <pc:sldMk cId="1900474694" sldId="882"/>
        </pc:sldMkLst>
        <pc:spChg chg="mod">
          <ac:chgData name="Pauline Turnbull" userId="409d1224-aced-4db4-b117-20508c265622" providerId="ADAL" clId="{5044901F-6ECD-40F9-8376-FB0772B27F3B}" dt="2023-04-25T04:21:46.912" v="318" actId="255"/>
          <ac:spMkLst>
            <pc:docMk/>
            <pc:sldMk cId="1900474694" sldId="882"/>
            <ac:spMk id="4" creationId="{FFF1BDFE-618A-483D-832D-743728CC38BA}"/>
          </ac:spMkLst>
        </pc:spChg>
        <pc:picChg chg="mod">
          <ac:chgData name="Pauline Turnbull" userId="409d1224-aced-4db4-b117-20508c265622" providerId="ADAL" clId="{5044901F-6ECD-40F9-8376-FB0772B27F3B}" dt="2023-04-25T04:21:57.701" v="320" actId="208"/>
          <ac:picMkLst>
            <pc:docMk/>
            <pc:sldMk cId="1900474694" sldId="882"/>
            <ac:picMk id="8" creationId="{00000000-0000-0000-0000-000000000000}"/>
          </ac:picMkLst>
        </pc:picChg>
        <pc:picChg chg="mod">
          <ac:chgData name="Pauline Turnbull" userId="409d1224-aced-4db4-b117-20508c265622" providerId="ADAL" clId="{5044901F-6ECD-40F9-8376-FB0772B27F3B}" dt="2023-04-25T04:21:54.008" v="319" actId="208"/>
          <ac:picMkLst>
            <pc:docMk/>
            <pc:sldMk cId="1900474694" sldId="882"/>
            <ac:picMk id="10" creationId="{00000000-0000-0000-0000-000000000000}"/>
          </ac:picMkLst>
        </pc:picChg>
      </pc:sldChg>
      <pc:sldChg chg="modSp add del mod">
        <pc:chgData name="Pauline Turnbull" userId="409d1224-aced-4db4-b117-20508c265622" providerId="ADAL" clId="{5044901F-6ECD-40F9-8376-FB0772B27F3B}" dt="2023-04-25T04:22:09.623" v="323" actId="208"/>
        <pc:sldMkLst>
          <pc:docMk/>
          <pc:sldMk cId="2666167559" sldId="883"/>
        </pc:sldMkLst>
        <pc:spChg chg="mod">
          <ac:chgData name="Pauline Turnbull" userId="409d1224-aced-4db4-b117-20508c265622" providerId="ADAL" clId="{5044901F-6ECD-40F9-8376-FB0772B27F3B}" dt="2023-04-25T04:22:03.939" v="321" actId="255"/>
          <ac:spMkLst>
            <pc:docMk/>
            <pc:sldMk cId="2666167559" sldId="883"/>
            <ac:spMk id="4" creationId="{FFF1BDFE-618A-483D-832D-743728CC38BA}"/>
          </ac:spMkLst>
        </pc:spChg>
        <pc:picChg chg="mod">
          <ac:chgData name="Pauline Turnbull" userId="409d1224-aced-4db4-b117-20508c265622" providerId="ADAL" clId="{5044901F-6ECD-40F9-8376-FB0772B27F3B}" dt="2023-04-25T04:22:07.148" v="322" actId="208"/>
          <ac:picMkLst>
            <pc:docMk/>
            <pc:sldMk cId="2666167559" sldId="883"/>
            <ac:picMk id="2" creationId="{00000000-0000-0000-0000-000000000000}"/>
          </ac:picMkLst>
        </pc:picChg>
        <pc:picChg chg="mod">
          <ac:chgData name="Pauline Turnbull" userId="409d1224-aced-4db4-b117-20508c265622" providerId="ADAL" clId="{5044901F-6ECD-40F9-8376-FB0772B27F3B}" dt="2023-04-25T04:22:09.623" v="323" actId="208"/>
          <ac:picMkLst>
            <pc:docMk/>
            <pc:sldMk cId="2666167559" sldId="883"/>
            <ac:picMk id="3" creationId="{00000000-0000-0000-0000-000000000000}"/>
          </ac:picMkLst>
        </pc:picChg>
      </pc:sldChg>
      <pc:sldChg chg="addSp delSp modSp add del mod">
        <pc:chgData name="Pauline Turnbull" userId="409d1224-aced-4db4-b117-20508c265622" providerId="ADAL" clId="{5044901F-6ECD-40F9-8376-FB0772B27F3B}" dt="2023-04-25T04:43:27.293" v="561" actId="1076"/>
        <pc:sldMkLst>
          <pc:docMk/>
          <pc:sldMk cId="687543205" sldId="886"/>
        </pc:sldMkLst>
        <pc:spChg chg="add mod ord">
          <ac:chgData name="Pauline Turnbull" userId="409d1224-aced-4db4-b117-20508c265622" providerId="ADAL" clId="{5044901F-6ECD-40F9-8376-FB0772B27F3B}" dt="2023-04-25T04:38:55.662" v="540" actId="1076"/>
          <ac:spMkLst>
            <pc:docMk/>
            <pc:sldMk cId="687543205" sldId="886"/>
            <ac:spMk id="4" creationId="{67806724-9285-9583-D063-25BD99AA0B7E}"/>
          </ac:spMkLst>
        </pc:spChg>
        <pc:spChg chg="del mod">
          <ac:chgData name="Pauline Turnbull" userId="409d1224-aced-4db4-b117-20508c265622" providerId="ADAL" clId="{5044901F-6ECD-40F9-8376-FB0772B27F3B}" dt="2023-04-25T04:35:48.937" v="485" actId="478"/>
          <ac:spMkLst>
            <pc:docMk/>
            <pc:sldMk cId="687543205" sldId="886"/>
            <ac:spMk id="5" creationId="{FFF1BDFE-618A-483D-832D-743728CC38BA}"/>
          </ac:spMkLst>
        </pc:spChg>
        <pc:spChg chg="add del">
          <ac:chgData name="Pauline Turnbull" userId="409d1224-aced-4db4-b117-20508c265622" providerId="ADAL" clId="{5044901F-6ECD-40F9-8376-FB0772B27F3B}" dt="2023-04-25T04:35:52.221" v="487" actId="22"/>
          <ac:spMkLst>
            <pc:docMk/>
            <pc:sldMk cId="687543205" sldId="886"/>
            <ac:spMk id="7" creationId="{41DBB339-FB9A-7E64-40B9-8B48460E14F6}"/>
          </ac:spMkLst>
        </pc:spChg>
        <pc:spChg chg="add mod">
          <ac:chgData name="Pauline Turnbull" userId="409d1224-aced-4db4-b117-20508c265622" providerId="ADAL" clId="{5044901F-6ECD-40F9-8376-FB0772B27F3B}" dt="2023-04-25T04:38:11.636" v="536" actId="27636"/>
          <ac:spMkLst>
            <pc:docMk/>
            <pc:sldMk cId="687543205" sldId="886"/>
            <ac:spMk id="8" creationId="{33A568A2-B653-1458-C7B1-85D8648C87A0}"/>
          </ac:spMkLst>
        </pc:spChg>
        <pc:spChg chg="add mod">
          <ac:chgData name="Pauline Turnbull" userId="409d1224-aced-4db4-b117-20508c265622" providerId="ADAL" clId="{5044901F-6ECD-40F9-8376-FB0772B27F3B}" dt="2023-04-25T04:43:27.293" v="561" actId="1076"/>
          <ac:spMkLst>
            <pc:docMk/>
            <pc:sldMk cId="687543205" sldId="886"/>
            <ac:spMk id="9" creationId="{406AC128-232E-555E-9E37-9AC28259973D}"/>
          </ac:spMkLst>
        </pc:spChg>
        <pc:spChg chg="add mod">
          <ac:chgData name="Pauline Turnbull" userId="409d1224-aced-4db4-b117-20508c265622" providerId="ADAL" clId="{5044901F-6ECD-40F9-8376-FB0772B27F3B}" dt="2023-04-25T04:43:27.293" v="561" actId="1076"/>
          <ac:spMkLst>
            <pc:docMk/>
            <pc:sldMk cId="687543205" sldId="886"/>
            <ac:spMk id="10" creationId="{9049FEF9-FD27-8401-30C9-C3E66371951B}"/>
          </ac:spMkLst>
        </pc:spChg>
        <pc:spChg chg="add mod">
          <ac:chgData name="Pauline Turnbull" userId="409d1224-aced-4db4-b117-20508c265622" providerId="ADAL" clId="{5044901F-6ECD-40F9-8376-FB0772B27F3B}" dt="2023-04-25T04:43:27.293" v="561" actId="1076"/>
          <ac:spMkLst>
            <pc:docMk/>
            <pc:sldMk cId="687543205" sldId="886"/>
            <ac:spMk id="11" creationId="{756009AA-97C3-723A-8510-189C27CFE751}"/>
          </ac:spMkLst>
        </pc:spChg>
        <pc:spChg chg="add mod">
          <ac:chgData name="Pauline Turnbull" userId="409d1224-aced-4db4-b117-20508c265622" providerId="ADAL" clId="{5044901F-6ECD-40F9-8376-FB0772B27F3B}" dt="2023-04-25T04:43:27.293" v="561" actId="1076"/>
          <ac:spMkLst>
            <pc:docMk/>
            <pc:sldMk cId="687543205" sldId="886"/>
            <ac:spMk id="12" creationId="{C7123AD0-6047-6057-CC4C-9AF698CC57B7}"/>
          </ac:spMkLst>
        </pc:spChg>
        <pc:spChg chg="add mod">
          <ac:chgData name="Pauline Turnbull" userId="409d1224-aced-4db4-b117-20508c265622" providerId="ADAL" clId="{5044901F-6ECD-40F9-8376-FB0772B27F3B}" dt="2023-04-25T04:43:27.293" v="561" actId="1076"/>
          <ac:spMkLst>
            <pc:docMk/>
            <pc:sldMk cId="687543205" sldId="886"/>
            <ac:spMk id="13" creationId="{5779FE9E-B9B4-CA16-57E9-01D255AF5B72}"/>
          </ac:spMkLst>
        </pc:spChg>
        <pc:spChg chg="add mod">
          <ac:chgData name="Pauline Turnbull" userId="409d1224-aced-4db4-b117-20508c265622" providerId="ADAL" clId="{5044901F-6ECD-40F9-8376-FB0772B27F3B}" dt="2023-04-25T04:43:27.293" v="561" actId="1076"/>
          <ac:spMkLst>
            <pc:docMk/>
            <pc:sldMk cId="687543205" sldId="886"/>
            <ac:spMk id="14" creationId="{948466EE-AE61-A5AC-1D6E-AA9C0A07E824}"/>
          </ac:spMkLst>
        </pc:spChg>
        <pc:spChg chg="add mod">
          <ac:chgData name="Pauline Turnbull" userId="409d1224-aced-4db4-b117-20508c265622" providerId="ADAL" clId="{5044901F-6ECD-40F9-8376-FB0772B27F3B}" dt="2023-04-25T04:43:27.293" v="561" actId="1076"/>
          <ac:spMkLst>
            <pc:docMk/>
            <pc:sldMk cId="687543205" sldId="886"/>
            <ac:spMk id="15" creationId="{D7825826-C4DA-168D-B4AD-62B4902B4265}"/>
          </ac:spMkLst>
        </pc:spChg>
        <pc:spChg chg="add mod">
          <ac:chgData name="Pauline Turnbull" userId="409d1224-aced-4db4-b117-20508c265622" providerId="ADAL" clId="{5044901F-6ECD-40F9-8376-FB0772B27F3B}" dt="2023-04-25T04:43:27.293" v="561" actId="1076"/>
          <ac:spMkLst>
            <pc:docMk/>
            <pc:sldMk cId="687543205" sldId="886"/>
            <ac:spMk id="16" creationId="{CF868EC1-E69F-D3B4-57EF-4F2F92CACD86}"/>
          </ac:spMkLst>
        </pc:spChg>
        <pc:picChg chg="del mod">
          <ac:chgData name="Pauline Turnbull" userId="409d1224-aced-4db4-b117-20508c265622" providerId="ADAL" clId="{5044901F-6ECD-40F9-8376-FB0772B27F3B}" dt="2023-04-25T04:38:57.763" v="541" actId="478"/>
          <ac:picMkLst>
            <pc:docMk/>
            <pc:sldMk cId="687543205" sldId="886"/>
            <ac:picMk id="3" creationId="{00000000-0000-0000-0000-000000000000}"/>
          </ac:picMkLst>
        </pc:picChg>
        <pc:picChg chg="add mod">
          <ac:chgData name="Pauline Turnbull" userId="409d1224-aced-4db4-b117-20508c265622" providerId="ADAL" clId="{5044901F-6ECD-40F9-8376-FB0772B27F3B}" dt="2023-04-25T04:43:27.293" v="561" actId="1076"/>
          <ac:picMkLst>
            <pc:docMk/>
            <pc:sldMk cId="687543205" sldId="886"/>
            <ac:picMk id="17" creationId="{D9E8719B-8AAA-E12D-D04D-47CF54B66BC1}"/>
          </ac:picMkLst>
        </pc:picChg>
        <pc:picChg chg="add mod">
          <ac:chgData name="Pauline Turnbull" userId="409d1224-aced-4db4-b117-20508c265622" providerId="ADAL" clId="{5044901F-6ECD-40F9-8376-FB0772B27F3B}" dt="2023-04-25T04:43:27.293" v="561" actId="1076"/>
          <ac:picMkLst>
            <pc:docMk/>
            <pc:sldMk cId="687543205" sldId="886"/>
            <ac:picMk id="18" creationId="{380E1A35-57F2-22C3-4A7A-7F17FE977603}"/>
          </ac:picMkLst>
        </pc:picChg>
        <pc:picChg chg="add mod">
          <ac:chgData name="Pauline Turnbull" userId="409d1224-aced-4db4-b117-20508c265622" providerId="ADAL" clId="{5044901F-6ECD-40F9-8376-FB0772B27F3B}" dt="2023-04-25T04:43:27.293" v="561" actId="1076"/>
          <ac:picMkLst>
            <pc:docMk/>
            <pc:sldMk cId="687543205" sldId="886"/>
            <ac:picMk id="19" creationId="{AE5C6AD3-1D57-3E59-45E4-448C858CFF76}"/>
          </ac:picMkLst>
        </pc:picChg>
        <pc:picChg chg="add mod">
          <ac:chgData name="Pauline Turnbull" userId="409d1224-aced-4db4-b117-20508c265622" providerId="ADAL" clId="{5044901F-6ECD-40F9-8376-FB0772B27F3B}" dt="2023-04-25T04:43:27.293" v="561" actId="1076"/>
          <ac:picMkLst>
            <pc:docMk/>
            <pc:sldMk cId="687543205" sldId="886"/>
            <ac:picMk id="20" creationId="{F154CDE3-DACE-B7D2-6125-E79338B258E0}"/>
          </ac:picMkLst>
        </pc:picChg>
        <pc:picChg chg="add mod">
          <ac:chgData name="Pauline Turnbull" userId="409d1224-aced-4db4-b117-20508c265622" providerId="ADAL" clId="{5044901F-6ECD-40F9-8376-FB0772B27F3B}" dt="2023-04-25T04:43:27.293" v="561" actId="1076"/>
          <ac:picMkLst>
            <pc:docMk/>
            <pc:sldMk cId="687543205" sldId="886"/>
            <ac:picMk id="21" creationId="{45FCDE82-E138-BC81-B438-0CFA7124849E}"/>
          </ac:picMkLst>
        </pc:picChg>
        <pc:picChg chg="add mod">
          <ac:chgData name="Pauline Turnbull" userId="409d1224-aced-4db4-b117-20508c265622" providerId="ADAL" clId="{5044901F-6ECD-40F9-8376-FB0772B27F3B}" dt="2023-04-25T04:43:27.293" v="561" actId="1076"/>
          <ac:picMkLst>
            <pc:docMk/>
            <pc:sldMk cId="687543205" sldId="886"/>
            <ac:picMk id="22" creationId="{6B279091-B442-1A4D-BFC1-1F060CDA834E}"/>
          </ac:picMkLst>
        </pc:picChg>
        <pc:picChg chg="add mod">
          <ac:chgData name="Pauline Turnbull" userId="409d1224-aced-4db4-b117-20508c265622" providerId="ADAL" clId="{5044901F-6ECD-40F9-8376-FB0772B27F3B}" dt="2023-04-25T04:43:27.293" v="561" actId="1076"/>
          <ac:picMkLst>
            <pc:docMk/>
            <pc:sldMk cId="687543205" sldId="886"/>
            <ac:picMk id="23" creationId="{097289E8-DF5A-61E1-A64E-2240CF88F90D}"/>
          </ac:picMkLst>
        </pc:picChg>
        <pc:picChg chg="add mod">
          <ac:chgData name="Pauline Turnbull" userId="409d1224-aced-4db4-b117-20508c265622" providerId="ADAL" clId="{5044901F-6ECD-40F9-8376-FB0772B27F3B}" dt="2023-04-25T04:43:27.293" v="561" actId="1076"/>
          <ac:picMkLst>
            <pc:docMk/>
            <pc:sldMk cId="687543205" sldId="886"/>
            <ac:picMk id="24" creationId="{4BB2DA14-049E-21D7-524A-BB101E65F5CD}"/>
          </ac:picMkLst>
        </pc:picChg>
        <pc:picChg chg="add mod">
          <ac:chgData name="Pauline Turnbull" userId="409d1224-aced-4db4-b117-20508c265622" providerId="ADAL" clId="{5044901F-6ECD-40F9-8376-FB0772B27F3B}" dt="2023-04-25T04:40:11.333" v="550" actId="14100"/>
          <ac:picMkLst>
            <pc:docMk/>
            <pc:sldMk cId="687543205" sldId="886"/>
            <ac:picMk id="25" creationId="{56DCF1BA-8797-54E9-3741-8C3263DA82E6}"/>
          </ac:picMkLst>
        </pc:picChg>
        <pc:picChg chg="add mod">
          <ac:chgData name="Pauline Turnbull" userId="409d1224-aced-4db4-b117-20508c265622" providerId="ADAL" clId="{5044901F-6ECD-40F9-8376-FB0772B27F3B}" dt="2023-04-25T04:39:55.709" v="549" actId="14100"/>
          <ac:picMkLst>
            <pc:docMk/>
            <pc:sldMk cId="687543205" sldId="886"/>
            <ac:picMk id="26" creationId="{1F1D715E-64B2-FB47-2260-EC3308F39EB1}"/>
          </ac:picMkLst>
        </pc:picChg>
        <pc:cxnChg chg="add del">
          <ac:chgData name="Pauline Turnbull" userId="409d1224-aced-4db4-b117-20508c265622" providerId="ADAL" clId="{5044901F-6ECD-40F9-8376-FB0772B27F3B}" dt="2023-04-25T04:41:19.345" v="552" actId="478"/>
          <ac:cxnSpMkLst>
            <pc:docMk/>
            <pc:sldMk cId="687543205" sldId="886"/>
            <ac:cxnSpMk id="28" creationId="{0FBF85AA-DF4D-6265-94BC-E669AEA5FA9E}"/>
          </ac:cxnSpMkLst>
        </pc:cxnChg>
        <pc:cxnChg chg="add mod">
          <ac:chgData name="Pauline Turnbull" userId="409d1224-aced-4db4-b117-20508c265622" providerId="ADAL" clId="{5044901F-6ECD-40F9-8376-FB0772B27F3B}" dt="2023-04-25T04:43:06.630" v="560" actId="14100"/>
          <ac:cxnSpMkLst>
            <pc:docMk/>
            <pc:sldMk cId="687543205" sldId="886"/>
            <ac:cxnSpMk id="30" creationId="{736F0E0E-2FB3-D43B-D27D-26770EAF6B24}"/>
          </ac:cxnSpMkLst>
        </pc:cxnChg>
      </pc:sldChg>
      <pc:sldChg chg="modSp add del mod">
        <pc:chgData name="Pauline Turnbull" userId="409d1224-aced-4db4-b117-20508c265622" providerId="ADAL" clId="{5044901F-6ECD-40F9-8376-FB0772B27F3B}" dt="2023-04-25T04:24:49.947" v="352" actId="255"/>
        <pc:sldMkLst>
          <pc:docMk/>
          <pc:sldMk cId="2318792852" sldId="887"/>
        </pc:sldMkLst>
        <pc:spChg chg="mod">
          <ac:chgData name="Pauline Turnbull" userId="409d1224-aced-4db4-b117-20508c265622" providerId="ADAL" clId="{5044901F-6ECD-40F9-8376-FB0772B27F3B}" dt="2023-04-25T04:24:43.713" v="351" actId="207"/>
          <ac:spMkLst>
            <pc:docMk/>
            <pc:sldMk cId="2318792852" sldId="887"/>
            <ac:spMk id="2" creationId="{4F56EBAB-BA07-4CB3-B514-39CCD1A502CF}"/>
          </ac:spMkLst>
        </pc:spChg>
        <pc:spChg chg="mod">
          <ac:chgData name="Pauline Turnbull" userId="409d1224-aced-4db4-b117-20508c265622" providerId="ADAL" clId="{5044901F-6ECD-40F9-8376-FB0772B27F3B}" dt="2023-04-25T04:24:49.947" v="352" actId="255"/>
          <ac:spMkLst>
            <pc:docMk/>
            <pc:sldMk cId="2318792852" sldId="887"/>
            <ac:spMk id="4" creationId="{FFF1BDFE-618A-483D-832D-743728CC38BA}"/>
          </ac:spMkLst>
        </pc:spChg>
      </pc:sldChg>
      <pc:sldChg chg="modSp add del mod">
        <pc:chgData name="Pauline Turnbull" userId="409d1224-aced-4db4-b117-20508c265622" providerId="ADAL" clId="{5044901F-6ECD-40F9-8376-FB0772B27F3B}" dt="2023-04-25T04:25:28.841" v="364" actId="1076"/>
        <pc:sldMkLst>
          <pc:docMk/>
          <pc:sldMk cId="469029805" sldId="888"/>
        </pc:sldMkLst>
        <pc:spChg chg="mod">
          <ac:chgData name="Pauline Turnbull" userId="409d1224-aced-4db4-b117-20508c265622" providerId="ADAL" clId="{5044901F-6ECD-40F9-8376-FB0772B27F3B}" dt="2023-04-25T04:25:02.150" v="359" actId="255"/>
          <ac:spMkLst>
            <pc:docMk/>
            <pc:sldMk cId="469029805" sldId="888"/>
            <ac:spMk id="4" creationId="{FFF1BDFE-618A-483D-832D-743728CC38BA}"/>
          </ac:spMkLst>
        </pc:spChg>
        <pc:spChg chg="mod">
          <ac:chgData name="Pauline Turnbull" userId="409d1224-aced-4db4-b117-20508c265622" providerId="ADAL" clId="{5044901F-6ECD-40F9-8376-FB0772B27F3B}" dt="2023-04-25T04:25:24.849" v="363" actId="1076"/>
          <ac:spMkLst>
            <pc:docMk/>
            <pc:sldMk cId="469029805" sldId="888"/>
            <ac:spMk id="5" creationId="{09D7DF21-A02D-49B6-80F4-96D8E627D3EC}"/>
          </ac:spMkLst>
        </pc:spChg>
        <pc:spChg chg="mod">
          <ac:chgData name="Pauline Turnbull" userId="409d1224-aced-4db4-b117-20508c265622" providerId="ADAL" clId="{5044901F-6ECD-40F9-8376-FB0772B27F3B}" dt="2023-04-25T04:25:28.841" v="364" actId="1076"/>
          <ac:spMkLst>
            <pc:docMk/>
            <pc:sldMk cId="469029805" sldId="888"/>
            <ac:spMk id="8" creationId="{09D7DF21-A02D-49B6-80F4-96D8E627D3EC}"/>
          </ac:spMkLst>
        </pc:spChg>
        <pc:picChg chg="mod">
          <ac:chgData name="Pauline Turnbull" userId="409d1224-aced-4db4-b117-20508c265622" providerId="ADAL" clId="{5044901F-6ECD-40F9-8376-FB0772B27F3B}" dt="2023-04-25T04:25:05.887" v="360" actId="208"/>
          <ac:picMkLst>
            <pc:docMk/>
            <pc:sldMk cId="469029805" sldId="888"/>
            <ac:picMk id="2" creationId="{00000000-0000-0000-0000-000000000000}"/>
          </ac:picMkLst>
        </pc:picChg>
        <pc:picChg chg="mod">
          <ac:chgData name="Pauline Turnbull" userId="409d1224-aced-4db4-b117-20508c265622" providerId="ADAL" clId="{5044901F-6ECD-40F9-8376-FB0772B27F3B}" dt="2023-04-25T04:25:08.615" v="361" actId="208"/>
          <ac:picMkLst>
            <pc:docMk/>
            <pc:sldMk cId="469029805" sldId="888"/>
            <ac:picMk id="6" creationId="{00000000-0000-0000-0000-000000000000}"/>
          </ac:picMkLst>
        </pc:picChg>
      </pc:sldChg>
      <pc:sldChg chg="modSp add del mod">
        <pc:chgData name="Pauline Turnbull" userId="409d1224-aced-4db4-b117-20508c265622" providerId="ADAL" clId="{5044901F-6ECD-40F9-8376-FB0772B27F3B}" dt="2023-04-25T04:26:04.937" v="371" actId="1076"/>
        <pc:sldMkLst>
          <pc:docMk/>
          <pc:sldMk cId="106828996" sldId="889"/>
        </pc:sldMkLst>
        <pc:spChg chg="mod">
          <ac:chgData name="Pauline Turnbull" userId="409d1224-aced-4db4-b117-20508c265622" providerId="ADAL" clId="{5044901F-6ECD-40F9-8376-FB0772B27F3B}" dt="2023-04-25T04:25:44.779" v="368" actId="20577"/>
          <ac:spMkLst>
            <pc:docMk/>
            <pc:sldMk cId="106828996" sldId="889"/>
            <ac:spMk id="4" creationId="{FFF1BDFE-618A-483D-832D-743728CC38BA}"/>
          </ac:spMkLst>
        </pc:spChg>
        <pc:picChg chg="mod">
          <ac:chgData name="Pauline Turnbull" userId="409d1224-aced-4db4-b117-20508c265622" providerId="ADAL" clId="{5044901F-6ECD-40F9-8376-FB0772B27F3B}" dt="2023-04-25T04:25:51.160" v="369" actId="208"/>
          <ac:picMkLst>
            <pc:docMk/>
            <pc:sldMk cId="106828996" sldId="889"/>
            <ac:picMk id="3" creationId="{00000000-0000-0000-0000-000000000000}"/>
          </ac:picMkLst>
        </pc:picChg>
        <pc:picChg chg="mod">
          <ac:chgData name="Pauline Turnbull" userId="409d1224-aced-4db4-b117-20508c265622" providerId="ADAL" clId="{5044901F-6ECD-40F9-8376-FB0772B27F3B}" dt="2023-04-25T04:26:04.937" v="371" actId="1076"/>
          <ac:picMkLst>
            <pc:docMk/>
            <pc:sldMk cId="106828996" sldId="889"/>
            <ac:picMk id="7" creationId="{00000000-0000-0000-0000-000000000000}"/>
          </ac:picMkLst>
        </pc:picChg>
      </pc:sldChg>
      <pc:sldChg chg="modSp add del mod">
        <pc:chgData name="Pauline Turnbull" userId="409d1224-aced-4db4-b117-20508c265622" providerId="ADAL" clId="{5044901F-6ECD-40F9-8376-FB0772B27F3B}" dt="2023-04-25T04:29:06.365" v="408" actId="255"/>
        <pc:sldMkLst>
          <pc:docMk/>
          <pc:sldMk cId="3551337296" sldId="890"/>
        </pc:sldMkLst>
        <pc:spChg chg="mod">
          <ac:chgData name="Pauline Turnbull" userId="409d1224-aced-4db4-b117-20508c265622" providerId="ADAL" clId="{5044901F-6ECD-40F9-8376-FB0772B27F3B}" dt="2023-04-25T04:29:06.365" v="408" actId="255"/>
          <ac:spMkLst>
            <pc:docMk/>
            <pc:sldMk cId="3551337296" sldId="890"/>
            <ac:spMk id="8" creationId="{DB4642E1-B1B6-476E-8B2A-E219A1A46320}"/>
          </ac:spMkLst>
        </pc:spChg>
        <pc:picChg chg="mod">
          <ac:chgData name="Pauline Turnbull" userId="409d1224-aced-4db4-b117-20508c265622" providerId="ADAL" clId="{5044901F-6ECD-40F9-8376-FB0772B27F3B}" dt="2023-04-25T04:26:08.773" v="372" actId="208"/>
          <ac:picMkLst>
            <pc:docMk/>
            <pc:sldMk cId="3551337296" sldId="890"/>
            <ac:picMk id="2" creationId="{00000000-0000-0000-0000-000000000000}"/>
          </ac:picMkLst>
        </pc:picChg>
      </pc:sldChg>
      <pc:sldChg chg="modSp add del mod">
        <pc:chgData name="Pauline Turnbull" userId="409d1224-aced-4db4-b117-20508c265622" providerId="ADAL" clId="{5044901F-6ECD-40F9-8376-FB0772B27F3B}" dt="2023-04-25T04:29:22.453" v="409" actId="208"/>
        <pc:sldMkLst>
          <pc:docMk/>
          <pc:sldMk cId="3183107405" sldId="891"/>
        </pc:sldMkLst>
        <pc:spChg chg="mod">
          <ac:chgData name="Pauline Turnbull" userId="409d1224-aced-4db4-b117-20508c265622" providerId="ADAL" clId="{5044901F-6ECD-40F9-8376-FB0772B27F3B}" dt="2023-04-25T04:27:07.027" v="382" actId="255"/>
          <ac:spMkLst>
            <pc:docMk/>
            <pc:sldMk cId="3183107405" sldId="891"/>
            <ac:spMk id="4" creationId="{FFF1BDFE-618A-483D-832D-743728CC38BA}"/>
          </ac:spMkLst>
        </pc:spChg>
        <pc:spChg chg="mod">
          <ac:chgData name="Pauline Turnbull" userId="409d1224-aced-4db4-b117-20508c265622" providerId="ADAL" clId="{5044901F-6ECD-40F9-8376-FB0772B27F3B}" dt="2023-04-25T04:28:06.927" v="396" actId="1076"/>
          <ac:spMkLst>
            <pc:docMk/>
            <pc:sldMk cId="3183107405" sldId="891"/>
            <ac:spMk id="8" creationId="{DB4642E1-B1B6-476E-8B2A-E219A1A46320}"/>
          </ac:spMkLst>
        </pc:spChg>
        <pc:picChg chg="mod">
          <ac:chgData name="Pauline Turnbull" userId="409d1224-aced-4db4-b117-20508c265622" providerId="ADAL" clId="{5044901F-6ECD-40F9-8376-FB0772B27F3B}" dt="2023-04-25T04:29:22.453" v="409" actId="208"/>
          <ac:picMkLst>
            <pc:docMk/>
            <pc:sldMk cId="3183107405" sldId="891"/>
            <ac:picMk id="3" creationId="{00000000-0000-0000-0000-000000000000}"/>
          </ac:picMkLst>
        </pc:picChg>
      </pc:sldChg>
      <pc:sldChg chg="modSp add del mod">
        <pc:chgData name="Pauline Turnbull" userId="409d1224-aced-4db4-b117-20508c265622" providerId="ADAL" clId="{5044901F-6ECD-40F9-8376-FB0772B27F3B}" dt="2023-04-25T04:29:34.639" v="411" actId="255"/>
        <pc:sldMkLst>
          <pc:docMk/>
          <pc:sldMk cId="1509319979" sldId="892"/>
        </pc:sldMkLst>
        <pc:spChg chg="mod">
          <ac:chgData name="Pauline Turnbull" userId="409d1224-aced-4db4-b117-20508c265622" providerId="ADAL" clId="{5044901F-6ECD-40F9-8376-FB0772B27F3B}" dt="2023-04-25T04:29:30.486" v="410" actId="207"/>
          <ac:spMkLst>
            <pc:docMk/>
            <pc:sldMk cId="1509319979" sldId="892"/>
            <ac:spMk id="2" creationId="{4F56EBAB-BA07-4CB3-B514-39CCD1A502CF}"/>
          </ac:spMkLst>
        </pc:spChg>
        <pc:spChg chg="mod">
          <ac:chgData name="Pauline Turnbull" userId="409d1224-aced-4db4-b117-20508c265622" providerId="ADAL" clId="{5044901F-6ECD-40F9-8376-FB0772B27F3B}" dt="2023-04-25T04:29:34.639" v="411" actId="255"/>
          <ac:spMkLst>
            <pc:docMk/>
            <pc:sldMk cId="1509319979" sldId="892"/>
            <ac:spMk id="4" creationId="{FFF1BDFE-618A-483D-832D-743728CC38BA}"/>
          </ac:spMkLst>
        </pc:spChg>
      </pc:sldChg>
      <pc:sldChg chg="modSp add del mod">
        <pc:chgData name="Pauline Turnbull" userId="409d1224-aced-4db4-b117-20508c265622" providerId="ADAL" clId="{5044901F-6ECD-40F9-8376-FB0772B27F3B}" dt="2023-04-25T04:30:14.229" v="417" actId="1076"/>
        <pc:sldMkLst>
          <pc:docMk/>
          <pc:sldMk cId="2424769195" sldId="893"/>
        </pc:sldMkLst>
        <pc:spChg chg="mod">
          <ac:chgData name="Pauline Turnbull" userId="409d1224-aced-4db4-b117-20508c265622" providerId="ADAL" clId="{5044901F-6ECD-40F9-8376-FB0772B27F3B}" dt="2023-04-25T04:29:46.725" v="414" actId="255"/>
          <ac:spMkLst>
            <pc:docMk/>
            <pc:sldMk cId="2424769195" sldId="893"/>
            <ac:spMk id="4" creationId="{FFF1BDFE-618A-483D-832D-743728CC38BA}"/>
          </ac:spMkLst>
        </pc:spChg>
        <pc:graphicFrameChg chg="mod">
          <ac:chgData name="Pauline Turnbull" userId="409d1224-aced-4db4-b117-20508c265622" providerId="ADAL" clId="{5044901F-6ECD-40F9-8376-FB0772B27F3B}" dt="2023-04-25T04:30:14.229" v="417" actId="1076"/>
          <ac:graphicFrameMkLst>
            <pc:docMk/>
            <pc:sldMk cId="2424769195" sldId="893"/>
            <ac:graphicFrameMk id="7" creationId="{00000000-0000-0000-0000-000000000000}"/>
          </ac:graphicFrameMkLst>
        </pc:graphicFrameChg>
        <pc:picChg chg="mod">
          <ac:chgData name="Pauline Turnbull" userId="409d1224-aced-4db4-b117-20508c265622" providerId="ADAL" clId="{5044901F-6ECD-40F9-8376-FB0772B27F3B}" dt="2023-04-25T04:29:42.452" v="413" actId="208"/>
          <ac:picMkLst>
            <pc:docMk/>
            <pc:sldMk cId="2424769195" sldId="893"/>
            <ac:picMk id="2" creationId="{00000000-0000-0000-0000-000000000000}"/>
          </ac:picMkLst>
        </pc:picChg>
      </pc:sldChg>
      <pc:sldChg chg="modSp add del mod">
        <pc:chgData name="Pauline Turnbull" userId="409d1224-aced-4db4-b117-20508c265622" providerId="ADAL" clId="{5044901F-6ECD-40F9-8376-FB0772B27F3B}" dt="2023-04-25T04:31:42.171" v="446" actId="208"/>
        <pc:sldMkLst>
          <pc:docMk/>
          <pc:sldMk cId="4177832871" sldId="894"/>
        </pc:sldMkLst>
        <pc:spChg chg="mod">
          <ac:chgData name="Pauline Turnbull" userId="409d1224-aced-4db4-b117-20508c265622" providerId="ADAL" clId="{5044901F-6ECD-40F9-8376-FB0772B27F3B}" dt="2023-04-25T04:30:20.074" v="418" actId="255"/>
          <ac:spMkLst>
            <pc:docMk/>
            <pc:sldMk cId="4177832871" sldId="894"/>
            <ac:spMk id="4" creationId="{FFF1BDFE-618A-483D-832D-743728CC38BA}"/>
          </ac:spMkLst>
        </pc:spChg>
        <pc:spChg chg="mod">
          <ac:chgData name="Pauline Turnbull" userId="409d1224-aced-4db4-b117-20508c265622" providerId="ADAL" clId="{5044901F-6ECD-40F9-8376-FB0772B27F3B}" dt="2023-04-25T04:31:42.171" v="446" actId="208"/>
          <ac:spMkLst>
            <pc:docMk/>
            <pc:sldMk cId="4177832871" sldId="894"/>
            <ac:spMk id="8" creationId="{DB4642E1-B1B6-476E-8B2A-E219A1A46320}"/>
          </ac:spMkLst>
        </pc:spChg>
        <pc:picChg chg="mod">
          <ac:chgData name="Pauline Turnbull" userId="409d1224-aced-4db4-b117-20508c265622" providerId="ADAL" clId="{5044901F-6ECD-40F9-8376-FB0772B27F3B}" dt="2023-04-25T04:31:37.020" v="444" actId="208"/>
          <ac:picMkLst>
            <pc:docMk/>
            <pc:sldMk cId="4177832871" sldId="894"/>
            <ac:picMk id="3" creationId="{00000000-0000-0000-0000-000000000000}"/>
          </ac:picMkLst>
        </pc:picChg>
        <pc:picChg chg="mod">
          <ac:chgData name="Pauline Turnbull" userId="409d1224-aced-4db4-b117-20508c265622" providerId="ADAL" clId="{5044901F-6ECD-40F9-8376-FB0772B27F3B}" dt="2023-04-25T04:31:39.396" v="445" actId="208"/>
          <ac:picMkLst>
            <pc:docMk/>
            <pc:sldMk cId="4177832871" sldId="894"/>
            <ac:picMk id="1028" creationId="{00000000-0000-0000-0000-000000000000}"/>
          </ac:picMkLst>
        </pc:picChg>
      </pc:sldChg>
      <pc:sldChg chg="modSp add del mod">
        <pc:chgData name="Pauline Turnbull" userId="409d1224-aced-4db4-b117-20508c265622" providerId="ADAL" clId="{5044901F-6ECD-40F9-8376-FB0772B27F3B}" dt="2023-04-25T04:32:16.483" v="452" actId="255"/>
        <pc:sldMkLst>
          <pc:docMk/>
          <pc:sldMk cId="4226480442" sldId="896"/>
        </pc:sldMkLst>
        <pc:spChg chg="mod">
          <ac:chgData name="Pauline Turnbull" userId="409d1224-aced-4db4-b117-20508c265622" providerId="ADAL" clId="{5044901F-6ECD-40F9-8376-FB0772B27F3B}" dt="2023-04-25T04:32:16.483" v="452" actId="255"/>
          <ac:spMkLst>
            <pc:docMk/>
            <pc:sldMk cId="4226480442" sldId="896"/>
            <ac:spMk id="4" creationId="{FFF1BDFE-618A-483D-832D-743728CC38BA}"/>
          </ac:spMkLst>
        </pc:spChg>
        <pc:picChg chg="mod">
          <ac:chgData name="Pauline Turnbull" userId="409d1224-aced-4db4-b117-20508c265622" providerId="ADAL" clId="{5044901F-6ECD-40F9-8376-FB0772B27F3B}" dt="2023-04-25T04:32:10.342" v="451" actId="208"/>
          <ac:picMkLst>
            <pc:docMk/>
            <pc:sldMk cId="4226480442" sldId="896"/>
            <ac:picMk id="10" creationId="{00000000-0000-0000-0000-000000000000}"/>
          </ac:picMkLst>
        </pc:picChg>
      </pc:sldChg>
      <pc:sldChg chg="modSp add del mod">
        <pc:chgData name="Pauline Turnbull" userId="409d1224-aced-4db4-b117-20508c265622" providerId="ADAL" clId="{5044901F-6ECD-40F9-8376-FB0772B27F3B}" dt="2023-04-25T04:31:58.020" v="450" actId="208"/>
        <pc:sldMkLst>
          <pc:docMk/>
          <pc:sldMk cId="640535982" sldId="897"/>
        </pc:sldMkLst>
        <pc:spChg chg="mod">
          <ac:chgData name="Pauline Turnbull" userId="409d1224-aced-4db4-b117-20508c265622" providerId="ADAL" clId="{5044901F-6ECD-40F9-8376-FB0772B27F3B}" dt="2023-04-25T04:31:52.469" v="449" actId="255"/>
          <ac:spMkLst>
            <pc:docMk/>
            <pc:sldMk cId="640535982" sldId="897"/>
            <ac:spMk id="4" creationId="{FFF1BDFE-618A-483D-832D-743728CC38BA}"/>
          </ac:spMkLst>
        </pc:spChg>
        <pc:picChg chg="mod">
          <ac:chgData name="Pauline Turnbull" userId="409d1224-aced-4db4-b117-20508c265622" providerId="ADAL" clId="{5044901F-6ECD-40F9-8376-FB0772B27F3B}" dt="2023-04-25T04:31:58.020" v="450" actId="208"/>
          <ac:picMkLst>
            <pc:docMk/>
            <pc:sldMk cId="640535982" sldId="897"/>
            <ac:picMk id="6" creationId="{00000000-0000-0000-0000-000000000000}"/>
          </ac:picMkLst>
        </pc:picChg>
      </pc:sldChg>
      <pc:sldChg chg="modSp add del mod">
        <pc:chgData name="Pauline Turnbull" userId="409d1224-aced-4db4-b117-20508c265622" providerId="ADAL" clId="{5044901F-6ECD-40F9-8376-FB0772B27F3B}" dt="2023-04-25T04:21:38.168" v="317" actId="255"/>
        <pc:sldMkLst>
          <pc:docMk/>
          <pc:sldMk cId="2927864874" sldId="899"/>
        </pc:sldMkLst>
        <pc:spChg chg="mod">
          <ac:chgData name="Pauline Turnbull" userId="409d1224-aced-4db4-b117-20508c265622" providerId="ADAL" clId="{5044901F-6ECD-40F9-8376-FB0772B27F3B}" dt="2023-04-25T04:21:10.170" v="314" actId="207"/>
          <ac:spMkLst>
            <pc:docMk/>
            <pc:sldMk cId="2927864874" sldId="899"/>
            <ac:spMk id="2" creationId="{4F56EBAB-BA07-4CB3-B514-39CCD1A502CF}"/>
          </ac:spMkLst>
        </pc:spChg>
        <pc:spChg chg="mod">
          <ac:chgData name="Pauline Turnbull" userId="409d1224-aced-4db4-b117-20508c265622" providerId="ADAL" clId="{5044901F-6ECD-40F9-8376-FB0772B27F3B}" dt="2023-04-25T04:21:38.168" v="317" actId="255"/>
          <ac:spMkLst>
            <pc:docMk/>
            <pc:sldMk cId="2927864874" sldId="899"/>
            <ac:spMk id="4" creationId="{FFF1BDFE-618A-483D-832D-743728CC38BA}"/>
          </ac:spMkLst>
        </pc:spChg>
      </pc:sldChg>
      <pc:sldChg chg="modSp add del mod">
        <pc:chgData name="Pauline Turnbull" userId="409d1224-aced-4db4-b117-20508c265622" providerId="ADAL" clId="{5044901F-6ECD-40F9-8376-FB0772B27F3B}" dt="2023-04-25T04:44:14.807" v="562" actId="47"/>
        <pc:sldMkLst>
          <pc:docMk/>
          <pc:sldMk cId="1950492668" sldId="901"/>
        </pc:sldMkLst>
        <pc:spChg chg="mod">
          <ac:chgData name="Pauline Turnbull" userId="409d1224-aced-4db4-b117-20508c265622" providerId="ADAL" clId="{5044901F-6ECD-40F9-8376-FB0772B27F3B}" dt="2023-04-25T04:23:42.954" v="340" actId="1076"/>
          <ac:spMkLst>
            <pc:docMk/>
            <pc:sldMk cId="1950492668" sldId="901"/>
            <ac:spMk id="28" creationId="{C34617CC-3348-0F4B-9FCE-B88A8BF094C0}"/>
          </ac:spMkLst>
        </pc:spChg>
        <pc:spChg chg="mod">
          <ac:chgData name="Pauline Turnbull" userId="409d1224-aced-4db4-b117-20508c265622" providerId="ADAL" clId="{5044901F-6ECD-40F9-8376-FB0772B27F3B}" dt="2023-04-25T04:39:03.461" v="542" actId="1076"/>
          <ac:spMkLst>
            <pc:docMk/>
            <pc:sldMk cId="1950492668" sldId="901"/>
            <ac:spMk id="31" creationId="{B2479AA7-0F35-FA4A-8946-F507CAA7DBB1}"/>
          </ac:spMkLst>
        </pc:spChg>
        <pc:spChg chg="mod">
          <ac:chgData name="Pauline Turnbull" userId="409d1224-aced-4db4-b117-20508c265622" providerId="ADAL" clId="{5044901F-6ECD-40F9-8376-FB0772B27F3B}" dt="2023-04-25T04:23:46.826" v="341" actId="1076"/>
          <ac:spMkLst>
            <pc:docMk/>
            <pc:sldMk cId="1950492668" sldId="901"/>
            <ac:spMk id="32" creationId="{11591619-924C-4441-B945-9482EE0354ED}"/>
          </ac:spMkLst>
        </pc:spChg>
        <pc:spChg chg="mod">
          <ac:chgData name="Pauline Turnbull" userId="409d1224-aced-4db4-b117-20508c265622" providerId="ADAL" clId="{5044901F-6ECD-40F9-8376-FB0772B27F3B}" dt="2023-04-25T04:23:02.937" v="334" actId="1076"/>
          <ac:spMkLst>
            <pc:docMk/>
            <pc:sldMk cId="1950492668" sldId="901"/>
            <ac:spMk id="33" creationId="{CAC39E05-DF07-7048-B4F7-0F96EF353062}"/>
          </ac:spMkLst>
        </pc:spChg>
        <pc:spChg chg="mod">
          <ac:chgData name="Pauline Turnbull" userId="409d1224-aced-4db4-b117-20508c265622" providerId="ADAL" clId="{5044901F-6ECD-40F9-8376-FB0772B27F3B}" dt="2023-04-25T04:23:33.225" v="338" actId="1076"/>
          <ac:spMkLst>
            <pc:docMk/>
            <pc:sldMk cId="1950492668" sldId="901"/>
            <ac:spMk id="35" creationId="{3036FB35-88B1-CB4A-A518-29CEC65B9F57}"/>
          </ac:spMkLst>
        </pc:spChg>
        <pc:spChg chg="mod">
          <ac:chgData name="Pauline Turnbull" userId="409d1224-aced-4db4-b117-20508c265622" providerId="ADAL" clId="{5044901F-6ECD-40F9-8376-FB0772B27F3B}" dt="2023-04-25T04:23:21.498" v="336" actId="1076"/>
          <ac:spMkLst>
            <pc:docMk/>
            <pc:sldMk cId="1950492668" sldId="901"/>
            <ac:spMk id="36" creationId="{881CF089-C7D2-A146-BBA0-528C5027A862}"/>
          </ac:spMkLst>
        </pc:spChg>
        <pc:spChg chg="mod">
          <ac:chgData name="Pauline Turnbull" userId="409d1224-aced-4db4-b117-20508c265622" providerId="ADAL" clId="{5044901F-6ECD-40F9-8376-FB0772B27F3B}" dt="2023-04-25T04:23:27.098" v="337" actId="1076"/>
          <ac:spMkLst>
            <pc:docMk/>
            <pc:sldMk cId="1950492668" sldId="901"/>
            <ac:spMk id="37" creationId="{DB1095CB-566E-AF40-9703-B9BCAF95337D}"/>
          </ac:spMkLst>
        </pc:spChg>
        <pc:spChg chg="mod">
          <ac:chgData name="Pauline Turnbull" userId="409d1224-aced-4db4-b117-20508c265622" providerId="ADAL" clId="{5044901F-6ECD-40F9-8376-FB0772B27F3B}" dt="2023-04-25T04:23:36.729" v="339" actId="1076"/>
          <ac:spMkLst>
            <pc:docMk/>
            <pc:sldMk cId="1950492668" sldId="901"/>
            <ac:spMk id="39" creationId="{0295FB2C-BD09-2348-901B-BFE00B53A34C}"/>
          </ac:spMkLst>
        </pc:spChg>
        <pc:spChg chg="mod">
          <ac:chgData name="Pauline Turnbull" userId="409d1224-aced-4db4-b117-20508c265622" providerId="ADAL" clId="{5044901F-6ECD-40F9-8376-FB0772B27F3B}" dt="2023-04-25T04:23:14.794" v="335" actId="1076"/>
          <ac:spMkLst>
            <pc:docMk/>
            <pc:sldMk cId="1950492668" sldId="901"/>
            <ac:spMk id="41" creationId="{550042FD-AFAE-BC46-A7E3-79097669FE10}"/>
          </ac:spMkLst>
        </pc:spChg>
        <pc:picChg chg="mod">
          <ac:chgData name="Pauline Turnbull" userId="409d1224-aced-4db4-b117-20508c265622" providerId="ADAL" clId="{5044901F-6ECD-40F9-8376-FB0772B27F3B}" dt="2023-04-25T04:23:33.225" v="338" actId="1076"/>
          <ac:picMkLst>
            <pc:docMk/>
            <pc:sldMk cId="1950492668" sldId="901"/>
            <ac:picMk id="5" creationId="{292E96E8-C40D-0448-9091-AA1BF94985D7}"/>
          </ac:picMkLst>
        </pc:picChg>
        <pc:picChg chg="mod">
          <ac:chgData name="Pauline Turnbull" userId="409d1224-aced-4db4-b117-20508c265622" providerId="ADAL" clId="{5044901F-6ECD-40F9-8376-FB0772B27F3B}" dt="2023-04-25T04:23:02.937" v="334" actId="1076"/>
          <ac:picMkLst>
            <pc:docMk/>
            <pc:sldMk cId="1950492668" sldId="901"/>
            <ac:picMk id="9" creationId="{79A238FC-06CA-2149-BAF9-00BB456A9B01}"/>
          </ac:picMkLst>
        </pc:picChg>
        <pc:picChg chg="mod">
          <ac:chgData name="Pauline Turnbull" userId="409d1224-aced-4db4-b117-20508c265622" providerId="ADAL" clId="{5044901F-6ECD-40F9-8376-FB0772B27F3B}" dt="2023-04-25T04:23:14.794" v="335" actId="1076"/>
          <ac:picMkLst>
            <pc:docMk/>
            <pc:sldMk cId="1950492668" sldId="901"/>
            <ac:picMk id="14" creationId="{EF8A786F-69A7-B443-8939-F1E288FC93BD}"/>
          </ac:picMkLst>
        </pc:picChg>
        <pc:picChg chg="mod">
          <ac:chgData name="Pauline Turnbull" userId="409d1224-aced-4db4-b117-20508c265622" providerId="ADAL" clId="{5044901F-6ECD-40F9-8376-FB0772B27F3B}" dt="2023-04-25T04:23:36.729" v="339" actId="1076"/>
          <ac:picMkLst>
            <pc:docMk/>
            <pc:sldMk cId="1950492668" sldId="901"/>
            <ac:picMk id="18" creationId="{977B3FE0-69C0-B141-9A5B-47F4BF8A4398}"/>
          </ac:picMkLst>
        </pc:picChg>
        <pc:picChg chg="mod">
          <ac:chgData name="Pauline Turnbull" userId="409d1224-aced-4db4-b117-20508c265622" providerId="ADAL" clId="{5044901F-6ECD-40F9-8376-FB0772B27F3B}" dt="2023-04-25T04:23:21.498" v="336" actId="1076"/>
          <ac:picMkLst>
            <pc:docMk/>
            <pc:sldMk cId="1950492668" sldId="901"/>
            <ac:picMk id="25" creationId="{3F8DC4A5-EAC1-3348-ABFB-D30DC08FD56B}"/>
          </ac:picMkLst>
        </pc:picChg>
        <pc:picChg chg="mod">
          <ac:chgData name="Pauline Turnbull" userId="409d1224-aced-4db4-b117-20508c265622" providerId="ADAL" clId="{5044901F-6ECD-40F9-8376-FB0772B27F3B}" dt="2023-04-25T04:23:27.098" v="337" actId="1076"/>
          <ac:picMkLst>
            <pc:docMk/>
            <pc:sldMk cId="1950492668" sldId="901"/>
            <ac:picMk id="30" creationId="{0AEA4EDD-6FAB-E74A-9C33-8D82B7FC4C17}"/>
          </ac:picMkLst>
        </pc:picChg>
        <pc:picChg chg="mod">
          <ac:chgData name="Pauline Turnbull" userId="409d1224-aced-4db4-b117-20508c265622" providerId="ADAL" clId="{5044901F-6ECD-40F9-8376-FB0772B27F3B}" dt="2023-04-25T04:23:46.826" v="341" actId="1076"/>
          <ac:picMkLst>
            <pc:docMk/>
            <pc:sldMk cId="1950492668" sldId="901"/>
            <ac:picMk id="44" creationId="{E96194EC-D425-E945-8FC4-12FD6720573B}"/>
          </ac:picMkLst>
        </pc:picChg>
        <pc:picChg chg="mod">
          <ac:chgData name="Pauline Turnbull" userId="409d1224-aced-4db4-b117-20508c265622" providerId="ADAL" clId="{5044901F-6ECD-40F9-8376-FB0772B27F3B}" dt="2023-04-25T04:35:29.957" v="483" actId="1076"/>
          <ac:picMkLst>
            <pc:docMk/>
            <pc:sldMk cId="1950492668" sldId="901"/>
            <ac:picMk id="47" creationId="{D20F40C7-AA49-2D4B-A1FC-462BBECE64D4}"/>
          </ac:picMkLst>
        </pc:picChg>
        <pc:picChg chg="mod">
          <ac:chgData name="Pauline Turnbull" userId="409d1224-aced-4db4-b117-20508c265622" providerId="ADAL" clId="{5044901F-6ECD-40F9-8376-FB0772B27F3B}" dt="2023-04-25T04:23:42.954" v="340" actId="1076"/>
          <ac:picMkLst>
            <pc:docMk/>
            <pc:sldMk cId="1950492668" sldId="901"/>
            <ac:picMk id="60" creationId="{1A6DE506-09E9-C14E-850E-BCE5532A3C47}"/>
          </ac:picMkLst>
        </pc:picChg>
      </pc:sldChg>
      <pc:sldChg chg="modSp add del mod">
        <pc:chgData name="Pauline Turnbull" userId="409d1224-aced-4db4-b117-20508c265622" providerId="ADAL" clId="{5044901F-6ECD-40F9-8376-FB0772B27F3B}" dt="2023-04-25T04:33:19.992" v="466" actId="948"/>
        <pc:sldMkLst>
          <pc:docMk/>
          <pc:sldMk cId="672666815" sldId="902"/>
        </pc:sldMkLst>
        <pc:spChg chg="mod">
          <ac:chgData name="Pauline Turnbull" userId="409d1224-aced-4db4-b117-20508c265622" providerId="ADAL" clId="{5044901F-6ECD-40F9-8376-FB0772B27F3B}" dt="2023-04-25T04:33:19.992" v="466" actId="948"/>
          <ac:spMkLst>
            <pc:docMk/>
            <pc:sldMk cId="672666815" sldId="902"/>
            <ac:spMk id="7" creationId="{DB4642E1-B1B6-476E-8B2A-E219A1A46320}"/>
          </ac:spMkLst>
        </pc:spChg>
        <pc:picChg chg="mod">
          <ac:chgData name="Pauline Turnbull" userId="409d1224-aced-4db4-b117-20508c265622" providerId="ADAL" clId="{5044901F-6ECD-40F9-8376-FB0772B27F3B}" dt="2023-04-25T04:33:00.059" v="464" actId="208"/>
          <ac:picMkLst>
            <pc:docMk/>
            <pc:sldMk cId="672666815" sldId="902"/>
            <ac:picMk id="10" creationId="{00000000-0000-0000-0000-000000000000}"/>
          </ac:picMkLst>
        </pc:picChg>
      </pc:sldChg>
      <pc:sldChg chg="add del">
        <pc:chgData name="Pauline Turnbull" userId="409d1224-aced-4db4-b117-20508c265622" providerId="ADAL" clId="{5044901F-6ECD-40F9-8376-FB0772B27F3B}" dt="2023-04-25T04:33:42.433" v="470" actId="47"/>
        <pc:sldMkLst>
          <pc:docMk/>
          <pc:sldMk cId="3560894056" sldId="903"/>
        </pc:sldMkLst>
      </pc:sldChg>
      <pc:sldChg chg="modSp add del mod">
        <pc:chgData name="Pauline Turnbull" userId="409d1224-aced-4db4-b117-20508c265622" providerId="ADAL" clId="{5044901F-6ECD-40F9-8376-FB0772B27F3B}" dt="2023-04-25T04:34:20.157" v="476" actId="1076"/>
        <pc:sldMkLst>
          <pc:docMk/>
          <pc:sldMk cId="2504178450" sldId="904"/>
        </pc:sldMkLst>
        <pc:spChg chg="mod">
          <ac:chgData name="Pauline Turnbull" userId="409d1224-aced-4db4-b117-20508c265622" providerId="ADAL" clId="{5044901F-6ECD-40F9-8376-FB0772B27F3B}" dt="2023-04-25T04:33:59.048" v="472" actId="255"/>
          <ac:spMkLst>
            <pc:docMk/>
            <pc:sldMk cId="2504178450" sldId="904"/>
            <ac:spMk id="6" creationId="{00000000-0000-0000-0000-000000000000}"/>
          </ac:spMkLst>
        </pc:spChg>
        <pc:spChg chg="mod">
          <ac:chgData name="Pauline Turnbull" userId="409d1224-aced-4db4-b117-20508c265622" providerId="ADAL" clId="{5044901F-6ECD-40F9-8376-FB0772B27F3B}" dt="2023-04-25T04:34:20.157" v="476" actId="1076"/>
          <ac:spMkLst>
            <pc:docMk/>
            <pc:sldMk cId="2504178450" sldId="904"/>
            <ac:spMk id="21509" creationId="{00000000-0000-0000-0000-000000000000}"/>
          </ac:spMkLst>
        </pc:spChg>
      </pc:sldChg>
      <pc:sldChg chg="modSp add del mod">
        <pc:chgData name="Pauline Turnbull" userId="409d1224-aced-4db4-b117-20508c265622" providerId="ADAL" clId="{5044901F-6ECD-40F9-8376-FB0772B27F3B}" dt="2023-04-25T03:56:25.712" v="41" actId="47"/>
        <pc:sldMkLst>
          <pc:docMk/>
          <pc:sldMk cId="1286951440" sldId="1385"/>
        </pc:sldMkLst>
        <pc:spChg chg="mod">
          <ac:chgData name="Pauline Turnbull" userId="409d1224-aced-4db4-b117-20508c265622" providerId="ADAL" clId="{5044901F-6ECD-40F9-8376-FB0772B27F3B}" dt="2023-04-25T03:53:57.769" v="21" actId="14100"/>
          <ac:spMkLst>
            <pc:docMk/>
            <pc:sldMk cId="1286951440" sldId="1385"/>
            <ac:spMk id="24" creationId="{3ABAFE05-E865-45D0-82B3-E490D0AA43B7}"/>
          </ac:spMkLst>
        </pc:spChg>
      </pc:sldChg>
      <pc:sldChg chg="add del">
        <pc:chgData name="Pauline Turnbull" userId="409d1224-aced-4db4-b117-20508c265622" providerId="ADAL" clId="{5044901F-6ECD-40F9-8376-FB0772B27F3B}" dt="2023-04-25T04:17:37.788" v="279" actId="47"/>
        <pc:sldMkLst>
          <pc:docMk/>
          <pc:sldMk cId="2733620849" sldId="1393"/>
        </pc:sldMkLst>
      </pc:sldChg>
      <pc:sldChg chg="modSp add del mod">
        <pc:chgData name="Pauline Turnbull" userId="409d1224-aced-4db4-b117-20508c265622" providerId="ADAL" clId="{5044901F-6ECD-40F9-8376-FB0772B27F3B}" dt="2023-04-25T04:49:46.500" v="567" actId="207"/>
        <pc:sldMkLst>
          <pc:docMk/>
          <pc:sldMk cId="912983398" sldId="1401"/>
        </pc:sldMkLst>
        <pc:spChg chg="mod">
          <ac:chgData name="Pauline Turnbull" userId="409d1224-aced-4db4-b117-20508c265622" providerId="ADAL" clId="{5044901F-6ECD-40F9-8376-FB0772B27F3B}" dt="2023-04-25T04:49:46.500" v="567" actId="207"/>
          <ac:spMkLst>
            <pc:docMk/>
            <pc:sldMk cId="912983398" sldId="1401"/>
            <ac:spMk id="9" creationId="{3DFDA7DA-1CA2-D608-2FDB-DB7105CC4130}"/>
          </ac:spMkLst>
        </pc:spChg>
        <pc:graphicFrameChg chg="mod">
          <ac:chgData name="Pauline Turnbull" userId="409d1224-aced-4db4-b117-20508c265622" providerId="ADAL" clId="{5044901F-6ECD-40F9-8376-FB0772B27F3B}" dt="2023-04-25T04:06:08.331" v="148" actId="14100"/>
          <ac:graphicFrameMkLst>
            <pc:docMk/>
            <pc:sldMk cId="912983398" sldId="1401"/>
            <ac:graphicFrameMk id="5" creationId="{6EFFD3B9-1492-4CDD-A93C-C9658BB44EF7}"/>
          </ac:graphicFrameMkLst>
        </pc:graphicFrameChg>
      </pc:sldChg>
      <pc:sldChg chg="modSp add del mod">
        <pc:chgData name="Pauline Turnbull" userId="409d1224-aced-4db4-b117-20508c265622" providerId="ADAL" clId="{5044901F-6ECD-40F9-8376-FB0772B27F3B}" dt="2023-04-25T04:01:42.441" v="108" actId="47"/>
        <pc:sldMkLst>
          <pc:docMk/>
          <pc:sldMk cId="3569648781" sldId="1415"/>
        </pc:sldMkLst>
        <pc:spChg chg="mod">
          <ac:chgData name="Pauline Turnbull" userId="409d1224-aced-4db4-b117-20508c265622" providerId="ADAL" clId="{5044901F-6ECD-40F9-8376-FB0772B27F3B}" dt="2023-04-25T03:53:49.048" v="20" actId="1076"/>
          <ac:spMkLst>
            <pc:docMk/>
            <pc:sldMk cId="3569648781" sldId="1415"/>
            <ac:spMk id="6" creationId="{00000000-0000-0000-0000-000000000000}"/>
          </ac:spMkLst>
        </pc:spChg>
      </pc:sldChg>
      <pc:sldChg chg="addSp delSp modSp add del mod">
        <pc:chgData name="Pauline Turnbull" userId="409d1224-aced-4db4-b117-20508c265622" providerId="ADAL" clId="{5044901F-6ECD-40F9-8376-FB0772B27F3B}" dt="2023-04-25T04:45:09.133" v="564" actId="478"/>
        <pc:sldMkLst>
          <pc:docMk/>
          <pc:sldMk cId="383420247" sldId="1418"/>
        </pc:sldMkLst>
        <pc:graphicFrameChg chg="add del mod">
          <ac:chgData name="Pauline Turnbull" userId="409d1224-aced-4db4-b117-20508c265622" providerId="ADAL" clId="{5044901F-6ECD-40F9-8376-FB0772B27F3B}" dt="2023-04-25T04:45:09.133" v="564" actId="478"/>
          <ac:graphicFrameMkLst>
            <pc:docMk/>
            <pc:sldMk cId="383420247" sldId="1418"/>
            <ac:graphicFrameMk id="3" creationId="{00000000-0000-0000-0000-000000000000}"/>
          </ac:graphicFrameMkLst>
        </pc:graphicFrameChg>
      </pc:sldChg>
      <pc:sldChg chg="modSp add del mod">
        <pc:chgData name="Pauline Turnbull" userId="409d1224-aced-4db4-b117-20508c265622" providerId="ADAL" clId="{5044901F-6ECD-40F9-8376-FB0772B27F3B}" dt="2023-04-25T04:51:34.654" v="583" actId="1076"/>
        <pc:sldMkLst>
          <pc:docMk/>
          <pc:sldMk cId="2559902341" sldId="1434"/>
        </pc:sldMkLst>
        <pc:spChg chg="mod">
          <ac:chgData name="Pauline Turnbull" userId="409d1224-aced-4db4-b117-20508c265622" providerId="ADAL" clId="{5044901F-6ECD-40F9-8376-FB0772B27F3B}" dt="2023-04-25T04:51:34.654" v="583" actId="1076"/>
          <ac:spMkLst>
            <pc:docMk/>
            <pc:sldMk cId="2559902341" sldId="1434"/>
            <ac:spMk id="10" creationId="{6E5A98D3-C432-4451-82BF-DD42E539B575}"/>
          </ac:spMkLst>
        </pc:spChg>
        <pc:graphicFrameChg chg="mod">
          <ac:chgData name="Pauline Turnbull" userId="409d1224-aced-4db4-b117-20508c265622" providerId="ADAL" clId="{5044901F-6ECD-40F9-8376-FB0772B27F3B}" dt="2023-04-25T04:16:22.525" v="264"/>
          <ac:graphicFrameMkLst>
            <pc:docMk/>
            <pc:sldMk cId="2559902341" sldId="1434"/>
            <ac:graphicFrameMk id="7" creationId="{DEFE1331-B935-4FCF-A035-3B7B0EE233EC}"/>
          </ac:graphicFrameMkLst>
        </pc:graphicFrameChg>
      </pc:sldChg>
      <pc:sldChg chg="modSp add del mod">
        <pc:chgData name="Pauline Turnbull" userId="409d1224-aced-4db4-b117-20508c265622" providerId="ADAL" clId="{5044901F-6ECD-40F9-8376-FB0772B27F3B}" dt="2023-04-25T04:51:25.589" v="582" actId="1076"/>
        <pc:sldMkLst>
          <pc:docMk/>
          <pc:sldMk cId="1595667728" sldId="1485"/>
        </pc:sldMkLst>
        <pc:spChg chg="mod">
          <ac:chgData name="Pauline Turnbull" userId="409d1224-aced-4db4-b117-20508c265622" providerId="ADAL" clId="{5044901F-6ECD-40F9-8376-FB0772B27F3B}" dt="2023-04-25T04:15:06.864" v="248" actId="255"/>
          <ac:spMkLst>
            <pc:docMk/>
            <pc:sldMk cId="1595667728" sldId="1485"/>
            <ac:spMk id="3" creationId="{C64AD6AA-DE4A-458B-9C7F-D6057B4C4168}"/>
          </ac:spMkLst>
        </pc:spChg>
        <pc:spChg chg="mod">
          <ac:chgData name="Pauline Turnbull" userId="409d1224-aced-4db4-b117-20508c265622" providerId="ADAL" clId="{5044901F-6ECD-40F9-8376-FB0772B27F3B}" dt="2023-04-25T04:50:56.165" v="577" actId="1076"/>
          <ac:spMkLst>
            <pc:docMk/>
            <pc:sldMk cId="1595667728" sldId="1485"/>
            <ac:spMk id="4" creationId="{A75B9243-5787-4061-9091-463C628FAC3C}"/>
          </ac:spMkLst>
        </pc:spChg>
        <pc:spChg chg="mod">
          <ac:chgData name="Pauline Turnbull" userId="409d1224-aced-4db4-b117-20508c265622" providerId="ADAL" clId="{5044901F-6ECD-40F9-8376-FB0772B27F3B}" dt="2023-04-25T04:51:25.589" v="582" actId="1076"/>
          <ac:spMkLst>
            <pc:docMk/>
            <pc:sldMk cId="1595667728" sldId="1485"/>
            <ac:spMk id="9" creationId="{5FD8C26B-1EDC-EF6D-4A3D-5E6D4447B0F1}"/>
          </ac:spMkLst>
        </pc:spChg>
        <pc:spChg chg="mod">
          <ac:chgData name="Pauline Turnbull" userId="409d1224-aced-4db4-b117-20508c265622" providerId="ADAL" clId="{5044901F-6ECD-40F9-8376-FB0772B27F3B}" dt="2023-04-25T04:51:25.589" v="582" actId="1076"/>
          <ac:spMkLst>
            <pc:docMk/>
            <pc:sldMk cId="1595667728" sldId="1485"/>
            <ac:spMk id="10" creationId="{5297ACBB-7060-2117-DBEC-670FB44557B5}"/>
          </ac:spMkLst>
        </pc:spChg>
        <pc:picChg chg="mod">
          <ac:chgData name="Pauline Turnbull" userId="409d1224-aced-4db4-b117-20508c265622" providerId="ADAL" clId="{5044901F-6ECD-40F9-8376-FB0772B27F3B}" dt="2023-04-25T04:51:25.589" v="582" actId="1076"/>
          <ac:picMkLst>
            <pc:docMk/>
            <pc:sldMk cId="1595667728" sldId="1485"/>
            <ac:picMk id="5" creationId="{20A800C9-BC4B-4D00-40C5-CFE0AC11BC22}"/>
          </ac:picMkLst>
        </pc:picChg>
        <pc:picChg chg="mod">
          <ac:chgData name="Pauline Turnbull" userId="409d1224-aced-4db4-b117-20508c265622" providerId="ADAL" clId="{5044901F-6ECD-40F9-8376-FB0772B27F3B}" dt="2023-04-25T04:51:25.589" v="582" actId="1076"/>
          <ac:picMkLst>
            <pc:docMk/>
            <pc:sldMk cId="1595667728" sldId="1485"/>
            <ac:picMk id="6" creationId="{C57EB2A7-F9BB-34AB-E609-30BAF3692392}"/>
          </ac:picMkLst>
        </pc:picChg>
        <pc:picChg chg="mod">
          <ac:chgData name="Pauline Turnbull" userId="409d1224-aced-4db4-b117-20508c265622" providerId="ADAL" clId="{5044901F-6ECD-40F9-8376-FB0772B27F3B}" dt="2023-04-25T04:51:25.589" v="582" actId="1076"/>
          <ac:picMkLst>
            <pc:docMk/>
            <pc:sldMk cId="1595667728" sldId="1485"/>
            <ac:picMk id="8" creationId="{61F0AE07-7CE6-9493-AA67-DF823B22DE88}"/>
          </ac:picMkLst>
        </pc:picChg>
      </pc:sldChg>
      <pc:sldChg chg="modSp add del mod">
        <pc:chgData name="Pauline Turnbull" userId="409d1224-aced-4db4-b117-20508c265622" providerId="ADAL" clId="{5044901F-6ECD-40F9-8376-FB0772B27F3B}" dt="2023-04-25T04:52:06.405" v="587" actId="1076"/>
        <pc:sldMkLst>
          <pc:docMk/>
          <pc:sldMk cId="4176549725" sldId="1487"/>
        </pc:sldMkLst>
        <pc:spChg chg="mod">
          <ac:chgData name="Pauline Turnbull" userId="409d1224-aced-4db4-b117-20508c265622" providerId="ADAL" clId="{5044901F-6ECD-40F9-8376-FB0772B27F3B}" dt="2023-04-25T04:51:53.818" v="585" actId="20577"/>
          <ac:spMkLst>
            <pc:docMk/>
            <pc:sldMk cId="4176549725" sldId="1487"/>
            <ac:spMk id="4" creationId="{8ABBAC2A-6BB4-4D71-996C-6FA52BEF4E7A}"/>
          </ac:spMkLst>
        </pc:spChg>
        <pc:picChg chg="mod">
          <ac:chgData name="Pauline Turnbull" userId="409d1224-aced-4db4-b117-20508c265622" providerId="ADAL" clId="{5044901F-6ECD-40F9-8376-FB0772B27F3B}" dt="2023-04-25T04:52:06.405" v="587" actId="1076"/>
          <ac:picMkLst>
            <pc:docMk/>
            <pc:sldMk cId="4176549725" sldId="1487"/>
            <ac:picMk id="7" creationId="{E4D5DB23-FD63-81B9-87E6-7483981B886A}"/>
          </ac:picMkLst>
        </pc:picChg>
      </pc:sldChg>
      <pc:sldChg chg="add del">
        <pc:chgData name="Pauline Turnbull" userId="409d1224-aced-4db4-b117-20508c265622" providerId="ADAL" clId="{5044901F-6ECD-40F9-8376-FB0772B27F3B}" dt="2023-04-25T03:52:59.376" v="16"/>
        <pc:sldMkLst>
          <pc:docMk/>
          <pc:sldMk cId="3513476371" sldId="1494"/>
        </pc:sldMkLst>
      </pc:sldChg>
      <pc:sldChg chg="modSp add del mod">
        <pc:chgData name="Pauline Turnbull" userId="409d1224-aced-4db4-b117-20508c265622" providerId="ADAL" clId="{5044901F-6ECD-40F9-8376-FB0772B27F3B}" dt="2023-04-25T04:08:51.724" v="190" actId="47"/>
        <pc:sldMkLst>
          <pc:docMk/>
          <pc:sldMk cId="2139261649" sldId="1499"/>
        </pc:sldMkLst>
        <pc:picChg chg="mod">
          <ac:chgData name="Pauline Turnbull" userId="409d1224-aced-4db4-b117-20508c265622" providerId="ADAL" clId="{5044901F-6ECD-40F9-8376-FB0772B27F3B}" dt="2023-04-25T04:08:25.540" v="188" actId="1076"/>
          <ac:picMkLst>
            <pc:docMk/>
            <pc:sldMk cId="2139261649" sldId="1499"/>
            <ac:picMk id="3" creationId="{2294EA58-A288-9AB1-9D0A-9AF424411C50}"/>
          </ac:picMkLst>
        </pc:picChg>
      </pc:sldChg>
      <pc:sldChg chg="modSp add del mod">
        <pc:chgData name="Pauline Turnbull" userId="409d1224-aced-4db4-b117-20508c265622" providerId="ADAL" clId="{5044901F-6ECD-40F9-8376-FB0772B27F3B}" dt="2023-04-25T04:49:23.302" v="566" actId="1076"/>
        <pc:sldMkLst>
          <pc:docMk/>
          <pc:sldMk cId="4097780997" sldId="1547"/>
        </pc:sldMkLst>
        <pc:spChg chg="mod">
          <ac:chgData name="Pauline Turnbull" userId="409d1224-aced-4db4-b117-20508c265622" providerId="ADAL" clId="{5044901F-6ECD-40F9-8376-FB0772B27F3B}" dt="2023-04-25T04:49:23.302" v="566" actId="1076"/>
          <ac:spMkLst>
            <pc:docMk/>
            <pc:sldMk cId="4097780997" sldId="1547"/>
            <ac:spMk id="8" creationId="{A2063D61-B715-8669-A31B-F7EDC223B3EF}"/>
          </ac:spMkLst>
        </pc:spChg>
        <pc:graphicFrameChg chg="mod">
          <ac:chgData name="Pauline Turnbull" userId="409d1224-aced-4db4-b117-20508c265622" providerId="ADAL" clId="{5044901F-6ECD-40F9-8376-FB0772B27F3B}" dt="2023-04-25T04:05:38.054" v="140" actId="255"/>
          <ac:graphicFrameMkLst>
            <pc:docMk/>
            <pc:sldMk cId="4097780997" sldId="1547"/>
            <ac:graphicFrameMk id="5" creationId="{6EFFD3B9-1492-4CDD-A93C-C9658BB44EF7}"/>
          </ac:graphicFrameMkLst>
        </pc:graphicFrameChg>
      </pc:sldChg>
      <pc:sldChg chg="modSp add del mod">
        <pc:chgData name="Pauline Turnbull" userId="409d1224-aced-4db4-b117-20508c265622" providerId="ADAL" clId="{5044901F-6ECD-40F9-8376-FB0772B27F3B}" dt="2023-04-25T04:04:52.617" v="134" actId="255"/>
        <pc:sldMkLst>
          <pc:docMk/>
          <pc:sldMk cId="1331962829" sldId="1556"/>
        </pc:sldMkLst>
        <pc:spChg chg="mod">
          <ac:chgData name="Pauline Turnbull" userId="409d1224-aced-4db4-b117-20508c265622" providerId="ADAL" clId="{5044901F-6ECD-40F9-8376-FB0772B27F3B}" dt="2023-04-25T04:04:34.908" v="131" actId="14100"/>
          <ac:spMkLst>
            <pc:docMk/>
            <pc:sldMk cId="1331962829" sldId="1556"/>
            <ac:spMk id="3" creationId="{ECF3E8C9-F5F5-54AD-3228-F8C5FDBAD63A}"/>
          </ac:spMkLst>
        </pc:spChg>
        <pc:spChg chg="mod">
          <ac:chgData name="Pauline Turnbull" userId="409d1224-aced-4db4-b117-20508c265622" providerId="ADAL" clId="{5044901F-6ECD-40F9-8376-FB0772B27F3B}" dt="2023-04-25T04:04:38.036" v="132" actId="14100"/>
          <ac:spMkLst>
            <pc:docMk/>
            <pc:sldMk cId="1331962829" sldId="1556"/>
            <ac:spMk id="8" creationId="{7D0BB321-3465-A0C5-38AD-48713CAA9B0B}"/>
          </ac:spMkLst>
        </pc:spChg>
        <pc:graphicFrameChg chg="mod">
          <ac:chgData name="Pauline Turnbull" userId="409d1224-aced-4db4-b117-20508c265622" providerId="ADAL" clId="{5044901F-6ECD-40F9-8376-FB0772B27F3B}" dt="2023-04-25T04:04:52.617" v="134" actId="255"/>
          <ac:graphicFrameMkLst>
            <pc:docMk/>
            <pc:sldMk cId="1331962829" sldId="1556"/>
            <ac:graphicFrameMk id="4" creationId="{11DC6371-2665-6D2B-FD31-3CBCF5C7AB6F}"/>
          </ac:graphicFrameMkLst>
        </pc:graphicFrameChg>
      </pc:sldChg>
      <pc:sldChg chg="modSp add del mod">
        <pc:chgData name="Pauline Turnbull" userId="409d1224-aced-4db4-b117-20508c265622" providerId="ADAL" clId="{5044901F-6ECD-40F9-8376-FB0772B27F3B}" dt="2023-04-25T04:16:42.746" v="266" actId="1076"/>
        <pc:sldMkLst>
          <pc:docMk/>
          <pc:sldMk cId="690843679" sldId="1558"/>
        </pc:sldMkLst>
        <pc:spChg chg="mod">
          <ac:chgData name="Pauline Turnbull" userId="409d1224-aced-4db4-b117-20508c265622" providerId="ADAL" clId="{5044901F-6ECD-40F9-8376-FB0772B27F3B}" dt="2023-04-25T04:16:42.746" v="266" actId="1076"/>
          <ac:spMkLst>
            <pc:docMk/>
            <pc:sldMk cId="690843679" sldId="1558"/>
            <ac:spMk id="9" creationId="{A7231531-B4BB-4759-8B52-EDC64D98595E}"/>
          </ac:spMkLst>
        </pc:spChg>
      </pc:sldChg>
      <pc:sldChg chg="modSp add del mod">
        <pc:chgData name="Pauline Turnbull" userId="409d1224-aced-4db4-b117-20508c265622" providerId="ADAL" clId="{5044901F-6ECD-40F9-8376-FB0772B27F3B}" dt="2023-04-25T04:18:40.138" v="287" actId="1076"/>
        <pc:sldMkLst>
          <pc:docMk/>
          <pc:sldMk cId="2680703651" sldId="1559"/>
        </pc:sldMkLst>
        <pc:spChg chg="mod">
          <ac:chgData name="Pauline Turnbull" userId="409d1224-aced-4db4-b117-20508c265622" providerId="ADAL" clId="{5044901F-6ECD-40F9-8376-FB0772B27F3B}" dt="2023-04-25T04:18:40.138" v="287" actId="1076"/>
          <ac:spMkLst>
            <pc:docMk/>
            <pc:sldMk cId="2680703651" sldId="1559"/>
            <ac:spMk id="2" creationId="{ACB19B3D-745E-1171-B8A6-CA3177D31577}"/>
          </ac:spMkLst>
        </pc:spChg>
        <pc:spChg chg="mod">
          <ac:chgData name="Pauline Turnbull" userId="409d1224-aced-4db4-b117-20508c265622" providerId="ADAL" clId="{5044901F-6ECD-40F9-8376-FB0772B27F3B}" dt="2023-04-25T04:18:00.993" v="282" actId="113"/>
          <ac:spMkLst>
            <pc:docMk/>
            <pc:sldMk cId="2680703651" sldId="1559"/>
            <ac:spMk id="4" creationId="{C96DE89D-8659-8BB1-A17A-8EC669C57D20}"/>
          </ac:spMkLst>
        </pc:spChg>
        <pc:spChg chg="mod">
          <ac:chgData name="Pauline Turnbull" userId="409d1224-aced-4db4-b117-20508c265622" providerId="ADAL" clId="{5044901F-6ECD-40F9-8376-FB0772B27F3B}" dt="2023-04-25T04:18:40.138" v="287" actId="1076"/>
          <ac:spMkLst>
            <pc:docMk/>
            <pc:sldMk cId="2680703651" sldId="1559"/>
            <ac:spMk id="6" creationId="{DEAB882D-1D5B-41C9-1F41-A3205524536D}"/>
          </ac:spMkLst>
        </pc:spChg>
        <pc:spChg chg="mod">
          <ac:chgData name="Pauline Turnbull" userId="409d1224-aced-4db4-b117-20508c265622" providerId="ADAL" clId="{5044901F-6ECD-40F9-8376-FB0772B27F3B}" dt="2023-04-25T04:18:40.138" v="287" actId="1076"/>
          <ac:spMkLst>
            <pc:docMk/>
            <pc:sldMk cId="2680703651" sldId="1559"/>
            <ac:spMk id="7" creationId="{B07250E1-9305-18EB-2D5A-3EBECDC1FCAF}"/>
          </ac:spMkLst>
        </pc:spChg>
        <pc:spChg chg="mod">
          <ac:chgData name="Pauline Turnbull" userId="409d1224-aced-4db4-b117-20508c265622" providerId="ADAL" clId="{5044901F-6ECD-40F9-8376-FB0772B27F3B}" dt="2023-04-25T04:18:40.138" v="287" actId="1076"/>
          <ac:spMkLst>
            <pc:docMk/>
            <pc:sldMk cId="2680703651" sldId="1559"/>
            <ac:spMk id="8" creationId="{41060BB6-4EF7-F074-1F14-0A059198AA2B}"/>
          </ac:spMkLst>
        </pc:spChg>
        <pc:picChg chg="mod">
          <ac:chgData name="Pauline Turnbull" userId="409d1224-aced-4db4-b117-20508c265622" providerId="ADAL" clId="{5044901F-6ECD-40F9-8376-FB0772B27F3B}" dt="2023-04-25T04:18:11.762" v="284" actId="1076"/>
          <ac:picMkLst>
            <pc:docMk/>
            <pc:sldMk cId="2680703651" sldId="1559"/>
            <ac:picMk id="3" creationId="{3BB68472-9EB3-335A-B36C-77985ADE1506}"/>
          </ac:picMkLst>
        </pc:picChg>
      </pc:sldChg>
      <pc:sldChg chg="modSp add del mod">
        <pc:chgData name="Pauline Turnbull" userId="409d1224-aced-4db4-b117-20508c265622" providerId="ADAL" clId="{5044901F-6ECD-40F9-8376-FB0772B27F3B}" dt="2023-04-25T04:50:24.462" v="572" actId="207"/>
        <pc:sldMkLst>
          <pc:docMk/>
          <pc:sldMk cId="1211671292" sldId="1565"/>
        </pc:sldMkLst>
        <pc:spChg chg="mod">
          <ac:chgData name="Pauline Turnbull" userId="409d1224-aced-4db4-b117-20508c265622" providerId="ADAL" clId="{5044901F-6ECD-40F9-8376-FB0772B27F3B}" dt="2023-04-25T04:50:24.462" v="572" actId="207"/>
          <ac:spMkLst>
            <pc:docMk/>
            <pc:sldMk cId="1211671292" sldId="1565"/>
            <ac:spMk id="2" creationId="{3585954D-FC19-C920-D596-E39C7A34162D}"/>
          </ac:spMkLst>
        </pc:spChg>
        <pc:graphicFrameChg chg="mod">
          <ac:chgData name="Pauline Turnbull" userId="409d1224-aced-4db4-b117-20508c265622" providerId="ADAL" clId="{5044901F-6ECD-40F9-8376-FB0772B27F3B}" dt="2023-04-25T04:11:36.426" v="220" actId="255"/>
          <ac:graphicFrameMkLst>
            <pc:docMk/>
            <pc:sldMk cId="1211671292" sldId="1565"/>
            <ac:graphicFrameMk id="4" creationId="{00000000-0000-0000-0000-000000000000}"/>
          </ac:graphicFrameMkLst>
        </pc:graphicFrameChg>
      </pc:sldChg>
      <pc:sldChg chg="modSp add del mod">
        <pc:chgData name="Pauline Turnbull" userId="409d1224-aced-4db4-b117-20508c265622" providerId="ADAL" clId="{5044901F-6ECD-40F9-8376-FB0772B27F3B}" dt="2023-04-25T03:59:21.097" v="67" actId="14100"/>
        <pc:sldMkLst>
          <pc:docMk/>
          <pc:sldMk cId="4184245533" sldId="1566"/>
        </pc:sldMkLst>
        <pc:spChg chg="mod">
          <ac:chgData name="Pauline Turnbull" userId="409d1224-aced-4db4-b117-20508c265622" providerId="ADAL" clId="{5044901F-6ECD-40F9-8376-FB0772B27F3B}" dt="2023-04-25T03:59:21.097" v="67" actId="14100"/>
          <ac:spMkLst>
            <pc:docMk/>
            <pc:sldMk cId="4184245533" sldId="1566"/>
            <ac:spMk id="8" creationId="{CCD5EA61-5F1B-4258-9D53-1D268236910A}"/>
          </ac:spMkLst>
        </pc:spChg>
        <pc:graphicFrameChg chg="mod">
          <ac:chgData name="Pauline Turnbull" userId="409d1224-aced-4db4-b117-20508c265622" providerId="ADAL" clId="{5044901F-6ECD-40F9-8376-FB0772B27F3B}" dt="2023-04-25T03:58:34.700" v="59" actId="255"/>
          <ac:graphicFrameMkLst>
            <pc:docMk/>
            <pc:sldMk cId="4184245533" sldId="1566"/>
            <ac:graphicFrameMk id="3" creationId="{00000000-0000-0000-0000-000000000000}"/>
          </ac:graphicFrameMkLst>
        </pc:graphicFrameChg>
      </pc:sldChg>
      <pc:sldChg chg="modSp add del mod">
        <pc:chgData name="Pauline Turnbull" userId="409d1224-aced-4db4-b117-20508c265622" providerId="ADAL" clId="{5044901F-6ECD-40F9-8376-FB0772B27F3B}" dt="2023-04-25T04:49:07.645" v="565" actId="1076"/>
        <pc:sldMkLst>
          <pc:docMk/>
          <pc:sldMk cId="3415487090" sldId="1567"/>
        </pc:sldMkLst>
        <pc:spChg chg="mod">
          <ac:chgData name="Pauline Turnbull" userId="409d1224-aced-4db4-b117-20508c265622" providerId="ADAL" clId="{5044901F-6ECD-40F9-8376-FB0772B27F3B}" dt="2023-04-25T04:02:27.201" v="114" actId="14100"/>
          <ac:spMkLst>
            <pc:docMk/>
            <pc:sldMk cId="3415487090" sldId="1567"/>
            <ac:spMk id="4" creationId="{FFF1BDFE-618A-483D-832D-743728CC38BA}"/>
          </ac:spMkLst>
        </pc:spChg>
        <pc:spChg chg="mod">
          <ac:chgData name="Pauline Turnbull" userId="409d1224-aced-4db4-b117-20508c265622" providerId="ADAL" clId="{5044901F-6ECD-40F9-8376-FB0772B27F3B}" dt="2023-04-25T04:03:48.428" v="123" actId="1076"/>
          <ac:spMkLst>
            <pc:docMk/>
            <pc:sldMk cId="3415487090" sldId="1567"/>
            <ac:spMk id="7" creationId="{6DC186BF-9099-DF0D-7C4E-945F17B92BD5}"/>
          </ac:spMkLst>
        </pc:spChg>
        <pc:picChg chg="mod">
          <ac:chgData name="Pauline Turnbull" userId="409d1224-aced-4db4-b117-20508c265622" providerId="ADAL" clId="{5044901F-6ECD-40F9-8376-FB0772B27F3B}" dt="2023-04-25T04:03:25.436" v="119" actId="1076"/>
          <ac:picMkLst>
            <pc:docMk/>
            <pc:sldMk cId="3415487090" sldId="1567"/>
            <ac:picMk id="3" creationId="{BD8B161A-C75F-91C2-48DA-CE0503F15D9A}"/>
          </ac:picMkLst>
        </pc:picChg>
        <pc:picChg chg="mod">
          <ac:chgData name="Pauline Turnbull" userId="409d1224-aced-4db4-b117-20508c265622" providerId="ADAL" clId="{5044901F-6ECD-40F9-8376-FB0772B27F3B}" dt="2023-04-25T04:49:07.645" v="565" actId="1076"/>
          <ac:picMkLst>
            <pc:docMk/>
            <pc:sldMk cId="3415487090" sldId="1567"/>
            <ac:picMk id="16" creationId="{2415416E-A04A-684B-8063-675E3E33B2C9}"/>
          </ac:picMkLst>
        </pc:picChg>
        <pc:picChg chg="mod">
          <ac:chgData name="Pauline Turnbull" userId="409d1224-aced-4db4-b117-20508c265622" providerId="ADAL" clId="{5044901F-6ECD-40F9-8376-FB0772B27F3B}" dt="2023-04-25T04:03:28.028" v="120" actId="1076"/>
          <ac:picMkLst>
            <pc:docMk/>
            <pc:sldMk cId="3415487090" sldId="1567"/>
            <ac:picMk id="17" creationId="{C717376E-3C6E-9FEC-6770-B3B1D3A567DD}"/>
          </ac:picMkLst>
        </pc:picChg>
      </pc:sldChg>
      <pc:sldChg chg="modSp add del mod">
        <pc:chgData name="Pauline Turnbull" userId="409d1224-aced-4db4-b117-20508c265622" providerId="ADAL" clId="{5044901F-6ECD-40F9-8376-FB0772B27F3B}" dt="2023-04-25T04:49:50.754" v="568" actId="6549"/>
        <pc:sldMkLst>
          <pc:docMk/>
          <pc:sldMk cId="432821440" sldId="1568"/>
        </pc:sldMkLst>
        <pc:spChg chg="mod">
          <ac:chgData name="Pauline Turnbull" userId="409d1224-aced-4db4-b117-20508c265622" providerId="ADAL" clId="{5044901F-6ECD-40F9-8376-FB0772B27F3B}" dt="2023-04-25T04:49:50.754" v="568" actId="6549"/>
          <ac:spMkLst>
            <pc:docMk/>
            <pc:sldMk cId="432821440" sldId="1568"/>
            <ac:spMk id="3" creationId="{F9E586AB-9CBD-492A-9338-A9F58CD89192}"/>
          </ac:spMkLst>
        </pc:spChg>
        <pc:graphicFrameChg chg="mod">
          <ac:chgData name="Pauline Turnbull" userId="409d1224-aced-4db4-b117-20508c265622" providerId="ADAL" clId="{5044901F-6ECD-40F9-8376-FB0772B27F3B}" dt="2023-04-25T04:07:51.740" v="170"/>
          <ac:graphicFrameMkLst>
            <pc:docMk/>
            <pc:sldMk cId="432821440" sldId="1568"/>
            <ac:graphicFrameMk id="5" creationId="{6EFFD3B9-1492-4CDD-A93C-C9658BB44EF7}"/>
          </ac:graphicFrameMkLst>
        </pc:graphicFrameChg>
      </pc:sldChg>
      <pc:sldChg chg="modSp add del mod">
        <pc:chgData name="Pauline Turnbull" userId="409d1224-aced-4db4-b117-20508c265622" providerId="ADAL" clId="{5044901F-6ECD-40F9-8376-FB0772B27F3B}" dt="2023-04-25T04:50:03.998" v="570" actId="14100"/>
        <pc:sldMkLst>
          <pc:docMk/>
          <pc:sldMk cId="4096080412" sldId="1569"/>
        </pc:sldMkLst>
        <pc:spChg chg="mod">
          <ac:chgData name="Pauline Turnbull" userId="409d1224-aced-4db4-b117-20508c265622" providerId="ADAL" clId="{5044901F-6ECD-40F9-8376-FB0772B27F3B}" dt="2023-04-25T04:12:26.978" v="228" actId="1076"/>
          <ac:spMkLst>
            <pc:docMk/>
            <pc:sldMk cId="4096080412" sldId="1569"/>
            <ac:spMk id="3" creationId="{3BA06470-5F27-4B45-AD5B-5C970810CE0C}"/>
          </ac:spMkLst>
        </pc:spChg>
        <pc:spChg chg="mod">
          <ac:chgData name="Pauline Turnbull" userId="409d1224-aced-4db4-b117-20508c265622" providerId="ADAL" clId="{5044901F-6ECD-40F9-8376-FB0772B27F3B}" dt="2023-04-25T04:50:03.998" v="570" actId="14100"/>
          <ac:spMkLst>
            <pc:docMk/>
            <pc:sldMk cId="4096080412" sldId="1569"/>
            <ac:spMk id="6" creationId="{116D40B0-BA51-169A-A967-9442C977188F}"/>
          </ac:spMkLst>
        </pc:spChg>
        <pc:graphicFrameChg chg="mod">
          <ac:chgData name="Pauline Turnbull" userId="409d1224-aced-4db4-b117-20508c265622" providerId="ADAL" clId="{5044901F-6ECD-40F9-8376-FB0772B27F3B}" dt="2023-04-25T04:09:32.131" v="200" actId="14100"/>
          <ac:graphicFrameMkLst>
            <pc:docMk/>
            <pc:sldMk cId="4096080412" sldId="1569"/>
            <ac:graphicFrameMk id="9" creationId="{9F4B0758-4C03-4EE9-9AE7-2826BAD18538}"/>
          </ac:graphicFrameMkLst>
        </pc:graphicFrameChg>
      </pc:sldChg>
      <pc:sldChg chg="modSp add del mod">
        <pc:chgData name="Pauline Turnbull" userId="409d1224-aced-4db4-b117-20508c265622" providerId="ADAL" clId="{5044901F-6ECD-40F9-8376-FB0772B27F3B}" dt="2023-04-25T04:50:47.161" v="576" actId="113"/>
        <pc:sldMkLst>
          <pc:docMk/>
          <pc:sldMk cId="0" sldId="1570"/>
        </pc:sldMkLst>
        <pc:spChg chg="mod">
          <ac:chgData name="Pauline Turnbull" userId="409d1224-aced-4db4-b117-20508c265622" providerId="ADAL" clId="{5044901F-6ECD-40F9-8376-FB0772B27F3B}" dt="2023-04-25T04:15:11.775" v="249" actId="255"/>
          <ac:spMkLst>
            <pc:docMk/>
            <pc:sldMk cId="0" sldId="1570"/>
            <ac:spMk id="57345" creationId="{00000000-0000-0000-0000-000000000000}"/>
          </ac:spMkLst>
        </pc:spChg>
        <pc:spChg chg="mod">
          <ac:chgData name="Pauline Turnbull" userId="409d1224-aced-4db4-b117-20508c265622" providerId="ADAL" clId="{5044901F-6ECD-40F9-8376-FB0772B27F3B}" dt="2023-04-25T04:50:47.161" v="576" actId="113"/>
          <ac:spMkLst>
            <pc:docMk/>
            <pc:sldMk cId="0" sldId="1570"/>
            <ac:spMk id="57347" creationId="{00000000-0000-0000-0000-000000000000}"/>
          </ac:spMkLst>
        </pc:spChg>
        <pc:graphicFrameChg chg="mod">
          <ac:chgData name="Pauline Turnbull" userId="409d1224-aced-4db4-b117-20508c265622" providerId="ADAL" clId="{5044901F-6ECD-40F9-8376-FB0772B27F3B}" dt="2023-04-25T04:12:54.017" v="231" actId="14100"/>
          <ac:graphicFrameMkLst>
            <pc:docMk/>
            <pc:sldMk cId="0" sldId="1570"/>
            <ac:graphicFrameMk id="57346" creationId="{00000000-0000-0000-0000-000000000000}"/>
          </ac:graphicFrameMkLst>
        </pc:graphicFrameChg>
      </pc:sldChg>
      <pc:sldChg chg="addSp delSp modSp add mod ord">
        <pc:chgData name="Pauline Turnbull" userId="409d1224-aced-4db4-b117-20508c265622" providerId="ADAL" clId="{5044901F-6ECD-40F9-8376-FB0772B27F3B}" dt="2023-04-25T04:37:57.678" v="532" actId="21"/>
        <pc:sldMkLst>
          <pc:docMk/>
          <pc:sldMk cId="1550892794" sldId="1571"/>
        </pc:sldMkLst>
        <pc:spChg chg="del">
          <ac:chgData name="Pauline Turnbull" userId="409d1224-aced-4db4-b117-20508c265622" providerId="ADAL" clId="{5044901F-6ECD-40F9-8376-FB0772B27F3B}" dt="2023-04-25T04:01:19.357" v="75" actId="478"/>
          <ac:spMkLst>
            <pc:docMk/>
            <pc:sldMk cId="1550892794" sldId="1571"/>
            <ac:spMk id="5" creationId="{00000000-0000-0000-0000-000000000000}"/>
          </ac:spMkLst>
        </pc:spChg>
        <pc:spChg chg="mod">
          <ac:chgData name="Pauline Turnbull" userId="409d1224-aced-4db4-b117-20508c265622" providerId="ADAL" clId="{5044901F-6ECD-40F9-8376-FB0772B27F3B}" dt="2023-04-25T03:54:37.217" v="26"/>
          <ac:spMkLst>
            <pc:docMk/>
            <pc:sldMk cId="1550892794" sldId="1571"/>
            <ac:spMk id="6" creationId="{7AD4C2BE-CBAB-3E8B-0F8D-4BF9646ADF65}"/>
          </ac:spMkLst>
        </pc:spChg>
        <pc:spChg chg="mod">
          <ac:chgData name="Pauline Turnbull" userId="409d1224-aced-4db4-b117-20508c265622" providerId="ADAL" clId="{5044901F-6ECD-40F9-8376-FB0772B27F3B}" dt="2023-04-25T03:54:37.217" v="26"/>
          <ac:spMkLst>
            <pc:docMk/>
            <pc:sldMk cId="1550892794" sldId="1571"/>
            <ac:spMk id="7" creationId="{B408B8E7-0221-05AF-F7C0-154267BF043C}"/>
          </ac:spMkLst>
        </pc:spChg>
        <pc:spChg chg="mod">
          <ac:chgData name="Pauline Turnbull" userId="409d1224-aced-4db4-b117-20508c265622" providerId="ADAL" clId="{5044901F-6ECD-40F9-8376-FB0772B27F3B}" dt="2023-04-25T03:54:37.217" v="26"/>
          <ac:spMkLst>
            <pc:docMk/>
            <pc:sldMk cId="1550892794" sldId="1571"/>
            <ac:spMk id="8" creationId="{1447007A-3765-E86C-1F5B-FBE2C30DF4D4}"/>
          </ac:spMkLst>
        </pc:spChg>
        <pc:spChg chg="mod">
          <ac:chgData name="Pauline Turnbull" userId="409d1224-aced-4db4-b117-20508c265622" providerId="ADAL" clId="{5044901F-6ECD-40F9-8376-FB0772B27F3B}" dt="2023-04-25T03:54:37.217" v="26"/>
          <ac:spMkLst>
            <pc:docMk/>
            <pc:sldMk cId="1550892794" sldId="1571"/>
            <ac:spMk id="9" creationId="{BD7A8A38-5487-9802-FAE8-0EDAA6C2FB53}"/>
          </ac:spMkLst>
        </pc:spChg>
        <pc:spChg chg="mod">
          <ac:chgData name="Pauline Turnbull" userId="409d1224-aced-4db4-b117-20508c265622" providerId="ADAL" clId="{5044901F-6ECD-40F9-8376-FB0772B27F3B}" dt="2023-04-25T03:54:37.217" v="26"/>
          <ac:spMkLst>
            <pc:docMk/>
            <pc:sldMk cId="1550892794" sldId="1571"/>
            <ac:spMk id="14" creationId="{7D0007C5-8ABE-EF60-7D9F-2F3207B662C7}"/>
          </ac:spMkLst>
        </pc:spChg>
        <pc:spChg chg="add del mod ord">
          <ac:chgData name="Pauline Turnbull" userId="409d1224-aced-4db4-b117-20508c265622" providerId="ADAL" clId="{5044901F-6ECD-40F9-8376-FB0772B27F3B}" dt="2023-04-25T04:37:57.678" v="532" actId="21"/>
          <ac:spMkLst>
            <pc:docMk/>
            <pc:sldMk cId="1550892794" sldId="1571"/>
            <ac:spMk id="15" creationId="{18BD8168-5198-1647-D975-4FFB9E6744CE}"/>
          </ac:spMkLst>
        </pc:spChg>
        <pc:spChg chg="add mod">
          <ac:chgData name="Pauline Turnbull" userId="409d1224-aced-4db4-b117-20508c265622" providerId="ADAL" clId="{5044901F-6ECD-40F9-8376-FB0772B27F3B}" dt="2023-04-25T03:55:41.217" v="37"/>
          <ac:spMkLst>
            <pc:docMk/>
            <pc:sldMk cId="1550892794" sldId="1571"/>
            <ac:spMk id="16" creationId="{DC107C40-781A-BFA9-4D8B-0B7A02A1E190}"/>
          </ac:spMkLst>
        </pc:spChg>
        <pc:spChg chg="add mod">
          <ac:chgData name="Pauline Turnbull" userId="409d1224-aced-4db4-b117-20508c265622" providerId="ADAL" clId="{5044901F-6ECD-40F9-8376-FB0772B27F3B}" dt="2023-04-25T04:37:50.287" v="531" actId="20577"/>
          <ac:spMkLst>
            <pc:docMk/>
            <pc:sldMk cId="1550892794" sldId="1571"/>
            <ac:spMk id="17" creationId="{9F37F9D5-7512-9C17-2F10-4EE7ACCEA86F}"/>
          </ac:spMkLst>
        </pc:spChg>
        <pc:grpChg chg="add mod">
          <ac:chgData name="Pauline Turnbull" userId="409d1224-aced-4db4-b117-20508c265622" providerId="ADAL" clId="{5044901F-6ECD-40F9-8376-FB0772B27F3B}" dt="2023-04-25T03:54:37.217" v="26"/>
          <ac:grpSpMkLst>
            <pc:docMk/>
            <pc:sldMk cId="1550892794" sldId="1571"/>
            <ac:grpSpMk id="4" creationId="{084E2B45-7E36-A1F6-CA7B-388C735E3667}"/>
          </ac:grpSpMkLst>
        </pc:grpChg>
        <pc:graphicFrameChg chg="del">
          <ac:chgData name="Pauline Turnbull" userId="409d1224-aced-4db4-b117-20508c265622" providerId="ADAL" clId="{5044901F-6ECD-40F9-8376-FB0772B27F3B}" dt="2023-04-25T03:54:36.609" v="25" actId="478"/>
          <ac:graphicFrameMkLst>
            <pc:docMk/>
            <pc:sldMk cId="1550892794" sldId="1571"/>
            <ac:graphicFrameMk id="3" creationId="{00000000-0000-0000-0000-000000000000}"/>
          </ac:graphicFrameMkLst>
        </pc:graphicFrameChg>
        <pc:picChg chg="add mod ord modCrop">
          <ac:chgData name="Pauline Turnbull" userId="409d1224-aced-4db4-b117-20508c265622" providerId="ADAL" clId="{5044901F-6ECD-40F9-8376-FB0772B27F3B}" dt="2023-04-25T04:37:32.485" v="496" actId="732"/>
          <ac:picMkLst>
            <pc:docMk/>
            <pc:sldMk cId="1550892794" sldId="1571"/>
            <ac:picMk id="2" creationId="{590B38B1-10A0-AC08-26C1-CE95FE453AFD}"/>
          </ac:picMkLst>
        </pc:picChg>
        <pc:cxnChg chg="mod">
          <ac:chgData name="Pauline Turnbull" userId="409d1224-aced-4db4-b117-20508c265622" providerId="ADAL" clId="{5044901F-6ECD-40F9-8376-FB0772B27F3B}" dt="2023-04-25T03:54:37.217" v="26"/>
          <ac:cxnSpMkLst>
            <pc:docMk/>
            <pc:sldMk cId="1550892794" sldId="1571"/>
            <ac:cxnSpMk id="10" creationId="{C7135479-FB10-FBCE-2FB3-048DAB20D2F0}"/>
          </ac:cxnSpMkLst>
        </pc:cxnChg>
        <pc:cxnChg chg="mod">
          <ac:chgData name="Pauline Turnbull" userId="409d1224-aced-4db4-b117-20508c265622" providerId="ADAL" clId="{5044901F-6ECD-40F9-8376-FB0772B27F3B}" dt="2023-04-25T03:54:37.217" v="26"/>
          <ac:cxnSpMkLst>
            <pc:docMk/>
            <pc:sldMk cId="1550892794" sldId="1571"/>
            <ac:cxnSpMk id="11" creationId="{C9CDCEE3-0A9C-29B3-1A62-C77AB8AD0AE4}"/>
          </ac:cxnSpMkLst>
        </pc:cxnChg>
        <pc:cxnChg chg="mod">
          <ac:chgData name="Pauline Turnbull" userId="409d1224-aced-4db4-b117-20508c265622" providerId="ADAL" clId="{5044901F-6ECD-40F9-8376-FB0772B27F3B}" dt="2023-04-25T03:54:37.217" v="26"/>
          <ac:cxnSpMkLst>
            <pc:docMk/>
            <pc:sldMk cId="1550892794" sldId="1571"/>
            <ac:cxnSpMk id="12" creationId="{ECDD6B1D-8562-5586-57C3-1D7679CF362A}"/>
          </ac:cxnSpMkLst>
        </pc:cxnChg>
        <pc:cxnChg chg="mod">
          <ac:chgData name="Pauline Turnbull" userId="409d1224-aced-4db4-b117-20508c265622" providerId="ADAL" clId="{5044901F-6ECD-40F9-8376-FB0772B27F3B}" dt="2023-04-25T03:54:37.217" v="26"/>
          <ac:cxnSpMkLst>
            <pc:docMk/>
            <pc:sldMk cId="1550892794" sldId="1571"/>
            <ac:cxnSpMk id="13" creationId="{331C71F5-91E9-B0A9-A87B-717FEBA5B45B}"/>
          </ac:cxnSpMkLst>
        </pc:cxnChg>
      </pc:sldChg>
      <pc:sldChg chg="add del ord">
        <pc:chgData name="Pauline Turnbull" userId="409d1224-aced-4db4-b117-20508c265622" providerId="ADAL" clId="{5044901F-6ECD-40F9-8376-FB0772B27F3B}" dt="2023-04-25T03:52:57.273" v="14" actId="2890"/>
        <pc:sldMkLst>
          <pc:docMk/>
          <pc:sldMk cId="3385690043" sldId="1571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1065564300" sldId="1572"/>
        </pc:sldMkLst>
      </pc:sldChg>
      <pc:sldChg chg="addSp delSp modSp add mod">
        <pc:chgData name="Pauline Turnbull" userId="409d1224-aced-4db4-b117-20508c265622" providerId="ADAL" clId="{5044901F-6ECD-40F9-8376-FB0772B27F3B}" dt="2023-04-25T04:01:40.278" v="107" actId="20577"/>
        <pc:sldMkLst>
          <pc:docMk/>
          <pc:sldMk cId="1117783275" sldId="1572"/>
        </pc:sldMkLst>
        <pc:spChg chg="mod">
          <ac:chgData name="Pauline Turnbull" userId="409d1224-aced-4db4-b117-20508c265622" providerId="ADAL" clId="{5044901F-6ECD-40F9-8376-FB0772B27F3B}" dt="2023-04-25T04:01:40.278" v="107" actId="20577"/>
          <ac:spMkLst>
            <pc:docMk/>
            <pc:sldMk cId="1117783275" sldId="1572"/>
            <ac:spMk id="5" creationId="{00000000-0000-0000-0000-000000000000}"/>
          </ac:spMkLst>
        </pc:spChg>
        <pc:spChg chg="del">
          <ac:chgData name="Pauline Turnbull" userId="409d1224-aced-4db4-b117-20508c265622" providerId="ADAL" clId="{5044901F-6ECD-40F9-8376-FB0772B27F3B}" dt="2023-04-25T04:01:03.217" v="72" actId="478"/>
          <ac:spMkLst>
            <pc:docMk/>
            <pc:sldMk cId="1117783275" sldId="1572"/>
            <ac:spMk id="15" creationId="{18BD8168-5198-1647-D975-4FFB9E6744CE}"/>
          </ac:spMkLst>
        </pc:spChg>
        <pc:spChg chg="mod">
          <ac:chgData name="Pauline Turnbull" userId="409d1224-aced-4db4-b117-20508c265622" providerId="ADAL" clId="{5044901F-6ECD-40F9-8376-FB0772B27F3B}" dt="2023-04-25T04:01:30.637" v="76"/>
          <ac:spMkLst>
            <pc:docMk/>
            <pc:sldMk cId="1117783275" sldId="1572"/>
            <ac:spMk id="18" creationId="{E9977725-A783-FE46-65C6-CA5F9155DEF6}"/>
          </ac:spMkLst>
        </pc:spChg>
        <pc:spChg chg="mod">
          <ac:chgData name="Pauline Turnbull" userId="409d1224-aced-4db4-b117-20508c265622" providerId="ADAL" clId="{5044901F-6ECD-40F9-8376-FB0772B27F3B}" dt="2023-04-25T04:01:30.637" v="76"/>
          <ac:spMkLst>
            <pc:docMk/>
            <pc:sldMk cId="1117783275" sldId="1572"/>
            <ac:spMk id="19" creationId="{F57C9B7A-FA04-E0B3-0088-90E4FBB88C73}"/>
          </ac:spMkLst>
        </pc:spChg>
        <pc:spChg chg="mod">
          <ac:chgData name="Pauline Turnbull" userId="409d1224-aced-4db4-b117-20508c265622" providerId="ADAL" clId="{5044901F-6ECD-40F9-8376-FB0772B27F3B}" dt="2023-04-25T04:01:30.637" v="76"/>
          <ac:spMkLst>
            <pc:docMk/>
            <pc:sldMk cId="1117783275" sldId="1572"/>
            <ac:spMk id="20" creationId="{94CBA418-AF16-77BE-D9DC-0115512F4A5D}"/>
          </ac:spMkLst>
        </pc:spChg>
        <pc:grpChg chg="add mod">
          <ac:chgData name="Pauline Turnbull" userId="409d1224-aced-4db4-b117-20508c265622" providerId="ADAL" clId="{5044901F-6ECD-40F9-8376-FB0772B27F3B}" dt="2023-04-25T04:01:30.637" v="76"/>
          <ac:grpSpMkLst>
            <pc:docMk/>
            <pc:sldMk cId="1117783275" sldId="1572"/>
            <ac:grpSpMk id="3" creationId="{2AC12E1A-A92F-E78E-CC6A-3ABB02CA8089}"/>
          </ac:grpSpMkLst>
        </pc:grpChg>
        <pc:grpChg chg="del">
          <ac:chgData name="Pauline Turnbull" userId="409d1224-aced-4db4-b117-20508c265622" providerId="ADAL" clId="{5044901F-6ECD-40F9-8376-FB0772B27F3B}" dt="2023-04-25T04:00:54.153" v="69" actId="478"/>
          <ac:grpSpMkLst>
            <pc:docMk/>
            <pc:sldMk cId="1117783275" sldId="1572"/>
            <ac:grpSpMk id="4" creationId="{084E2B45-7E36-A1F6-CA7B-388C735E3667}"/>
          </ac:grpSpMkLst>
        </pc:grpChg>
        <pc:picChg chg="del mod">
          <ac:chgData name="Pauline Turnbull" userId="409d1224-aced-4db4-b117-20508c265622" providerId="ADAL" clId="{5044901F-6ECD-40F9-8376-FB0772B27F3B}" dt="2023-04-25T04:00:57.793" v="71" actId="478"/>
          <ac:picMkLst>
            <pc:docMk/>
            <pc:sldMk cId="1117783275" sldId="1572"/>
            <ac:picMk id="2" creationId="{590B38B1-10A0-AC08-26C1-CE95FE453AFD}"/>
          </ac:picMkLst>
        </pc:picChg>
        <pc:cxnChg chg="mod">
          <ac:chgData name="Pauline Turnbull" userId="409d1224-aced-4db4-b117-20508c265622" providerId="ADAL" clId="{5044901F-6ECD-40F9-8376-FB0772B27F3B}" dt="2023-04-25T04:01:30.637" v="76"/>
          <ac:cxnSpMkLst>
            <pc:docMk/>
            <pc:sldMk cId="1117783275" sldId="1572"/>
            <ac:cxnSpMk id="17" creationId="{0A1CCB44-D502-58E6-8A50-71647243E415}"/>
          </ac:cxnSpMkLst>
        </pc:cxnChg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3498297210" sldId="1572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1182359675" sldId="1573"/>
        </pc:sldMkLst>
      </pc:sldChg>
      <pc:sldChg chg="addSp delSp modSp add mod">
        <pc:chgData name="Pauline Turnbull" userId="409d1224-aced-4db4-b117-20508c265622" providerId="ADAL" clId="{5044901F-6ECD-40F9-8376-FB0772B27F3B}" dt="2023-04-25T04:08:27.392" v="189"/>
        <pc:sldMkLst>
          <pc:docMk/>
          <pc:sldMk cId="2818645358" sldId="1573"/>
        </pc:sldMkLst>
        <pc:spChg chg="del mod">
          <ac:chgData name="Pauline Turnbull" userId="409d1224-aced-4db4-b117-20508c265622" providerId="ADAL" clId="{5044901F-6ECD-40F9-8376-FB0772B27F3B}" dt="2023-04-25T04:08:20.257" v="187" actId="478"/>
          <ac:spMkLst>
            <pc:docMk/>
            <pc:sldMk cId="2818645358" sldId="1573"/>
            <ac:spMk id="3" creationId="{F9E586AB-9CBD-492A-9338-A9F58CD89192}"/>
          </ac:spMkLst>
        </pc:spChg>
        <pc:spChg chg="mod">
          <ac:chgData name="Pauline Turnbull" userId="409d1224-aced-4db4-b117-20508c265622" providerId="ADAL" clId="{5044901F-6ECD-40F9-8376-FB0772B27F3B}" dt="2023-04-25T04:08:17.192" v="186" actId="20577"/>
          <ac:spMkLst>
            <pc:docMk/>
            <pc:sldMk cId="2818645358" sldId="1573"/>
            <ac:spMk id="7" creationId="{00000000-0000-0000-0000-000000000000}"/>
          </ac:spMkLst>
        </pc:spChg>
        <pc:graphicFrameChg chg="del">
          <ac:chgData name="Pauline Turnbull" userId="409d1224-aced-4db4-b117-20508c265622" providerId="ADAL" clId="{5044901F-6ECD-40F9-8376-FB0772B27F3B}" dt="2023-04-25T04:08:05.978" v="172" actId="478"/>
          <ac:graphicFrameMkLst>
            <pc:docMk/>
            <pc:sldMk cId="2818645358" sldId="1573"/>
            <ac:graphicFrameMk id="5" creationId="{6EFFD3B9-1492-4CDD-A93C-C9658BB44EF7}"/>
          </ac:graphicFrameMkLst>
        </pc:graphicFrameChg>
        <pc:picChg chg="add mod">
          <ac:chgData name="Pauline Turnbull" userId="409d1224-aced-4db4-b117-20508c265622" providerId="ADAL" clId="{5044901F-6ECD-40F9-8376-FB0772B27F3B}" dt="2023-04-25T04:08:27.392" v="189"/>
          <ac:picMkLst>
            <pc:docMk/>
            <pc:sldMk cId="2818645358" sldId="1573"/>
            <ac:picMk id="2" creationId="{BE2169FC-B9F7-AD16-5248-B9C4289E851C}"/>
          </ac:picMkLst>
        </pc:picChg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3694595678" sldId="1573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753291917" sldId="1574"/>
        </pc:sldMkLst>
      </pc:sldChg>
      <pc:sldChg chg="addSp delSp modSp add mod">
        <pc:chgData name="Pauline Turnbull" userId="409d1224-aced-4db4-b117-20508c265622" providerId="ADAL" clId="{5044901F-6ECD-40F9-8376-FB0772B27F3B}" dt="2023-04-25T04:17:36.018" v="278" actId="1076"/>
        <pc:sldMkLst>
          <pc:docMk/>
          <pc:sldMk cId="2464318149" sldId="1574"/>
        </pc:sldMkLst>
        <pc:spChg chg="add mod">
          <ac:chgData name="Pauline Turnbull" userId="409d1224-aced-4db4-b117-20508c265622" providerId="ADAL" clId="{5044901F-6ECD-40F9-8376-FB0772B27F3B}" dt="2023-04-25T04:17:27.010" v="276"/>
          <ac:spMkLst>
            <pc:docMk/>
            <pc:sldMk cId="2464318149" sldId="1574"/>
            <ac:spMk id="2" creationId="{8F50CBDF-C804-0E56-788C-BCE8AC146265}"/>
          </ac:spMkLst>
        </pc:spChg>
        <pc:spChg chg="del">
          <ac:chgData name="Pauline Turnbull" userId="409d1224-aced-4db4-b117-20508c265622" providerId="ADAL" clId="{5044901F-6ECD-40F9-8376-FB0772B27F3B}" dt="2023-04-25T04:17:26.557" v="275" actId="478"/>
          <ac:spMkLst>
            <pc:docMk/>
            <pc:sldMk cId="2464318149" sldId="1574"/>
            <ac:spMk id="3" creationId="{2D9BC6CE-4D40-4122-B948-DC5422A8A95C}"/>
          </ac:spMkLst>
        </pc:spChg>
        <pc:spChg chg="del">
          <ac:chgData name="Pauline Turnbull" userId="409d1224-aced-4db4-b117-20508c265622" providerId="ADAL" clId="{5044901F-6ECD-40F9-8376-FB0772B27F3B}" dt="2023-04-25T04:17:17.019" v="274" actId="478"/>
          <ac:spMkLst>
            <pc:docMk/>
            <pc:sldMk cId="2464318149" sldId="1574"/>
            <ac:spMk id="4" creationId="{8ABBAC2A-6BB4-4D71-996C-6FA52BEF4E7A}"/>
          </ac:spMkLst>
        </pc:spChg>
        <pc:spChg chg="del mod">
          <ac:chgData name="Pauline Turnbull" userId="409d1224-aced-4db4-b117-20508c265622" providerId="ADAL" clId="{5044901F-6ECD-40F9-8376-FB0772B27F3B}" dt="2023-04-25T04:17:15.104" v="273" actId="478"/>
          <ac:spMkLst>
            <pc:docMk/>
            <pc:sldMk cId="2464318149" sldId="1574"/>
            <ac:spMk id="9" creationId="{2C7ED01E-5300-4EDA-B08B-A9FFCA3E3430}"/>
          </ac:spMkLst>
        </pc:spChg>
        <pc:picChg chg="del">
          <ac:chgData name="Pauline Turnbull" userId="409d1224-aced-4db4-b117-20508c265622" providerId="ADAL" clId="{5044901F-6ECD-40F9-8376-FB0772B27F3B}" dt="2023-04-25T04:17:00.489" v="268" actId="478"/>
          <ac:picMkLst>
            <pc:docMk/>
            <pc:sldMk cId="2464318149" sldId="1574"/>
            <ac:picMk id="5" creationId="{9A3BE269-5AEC-1A69-FDEC-6B7FCAA3FD4E}"/>
          </ac:picMkLst>
        </pc:picChg>
        <pc:picChg chg="add mod">
          <ac:chgData name="Pauline Turnbull" userId="409d1224-aced-4db4-b117-20508c265622" providerId="ADAL" clId="{5044901F-6ECD-40F9-8376-FB0772B27F3B}" dt="2023-04-25T04:17:36.018" v="278" actId="1076"/>
          <ac:picMkLst>
            <pc:docMk/>
            <pc:sldMk cId="2464318149" sldId="1574"/>
            <ac:picMk id="6" creationId="{BAF0B915-86BB-9855-ACAD-7AF050CC213A}"/>
          </ac:picMkLst>
        </pc:picChg>
        <pc:picChg chg="del">
          <ac:chgData name="Pauline Turnbull" userId="409d1224-aced-4db4-b117-20508c265622" providerId="ADAL" clId="{5044901F-6ECD-40F9-8376-FB0772B27F3B}" dt="2023-04-25T04:17:04.893" v="269" actId="478"/>
          <ac:picMkLst>
            <pc:docMk/>
            <pc:sldMk cId="2464318149" sldId="1574"/>
            <ac:picMk id="7" creationId="{E4D5DB23-FD63-81B9-87E6-7483981B886A}"/>
          </ac:picMkLst>
        </pc:picChg>
        <pc:picChg chg="del">
          <ac:chgData name="Pauline Turnbull" userId="409d1224-aced-4db4-b117-20508c265622" providerId="ADAL" clId="{5044901F-6ECD-40F9-8376-FB0772B27F3B}" dt="2023-04-25T04:17:12.367" v="271" actId="478"/>
          <ac:picMkLst>
            <pc:docMk/>
            <pc:sldMk cId="2464318149" sldId="1574"/>
            <ac:picMk id="10" creationId="{9E945328-30AA-9D2F-D56D-3150549B24A7}"/>
          </ac:picMkLst>
        </pc:picChg>
        <pc:picChg chg="del">
          <ac:chgData name="Pauline Turnbull" userId="409d1224-aced-4db4-b117-20508c265622" providerId="ADAL" clId="{5044901F-6ECD-40F9-8376-FB0772B27F3B}" dt="2023-04-25T04:17:00.489" v="268" actId="478"/>
          <ac:picMkLst>
            <pc:docMk/>
            <pc:sldMk cId="2464318149" sldId="1574"/>
            <ac:picMk id="20" creationId="{A90C01FC-BF4E-46C4-8889-D82C2F026184}"/>
          </ac:picMkLst>
        </pc:picChg>
        <pc:picChg chg="del">
          <ac:chgData name="Pauline Turnbull" userId="409d1224-aced-4db4-b117-20508c265622" providerId="ADAL" clId="{5044901F-6ECD-40F9-8376-FB0772B27F3B}" dt="2023-04-25T04:17:04.893" v="269" actId="478"/>
          <ac:picMkLst>
            <pc:docMk/>
            <pc:sldMk cId="2464318149" sldId="1574"/>
            <ac:picMk id="21" creationId="{9FE6535F-E3C3-44F9-8BDB-AC07DB28D276}"/>
          </ac:picMkLst>
        </pc:picChg>
        <pc:picChg chg="del">
          <ac:chgData name="Pauline Turnbull" userId="409d1224-aced-4db4-b117-20508c265622" providerId="ADAL" clId="{5044901F-6ECD-40F9-8376-FB0772B27F3B}" dt="2023-04-25T04:17:08.394" v="270" actId="478"/>
          <ac:picMkLst>
            <pc:docMk/>
            <pc:sldMk cId="2464318149" sldId="1574"/>
            <ac:picMk id="23" creationId="{C0AA4C93-F6B8-5383-4A46-A818EFBAF494}"/>
          </ac:picMkLst>
        </pc:picChg>
        <pc:picChg chg="del">
          <ac:chgData name="Pauline Turnbull" userId="409d1224-aced-4db4-b117-20508c265622" providerId="ADAL" clId="{5044901F-6ECD-40F9-8376-FB0772B27F3B}" dt="2023-04-25T04:17:00.489" v="268" actId="478"/>
          <ac:picMkLst>
            <pc:docMk/>
            <pc:sldMk cId="2464318149" sldId="1574"/>
            <ac:picMk id="25" creationId="{6064A8E1-F56A-CF98-520E-CFE58AEA2D9E}"/>
          </ac:picMkLst>
        </pc:picChg>
        <pc:picChg chg="del">
          <ac:chgData name="Pauline Turnbull" userId="409d1224-aced-4db4-b117-20508c265622" providerId="ADAL" clId="{5044901F-6ECD-40F9-8376-FB0772B27F3B}" dt="2023-04-25T04:17:04.893" v="269" actId="478"/>
          <ac:picMkLst>
            <pc:docMk/>
            <pc:sldMk cId="2464318149" sldId="1574"/>
            <ac:picMk id="27" creationId="{6A70A317-AD3B-22D8-33EC-9BD922B21F6A}"/>
          </ac:picMkLst>
        </pc:picChg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4081571466" sldId="1574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547229556" sldId="1575"/>
        </pc:sldMkLst>
      </pc:sldChg>
      <pc:sldChg chg="addSp delSp modSp add mod">
        <pc:chgData name="Pauline Turnbull" userId="409d1224-aced-4db4-b117-20508c265622" providerId="ADAL" clId="{5044901F-6ECD-40F9-8376-FB0772B27F3B}" dt="2023-04-25T04:20:27.443" v="309" actId="20577"/>
        <pc:sldMkLst>
          <pc:docMk/>
          <pc:sldMk cId="2229839885" sldId="1575"/>
        </pc:sldMkLst>
        <pc:spChg chg="del">
          <ac:chgData name="Pauline Turnbull" userId="409d1224-aced-4db4-b117-20508c265622" providerId="ADAL" clId="{5044901F-6ECD-40F9-8376-FB0772B27F3B}" dt="2023-04-25T04:19:38.766" v="292" actId="478"/>
          <ac:spMkLst>
            <pc:docMk/>
            <pc:sldMk cId="2229839885" sldId="1575"/>
            <ac:spMk id="6" creationId="{C3999AFF-61D5-F5DC-7B5B-CCFC622CCFAC}"/>
          </ac:spMkLst>
        </pc:spChg>
        <pc:spChg chg="del">
          <ac:chgData name="Pauline Turnbull" userId="409d1224-aced-4db4-b117-20508c265622" providerId="ADAL" clId="{5044901F-6ECD-40F9-8376-FB0772B27F3B}" dt="2023-04-25T04:19:38.766" v="292" actId="478"/>
          <ac:spMkLst>
            <pc:docMk/>
            <pc:sldMk cId="2229839885" sldId="1575"/>
            <ac:spMk id="7" creationId="{D8B7B385-CBEC-1062-02EF-305F18877992}"/>
          </ac:spMkLst>
        </pc:spChg>
        <pc:spChg chg="add del mod">
          <ac:chgData name="Pauline Turnbull" userId="409d1224-aced-4db4-b117-20508c265622" providerId="ADAL" clId="{5044901F-6ECD-40F9-8376-FB0772B27F3B}" dt="2023-04-25T04:19:38.265" v="291"/>
          <ac:spMkLst>
            <pc:docMk/>
            <pc:sldMk cId="2229839885" sldId="1575"/>
            <ac:spMk id="9" creationId="{BE5C9364-1874-1472-424F-46B20877F782}"/>
          </ac:spMkLst>
        </pc:spChg>
        <pc:spChg chg="add mod">
          <ac:chgData name="Pauline Turnbull" userId="409d1224-aced-4db4-b117-20508c265622" providerId="ADAL" clId="{5044901F-6ECD-40F9-8376-FB0772B27F3B}" dt="2023-04-25T04:20:05.712" v="296" actId="6549"/>
          <ac:spMkLst>
            <pc:docMk/>
            <pc:sldMk cId="2229839885" sldId="1575"/>
            <ac:spMk id="10" creationId="{A2E805EB-9066-0755-5231-80BA33584BC7}"/>
          </ac:spMkLst>
        </pc:spChg>
        <pc:spChg chg="add del mod">
          <ac:chgData name="Pauline Turnbull" userId="409d1224-aced-4db4-b117-20508c265622" providerId="ADAL" clId="{5044901F-6ECD-40F9-8376-FB0772B27F3B}" dt="2023-04-25T04:20:09.713" v="298"/>
          <ac:spMkLst>
            <pc:docMk/>
            <pc:sldMk cId="2229839885" sldId="1575"/>
            <ac:spMk id="11" creationId="{F1E56241-CD07-3005-7B2B-722493E78406}"/>
          </ac:spMkLst>
        </pc:spChg>
        <pc:spChg chg="add mod">
          <ac:chgData name="Pauline Turnbull" userId="409d1224-aced-4db4-b117-20508c265622" providerId="ADAL" clId="{5044901F-6ECD-40F9-8376-FB0772B27F3B}" dt="2023-04-25T04:20:27.443" v="309" actId="20577"/>
          <ac:spMkLst>
            <pc:docMk/>
            <pc:sldMk cId="2229839885" sldId="1575"/>
            <ac:spMk id="12" creationId="{2B974A37-0B26-F700-0016-7F5AFE807F1C}"/>
          </ac:spMkLst>
        </pc:spChg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3868398685" sldId="1575"/>
        </pc:sldMkLst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265188649" sldId="1576"/>
        </pc:sldMkLst>
      </pc:sldChg>
      <pc:sldChg chg="add ord">
        <pc:chgData name="Pauline Turnbull" userId="409d1224-aced-4db4-b117-20508c265622" providerId="ADAL" clId="{5044901F-6ECD-40F9-8376-FB0772B27F3B}" dt="2023-04-25T04:33:39.982" v="469"/>
        <pc:sldMkLst>
          <pc:docMk/>
          <pc:sldMk cId="1713504651" sldId="1576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2606126730" sldId="1576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6477861" sldId="1577"/>
        </pc:sldMkLst>
      </pc:sldChg>
      <pc:sldChg chg="add">
        <pc:chgData name="Pauline Turnbull" userId="409d1224-aced-4db4-b117-20508c265622" providerId="ADAL" clId="{5044901F-6ECD-40F9-8376-FB0772B27F3B}" dt="2023-04-25T04:35:36.029" v="484" actId="2890"/>
        <pc:sldMkLst>
          <pc:docMk/>
          <pc:sldMk cId="267981110" sldId="1577"/>
        </pc:sldMkLst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4251913389" sldId="1577"/>
        </pc:sldMkLst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714928249" sldId="1578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3189932511" sldId="1578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366485570" sldId="1579"/>
        </pc:sldMkLst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684633173" sldId="1579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247347517" sldId="1580"/>
        </pc:sldMkLst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3523640437" sldId="1580"/>
        </pc:sldMkLst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3798180014" sldId="1581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3892022161" sldId="1581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111947890" sldId="1582"/>
        </pc:sldMkLst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1346726297" sldId="1582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542567634" sldId="1583"/>
        </pc:sldMkLst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3736813547" sldId="1583"/>
        </pc:sldMkLst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3367594719" sldId="1584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3434529330" sldId="1584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2418277067" sldId="1585"/>
        </pc:sldMkLst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2777844204" sldId="1585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1320565354" sldId="1586"/>
        </pc:sldMkLst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4170021088" sldId="1586"/>
        </pc:sldMkLst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708821781" sldId="1587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759511979" sldId="1587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2215031566" sldId="1588"/>
        </pc:sldMkLst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2511606423" sldId="1588"/>
        </pc:sldMkLst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314868217" sldId="1589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2552767082" sldId="1589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236559545" sldId="1590"/>
        </pc:sldMkLst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3104963339" sldId="1590"/>
        </pc:sldMkLst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2456995485" sldId="1591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3265070481" sldId="1591"/>
        </pc:sldMkLst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1866054059" sldId="1592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2839851004" sldId="1592"/>
        </pc:sldMkLst>
      </pc:sldChg>
      <pc:sldMasterChg chg="add del addSldLayout delSldLayout">
        <pc:chgData name="Pauline Turnbull" userId="409d1224-aced-4db4-b117-20508c265622" providerId="ADAL" clId="{5044901F-6ECD-40F9-8376-FB0772B27F3B}" dt="2023-04-25T03:52:54.176" v="9" actId="47"/>
        <pc:sldMasterMkLst>
          <pc:docMk/>
          <pc:sldMasterMk cId="2114689955" sldId="2147483662"/>
        </pc:sldMasterMkLst>
        <pc:sldLayoutChg chg="add del">
          <pc:chgData name="Pauline Turnbull" userId="409d1224-aced-4db4-b117-20508c265622" providerId="ADAL" clId="{5044901F-6ECD-40F9-8376-FB0772B27F3B}" dt="2023-04-25T03:52:54.176" v="9" actId="47"/>
          <pc:sldLayoutMkLst>
            <pc:docMk/>
            <pc:sldMasterMk cId="2114689955" sldId="2147483662"/>
            <pc:sldLayoutMk cId="992066808" sldId="2147483663"/>
          </pc:sldLayoutMkLst>
        </pc:sldLayoutChg>
        <pc:sldLayoutChg chg="add del">
          <pc:chgData name="Pauline Turnbull" userId="409d1224-aced-4db4-b117-20508c265622" providerId="ADAL" clId="{5044901F-6ECD-40F9-8376-FB0772B27F3B}" dt="2023-04-25T03:52:54.176" v="9" actId="47"/>
          <pc:sldLayoutMkLst>
            <pc:docMk/>
            <pc:sldMasterMk cId="2114689955" sldId="2147483662"/>
            <pc:sldLayoutMk cId="1554441469" sldId="2147483664"/>
          </pc:sldLayoutMkLst>
        </pc:sldLayoutChg>
        <pc:sldLayoutChg chg="add del">
          <pc:chgData name="Pauline Turnbull" userId="409d1224-aced-4db4-b117-20508c265622" providerId="ADAL" clId="{5044901F-6ECD-40F9-8376-FB0772B27F3B}" dt="2023-04-25T03:52:54.176" v="9" actId="47"/>
          <pc:sldLayoutMkLst>
            <pc:docMk/>
            <pc:sldMasterMk cId="2114689955" sldId="2147483662"/>
            <pc:sldLayoutMk cId="400949110" sldId="2147483665"/>
          </pc:sldLayoutMkLst>
        </pc:sldLayoutChg>
        <pc:sldLayoutChg chg="add del">
          <pc:chgData name="Pauline Turnbull" userId="409d1224-aced-4db4-b117-20508c265622" providerId="ADAL" clId="{5044901F-6ECD-40F9-8376-FB0772B27F3B}" dt="2023-04-25T03:52:54.176" v="9" actId="47"/>
          <pc:sldLayoutMkLst>
            <pc:docMk/>
            <pc:sldMasterMk cId="2114689955" sldId="2147483662"/>
            <pc:sldLayoutMk cId="945731072" sldId="2147483666"/>
          </pc:sldLayoutMkLst>
        </pc:sldLayoutChg>
        <pc:sldLayoutChg chg="add del">
          <pc:chgData name="Pauline Turnbull" userId="409d1224-aced-4db4-b117-20508c265622" providerId="ADAL" clId="{5044901F-6ECD-40F9-8376-FB0772B27F3B}" dt="2023-04-25T03:52:54.176" v="9" actId="47"/>
          <pc:sldLayoutMkLst>
            <pc:docMk/>
            <pc:sldMasterMk cId="2114689955" sldId="2147483662"/>
            <pc:sldLayoutMk cId="374617412" sldId="2147483667"/>
          </pc:sldLayoutMkLst>
        </pc:sldLayoutChg>
        <pc:sldLayoutChg chg="add del">
          <pc:chgData name="Pauline Turnbull" userId="409d1224-aced-4db4-b117-20508c265622" providerId="ADAL" clId="{5044901F-6ECD-40F9-8376-FB0772B27F3B}" dt="2023-04-25T03:52:54.176" v="9" actId="47"/>
          <pc:sldLayoutMkLst>
            <pc:docMk/>
            <pc:sldMasterMk cId="2114689955" sldId="2147483662"/>
            <pc:sldLayoutMk cId="2407233094" sldId="2147483668"/>
          </pc:sldLayoutMkLst>
        </pc:sldLayoutChg>
        <pc:sldLayoutChg chg="add del">
          <pc:chgData name="Pauline Turnbull" userId="409d1224-aced-4db4-b117-20508c265622" providerId="ADAL" clId="{5044901F-6ECD-40F9-8376-FB0772B27F3B}" dt="2023-04-25T03:52:54.176" v="9" actId="47"/>
          <pc:sldLayoutMkLst>
            <pc:docMk/>
            <pc:sldMasterMk cId="2114689955" sldId="2147483662"/>
            <pc:sldLayoutMk cId="3891488854" sldId="2147483669"/>
          </pc:sldLayoutMkLst>
        </pc:sldLayoutChg>
        <pc:sldLayoutChg chg="add del">
          <pc:chgData name="Pauline Turnbull" userId="409d1224-aced-4db4-b117-20508c265622" providerId="ADAL" clId="{5044901F-6ECD-40F9-8376-FB0772B27F3B}" dt="2023-04-25T03:52:54.176" v="9" actId="47"/>
          <pc:sldLayoutMkLst>
            <pc:docMk/>
            <pc:sldMasterMk cId="2114689955" sldId="2147483662"/>
            <pc:sldLayoutMk cId="1685401180" sldId="2147483670"/>
          </pc:sldLayoutMkLst>
        </pc:sldLayoutChg>
        <pc:sldLayoutChg chg="add del">
          <pc:chgData name="Pauline Turnbull" userId="409d1224-aced-4db4-b117-20508c265622" providerId="ADAL" clId="{5044901F-6ECD-40F9-8376-FB0772B27F3B}" dt="2023-04-25T03:52:54.176" v="9" actId="47"/>
          <pc:sldLayoutMkLst>
            <pc:docMk/>
            <pc:sldMasterMk cId="2114689955" sldId="2147483662"/>
            <pc:sldLayoutMk cId="893330776" sldId="2147483671"/>
          </pc:sldLayoutMkLst>
        </pc:sldLayoutChg>
        <pc:sldLayoutChg chg="add del">
          <pc:chgData name="Pauline Turnbull" userId="409d1224-aced-4db4-b117-20508c265622" providerId="ADAL" clId="{5044901F-6ECD-40F9-8376-FB0772B27F3B}" dt="2023-04-25T03:52:54.176" v="9" actId="47"/>
          <pc:sldLayoutMkLst>
            <pc:docMk/>
            <pc:sldMasterMk cId="2114689955" sldId="2147483662"/>
            <pc:sldLayoutMk cId="102882178" sldId="2147483672"/>
          </pc:sldLayoutMkLst>
        </pc:sldLayoutChg>
        <pc:sldLayoutChg chg="add del">
          <pc:chgData name="Pauline Turnbull" userId="409d1224-aced-4db4-b117-20508c265622" providerId="ADAL" clId="{5044901F-6ECD-40F9-8376-FB0772B27F3B}" dt="2023-04-25T03:52:54.176" v="9" actId="47"/>
          <pc:sldLayoutMkLst>
            <pc:docMk/>
            <pc:sldMasterMk cId="2114689955" sldId="2147483662"/>
            <pc:sldLayoutMk cId="3738758022" sldId="2147483673"/>
          </pc:sldLayoutMkLst>
        </pc:sldLayoutChg>
      </pc:sldMasterChg>
      <pc:sldMasterChg chg="del delSldLayout">
        <pc:chgData name="Pauline Turnbull" userId="409d1224-aced-4db4-b117-20508c265622" providerId="ADAL" clId="{5044901F-6ECD-40F9-8376-FB0772B27F3B}" dt="2023-04-25T04:20:32.177" v="310" actId="47"/>
        <pc:sldMasterMkLst>
          <pc:docMk/>
          <pc:sldMasterMk cId="1539721480" sldId="2147483685"/>
        </pc:sldMasterMkLst>
        <pc:sldLayoutChg chg="del">
          <pc:chgData name="Pauline Turnbull" userId="409d1224-aced-4db4-b117-20508c265622" providerId="ADAL" clId="{5044901F-6ECD-40F9-8376-FB0772B27F3B}" dt="2023-04-25T04:20:32.177" v="310" actId="47"/>
          <pc:sldLayoutMkLst>
            <pc:docMk/>
            <pc:sldMasterMk cId="1539721480" sldId="2147483685"/>
            <pc:sldLayoutMk cId="499876237" sldId="2147483686"/>
          </pc:sldLayoutMkLst>
        </pc:sldLayoutChg>
        <pc:sldLayoutChg chg="del">
          <pc:chgData name="Pauline Turnbull" userId="409d1224-aced-4db4-b117-20508c265622" providerId="ADAL" clId="{5044901F-6ECD-40F9-8376-FB0772B27F3B}" dt="2023-04-25T04:20:32.177" v="310" actId="47"/>
          <pc:sldLayoutMkLst>
            <pc:docMk/>
            <pc:sldMasterMk cId="1539721480" sldId="2147483685"/>
            <pc:sldLayoutMk cId="3285271631" sldId="2147483687"/>
          </pc:sldLayoutMkLst>
        </pc:sldLayoutChg>
        <pc:sldLayoutChg chg="del">
          <pc:chgData name="Pauline Turnbull" userId="409d1224-aced-4db4-b117-20508c265622" providerId="ADAL" clId="{5044901F-6ECD-40F9-8376-FB0772B27F3B}" dt="2023-04-25T04:20:32.177" v="310" actId="47"/>
          <pc:sldLayoutMkLst>
            <pc:docMk/>
            <pc:sldMasterMk cId="1539721480" sldId="2147483685"/>
            <pc:sldLayoutMk cId="3653311490" sldId="2147483688"/>
          </pc:sldLayoutMkLst>
        </pc:sldLayoutChg>
        <pc:sldLayoutChg chg="del">
          <pc:chgData name="Pauline Turnbull" userId="409d1224-aced-4db4-b117-20508c265622" providerId="ADAL" clId="{5044901F-6ECD-40F9-8376-FB0772B27F3B}" dt="2023-04-25T04:20:32.177" v="310" actId="47"/>
          <pc:sldLayoutMkLst>
            <pc:docMk/>
            <pc:sldMasterMk cId="1539721480" sldId="2147483685"/>
            <pc:sldLayoutMk cId="1985861196" sldId="2147483689"/>
          </pc:sldLayoutMkLst>
        </pc:sldLayoutChg>
        <pc:sldLayoutChg chg="del">
          <pc:chgData name="Pauline Turnbull" userId="409d1224-aced-4db4-b117-20508c265622" providerId="ADAL" clId="{5044901F-6ECD-40F9-8376-FB0772B27F3B}" dt="2023-04-25T04:20:32.177" v="310" actId="47"/>
          <pc:sldLayoutMkLst>
            <pc:docMk/>
            <pc:sldMasterMk cId="1539721480" sldId="2147483685"/>
            <pc:sldLayoutMk cId="119899196" sldId="2147483690"/>
          </pc:sldLayoutMkLst>
        </pc:sldLayoutChg>
        <pc:sldLayoutChg chg="del">
          <pc:chgData name="Pauline Turnbull" userId="409d1224-aced-4db4-b117-20508c265622" providerId="ADAL" clId="{5044901F-6ECD-40F9-8376-FB0772B27F3B}" dt="2023-04-25T04:20:32.177" v="310" actId="47"/>
          <pc:sldLayoutMkLst>
            <pc:docMk/>
            <pc:sldMasterMk cId="1539721480" sldId="2147483685"/>
            <pc:sldLayoutMk cId="2079870494" sldId="2147483691"/>
          </pc:sldLayoutMkLst>
        </pc:sldLayoutChg>
        <pc:sldLayoutChg chg="del">
          <pc:chgData name="Pauline Turnbull" userId="409d1224-aced-4db4-b117-20508c265622" providerId="ADAL" clId="{5044901F-6ECD-40F9-8376-FB0772B27F3B}" dt="2023-04-25T04:20:32.177" v="310" actId="47"/>
          <pc:sldLayoutMkLst>
            <pc:docMk/>
            <pc:sldMasterMk cId="1539721480" sldId="2147483685"/>
            <pc:sldLayoutMk cId="1138603230" sldId="2147483692"/>
          </pc:sldLayoutMkLst>
        </pc:sldLayoutChg>
        <pc:sldLayoutChg chg="del">
          <pc:chgData name="Pauline Turnbull" userId="409d1224-aced-4db4-b117-20508c265622" providerId="ADAL" clId="{5044901F-6ECD-40F9-8376-FB0772B27F3B}" dt="2023-04-25T04:20:32.177" v="310" actId="47"/>
          <pc:sldLayoutMkLst>
            <pc:docMk/>
            <pc:sldMasterMk cId="1539721480" sldId="2147483685"/>
            <pc:sldLayoutMk cId="1930604607" sldId="2147483693"/>
          </pc:sldLayoutMkLst>
        </pc:sldLayoutChg>
        <pc:sldLayoutChg chg="del">
          <pc:chgData name="Pauline Turnbull" userId="409d1224-aced-4db4-b117-20508c265622" providerId="ADAL" clId="{5044901F-6ECD-40F9-8376-FB0772B27F3B}" dt="2023-04-25T04:20:32.177" v="310" actId="47"/>
          <pc:sldLayoutMkLst>
            <pc:docMk/>
            <pc:sldMasterMk cId="1539721480" sldId="2147483685"/>
            <pc:sldLayoutMk cId="2811464110" sldId="2147483694"/>
          </pc:sldLayoutMkLst>
        </pc:sldLayoutChg>
        <pc:sldLayoutChg chg="del">
          <pc:chgData name="Pauline Turnbull" userId="409d1224-aced-4db4-b117-20508c265622" providerId="ADAL" clId="{5044901F-6ECD-40F9-8376-FB0772B27F3B}" dt="2023-04-25T04:20:32.177" v="310" actId="47"/>
          <pc:sldLayoutMkLst>
            <pc:docMk/>
            <pc:sldMasterMk cId="1539721480" sldId="2147483685"/>
            <pc:sldLayoutMk cId="1575623634" sldId="2147483695"/>
          </pc:sldLayoutMkLst>
        </pc:sldLayoutChg>
        <pc:sldLayoutChg chg="del">
          <pc:chgData name="Pauline Turnbull" userId="409d1224-aced-4db4-b117-20508c265622" providerId="ADAL" clId="{5044901F-6ECD-40F9-8376-FB0772B27F3B}" dt="2023-04-25T04:20:32.177" v="310" actId="47"/>
          <pc:sldLayoutMkLst>
            <pc:docMk/>
            <pc:sldMasterMk cId="1539721480" sldId="2147483685"/>
            <pc:sldLayoutMk cId="2165592612" sldId="2147483696"/>
          </pc:sldLayoutMkLst>
        </pc:sldLayoutChg>
      </pc:sldMasterChg>
    </pc:docChg>
  </pc:docChgLst>
  <pc:docChgLst>
    <pc:chgData name="Pauline Turnbull" userId="S::p.turnbull@manchester.ac.uk::409d1224-aced-4db4-b117-20508c265622" providerId="AD" clId="Web-{5FD2E8A5-2E9C-B333-15B1-012E8BDA5395}"/>
    <pc:docChg chg="addSld sldOrd">
      <pc:chgData name="Pauline Turnbull" userId="S::p.turnbull@manchester.ac.uk::409d1224-aced-4db4-b117-20508c265622" providerId="AD" clId="Web-{5FD2E8A5-2E9C-B333-15B1-012E8BDA5395}" dt="2023-04-25T09:27:06.392" v="1"/>
      <pc:docMkLst>
        <pc:docMk/>
      </pc:docMkLst>
      <pc:sldChg chg="add ord replId">
        <pc:chgData name="Pauline Turnbull" userId="S::p.turnbull@manchester.ac.uk::409d1224-aced-4db4-b117-20508c265622" providerId="AD" clId="Web-{5FD2E8A5-2E9C-B333-15B1-012E8BDA5395}" dt="2023-04-25T09:27:06.392" v="1"/>
        <pc:sldMkLst>
          <pc:docMk/>
          <pc:sldMk cId="99380811" sldId="1578"/>
        </pc:sldMkLst>
      </pc:sldChg>
    </pc:docChg>
  </pc:docChgLst>
  <pc:docChgLst>
    <pc:chgData name="Jane Graney" userId="S::jane.graney@manchester.ac.uk::a98ccfab-2727-4ab1-a10b-873ac31b15de" providerId="AD" clId="Web-{00273727-1F1B-1B58-9870-3C7EF4CB6DF5}"/>
    <pc:docChg chg="addSld delSld modSld sldOrd">
      <pc:chgData name="Jane Graney" userId="S::jane.graney@manchester.ac.uk::a98ccfab-2727-4ab1-a10b-873ac31b15de" providerId="AD" clId="Web-{00273727-1F1B-1B58-9870-3C7EF4CB6DF5}" dt="2023-04-25T06:17:47.756" v="38"/>
      <pc:docMkLst>
        <pc:docMk/>
      </pc:docMkLst>
      <pc:sldChg chg="modSp">
        <pc:chgData name="Jane Graney" userId="S::jane.graney@manchester.ac.uk::a98ccfab-2727-4ab1-a10b-873ac31b15de" providerId="AD" clId="Web-{00273727-1F1B-1B58-9870-3C7EF4CB6DF5}" dt="2023-04-25T06:14:00.452" v="19" actId="1076"/>
        <pc:sldMkLst>
          <pc:docMk/>
          <pc:sldMk cId="0" sldId="1570"/>
        </pc:sldMkLst>
        <pc:graphicFrameChg chg="mod">
          <ac:chgData name="Jane Graney" userId="S::jane.graney@manchester.ac.uk::a98ccfab-2727-4ab1-a10b-873ac31b15de" providerId="AD" clId="Web-{00273727-1F1B-1B58-9870-3C7EF4CB6DF5}" dt="2023-04-25T06:14:00.452" v="19" actId="1076"/>
          <ac:graphicFrameMkLst>
            <pc:docMk/>
            <pc:sldMk cId="0" sldId="1570"/>
            <ac:graphicFrameMk id="57346" creationId="{00000000-0000-0000-0000-000000000000}"/>
          </ac:graphicFrameMkLst>
        </pc:graphicFrameChg>
      </pc:sldChg>
      <pc:sldChg chg="addSp delSp modSp add del">
        <pc:chgData name="Jane Graney" userId="S::jane.graney@manchester.ac.uk::a98ccfab-2727-4ab1-a10b-873ac31b15de" providerId="AD" clId="Web-{00273727-1F1B-1B58-9870-3C7EF4CB6DF5}" dt="2023-04-25T06:13:01.106" v="13"/>
        <pc:sldMkLst>
          <pc:docMk/>
          <pc:sldMk cId="498630066" sldId="1578"/>
        </pc:sldMkLst>
        <pc:spChg chg="add del">
          <ac:chgData name="Jane Graney" userId="S::jane.graney@manchester.ac.uk::a98ccfab-2727-4ab1-a10b-873ac31b15de" providerId="AD" clId="Web-{00273727-1F1B-1B58-9870-3C7EF4CB6DF5}" dt="2023-04-25T06:10:48.147" v="6"/>
          <ac:spMkLst>
            <pc:docMk/>
            <pc:sldMk cId="498630066" sldId="1578"/>
            <ac:spMk id="2" creationId="{7E981595-2AA7-1FD8-422D-6E8C5680E275}"/>
          </ac:spMkLst>
        </pc:spChg>
        <pc:spChg chg="del mod">
          <ac:chgData name="Jane Graney" userId="S::jane.graney@manchester.ac.uk::a98ccfab-2727-4ab1-a10b-873ac31b15de" providerId="AD" clId="Web-{00273727-1F1B-1B58-9870-3C7EF4CB6DF5}" dt="2023-04-25T06:10:42.397" v="4"/>
          <ac:spMkLst>
            <pc:docMk/>
            <pc:sldMk cId="498630066" sldId="1578"/>
            <ac:spMk id="4" creationId="{37E7FA7B-9C22-E4F7-07E9-849525A5D460}"/>
          </ac:spMkLst>
        </pc:spChg>
        <pc:spChg chg="add mod">
          <ac:chgData name="Jane Graney" userId="S::jane.graney@manchester.ac.uk::a98ccfab-2727-4ab1-a10b-873ac31b15de" providerId="AD" clId="Web-{00273727-1F1B-1B58-9870-3C7EF4CB6DF5}" dt="2023-04-25T06:11:22.414" v="12" actId="1076"/>
          <ac:spMkLst>
            <pc:docMk/>
            <pc:sldMk cId="498630066" sldId="1578"/>
            <ac:spMk id="5" creationId="{E089DA19-D483-BF3C-B85C-873679C614BF}"/>
          </ac:spMkLst>
        </pc:spChg>
      </pc:sldChg>
      <pc:sldChg chg="add del">
        <pc:chgData name="Jane Graney" userId="S::jane.graney@manchester.ac.uk::a98ccfab-2727-4ab1-a10b-873ac31b15de" providerId="AD" clId="Web-{00273727-1F1B-1B58-9870-3C7EF4CB6DF5}" dt="2023-04-25T06:10:04.583" v="1"/>
        <pc:sldMkLst>
          <pc:docMk/>
          <pc:sldMk cId="644963035" sldId="1578"/>
        </pc:sldMkLst>
      </pc:sldChg>
      <pc:sldChg chg="modSp add del ord">
        <pc:chgData name="Jane Graney" userId="S::jane.graney@manchester.ac.uk::a98ccfab-2727-4ab1-a10b-873ac31b15de" providerId="AD" clId="Web-{00273727-1F1B-1B58-9870-3C7EF4CB6DF5}" dt="2023-04-25T06:17:21.412" v="35"/>
        <pc:sldMkLst>
          <pc:docMk/>
          <pc:sldMk cId="3424152251" sldId="1578"/>
        </pc:sldMkLst>
        <pc:spChg chg="mod">
          <ac:chgData name="Jane Graney" userId="S::jane.graney@manchester.ac.uk::a98ccfab-2727-4ab1-a10b-873ac31b15de" providerId="AD" clId="Web-{00273727-1F1B-1B58-9870-3C7EF4CB6DF5}" dt="2023-04-25T06:16:27.191" v="27" actId="14100"/>
          <ac:spMkLst>
            <pc:docMk/>
            <pc:sldMk cId="3424152251" sldId="1578"/>
            <ac:spMk id="4" creationId="{37E7FA7B-9C22-E4F7-07E9-849525A5D460}"/>
          </ac:spMkLst>
        </pc:spChg>
      </pc:sldChg>
      <pc:sldChg chg="delSp add replId">
        <pc:chgData name="Jane Graney" userId="S::jane.graney@manchester.ac.uk::a98ccfab-2727-4ab1-a10b-873ac31b15de" providerId="AD" clId="Web-{00273727-1F1B-1B58-9870-3C7EF4CB6DF5}" dt="2023-04-25T06:17:47.756" v="38"/>
        <pc:sldMkLst>
          <pc:docMk/>
          <pc:sldMk cId="3522200125" sldId="1578"/>
        </pc:sldMkLst>
        <pc:graphicFrameChg chg="del">
          <ac:chgData name="Jane Graney" userId="S::jane.graney@manchester.ac.uk::a98ccfab-2727-4ab1-a10b-873ac31b15de" providerId="AD" clId="Web-{00273727-1F1B-1B58-9870-3C7EF4CB6DF5}" dt="2023-04-25T06:17:47.756" v="38"/>
          <ac:graphicFrameMkLst>
            <pc:docMk/>
            <pc:sldMk cId="3522200125" sldId="1578"/>
            <ac:graphicFrameMk id="57346" creationId="{00000000-0000-0000-0000-000000000000}"/>
          </ac:graphicFrameMkLst>
        </pc:graphicFrameChg>
      </pc:sldChg>
      <pc:sldChg chg="modSp add del ord">
        <pc:chgData name="Jane Graney" userId="S::jane.graney@manchester.ac.uk::a98ccfab-2727-4ab1-a10b-873ac31b15de" providerId="AD" clId="Web-{00273727-1F1B-1B58-9870-3C7EF4CB6DF5}" dt="2023-04-25T06:15:00.845" v="20"/>
        <pc:sldMkLst>
          <pc:docMk/>
          <pc:sldMk cId="3559254473" sldId="1578"/>
        </pc:sldMkLst>
        <pc:graphicFrameChg chg="mod">
          <ac:chgData name="Jane Graney" userId="S::jane.graney@manchester.ac.uk::a98ccfab-2727-4ab1-a10b-873ac31b15de" providerId="AD" clId="Web-{00273727-1F1B-1B58-9870-3C7EF4CB6DF5}" dt="2023-04-25T06:13:36.826" v="17" actId="1076"/>
          <ac:graphicFrameMkLst>
            <pc:docMk/>
            <pc:sldMk cId="3559254473" sldId="1578"/>
            <ac:graphicFrameMk id="7" creationId="{DEFE1331-B935-4FCF-A035-3B7B0EE233EC}"/>
          </ac:graphicFrameMkLst>
        </pc:graphicFrameChg>
      </pc:sldChg>
      <pc:sldChg chg="addSp delSp modSp add del replId">
        <pc:chgData name="Jane Graney" userId="S::jane.graney@manchester.ac.uk::a98ccfab-2727-4ab1-a10b-873ac31b15de" providerId="AD" clId="Web-{00273727-1F1B-1B58-9870-3C7EF4CB6DF5}" dt="2023-04-25T06:17:25.365" v="36"/>
        <pc:sldMkLst>
          <pc:docMk/>
          <pc:sldMk cId="3666653824" sldId="1579"/>
        </pc:sldMkLst>
        <pc:graphicFrameChg chg="del">
          <ac:chgData name="Jane Graney" userId="S::jane.graney@manchester.ac.uk::a98ccfab-2727-4ab1-a10b-873ac31b15de" providerId="AD" clId="Web-{00273727-1F1B-1B58-9870-3C7EF4CB6DF5}" dt="2023-04-25T06:16:58.802" v="29"/>
          <ac:graphicFrameMkLst>
            <pc:docMk/>
            <pc:sldMk cId="3666653824" sldId="1579"/>
            <ac:graphicFrameMk id="57346" creationId="{00000000-0000-0000-0000-000000000000}"/>
          </ac:graphicFrameMkLst>
        </pc:graphicFrameChg>
        <pc:picChg chg="add mod">
          <ac:chgData name="Jane Graney" userId="S::jane.graney@manchester.ac.uk::a98ccfab-2727-4ab1-a10b-873ac31b15de" providerId="AD" clId="Web-{00273727-1F1B-1B58-9870-3C7EF4CB6DF5}" dt="2023-04-25T06:17:15.443" v="34" actId="1076"/>
          <ac:picMkLst>
            <pc:docMk/>
            <pc:sldMk cId="3666653824" sldId="1579"/>
            <ac:picMk id="2" creationId="{F8296887-19CE-C1B0-A96C-7FA09243D061}"/>
          </ac:picMkLst>
        </pc:picChg>
      </pc:sldChg>
      <pc:sldMasterChg chg="addSldLayout delSldLayout">
        <pc:chgData name="Jane Graney" userId="S::jane.graney@manchester.ac.uk::a98ccfab-2727-4ab1-a10b-873ac31b15de" providerId="AD" clId="Web-{00273727-1F1B-1B58-9870-3C7EF4CB6DF5}" dt="2023-04-25T06:10:15.506" v="2"/>
        <pc:sldMasterMkLst>
          <pc:docMk/>
          <pc:sldMasterMk cId="3727322328" sldId="2147483660"/>
        </pc:sldMasterMkLst>
        <pc:sldLayoutChg chg="add del">
          <pc:chgData name="Jane Graney" userId="S::jane.graney@manchester.ac.uk::a98ccfab-2727-4ab1-a10b-873ac31b15de" providerId="AD" clId="Web-{00273727-1F1B-1B58-9870-3C7EF4CB6DF5}" dt="2023-04-25T06:10:15.506" v="2"/>
          <pc:sldLayoutMkLst>
            <pc:docMk/>
            <pc:sldMasterMk cId="3727322328" sldId="2147483660"/>
            <pc:sldLayoutMk cId="2594859221" sldId="2147483825"/>
          </pc:sldLayoutMkLst>
        </pc:sldLayoutChg>
        <pc:sldLayoutChg chg="add del">
          <pc:chgData name="Jane Graney" userId="S::jane.graney@manchester.ac.uk::a98ccfab-2727-4ab1-a10b-873ac31b15de" providerId="AD" clId="Web-{00273727-1F1B-1B58-9870-3C7EF4CB6DF5}" dt="2023-04-25T06:10:15.506" v="2"/>
          <pc:sldLayoutMkLst>
            <pc:docMk/>
            <pc:sldMasterMk cId="3727322328" sldId="2147483660"/>
            <pc:sldLayoutMk cId="1910735320" sldId="2147483826"/>
          </pc:sldLayoutMkLst>
        </pc:sldLayoutChg>
      </pc:sldMasterChg>
    </pc:docChg>
  </pc:docChgLst>
  <pc:docChgLst>
    <pc:chgData name="Cathryn Rodway" userId="eb1f5484-34a6-49e8-b07b-27ddd2a27ec9" providerId="ADAL" clId="{631707CF-DCED-4B21-86CA-22C9177C2621}"/>
    <pc:docChg chg="delSld">
      <pc:chgData name="Cathryn Rodway" userId="eb1f5484-34a6-49e8-b07b-27ddd2a27ec9" providerId="ADAL" clId="{631707CF-DCED-4B21-86CA-22C9177C2621}" dt="2023-05-09T13:15:56.835" v="23" actId="47"/>
      <pc:docMkLst>
        <pc:docMk/>
      </pc:docMkLst>
      <pc:sldChg chg="del">
        <pc:chgData name="Cathryn Rodway" userId="eb1f5484-34a6-49e8-b07b-27ddd2a27ec9" providerId="ADAL" clId="{631707CF-DCED-4B21-86CA-22C9177C2621}" dt="2023-05-09T13:15:22.573" v="0" actId="47"/>
        <pc:sldMkLst>
          <pc:docMk/>
          <pc:sldMk cId="865526299" sldId="267"/>
        </pc:sldMkLst>
      </pc:sldChg>
      <pc:sldChg chg="del">
        <pc:chgData name="Cathryn Rodway" userId="eb1f5484-34a6-49e8-b07b-27ddd2a27ec9" providerId="ADAL" clId="{631707CF-DCED-4B21-86CA-22C9177C2621}" dt="2023-05-09T13:15:54.577" v="21" actId="47"/>
        <pc:sldMkLst>
          <pc:docMk/>
          <pc:sldMk cId="1858881770" sldId="272"/>
        </pc:sldMkLst>
      </pc:sldChg>
      <pc:sldChg chg="del">
        <pc:chgData name="Cathryn Rodway" userId="eb1f5484-34a6-49e8-b07b-27ddd2a27ec9" providerId="ADAL" clId="{631707CF-DCED-4B21-86CA-22C9177C2621}" dt="2023-05-09T13:15:53.348" v="20" actId="47"/>
        <pc:sldMkLst>
          <pc:docMk/>
          <pc:sldMk cId="38145548" sldId="275"/>
        </pc:sldMkLst>
      </pc:sldChg>
      <pc:sldChg chg="del">
        <pc:chgData name="Cathryn Rodway" userId="eb1f5484-34a6-49e8-b07b-27ddd2a27ec9" providerId="ADAL" clId="{631707CF-DCED-4B21-86CA-22C9177C2621}" dt="2023-05-09T13:15:55.632" v="22" actId="47"/>
        <pc:sldMkLst>
          <pc:docMk/>
          <pc:sldMk cId="3697813595" sldId="276"/>
        </pc:sldMkLst>
      </pc:sldChg>
      <pc:sldChg chg="del">
        <pc:chgData name="Cathryn Rodway" userId="eb1f5484-34a6-49e8-b07b-27ddd2a27ec9" providerId="ADAL" clId="{631707CF-DCED-4B21-86CA-22C9177C2621}" dt="2023-05-09T13:15:31.749" v="9" actId="47"/>
        <pc:sldMkLst>
          <pc:docMk/>
          <pc:sldMk cId="912983398" sldId="1401"/>
        </pc:sldMkLst>
      </pc:sldChg>
      <pc:sldChg chg="del">
        <pc:chgData name="Cathryn Rodway" userId="eb1f5484-34a6-49e8-b07b-27ddd2a27ec9" providerId="ADAL" clId="{631707CF-DCED-4B21-86CA-22C9177C2621}" dt="2023-05-09T13:15:27.602" v="4" actId="47"/>
        <pc:sldMkLst>
          <pc:docMk/>
          <pc:sldMk cId="383420247" sldId="1418"/>
        </pc:sldMkLst>
      </pc:sldChg>
      <pc:sldChg chg="del">
        <pc:chgData name="Cathryn Rodway" userId="eb1f5484-34a6-49e8-b07b-27ddd2a27ec9" providerId="ADAL" clId="{631707CF-DCED-4B21-86CA-22C9177C2621}" dt="2023-05-09T13:15:35.451" v="16" actId="47"/>
        <pc:sldMkLst>
          <pc:docMk/>
          <pc:sldMk cId="2559902341" sldId="1434"/>
        </pc:sldMkLst>
      </pc:sldChg>
      <pc:sldChg chg="del">
        <pc:chgData name="Cathryn Rodway" userId="eb1f5484-34a6-49e8-b07b-27ddd2a27ec9" providerId="ADAL" clId="{631707CF-DCED-4B21-86CA-22C9177C2621}" dt="2023-05-09T13:15:36.897" v="18" actId="47"/>
        <pc:sldMkLst>
          <pc:docMk/>
          <pc:sldMk cId="4176549725" sldId="1487"/>
        </pc:sldMkLst>
      </pc:sldChg>
      <pc:sldChg chg="del">
        <pc:chgData name="Cathryn Rodway" userId="eb1f5484-34a6-49e8-b07b-27ddd2a27ec9" providerId="ADAL" clId="{631707CF-DCED-4B21-86CA-22C9177C2621}" dt="2023-05-09T13:15:31.163" v="8" actId="47"/>
        <pc:sldMkLst>
          <pc:docMk/>
          <pc:sldMk cId="4097780997" sldId="1547"/>
        </pc:sldMkLst>
      </pc:sldChg>
      <pc:sldChg chg="del">
        <pc:chgData name="Cathryn Rodway" userId="eb1f5484-34a6-49e8-b07b-27ddd2a27ec9" providerId="ADAL" clId="{631707CF-DCED-4B21-86CA-22C9177C2621}" dt="2023-05-09T13:15:30.145" v="7" actId="47"/>
        <pc:sldMkLst>
          <pc:docMk/>
          <pc:sldMk cId="1331962829" sldId="1556"/>
        </pc:sldMkLst>
      </pc:sldChg>
      <pc:sldChg chg="del">
        <pc:chgData name="Cathryn Rodway" userId="eb1f5484-34a6-49e8-b07b-27ddd2a27ec9" providerId="ADAL" clId="{631707CF-DCED-4B21-86CA-22C9177C2621}" dt="2023-05-09T13:15:36.343" v="17" actId="47"/>
        <pc:sldMkLst>
          <pc:docMk/>
          <pc:sldMk cId="690843679" sldId="1558"/>
        </pc:sldMkLst>
      </pc:sldChg>
      <pc:sldChg chg="del">
        <pc:chgData name="Cathryn Rodway" userId="eb1f5484-34a6-49e8-b07b-27ddd2a27ec9" providerId="ADAL" clId="{631707CF-DCED-4B21-86CA-22C9177C2621}" dt="2023-05-09T13:15:24.261" v="1" actId="47"/>
        <pc:sldMkLst>
          <pc:docMk/>
          <pc:sldMk cId="2680703651" sldId="1559"/>
        </pc:sldMkLst>
      </pc:sldChg>
      <pc:sldChg chg="del">
        <pc:chgData name="Cathryn Rodway" userId="eb1f5484-34a6-49e8-b07b-27ddd2a27ec9" providerId="ADAL" clId="{631707CF-DCED-4B21-86CA-22C9177C2621}" dt="2023-05-09T13:15:34.447" v="14" actId="47"/>
        <pc:sldMkLst>
          <pc:docMk/>
          <pc:sldMk cId="398279622" sldId="1562"/>
        </pc:sldMkLst>
      </pc:sldChg>
      <pc:sldChg chg="del">
        <pc:chgData name="Cathryn Rodway" userId="eb1f5484-34a6-49e8-b07b-27ddd2a27ec9" providerId="ADAL" clId="{631707CF-DCED-4B21-86CA-22C9177C2621}" dt="2023-05-09T13:15:33.937" v="13" actId="47"/>
        <pc:sldMkLst>
          <pc:docMk/>
          <pc:sldMk cId="1211671292" sldId="1565"/>
        </pc:sldMkLst>
      </pc:sldChg>
      <pc:sldChg chg="del">
        <pc:chgData name="Cathryn Rodway" userId="eb1f5484-34a6-49e8-b07b-27ddd2a27ec9" providerId="ADAL" clId="{631707CF-DCED-4B21-86CA-22C9177C2621}" dt="2023-05-09T13:15:28.488" v="5" actId="47"/>
        <pc:sldMkLst>
          <pc:docMk/>
          <pc:sldMk cId="4184245533" sldId="1566"/>
        </pc:sldMkLst>
      </pc:sldChg>
      <pc:sldChg chg="del">
        <pc:chgData name="Cathryn Rodway" userId="eb1f5484-34a6-49e8-b07b-27ddd2a27ec9" providerId="ADAL" clId="{631707CF-DCED-4B21-86CA-22C9177C2621}" dt="2023-05-09T13:15:32.320" v="10" actId="47"/>
        <pc:sldMkLst>
          <pc:docMk/>
          <pc:sldMk cId="432821440" sldId="1568"/>
        </pc:sldMkLst>
      </pc:sldChg>
      <pc:sldChg chg="del">
        <pc:chgData name="Cathryn Rodway" userId="eb1f5484-34a6-49e8-b07b-27ddd2a27ec9" providerId="ADAL" clId="{631707CF-DCED-4B21-86CA-22C9177C2621}" dt="2023-05-09T13:15:33.451" v="12" actId="47"/>
        <pc:sldMkLst>
          <pc:docMk/>
          <pc:sldMk cId="4096080412" sldId="1569"/>
        </pc:sldMkLst>
      </pc:sldChg>
      <pc:sldChg chg="del">
        <pc:chgData name="Cathryn Rodway" userId="eb1f5484-34a6-49e8-b07b-27ddd2a27ec9" providerId="ADAL" clId="{631707CF-DCED-4B21-86CA-22C9177C2621}" dt="2023-05-09T13:15:25.401" v="2" actId="47"/>
        <pc:sldMkLst>
          <pc:docMk/>
          <pc:sldMk cId="1550892794" sldId="1571"/>
        </pc:sldMkLst>
      </pc:sldChg>
      <pc:sldChg chg="del">
        <pc:chgData name="Cathryn Rodway" userId="eb1f5484-34a6-49e8-b07b-27ddd2a27ec9" providerId="ADAL" clId="{631707CF-DCED-4B21-86CA-22C9177C2621}" dt="2023-05-09T13:15:26.721" v="3" actId="47"/>
        <pc:sldMkLst>
          <pc:docMk/>
          <pc:sldMk cId="1117783275" sldId="1572"/>
        </pc:sldMkLst>
      </pc:sldChg>
      <pc:sldChg chg="del">
        <pc:chgData name="Cathryn Rodway" userId="eb1f5484-34a6-49e8-b07b-27ddd2a27ec9" providerId="ADAL" clId="{631707CF-DCED-4B21-86CA-22C9177C2621}" dt="2023-05-09T13:15:32.899" v="11" actId="47"/>
        <pc:sldMkLst>
          <pc:docMk/>
          <pc:sldMk cId="2818645358" sldId="1573"/>
        </pc:sldMkLst>
      </pc:sldChg>
      <pc:sldChg chg="del">
        <pc:chgData name="Cathryn Rodway" userId="eb1f5484-34a6-49e8-b07b-27ddd2a27ec9" providerId="ADAL" clId="{631707CF-DCED-4B21-86CA-22C9177C2621}" dt="2023-05-09T13:15:37.483" v="19" actId="47"/>
        <pc:sldMkLst>
          <pc:docMk/>
          <pc:sldMk cId="2464318149" sldId="1574"/>
        </pc:sldMkLst>
      </pc:sldChg>
      <pc:sldChg chg="del">
        <pc:chgData name="Cathryn Rodway" userId="eb1f5484-34a6-49e8-b07b-27ddd2a27ec9" providerId="ADAL" clId="{631707CF-DCED-4B21-86CA-22C9177C2621}" dt="2023-05-09T13:15:56.835" v="23" actId="47"/>
        <pc:sldMkLst>
          <pc:docMk/>
          <pc:sldMk cId="99380811" sldId="1578"/>
        </pc:sldMkLst>
      </pc:sldChg>
      <pc:sldChg chg="del">
        <pc:chgData name="Cathryn Rodway" userId="eb1f5484-34a6-49e8-b07b-27ddd2a27ec9" providerId="ADAL" clId="{631707CF-DCED-4B21-86CA-22C9177C2621}" dt="2023-05-09T13:15:29.375" v="6" actId="47"/>
        <pc:sldMkLst>
          <pc:docMk/>
          <pc:sldMk cId="3540639831" sldId="1579"/>
        </pc:sldMkLst>
      </pc:sldChg>
      <pc:sldChg chg="del">
        <pc:chgData name="Cathryn Rodway" userId="eb1f5484-34a6-49e8-b07b-27ddd2a27ec9" providerId="ADAL" clId="{631707CF-DCED-4B21-86CA-22C9177C2621}" dt="2023-05-09T13:15:34.981" v="15" actId="47"/>
        <pc:sldMkLst>
          <pc:docMk/>
          <pc:sldMk cId="3529160865" sldId="1580"/>
        </pc:sldMkLst>
      </pc:sldChg>
      <pc:sldMasterChg chg="delSldLayout">
        <pc:chgData name="Cathryn Rodway" userId="eb1f5484-34a6-49e8-b07b-27ddd2a27ec9" providerId="ADAL" clId="{631707CF-DCED-4B21-86CA-22C9177C2621}" dt="2023-05-09T13:15:56.835" v="23" actId="47"/>
        <pc:sldMasterMkLst>
          <pc:docMk/>
          <pc:sldMasterMk cId="3727322328" sldId="2147483660"/>
        </pc:sldMasterMkLst>
        <pc:sldLayoutChg chg="del">
          <pc:chgData name="Cathryn Rodway" userId="eb1f5484-34a6-49e8-b07b-27ddd2a27ec9" providerId="ADAL" clId="{631707CF-DCED-4B21-86CA-22C9177C2621}" dt="2023-05-09T13:15:56.835" v="23" actId="47"/>
          <pc:sldLayoutMkLst>
            <pc:docMk/>
            <pc:sldMasterMk cId="3727322328" sldId="2147483660"/>
            <pc:sldLayoutMk cId="3491168036" sldId="2147483678"/>
          </pc:sldLayoutMkLst>
        </pc:sldLayoutChg>
        <pc:sldLayoutChg chg="del">
          <pc:chgData name="Cathryn Rodway" userId="eb1f5484-34a6-49e8-b07b-27ddd2a27ec9" providerId="ADAL" clId="{631707CF-DCED-4B21-86CA-22C9177C2621}" dt="2023-05-09T13:15:33.451" v="12" actId="47"/>
          <pc:sldLayoutMkLst>
            <pc:docMk/>
            <pc:sldMasterMk cId="3727322328" sldId="2147483660"/>
            <pc:sldLayoutMk cId="3552139377" sldId="2147483681"/>
          </pc:sldLayoutMkLst>
        </pc:sldLayoutChg>
        <pc:sldLayoutChg chg="del">
          <pc:chgData name="Cathryn Rodway" userId="eb1f5484-34a6-49e8-b07b-27ddd2a27ec9" providerId="ADAL" clId="{631707CF-DCED-4B21-86CA-22C9177C2621}" dt="2023-05-09T13:15:34.981" v="15" actId="47"/>
          <pc:sldLayoutMkLst>
            <pc:docMk/>
            <pc:sldMasterMk cId="3727322328" sldId="2147483660"/>
            <pc:sldLayoutMk cId="2594859221" sldId="2147483825"/>
          </pc:sldLayoutMkLst>
        </pc:sldLayoutChg>
      </pc:sldMasterChg>
    </pc:docChg>
  </pc:docChgLst>
  <pc:docChgLst>
    <pc:chgData name="Pauline Turnbull" userId="409d1224-aced-4db4-b117-20508c265622" providerId="ADAL" clId="{5215DD88-D35F-4FE6-A496-197AFF20AC9C}"/>
    <pc:docChg chg="undo custSel addSld delSld modSld">
      <pc:chgData name="Pauline Turnbull" userId="409d1224-aced-4db4-b117-20508c265622" providerId="ADAL" clId="{5215DD88-D35F-4FE6-A496-197AFF20AC9C}" dt="2023-04-27T10:58:56.805" v="22" actId="255"/>
      <pc:docMkLst>
        <pc:docMk/>
      </pc:docMkLst>
      <pc:sldChg chg="del">
        <pc:chgData name="Pauline Turnbull" userId="409d1224-aced-4db4-b117-20508c265622" providerId="ADAL" clId="{5215DD88-D35F-4FE6-A496-197AFF20AC9C}" dt="2023-04-27T10:58:39.433" v="21" actId="47"/>
        <pc:sldMkLst>
          <pc:docMk/>
          <pc:sldMk cId="1595667728" sldId="1485"/>
        </pc:sldMkLst>
      </pc:sldChg>
      <pc:sldChg chg="addSp delSp modSp mod">
        <pc:chgData name="Pauline Turnbull" userId="409d1224-aced-4db4-b117-20508c265622" providerId="ADAL" clId="{5215DD88-D35F-4FE6-A496-197AFF20AC9C}" dt="2023-04-27T10:57:04.664" v="10"/>
        <pc:sldMkLst>
          <pc:docMk/>
          <pc:sldMk cId="1331962829" sldId="1556"/>
        </pc:sldMkLst>
        <pc:spChg chg="add mod">
          <ac:chgData name="Pauline Turnbull" userId="409d1224-aced-4db4-b117-20508c265622" providerId="ADAL" clId="{5215DD88-D35F-4FE6-A496-197AFF20AC9C}" dt="2023-04-27T10:56:51.398" v="8"/>
          <ac:spMkLst>
            <pc:docMk/>
            <pc:sldMk cId="1331962829" sldId="1556"/>
            <ac:spMk id="2" creationId="{A98F51AA-6ABB-CE4B-D7DE-6BF55B08A88B}"/>
          </ac:spMkLst>
        </pc:spChg>
        <pc:spChg chg="del">
          <ac:chgData name="Pauline Turnbull" userId="409d1224-aced-4db4-b117-20508c265622" providerId="ADAL" clId="{5215DD88-D35F-4FE6-A496-197AFF20AC9C}" dt="2023-04-27T10:56:49.490" v="6" actId="478"/>
          <ac:spMkLst>
            <pc:docMk/>
            <pc:sldMk cId="1331962829" sldId="1556"/>
            <ac:spMk id="3" creationId="{ECF3E8C9-F5F5-54AD-3228-F8C5FDBAD63A}"/>
          </ac:spMkLst>
        </pc:spChg>
        <pc:spChg chg="del">
          <ac:chgData name="Pauline Turnbull" userId="409d1224-aced-4db4-b117-20508c265622" providerId="ADAL" clId="{5215DD88-D35F-4FE6-A496-197AFF20AC9C}" dt="2023-04-27T10:57:04.147" v="9" actId="478"/>
          <ac:spMkLst>
            <pc:docMk/>
            <pc:sldMk cId="1331962829" sldId="1556"/>
            <ac:spMk id="6" creationId="{7A413AA7-FC68-A9FC-DF27-5AB5FA10EFAA}"/>
          </ac:spMkLst>
        </pc:spChg>
        <pc:spChg chg="del">
          <ac:chgData name="Pauline Turnbull" userId="409d1224-aced-4db4-b117-20508c265622" providerId="ADAL" clId="{5215DD88-D35F-4FE6-A496-197AFF20AC9C}" dt="2023-04-27T10:56:50.356" v="7" actId="478"/>
          <ac:spMkLst>
            <pc:docMk/>
            <pc:sldMk cId="1331962829" sldId="1556"/>
            <ac:spMk id="8" creationId="{7D0BB321-3465-A0C5-38AD-48713CAA9B0B}"/>
          </ac:spMkLst>
        </pc:spChg>
        <pc:spChg chg="add mod">
          <ac:chgData name="Pauline Turnbull" userId="409d1224-aced-4db4-b117-20508c265622" providerId="ADAL" clId="{5215DD88-D35F-4FE6-A496-197AFF20AC9C}" dt="2023-04-27T10:57:04.664" v="10"/>
          <ac:spMkLst>
            <pc:docMk/>
            <pc:sldMk cId="1331962829" sldId="1556"/>
            <ac:spMk id="10" creationId="{070D6066-2541-25F5-B4EA-45F08F4117C0}"/>
          </ac:spMkLst>
        </pc:spChg>
        <pc:graphicFrameChg chg="del">
          <ac:chgData name="Pauline Turnbull" userId="409d1224-aced-4db4-b117-20508c265622" providerId="ADAL" clId="{5215DD88-D35F-4FE6-A496-197AFF20AC9C}" dt="2023-04-27T10:56:46.359" v="5" actId="478"/>
          <ac:graphicFrameMkLst>
            <pc:docMk/>
            <pc:sldMk cId="1331962829" sldId="1556"/>
            <ac:graphicFrameMk id="4" creationId="{11DC6371-2665-6D2B-FD31-3CBCF5C7AB6F}"/>
          </ac:graphicFrameMkLst>
        </pc:graphicFrameChg>
        <pc:picChg chg="add mod">
          <ac:chgData name="Pauline Turnbull" userId="409d1224-aced-4db4-b117-20508c265622" providerId="ADAL" clId="{5215DD88-D35F-4FE6-A496-197AFF20AC9C}" dt="2023-04-27T10:56:51.398" v="8"/>
          <ac:picMkLst>
            <pc:docMk/>
            <pc:sldMk cId="1331962829" sldId="1556"/>
            <ac:picMk id="5" creationId="{8748A62D-D83F-9EA5-2677-F12269F2E9F6}"/>
          </ac:picMkLst>
        </pc:picChg>
        <pc:picChg chg="add mod">
          <ac:chgData name="Pauline Turnbull" userId="409d1224-aced-4db4-b117-20508c265622" providerId="ADAL" clId="{5215DD88-D35F-4FE6-A496-197AFF20AC9C}" dt="2023-04-27T10:56:51.398" v="8"/>
          <ac:picMkLst>
            <pc:docMk/>
            <pc:sldMk cId="1331962829" sldId="1556"/>
            <ac:picMk id="7" creationId="{5E6C2B89-9DBD-A4CB-66EC-AB5411DBBD40}"/>
          </ac:picMkLst>
        </pc:picChg>
        <pc:picChg chg="add mod">
          <ac:chgData name="Pauline Turnbull" userId="409d1224-aced-4db4-b117-20508c265622" providerId="ADAL" clId="{5215DD88-D35F-4FE6-A496-197AFF20AC9C}" dt="2023-04-27T10:56:51.398" v="8"/>
          <ac:picMkLst>
            <pc:docMk/>
            <pc:sldMk cId="1331962829" sldId="1556"/>
            <ac:picMk id="9" creationId="{B02C1DBF-C329-4E58-3A21-81A12C61241D}"/>
          </ac:picMkLst>
        </pc:picChg>
      </pc:sldChg>
      <pc:sldChg chg="modSp mod">
        <pc:chgData name="Pauline Turnbull" userId="409d1224-aced-4db4-b117-20508c265622" providerId="ADAL" clId="{5215DD88-D35F-4FE6-A496-197AFF20AC9C}" dt="2023-04-27T10:58:56.805" v="22" actId="255"/>
        <pc:sldMkLst>
          <pc:docMk/>
          <pc:sldMk cId="398279622" sldId="1562"/>
        </pc:sldMkLst>
        <pc:spChg chg="mod">
          <ac:chgData name="Pauline Turnbull" userId="409d1224-aced-4db4-b117-20508c265622" providerId="ADAL" clId="{5215DD88-D35F-4FE6-A496-197AFF20AC9C}" dt="2023-04-27T10:58:56.805" v="22" actId="255"/>
          <ac:spMkLst>
            <pc:docMk/>
            <pc:sldMk cId="398279622" sldId="1562"/>
            <ac:spMk id="3" creationId="{3BA06470-5F27-4B45-AD5B-5C970810CE0C}"/>
          </ac:spMkLst>
        </pc:spChg>
      </pc:sldChg>
      <pc:sldChg chg="modSp">
        <pc:chgData name="Pauline Turnbull" userId="409d1224-aced-4db4-b117-20508c265622" providerId="ADAL" clId="{5215DD88-D35F-4FE6-A496-197AFF20AC9C}" dt="2023-04-27T10:56:15.340" v="3" actId="14100"/>
        <pc:sldMkLst>
          <pc:docMk/>
          <pc:sldMk cId="4184245533" sldId="1566"/>
        </pc:sldMkLst>
        <pc:spChg chg="mod">
          <ac:chgData name="Pauline Turnbull" userId="409d1224-aced-4db4-b117-20508c265622" providerId="ADAL" clId="{5215DD88-D35F-4FE6-A496-197AFF20AC9C}" dt="2023-04-27T10:56:15.340" v="3" actId="14100"/>
          <ac:spMkLst>
            <pc:docMk/>
            <pc:sldMk cId="4184245533" sldId="1566"/>
            <ac:spMk id="8" creationId="{CCD5EA61-5F1B-4258-9D53-1D268236910A}"/>
          </ac:spMkLst>
        </pc:spChg>
      </pc:sldChg>
      <pc:sldChg chg="del">
        <pc:chgData name="Pauline Turnbull" userId="409d1224-aced-4db4-b117-20508c265622" providerId="ADAL" clId="{5215DD88-D35F-4FE6-A496-197AFF20AC9C}" dt="2023-04-27T10:57:09.970" v="11" actId="47"/>
        <pc:sldMkLst>
          <pc:docMk/>
          <pc:sldMk cId="3415487090" sldId="1567"/>
        </pc:sldMkLst>
      </pc:sldChg>
      <pc:sldChg chg="modSp">
        <pc:chgData name="Pauline Turnbull" userId="409d1224-aced-4db4-b117-20508c265622" providerId="ADAL" clId="{5215DD88-D35F-4FE6-A496-197AFF20AC9C}" dt="2023-04-27T10:57:21.037" v="12"/>
        <pc:sldMkLst>
          <pc:docMk/>
          <pc:sldMk cId="432821440" sldId="1568"/>
        </pc:sldMkLst>
        <pc:graphicFrameChg chg="mod">
          <ac:chgData name="Pauline Turnbull" userId="409d1224-aced-4db4-b117-20508c265622" providerId="ADAL" clId="{5215DD88-D35F-4FE6-A496-197AFF20AC9C}" dt="2023-04-27T10:57:21.037" v="12"/>
          <ac:graphicFrameMkLst>
            <pc:docMk/>
            <pc:sldMk cId="432821440" sldId="1568"/>
            <ac:graphicFrameMk id="5" creationId="{6EFFD3B9-1492-4CDD-A93C-C9658BB44EF7}"/>
          </ac:graphicFrameMkLst>
        </pc:graphicFrameChg>
      </pc:sldChg>
      <pc:sldChg chg="delSp modSp mod">
        <pc:chgData name="Pauline Turnbull" userId="409d1224-aced-4db4-b117-20508c265622" providerId="ADAL" clId="{5215DD88-D35F-4FE6-A496-197AFF20AC9C}" dt="2023-04-27T10:55:59.040" v="1" actId="732"/>
        <pc:sldMkLst>
          <pc:docMk/>
          <pc:sldMk cId="1550892794" sldId="1571"/>
        </pc:sldMkLst>
        <pc:spChg chg="del">
          <ac:chgData name="Pauline Turnbull" userId="409d1224-aced-4db4-b117-20508c265622" providerId="ADAL" clId="{5215DD88-D35F-4FE6-A496-197AFF20AC9C}" dt="2023-04-27T10:55:38.975" v="0" actId="478"/>
          <ac:spMkLst>
            <pc:docMk/>
            <pc:sldMk cId="1550892794" sldId="1571"/>
            <ac:spMk id="16" creationId="{DC107C40-781A-BFA9-4D8B-0B7A02A1E190}"/>
          </ac:spMkLst>
        </pc:spChg>
        <pc:picChg chg="mod modCrop">
          <ac:chgData name="Pauline Turnbull" userId="409d1224-aced-4db4-b117-20508c265622" providerId="ADAL" clId="{5215DD88-D35F-4FE6-A496-197AFF20AC9C}" dt="2023-04-27T10:55:59.040" v="1" actId="732"/>
          <ac:picMkLst>
            <pc:docMk/>
            <pc:sldMk cId="1550892794" sldId="1571"/>
            <ac:picMk id="2" creationId="{590B38B1-10A0-AC08-26C1-CE95FE453AFD}"/>
          </ac:picMkLst>
        </pc:picChg>
      </pc:sldChg>
      <pc:sldChg chg="delSp">
        <pc:chgData name="Pauline Turnbull" userId="409d1224-aced-4db4-b117-20508c265622" providerId="ADAL" clId="{5215DD88-D35F-4FE6-A496-197AFF20AC9C}" dt="2023-04-27T10:56:06.432" v="2" actId="478"/>
        <pc:sldMkLst>
          <pc:docMk/>
          <pc:sldMk cId="1117783275" sldId="1572"/>
        </pc:sldMkLst>
        <pc:spChg chg="del">
          <ac:chgData name="Pauline Turnbull" userId="409d1224-aced-4db4-b117-20508c265622" providerId="ADAL" clId="{5215DD88-D35F-4FE6-A496-197AFF20AC9C}" dt="2023-04-27T10:56:06.432" v="2" actId="478"/>
          <ac:spMkLst>
            <pc:docMk/>
            <pc:sldMk cId="1117783275" sldId="1572"/>
            <ac:spMk id="16" creationId="{DC107C40-781A-BFA9-4D8B-0B7A02A1E190}"/>
          </ac:spMkLst>
        </pc:spChg>
      </pc:sldChg>
      <pc:sldChg chg="add">
        <pc:chgData name="Pauline Turnbull" userId="409d1224-aced-4db4-b117-20508c265622" providerId="ADAL" clId="{5215DD88-D35F-4FE6-A496-197AFF20AC9C}" dt="2023-04-27T10:56:41.870" v="4" actId="2890"/>
        <pc:sldMkLst>
          <pc:docMk/>
          <pc:sldMk cId="3540639831" sldId="1579"/>
        </pc:sldMkLst>
      </pc:sldChg>
      <pc:sldChg chg="addSp delSp modSp add mod">
        <pc:chgData name="Pauline Turnbull" userId="409d1224-aced-4db4-b117-20508c265622" providerId="ADAL" clId="{5215DD88-D35F-4FE6-A496-197AFF20AC9C}" dt="2023-04-27T10:58:37.138" v="20"/>
        <pc:sldMkLst>
          <pc:docMk/>
          <pc:sldMk cId="3529160865" sldId="1580"/>
        </pc:sldMkLst>
        <pc:spChg chg="add mod">
          <ac:chgData name="Pauline Turnbull" userId="409d1224-aced-4db4-b117-20508c265622" providerId="ADAL" clId="{5215DD88-D35F-4FE6-A496-197AFF20AC9C}" dt="2023-04-27T10:58:19.849" v="18"/>
          <ac:spMkLst>
            <pc:docMk/>
            <pc:sldMk cId="3529160865" sldId="1580"/>
            <ac:spMk id="2" creationId="{59D6D001-D420-4784-352F-64E6A40D2127}"/>
          </ac:spMkLst>
        </pc:spChg>
        <pc:spChg chg="del">
          <ac:chgData name="Pauline Turnbull" userId="409d1224-aced-4db4-b117-20508c265622" providerId="ADAL" clId="{5215DD88-D35F-4FE6-A496-197AFF20AC9C}" dt="2023-04-27T10:58:36.767" v="19" actId="478"/>
          <ac:spMkLst>
            <pc:docMk/>
            <pc:sldMk cId="3529160865" sldId="1580"/>
            <ac:spMk id="3" creationId="{3BA06470-5F27-4B45-AD5B-5C970810CE0C}"/>
          </ac:spMkLst>
        </pc:spChg>
        <pc:spChg chg="del">
          <ac:chgData name="Pauline Turnbull" userId="409d1224-aced-4db4-b117-20508c265622" providerId="ADAL" clId="{5215DD88-D35F-4FE6-A496-197AFF20AC9C}" dt="2023-04-27T10:58:17.021" v="17" actId="478"/>
          <ac:spMkLst>
            <pc:docMk/>
            <pc:sldMk cId="3529160865" sldId="1580"/>
            <ac:spMk id="4" creationId="{37E7FA7B-9C22-E4F7-07E9-849525A5D460}"/>
          </ac:spMkLst>
        </pc:spChg>
        <pc:spChg chg="add mod">
          <ac:chgData name="Pauline Turnbull" userId="409d1224-aced-4db4-b117-20508c265622" providerId="ADAL" clId="{5215DD88-D35F-4FE6-A496-197AFF20AC9C}" dt="2023-04-27T10:58:19.849" v="18"/>
          <ac:spMkLst>
            <pc:docMk/>
            <pc:sldMk cId="3529160865" sldId="1580"/>
            <ac:spMk id="9" creationId="{8E331ECA-64EF-9B34-4936-56DEED59A11B}"/>
          </ac:spMkLst>
        </pc:spChg>
        <pc:spChg chg="add mod">
          <ac:chgData name="Pauline Turnbull" userId="409d1224-aced-4db4-b117-20508c265622" providerId="ADAL" clId="{5215DD88-D35F-4FE6-A496-197AFF20AC9C}" dt="2023-04-27T10:58:19.849" v="18"/>
          <ac:spMkLst>
            <pc:docMk/>
            <pc:sldMk cId="3529160865" sldId="1580"/>
            <ac:spMk id="10" creationId="{3D399FF5-FEFC-7F42-DCB9-87BB7047794E}"/>
          </ac:spMkLst>
        </pc:spChg>
        <pc:spChg chg="add mod">
          <ac:chgData name="Pauline Turnbull" userId="409d1224-aced-4db4-b117-20508c265622" providerId="ADAL" clId="{5215DD88-D35F-4FE6-A496-197AFF20AC9C}" dt="2023-04-27T10:58:37.138" v="20"/>
          <ac:spMkLst>
            <pc:docMk/>
            <pc:sldMk cId="3529160865" sldId="1580"/>
            <ac:spMk id="11" creationId="{CE5ECD79-23BB-808B-7D7C-4533B8D88FF9}"/>
          </ac:spMkLst>
        </pc:spChg>
        <pc:graphicFrameChg chg="add del">
          <ac:chgData name="Pauline Turnbull" userId="409d1224-aced-4db4-b117-20508c265622" providerId="ADAL" clId="{5215DD88-D35F-4FE6-A496-197AFF20AC9C}" dt="2023-04-27T10:58:15.916" v="16" actId="478"/>
          <ac:graphicFrameMkLst>
            <pc:docMk/>
            <pc:sldMk cId="3529160865" sldId="1580"/>
            <ac:graphicFrameMk id="7" creationId="{DEFE1331-B935-4FCF-A035-3B7B0EE233EC}"/>
          </ac:graphicFrameMkLst>
        </pc:graphicFrameChg>
        <pc:picChg chg="add mod">
          <ac:chgData name="Pauline Turnbull" userId="409d1224-aced-4db4-b117-20508c265622" providerId="ADAL" clId="{5215DD88-D35F-4FE6-A496-197AFF20AC9C}" dt="2023-04-27T10:58:19.849" v="18"/>
          <ac:picMkLst>
            <pc:docMk/>
            <pc:sldMk cId="3529160865" sldId="1580"/>
            <ac:picMk id="5" creationId="{345A1893-A4F0-E599-A754-F79F071A53A4}"/>
          </ac:picMkLst>
        </pc:picChg>
        <pc:picChg chg="add mod">
          <ac:chgData name="Pauline Turnbull" userId="409d1224-aced-4db4-b117-20508c265622" providerId="ADAL" clId="{5215DD88-D35F-4FE6-A496-197AFF20AC9C}" dt="2023-04-27T10:58:19.849" v="18"/>
          <ac:picMkLst>
            <pc:docMk/>
            <pc:sldMk cId="3529160865" sldId="1580"/>
            <ac:picMk id="6" creationId="{684C5AFD-B6CE-BD11-0E55-D467957DCAFD}"/>
          </ac:picMkLst>
        </pc:picChg>
        <pc:picChg chg="add mod">
          <ac:chgData name="Pauline Turnbull" userId="409d1224-aced-4db4-b117-20508c265622" providerId="ADAL" clId="{5215DD88-D35F-4FE6-A496-197AFF20AC9C}" dt="2023-04-27T10:58:19.849" v="18"/>
          <ac:picMkLst>
            <pc:docMk/>
            <pc:sldMk cId="3529160865" sldId="1580"/>
            <ac:picMk id="8" creationId="{C3D61FFD-C006-B8B7-3B6A-E9944EE3385A}"/>
          </ac:picMkLst>
        </pc:picChg>
      </pc:sldChg>
    </pc:docChg>
  </pc:docChgLst>
  <pc:docChgLst>
    <pc:chgData name="Pauline Turnbull" userId="S::p.turnbull@manchester.ac.uk::409d1224-aced-4db4-b117-20508c265622" providerId="AD" clId="Web-{484EF509-8DFD-50D4-AE9B-6CC6D56CC60B}"/>
    <pc:docChg chg="delSld">
      <pc:chgData name="Pauline Turnbull" userId="S::p.turnbull@manchester.ac.uk::409d1224-aced-4db4-b117-20508c265622" providerId="AD" clId="Web-{484EF509-8DFD-50D4-AE9B-6CC6D56CC60B}" dt="2023-04-25T05:01:00.245" v="0"/>
      <pc:docMkLst>
        <pc:docMk/>
      </pc:docMkLst>
      <pc:sldChg chg="del">
        <pc:chgData name="Pauline Turnbull" userId="S::p.turnbull@manchester.ac.uk::409d1224-aced-4db4-b117-20508c265622" providerId="AD" clId="Web-{484EF509-8DFD-50D4-AE9B-6CC6D56CC60B}" dt="2023-04-25T05:01:00.245" v="0"/>
        <pc:sldMkLst>
          <pc:docMk/>
          <pc:sldMk cId="3513476371" sldId="1494"/>
        </pc:sldMkLst>
      </pc:sldChg>
    </pc:docChg>
  </pc:docChgLst>
  <pc:docChgLst>
    <pc:chgData name="Navneet Kapur" userId="S::nav.kapur@manchester.ac.uk::ebbddb34-749e-4de1-b6a8-bf8dfd667b2f" providerId="AD" clId="Web-{9FE64E30-5BDB-9948-FC79-7477A0CB8C48}"/>
    <pc:docChg chg="modSld">
      <pc:chgData name="Navneet Kapur" userId="S::nav.kapur@manchester.ac.uk::ebbddb34-749e-4de1-b6a8-bf8dfd667b2f" providerId="AD" clId="Web-{9FE64E30-5BDB-9948-FC79-7477A0CB8C48}" dt="2023-04-25T15:00:50.798" v="7" actId="1076"/>
      <pc:docMkLst>
        <pc:docMk/>
      </pc:docMkLst>
      <pc:sldChg chg="delSp modSp">
        <pc:chgData name="Navneet Kapur" userId="S::nav.kapur@manchester.ac.uk::ebbddb34-749e-4de1-b6a8-bf8dfd667b2f" providerId="AD" clId="Web-{9FE64E30-5BDB-9948-FC79-7477A0CB8C48}" dt="2023-04-25T15:00:50.798" v="7" actId="1076"/>
        <pc:sldMkLst>
          <pc:docMk/>
          <pc:sldMk cId="1045986029" sldId="874"/>
        </pc:sldMkLst>
        <pc:picChg chg="mod">
          <ac:chgData name="Navneet Kapur" userId="S::nav.kapur@manchester.ac.uk::ebbddb34-749e-4de1-b6a8-bf8dfd667b2f" providerId="AD" clId="Web-{9FE64E30-5BDB-9948-FC79-7477A0CB8C48}" dt="2023-04-25T15:00:50.798" v="7" actId="1076"/>
          <ac:picMkLst>
            <pc:docMk/>
            <pc:sldMk cId="1045986029" sldId="874"/>
            <ac:picMk id="5" creationId="{00000000-0000-0000-0000-000000000000}"/>
          </ac:picMkLst>
        </pc:picChg>
        <pc:picChg chg="del">
          <ac:chgData name="Navneet Kapur" userId="S::nav.kapur@manchester.ac.uk::ebbddb34-749e-4de1-b6a8-bf8dfd667b2f" providerId="AD" clId="Web-{9FE64E30-5BDB-9948-FC79-7477A0CB8C48}" dt="2023-04-25T15:00:26.063" v="0"/>
          <ac:picMkLst>
            <pc:docMk/>
            <pc:sldMk cId="1045986029" sldId="874"/>
            <ac:picMk id="47" creationId="{3837434F-E9B2-475E-B71E-EB7A8C133022}"/>
          </ac:picMkLst>
        </pc:picChg>
      </pc:sldChg>
    </pc:docChg>
  </pc:docChgLst>
  <pc:docChgLst>
    <pc:chgData name="Pauline Turnbull" userId="S::p.turnbull@manchester.ac.uk::409d1224-aced-4db4-b117-20508c265622" providerId="AD" clId="Web-{98546887-8EB4-8740-D56E-32A5044B54FE}"/>
    <pc:docChg chg="modSld">
      <pc:chgData name="Pauline Turnbull" userId="S::p.turnbull@manchester.ac.uk::409d1224-aced-4db4-b117-20508c265622" providerId="AD" clId="Web-{98546887-8EB4-8740-D56E-32A5044B54FE}" dt="2023-04-24T14:10:43.145" v="5"/>
      <pc:docMkLst>
        <pc:docMk/>
      </pc:docMkLst>
      <pc:sldChg chg="addSp delSp modSp">
        <pc:chgData name="Pauline Turnbull" userId="S::p.turnbull@manchester.ac.uk::409d1224-aced-4db4-b117-20508c265622" providerId="AD" clId="Web-{98546887-8EB4-8740-D56E-32A5044B54FE}" dt="2023-04-24T14:10:43.145" v="5"/>
        <pc:sldMkLst>
          <pc:docMk/>
          <pc:sldMk cId="3697813595" sldId="276"/>
        </pc:sldMkLst>
        <pc:spChg chg="del">
          <ac:chgData name="Pauline Turnbull" userId="S::p.turnbull@manchester.ac.uk::409d1224-aced-4db4-b117-20508c265622" providerId="AD" clId="Web-{98546887-8EB4-8740-D56E-32A5044B54FE}" dt="2023-04-24T14:08:26.092" v="1"/>
          <ac:spMkLst>
            <pc:docMk/>
            <pc:sldMk cId="3697813595" sldId="276"/>
            <ac:spMk id="3" creationId="{17F17ACC-DA5C-EFBB-BC59-7F516A5323A8}"/>
          </ac:spMkLst>
        </pc:spChg>
        <pc:spChg chg="add mod">
          <ac:chgData name="Pauline Turnbull" userId="S::p.turnbull@manchester.ac.uk::409d1224-aced-4db4-b117-20508c265622" providerId="AD" clId="Web-{98546887-8EB4-8740-D56E-32A5044B54FE}" dt="2023-04-24T14:10:43.145" v="5"/>
          <ac:spMkLst>
            <pc:docMk/>
            <pc:sldMk cId="3697813595" sldId="276"/>
            <ac:spMk id="10" creationId="{FA1DFF19-516F-9950-B0C6-DBAD4FA779F9}"/>
          </ac:spMkLst>
        </pc:spChg>
        <pc:picChg chg="ord">
          <ac:chgData name="Pauline Turnbull" userId="S::p.turnbull@manchester.ac.uk::409d1224-aced-4db4-b117-20508c265622" providerId="AD" clId="Web-{98546887-8EB4-8740-D56E-32A5044B54FE}" dt="2023-04-24T14:08:36.967" v="3"/>
          <ac:picMkLst>
            <pc:docMk/>
            <pc:sldMk cId="3697813595" sldId="276"/>
            <ac:picMk id="4" creationId="{3E9DE2AB-57EF-B870-E441-BD2EDF29F8C8}"/>
          </ac:picMkLst>
        </pc:picChg>
        <pc:picChg chg="del">
          <ac:chgData name="Pauline Turnbull" userId="S::p.turnbull@manchester.ac.uk::409d1224-aced-4db4-b117-20508c265622" providerId="AD" clId="Web-{98546887-8EB4-8740-D56E-32A5044B54FE}" dt="2023-04-24T14:08:15.435" v="0"/>
          <ac:picMkLst>
            <pc:docMk/>
            <pc:sldMk cId="3697813595" sldId="276"/>
            <ac:picMk id="7" creationId="{E09B0DB4-70C3-3115-6553-EE6A7A93B45B}"/>
          </ac:picMkLst>
        </pc:picChg>
        <pc:picChg chg="add del mod ord">
          <ac:chgData name="Pauline Turnbull" userId="S::p.turnbull@manchester.ac.uk::409d1224-aced-4db4-b117-20508c265622" providerId="AD" clId="Web-{98546887-8EB4-8740-D56E-32A5044B54FE}" dt="2023-04-24T14:10:43.145" v="5"/>
          <ac:picMkLst>
            <pc:docMk/>
            <pc:sldMk cId="3697813595" sldId="276"/>
            <ac:picMk id="8" creationId="{75A89CE0-C970-C81F-2760-E0F7F7BF0CCE}"/>
          </ac:picMkLst>
        </pc:picChg>
      </pc:sldChg>
    </pc:docChg>
  </pc:docChgLst>
  <pc:docChgLst>
    <pc:chgData name="Cathryn Rodway" userId="S::cathryn.a.rodway@manchester.ac.uk::eb1f5484-34a6-49e8-b07b-27ddd2a27ec9" providerId="AD" clId="Web-{F53C893C-ED59-41AC-8C0E-7151DF402999}"/>
    <pc:docChg chg="modSld">
      <pc:chgData name="Cathryn Rodway" userId="S::cathryn.a.rodway@manchester.ac.uk::eb1f5484-34a6-49e8-b07b-27ddd2a27ec9" providerId="AD" clId="Web-{F53C893C-ED59-41AC-8C0E-7151DF402999}" dt="2023-04-25T09:05:34.589" v="9" actId="20577"/>
      <pc:docMkLst>
        <pc:docMk/>
      </pc:docMkLst>
      <pc:sldChg chg="modSp">
        <pc:chgData name="Cathryn Rodway" userId="S::cathryn.a.rodway@manchester.ac.uk::eb1f5484-34a6-49e8-b07b-27ddd2a27ec9" providerId="AD" clId="Web-{F53C893C-ED59-41AC-8C0E-7151DF402999}" dt="2023-04-25T09:05:34.589" v="9" actId="20577"/>
        <pc:sldMkLst>
          <pc:docMk/>
          <pc:sldMk cId="2504178450" sldId="904"/>
        </pc:sldMkLst>
        <pc:spChg chg="mod">
          <ac:chgData name="Cathryn Rodway" userId="S::cathryn.a.rodway@manchester.ac.uk::eb1f5484-34a6-49e8-b07b-27ddd2a27ec9" providerId="AD" clId="Web-{F53C893C-ED59-41AC-8C0E-7151DF402999}" dt="2023-04-25T09:05:34.589" v="9" actId="20577"/>
          <ac:spMkLst>
            <pc:docMk/>
            <pc:sldMk cId="2504178450" sldId="904"/>
            <ac:spMk id="21509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of SH presentations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1 (least deprived)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 (most deprived) 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12.5</c:v>
                </c:pt>
                <c:pt idx="1">
                  <c:v>9.8000000000000007</c:v>
                </c:pt>
                <c:pt idx="2">
                  <c:v>14</c:v>
                </c:pt>
                <c:pt idx="3">
                  <c:v>19.2</c:v>
                </c:pt>
                <c:pt idx="4">
                  <c:v>44.5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FC-4946-B0DE-905794D376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2319312"/>
        <c:axId val="432314720"/>
      </c:barChart>
      <c:catAx>
        <c:axId val="432319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314720"/>
        <c:crosses val="autoZero"/>
        <c:auto val="1"/>
        <c:lblAlgn val="ctr"/>
        <c:lblOffset val="100"/>
        <c:noMultiLvlLbl val="0"/>
      </c:catAx>
      <c:valAx>
        <c:axId val="432314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319312"/>
        <c:crosses val="autoZero"/>
        <c:crossBetween val="between"/>
      </c:valAx>
      <c:spPr>
        <a:noFill/>
        <a:ln>
          <a:solidFill>
            <a:srgbClr val="4472C4"/>
          </a:solidFill>
        </a:ln>
        <a:effectLst/>
      </c:spPr>
    </c:plotArea>
    <c:plotVisOnly val="1"/>
    <c:dispBlanksAs val="gap"/>
    <c:showDLblsOverMax val="0"/>
  </c:chart>
  <c:spPr>
    <a:noFill/>
    <a:ln>
      <a:solidFill>
        <a:sysClr val="windowText" lastClr="000000">
          <a:lumMod val="50000"/>
          <a:lumOff val="50000"/>
        </a:sysClr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33A49-B484-4817-B6A3-103152903D71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3A387-D056-4600-9242-EA275E42A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715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096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0F3F5-87DA-4729-9EBF-D06C04BAE5C8}" type="slidenum">
              <a:rPr kumimoji="0" lang="en-GB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D0E8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altLang="en-US" sz="1100" b="0" i="0" u="none" strike="noStrike" kern="1200" cap="none" spc="0" normalizeH="0" baseline="0" noProof="0">
              <a:ln>
                <a:noFill/>
              </a:ln>
              <a:solidFill>
                <a:srgbClr val="1D0E82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834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1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emf"/><Relationship Id="rId5" Type="http://schemas.openxmlformats.org/officeDocument/2006/relationships/image" Target="../media/image12.emf"/><Relationship Id="rId4" Type="http://schemas.openxmlformats.org/officeDocument/2006/relationships/image" Target="../media/image10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B152B-360D-E080-F03C-61797DF5C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643304-24DE-46B4-9740-35AE4462C9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3C526-9878-0216-F983-BC7D39B99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92504-C266-C275-D087-20CE07D29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EE006-B54C-C11B-30CC-DF360F65E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265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21541-CD64-F1EC-3CE1-80271C611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039A90-0CD4-335B-E03A-78C436C5B4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C5CFE-3273-9B67-53C0-FDB81A186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0DBAF-BBA4-5E6A-FAF0-BB40A793C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413D0-49CE-7704-8BE1-813FE5271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105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0367DD-239F-4316-BB3D-18FDF15191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0A21E0-6695-017D-3EAB-56B8123E0A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19259-693E-9A40-8594-DE934EF67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CE29B-7A5A-71F0-C7F0-3788EC5F4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71644-C17E-0BEB-1D93-ADE3FB94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248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870333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78" y="168465"/>
            <a:ext cx="16637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712328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08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936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249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732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845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278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380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0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900F4-4D52-ABF3-6763-950AED7F3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DC66F-1EF8-896C-9FD9-6712AC32A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6C5B0-4EE7-B3F5-1572-3111A4839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4F41F-22BC-6186-5B4D-598B9D407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972C0-020B-ECC7-09B4-43F16C7D5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371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453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CC76C-B195-4AAF-AF73-997EF5D1D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2553B8-68AC-4447-8740-25A468BF6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070CC2-50AD-4B47-9470-EF0C2BDF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FCC4A-3BB9-4300-9408-C2BF4B9C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6914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235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9423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403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619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289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7DD7E87-15E4-47C9-ABDA-D8502B8E9187}"/>
              </a:ext>
            </a:extLst>
          </p:cNvPr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9" name="Picture 1" descr="TAB_allwhite.eps">
            <a:extLst>
              <a:ext uri="{FF2B5EF4-FFF2-40B4-BE49-F238E27FC236}">
                <a16:creationId xmlns:a16="http://schemas.microsoft.com/office/drawing/2014/main" id="{31C76636-6B20-4622-99E5-13D68E136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8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8FDA8FDC-011F-461E-9477-404DD38055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86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045342A-DE71-46C6-9D82-BEF6B6A9750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400"/>
          </a:p>
        </p:txBody>
      </p:sp>
      <p:pic>
        <p:nvPicPr>
          <p:cNvPr id="11" name="Picture 1" descr="TAB_allwhite.eps">
            <a:extLst>
              <a:ext uri="{FF2B5EF4-FFF2-40B4-BE49-F238E27FC236}">
                <a16:creationId xmlns:a16="http://schemas.microsoft.com/office/drawing/2014/main" id="{027E362B-B431-4464-B31D-94C2E8C07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8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2CDA7E59-77A3-44A0-8CF0-DF21FE7E6D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372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FA76EF8-4AAE-2DBD-E833-B60C6D870E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04002"/>
            <a:ext cx="7200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England SUICIDE (2010-2020)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1541486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50D91-46E4-6BF7-60C1-32729B411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26017-2E0D-F9F6-0402-87E375CFA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DCD8C-FAEC-0F4C-378A-97E749F5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FC5D5-B5F3-0765-83CC-A355CC849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AD4C3-EA48-672D-FF5E-489AC8232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144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7353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495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walking on a street&#10;&#10;Description automatically generated with medium confidence">
            <a:extLst>
              <a:ext uri="{FF2B5EF4-FFF2-40B4-BE49-F238E27FC236}">
                <a16:creationId xmlns:a16="http://schemas.microsoft.com/office/drawing/2014/main" id="{BE25E40F-5F07-F190-23FB-69BFC8EEAB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83000"/>
                    </a14:imgEffect>
                    <a14:imgEffect>
                      <a14:sharpenSoften amount="-50000"/>
                    </a14:imgEffect>
                    <a14:imgEffect>
                      <a14:brightnessContrast brigh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88" t="7838" r="-12" b="22852"/>
          <a:stretch/>
        </p:blipFill>
        <p:spPr>
          <a:xfrm>
            <a:off x="0" y="0"/>
            <a:ext cx="12192000" cy="6937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52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3203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2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C48B904F-4119-4194-8A85-7BA610A4D0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" y="6334424"/>
            <a:ext cx="121919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rgbClr val="B2B2B2"/>
                </a:solidFill>
                <a:cs typeface="Arial" panose="020B0604020202020204" pitchFamily="34" charset="0"/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rgbClr val="B2B2B2"/>
                </a:solidFill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rgbClr val="B2B2B2"/>
                </a:solidFill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14143600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5438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0550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4015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C1C9C2-FB98-9449-B8F0-39AAEDD3EE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422C64-CDB5-E34F-8C97-66C6D9D51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8639596" cy="2387600"/>
          </a:xfrm>
          <a:noFill/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74537D-7872-3E4B-A3AB-665CBC6EA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986194"/>
            <a:ext cx="8719991" cy="127160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B257D-A0E0-EF48-ABA3-7782115D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3C93AA-AEC1-E348-A455-2BBDEC699ED7}"/>
              </a:ext>
            </a:extLst>
          </p:cNvPr>
          <p:cNvSpPr txBox="1"/>
          <p:nvPr userDrawn="1"/>
        </p:nvSpPr>
        <p:spPr>
          <a:xfrm>
            <a:off x="873762" y="-538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12" name="Picture 2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3" y="47625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C8F958-22FC-904F-8492-ECBB12608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5446" b="23513"/>
          <a:stretch/>
        </p:blipFill>
        <p:spPr>
          <a:xfrm>
            <a:off x="1" y="5097982"/>
            <a:ext cx="1980596" cy="17600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304E4C-D148-DF45-B7F2-E70F5B2E24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10498071" y="1598595"/>
            <a:ext cx="1325120" cy="132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291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9AFDC-EFD0-1441-9AC7-904E002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B93FD-A511-F946-93C8-9398D1A8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67"/>
            <a:ext cx="10515600" cy="4141835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93E7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" r="8043" b="-142998"/>
          <a:stretch/>
        </p:blipFill>
        <p:spPr>
          <a:xfrm>
            <a:off x="400053" y="5903699"/>
            <a:ext cx="11056823" cy="45719"/>
          </a:xfrm>
          <a:prstGeom prst="rect">
            <a:avLst/>
          </a:prstGeom>
        </p:spPr>
      </p:pic>
      <p:pic>
        <p:nvPicPr>
          <p:cNvPr id="7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29" y="5926557"/>
            <a:ext cx="4705556" cy="85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66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F7059-BAFC-CF1F-F834-A6F99BBD0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92641-3401-9195-F47D-2BE69C510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508B18-9D69-0A1C-D88E-5D7C24FB8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CA2F2-FE2D-FBB2-9943-FDE0A7DC0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22852E-89DD-06CA-BBE0-BC8787C26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E6EF5-FFDA-A2B9-361A-F1F838F9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7543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9AFDC-EFD0-1441-9AC7-904E002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B93FD-A511-F946-93C8-9398D1A8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67"/>
            <a:ext cx="10515600" cy="4256453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93E7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" r="8043" b="-142998"/>
          <a:stretch/>
        </p:blipFill>
        <p:spPr>
          <a:xfrm>
            <a:off x="400053" y="5903699"/>
            <a:ext cx="11056823" cy="45719"/>
          </a:xfrm>
          <a:prstGeom prst="rect">
            <a:avLst/>
          </a:prstGeom>
        </p:spPr>
      </p:pic>
      <p:pic>
        <p:nvPicPr>
          <p:cNvPr id="9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29" y="5926557"/>
            <a:ext cx="4705556" cy="85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5372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D158A6-16D0-6D4E-9EF9-E79EBBCE06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9AFDC-EFD0-1441-9AC7-904E002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B93FD-A511-F946-93C8-9398D1A8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66"/>
            <a:ext cx="10515600" cy="40656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" r="8043" b="-142998"/>
          <a:stretch/>
        </p:blipFill>
        <p:spPr>
          <a:xfrm>
            <a:off x="400053" y="5863397"/>
            <a:ext cx="11056823" cy="60118"/>
          </a:xfrm>
          <a:prstGeom prst="rect">
            <a:avLst/>
          </a:prstGeom>
        </p:spPr>
      </p:pic>
      <p:pic>
        <p:nvPicPr>
          <p:cNvPr id="8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85" y="5832476"/>
            <a:ext cx="4675715" cy="85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0175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2F2127-EBD7-8848-B8B4-DAD7CA931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AAB2EA-8363-5F45-8970-190A7BD6C0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8151" b="33145"/>
          <a:stretch/>
        </p:blipFill>
        <p:spPr>
          <a:xfrm>
            <a:off x="4" y="4952326"/>
            <a:ext cx="3303849" cy="19056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E5CE05-CB7F-B34C-8754-EF71B55DB9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73593" y="1519647"/>
            <a:ext cx="1208620" cy="727164"/>
          </a:xfrm>
          <a:prstGeom prst="rect">
            <a:avLst/>
          </a:prstGeom>
        </p:spPr>
      </p:pic>
      <p:pic>
        <p:nvPicPr>
          <p:cNvPr id="15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6215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37E0DDE-BBC8-534D-8F87-23B9287D09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396B99-1C3E-534F-B516-F100DE2F2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02423" y="868935"/>
            <a:ext cx="11387159" cy="457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76EB0-C59A-D44C-9789-8AACE9AEFD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6563" y="318528"/>
            <a:ext cx="4261556" cy="3687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C8F958-22FC-904F-8492-ECBB12608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5446" b="23513"/>
          <a:stretch/>
        </p:blipFill>
        <p:spPr>
          <a:xfrm>
            <a:off x="1" y="5097982"/>
            <a:ext cx="1980596" cy="1760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304E4C-D148-DF45-B7F2-E70F5B2E24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10498071" y="1598595"/>
            <a:ext cx="1325120" cy="132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435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37E0DDE-BBC8-534D-8F87-23B9287D09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C8F958-22FC-904F-8492-ECBB12608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5446" b="23513"/>
          <a:stretch/>
        </p:blipFill>
        <p:spPr>
          <a:xfrm>
            <a:off x="1" y="5097982"/>
            <a:ext cx="1980596" cy="1760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304E4C-D148-DF45-B7F2-E70F5B2E240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6200000">
            <a:off x="10498071" y="1598595"/>
            <a:ext cx="1325120" cy="1325121"/>
          </a:xfrm>
          <a:prstGeom prst="rect">
            <a:avLst/>
          </a:prstGeom>
        </p:spPr>
      </p:pic>
      <p:pic>
        <p:nvPicPr>
          <p:cNvPr id="15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3991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B69119-1B1B-404C-BA90-94A99EE40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A4281D-3412-5E48-9A52-70612FA4E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5275"/>
            <a:ext cx="9159240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B6C91-4419-6945-B1FB-13E02AAE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ED9402-3D88-6049-B554-357C36611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4256" b="21461"/>
          <a:stretch/>
        </p:blipFill>
        <p:spPr>
          <a:xfrm>
            <a:off x="1" y="4620553"/>
            <a:ext cx="2917492" cy="22374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F6015D-0869-6549-8C39-D73FF762841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782855">
            <a:off x="10537032" y="1819770"/>
            <a:ext cx="1390827" cy="521560"/>
          </a:xfrm>
          <a:prstGeom prst="rect">
            <a:avLst/>
          </a:prstGeom>
        </p:spPr>
      </p:pic>
      <p:pic>
        <p:nvPicPr>
          <p:cNvPr id="15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8848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200FBBD-6CC4-A349-B70B-313BAD04B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11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0507CF-0871-4D45-B2B1-43EE3CCCD7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395339"/>
            <a:ext cx="2967080" cy="14788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3F5BD8-0C81-4A4E-A8A7-821DBE90955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927307">
            <a:off x="10474730" y="1793150"/>
            <a:ext cx="1432231" cy="5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08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3FA3C1-F34D-4D4A-A999-6BD04B870E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A4281D-3412-5E48-9A52-70612FA4E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2305"/>
            <a:ext cx="9159240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B6C91-4419-6945-B1FB-13E02AAE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9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AAB2EA-8363-5F45-8970-190A7BD6C0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8151" b="33145"/>
          <a:stretch/>
        </p:blipFill>
        <p:spPr>
          <a:xfrm>
            <a:off x="4" y="4952326"/>
            <a:ext cx="3303849" cy="19056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D905AD-F873-2A44-82D4-3A8989E2B37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2288281">
            <a:off x="10540708" y="1468060"/>
            <a:ext cx="1429952" cy="102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387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C1C9C2-FB98-9449-B8F0-39AAEDD3EE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B257D-A0E0-EF48-ABA3-7782115D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3C93AA-AEC1-E348-A455-2BBDEC699ED7}"/>
              </a:ext>
            </a:extLst>
          </p:cNvPr>
          <p:cNvSpPr txBox="1"/>
          <p:nvPr userDrawn="1"/>
        </p:nvSpPr>
        <p:spPr>
          <a:xfrm>
            <a:off x="873762" y="-538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69DFD5-858D-D642-ADE1-D548CB19E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13" name="Picture 2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3" y="47625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C8F958-22FC-904F-8492-ECBB12608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5446" b="23513"/>
          <a:stretch/>
        </p:blipFill>
        <p:spPr>
          <a:xfrm>
            <a:off x="1" y="5097982"/>
            <a:ext cx="1980596" cy="17600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304E4C-D148-DF45-B7F2-E70F5B2E24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10498071" y="1598595"/>
            <a:ext cx="1325120" cy="132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556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046"/>
            <a:ext cx="12192000" cy="6853954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5" name="Picture 3" descr="C:\Users\Charanjit\Desktop\cover_slide-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" t="-1" r="8369" b="58785"/>
          <a:stretch/>
        </p:blipFill>
        <p:spPr bwMode="auto">
          <a:xfrm>
            <a:off x="0" y="4046"/>
            <a:ext cx="12192000" cy="301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2498369" y="-1"/>
            <a:ext cx="5669192" cy="3014286"/>
          </a:xfrm>
        </p:spPr>
        <p:txBody>
          <a:bodyPr/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r>
              <a:rPr lang="en-GB"/>
              <a:t>Insert picture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2422843" y="3692510"/>
            <a:ext cx="8869544" cy="80249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422843" y="4733055"/>
            <a:ext cx="6900100" cy="6750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" r="8043" b="-142998"/>
          <a:stretch/>
        </p:blipFill>
        <p:spPr>
          <a:xfrm>
            <a:off x="400053" y="5863397"/>
            <a:ext cx="11056823" cy="60118"/>
          </a:xfrm>
          <a:prstGeom prst="rect">
            <a:avLst/>
          </a:prstGeom>
        </p:spPr>
      </p:pic>
      <p:pic>
        <p:nvPicPr>
          <p:cNvPr id="11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85" y="5893456"/>
            <a:ext cx="4675715" cy="85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612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45B4F-45FD-8584-98F7-B48434B1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C26F5-60F5-9B5F-2AB5-E7D9D9188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D1DB84-DCF9-70B5-2B3E-D753FC9413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869E05-56B5-0A60-927D-2DA68407AC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E1CA76-0551-3261-85C8-E287C5F9E7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9D22CF-1E91-837D-B755-2B69D0DAE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591A53-AD80-0247-899A-FBE7BC35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2805E2-F40A-C493-7895-13CDE03D7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550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046"/>
            <a:ext cx="12192000" cy="6853954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1" name="Picture 4" descr="C:\Users\Charanjit\Desktop\cover_slide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3" t="1529" r="3128" b="1381"/>
          <a:stretch/>
        </p:blipFill>
        <p:spPr bwMode="auto">
          <a:xfrm>
            <a:off x="5394691" y="4046"/>
            <a:ext cx="6797309" cy="685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298123" y="2042347"/>
            <a:ext cx="4751308" cy="143563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98122" y="3844724"/>
            <a:ext cx="4751309" cy="110356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Picture Placeholder 21"/>
          <p:cNvSpPr>
            <a:spLocks noGrp="1"/>
          </p:cNvSpPr>
          <p:nvPr>
            <p:ph type="pic" sz="quarter" idx="13" hasCustomPrompt="1"/>
          </p:nvPr>
        </p:nvSpPr>
        <p:spPr>
          <a:xfrm>
            <a:off x="5790266" y="-1"/>
            <a:ext cx="3574916" cy="2061397"/>
          </a:xfrm>
        </p:spPr>
        <p:txBody>
          <a:bodyPr/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Insert picture</a:t>
            </a:r>
          </a:p>
        </p:txBody>
      </p:sp>
      <p:sp>
        <p:nvSpPr>
          <p:cNvPr id="25" name="Picture Placeholder 21"/>
          <p:cNvSpPr>
            <a:spLocks noGrp="1"/>
          </p:cNvSpPr>
          <p:nvPr>
            <p:ph type="pic" sz="quarter" idx="14" hasCustomPrompt="1"/>
          </p:nvPr>
        </p:nvSpPr>
        <p:spPr>
          <a:xfrm>
            <a:off x="9408339" y="2061397"/>
            <a:ext cx="2783661" cy="2177228"/>
          </a:xfrm>
        </p:spPr>
        <p:txBody>
          <a:bodyPr/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Insert </a:t>
            </a:r>
            <a:br>
              <a:rPr lang="en-GB"/>
            </a:br>
            <a:r>
              <a:rPr lang="en-GB"/>
              <a:t>picture</a:t>
            </a:r>
          </a:p>
        </p:txBody>
      </p:sp>
      <p:sp>
        <p:nvSpPr>
          <p:cNvPr id="26" name="Picture Placeholder 21"/>
          <p:cNvSpPr>
            <a:spLocks noGrp="1"/>
          </p:cNvSpPr>
          <p:nvPr>
            <p:ph type="pic" sz="quarter" idx="15" hasCustomPrompt="1"/>
          </p:nvPr>
        </p:nvSpPr>
        <p:spPr>
          <a:xfrm>
            <a:off x="5757898" y="4238626"/>
            <a:ext cx="3596495" cy="2647949"/>
          </a:xfrm>
        </p:spPr>
        <p:txBody>
          <a:bodyPr/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Insert picture</a:t>
            </a:r>
          </a:p>
        </p:txBody>
      </p:sp>
      <p:pic>
        <p:nvPicPr>
          <p:cNvPr id="10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1" y="224696"/>
            <a:ext cx="4675715" cy="85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949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\\WDMYCLOUD\Public\Click_Duo_Design WORK\NIHR\NIHR_FENNY_Brand Guidelines Final version\Brand Guidelines Final version\Links\iStock-855239924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42" r="11738"/>
          <a:stretch/>
        </p:blipFill>
        <p:spPr bwMode="auto">
          <a:xfrm>
            <a:off x="-522107" y="4047"/>
            <a:ext cx="12714107" cy="686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5261173" y="4046"/>
            <a:ext cx="6934200" cy="685395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GB"/>
          </a:p>
          <a:p>
            <a:r>
              <a:rPr lang="en-GB"/>
              <a:t>Insert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208493-8149-6E45-81CC-EE362D4F2B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2423" y="318528"/>
            <a:ext cx="3196167" cy="368789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4047"/>
            <a:ext cx="5257800" cy="6865901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64124" y="2349230"/>
            <a:ext cx="4552881" cy="80249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64124" y="3428745"/>
            <a:ext cx="4552881" cy="6750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" r="6601" b="-36686"/>
          <a:stretch/>
        </p:blipFill>
        <p:spPr>
          <a:xfrm>
            <a:off x="402423" y="1249680"/>
            <a:ext cx="4393141" cy="45719"/>
          </a:xfrm>
          <a:prstGeom prst="rect">
            <a:avLst/>
          </a:prstGeom>
        </p:spPr>
      </p:pic>
      <p:pic>
        <p:nvPicPr>
          <p:cNvPr id="18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1" y="224696"/>
            <a:ext cx="4675715" cy="85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7378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4195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549401"/>
            <a:ext cx="8068733" cy="542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280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4844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549401"/>
            <a:ext cx="8068733" cy="542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4934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1132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549401"/>
            <a:ext cx="8068733" cy="542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6761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3786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4890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BBCD7-4C6B-6864-93F0-8ADB9C636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1ECBCF-E756-3CDD-518D-991A078CB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8128C-DF36-4E00-8743-D08AD8384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EED396-5FA0-FB56-001D-B20CF841E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6553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44200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549401"/>
            <a:ext cx="8068733" cy="542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584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7151" y="1549400"/>
            <a:ext cx="2779183" cy="457676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549400"/>
            <a:ext cx="8134351" cy="4576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5330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549401"/>
            <a:ext cx="8068733" cy="542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007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EC0E6F-7A84-94D0-6A16-14BDE9595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68326-D1EC-5E25-0EEB-8E41DC059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A3AC2-8600-DCD5-A865-EA2FCD1C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80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27F90-2D93-F132-69FA-060671642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9B227-997C-2574-B67B-694BC26AA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A5CAC7-34CC-F413-6BFD-894447CBC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D946C-8582-F1F6-C887-99B2F64E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711D8-BAC7-DEF7-A61C-2E4680FCF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84027C-F894-1306-DB67-DC4E8C6AB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488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C97A3-96F3-03DE-86CD-3FFC74351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06AE8F-D341-1255-1D80-E375EECF1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5F9E6-82B9-4F89-F4E9-8495B490C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1ABA8A-55C5-9FB1-EDA3-BEED502C0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CCAC5-4A05-BBF5-EB17-E711C7B6F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A55AC1-4C61-A60E-E4E4-32EC0E07E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345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.emf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27.pn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2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F198F7-7E99-BD6A-7BC6-A642629B5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AACCC-D4B7-23F6-DE4C-F80C931D3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F9B26-90BC-0D88-34D4-EE1F68CE3A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75F4E-C69E-49B4-A36B-931E86EEFA80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981EC-65CD-CAED-3AEF-DDE41B10E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2A036-59EC-2D2C-5D41-FCEDEC866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390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CC742-0B51-47B3-BCF8-AC729F7C6200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322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9" r:id="rId18"/>
    <p:sldLayoutId id="2147483826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2C087BB-B237-4C45-A4FC-3EC0E59F3BCA}"/>
              </a:ext>
            </a:extLst>
          </p:cNvPr>
          <p:cNvSpPr txBox="1">
            <a:spLocks/>
          </p:cNvSpPr>
          <p:nvPr userDrawn="1"/>
        </p:nvSpPr>
        <p:spPr>
          <a:xfrm>
            <a:off x="0" y="2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>
              <a:solidFill>
                <a:schemeClr val="bg1"/>
              </a:solidFill>
            </a:endParaRPr>
          </a:p>
        </p:txBody>
      </p:sp>
      <p:pic>
        <p:nvPicPr>
          <p:cNvPr id="8" name="Picture 1" descr="TAB_allwhite.eps">
            <a:extLst>
              <a:ext uri="{FF2B5EF4-FFF2-40B4-BE49-F238E27FC236}">
                <a16:creationId xmlns:a16="http://schemas.microsoft.com/office/drawing/2014/main" id="{A1EAAAD4-4243-4647-A910-AC5F46C6B8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7CE6476-D52A-4546-A767-913ACDD44B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0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2C087BB-B237-4C45-A4FC-3EC0E59F3BC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>
              <a:solidFill>
                <a:schemeClr val="bg1"/>
              </a:solidFill>
            </a:endParaRPr>
          </a:p>
        </p:txBody>
      </p:sp>
      <p:pic>
        <p:nvPicPr>
          <p:cNvPr id="8" name="Picture 1" descr="TAB_allwhite.eps">
            <a:extLst>
              <a:ext uri="{FF2B5EF4-FFF2-40B4-BE49-F238E27FC236}">
                <a16:creationId xmlns:a16="http://schemas.microsoft.com/office/drawing/2014/main" id="{A1EAAAD4-4243-4647-A910-AC5F46C6B8B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7CE6476-D52A-4546-A767-913ACDD44B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4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9F6C1B-6F37-CE43-80CB-13FD9EE06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E29E7-16A9-6340-9E9F-790043ED9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31A5E-D10C-0845-A242-397F9C9F20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0D2F0-1F10-854B-834D-FF8C54AAA49C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3ACE8-7DC1-FF47-A286-E7FBD724D0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9C6CA-BF73-CC4A-BED8-DE34849C7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13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0">
            <a:gsLst>
              <a:gs pos="0">
                <a:srgbClr val="7128A8"/>
              </a:gs>
              <a:gs pos="10001">
                <a:srgbClr val="5E1F8D"/>
              </a:gs>
              <a:gs pos="100000">
                <a:srgbClr val="00206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altLang="en-US" sz="2400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0" y="1549401"/>
            <a:ext cx="806873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Header style</a:t>
            </a:r>
          </a:p>
        </p:txBody>
      </p:sp>
      <p:sp>
        <p:nvSpPr>
          <p:cNvPr id="1028" name="TextBox 11"/>
          <p:cNvSpPr txBox="1">
            <a:spLocks noChangeArrowheads="1"/>
          </p:cNvSpPr>
          <p:nvPr/>
        </p:nvSpPr>
        <p:spPr bwMode="auto">
          <a:xfrm>
            <a:off x="4667251" y="285751"/>
            <a:ext cx="7048500" cy="4286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2400">
                <a:solidFill>
                  <a:srgbClr val="CCECFF"/>
                </a:solidFill>
              </a:rPr>
              <a:t>the manchester </a:t>
            </a:r>
            <a:r>
              <a:rPr lang="en-GB" sz="2400" b="1">
                <a:solidFill>
                  <a:srgbClr val="CCECFF"/>
                </a:solidFill>
              </a:rPr>
              <a:t>self-harm project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6350000"/>
            <a:ext cx="1809751" cy="42473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GB" altLang="en-US" sz="600">
                <a:solidFill>
                  <a:srgbClr val="CCECFF"/>
                </a:solidFill>
                <a:cs typeface="Arial" panose="020B0604020202020204" pitchFamily="34" charset="0"/>
              </a:rPr>
              <a:t>©  The University of Manchester.  All rights reserved. Not to be reproduced in whole or in part without the permission of the copyright owner.</a:t>
            </a:r>
            <a:endParaRPr lang="en-US" altLang="en-US" sz="600">
              <a:solidFill>
                <a:srgbClr val="CCECFF"/>
              </a:solidFill>
              <a:cs typeface="Arial" panose="020B0604020202020204" pitchFamily="34" charset="0"/>
            </a:endParaRPr>
          </a:p>
        </p:txBody>
      </p:sp>
      <p:sp>
        <p:nvSpPr>
          <p:cNvPr id="1030" name="TextBox 13"/>
          <p:cNvSpPr txBox="1">
            <a:spLocks noChangeArrowheads="1"/>
          </p:cNvSpPr>
          <p:nvPr/>
        </p:nvSpPr>
        <p:spPr bwMode="auto">
          <a:xfrm>
            <a:off x="381001" y="500064"/>
            <a:ext cx="2095500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800">
                <a:solidFill>
                  <a:srgbClr val="CCECFF"/>
                </a:solidFill>
              </a:rPr>
              <a:t>The centre for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800" b="1">
                <a:solidFill>
                  <a:srgbClr val="CCECFF"/>
                </a:solidFill>
              </a:rPr>
              <a:t>mental health and risk</a:t>
            </a:r>
          </a:p>
        </p:txBody>
      </p:sp>
      <p:sp>
        <p:nvSpPr>
          <p:cNvPr id="15" name="Round Single Corner Rectangle 14"/>
          <p:cNvSpPr/>
          <p:nvPr/>
        </p:nvSpPr>
        <p:spPr bwMode="auto">
          <a:xfrm flipH="1">
            <a:off x="2095501" y="928688"/>
            <a:ext cx="10096500" cy="5929312"/>
          </a:xfrm>
          <a:prstGeom prst="round1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GB" sz="1800">
              <a:ea typeface="+mn-ea"/>
            </a:endParaRPr>
          </a:p>
        </p:txBody>
      </p:sp>
      <p:pic>
        <p:nvPicPr>
          <p:cNvPr id="2056" name="Picture 15" descr="Picture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1451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6" descr="Picture1.png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1" y="6186488"/>
            <a:ext cx="20955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 Single Corner Rectangle 17"/>
          <p:cNvSpPr/>
          <p:nvPr/>
        </p:nvSpPr>
        <p:spPr bwMode="auto">
          <a:xfrm flipH="1">
            <a:off x="1809751" y="714376"/>
            <a:ext cx="10382249" cy="6143625"/>
          </a:xfrm>
          <a:prstGeom prst="round1Rect">
            <a:avLst/>
          </a:prstGeom>
          <a:noFill/>
          <a:ln w="12700" cap="flat" cmpd="sng" algn="ctr">
            <a:solidFill>
              <a:srgbClr val="00B0F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GB" sz="1800">
              <a:ea typeface="+mn-ea"/>
            </a:endParaRPr>
          </a:p>
        </p:txBody>
      </p:sp>
      <p:cxnSp>
        <p:nvCxnSpPr>
          <p:cNvPr id="2059" name="Straight Connector 18"/>
          <p:cNvCxnSpPr>
            <a:cxnSpLocks noChangeShapeType="1"/>
          </p:cNvCxnSpPr>
          <p:nvPr/>
        </p:nvCxnSpPr>
        <p:spPr bwMode="auto">
          <a:xfrm rot="5400000" flipH="1" flipV="1">
            <a:off x="-1427691" y="3427942"/>
            <a:ext cx="6858000" cy="2116"/>
          </a:xfrm>
          <a:prstGeom prst="line">
            <a:avLst/>
          </a:prstGeom>
          <a:noFill/>
          <a:ln w="3175">
            <a:solidFill>
              <a:srgbClr val="CCECFF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2715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1D0E8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1D0E8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1D0E8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1D0E8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1D0E8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1D0E8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1D0E8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1D0E8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1D0E8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bpspsychub.onlinelibrary.wiley.com/doi/10.1111/bjhp.12598" TargetMode="Externa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bjgp.org/content/bjgp/73/729/148.full.pdf" TargetMode="Externa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bjgp.org/content/bjgp/early/2023/03/08/BJGP.2022.0589.full.pdf" TargetMode="Externa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pubmed.ncbi.nlm.nih.gov/36055531/" TargetMode="External"/><Relationship Id="rId1" Type="http://schemas.openxmlformats.org/officeDocument/2006/relationships/slideLayout" Target="../slideLayouts/slideLayout35.xml"/><Relationship Id="rId5" Type="http://schemas.openxmlformats.org/officeDocument/2006/relationships/chart" Target="../charts/chart1.xml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thelancet.com/journals/eclinm/article/PIIS2589-5370(23)00036-6/fulltext" TargetMode="Externa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nature.com/articles/s44220-023-00042-y" TargetMode="Externa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www.thelancet.com/pdfs/journals/lanpsy/PIIS2215-0366(21)00254-6.pdf" TargetMode="Externa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www.thelancet.com/pdfs/journals/lanpsy/PIIS2215-0366(21)00254-6.pdf" TargetMode="Externa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jpe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12" Type="http://schemas.openxmlformats.org/officeDocument/2006/relationships/image" Target="../media/image75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9.png"/><Relationship Id="rId11" Type="http://schemas.openxmlformats.org/officeDocument/2006/relationships/image" Target="../media/image74.jpe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45.png"/><Relationship Id="rId9" Type="http://schemas.openxmlformats.org/officeDocument/2006/relationships/image" Target="../media/image72.png"/><Relationship Id="rId1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2.jpeg"/><Relationship Id="rId5" Type="http://schemas.openxmlformats.org/officeDocument/2006/relationships/hyperlink" Target="https://www.cambridge.org/core/journals/bjpsych-open/article/family-involvement-patient-safety-and-suicide-prevention-in-mental-healthcare-ethnographic-study/D27FD822DD485C7F0051EEC3DA6A652A" TargetMode="Externa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cambridge.org/core/journals/bjpsych-open/article/liaison-psychiatry-practitioners-views-on-accessing-aftercare-and-psychological-therapies-for-patients-who-present-to-hospital-following-selfharm-multisite-interview-study/3FA234B7A579BA2DBE39BE88B394A588" TargetMode="Externa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jpeg"/><Relationship Id="rId5" Type="http://schemas.openxmlformats.org/officeDocument/2006/relationships/hyperlink" Target="https://www.cambridge.org/core/journals/bjpsych-open/article/accessing-psychological-therapies-following-selfharm-qualitative-survey-of-patient-experiences-and-views-on-improving-practice/46C2736FBC13629907D90C7DAB663D01" TargetMode="Externa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ce.org.uk/guidance/ng222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5.xml"/><Relationship Id="rId5" Type="http://schemas.openxmlformats.org/officeDocument/2006/relationships/hyperlink" Target="https://www.nice.org.uk/guidance/ng225" TargetMode="Externa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BDFEB-E124-BA2D-5101-74F8BE1A3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17ACC-DA5C-EFBB-BC59-7F516A532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icture containing nature&#10;&#10;Description automatically generated">
            <a:extLst>
              <a:ext uri="{FF2B5EF4-FFF2-40B4-BE49-F238E27FC236}">
                <a16:creationId xmlns:a16="http://schemas.microsoft.com/office/drawing/2014/main" id="{3E9DE2AB-57EF-B870-E441-BD2EDF29F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1" descr="TAB_allwhite.eps">
            <a:extLst>
              <a:ext uri="{FF2B5EF4-FFF2-40B4-BE49-F238E27FC236}">
                <a16:creationId xmlns:a16="http://schemas.microsoft.com/office/drawing/2014/main" id="{E4821194-E3D4-16F5-BC3D-5F36BC26F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02" y="168493"/>
            <a:ext cx="1637058" cy="68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F1F401D6-5B5C-372B-DA16-9BC8A443E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825" y="130332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E805EB-9066-0755-5231-80BA33584BC7}"/>
              </a:ext>
            </a:extLst>
          </p:cNvPr>
          <p:cNvSpPr txBox="1"/>
          <p:nvPr/>
        </p:nvSpPr>
        <p:spPr>
          <a:xfrm>
            <a:off x="610840" y="1997839"/>
            <a:ext cx="89401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Recent research findings from the Centre for Mental Health and Safety</a:t>
            </a:r>
            <a:endParaRPr kumimoji="0" lang="en-GB" altLang="en-US" sz="4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974A37-0B26-F700-0016-7F5AFE807F1C}"/>
              </a:ext>
            </a:extLst>
          </p:cNvPr>
          <p:cNvSpPr txBox="1"/>
          <p:nvPr/>
        </p:nvSpPr>
        <p:spPr>
          <a:xfrm>
            <a:off x="610840" y="3782318"/>
            <a:ext cx="842914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Professor Nav Kapur</a:t>
            </a:r>
          </a:p>
        </p:txBody>
      </p:sp>
    </p:spTree>
    <p:extLst>
      <p:ext uri="{BB962C8B-B14F-4D97-AF65-F5344CB8AC3E}">
        <p14:creationId xmlns:p14="http://schemas.microsoft.com/office/powerpoint/2010/main" val="2229839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Primary Care – guideline implementation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D7DF21-A02D-49B6-80F4-96D8E627D3EC}"/>
              </a:ext>
            </a:extLst>
          </p:cNvPr>
          <p:cNvSpPr txBox="1"/>
          <p:nvPr/>
        </p:nvSpPr>
        <p:spPr>
          <a:xfrm>
            <a:off x="1" y="6396335"/>
            <a:ext cx="4946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Leather, J. Z.,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Keyworth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, C., Kapur, N., Campbell, S. M., &amp; Armitage, C. J. (2022). Examining drivers of self-harm guideline implementation by general practitioners: A qualitative analysis using the theoretical domains framework. British Journal of Health Psychology, 27, 1275– 1295. https://doi.org/10.1111/bjhp.12598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7248"/>
          <a:stretch/>
        </p:blipFill>
        <p:spPr>
          <a:xfrm>
            <a:off x="357783" y="1387388"/>
            <a:ext cx="3482697" cy="43070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074" name="Picture 2" descr="Jessica Leath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86" y="5237494"/>
            <a:ext cx="1158840" cy="115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527" y="1138844"/>
            <a:ext cx="6982690" cy="571915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6828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/>
              <a:t>Primary Care – self-harm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D7DF21-A02D-49B6-80F4-96D8E627D3EC}"/>
              </a:ext>
            </a:extLst>
          </p:cNvPr>
          <p:cNvSpPr txBox="1"/>
          <p:nvPr/>
        </p:nvSpPr>
        <p:spPr>
          <a:xfrm>
            <a:off x="2102480" y="6193935"/>
            <a:ext cx="4612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Faraz Mughal, Liam Clarke, Rachel Connolly, Amanda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Yenn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Teng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 Lee, Leah Quinlivan and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Nav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 Kapur. Improving the management of self-harm in primary care. British Journal of General Practice 2023; 73 (729): 148-149. DOI: https://doi.org/10.3399/bjgp23X732297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07" y="1383103"/>
            <a:ext cx="4576932" cy="461666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4642E1-B1B6-476E-8B2A-E219A1A46320}"/>
              </a:ext>
            </a:extLst>
          </p:cNvPr>
          <p:cNvSpPr txBox="1"/>
          <p:nvPr/>
        </p:nvSpPr>
        <p:spPr>
          <a:xfrm>
            <a:off x="5678428" y="1387994"/>
            <a:ext cx="5849765" cy="484863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800100" marR="0" lvl="1" indent="-342900" algn="l" defTabSz="914400" rtl="0" eaLnBrk="1" fontAlgn="base" latinLnBrk="0" hangingPunct="1">
              <a:lnSpc>
                <a:spcPct val="125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base" latinLnBrk="0" hangingPunct="1">
              <a:lnSpc>
                <a:spcPct val="125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opportunity to intervene</a:t>
            </a:r>
          </a:p>
          <a:p>
            <a:pPr marL="800100" marR="0" lvl="1" indent="-34290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GPs should be able to know how to assess and when to refer</a:t>
            </a:r>
          </a:p>
          <a:p>
            <a:pPr marL="800100" marR="0" lvl="1" indent="-34290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Continuity and shared decision making</a:t>
            </a:r>
          </a:p>
          <a:p>
            <a:pPr marL="800100" marR="0" lvl="1" indent="-34290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Safer prescribing</a:t>
            </a:r>
          </a:p>
          <a:p>
            <a:pPr marL="800100" marR="0" lvl="1" indent="-34290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Accessible aftercare</a:t>
            </a:r>
          </a:p>
          <a:p>
            <a:pPr marL="800100" marR="0" lvl="1" indent="-34290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Picture 2" descr="Dr Faraz Mugh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2" y="5271150"/>
            <a:ext cx="1457230" cy="145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337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Primary Care – middle-aged men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D7DF21-A02D-49B6-80F4-96D8E627D3EC}"/>
              </a:ext>
            </a:extLst>
          </p:cNvPr>
          <p:cNvSpPr txBox="1"/>
          <p:nvPr/>
        </p:nvSpPr>
        <p:spPr>
          <a:xfrm>
            <a:off x="2061536" y="6271358"/>
            <a:ext cx="5540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Faraz Mughal, Lana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Bojanić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,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Cathryn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 Rodway, Jane Graney, Saied Ibrahim, Leah Quinlivan, Sarah Steeg, Su-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Gwan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 Tham, Pauline Turnbull, Louis Appleby, Roger T Webb and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Navneet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 Kapur. Recent GP consultation before death by suicide in middle-aged men: a national consecutive case series study. British Journal of General Practice 8 March 2023; BJGP.2022.0589. DOI: https://doi.org/10.3399/BJGP.2022.0589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4642E1-B1B6-476E-8B2A-E219A1A46320}"/>
              </a:ext>
            </a:extLst>
          </p:cNvPr>
          <p:cNvSpPr txBox="1"/>
          <p:nvPr/>
        </p:nvSpPr>
        <p:spPr>
          <a:xfrm>
            <a:off x="5088833" y="1735060"/>
            <a:ext cx="6647889" cy="40592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fontAlgn="base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43% of men saw a GP within 3 months of death</a:t>
            </a:r>
          </a:p>
          <a:p>
            <a:pPr marL="342900" indent="-342900" fontAlgn="base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 half of these men had presented with a mental health problem</a:t>
            </a:r>
          </a:p>
          <a:p>
            <a:pPr marL="342900" indent="-342900" fontAlgn="base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likely (than &gt;3 month contact group) to be on psychotropic medication</a:t>
            </a:r>
          </a:p>
          <a:p>
            <a:pPr marL="342900" indent="-342900" fontAlgn="base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likely to have physical illness, recent self-harm, work-related stress</a:t>
            </a:r>
          </a:p>
          <a:p>
            <a:pPr marL="342900" indent="-342900" fontAlgn="base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 better systems – make every contact count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624" y="1335440"/>
            <a:ext cx="3422444" cy="48584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194" name="Picture 2" descr="Dr Faraz Mugh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97" y="5205370"/>
            <a:ext cx="1457230" cy="145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107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Outline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6EBAB-BA07-4CB3-B514-39CCD1A502CF}"/>
              </a:ext>
            </a:extLst>
          </p:cNvPr>
          <p:cNvSpPr txBox="1"/>
          <p:nvPr/>
        </p:nvSpPr>
        <p:spPr>
          <a:xfrm>
            <a:off x="2596203" y="2325951"/>
            <a:ext cx="7200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Mental Health Patient Safety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Primary Care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Societal determinants and solutions </a:t>
            </a:r>
          </a:p>
        </p:txBody>
      </p:sp>
    </p:spTree>
    <p:extLst>
      <p:ext uri="{BB962C8B-B14F-4D97-AF65-F5344CB8AC3E}">
        <p14:creationId xmlns:p14="http://schemas.microsoft.com/office/powerpoint/2010/main" val="1509319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Inequalities and self-harm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D7DF21-A02D-49B6-80F4-96D8E627D3EC}"/>
              </a:ext>
            </a:extLst>
          </p:cNvPr>
          <p:cNvSpPr txBox="1"/>
          <p:nvPr/>
        </p:nvSpPr>
        <p:spPr>
          <a:xfrm>
            <a:off x="2061537" y="6130289"/>
            <a:ext cx="5361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Galit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Geulayov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, Deborah Casey, Elizabeth Bale, Fiona Brand, Caroline Clements,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Bushra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 Farooq,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Nav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 Kapur, Jennifer Ness, Keith Waters, Anita Patel, Keith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Hawton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. Socio-economic disparities in patients who present to hospital for self-harm: patients' characteristics and problems in the Multicentre Study of Self-harm in England. Journal of Affective Disorders, Volume 318, 2022, 238-245. https://doi.org/10.1016/j.jad.2022.08.106.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93" y="1480069"/>
            <a:ext cx="3238687" cy="279330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218" name="Picture 2" descr="https://www.psych.ox.ac.uk/team/galit-geulayov/@@haiku.profiles.portrait/e76931817bfb47bc8f3cb2819a331b4c/@@images/image/w1140?35a3dd3a-4a75-4536-9e27-deb3081dd53f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54" y="5117910"/>
            <a:ext cx="1597154" cy="159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5609196"/>
              </p:ext>
            </p:extLst>
          </p:nvPr>
        </p:nvGraphicFramePr>
        <p:xfrm>
          <a:off x="4117692" y="1337171"/>
          <a:ext cx="7689254" cy="4735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24769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Suicide in people who migrated to the UK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D7DF21-A02D-49B6-80F4-96D8E627D3EC}"/>
              </a:ext>
            </a:extLst>
          </p:cNvPr>
          <p:cNvSpPr txBox="1"/>
          <p:nvPr/>
        </p:nvSpPr>
        <p:spPr>
          <a:xfrm>
            <a:off x="1263535" y="6243674"/>
            <a:ext cx="37165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Tham, Su-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Gwan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 et al. Suicide among psychiatric patients who migrated to the UK: a national clinical survey.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eClinicalMedicine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, Volume 57, 101859  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1205170"/>
            <a:ext cx="4270839" cy="342988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4642E1-B1B6-476E-8B2A-E219A1A46320}"/>
              </a:ext>
            </a:extLst>
          </p:cNvPr>
          <p:cNvSpPr txBox="1"/>
          <p:nvPr/>
        </p:nvSpPr>
        <p:spPr>
          <a:xfrm>
            <a:off x="6378347" y="1516995"/>
            <a:ext cx="5508853" cy="506523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Those seeking permission to stay:</a:t>
            </a:r>
          </a:p>
          <a:p>
            <a:pPr marL="342900" indent="-342900" fontAlgn="base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Higher rates of suicide than general population?</a:t>
            </a:r>
          </a:p>
          <a:p>
            <a:pPr fontAlgn="base">
              <a:lnSpc>
                <a:spcPct val="125000"/>
              </a:lnSpc>
            </a:pPr>
            <a:b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likely to be:</a:t>
            </a:r>
          </a:p>
          <a:p>
            <a:pPr marL="342900" indent="-342900" fontAlgn="base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Younger, unmarried, homeless</a:t>
            </a:r>
          </a:p>
          <a:p>
            <a:pPr marL="342900" indent="-342900" fontAlgn="base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a non-white background</a:t>
            </a:r>
          </a:p>
          <a:p>
            <a:pPr fontAlgn="base">
              <a:lnSpc>
                <a:spcPct val="125000"/>
              </a:lnSpc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fontAlgn="base">
              <a:lnSpc>
                <a:spcPct val="125000"/>
              </a:lnSpc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likely to have experienced:</a:t>
            </a:r>
          </a:p>
          <a:p>
            <a:pPr marL="342900" indent="-342900" fontAlgn="base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Relationship, health, legal, or financial problems</a:t>
            </a:r>
          </a:p>
          <a:p>
            <a:pPr fontAlgn="base">
              <a:lnSpc>
                <a:spcPct val="125000"/>
              </a:lnSpc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fontAlgn="base">
              <a:lnSpc>
                <a:spcPct val="125000"/>
              </a:lnSpc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likely to have:  </a:t>
            </a:r>
          </a:p>
          <a:p>
            <a:pPr marL="342900" indent="-342900" fontAlgn="base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diagnosis of schizophrenia and delusional disorders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425"/>
          <a:stretch/>
        </p:blipFill>
        <p:spPr>
          <a:xfrm>
            <a:off x="182880" y="5570272"/>
            <a:ext cx="1080655" cy="1190868"/>
          </a:xfrm>
          <a:prstGeom prst="rect">
            <a:avLst/>
          </a:prstGeom>
        </p:spPr>
      </p:pic>
      <p:pic>
        <p:nvPicPr>
          <p:cNvPr id="1028" name="Picture 4" descr="Migrants crossing the Channel in a small boat on the way to D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337" y="3445933"/>
            <a:ext cx="4215596" cy="252935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832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Current and future drivers of suicide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D7DF21-A02D-49B6-80F4-96D8E627D3EC}"/>
              </a:ext>
            </a:extLst>
          </p:cNvPr>
          <p:cNvSpPr txBox="1"/>
          <p:nvPr/>
        </p:nvSpPr>
        <p:spPr>
          <a:xfrm>
            <a:off x="205273" y="6391469"/>
            <a:ext cx="33403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https://www.nature.com/articles/s44220-023-00042-y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3399"/>
          <a:stretch/>
        </p:blipFill>
        <p:spPr>
          <a:xfrm>
            <a:off x="2322035" y="1474513"/>
            <a:ext cx="8600895" cy="39222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52" y="4590412"/>
            <a:ext cx="1709737" cy="170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35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8680" t="19298" r="9097" b="18728"/>
          <a:stretch/>
        </p:blipFill>
        <p:spPr>
          <a:xfrm>
            <a:off x="156793" y="160866"/>
            <a:ext cx="11857407" cy="641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47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Machine learning and AI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D7DF21-A02D-49B6-80F4-96D8E627D3EC}"/>
              </a:ext>
            </a:extLst>
          </p:cNvPr>
          <p:cNvSpPr txBox="1"/>
          <p:nvPr/>
        </p:nvSpPr>
        <p:spPr>
          <a:xfrm>
            <a:off x="1568865" y="6229940"/>
            <a:ext cx="54441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https://www.thelancet.com/pdfs/journals/lanpsy/PIIS2215-0366(21)00254-6.pdf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13" y="1409880"/>
            <a:ext cx="5507304" cy="3203684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6" r="21416"/>
          <a:stretch>
            <a:fillRect/>
          </a:stretch>
        </p:blipFill>
        <p:spPr bwMode="auto">
          <a:xfrm>
            <a:off x="6500554" y="1409880"/>
            <a:ext cx="5250204" cy="519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49" y="5112166"/>
            <a:ext cx="1364777" cy="136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480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/>
              <a:t>Machine learning and AI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D7DF21-A02D-49B6-80F4-96D8E627D3EC}"/>
              </a:ext>
            </a:extLst>
          </p:cNvPr>
          <p:cNvSpPr txBox="1"/>
          <p:nvPr/>
        </p:nvSpPr>
        <p:spPr>
          <a:xfrm>
            <a:off x="1568865" y="6229940"/>
            <a:ext cx="54441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https://www.thelancet.com/pdfs/journals/lanpsy/PIIS2215-0366(21)00254-6.pdf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13" y="1409880"/>
            <a:ext cx="5507304" cy="3203684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49" y="5112166"/>
            <a:ext cx="1364777" cy="136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4642E1-B1B6-476E-8B2A-E219A1A46320}"/>
              </a:ext>
            </a:extLst>
          </p:cNvPr>
          <p:cNvSpPr txBox="1"/>
          <p:nvPr/>
        </p:nvSpPr>
        <p:spPr>
          <a:xfrm>
            <a:off x="6314085" y="1409880"/>
            <a:ext cx="5463842" cy="518776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 fontAlgn="base">
              <a:lnSpc>
                <a:spcPct val="12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Many studies focused on using health records but clinical practicalities often ignored</a:t>
            </a:r>
          </a:p>
          <a:p>
            <a:pPr marL="342900" indent="-342900" fontAlgn="base">
              <a:lnSpc>
                <a:spcPct val="12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Prediction of statistically rare outcomes is hard (actually impossible)</a:t>
            </a:r>
          </a:p>
          <a:p>
            <a:pPr marL="342900" indent="-342900" fontAlgn="base">
              <a:lnSpc>
                <a:spcPct val="12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ML could be helpful for clinical decision support, training?</a:t>
            </a:r>
          </a:p>
          <a:p>
            <a:pPr marL="342900" indent="-342900" fontAlgn="base">
              <a:lnSpc>
                <a:spcPct val="12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Don’t overpromise</a:t>
            </a:r>
          </a:p>
          <a:p>
            <a:pPr marL="342900" indent="-342900" fontAlgn="base">
              <a:lnSpc>
                <a:spcPct val="12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quality, transparency, ethics?</a:t>
            </a:r>
          </a:p>
          <a:p>
            <a:pPr marL="342900" indent="-342900" fontAlgn="base">
              <a:lnSpc>
                <a:spcPct val="12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lack of evidence based interventions</a:t>
            </a:r>
          </a:p>
        </p:txBody>
      </p:sp>
    </p:spTree>
    <p:extLst>
      <p:ext uri="{BB962C8B-B14F-4D97-AF65-F5344CB8AC3E}">
        <p14:creationId xmlns:p14="http://schemas.microsoft.com/office/powerpoint/2010/main" val="672666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Outline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6EBAB-BA07-4CB3-B514-39CCD1A502CF}"/>
              </a:ext>
            </a:extLst>
          </p:cNvPr>
          <p:cNvSpPr txBox="1"/>
          <p:nvPr/>
        </p:nvSpPr>
        <p:spPr>
          <a:xfrm>
            <a:off x="2635391" y="2325951"/>
            <a:ext cx="7200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Mental Health Patient Safety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Primary Care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Societal determinants and solutions </a:t>
            </a:r>
          </a:p>
        </p:txBody>
      </p:sp>
    </p:spTree>
    <p:extLst>
      <p:ext uri="{BB962C8B-B14F-4D97-AF65-F5344CB8AC3E}">
        <p14:creationId xmlns:p14="http://schemas.microsoft.com/office/powerpoint/2010/main" val="1509087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Outline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6EBAB-BA07-4CB3-B514-39CCD1A502CF}"/>
              </a:ext>
            </a:extLst>
          </p:cNvPr>
          <p:cNvSpPr txBox="1"/>
          <p:nvPr/>
        </p:nvSpPr>
        <p:spPr>
          <a:xfrm>
            <a:off x="2635391" y="2325951"/>
            <a:ext cx="7200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Mental Health Patient Safety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Primary Care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Societal determinants and solutions </a:t>
            </a:r>
          </a:p>
        </p:txBody>
      </p:sp>
    </p:spTree>
    <p:extLst>
      <p:ext uri="{BB962C8B-B14F-4D97-AF65-F5344CB8AC3E}">
        <p14:creationId xmlns:p14="http://schemas.microsoft.com/office/powerpoint/2010/main" val="1713504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851275" y="205269"/>
            <a:ext cx="4489450" cy="4079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Summary</a:t>
            </a:r>
            <a:r>
              <a:rPr kumimoji="0" lang="en-GB" altLang="en-US" sz="3600" b="0" i="0" u="none" strike="noStrike" kern="0" cap="none" spc="0" normalizeH="0" baseline="0" noProof="0">
                <a:ln>
                  <a:noFill/>
                </a:ln>
                <a:solidFill>
                  <a:srgbClr val="003F7E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</a:p>
        </p:txBody>
      </p:sp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626533" y="1349301"/>
            <a:ext cx="10938933" cy="5199953"/>
          </a:xfrm>
          <a:prstGeom prst="rect">
            <a:avLst/>
          </a:prstGeom>
          <a:solidFill>
            <a:srgbClr val="B7DEE8"/>
          </a:solidFill>
          <a:ln w="25400" algn="ctr">
            <a:solidFill>
              <a:srgbClr val="002060"/>
            </a:solidFill>
            <a:miter lim="800000"/>
            <a:headEnd/>
            <a:tailEnd/>
          </a:ln>
        </p:spPr>
        <p:txBody>
          <a:bodyPr lIns="91440" tIns="45720" rIns="91440" bIns="45720" anchor="t"/>
          <a:lstStyle>
            <a:lvl1pPr marL="342900" indent="-3429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lang="en-GB" altLang="en-US" sz="2400">
              <a:solidFill>
                <a:srgbClr val="002060"/>
              </a:solidFill>
              <a:latin typeface="Calibri"/>
              <a:ea typeface="ＭＳ Ｐゴシック"/>
              <a:cs typeface="Arial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altLang="en-US" sz="2400">
                <a:solidFill>
                  <a:srgbClr val="002060"/>
                </a:solidFill>
                <a:latin typeface="Calibri"/>
                <a:ea typeface="ＭＳ Ｐゴシック"/>
                <a:cs typeface="Arial"/>
              </a:rPr>
              <a:t>Family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Arial"/>
              </a:rPr>
              <a:t> involvement and access to aftercare are important elements of safety</a:t>
            </a:r>
            <a:endParaRPr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ＭＳ Ｐゴシック"/>
              <a:cs typeface="Arial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Arial"/>
              </a:rPr>
              <a:t>Primary care is </a:t>
            </a:r>
            <a:r>
              <a:rPr lang="en-GB" altLang="en-US" sz="2400">
                <a:solidFill>
                  <a:srgbClr val="002060"/>
                </a:solidFill>
                <a:latin typeface="Calibri"/>
                <a:ea typeface="ＭＳ Ｐゴシック"/>
                <a:cs typeface="Arial"/>
              </a:rPr>
              <a:t>a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Arial"/>
              </a:rPr>
              <a:t> key setting for suicide prevention</a:t>
            </a:r>
            <a:endParaRPr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ＭＳ Ｐゴシック"/>
              <a:cs typeface="Arial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Guidelines can be helpful but there are barriers to implementation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Arial"/>
              </a:rPr>
              <a:t>We need better systems of care for vulnerable groups such as </a:t>
            </a:r>
            <a:r>
              <a:rPr lang="en-GB" altLang="en-US" sz="2400">
                <a:solidFill>
                  <a:srgbClr val="002060"/>
                </a:solidFill>
                <a:latin typeface="Calibri"/>
                <a:ea typeface="ＭＳ Ｐゴシック"/>
                <a:cs typeface="Arial"/>
              </a:rPr>
              <a:t>middle-aged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Arial"/>
              </a:rPr>
              <a:t> men</a:t>
            </a:r>
            <a:endParaRPr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ＭＳ Ｐゴシック"/>
              <a:cs typeface="Arial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Inequalities are important drivers of self-harm and suicide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Economic stress increases suicide but the effects can be mitigated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AI is not the answer to everything (but may be helpful)</a:t>
            </a:r>
          </a:p>
        </p:txBody>
      </p:sp>
    </p:spTree>
    <p:extLst>
      <p:ext uri="{BB962C8B-B14F-4D97-AF65-F5344CB8AC3E}">
        <p14:creationId xmlns:p14="http://schemas.microsoft.com/office/powerpoint/2010/main" val="2504178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72CDB-F452-4F89-BAD7-DDCC7F779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Centre for Mental Health and Safety 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70C9058B-CCEF-405E-8F5F-83946089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0360" y="5004059"/>
            <a:ext cx="2163020" cy="1416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96AC77F1-2561-4728-A677-F690BC0F4B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90" y="5304839"/>
            <a:ext cx="196085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National Institute for Health and Care Research logo | Homepage">
            <a:extLst>
              <a:ext uri="{FF2B5EF4-FFF2-40B4-BE49-F238E27FC236}">
                <a16:creationId xmlns:a16="http://schemas.microsoft.com/office/drawing/2014/main" id="{10F19F34-E6BD-4A38-A4FC-81DD2136F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31" y="5559916"/>
            <a:ext cx="3095625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AF5D2C-731C-4E6D-BE03-08B406BE1EB5}"/>
              </a:ext>
            </a:extLst>
          </p:cNvPr>
          <p:cNvSpPr txBox="1"/>
          <p:nvPr/>
        </p:nvSpPr>
        <p:spPr>
          <a:xfrm>
            <a:off x="1983531" y="6230186"/>
            <a:ext cx="1723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04F64"/>
                </a:solidFill>
                <a:effectLst/>
                <a:uLnTx/>
                <a:uFillTx/>
                <a:latin typeface="TwitterChirp"/>
                <a:ea typeface="ＭＳ Ｐゴシック" panose="020B0600070205080204" pitchFamily="34" charset="-128"/>
                <a:cs typeface="Calibri" panose="020F0502020204030204" pitchFamily="34" charset="0"/>
              </a:rPr>
              <a:t>@NCISH_UK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E85E03-BF1F-4664-A481-B54550F9A821}"/>
              </a:ext>
            </a:extLst>
          </p:cNvPr>
          <p:cNvSpPr txBox="1"/>
          <p:nvPr/>
        </p:nvSpPr>
        <p:spPr>
          <a:xfrm>
            <a:off x="6523549" y="6236452"/>
            <a:ext cx="1686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36471"/>
                </a:solidFill>
                <a:effectLst/>
                <a:uLnTx/>
                <a:uFillTx/>
                <a:latin typeface="TwitterChirp"/>
                <a:ea typeface="+mn-ea"/>
                <a:cs typeface="+mn-cs"/>
              </a:rPr>
              <a:t>@mashproject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8F3E90-6D44-4F07-9A40-BB8AAD0B3489}"/>
              </a:ext>
            </a:extLst>
          </p:cNvPr>
          <p:cNvSpPr txBox="1"/>
          <p:nvPr/>
        </p:nvSpPr>
        <p:spPr>
          <a:xfrm>
            <a:off x="10343002" y="6236452"/>
            <a:ext cx="17720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36471"/>
                </a:solidFill>
                <a:effectLst/>
                <a:uLnTx/>
                <a:uFillTx/>
                <a:latin typeface="TwitterChirp"/>
                <a:ea typeface="+mn-ea"/>
                <a:cs typeface="+mn-cs"/>
              </a:rPr>
              <a:t>@PSTRC_GM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3220FC-591A-4D0A-A02E-963052E4E0D8}"/>
              </a:ext>
            </a:extLst>
          </p:cNvPr>
          <p:cNvGrpSpPr/>
          <p:nvPr/>
        </p:nvGrpSpPr>
        <p:grpSpPr>
          <a:xfrm>
            <a:off x="4502336" y="3981140"/>
            <a:ext cx="3596314" cy="2222135"/>
            <a:chOff x="5644034" y="3202339"/>
            <a:chExt cx="1180115" cy="786663"/>
          </a:xfrm>
        </p:grpSpPr>
        <p:sp>
          <p:nvSpPr>
            <p:cNvPr id="13" name="Rectangle 12" descr="A picture containing text, wall, person, indoor&#10;&#10;Description automatically generated">
              <a:extLst>
                <a:ext uri="{FF2B5EF4-FFF2-40B4-BE49-F238E27FC236}">
                  <a16:creationId xmlns:a16="http://schemas.microsoft.com/office/drawing/2014/main" id="{A8A57481-6A99-4DFB-9E3D-749892718232}"/>
                </a:ext>
              </a:extLst>
            </p:cNvPr>
            <p:cNvSpPr/>
            <p:nvPr/>
          </p:nvSpPr>
          <p:spPr>
            <a:xfrm>
              <a:off x="5644034" y="3202339"/>
              <a:ext cx="393331" cy="393331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7000" b="-17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Straight Connector 14">
              <a:extLst>
                <a:ext uri="{FF2B5EF4-FFF2-40B4-BE49-F238E27FC236}">
                  <a16:creationId xmlns:a16="http://schemas.microsoft.com/office/drawing/2014/main" id="{FE5E2C2D-0E0E-4F9C-A674-29C2D03E307F}"/>
                </a:ext>
              </a:extLst>
            </p:cNvPr>
            <p:cNvSpPr/>
            <p:nvPr/>
          </p:nvSpPr>
          <p:spPr>
            <a:xfrm>
              <a:off x="5644034" y="3202339"/>
              <a:ext cx="39" cy="786663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C2C5D06-FE39-4BDF-A0F7-18881C3ED0AF}"/>
                </a:ext>
              </a:extLst>
            </p:cNvPr>
            <p:cNvSpPr/>
            <p:nvPr/>
          </p:nvSpPr>
          <p:spPr>
            <a:xfrm>
              <a:off x="5644034" y="3595670"/>
              <a:ext cx="393331" cy="393331"/>
            </a:xfrm>
            <a:custGeom>
              <a:avLst/>
              <a:gdLst>
                <a:gd name="connsiteX0" fmla="*/ 0 w 393331"/>
                <a:gd name="connsiteY0" fmla="*/ 0 h 393331"/>
                <a:gd name="connsiteX1" fmla="*/ 393331 w 393331"/>
                <a:gd name="connsiteY1" fmla="*/ 0 h 393331"/>
                <a:gd name="connsiteX2" fmla="*/ 393331 w 393331"/>
                <a:gd name="connsiteY2" fmla="*/ 393331 h 393331"/>
                <a:gd name="connsiteX3" fmla="*/ 0 w 393331"/>
                <a:gd name="connsiteY3" fmla="*/ 393331 h 393331"/>
                <a:gd name="connsiteX4" fmla="*/ 0 w 393331"/>
                <a:gd name="connsiteY4" fmla="*/ 0 h 39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331" h="393331">
                  <a:moveTo>
                    <a:pt x="0" y="0"/>
                  </a:moveTo>
                  <a:lnTo>
                    <a:pt x="393331" y="0"/>
                  </a:lnTo>
                  <a:lnTo>
                    <a:pt x="393331" y="393331"/>
                  </a:lnTo>
                  <a:lnTo>
                    <a:pt x="0" y="393331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marR="0" lvl="0" indent="0" algn="l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979B8718-5FB9-4F92-B799-26B33E86CF9C}"/>
                </a:ext>
              </a:extLst>
            </p:cNvPr>
            <p:cNvSpPr/>
            <p:nvPr/>
          </p:nvSpPr>
          <p:spPr>
            <a:xfrm>
              <a:off x="6037426" y="3202339"/>
              <a:ext cx="393331" cy="393331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9000" b="-19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Straight Connector 18">
              <a:extLst>
                <a:ext uri="{FF2B5EF4-FFF2-40B4-BE49-F238E27FC236}">
                  <a16:creationId xmlns:a16="http://schemas.microsoft.com/office/drawing/2014/main" id="{E10CB7D5-0818-44D6-92FD-3A613D4FCB96}"/>
                </a:ext>
              </a:extLst>
            </p:cNvPr>
            <p:cNvSpPr/>
            <p:nvPr/>
          </p:nvSpPr>
          <p:spPr>
            <a:xfrm>
              <a:off x="6037426" y="3202339"/>
              <a:ext cx="39" cy="786663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C7BA12F-6833-414E-98B3-5E85D40E1C2D}"/>
                </a:ext>
              </a:extLst>
            </p:cNvPr>
            <p:cNvSpPr/>
            <p:nvPr/>
          </p:nvSpPr>
          <p:spPr>
            <a:xfrm>
              <a:off x="6037426" y="3595670"/>
              <a:ext cx="393331" cy="393331"/>
            </a:xfrm>
            <a:custGeom>
              <a:avLst/>
              <a:gdLst>
                <a:gd name="connsiteX0" fmla="*/ 0 w 393331"/>
                <a:gd name="connsiteY0" fmla="*/ 0 h 393331"/>
                <a:gd name="connsiteX1" fmla="*/ 393331 w 393331"/>
                <a:gd name="connsiteY1" fmla="*/ 0 h 393331"/>
                <a:gd name="connsiteX2" fmla="*/ 393331 w 393331"/>
                <a:gd name="connsiteY2" fmla="*/ 393331 h 393331"/>
                <a:gd name="connsiteX3" fmla="*/ 0 w 393331"/>
                <a:gd name="connsiteY3" fmla="*/ 393331 h 393331"/>
                <a:gd name="connsiteX4" fmla="*/ 0 w 393331"/>
                <a:gd name="connsiteY4" fmla="*/ 0 h 39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331" h="393331">
                  <a:moveTo>
                    <a:pt x="0" y="0"/>
                  </a:moveTo>
                  <a:lnTo>
                    <a:pt x="393331" y="0"/>
                  </a:lnTo>
                  <a:lnTo>
                    <a:pt x="393331" y="393331"/>
                  </a:lnTo>
                  <a:lnTo>
                    <a:pt x="0" y="393331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marR="0" lvl="0" indent="0" algn="l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 descr="A person with a beard and glasses&#10;&#10;Description automatically generated with low confidence">
              <a:extLst>
                <a:ext uri="{FF2B5EF4-FFF2-40B4-BE49-F238E27FC236}">
                  <a16:creationId xmlns:a16="http://schemas.microsoft.com/office/drawing/2014/main" id="{BB67A565-F49D-4E3E-96EA-928AB8C993BA}"/>
                </a:ext>
              </a:extLst>
            </p:cNvPr>
            <p:cNvSpPr/>
            <p:nvPr/>
          </p:nvSpPr>
          <p:spPr>
            <a:xfrm>
              <a:off x="6430818" y="3202339"/>
              <a:ext cx="393331" cy="393331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4000" b="-24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Straight Connector 21">
              <a:extLst>
                <a:ext uri="{FF2B5EF4-FFF2-40B4-BE49-F238E27FC236}">
                  <a16:creationId xmlns:a16="http://schemas.microsoft.com/office/drawing/2014/main" id="{69FE88DB-7F10-4531-86F8-8E4BE86BB344}"/>
                </a:ext>
              </a:extLst>
            </p:cNvPr>
            <p:cNvSpPr/>
            <p:nvPr/>
          </p:nvSpPr>
          <p:spPr>
            <a:xfrm>
              <a:off x="6430818" y="3202339"/>
              <a:ext cx="39" cy="786663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69FC085-F2DB-47E6-BC15-F331655937F4}"/>
                </a:ext>
              </a:extLst>
            </p:cNvPr>
            <p:cNvSpPr/>
            <p:nvPr/>
          </p:nvSpPr>
          <p:spPr>
            <a:xfrm>
              <a:off x="6430818" y="3595670"/>
              <a:ext cx="393331" cy="393331"/>
            </a:xfrm>
            <a:custGeom>
              <a:avLst/>
              <a:gdLst>
                <a:gd name="connsiteX0" fmla="*/ 0 w 393331"/>
                <a:gd name="connsiteY0" fmla="*/ 0 h 393331"/>
                <a:gd name="connsiteX1" fmla="*/ 393331 w 393331"/>
                <a:gd name="connsiteY1" fmla="*/ 0 h 393331"/>
                <a:gd name="connsiteX2" fmla="*/ 393331 w 393331"/>
                <a:gd name="connsiteY2" fmla="*/ 393331 h 393331"/>
                <a:gd name="connsiteX3" fmla="*/ 0 w 393331"/>
                <a:gd name="connsiteY3" fmla="*/ 393331 h 393331"/>
                <a:gd name="connsiteX4" fmla="*/ 0 w 393331"/>
                <a:gd name="connsiteY4" fmla="*/ 0 h 39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331" h="393331">
                  <a:moveTo>
                    <a:pt x="0" y="0"/>
                  </a:moveTo>
                  <a:lnTo>
                    <a:pt x="393331" y="0"/>
                  </a:lnTo>
                  <a:lnTo>
                    <a:pt x="393331" y="393331"/>
                  </a:lnTo>
                  <a:lnTo>
                    <a:pt x="0" y="393331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marR="0" lvl="0" indent="0" algn="l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5DB5FB6-ED6C-4B5C-BD42-D1EFA529C5E9}"/>
              </a:ext>
            </a:extLst>
          </p:cNvPr>
          <p:cNvGrpSpPr/>
          <p:nvPr/>
        </p:nvGrpSpPr>
        <p:grpSpPr>
          <a:xfrm>
            <a:off x="8543169" y="4012805"/>
            <a:ext cx="3319004" cy="2531025"/>
            <a:chOff x="5339094" y="2898043"/>
            <a:chExt cx="1810884" cy="1207149"/>
          </a:xfrm>
        </p:grpSpPr>
        <p:sp>
          <p:nvSpPr>
            <p:cNvPr id="25" name="Rectangle 24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E5DE5544-72D2-453E-A8CA-E8F8B9E30D7A}"/>
                </a:ext>
              </a:extLst>
            </p:cNvPr>
            <p:cNvSpPr/>
            <p:nvPr/>
          </p:nvSpPr>
          <p:spPr>
            <a:xfrm>
              <a:off x="5339094" y="2898043"/>
              <a:ext cx="603574" cy="603574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35000" b="-35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Straight Connector 25">
              <a:extLst>
                <a:ext uri="{FF2B5EF4-FFF2-40B4-BE49-F238E27FC236}">
                  <a16:creationId xmlns:a16="http://schemas.microsoft.com/office/drawing/2014/main" id="{CF9E1204-5ABA-4A52-8B4C-324BA8033E35}"/>
                </a:ext>
              </a:extLst>
            </p:cNvPr>
            <p:cNvSpPr/>
            <p:nvPr/>
          </p:nvSpPr>
          <p:spPr>
            <a:xfrm>
              <a:off x="5339094" y="2898043"/>
              <a:ext cx="60" cy="1207148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2BF1D9B-81A9-409C-A079-A388E1357F12}"/>
                </a:ext>
              </a:extLst>
            </p:cNvPr>
            <p:cNvSpPr/>
            <p:nvPr/>
          </p:nvSpPr>
          <p:spPr>
            <a:xfrm>
              <a:off x="5339094" y="3501618"/>
              <a:ext cx="603574" cy="603574"/>
            </a:xfrm>
            <a:custGeom>
              <a:avLst/>
              <a:gdLst>
                <a:gd name="connsiteX0" fmla="*/ 0 w 603574"/>
                <a:gd name="connsiteY0" fmla="*/ 0 h 603574"/>
                <a:gd name="connsiteX1" fmla="*/ 603574 w 603574"/>
                <a:gd name="connsiteY1" fmla="*/ 0 h 603574"/>
                <a:gd name="connsiteX2" fmla="*/ 603574 w 603574"/>
                <a:gd name="connsiteY2" fmla="*/ 603574 h 603574"/>
                <a:gd name="connsiteX3" fmla="*/ 0 w 603574"/>
                <a:gd name="connsiteY3" fmla="*/ 603574 h 603574"/>
                <a:gd name="connsiteX4" fmla="*/ 0 w 603574"/>
                <a:gd name="connsiteY4" fmla="*/ 0 h 60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574" h="603574">
                  <a:moveTo>
                    <a:pt x="0" y="0"/>
                  </a:moveTo>
                  <a:lnTo>
                    <a:pt x="603574" y="0"/>
                  </a:lnTo>
                  <a:lnTo>
                    <a:pt x="603574" y="603574"/>
                  </a:lnTo>
                  <a:lnTo>
                    <a:pt x="0" y="60357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82CACA83-03FD-485A-8296-4961FBA82705}"/>
                </a:ext>
              </a:extLst>
            </p:cNvPr>
            <p:cNvSpPr/>
            <p:nvPr/>
          </p:nvSpPr>
          <p:spPr>
            <a:xfrm>
              <a:off x="5942749" y="2898043"/>
              <a:ext cx="603574" cy="603574"/>
            </a:xfrm>
            <a:prstGeom prst="rect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30000" b="-30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Straight Connector 28">
              <a:extLst>
                <a:ext uri="{FF2B5EF4-FFF2-40B4-BE49-F238E27FC236}">
                  <a16:creationId xmlns:a16="http://schemas.microsoft.com/office/drawing/2014/main" id="{AA711A5A-A94F-4F59-A73D-1B7890845FF0}"/>
                </a:ext>
              </a:extLst>
            </p:cNvPr>
            <p:cNvSpPr/>
            <p:nvPr/>
          </p:nvSpPr>
          <p:spPr>
            <a:xfrm>
              <a:off x="5942749" y="2898043"/>
              <a:ext cx="60" cy="1207148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CB26C9D-278F-4508-8F33-7C2BAE034497}"/>
                </a:ext>
              </a:extLst>
            </p:cNvPr>
            <p:cNvSpPr/>
            <p:nvPr/>
          </p:nvSpPr>
          <p:spPr>
            <a:xfrm>
              <a:off x="5942749" y="3501618"/>
              <a:ext cx="603574" cy="603574"/>
            </a:xfrm>
            <a:custGeom>
              <a:avLst/>
              <a:gdLst>
                <a:gd name="connsiteX0" fmla="*/ 0 w 603574"/>
                <a:gd name="connsiteY0" fmla="*/ 0 h 603574"/>
                <a:gd name="connsiteX1" fmla="*/ 603574 w 603574"/>
                <a:gd name="connsiteY1" fmla="*/ 0 h 603574"/>
                <a:gd name="connsiteX2" fmla="*/ 603574 w 603574"/>
                <a:gd name="connsiteY2" fmla="*/ 603574 h 603574"/>
                <a:gd name="connsiteX3" fmla="*/ 0 w 603574"/>
                <a:gd name="connsiteY3" fmla="*/ 603574 h 603574"/>
                <a:gd name="connsiteX4" fmla="*/ 0 w 603574"/>
                <a:gd name="connsiteY4" fmla="*/ 0 h 60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574" h="603574">
                  <a:moveTo>
                    <a:pt x="0" y="0"/>
                  </a:moveTo>
                  <a:lnTo>
                    <a:pt x="603574" y="0"/>
                  </a:lnTo>
                  <a:lnTo>
                    <a:pt x="603574" y="603574"/>
                  </a:lnTo>
                  <a:lnTo>
                    <a:pt x="0" y="60357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 descr="A person in a blue shirt&#10;&#10;Description automatically generated with low confidence">
              <a:extLst>
                <a:ext uri="{FF2B5EF4-FFF2-40B4-BE49-F238E27FC236}">
                  <a16:creationId xmlns:a16="http://schemas.microsoft.com/office/drawing/2014/main" id="{2361DB68-90B3-4C01-A9AC-ECBFEEA551EE}"/>
                </a:ext>
              </a:extLst>
            </p:cNvPr>
            <p:cNvSpPr/>
            <p:nvPr/>
          </p:nvSpPr>
          <p:spPr>
            <a:xfrm>
              <a:off x="6546404" y="2898043"/>
              <a:ext cx="603574" cy="603574"/>
            </a:xfrm>
            <a:prstGeom prst="rect">
              <a:avLst/>
            </a:pr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2000" b="-22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Straight Connector 31">
              <a:extLst>
                <a:ext uri="{FF2B5EF4-FFF2-40B4-BE49-F238E27FC236}">
                  <a16:creationId xmlns:a16="http://schemas.microsoft.com/office/drawing/2014/main" id="{2A093E55-9DFF-4B27-9C61-B1B6F74E314E}"/>
                </a:ext>
              </a:extLst>
            </p:cNvPr>
            <p:cNvSpPr/>
            <p:nvPr/>
          </p:nvSpPr>
          <p:spPr>
            <a:xfrm>
              <a:off x="6546404" y="2898043"/>
              <a:ext cx="60" cy="1207148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5D05C9F-951E-49FA-B43D-9693134C45EC}"/>
                </a:ext>
              </a:extLst>
            </p:cNvPr>
            <p:cNvSpPr/>
            <p:nvPr/>
          </p:nvSpPr>
          <p:spPr>
            <a:xfrm>
              <a:off x="6546404" y="3501618"/>
              <a:ext cx="603574" cy="603574"/>
            </a:xfrm>
            <a:custGeom>
              <a:avLst/>
              <a:gdLst>
                <a:gd name="connsiteX0" fmla="*/ 0 w 603574"/>
                <a:gd name="connsiteY0" fmla="*/ 0 h 603574"/>
                <a:gd name="connsiteX1" fmla="*/ 603574 w 603574"/>
                <a:gd name="connsiteY1" fmla="*/ 0 h 603574"/>
                <a:gd name="connsiteX2" fmla="*/ 603574 w 603574"/>
                <a:gd name="connsiteY2" fmla="*/ 603574 h 603574"/>
                <a:gd name="connsiteX3" fmla="*/ 0 w 603574"/>
                <a:gd name="connsiteY3" fmla="*/ 603574 h 603574"/>
                <a:gd name="connsiteX4" fmla="*/ 0 w 603574"/>
                <a:gd name="connsiteY4" fmla="*/ 0 h 60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574" h="603574">
                  <a:moveTo>
                    <a:pt x="0" y="0"/>
                  </a:moveTo>
                  <a:lnTo>
                    <a:pt x="603574" y="0"/>
                  </a:lnTo>
                  <a:lnTo>
                    <a:pt x="603574" y="603574"/>
                  </a:lnTo>
                  <a:lnTo>
                    <a:pt x="0" y="60357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2015C18-5128-4C66-992D-9419F70CDA63}"/>
              </a:ext>
            </a:extLst>
          </p:cNvPr>
          <p:cNvGrpSpPr/>
          <p:nvPr/>
        </p:nvGrpSpPr>
        <p:grpSpPr>
          <a:xfrm>
            <a:off x="235229" y="3963864"/>
            <a:ext cx="4098796" cy="2080389"/>
            <a:chOff x="5468055" y="3227591"/>
            <a:chExt cx="1705889" cy="852817"/>
          </a:xfrm>
        </p:grpSpPr>
        <p:sp>
          <p:nvSpPr>
            <p:cNvPr id="35" name="Rectangle 34" descr="A person with blonde hair&#10;&#10;Description automatically generated with low confidence">
              <a:extLst>
                <a:ext uri="{FF2B5EF4-FFF2-40B4-BE49-F238E27FC236}">
                  <a16:creationId xmlns:a16="http://schemas.microsoft.com/office/drawing/2014/main" id="{BCD0449F-06C4-44F9-9C01-4EB417510BAE}"/>
                </a:ext>
              </a:extLst>
            </p:cNvPr>
            <p:cNvSpPr/>
            <p:nvPr/>
          </p:nvSpPr>
          <p:spPr>
            <a:xfrm>
              <a:off x="5468055" y="3227591"/>
              <a:ext cx="426408" cy="426408"/>
            </a:xfrm>
            <a:prstGeom prst="rect">
              <a:avLst/>
            </a:prstGeom>
            <a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Straight Connector 35">
              <a:extLst>
                <a:ext uri="{FF2B5EF4-FFF2-40B4-BE49-F238E27FC236}">
                  <a16:creationId xmlns:a16="http://schemas.microsoft.com/office/drawing/2014/main" id="{F116C422-4B34-4606-B60D-AE70C30E2BCD}"/>
                </a:ext>
              </a:extLst>
            </p:cNvPr>
            <p:cNvSpPr/>
            <p:nvPr/>
          </p:nvSpPr>
          <p:spPr>
            <a:xfrm>
              <a:off x="5468055" y="3227591"/>
              <a:ext cx="42" cy="852816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BFB0D1E-CF56-4CB7-9625-AAFA438F53F5}"/>
                </a:ext>
              </a:extLst>
            </p:cNvPr>
            <p:cNvSpPr/>
            <p:nvPr/>
          </p:nvSpPr>
          <p:spPr>
            <a:xfrm>
              <a:off x="5468055" y="3654000"/>
              <a:ext cx="426408" cy="426408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41910" rIns="41910" bIns="41910" numCol="1" spcCol="1270" anchor="t" anchorCtr="0">
              <a:noAutofit/>
            </a:bodyPr>
            <a:lstStyle/>
            <a:p>
              <a:pPr marL="0" marR="0" lvl="0" indent="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E352E183-02CF-483C-8A9B-216C44D9037D}"/>
                </a:ext>
              </a:extLst>
            </p:cNvPr>
            <p:cNvSpPr/>
            <p:nvPr/>
          </p:nvSpPr>
          <p:spPr>
            <a:xfrm>
              <a:off x="5894549" y="3227591"/>
              <a:ext cx="426408" cy="426408"/>
            </a:xfrm>
            <a:prstGeom prst="rect">
              <a:avLst/>
            </a:prstGeom>
            <a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Straight Connector 38">
              <a:extLst>
                <a:ext uri="{FF2B5EF4-FFF2-40B4-BE49-F238E27FC236}">
                  <a16:creationId xmlns:a16="http://schemas.microsoft.com/office/drawing/2014/main" id="{87585202-1D98-4569-A7DC-059134589305}"/>
                </a:ext>
              </a:extLst>
            </p:cNvPr>
            <p:cNvSpPr/>
            <p:nvPr/>
          </p:nvSpPr>
          <p:spPr>
            <a:xfrm>
              <a:off x="5894549" y="3227591"/>
              <a:ext cx="42" cy="852816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D8B776F-9B2A-4013-BAF6-5F0B42496A99}"/>
                </a:ext>
              </a:extLst>
            </p:cNvPr>
            <p:cNvSpPr/>
            <p:nvPr/>
          </p:nvSpPr>
          <p:spPr>
            <a:xfrm>
              <a:off x="5894549" y="3654000"/>
              <a:ext cx="426408" cy="426408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41910" rIns="41910" bIns="41910" numCol="1" spcCol="1270" anchor="t" anchorCtr="0">
              <a:noAutofit/>
            </a:bodyPr>
            <a:lstStyle/>
            <a:p>
              <a:pPr marL="0" marR="0" lvl="0" indent="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 descr="A picture containing person, person, suit&#10;&#10;Description automatically generated">
              <a:extLst>
                <a:ext uri="{FF2B5EF4-FFF2-40B4-BE49-F238E27FC236}">
                  <a16:creationId xmlns:a16="http://schemas.microsoft.com/office/drawing/2014/main" id="{80DB1503-3135-46A4-8E75-3C0AF2EDD4D7}"/>
                </a:ext>
              </a:extLst>
            </p:cNvPr>
            <p:cNvSpPr/>
            <p:nvPr/>
          </p:nvSpPr>
          <p:spPr>
            <a:xfrm>
              <a:off x="6321042" y="3227591"/>
              <a:ext cx="426408" cy="426408"/>
            </a:xfrm>
            <a:prstGeom prst="rect">
              <a:avLst/>
            </a:prstGeom>
            <a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Straight Connector 41">
              <a:extLst>
                <a:ext uri="{FF2B5EF4-FFF2-40B4-BE49-F238E27FC236}">
                  <a16:creationId xmlns:a16="http://schemas.microsoft.com/office/drawing/2014/main" id="{64F80E48-3484-4C4F-9ACD-37A6A8265985}"/>
                </a:ext>
              </a:extLst>
            </p:cNvPr>
            <p:cNvSpPr/>
            <p:nvPr/>
          </p:nvSpPr>
          <p:spPr>
            <a:xfrm>
              <a:off x="6321042" y="3227591"/>
              <a:ext cx="42" cy="852816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1DF7073-5394-44BC-A9FA-3D394520329E}"/>
                </a:ext>
              </a:extLst>
            </p:cNvPr>
            <p:cNvSpPr/>
            <p:nvPr/>
          </p:nvSpPr>
          <p:spPr>
            <a:xfrm>
              <a:off x="6321042" y="3654000"/>
              <a:ext cx="426408" cy="426408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41910" rIns="41910" bIns="41910" numCol="1" spcCol="1270" anchor="t" anchorCtr="0">
              <a:noAutofit/>
            </a:bodyPr>
            <a:lstStyle/>
            <a:p>
              <a:pPr marL="0" marR="0" lvl="0" indent="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A68AE6E-6855-4A67-8531-0AF399A4C6E1}"/>
                </a:ext>
              </a:extLst>
            </p:cNvPr>
            <p:cNvSpPr/>
            <p:nvPr/>
          </p:nvSpPr>
          <p:spPr>
            <a:xfrm>
              <a:off x="6747536" y="3227591"/>
              <a:ext cx="426408" cy="426408"/>
            </a:xfrm>
            <a:prstGeom prst="rect">
              <a:avLst/>
            </a:prstGeom>
            <a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Straight Connector 44">
              <a:extLst>
                <a:ext uri="{FF2B5EF4-FFF2-40B4-BE49-F238E27FC236}">
                  <a16:creationId xmlns:a16="http://schemas.microsoft.com/office/drawing/2014/main" id="{4F831131-BDFE-46F0-9917-E5D427AC4C56}"/>
                </a:ext>
              </a:extLst>
            </p:cNvPr>
            <p:cNvSpPr/>
            <p:nvPr/>
          </p:nvSpPr>
          <p:spPr>
            <a:xfrm>
              <a:off x="6747536" y="3227591"/>
              <a:ext cx="42" cy="852816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E5C0A69-8100-4B17-B1B3-31FA18F29E8C}"/>
                </a:ext>
              </a:extLst>
            </p:cNvPr>
            <p:cNvSpPr/>
            <p:nvPr/>
          </p:nvSpPr>
          <p:spPr>
            <a:xfrm>
              <a:off x="6747536" y="3654000"/>
              <a:ext cx="426408" cy="426408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41910" rIns="41910" bIns="41910" numCol="1" spcCol="1270" anchor="t" anchorCtr="0">
              <a:noAutofit/>
            </a:bodyPr>
            <a:lstStyle/>
            <a:p>
              <a:pPr marL="0" marR="0" lvl="0" indent="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83631" y="1242898"/>
            <a:ext cx="8699258" cy="250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86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Outline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6EBAB-BA07-4CB3-B514-39CCD1A502CF}"/>
              </a:ext>
            </a:extLst>
          </p:cNvPr>
          <p:cNvSpPr txBox="1"/>
          <p:nvPr/>
        </p:nvSpPr>
        <p:spPr>
          <a:xfrm>
            <a:off x="2635391" y="2325951"/>
            <a:ext cx="7200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Mental Health Patient Safety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Primary Care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000" b="1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Societal determinants and solutions </a:t>
            </a:r>
          </a:p>
        </p:txBody>
      </p:sp>
    </p:spTree>
    <p:extLst>
      <p:ext uri="{BB962C8B-B14F-4D97-AF65-F5344CB8AC3E}">
        <p14:creationId xmlns:p14="http://schemas.microsoft.com/office/powerpoint/2010/main" val="2927864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Family involvement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111" y="1313410"/>
            <a:ext cx="7643498" cy="471331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95" y="1313410"/>
            <a:ext cx="4024028" cy="343162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54" y="5247926"/>
            <a:ext cx="995229" cy="13269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D7DF21-A02D-49B6-80F4-96D8E627D3EC}"/>
              </a:ext>
            </a:extLst>
          </p:cNvPr>
          <p:cNvSpPr txBox="1"/>
          <p:nvPr/>
        </p:nvSpPr>
        <p:spPr>
          <a:xfrm>
            <a:off x="2399761" y="6405621"/>
            <a:ext cx="6703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/>
              </a:rPr>
              <a:t>Gorman, L.,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/>
              </a:rPr>
              <a:t>Littlewood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/>
              </a:rPr>
              <a:t>, D., Quinlivan, L., Monaghan, E., Smith, J., Barlow, S., . . . Kapur, N. (2023). Family involvement, patient safety and suicide prevention in mental healthcare: Ethnographic study.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/>
              </a:rPr>
              <a:t>BJPsych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/>
              </a:rPr>
              <a:t> Open, 9(2), E54. doi:10.1192/bjo.2023.26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Donna Littlewoo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4" r="21870"/>
          <a:stretch/>
        </p:blipFill>
        <p:spPr bwMode="auto">
          <a:xfrm>
            <a:off x="1377295" y="5247926"/>
            <a:ext cx="1022466" cy="132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474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Aftercare for self-harm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D7DF21-A02D-49B6-80F4-96D8E627D3EC}"/>
              </a:ext>
            </a:extLst>
          </p:cNvPr>
          <p:cNvSpPr txBox="1"/>
          <p:nvPr/>
        </p:nvSpPr>
        <p:spPr>
          <a:xfrm>
            <a:off x="1609881" y="6165767"/>
            <a:ext cx="4634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Quinlivan, L., Gorman, L., Marks, S., Monaghan, E.,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Asmal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, S., Webb, R., &amp; Kapur, N. (2023). Liaison psychiatry practitioners’ views on accessing aftercare and psychological therapies for patients who present to hospital following self-harm: Multi-site interview study.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BJPsych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 Open, 9(2), E34. doi:10.1192/bjo.2023.2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927" y="1358535"/>
            <a:ext cx="4856395" cy="472105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799" y="1358535"/>
            <a:ext cx="5003075" cy="472648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D7DF21-A02D-49B6-80F4-96D8E627D3EC}"/>
              </a:ext>
            </a:extLst>
          </p:cNvPr>
          <p:cNvSpPr txBox="1"/>
          <p:nvPr/>
        </p:nvSpPr>
        <p:spPr>
          <a:xfrm>
            <a:off x="6400799" y="6165767"/>
            <a:ext cx="5131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/>
              </a:rPr>
              <a:t>Quinlivan, L., Gorman, L., Monaghan, E.,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/>
              </a:rPr>
              <a:t>Asmal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/>
              </a:rPr>
              <a:t>, S., Webb, R., &amp; Kapur, N. (2023). Accessing psychological therapies following self-harm: Qualitative survey of patient experiences and views on improving practice.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/>
              </a:rPr>
              <a:t>BJPsych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/>
              </a:rPr>
              <a:t> Open, 9(3), E62. doi:10.1192/bjo.2023.27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 descr="Leah Quinliv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72" y="5530582"/>
            <a:ext cx="1111909" cy="109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167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3A568A2-B653-1458-C7B1-85D8648C87A0}"/>
              </a:ext>
            </a:extLst>
          </p:cNvPr>
          <p:cNvSpPr txBox="1">
            <a:spLocks/>
          </p:cNvSpPr>
          <p:nvPr/>
        </p:nvSpPr>
        <p:spPr>
          <a:xfrm>
            <a:off x="6478998" y="0"/>
            <a:ext cx="5601901" cy="1059656"/>
          </a:xfrm>
          <a:prstGeom prst="rect">
            <a:avLst/>
          </a:prstGeom>
          <a:solidFill>
            <a:srgbClr val="2F528F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1900" b="1">
              <a:solidFill>
                <a:schemeClr val="bg1"/>
              </a:solidFill>
              <a:latin typeface="Calibri 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806724-9285-9583-D063-25BD99AA0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591" y="0"/>
            <a:ext cx="7779027" cy="685800"/>
          </a:xfrm>
        </p:spPr>
        <p:txBody>
          <a:bodyPr/>
          <a:lstStyle/>
          <a:p>
            <a:r>
              <a:rPr kumimoji="0" lang="en-GB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Improving access to psychological therapies: Staff views &amp; strategies</a:t>
            </a:r>
            <a:br>
              <a:rPr kumimoji="0" lang="en-GB" b="1" i="0" u="none" strike="noStrike" kern="1200" cap="none" spc="0" normalizeH="0" baseline="0" noProof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endParaRPr lang="en-GB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06AC128-232E-555E-9E37-9AC28259973D}"/>
              </a:ext>
            </a:extLst>
          </p:cNvPr>
          <p:cNvSpPr txBox="1">
            <a:spLocks/>
          </p:cNvSpPr>
          <p:nvPr/>
        </p:nvSpPr>
        <p:spPr>
          <a:xfrm>
            <a:off x="2997852" y="2661085"/>
            <a:ext cx="1329026" cy="21431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Therapeutic assessments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9049FEF9-FD27-8401-30C9-C3E66371951B}"/>
              </a:ext>
            </a:extLst>
          </p:cNvPr>
          <p:cNvSpPr txBox="1">
            <a:spLocks/>
          </p:cNvSpPr>
          <p:nvPr/>
        </p:nvSpPr>
        <p:spPr>
          <a:xfrm>
            <a:off x="1082149" y="2591753"/>
            <a:ext cx="1329026" cy="23336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MTDs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&amp; skilled staff 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56009AA-97C3-723A-8510-189C27CFE751}"/>
              </a:ext>
            </a:extLst>
          </p:cNvPr>
          <p:cNvSpPr txBox="1">
            <a:spLocks/>
          </p:cNvSpPr>
          <p:nvPr/>
        </p:nvSpPr>
        <p:spPr>
          <a:xfrm>
            <a:off x="6889090" y="2564157"/>
            <a:ext cx="2038840" cy="24721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Probing boundaries and advocating for patients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C7123AD0-6047-6057-CC4C-9AF698CC57B7}"/>
              </a:ext>
            </a:extLst>
          </p:cNvPr>
          <p:cNvSpPr txBox="1">
            <a:spLocks/>
          </p:cNvSpPr>
          <p:nvPr/>
        </p:nvSpPr>
        <p:spPr>
          <a:xfrm>
            <a:off x="9330045" y="2525160"/>
            <a:ext cx="1477818" cy="242421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“pull the consultant card”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5779FE9E-B9B4-CA16-57E9-01D255AF5B72}"/>
              </a:ext>
            </a:extLst>
          </p:cNvPr>
          <p:cNvSpPr txBox="1">
            <a:spLocks/>
          </p:cNvSpPr>
          <p:nvPr/>
        </p:nvSpPr>
        <p:spPr>
          <a:xfrm>
            <a:off x="1984058" y="4686125"/>
            <a:ext cx="1786814" cy="621027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Building relationships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948466EE-AE61-A5AC-1D6E-AA9C0A07E824}"/>
              </a:ext>
            </a:extLst>
          </p:cNvPr>
          <p:cNvSpPr txBox="1">
            <a:spLocks/>
          </p:cNvSpPr>
          <p:nvPr/>
        </p:nvSpPr>
        <p:spPr>
          <a:xfrm>
            <a:off x="4254573" y="4672481"/>
            <a:ext cx="2674716" cy="36579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Open accessible &amp; integrated services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D7825826-C4DA-168D-B4AD-62B4902B4265}"/>
              </a:ext>
            </a:extLst>
          </p:cNvPr>
          <p:cNvSpPr txBox="1">
            <a:spLocks/>
          </p:cNvSpPr>
          <p:nvPr/>
        </p:nvSpPr>
        <p:spPr>
          <a:xfrm>
            <a:off x="7391500" y="4645388"/>
            <a:ext cx="2375226" cy="73655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Provision of psychological therapies &amp; follow-up clinics 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CF868EC1-E69F-D3B4-57EF-4F2F92CACD86}"/>
              </a:ext>
            </a:extLst>
          </p:cNvPr>
          <p:cNvSpPr txBox="1">
            <a:spLocks/>
          </p:cNvSpPr>
          <p:nvPr/>
        </p:nvSpPr>
        <p:spPr>
          <a:xfrm>
            <a:off x="4985018" y="2549933"/>
            <a:ext cx="1370012" cy="28416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Crafting referral letters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E8719B-8AAA-E12D-D04D-47CF54B66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264" y="1825218"/>
            <a:ext cx="723900" cy="723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80E1A35-57F2-22C3-4A7A-7F17FE977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074" y="1825218"/>
            <a:ext cx="809995" cy="8099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5C6AD3-1D57-3E59-45E4-448C858CF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320" y="1739243"/>
            <a:ext cx="749300" cy="749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54CDE3-DACE-B7D2-6125-E79338B25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0874" y="3835508"/>
            <a:ext cx="844220" cy="8442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FCDE82-E138-BC81-B438-0CFA712484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4194" y="1740602"/>
            <a:ext cx="786080" cy="7860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279091-B442-1A4D-BFC1-1F060CDA83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9361" y="1667700"/>
            <a:ext cx="858982" cy="8589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7289E8-DF5A-61E1-A64E-2240CF88F9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187" y="3758978"/>
            <a:ext cx="920750" cy="9207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B2DA14-049E-21D7-524A-BB101E65F5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4588" y="3751438"/>
            <a:ext cx="934687" cy="9346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6DCF1BA-8797-54E9-3741-8C3263DA82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07863" y="6200616"/>
            <a:ext cx="535998" cy="535998"/>
          </a:xfrm>
          <a:prstGeom prst="rect">
            <a:avLst/>
          </a:prstGeom>
        </p:spPr>
      </p:pic>
      <p:pic>
        <p:nvPicPr>
          <p:cNvPr id="26" name="Picture 6" descr="National Institute for Health and Care Research logo | Homepage">
            <a:extLst>
              <a:ext uri="{FF2B5EF4-FFF2-40B4-BE49-F238E27FC236}">
                <a16:creationId xmlns:a16="http://schemas.microsoft.com/office/drawing/2014/main" id="{1F1D715E-64B2-FB47-2260-EC3308F39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29" y="6245292"/>
            <a:ext cx="3958249" cy="38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36F0E0E-2FB3-D43B-D27D-26770EAF6B24}"/>
              </a:ext>
            </a:extLst>
          </p:cNvPr>
          <p:cNvCxnSpPr>
            <a:cxnSpLocks/>
          </p:cNvCxnSpPr>
          <p:nvPr/>
        </p:nvCxnSpPr>
        <p:spPr>
          <a:xfrm>
            <a:off x="368629" y="5989982"/>
            <a:ext cx="11081249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543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80" y="1232379"/>
            <a:ext cx="11586239" cy="562562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574" y="0"/>
            <a:ext cx="8044069" cy="866775"/>
          </a:xfrm>
        </p:spPr>
        <p:txBody>
          <a:bodyPr/>
          <a:lstStyle/>
          <a:p>
            <a:r>
              <a:rPr lang="en-GB" sz="3400"/>
              <a:t>Psychological therapies for self-harm – patient views</a:t>
            </a:r>
          </a:p>
        </p:txBody>
      </p:sp>
    </p:spTree>
    <p:extLst>
      <p:ext uri="{BB962C8B-B14F-4D97-AF65-F5344CB8AC3E}">
        <p14:creationId xmlns:p14="http://schemas.microsoft.com/office/powerpoint/2010/main" val="267981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Outline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6EBAB-BA07-4CB3-B514-39CCD1A502CF}"/>
              </a:ext>
            </a:extLst>
          </p:cNvPr>
          <p:cNvSpPr txBox="1"/>
          <p:nvPr/>
        </p:nvSpPr>
        <p:spPr>
          <a:xfrm>
            <a:off x="2596203" y="2325951"/>
            <a:ext cx="7200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Mental Health Patient Safety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Primary Care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Societal determinants and solutions </a:t>
            </a:r>
          </a:p>
        </p:txBody>
      </p:sp>
    </p:spTree>
    <p:extLst>
      <p:ext uri="{BB962C8B-B14F-4D97-AF65-F5344CB8AC3E}">
        <p14:creationId xmlns:p14="http://schemas.microsoft.com/office/powerpoint/2010/main" val="2318792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Guidelines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595" y="1357171"/>
            <a:ext cx="3458058" cy="503942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D7DF21-A02D-49B6-80F4-96D8E627D3EC}"/>
              </a:ext>
            </a:extLst>
          </p:cNvPr>
          <p:cNvSpPr txBox="1"/>
          <p:nvPr/>
        </p:nvSpPr>
        <p:spPr>
          <a:xfrm>
            <a:off x="1827595" y="6505984"/>
            <a:ext cx="4634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3"/>
              </a:rPr>
              <a:t>https://www.nice.org.uk/guidance/ng222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4206" y="1357171"/>
            <a:ext cx="3449039" cy="503942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D7DF21-A02D-49B6-80F4-96D8E627D3EC}"/>
              </a:ext>
            </a:extLst>
          </p:cNvPr>
          <p:cNvSpPr txBox="1"/>
          <p:nvPr/>
        </p:nvSpPr>
        <p:spPr>
          <a:xfrm>
            <a:off x="6994206" y="6505983"/>
            <a:ext cx="4634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/>
              </a:rPr>
              <a:t>https://www.nice.org.uk/guidance/ng225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029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3.xml><?xml version="1.0" encoding="utf-8"?>
<a:theme xmlns:a="http://schemas.openxmlformats.org/drawingml/2006/main" name="1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4.xml><?xml version="1.0" encoding="utf-8"?>
<a:theme xmlns:a="http://schemas.openxmlformats.org/drawingml/2006/main" name="2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5.xml><?xml version="1.0" encoding="utf-8"?>
<a:theme xmlns:a="http://schemas.openxmlformats.org/drawingml/2006/main" name="1_Custom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MaSH Master Slide 1 - with copy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80F76"/>
      </a:accent1>
      <a:accent2>
        <a:srgbClr val="70BC1F"/>
      </a:accent2>
      <a:accent3>
        <a:srgbClr val="FFFFFF"/>
      </a:accent3>
      <a:accent4>
        <a:srgbClr val="000000"/>
      </a:accent4>
      <a:accent5>
        <a:srgbClr val="BEAABD"/>
      </a:accent5>
      <a:accent6>
        <a:srgbClr val="65AA1B"/>
      </a:accent6>
      <a:hlink>
        <a:srgbClr val="808080"/>
      </a:hlink>
      <a:folHlink>
        <a:srgbClr val="B2B2B2"/>
      </a:folHlink>
    </a:clrScheme>
    <a:fontScheme name="MaSH Master Slide 1 - with copyrigh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SH Master Slide 1 - with copyrigh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H Master Slide 1 - with copyrigh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H Master Slide 1 - with copyrigh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H Master Slide 1 - with copyrigh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H Master Slide 1 - with copyrigh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H Master Slide 1 - with copyrigh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H Master Slide 1 - with copyrigh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99437FD8390540BA2006B7923868C9" ma:contentTypeVersion="11" ma:contentTypeDescription="Create a new document." ma:contentTypeScope="" ma:versionID="57eb897138fc71d51da457b61b508b2f">
  <xsd:schema xmlns:xsd="http://www.w3.org/2001/XMLSchema" xmlns:xs="http://www.w3.org/2001/XMLSchema" xmlns:p="http://schemas.microsoft.com/office/2006/metadata/properties" xmlns:ns2="2e0b6fce-bd22-48c9-9c2a-050ff6d964a9" xmlns:ns3="a8909ba7-2c5b-4737-8949-485c48a93818" targetNamespace="http://schemas.microsoft.com/office/2006/metadata/properties" ma:root="true" ma:fieldsID="22ac71a23b74037c760d56b86e3e2b95" ns2:_="" ns3:_="">
    <xsd:import namespace="2e0b6fce-bd22-48c9-9c2a-050ff6d964a9"/>
    <xsd:import namespace="a8909ba7-2c5b-4737-8949-485c48a938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0b6fce-bd22-48c9-9c2a-050ff6d964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d63537c-d192-4dc4-bb87-a5632b1c76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909ba7-2c5b-4737-8949-485c48a9381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11d6adc2-9397-47fb-a83a-b68597780155}" ma:internalName="TaxCatchAll" ma:showField="CatchAllData" ma:web="a8909ba7-2c5b-4737-8949-485c48a938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0b6fce-bd22-48c9-9c2a-050ff6d964a9">
      <Terms xmlns="http://schemas.microsoft.com/office/infopath/2007/PartnerControls"/>
    </lcf76f155ced4ddcb4097134ff3c332f>
    <TaxCatchAll xmlns="a8909ba7-2c5b-4737-8949-485c48a93818" xsi:nil="true"/>
  </documentManagement>
</p:properties>
</file>

<file path=customXml/itemProps1.xml><?xml version="1.0" encoding="utf-8"?>
<ds:datastoreItem xmlns:ds="http://schemas.openxmlformats.org/officeDocument/2006/customXml" ds:itemID="{94590140-834A-410A-8969-7D50242CFF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A39CB7-7886-43E7-9F83-1E7270585C9D}">
  <ds:schemaRefs>
    <ds:schemaRef ds:uri="2e0b6fce-bd22-48c9-9c2a-050ff6d964a9"/>
    <ds:schemaRef ds:uri="a8909ba7-2c5b-4737-8949-485c48a9381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0D8AF75-D52C-4BAE-A436-E6AC9D0250AF}">
  <ds:schemaRefs>
    <ds:schemaRef ds:uri="a8909ba7-2c5b-4737-8949-485c48a93818"/>
    <ds:schemaRef ds:uri="http://purl.org/dc/elements/1.1/"/>
    <ds:schemaRef ds:uri="http://schemas.openxmlformats.org/package/2006/metadata/core-properties"/>
    <ds:schemaRef ds:uri="2e0b6fce-bd22-48c9-9c2a-050ff6d964a9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1031</Words>
  <Application>Microsoft Office PowerPoint</Application>
  <PresentationFormat>Widescreen</PresentationFormat>
  <Paragraphs>111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Calibri</vt:lpstr>
      <vt:lpstr>Calibri </vt:lpstr>
      <vt:lpstr>Calibri Light</vt:lpstr>
      <vt:lpstr>Open Sans</vt:lpstr>
      <vt:lpstr>TwitterChirp</vt:lpstr>
      <vt:lpstr>Office Theme</vt:lpstr>
      <vt:lpstr>Theme2</vt:lpstr>
      <vt:lpstr>1_Theme2</vt:lpstr>
      <vt:lpstr>2_Theme2</vt:lpstr>
      <vt:lpstr>1_Custom Design</vt:lpstr>
      <vt:lpstr>1_MaSH Master Slide 1 - with copyright</vt:lpstr>
      <vt:lpstr>PowerPoint Presentation</vt:lpstr>
      <vt:lpstr>Outline </vt:lpstr>
      <vt:lpstr>Outline </vt:lpstr>
      <vt:lpstr>Family involvement</vt:lpstr>
      <vt:lpstr>Aftercare for self-harm</vt:lpstr>
      <vt:lpstr>Improving access to psychological therapies: Staff views &amp; strategies </vt:lpstr>
      <vt:lpstr>Psychological therapies for self-harm – patient views</vt:lpstr>
      <vt:lpstr>Outline </vt:lpstr>
      <vt:lpstr>Guidelines</vt:lpstr>
      <vt:lpstr>Primary Care – guideline implementation</vt:lpstr>
      <vt:lpstr>Primary Care – self-harm</vt:lpstr>
      <vt:lpstr>Primary Care – middle-aged men</vt:lpstr>
      <vt:lpstr>Outline </vt:lpstr>
      <vt:lpstr>Inequalities and self-harm</vt:lpstr>
      <vt:lpstr>Suicide in people who migrated to the UK</vt:lpstr>
      <vt:lpstr>Current and future drivers of suicide</vt:lpstr>
      <vt:lpstr>PowerPoint Presentation</vt:lpstr>
      <vt:lpstr>Machine learning and AI</vt:lpstr>
      <vt:lpstr>Machine learning and AI</vt:lpstr>
      <vt:lpstr>Outline </vt:lpstr>
      <vt:lpstr>PowerPoint Presentation</vt:lpstr>
      <vt:lpstr>Centre for Mental Health and Safety </vt:lpstr>
    </vt:vector>
  </TitlesOfParts>
  <Company>University of Manchester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Su-Gwan Tham</dc:creator>
  <cp:lastModifiedBy>Cathryn Rodway</cp:lastModifiedBy>
  <cp:revision>1</cp:revision>
  <dcterms:created xsi:type="dcterms:W3CDTF">2023-04-12T12:58:27Z</dcterms:created>
  <dcterms:modified xsi:type="dcterms:W3CDTF">2023-05-09T13:16:04Z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0x010100BB99437FD8390540BA2006B7923868C9</vt:lpwstr>
  </property>
  <property fmtid="{D5CDD505-2E9C-101B-9397-08002B2CF9AE}" pid="3" name="MediaServiceImageTags">
    <vt:lpwstr/>
  </property>
</Properties>
</file>