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F6A8-5A6F-425C-BB9D-74A7FC929BE6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10C6-1F6B-4275-85B1-DC98700EE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561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F6A8-5A6F-425C-BB9D-74A7FC929BE6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10C6-1F6B-4275-85B1-DC98700EE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503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F6A8-5A6F-425C-BB9D-74A7FC929BE6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10C6-1F6B-4275-85B1-DC98700EE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546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F6A8-5A6F-425C-BB9D-74A7FC929BE6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10C6-1F6B-4275-85B1-DC98700EE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098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F6A8-5A6F-425C-BB9D-74A7FC929BE6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10C6-1F6B-4275-85B1-DC98700EE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5864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F6A8-5A6F-425C-BB9D-74A7FC929BE6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10C6-1F6B-4275-85B1-DC98700EE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56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F6A8-5A6F-425C-BB9D-74A7FC929BE6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10C6-1F6B-4275-85B1-DC98700EE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470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F6A8-5A6F-425C-BB9D-74A7FC929BE6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10C6-1F6B-4275-85B1-DC98700EE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220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F6A8-5A6F-425C-BB9D-74A7FC929BE6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10C6-1F6B-4275-85B1-DC98700EE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705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F6A8-5A6F-425C-BB9D-74A7FC929BE6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10C6-1F6B-4275-85B1-DC98700EE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061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F6A8-5A6F-425C-BB9D-74A7FC929BE6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10C6-1F6B-4275-85B1-DC98700EE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030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BF6A8-5A6F-425C-BB9D-74A7FC929BE6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210C6-1F6B-4275-85B1-DC98700EE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506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" y="0"/>
            <a:ext cx="91430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751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" y="0"/>
            <a:ext cx="91421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496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Thompson</dc:creator>
  <cp:lastModifiedBy>Matthew Thompson</cp:lastModifiedBy>
  <cp:revision>2</cp:revision>
  <dcterms:created xsi:type="dcterms:W3CDTF">2016-02-11T11:55:04Z</dcterms:created>
  <dcterms:modified xsi:type="dcterms:W3CDTF">2016-02-12T15:06:48Z</dcterms:modified>
</cp:coreProperties>
</file>