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6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3561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503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1546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098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586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56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5470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522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5705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1061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030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ABF6A8-5A6F-425C-BB9D-74A7FC929BE6}" type="datetimeFigureOut">
              <a:rPr lang="en-GB" smtClean="0"/>
              <a:t>12/02/2016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C210C6-1F6B-4275-85B1-DC98700EE3E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7506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" y="0"/>
            <a:ext cx="9143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519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" y="0"/>
            <a:ext cx="9142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4963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Thompson</dc:creator>
  <cp:lastModifiedBy>Matthew Thompson</cp:lastModifiedBy>
  <cp:revision>2</cp:revision>
  <dcterms:created xsi:type="dcterms:W3CDTF">2016-02-11T11:55:04Z</dcterms:created>
  <dcterms:modified xsi:type="dcterms:W3CDTF">2016-02-12T15:06:48Z</dcterms:modified>
</cp:coreProperties>
</file>