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256" r:id="rId2"/>
    <p:sldId id="272" r:id="rId3"/>
    <p:sldId id="323" r:id="rId4"/>
    <p:sldId id="317" r:id="rId5"/>
    <p:sldId id="335" r:id="rId6"/>
    <p:sldId id="320" r:id="rId7"/>
    <p:sldId id="336" r:id="rId8"/>
    <p:sldId id="337" r:id="rId9"/>
    <p:sldId id="338" r:id="rId10"/>
    <p:sldId id="339" r:id="rId11"/>
    <p:sldId id="428" r:id="rId12"/>
    <p:sldId id="342" r:id="rId13"/>
    <p:sldId id="343" r:id="rId14"/>
    <p:sldId id="345" r:id="rId15"/>
    <p:sldId id="347" r:id="rId16"/>
    <p:sldId id="348" r:id="rId17"/>
    <p:sldId id="349" r:id="rId18"/>
    <p:sldId id="354" r:id="rId19"/>
    <p:sldId id="355" r:id="rId20"/>
    <p:sldId id="357" r:id="rId21"/>
    <p:sldId id="358" r:id="rId22"/>
    <p:sldId id="359" r:id="rId23"/>
    <p:sldId id="363" r:id="rId24"/>
    <p:sldId id="367" r:id="rId25"/>
    <p:sldId id="368" r:id="rId26"/>
    <p:sldId id="392" r:id="rId27"/>
    <p:sldId id="369" r:id="rId28"/>
    <p:sldId id="370" r:id="rId29"/>
    <p:sldId id="371" r:id="rId30"/>
    <p:sldId id="372" r:id="rId31"/>
    <p:sldId id="373" r:id="rId32"/>
    <p:sldId id="374" r:id="rId33"/>
    <p:sldId id="385" r:id="rId34"/>
    <p:sldId id="386" r:id="rId35"/>
    <p:sldId id="387" r:id="rId36"/>
    <p:sldId id="388" r:id="rId37"/>
    <p:sldId id="390" r:id="rId38"/>
    <p:sldId id="391" r:id="rId39"/>
    <p:sldId id="393" r:id="rId40"/>
    <p:sldId id="408" r:id="rId41"/>
    <p:sldId id="411" r:id="rId42"/>
    <p:sldId id="395" r:id="rId43"/>
    <p:sldId id="398" r:id="rId44"/>
    <p:sldId id="429" r:id="rId45"/>
    <p:sldId id="396" r:id="rId46"/>
    <p:sldId id="430" r:id="rId47"/>
    <p:sldId id="397" r:id="rId48"/>
    <p:sldId id="403" r:id="rId49"/>
    <p:sldId id="412" r:id="rId50"/>
    <p:sldId id="406" r:id="rId51"/>
    <p:sldId id="404" r:id="rId52"/>
    <p:sldId id="413" r:id="rId53"/>
    <p:sldId id="405" r:id="rId54"/>
    <p:sldId id="402" r:id="rId5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BB2B79E-1BE7-4B1D-97F5-6891BABC5D4D}">
          <p14:sldIdLst>
            <p14:sldId id="256"/>
            <p14:sldId id="272"/>
            <p14:sldId id="323"/>
            <p14:sldId id="317"/>
            <p14:sldId id="335"/>
            <p14:sldId id="320"/>
            <p14:sldId id="336"/>
            <p14:sldId id="337"/>
            <p14:sldId id="338"/>
            <p14:sldId id="339"/>
            <p14:sldId id="428"/>
            <p14:sldId id="342"/>
            <p14:sldId id="343"/>
            <p14:sldId id="345"/>
            <p14:sldId id="347"/>
            <p14:sldId id="348"/>
          </p14:sldIdLst>
        </p14:section>
        <p14:section name="Untitled Section" id="{63452E14-B71D-45D4-A31F-663842C5AC64}">
          <p14:sldIdLst>
            <p14:sldId id="349"/>
            <p14:sldId id="354"/>
            <p14:sldId id="355"/>
            <p14:sldId id="357"/>
            <p14:sldId id="358"/>
            <p14:sldId id="359"/>
            <p14:sldId id="363"/>
            <p14:sldId id="367"/>
            <p14:sldId id="368"/>
            <p14:sldId id="392"/>
            <p14:sldId id="369"/>
            <p14:sldId id="370"/>
            <p14:sldId id="371"/>
            <p14:sldId id="372"/>
            <p14:sldId id="373"/>
            <p14:sldId id="374"/>
            <p14:sldId id="385"/>
            <p14:sldId id="386"/>
            <p14:sldId id="387"/>
            <p14:sldId id="388"/>
            <p14:sldId id="390"/>
            <p14:sldId id="391"/>
            <p14:sldId id="393"/>
            <p14:sldId id="408"/>
            <p14:sldId id="411"/>
            <p14:sldId id="395"/>
            <p14:sldId id="398"/>
            <p14:sldId id="429"/>
            <p14:sldId id="396"/>
            <p14:sldId id="430"/>
            <p14:sldId id="397"/>
            <p14:sldId id="403"/>
            <p14:sldId id="412"/>
            <p14:sldId id="406"/>
            <p14:sldId id="404"/>
            <p14:sldId id="413"/>
            <p14:sldId id="405"/>
            <p14:sldId id="402"/>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herine " initials="KB" lastIdx="40" clrIdx="0"/>
  <p:cmAuthor id="1" name="katherine berry" initials="kb" lastIdx="19" clrIdx="1"/>
  <p:cmAuthor id="2" name="Jessica Raphael" initials="JR" lastIdx="0" clrIdx="2"/>
  <p:cmAuthor id="3" name="Katherine Berry" initials="KB" lastIdx="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4884" autoAdjust="0"/>
  </p:normalViewPr>
  <p:slideViewPr>
    <p:cSldViewPr snapToGrid="0">
      <p:cViewPr varScale="1">
        <p:scale>
          <a:sx n="70" d="100"/>
          <a:sy n="70" d="100"/>
        </p:scale>
        <p:origin x="250" y="48"/>
      </p:cViewPr>
      <p:guideLst>
        <p:guide orient="horz" pos="2160"/>
        <p:guide pos="3840"/>
      </p:guideLst>
    </p:cSldViewPr>
  </p:slideViewPr>
  <p:notesTextViewPr>
    <p:cViewPr>
      <p:scale>
        <a:sx n="1" d="1"/>
        <a:sy n="1" d="1"/>
      </p:scale>
      <p:origin x="0" y="0"/>
    </p:cViewPr>
  </p:notesTextViewPr>
  <p:notesViewPr>
    <p:cSldViewPr snapToGrid="0">
      <p:cViewPr varScale="1">
        <p:scale>
          <a:sx n="88" d="100"/>
          <a:sy n="88" d="100"/>
        </p:scale>
        <p:origin x="3822"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commentAuthors" Target="commentAuthor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herine berry" userId="8144e2f936aee714" providerId="LiveId" clId="{933BB2BA-7BD3-465B-BA10-368AF309A8B6}"/>
    <pc:docChg chg="undo custSel addSld delSld modSld addSection modSection">
      <pc:chgData name="katherine berry" userId="8144e2f936aee714" providerId="LiveId" clId="{933BB2BA-7BD3-465B-BA10-368AF309A8B6}" dt="2019-10-05T20:32:51.121" v="17970"/>
      <pc:docMkLst>
        <pc:docMk/>
      </pc:docMkLst>
      <pc:sldChg chg="modSp">
        <pc:chgData name="katherine berry" userId="8144e2f936aee714" providerId="LiveId" clId="{933BB2BA-7BD3-465B-BA10-368AF309A8B6}" dt="2019-10-05T07:41:33.498" v="33" actId="20577"/>
        <pc:sldMkLst>
          <pc:docMk/>
          <pc:sldMk cId="3562140511" sldId="256"/>
        </pc:sldMkLst>
        <pc:spChg chg="mod">
          <ac:chgData name="katherine berry" userId="8144e2f936aee714" providerId="LiveId" clId="{933BB2BA-7BD3-465B-BA10-368AF309A8B6}" dt="2019-10-05T07:41:33.498" v="33" actId="20577"/>
          <ac:spMkLst>
            <pc:docMk/>
            <pc:sldMk cId="3562140511" sldId="256"/>
            <ac:spMk id="2" creationId="{00000000-0000-0000-0000-000000000000}"/>
          </ac:spMkLst>
        </pc:spChg>
      </pc:sldChg>
      <pc:sldChg chg="modSp">
        <pc:chgData name="katherine berry" userId="8144e2f936aee714" providerId="LiveId" clId="{933BB2BA-7BD3-465B-BA10-368AF309A8B6}" dt="2019-10-05T07:55:38.130" v="876" actId="20577"/>
        <pc:sldMkLst>
          <pc:docMk/>
          <pc:sldMk cId="1078293360" sldId="259"/>
        </pc:sldMkLst>
        <pc:spChg chg="mod">
          <ac:chgData name="katherine berry" userId="8144e2f936aee714" providerId="LiveId" clId="{933BB2BA-7BD3-465B-BA10-368AF309A8B6}" dt="2019-10-05T07:54:53.581" v="798" actId="20577"/>
          <ac:spMkLst>
            <pc:docMk/>
            <pc:sldMk cId="1078293360" sldId="259"/>
            <ac:spMk id="2" creationId="{00000000-0000-0000-0000-000000000000}"/>
          </ac:spMkLst>
        </pc:spChg>
        <pc:spChg chg="mod">
          <ac:chgData name="katherine berry" userId="8144e2f936aee714" providerId="LiveId" clId="{933BB2BA-7BD3-465B-BA10-368AF309A8B6}" dt="2019-10-05T07:55:38.130" v="876" actId="20577"/>
          <ac:spMkLst>
            <pc:docMk/>
            <pc:sldMk cId="1078293360" sldId="259"/>
            <ac:spMk id="3" creationId="{00000000-0000-0000-0000-000000000000}"/>
          </ac:spMkLst>
        </pc:spChg>
      </pc:sldChg>
      <pc:sldChg chg="del">
        <pc:chgData name="katherine berry" userId="8144e2f936aee714" providerId="LiveId" clId="{933BB2BA-7BD3-465B-BA10-368AF309A8B6}" dt="2019-10-05T07:54:33.906" v="779" actId="2696"/>
        <pc:sldMkLst>
          <pc:docMk/>
          <pc:sldMk cId="4121826148" sldId="259"/>
        </pc:sldMkLst>
      </pc:sldChg>
      <pc:sldChg chg="modSp">
        <pc:chgData name="katherine berry" userId="8144e2f936aee714" providerId="LiveId" clId="{933BB2BA-7BD3-465B-BA10-368AF309A8B6}" dt="2019-10-05T10:11:03.908" v="5738" actId="1076"/>
        <pc:sldMkLst>
          <pc:docMk/>
          <pc:sldMk cId="2616796281" sldId="261"/>
        </pc:sldMkLst>
        <pc:spChg chg="mod">
          <ac:chgData name="katherine berry" userId="8144e2f936aee714" providerId="LiveId" clId="{933BB2BA-7BD3-465B-BA10-368AF309A8B6}" dt="2019-10-05T10:11:03.908" v="5738" actId="1076"/>
          <ac:spMkLst>
            <pc:docMk/>
            <pc:sldMk cId="2616796281" sldId="261"/>
            <ac:spMk id="3" creationId="{00000000-0000-0000-0000-000000000000}"/>
          </ac:spMkLst>
        </pc:spChg>
      </pc:sldChg>
      <pc:sldChg chg="del">
        <pc:chgData name="katherine berry" userId="8144e2f936aee714" providerId="LiveId" clId="{933BB2BA-7BD3-465B-BA10-368AF309A8B6}" dt="2019-10-05T08:14:40.606" v="2562" actId="2696"/>
        <pc:sldMkLst>
          <pc:docMk/>
          <pc:sldMk cId="973823644" sldId="263"/>
        </pc:sldMkLst>
      </pc:sldChg>
      <pc:sldChg chg="modSp">
        <pc:chgData name="katherine berry" userId="8144e2f936aee714" providerId="LiveId" clId="{933BB2BA-7BD3-465B-BA10-368AF309A8B6}" dt="2019-10-05T10:12:56.140" v="5960" actId="20577"/>
        <pc:sldMkLst>
          <pc:docMk/>
          <pc:sldMk cId="4137308177" sldId="263"/>
        </pc:sldMkLst>
        <pc:spChg chg="mod">
          <ac:chgData name="katherine berry" userId="8144e2f936aee714" providerId="LiveId" clId="{933BB2BA-7BD3-465B-BA10-368AF309A8B6}" dt="2019-10-05T10:12:56.140" v="5960" actId="20577"/>
          <ac:spMkLst>
            <pc:docMk/>
            <pc:sldMk cId="4137308177" sldId="263"/>
            <ac:spMk id="3" creationId="{00000000-0000-0000-0000-000000000000}"/>
          </ac:spMkLst>
        </pc:spChg>
      </pc:sldChg>
      <pc:sldChg chg="modSp">
        <pc:chgData name="katherine berry" userId="8144e2f936aee714" providerId="LiveId" clId="{933BB2BA-7BD3-465B-BA10-368AF309A8B6}" dt="2019-10-05T14:17:51.602" v="8981" actId="20577"/>
        <pc:sldMkLst>
          <pc:docMk/>
          <pc:sldMk cId="619700831" sldId="265"/>
        </pc:sldMkLst>
        <pc:spChg chg="mod">
          <ac:chgData name="katherine berry" userId="8144e2f936aee714" providerId="LiveId" clId="{933BB2BA-7BD3-465B-BA10-368AF309A8B6}" dt="2019-10-05T14:17:51.602" v="8981" actId="20577"/>
          <ac:spMkLst>
            <pc:docMk/>
            <pc:sldMk cId="619700831" sldId="265"/>
            <ac:spMk id="2" creationId="{00000000-0000-0000-0000-000000000000}"/>
          </ac:spMkLst>
        </pc:spChg>
      </pc:sldChg>
      <pc:sldChg chg="modSp">
        <pc:chgData name="katherine berry" userId="8144e2f936aee714" providerId="LiveId" clId="{933BB2BA-7BD3-465B-BA10-368AF309A8B6}" dt="2019-10-05T08:03:59.705" v="1259" actId="20577"/>
        <pc:sldMkLst>
          <pc:docMk/>
          <pc:sldMk cId="1396527795" sldId="273"/>
        </pc:sldMkLst>
        <pc:spChg chg="mod">
          <ac:chgData name="katherine berry" userId="8144e2f936aee714" providerId="LiveId" clId="{933BB2BA-7BD3-465B-BA10-368AF309A8B6}" dt="2019-10-05T08:03:59.705" v="1259" actId="20577"/>
          <ac:spMkLst>
            <pc:docMk/>
            <pc:sldMk cId="1396527795" sldId="273"/>
            <ac:spMk id="2" creationId="{00000000-0000-0000-0000-000000000000}"/>
          </ac:spMkLst>
        </pc:spChg>
      </pc:sldChg>
      <pc:sldChg chg="modSp">
        <pc:chgData name="katherine berry" userId="8144e2f936aee714" providerId="LiveId" clId="{933BB2BA-7BD3-465B-BA10-368AF309A8B6}" dt="2019-10-05T14:23:35.158" v="9080" actId="27636"/>
        <pc:sldMkLst>
          <pc:docMk/>
          <pc:sldMk cId="4096321509" sldId="274"/>
        </pc:sldMkLst>
        <pc:spChg chg="mod">
          <ac:chgData name="katherine berry" userId="8144e2f936aee714" providerId="LiveId" clId="{933BB2BA-7BD3-465B-BA10-368AF309A8B6}" dt="2019-10-05T14:23:35.158" v="9080" actId="27636"/>
          <ac:spMkLst>
            <pc:docMk/>
            <pc:sldMk cId="4096321509" sldId="274"/>
            <ac:spMk id="2" creationId="{00000000-0000-0000-0000-000000000000}"/>
          </ac:spMkLst>
        </pc:spChg>
      </pc:sldChg>
      <pc:sldChg chg="modSp">
        <pc:chgData name="katherine berry" userId="8144e2f936aee714" providerId="LiveId" clId="{933BB2BA-7BD3-465B-BA10-368AF309A8B6}" dt="2019-10-05T14:20:13.115" v="9075" actId="20577"/>
        <pc:sldMkLst>
          <pc:docMk/>
          <pc:sldMk cId="338196187" sldId="291"/>
        </pc:sldMkLst>
        <pc:spChg chg="mod">
          <ac:chgData name="katherine berry" userId="8144e2f936aee714" providerId="LiveId" clId="{933BB2BA-7BD3-465B-BA10-368AF309A8B6}" dt="2019-10-05T14:18:46.485" v="8982" actId="27636"/>
          <ac:spMkLst>
            <pc:docMk/>
            <pc:sldMk cId="338196187" sldId="291"/>
            <ac:spMk id="2" creationId="{00000000-0000-0000-0000-000000000000}"/>
          </ac:spMkLst>
        </pc:spChg>
        <pc:spChg chg="mod">
          <ac:chgData name="katherine berry" userId="8144e2f936aee714" providerId="LiveId" clId="{933BB2BA-7BD3-465B-BA10-368AF309A8B6}" dt="2019-10-05T14:20:13.115" v="9075" actId="20577"/>
          <ac:spMkLst>
            <pc:docMk/>
            <pc:sldMk cId="338196187" sldId="291"/>
            <ac:spMk id="3" creationId="{00000000-0000-0000-0000-000000000000}"/>
          </ac:spMkLst>
        </pc:spChg>
      </pc:sldChg>
      <pc:sldChg chg="modSp">
        <pc:chgData name="katherine berry" userId="8144e2f936aee714" providerId="LiveId" clId="{933BB2BA-7BD3-465B-BA10-368AF309A8B6}" dt="2019-10-05T08:06:27.304" v="1527" actId="20577"/>
        <pc:sldMkLst>
          <pc:docMk/>
          <pc:sldMk cId="3499875312" sldId="310"/>
        </pc:sldMkLst>
        <pc:spChg chg="mod">
          <ac:chgData name="katherine berry" userId="8144e2f936aee714" providerId="LiveId" clId="{933BB2BA-7BD3-465B-BA10-368AF309A8B6}" dt="2019-10-05T08:06:27.304" v="1527" actId="20577"/>
          <ac:spMkLst>
            <pc:docMk/>
            <pc:sldMk cId="3499875312" sldId="310"/>
            <ac:spMk id="2" creationId="{00000000-0000-0000-0000-000000000000}"/>
          </ac:spMkLst>
        </pc:spChg>
      </pc:sldChg>
      <pc:sldChg chg="modSp">
        <pc:chgData name="katherine berry" userId="8144e2f936aee714" providerId="LiveId" clId="{933BB2BA-7BD3-465B-BA10-368AF309A8B6}" dt="2019-10-05T10:19:20.687" v="6467" actId="20577"/>
        <pc:sldMkLst>
          <pc:docMk/>
          <pc:sldMk cId="2864267385" sldId="311"/>
        </pc:sldMkLst>
        <pc:spChg chg="mod">
          <ac:chgData name="katherine berry" userId="8144e2f936aee714" providerId="LiveId" clId="{933BB2BA-7BD3-465B-BA10-368AF309A8B6}" dt="2019-10-05T07:52:00.299" v="777" actId="1076"/>
          <ac:spMkLst>
            <pc:docMk/>
            <pc:sldMk cId="2864267385" sldId="311"/>
            <ac:spMk id="2" creationId="{00000000-0000-0000-0000-000000000000}"/>
          </ac:spMkLst>
        </pc:spChg>
        <pc:spChg chg="mod">
          <ac:chgData name="katherine berry" userId="8144e2f936aee714" providerId="LiveId" clId="{933BB2BA-7BD3-465B-BA10-368AF309A8B6}" dt="2019-10-05T10:19:20.687" v="6467" actId="20577"/>
          <ac:spMkLst>
            <pc:docMk/>
            <pc:sldMk cId="2864267385" sldId="311"/>
            <ac:spMk id="3" creationId="{00000000-0000-0000-0000-000000000000}"/>
          </ac:spMkLst>
        </pc:spChg>
      </pc:sldChg>
      <pc:sldChg chg="del">
        <pc:chgData name="katherine berry" userId="8144e2f936aee714" providerId="LiveId" clId="{933BB2BA-7BD3-465B-BA10-368AF309A8B6}" dt="2019-10-05T08:06:47.522" v="1528" actId="2696"/>
        <pc:sldMkLst>
          <pc:docMk/>
          <pc:sldMk cId="3404500327" sldId="316"/>
        </pc:sldMkLst>
      </pc:sldChg>
      <pc:sldChg chg="addSp delSp modSp">
        <pc:chgData name="katherine berry" userId="8144e2f936aee714" providerId="LiveId" clId="{933BB2BA-7BD3-465B-BA10-368AF309A8B6}" dt="2019-10-05T08:14:19.157" v="2558" actId="20577"/>
        <pc:sldMkLst>
          <pc:docMk/>
          <pc:sldMk cId="1648815083" sldId="317"/>
        </pc:sldMkLst>
        <pc:spChg chg="del mod">
          <ac:chgData name="katherine berry" userId="8144e2f936aee714" providerId="LiveId" clId="{933BB2BA-7BD3-465B-BA10-368AF309A8B6}" dt="2019-10-05T08:13:58.325" v="2523"/>
          <ac:spMkLst>
            <pc:docMk/>
            <pc:sldMk cId="1648815083" sldId="317"/>
            <ac:spMk id="2" creationId="{00000000-0000-0000-0000-000000000000}"/>
          </ac:spMkLst>
        </pc:spChg>
        <pc:spChg chg="add mod">
          <ac:chgData name="katherine berry" userId="8144e2f936aee714" providerId="LiveId" clId="{933BB2BA-7BD3-465B-BA10-368AF309A8B6}" dt="2019-10-05T08:14:19.157" v="2558" actId="20577"/>
          <ac:spMkLst>
            <pc:docMk/>
            <pc:sldMk cId="1648815083" sldId="317"/>
            <ac:spMk id="4" creationId="{ADD58A84-C2C7-4F32-A063-E95958837C45}"/>
          </ac:spMkLst>
        </pc:spChg>
        <pc:picChg chg="del">
          <ac:chgData name="katherine berry" userId="8144e2f936aee714" providerId="LiveId" clId="{933BB2BA-7BD3-465B-BA10-368AF309A8B6}" dt="2019-10-05T08:13:49.067" v="2522" actId="478"/>
          <ac:picMkLst>
            <pc:docMk/>
            <pc:sldMk cId="1648815083" sldId="317"/>
            <ac:picMk id="4098" creationId="{00000000-0000-0000-0000-000000000000}"/>
          </ac:picMkLst>
        </pc:picChg>
      </pc:sldChg>
      <pc:sldChg chg="del">
        <pc:chgData name="katherine berry" userId="8144e2f936aee714" providerId="LiveId" clId="{933BB2BA-7BD3-465B-BA10-368AF309A8B6}" dt="2019-10-05T07:56:57.508" v="899" actId="2696"/>
        <pc:sldMkLst>
          <pc:docMk/>
          <pc:sldMk cId="805845649" sldId="318"/>
        </pc:sldMkLst>
      </pc:sldChg>
      <pc:sldChg chg="modSp">
        <pc:chgData name="katherine berry" userId="8144e2f936aee714" providerId="LiveId" clId="{933BB2BA-7BD3-465B-BA10-368AF309A8B6}" dt="2019-10-05T08:00:09.709" v="1199" actId="20577"/>
        <pc:sldMkLst>
          <pc:docMk/>
          <pc:sldMk cId="2065041401" sldId="318"/>
        </pc:sldMkLst>
        <pc:spChg chg="mod">
          <ac:chgData name="katherine berry" userId="8144e2f936aee714" providerId="LiveId" clId="{933BB2BA-7BD3-465B-BA10-368AF309A8B6}" dt="2019-10-05T07:57:25.633" v="935" actId="20577"/>
          <ac:spMkLst>
            <pc:docMk/>
            <pc:sldMk cId="2065041401" sldId="318"/>
            <ac:spMk id="2" creationId="{00000000-0000-0000-0000-000000000000}"/>
          </ac:spMkLst>
        </pc:spChg>
        <pc:spChg chg="mod">
          <ac:chgData name="katherine berry" userId="8144e2f936aee714" providerId="LiveId" clId="{933BB2BA-7BD3-465B-BA10-368AF309A8B6}" dt="2019-10-05T08:00:09.709" v="1199" actId="20577"/>
          <ac:spMkLst>
            <pc:docMk/>
            <pc:sldMk cId="2065041401" sldId="318"/>
            <ac:spMk id="3" creationId="{00000000-0000-0000-0000-000000000000}"/>
          </ac:spMkLst>
        </pc:spChg>
      </pc:sldChg>
      <pc:sldChg chg="modSp del">
        <pc:chgData name="katherine berry" userId="8144e2f936aee714" providerId="LiveId" clId="{933BB2BA-7BD3-465B-BA10-368AF309A8B6}" dt="2019-10-05T08:31:57.540" v="2626" actId="2696"/>
        <pc:sldMkLst>
          <pc:docMk/>
          <pc:sldMk cId="1460200755" sldId="319"/>
        </pc:sldMkLst>
        <pc:graphicFrameChg chg="mod">
          <ac:chgData name="katherine berry" userId="8144e2f936aee714" providerId="LiveId" clId="{933BB2BA-7BD3-465B-BA10-368AF309A8B6}" dt="2019-10-05T08:25:49.709" v="2625" actId="20577"/>
          <ac:graphicFrameMkLst>
            <pc:docMk/>
            <pc:sldMk cId="1460200755" sldId="319"/>
            <ac:graphicFrameMk id="4" creationId="{00000000-0000-0000-0000-000000000000}"/>
          </ac:graphicFrameMkLst>
        </pc:graphicFrameChg>
      </pc:sldChg>
      <pc:sldChg chg="addCm modCm">
        <pc:chgData name="katherine berry" userId="8144e2f936aee714" providerId="LiveId" clId="{933BB2BA-7BD3-465B-BA10-368AF309A8B6}" dt="2019-10-05T08:34:44.206" v="2668"/>
        <pc:sldMkLst>
          <pc:docMk/>
          <pc:sldMk cId="2917894504" sldId="320"/>
        </pc:sldMkLst>
      </pc:sldChg>
      <pc:sldChg chg="modSp addCm modCm">
        <pc:chgData name="katherine berry" userId="8144e2f936aee714" providerId="LiveId" clId="{933BB2BA-7BD3-465B-BA10-368AF309A8B6}" dt="2019-10-05T08:08:45.295" v="1544"/>
        <pc:sldMkLst>
          <pc:docMk/>
          <pc:sldMk cId="706388614" sldId="321"/>
        </pc:sldMkLst>
        <pc:spChg chg="mod">
          <ac:chgData name="katherine berry" userId="8144e2f936aee714" providerId="LiveId" clId="{933BB2BA-7BD3-465B-BA10-368AF309A8B6}" dt="2019-10-05T08:07:27.062" v="1542" actId="20577"/>
          <ac:spMkLst>
            <pc:docMk/>
            <pc:sldMk cId="706388614" sldId="321"/>
            <ac:spMk id="3" creationId="{00000000-0000-0000-0000-000000000000}"/>
          </ac:spMkLst>
        </pc:spChg>
      </pc:sldChg>
      <pc:sldChg chg="del">
        <pc:chgData name="katherine berry" userId="8144e2f936aee714" providerId="LiveId" clId="{933BB2BA-7BD3-465B-BA10-368AF309A8B6}" dt="2019-10-05T07:56:22.797" v="877" actId="2696"/>
        <pc:sldMkLst>
          <pc:docMk/>
          <pc:sldMk cId="1468569815" sldId="322"/>
        </pc:sldMkLst>
      </pc:sldChg>
      <pc:sldChg chg="modSp">
        <pc:chgData name="katherine berry" userId="8144e2f936aee714" providerId="LiveId" clId="{933BB2BA-7BD3-465B-BA10-368AF309A8B6}" dt="2019-10-05T07:56:37.649" v="898" actId="5793"/>
        <pc:sldMkLst>
          <pc:docMk/>
          <pc:sldMk cId="1721151036" sldId="322"/>
        </pc:sldMkLst>
        <pc:spChg chg="mod">
          <ac:chgData name="katherine berry" userId="8144e2f936aee714" providerId="LiveId" clId="{933BB2BA-7BD3-465B-BA10-368AF309A8B6}" dt="2019-10-05T07:56:37.649" v="898" actId="5793"/>
          <ac:spMkLst>
            <pc:docMk/>
            <pc:sldMk cId="1721151036" sldId="322"/>
            <ac:spMk id="2" creationId="{00000000-0000-0000-0000-000000000000}"/>
          </ac:spMkLst>
        </pc:spChg>
      </pc:sldChg>
      <pc:sldChg chg="del">
        <pc:chgData name="katherine berry" userId="8144e2f936aee714" providerId="LiveId" clId="{933BB2BA-7BD3-465B-BA10-368AF309A8B6}" dt="2019-10-05T07:52:20.821" v="778" actId="2696"/>
        <pc:sldMkLst>
          <pc:docMk/>
          <pc:sldMk cId="2445688059" sldId="324"/>
        </pc:sldMkLst>
      </pc:sldChg>
      <pc:sldChg chg="del">
        <pc:chgData name="katherine berry" userId="8144e2f936aee714" providerId="LiveId" clId="{933BB2BA-7BD3-465B-BA10-368AF309A8B6}" dt="2019-10-05T08:06:55.757" v="1529" actId="2696"/>
        <pc:sldMkLst>
          <pc:docMk/>
          <pc:sldMk cId="2054039242" sldId="325"/>
        </pc:sldMkLst>
      </pc:sldChg>
      <pc:sldChg chg="del">
        <pc:chgData name="katherine berry" userId="8144e2f936aee714" providerId="LiveId" clId="{933BB2BA-7BD3-465B-BA10-368AF309A8B6}" dt="2019-10-05T08:14:27.323" v="2559" actId="2696"/>
        <pc:sldMkLst>
          <pc:docMk/>
          <pc:sldMk cId="2022462399" sldId="327"/>
        </pc:sldMkLst>
      </pc:sldChg>
      <pc:sldChg chg="del">
        <pc:chgData name="katherine berry" userId="8144e2f936aee714" providerId="LiveId" clId="{933BB2BA-7BD3-465B-BA10-368AF309A8B6}" dt="2019-10-05T08:14:31.635" v="2560" actId="2696"/>
        <pc:sldMkLst>
          <pc:docMk/>
          <pc:sldMk cId="1807523485" sldId="328"/>
        </pc:sldMkLst>
      </pc:sldChg>
      <pc:sldChg chg="del">
        <pc:chgData name="katherine berry" userId="8144e2f936aee714" providerId="LiveId" clId="{933BB2BA-7BD3-465B-BA10-368AF309A8B6}" dt="2019-10-05T08:12:42.358" v="2425" actId="2696"/>
        <pc:sldMkLst>
          <pc:docMk/>
          <pc:sldMk cId="1519158208" sldId="329"/>
        </pc:sldMkLst>
      </pc:sldChg>
      <pc:sldChg chg="del">
        <pc:chgData name="katherine berry" userId="8144e2f936aee714" providerId="LiveId" clId="{933BB2BA-7BD3-465B-BA10-368AF309A8B6}" dt="2019-10-05T08:14:35.395" v="2561" actId="2696"/>
        <pc:sldMkLst>
          <pc:docMk/>
          <pc:sldMk cId="467022890" sldId="331"/>
        </pc:sldMkLst>
      </pc:sldChg>
      <pc:sldChg chg="modSp">
        <pc:chgData name="katherine berry" userId="8144e2f936aee714" providerId="LiveId" clId="{933BB2BA-7BD3-465B-BA10-368AF309A8B6}" dt="2019-10-05T14:30:06.478" v="9702" actId="20577"/>
        <pc:sldMkLst>
          <pc:docMk/>
          <pc:sldMk cId="106652959" sldId="332"/>
        </pc:sldMkLst>
        <pc:spChg chg="mod">
          <ac:chgData name="katherine berry" userId="8144e2f936aee714" providerId="LiveId" clId="{933BB2BA-7BD3-465B-BA10-368AF309A8B6}" dt="2019-10-05T14:30:06.478" v="9702" actId="20577"/>
          <ac:spMkLst>
            <pc:docMk/>
            <pc:sldMk cId="106652959" sldId="332"/>
            <ac:spMk id="3" creationId="{00000000-0000-0000-0000-000000000000}"/>
          </ac:spMkLst>
        </pc:spChg>
      </pc:sldChg>
      <pc:sldChg chg="modSp add addCm modCm">
        <pc:chgData name="katherine berry" userId="8144e2f936aee714" providerId="LiveId" clId="{933BB2BA-7BD3-465B-BA10-368AF309A8B6}" dt="2019-10-05T08:17:10.429" v="2567"/>
        <pc:sldMkLst>
          <pc:docMk/>
          <pc:sldMk cId="1897406956" sldId="333"/>
        </pc:sldMkLst>
        <pc:spChg chg="mod">
          <ac:chgData name="katherine berry" userId="8144e2f936aee714" providerId="LiveId" clId="{933BB2BA-7BD3-465B-BA10-368AF309A8B6}" dt="2019-10-05T08:06:12.452" v="1525" actId="20577"/>
          <ac:spMkLst>
            <pc:docMk/>
            <pc:sldMk cId="1897406956" sldId="333"/>
            <ac:spMk id="2" creationId="{3AE52965-1859-41D2-9BDB-061D5E7FC446}"/>
          </ac:spMkLst>
        </pc:spChg>
      </pc:sldChg>
      <pc:sldChg chg="modSp add del">
        <pc:chgData name="katherine berry" userId="8144e2f936aee714" providerId="LiveId" clId="{933BB2BA-7BD3-465B-BA10-368AF309A8B6}" dt="2019-10-05T08:12:20.126" v="2424" actId="2696"/>
        <pc:sldMkLst>
          <pc:docMk/>
          <pc:sldMk cId="342502896" sldId="334"/>
        </pc:sldMkLst>
        <pc:spChg chg="mod">
          <ac:chgData name="katherine berry" userId="8144e2f936aee714" providerId="LiveId" clId="{933BB2BA-7BD3-465B-BA10-368AF309A8B6}" dt="2019-10-05T08:09:55.395" v="1706" actId="313"/>
          <ac:spMkLst>
            <pc:docMk/>
            <pc:sldMk cId="342502896" sldId="334"/>
            <ac:spMk id="2" creationId="{00000000-0000-0000-0000-000000000000}"/>
          </ac:spMkLst>
        </pc:spChg>
        <pc:spChg chg="mod">
          <ac:chgData name="katherine berry" userId="8144e2f936aee714" providerId="LiveId" clId="{933BB2BA-7BD3-465B-BA10-368AF309A8B6}" dt="2019-10-05T08:12:16.173" v="2423" actId="27636"/>
          <ac:spMkLst>
            <pc:docMk/>
            <pc:sldMk cId="342502896" sldId="334"/>
            <ac:spMk id="3" creationId="{00000000-0000-0000-0000-000000000000}"/>
          </ac:spMkLst>
        </pc:spChg>
      </pc:sldChg>
      <pc:sldChg chg="modSp add addCm modCm">
        <pc:chgData name="katherine berry" userId="8144e2f936aee714" providerId="LiveId" clId="{933BB2BA-7BD3-465B-BA10-368AF309A8B6}" dt="2019-10-05T08:38:28.598" v="2755"/>
        <pc:sldMkLst>
          <pc:docMk/>
          <pc:sldMk cId="3587424571" sldId="336"/>
        </pc:sldMkLst>
        <pc:spChg chg="mod">
          <ac:chgData name="katherine berry" userId="8144e2f936aee714" providerId="LiveId" clId="{933BB2BA-7BD3-465B-BA10-368AF309A8B6}" dt="2019-10-05T08:32:49.513" v="2666" actId="20577"/>
          <ac:spMkLst>
            <pc:docMk/>
            <pc:sldMk cId="3587424571" sldId="336"/>
            <ac:spMk id="2" creationId="{B587B7F0-B986-4CA5-B18A-DF184802B322}"/>
          </ac:spMkLst>
        </pc:spChg>
        <pc:spChg chg="mod">
          <ac:chgData name="katherine berry" userId="8144e2f936aee714" providerId="LiveId" clId="{933BB2BA-7BD3-465B-BA10-368AF309A8B6}" dt="2019-10-05T08:37:26.545" v="2753" actId="20577"/>
          <ac:spMkLst>
            <pc:docMk/>
            <pc:sldMk cId="3587424571" sldId="336"/>
            <ac:spMk id="3" creationId="{E215E432-6531-48CF-AC57-FD7D2F4853AB}"/>
          </ac:spMkLst>
        </pc:spChg>
      </pc:sldChg>
      <pc:sldChg chg="modSp add addCm modCm">
        <pc:chgData name="katherine berry" userId="8144e2f936aee714" providerId="LiveId" clId="{933BB2BA-7BD3-465B-BA10-368AF309A8B6}" dt="2019-10-05T08:45:02.602" v="2901"/>
        <pc:sldMkLst>
          <pc:docMk/>
          <pc:sldMk cId="52012803" sldId="337"/>
        </pc:sldMkLst>
        <pc:spChg chg="mod">
          <ac:chgData name="katherine berry" userId="8144e2f936aee714" providerId="LiveId" clId="{933BB2BA-7BD3-465B-BA10-368AF309A8B6}" dt="2019-10-05T08:38:41.443" v="2786" actId="20577"/>
          <ac:spMkLst>
            <pc:docMk/>
            <pc:sldMk cId="52012803" sldId="337"/>
            <ac:spMk id="2" creationId="{30E2A8B3-367D-4770-986C-6D720D6FD04C}"/>
          </ac:spMkLst>
        </pc:spChg>
        <pc:spChg chg="mod">
          <ac:chgData name="katherine berry" userId="8144e2f936aee714" providerId="LiveId" clId="{933BB2BA-7BD3-465B-BA10-368AF309A8B6}" dt="2019-10-05T08:42:49.960" v="2899" actId="20577"/>
          <ac:spMkLst>
            <pc:docMk/>
            <pc:sldMk cId="52012803" sldId="337"/>
            <ac:spMk id="3" creationId="{18B24B73-6A97-4DCA-A69C-5F28A4C831FF}"/>
          </ac:spMkLst>
        </pc:spChg>
      </pc:sldChg>
      <pc:sldChg chg="delSp modSp add">
        <pc:chgData name="katherine berry" userId="8144e2f936aee714" providerId="LiveId" clId="{933BB2BA-7BD3-465B-BA10-368AF309A8B6}" dt="2019-10-05T08:45:35.034" v="2933" actId="255"/>
        <pc:sldMkLst>
          <pc:docMk/>
          <pc:sldMk cId="390376549" sldId="338"/>
        </pc:sldMkLst>
        <pc:spChg chg="del">
          <ac:chgData name="katherine berry" userId="8144e2f936aee714" providerId="LiveId" clId="{933BB2BA-7BD3-465B-BA10-368AF309A8B6}" dt="2019-10-05T08:45:24.453" v="2931" actId="478"/>
          <ac:spMkLst>
            <pc:docMk/>
            <pc:sldMk cId="390376549" sldId="338"/>
            <ac:spMk id="2" creationId="{2B370FE7-2D74-4175-B7D4-AC55E402E7FE}"/>
          </ac:spMkLst>
        </pc:spChg>
        <pc:spChg chg="mod">
          <ac:chgData name="katherine berry" userId="8144e2f936aee714" providerId="LiveId" clId="{933BB2BA-7BD3-465B-BA10-368AF309A8B6}" dt="2019-10-05T08:45:35.034" v="2933" actId="255"/>
          <ac:spMkLst>
            <pc:docMk/>
            <pc:sldMk cId="390376549" sldId="338"/>
            <ac:spMk id="3" creationId="{88CA74B2-1636-4D2F-8F91-AC07A85E750D}"/>
          </ac:spMkLst>
        </pc:spChg>
      </pc:sldChg>
      <pc:sldChg chg="modSp add">
        <pc:chgData name="katherine berry" userId="8144e2f936aee714" providerId="LiveId" clId="{933BB2BA-7BD3-465B-BA10-368AF309A8B6}" dt="2019-10-05T08:46:03.256" v="2967" actId="20577"/>
        <pc:sldMkLst>
          <pc:docMk/>
          <pc:sldMk cId="3839608597" sldId="339"/>
        </pc:sldMkLst>
        <pc:spChg chg="mod">
          <ac:chgData name="katherine berry" userId="8144e2f936aee714" providerId="LiveId" clId="{933BB2BA-7BD3-465B-BA10-368AF309A8B6}" dt="2019-10-05T08:46:03.256" v="2967" actId="20577"/>
          <ac:spMkLst>
            <pc:docMk/>
            <pc:sldMk cId="3839608597" sldId="339"/>
            <ac:spMk id="3" creationId="{88CA74B2-1636-4D2F-8F91-AC07A85E750D}"/>
          </ac:spMkLst>
        </pc:spChg>
      </pc:sldChg>
      <pc:sldChg chg="modSp">
        <pc:chgData name="katherine berry" userId="8144e2f936aee714" providerId="LiveId" clId="{933BB2BA-7BD3-465B-BA10-368AF309A8B6}" dt="2019-10-05T08:46:44.422" v="3057" actId="20577"/>
        <pc:sldMkLst>
          <pc:docMk/>
          <pc:sldMk cId="116536401" sldId="340"/>
        </pc:sldMkLst>
        <pc:spChg chg="mod">
          <ac:chgData name="katherine berry" userId="8144e2f936aee714" providerId="LiveId" clId="{933BB2BA-7BD3-465B-BA10-368AF309A8B6}" dt="2019-10-05T08:46:44.422" v="3057" actId="20577"/>
          <ac:spMkLst>
            <pc:docMk/>
            <pc:sldMk cId="116536401" sldId="340"/>
            <ac:spMk id="3" creationId="{88CA74B2-1636-4D2F-8F91-AC07A85E750D}"/>
          </ac:spMkLst>
        </pc:spChg>
      </pc:sldChg>
      <pc:sldChg chg="modSp add addCm modCm">
        <pc:chgData name="katherine berry" userId="8144e2f936aee714" providerId="LiveId" clId="{933BB2BA-7BD3-465B-BA10-368AF309A8B6}" dt="2019-10-05T08:54:21.985" v="3502" actId="20577"/>
        <pc:sldMkLst>
          <pc:docMk/>
          <pc:sldMk cId="2466763928" sldId="341"/>
        </pc:sldMkLst>
        <pc:spChg chg="mod">
          <ac:chgData name="katherine berry" userId="8144e2f936aee714" providerId="LiveId" clId="{933BB2BA-7BD3-465B-BA10-368AF309A8B6}" dt="2019-10-05T08:47:16.987" v="3090" actId="20577"/>
          <ac:spMkLst>
            <pc:docMk/>
            <pc:sldMk cId="2466763928" sldId="341"/>
            <ac:spMk id="2" creationId="{AA8FA7F8-AF73-4CB1-AEF6-6D2C8D6B938C}"/>
          </ac:spMkLst>
        </pc:spChg>
        <pc:spChg chg="mod">
          <ac:chgData name="katherine berry" userId="8144e2f936aee714" providerId="LiveId" clId="{933BB2BA-7BD3-465B-BA10-368AF309A8B6}" dt="2019-10-05T08:54:21.985" v="3502" actId="20577"/>
          <ac:spMkLst>
            <pc:docMk/>
            <pc:sldMk cId="2466763928" sldId="341"/>
            <ac:spMk id="3" creationId="{108A32E7-2419-490B-8B41-A45C57504530}"/>
          </ac:spMkLst>
        </pc:spChg>
      </pc:sldChg>
      <pc:sldChg chg="modSp add">
        <pc:chgData name="katherine berry" userId="8144e2f936aee714" providerId="LiveId" clId="{933BB2BA-7BD3-465B-BA10-368AF309A8B6}" dt="2019-10-05T08:59:22.091" v="4229" actId="20577"/>
        <pc:sldMkLst>
          <pc:docMk/>
          <pc:sldMk cId="2088313389" sldId="342"/>
        </pc:sldMkLst>
        <pc:spChg chg="mod">
          <ac:chgData name="katherine berry" userId="8144e2f936aee714" providerId="LiveId" clId="{933BB2BA-7BD3-465B-BA10-368AF309A8B6}" dt="2019-10-05T08:54:48.941" v="3572" actId="20577"/>
          <ac:spMkLst>
            <pc:docMk/>
            <pc:sldMk cId="2088313389" sldId="342"/>
            <ac:spMk id="2" creationId="{41025668-1572-4DC4-9A3B-A7901C95080F}"/>
          </ac:spMkLst>
        </pc:spChg>
        <pc:spChg chg="mod">
          <ac:chgData name="katherine berry" userId="8144e2f936aee714" providerId="LiveId" clId="{933BB2BA-7BD3-465B-BA10-368AF309A8B6}" dt="2019-10-05T08:59:22.091" v="4229" actId="20577"/>
          <ac:spMkLst>
            <pc:docMk/>
            <pc:sldMk cId="2088313389" sldId="342"/>
            <ac:spMk id="3" creationId="{44C8DBC3-F9B9-4C3D-A766-DC8BF5EDEB04}"/>
          </ac:spMkLst>
        </pc:spChg>
      </pc:sldChg>
      <pc:sldChg chg="modSp add addCm modCm">
        <pc:chgData name="katherine berry" userId="8144e2f936aee714" providerId="LiveId" clId="{933BB2BA-7BD3-465B-BA10-368AF309A8B6}" dt="2019-10-05T09:03:35.236" v="4678"/>
        <pc:sldMkLst>
          <pc:docMk/>
          <pc:sldMk cId="1857347153" sldId="343"/>
        </pc:sldMkLst>
        <pc:spChg chg="mod">
          <ac:chgData name="katherine berry" userId="8144e2f936aee714" providerId="LiveId" clId="{933BB2BA-7BD3-465B-BA10-368AF309A8B6}" dt="2019-10-05T09:01:59.162" v="4676" actId="20577"/>
          <ac:spMkLst>
            <pc:docMk/>
            <pc:sldMk cId="1857347153" sldId="343"/>
            <ac:spMk id="2" creationId="{6B954FC0-8F8D-49B0-AE87-96A80468D3CD}"/>
          </ac:spMkLst>
        </pc:spChg>
        <pc:spChg chg="mod">
          <ac:chgData name="katherine berry" userId="8144e2f936aee714" providerId="LiveId" clId="{933BB2BA-7BD3-465B-BA10-368AF309A8B6}" dt="2019-10-05T09:01:35.195" v="4673" actId="5793"/>
          <ac:spMkLst>
            <pc:docMk/>
            <pc:sldMk cId="1857347153" sldId="343"/>
            <ac:spMk id="3" creationId="{5766ABEE-B345-49F3-9A8C-7A731AB412E9}"/>
          </ac:spMkLst>
        </pc:spChg>
      </pc:sldChg>
      <pc:sldChg chg="add del">
        <pc:chgData name="katherine berry" userId="8144e2f936aee714" providerId="LiveId" clId="{933BB2BA-7BD3-465B-BA10-368AF309A8B6}" dt="2019-10-05T09:03:49.892" v="4681" actId="2696"/>
        <pc:sldMkLst>
          <pc:docMk/>
          <pc:sldMk cId="3144444300" sldId="344"/>
        </pc:sldMkLst>
      </pc:sldChg>
      <pc:sldChg chg="modSp add">
        <pc:chgData name="katherine berry" userId="8144e2f936aee714" providerId="LiveId" clId="{933BB2BA-7BD3-465B-BA10-368AF309A8B6}" dt="2019-10-05T09:04:21.623" v="4744" actId="20577"/>
        <pc:sldMkLst>
          <pc:docMk/>
          <pc:sldMk cId="691857250" sldId="345"/>
        </pc:sldMkLst>
        <pc:spChg chg="mod">
          <ac:chgData name="katherine berry" userId="8144e2f936aee714" providerId="LiveId" clId="{933BB2BA-7BD3-465B-BA10-368AF309A8B6}" dt="2019-10-05T09:04:21.623" v="4744" actId="20577"/>
          <ac:spMkLst>
            <pc:docMk/>
            <pc:sldMk cId="691857250" sldId="345"/>
            <ac:spMk id="3" creationId="{88CA74B2-1636-4D2F-8F91-AC07A85E750D}"/>
          </ac:spMkLst>
        </pc:spChg>
      </pc:sldChg>
      <pc:sldChg chg="modSp add addCm modCm">
        <pc:chgData name="katherine berry" userId="8144e2f936aee714" providerId="LiveId" clId="{933BB2BA-7BD3-465B-BA10-368AF309A8B6}" dt="2019-10-05T09:07:05.264" v="4753"/>
        <pc:sldMkLst>
          <pc:docMk/>
          <pc:sldMk cId="1426227060" sldId="346"/>
        </pc:sldMkLst>
        <pc:spChg chg="mod">
          <ac:chgData name="katherine berry" userId="8144e2f936aee714" providerId="LiveId" clId="{933BB2BA-7BD3-465B-BA10-368AF309A8B6}" dt="2019-10-05T09:04:51.840" v="4751" actId="20577"/>
          <ac:spMkLst>
            <pc:docMk/>
            <pc:sldMk cId="1426227060" sldId="346"/>
            <ac:spMk id="3" creationId="{88CA74B2-1636-4D2F-8F91-AC07A85E750D}"/>
          </ac:spMkLst>
        </pc:spChg>
      </pc:sldChg>
      <pc:sldChg chg="modSp add delCm">
        <pc:chgData name="katherine berry" userId="8144e2f936aee714" providerId="LiveId" clId="{933BB2BA-7BD3-465B-BA10-368AF309A8B6}" dt="2019-10-05T09:07:36.826" v="4806" actId="20577"/>
        <pc:sldMkLst>
          <pc:docMk/>
          <pc:sldMk cId="1687466009" sldId="347"/>
        </pc:sldMkLst>
        <pc:spChg chg="mod">
          <ac:chgData name="katherine berry" userId="8144e2f936aee714" providerId="LiveId" clId="{933BB2BA-7BD3-465B-BA10-368AF309A8B6}" dt="2019-10-05T09:07:36.826" v="4806" actId="20577"/>
          <ac:spMkLst>
            <pc:docMk/>
            <pc:sldMk cId="1687466009" sldId="347"/>
            <ac:spMk id="3" creationId="{88CA74B2-1636-4D2F-8F91-AC07A85E750D}"/>
          </ac:spMkLst>
        </pc:spChg>
      </pc:sldChg>
      <pc:sldChg chg="modSp add addCm delCm modCm">
        <pc:chgData name="katherine berry" userId="8144e2f936aee714" providerId="LiveId" clId="{933BB2BA-7BD3-465B-BA10-368AF309A8B6}" dt="2019-10-05T09:17:24.975" v="5619" actId="1592"/>
        <pc:sldMkLst>
          <pc:docMk/>
          <pc:sldMk cId="4196900130" sldId="348"/>
        </pc:sldMkLst>
        <pc:spChg chg="mod">
          <ac:chgData name="katherine berry" userId="8144e2f936aee714" providerId="LiveId" clId="{933BB2BA-7BD3-465B-BA10-368AF309A8B6}" dt="2019-10-05T09:07:58.675" v="4851" actId="20577"/>
          <ac:spMkLst>
            <pc:docMk/>
            <pc:sldMk cId="4196900130" sldId="348"/>
            <ac:spMk id="2" creationId="{58E5161A-4B12-4FA0-893C-70A33A90E613}"/>
          </ac:spMkLst>
        </pc:spChg>
        <pc:spChg chg="mod">
          <ac:chgData name="katherine berry" userId="8144e2f936aee714" providerId="LiveId" clId="{933BB2BA-7BD3-465B-BA10-368AF309A8B6}" dt="2019-10-05T09:16:58.272" v="5616" actId="27636"/>
          <ac:spMkLst>
            <pc:docMk/>
            <pc:sldMk cId="4196900130" sldId="348"/>
            <ac:spMk id="3" creationId="{AC3DDB2E-25EB-43C2-87CE-359B0B5BD438}"/>
          </ac:spMkLst>
        </pc:spChg>
      </pc:sldChg>
      <pc:sldChg chg="modSp add modCm">
        <pc:chgData name="katherine berry" userId="8144e2f936aee714" providerId="LiveId" clId="{933BB2BA-7BD3-465B-BA10-368AF309A8B6}" dt="2019-10-05T09:17:31.978" v="5620" actId="5900"/>
        <pc:sldMkLst>
          <pc:docMk/>
          <pc:sldMk cId="856777733" sldId="349"/>
        </pc:sldMkLst>
        <pc:spChg chg="mod">
          <ac:chgData name="katherine berry" userId="8144e2f936aee714" providerId="LiveId" clId="{933BB2BA-7BD3-465B-BA10-368AF309A8B6}" dt="2019-10-05T09:17:04.466" v="5618" actId="27636"/>
          <ac:spMkLst>
            <pc:docMk/>
            <pc:sldMk cId="856777733" sldId="349"/>
            <ac:spMk id="3" creationId="{AC3DDB2E-25EB-43C2-87CE-359B0B5BD438}"/>
          </ac:spMkLst>
        </pc:spChg>
      </pc:sldChg>
      <pc:sldChg chg="modSp">
        <pc:chgData name="katherine berry" userId="8144e2f936aee714" providerId="LiveId" clId="{933BB2BA-7BD3-465B-BA10-368AF309A8B6}" dt="2019-10-05T10:09:44.640" v="5737" actId="20577"/>
        <pc:sldMkLst>
          <pc:docMk/>
          <pc:sldMk cId="1085938248" sldId="350"/>
        </pc:sldMkLst>
        <pc:spChg chg="mod">
          <ac:chgData name="katherine berry" userId="8144e2f936aee714" providerId="LiveId" clId="{933BB2BA-7BD3-465B-BA10-368AF309A8B6}" dt="2019-10-05T10:09:44.640" v="5737" actId="20577"/>
          <ac:spMkLst>
            <pc:docMk/>
            <pc:sldMk cId="1085938248" sldId="350"/>
            <ac:spMk id="3" creationId="{00000000-0000-0000-0000-000000000000}"/>
          </ac:spMkLst>
        </pc:spChg>
      </pc:sldChg>
      <pc:sldChg chg="delSp modSp add">
        <pc:chgData name="katherine berry" userId="8144e2f936aee714" providerId="LiveId" clId="{933BB2BA-7BD3-465B-BA10-368AF309A8B6}" dt="2019-10-05T10:15:18.105" v="6097" actId="20577"/>
        <pc:sldMkLst>
          <pc:docMk/>
          <pc:sldMk cId="493788712" sldId="351"/>
        </pc:sldMkLst>
        <pc:spChg chg="del">
          <ac:chgData name="katherine berry" userId="8144e2f936aee714" providerId="LiveId" clId="{933BB2BA-7BD3-465B-BA10-368AF309A8B6}" dt="2019-10-05T10:14:37.838" v="5963" actId="478"/>
          <ac:spMkLst>
            <pc:docMk/>
            <pc:sldMk cId="493788712" sldId="351"/>
            <ac:spMk id="2" creationId="{35293FA6-F970-405B-88D2-5705ABF7A862}"/>
          </ac:spMkLst>
        </pc:spChg>
        <pc:spChg chg="mod">
          <ac:chgData name="katherine berry" userId="8144e2f936aee714" providerId="LiveId" clId="{933BB2BA-7BD3-465B-BA10-368AF309A8B6}" dt="2019-10-05T10:15:18.105" v="6097" actId="20577"/>
          <ac:spMkLst>
            <pc:docMk/>
            <pc:sldMk cId="493788712" sldId="351"/>
            <ac:spMk id="3" creationId="{9655DECB-055D-4B77-AFCF-2181A89FFFDD}"/>
          </ac:spMkLst>
        </pc:spChg>
      </pc:sldChg>
      <pc:sldChg chg="addSp delSp modSp add">
        <pc:chgData name="katherine berry" userId="8144e2f936aee714" providerId="LiveId" clId="{933BB2BA-7BD3-465B-BA10-368AF309A8B6}" dt="2019-10-05T10:20:34.250" v="6516" actId="20577"/>
        <pc:sldMkLst>
          <pc:docMk/>
          <pc:sldMk cId="79999057" sldId="352"/>
        </pc:sldMkLst>
        <pc:spChg chg="del mod">
          <ac:chgData name="katherine berry" userId="8144e2f936aee714" providerId="LiveId" clId="{933BB2BA-7BD3-465B-BA10-368AF309A8B6}" dt="2019-10-05T10:16:09.091" v="6198" actId="478"/>
          <ac:spMkLst>
            <pc:docMk/>
            <pc:sldMk cId="79999057" sldId="352"/>
            <ac:spMk id="2" creationId="{FF225217-03C4-446E-B9B7-DA751E416B18}"/>
          </ac:spMkLst>
        </pc:spChg>
        <pc:spChg chg="mod">
          <ac:chgData name="katherine berry" userId="8144e2f936aee714" providerId="LiveId" clId="{933BB2BA-7BD3-465B-BA10-368AF309A8B6}" dt="2019-10-05T10:20:34.250" v="6516" actId="20577"/>
          <ac:spMkLst>
            <pc:docMk/>
            <pc:sldMk cId="79999057" sldId="352"/>
            <ac:spMk id="3" creationId="{4B137756-A41E-4C2C-BF1F-2C496292C617}"/>
          </ac:spMkLst>
        </pc:spChg>
        <pc:spChg chg="add del mod">
          <ac:chgData name="katherine berry" userId="8144e2f936aee714" providerId="LiveId" clId="{933BB2BA-7BD3-465B-BA10-368AF309A8B6}" dt="2019-10-05T10:16:23.845" v="6219" actId="478"/>
          <ac:spMkLst>
            <pc:docMk/>
            <pc:sldMk cId="79999057" sldId="352"/>
            <ac:spMk id="5" creationId="{9AFB609F-DE18-43D7-B0EF-610C5A39DF59}"/>
          </ac:spMkLst>
        </pc:spChg>
      </pc:sldChg>
      <pc:sldChg chg="modSp add">
        <pc:chgData name="katherine berry" userId="8144e2f936aee714" providerId="LiveId" clId="{933BB2BA-7BD3-465B-BA10-368AF309A8B6}" dt="2019-10-05T10:21:22.550" v="6578" actId="20577"/>
        <pc:sldMkLst>
          <pc:docMk/>
          <pc:sldMk cId="258953033" sldId="353"/>
        </pc:sldMkLst>
        <pc:spChg chg="mod">
          <ac:chgData name="katherine berry" userId="8144e2f936aee714" providerId="LiveId" clId="{933BB2BA-7BD3-465B-BA10-368AF309A8B6}" dt="2019-10-05T10:21:22.550" v="6578" actId="20577"/>
          <ac:spMkLst>
            <pc:docMk/>
            <pc:sldMk cId="258953033" sldId="353"/>
            <ac:spMk id="3" creationId="{88CA74B2-1636-4D2F-8F91-AC07A85E750D}"/>
          </ac:spMkLst>
        </pc:spChg>
      </pc:sldChg>
      <pc:sldChg chg="add del">
        <pc:chgData name="katherine berry" userId="8144e2f936aee714" providerId="LiveId" clId="{933BB2BA-7BD3-465B-BA10-368AF309A8B6}" dt="2019-10-05T10:20:45.894" v="6518" actId="2696"/>
        <pc:sldMkLst>
          <pc:docMk/>
          <pc:sldMk cId="304548499" sldId="353"/>
        </pc:sldMkLst>
      </pc:sldChg>
      <pc:sldChg chg="modSp">
        <pc:chgData name="katherine berry" userId="8144e2f936aee714" providerId="LiveId" clId="{933BB2BA-7BD3-465B-BA10-368AF309A8B6}" dt="2019-10-05T10:24:17.678" v="6649" actId="20577"/>
        <pc:sldMkLst>
          <pc:docMk/>
          <pc:sldMk cId="1539864580" sldId="354"/>
        </pc:sldMkLst>
        <pc:spChg chg="mod">
          <ac:chgData name="katherine berry" userId="8144e2f936aee714" providerId="LiveId" clId="{933BB2BA-7BD3-465B-BA10-368AF309A8B6}" dt="2019-10-05T10:24:17.678" v="6649" actId="20577"/>
          <ac:spMkLst>
            <pc:docMk/>
            <pc:sldMk cId="1539864580" sldId="354"/>
            <ac:spMk id="3" creationId="{88CA74B2-1636-4D2F-8F91-AC07A85E750D}"/>
          </ac:spMkLst>
        </pc:spChg>
      </pc:sldChg>
      <pc:sldChg chg="modSp add">
        <pc:chgData name="katherine berry" userId="8144e2f936aee714" providerId="LiveId" clId="{933BB2BA-7BD3-465B-BA10-368AF309A8B6}" dt="2019-10-05T10:39:12.208" v="8188" actId="27636"/>
        <pc:sldMkLst>
          <pc:docMk/>
          <pc:sldMk cId="2731312529" sldId="355"/>
        </pc:sldMkLst>
        <pc:spChg chg="mod">
          <ac:chgData name="katherine berry" userId="8144e2f936aee714" providerId="LiveId" clId="{933BB2BA-7BD3-465B-BA10-368AF309A8B6}" dt="2019-10-05T10:24:28.185" v="6674" actId="20577"/>
          <ac:spMkLst>
            <pc:docMk/>
            <pc:sldMk cId="2731312529" sldId="355"/>
            <ac:spMk id="2" creationId="{83678A68-AAA7-4E43-80AE-6D5D98503847}"/>
          </ac:spMkLst>
        </pc:spChg>
        <pc:spChg chg="mod">
          <ac:chgData name="katherine berry" userId="8144e2f936aee714" providerId="LiveId" clId="{933BB2BA-7BD3-465B-BA10-368AF309A8B6}" dt="2019-10-05T10:39:12.208" v="8188" actId="27636"/>
          <ac:spMkLst>
            <pc:docMk/>
            <pc:sldMk cId="2731312529" sldId="355"/>
            <ac:spMk id="3" creationId="{E622AF82-2236-49BA-8874-3A93CE8D4E88}"/>
          </ac:spMkLst>
        </pc:spChg>
      </pc:sldChg>
      <pc:sldChg chg="modSp add">
        <pc:chgData name="katherine berry" userId="8144e2f936aee714" providerId="LiveId" clId="{933BB2BA-7BD3-465B-BA10-368AF309A8B6}" dt="2019-10-05T10:27:53.775" v="7533" actId="20577"/>
        <pc:sldMkLst>
          <pc:docMk/>
          <pc:sldMk cId="4061219306" sldId="356"/>
        </pc:sldMkLst>
        <pc:spChg chg="mod">
          <ac:chgData name="katherine berry" userId="8144e2f936aee714" providerId="LiveId" clId="{933BB2BA-7BD3-465B-BA10-368AF309A8B6}" dt="2019-10-05T10:27:53.775" v="7533" actId="20577"/>
          <ac:spMkLst>
            <pc:docMk/>
            <pc:sldMk cId="4061219306" sldId="356"/>
            <ac:spMk id="3" creationId="{88CA74B2-1636-4D2F-8F91-AC07A85E750D}"/>
          </ac:spMkLst>
        </pc:spChg>
      </pc:sldChg>
      <pc:sldChg chg="modSp add">
        <pc:chgData name="katherine berry" userId="8144e2f936aee714" providerId="LiveId" clId="{933BB2BA-7BD3-465B-BA10-368AF309A8B6}" dt="2019-10-05T10:40:37.747" v="8317" actId="20577"/>
        <pc:sldMkLst>
          <pc:docMk/>
          <pc:sldMk cId="2435163820" sldId="357"/>
        </pc:sldMkLst>
        <pc:spChg chg="mod">
          <ac:chgData name="katherine berry" userId="8144e2f936aee714" providerId="LiveId" clId="{933BB2BA-7BD3-465B-BA10-368AF309A8B6}" dt="2019-10-05T10:40:37.747" v="8317" actId="20577"/>
          <ac:spMkLst>
            <pc:docMk/>
            <pc:sldMk cId="2435163820" sldId="357"/>
            <ac:spMk id="3" creationId="{E622AF82-2236-49BA-8874-3A93CE8D4E88}"/>
          </ac:spMkLst>
        </pc:spChg>
      </pc:sldChg>
      <pc:sldChg chg="modSp add addCm modCm">
        <pc:chgData name="katherine berry" userId="8144e2f936aee714" providerId="LiveId" clId="{933BB2BA-7BD3-465B-BA10-368AF309A8B6}" dt="2019-10-05T10:43:08.756" v="8716"/>
        <pc:sldMkLst>
          <pc:docMk/>
          <pc:sldMk cId="3880470341" sldId="358"/>
        </pc:sldMkLst>
        <pc:spChg chg="mod">
          <ac:chgData name="katherine berry" userId="8144e2f936aee714" providerId="LiveId" clId="{933BB2BA-7BD3-465B-BA10-368AF309A8B6}" dt="2019-10-05T10:41:16.479" v="8484" actId="20577"/>
          <ac:spMkLst>
            <pc:docMk/>
            <pc:sldMk cId="3880470341" sldId="358"/>
            <ac:spMk id="2" creationId="{B6952700-6E27-483B-88FB-0D3EF76D7AD4}"/>
          </ac:spMkLst>
        </pc:spChg>
        <pc:spChg chg="mod">
          <ac:chgData name="katherine berry" userId="8144e2f936aee714" providerId="LiveId" clId="{933BB2BA-7BD3-465B-BA10-368AF309A8B6}" dt="2019-10-05T10:42:39.603" v="8714" actId="5793"/>
          <ac:spMkLst>
            <pc:docMk/>
            <pc:sldMk cId="3880470341" sldId="358"/>
            <ac:spMk id="3" creationId="{880110A8-E390-4A63-ADC8-17457D9CA7C3}"/>
          </ac:spMkLst>
        </pc:spChg>
      </pc:sldChg>
      <pc:sldChg chg="modSp add addCm modCm">
        <pc:chgData name="katherine berry" userId="8144e2f936aee714" providerId="LiveId" clId="{933BB2BA-7BD3-465B-BA10-368AF309A8B6}" dt="2019-10-05T14:28:22.779" v="9583" actId="20577"/>
        <pc:sldMkLst>
          <pc:docMk/>
          <pc:sldMk cId="4031022213" sldId="359"/>
        </pc:sldMkLst>
        <pc:spChg chg="mod">
          <ac:chgData name="katherine berry" userId="8144e2f936aee714" providerId="LiveId" clId="{933BB2BA-7BD3-465B-BA10-368AF309A8B6}" dt="2019-10-05T14:28:22.779" v="9583" actId="20577"/>
          <ac:spMkLst>
            <pc:docMk/>
            <pc:sldMk cId="4031022213" sldId="359"/>
            <ac:spMk id="2" creationId="{8D01A870-3C78-4B41-B78A-7E1A553015EF}"/>
          </ac:spMkLst>
        </pc:spChg>
        <pc:spChg chg="mod">
          <ac:chgData name="katherine berry" userId="8144e2f936aee714" providerId="LiveId" clId="{933BB2BA-7BD3-465B-BA10-368AF309A8B6}" dt="2019-10-05T14:28:06.238" v="9532" actId="20577"/>
          <ac:spMkLst>
            <pc:docMk/>
            <pc:sldMk cId="4031022213" sldId="359"/>
            <ac:spMk id="3" creationId="{C773C1FA-49D8-404A-BA2A-2250E94780B3}"/>
          </ac:spMkLst>
        </pc:spChg>
      </pc:sldChg>
      <pc:sldChg chg="modSp">
        <pc:chgData name="katherine berry" userId="8144e2f936aee714" providerId="LiveId" clId="{933BB2BA-7BD3-465B-BA10-368AF309A8B6}" dt="2019-10-05T14:20:51.845" v="9076" actId="27636"/>
        <pc:sldMkLst>
          <pc:docMk/>
          <pc:sldMk cId="1512756260" sldId="360"/>
        </pc:sldMkLst>
        <pc:spChg chg="mod">
          <ac:chgData name="katherine berry" userId="8144e2f936aee714" providerId="LiveId" clId="{933BB2BA-7BD3-465B-BA10-368AF309A8B6}" dt="2019-10-05T14:20:51.845" v="9076" actId="27636"/>
          <ac:spMkLst>
            <pc:docMk/>
            <pc:sldMk cId="1512756260" sldId="360"/>
            <ac:spMk id="2" creationId="{00000000-0000-0000-0000-000000000000}"/>
          </ac:spMkLst>
        </pc:spChg>
      </pc:sldChg>
      <pc:sldChg chg="modSp">
        <pc:chgData name="katherine berry" userId="8144e2f936aee714" providerId="LiveId" clId="{933BB2BA-7BD3-465B-BA10-368AF309A8B6}" dt="2019-10-05T14:21:06.498" v="9078" actId="27636"/>
        <pc:sldMkLst>
          <pc:docMk/>
          <pc:sldMk cId="4284565597" sldId="361"/>
        </pc:sldMkLst>
        <pc:spChg chg="mod">
          <ac:chgData name="katherine berry" userId="8144e2f936aee714" providerId="LiveId" clId="{933BB2BA-7BD3-465B-BA10-368AF309A8B6}" dt="2019-10-05T14:21:06.498" v="9078" actId="27636"/>
          <ac:spMkLst>
            <pc:docMk/>
            <pc:sldMk cId="4284565597" sldId="361"/>
            <ac:spMk id="2" creationId="{00000000-0000-0000-0000-000000000000}"/>
          </ac:spMkLst>
        </pc:spChg>
        <pc:spChg chg="mod">
          <ac:chgData name="katherine berry" userId="8144e2f936aee714" providerId="LiveId" clId="{933BB2BA-7BD3-465B-BA10-368AF309A8B6}" dt="2019-10-05T14:21:06.496" v="9077" actId="27636"/>
          <ac:spMkLst>
            <pc:docMk/>
            <pc:sldMk cId="4284565597" sldId="361"/>
            <ac:spMk id="3" creationId="{00000000-0000-0000-0000-000000000000}"/>
          </ac:spMkLst>
        </pc:spChg>
      </pc:sldChg>
      <pc:sldChg chg="modSp">
        <pc:chgData name="katherine berry" userId="8144e2f936aee714" providerId="LiveId" clId="{933BB2BA-7BD3-465B-BA10-368AF309A8B6}" dt="2019-10-05T14:21:35.268" v="9079" actId="27636"/>
        <pc:sldMkLst>
          <pc:docMk/>
          <pc:sldMk cId="4221250852" sldId="362"/>
        </pc:sldMkLst>
        <pc:spChg chg="mod">
          <ac:chgData name="katherine berry" userId="8144e2f936aee714" providerId="LiveId" clId="{933BB2BA-7BD3-465B-BA10-368AF309A8B6}" dt="2019-10-05T14:21:35.268" v="9079" actId="27636"/>
          <ac:spMkLst>
            <pc:docMk/>
            <pc:sldMk cId="4221250852" sldId="362"/>
            <ac:spMk id="3" creationId="{00000000-0000-0000-0000-000000000000}"/>
          </ac:spMkLst>
        </pc:spChg>
      </pc:sldChg>
      <pc:sldChg chg="modSp">
        <pc:chgData name="katherine berry" userId="8144e2f936aee714" providerId="LiveId" clId="{933BB2BA-7BD3-465B-BA10-368AF309A8B6}" dt="2019-10-05T14:29:11.428" v="9663" actId="20577"/>
        <pc:sldMkLst>
          <pc:docMk/>
          <pc:sldMk cId="3063863302" sldId="363"/>
        </pc:sldMkLst>
        <pc:spChg chg="mod">
          <ac:chgData name="katherine berry" userId="8144e2f936aee714" providerId="LiveId" clId="{933BB2BA-7BD3-465B-BA10-368AF309A8B6}" dt="2019-10-05T14:29:11.428" v="9663" actId="20577"/>
          <ac:spMkLst>
            <pc:docMk/>
            <pc:sldMk cId="3063863302" sldId="363"/>
            <ac:spMk id="3" creationId="{88CA74B2-1636-4D2F-8F91-AC07A85E750D}"/>
          </ac:spMkLst>
        </pc:spChg>
      </pc:sldChg>
      <pc:sldChg chg="modSp add">
        <pc:chgData name="katherine berry" userId="8144e2f936aee714" providerId="LiveId" clId="{933BB2BA-7BD3-465B-BA10-368AF309A8B6}" dt="2019-10-05T14:29:24.504" v="9688" actId="20577"/>
        <pc:sldMkLst>
          <pc:docMk/>
          <pc:sldMk cId="2752698287" sldId="364"/>
        </pc:sldMkLst>
        <pc:spChg chg="mod">
          <ac:chgData name="katherine berry" userId="8144e2f936aee714" providerId="LiveId" clId="{933BB2BA-7BD3-465B-BA10-368AF309A8B6}" dt="2019-10-05T14:29:24.504" v="9688" actId="20577"/>
          <ac:spMkLst>
            <pc:docMk/>
            <pc:sldMk cId="2752698287" sldId="364"/>
            <ac:spMk id="3" creationId="{88CA74B2-1636-4D2F-8F91-AC07A85E750D}"/>
          </ac:spMkLst>
        </pc:spChg>
      </pc:sldChg>
      <pc:sldChg chg="modSp">
        <pc:chgData name="katherine berry" userId="8144e2f936aee714" providerId="LiveId" clId="{933BB2BA-7BD3-465B-BA10-368AF309A8B6}" dt="2019-10-05T14:30:12.902" v="9703" actId="5793"/>
        <pc:sldMkLst>
          <pc:docMk/>
          <pc:sldMk cId="150276692" sldId="365"/>
        </pc:sldMkLst>
        <pc:spChg chg="mod">
          <ac:chgData name="katherine berry" userId="8144e2f936aee714" providerId="LiveId" clId="{933BB2BA-7BD3-465B-BA10-368AF309A8B6}" dt="2019-10-05T14:30:12.902" v="9703" actId="5793"/>
          <ac:spMkLst>
            <pc:docMk/>
            <pc:sldMk cId="150276692" sldId="365"/>
            <ac:spMk id="3" creationId="{00000000-0000-0000-0000-000000000000}"/>
          </ac:spMkLst>
        </pc:spChg>
      </pc:sldChg>
      <pc:sldChg chg="modSp">
        <pc:chgData name="katherine berry" userId="8144e2f936aee714" providerId="LiveId" clId="{933BB2BA-7BD3-465B-BA10-368AF309A8B6}" dt="2019-10-05T14:30:44.768" v="9799" actId="20577"/>
        <pc:sldMkLst>
          <pc:docMk/>
          <pc:sldMk cId="550715889" sldId="366"/>
        </pc:sldMkLst>
        <pc:spChg chg="mod">
          <ac:chgData name="katherine berry" userId="8144e2f936aee714" providerId="LiveId" clId="{933BB2BA-7BD3-465B-BA10-368AF309A8B6}" dt="2019-10-05T14:30:44.768" v="9799" actId="20577"/>
          <ac:spMkLst>
            <pc:docMk/>
            <pc:sldMk cId="550715889" sldId="366"/>
            <ac:spMk id="3" creationId="{88CA74B2-1636-4D2F-8F91-AC07A85E750D}"/>
          </ac:spMkLst>
        </pc:spChg>
      </pc:sldChg>
      <pc:sldChg chg="modSp add">
        <pc:chgData name="katherine berry" userId="8144e2f936aee714" providerId="LiveId" clId="{933BB2BA-7BD3-465B-BA10-368AF309A8B6}" dt="2019-10-05T14:32:24.988" v="10052" actId="20577"/>
        <pc:sldMkLst>
          <pc:docMk/>
          <pc:sldMk cId="3554116317" sldId="367"/>
        </pc:sldMkLst>
        <pc:spChg chg="mod">
          <ac:chgData name="katherine berry" userId="8144e2f936aee714" providerId="LiveId" clId="{933BB2BA-7BD3-465B-BA10-368AF309A8B6}" dt="2019-10-05T14:31:32.356" v="9868" actId="20577"/>
          <ac:spMkLst>
            <pc:docMk/>
            <pc:sldMk cId="3554116317" sldId="367"/>
            <ac:spMk id="2" creationId="{5F0E4943-FFEF-45B5-8821-33904E750CDB}"/>
          </ac:spMkLst>
        </pc:spChg>
        <pc:spChg chg="mod">
          <ac:chgData name="katherine berry" userId="8144e2f936aee714" providerId="LiveId" clId="{933BB2BA-7BD3-465B-BA10-368AF309A8B6}" dt="2019-10-05T14:32:24.988" v="10052" actId="20577"/>
          <ac:spMkLst>
            <pc:docMk/>
            <pc:sldMk cId="3554116317" sldId="367"/>
            <ac:spMk id="3" creationId="{94E113BD-ADC1-404A-979C-0C54B1BFC38C}"/>
          </ac:spMkLst>
        </pc:spChg>
      </pc:sldChg>
      <pc:sldChg chg="modSp add">
        <pc:chgData name="katherine berry" userId="8144e2f936aee714" providerId="LiveId" clId="{933BB2BA-7BD3-465B-BA10-368AF309A8B6}" dt="2019-10-05T15:07:18.243" v="12142" actId="27636"/>
        <pc:sldMkLst>
          <pc:docMk/>
          <pc:sldMk cId="4184291526" sldId="368"/>
        </pc:sldMkLst>
        <pc:spChg chg="mod">
          <ac:chgData name="katherine berry" userId="8144e2f936aee714" providerId="LiveId" clId="{933BB2BA-7BD3-465B-BA10-368AF309A8B6}" dt="2019-10-05T14:32:55.157" v="10095" actId="20577"/>
          <ac:spMkLst>
            <pc:docMk/>
            <pc:sldMk cId="4184291526" sldId="368"/>
            <ac:spMk id="2" creationId="{93363468-D90D-4639-94E0-DED3528BDB3D}"/>
          </ac:spMkLst>
        </pc:spChg>
        <pc:spChg chg="mod">
          <ac:chgData name="katherine berry" userId="8144e2f936aee714" providerId="LiveId" clId="{933BB2BA-7BD3-465B-BA10-368AF309A8B6}" dt="2019-10-05T15:07:18.243" v="12142" actId="27636"/>
          <ac:spMkLst>
            <pc:docMk/>
            <pc:sldMk cId="4184291526" sldId="368"/>
            <ac:spMk id="3" creationId="{DA2CC591-7067-4323-B856-0DCC8233F8CE}"/>
          </ac:spMkLst>
        </pc:spChg>
      </pc:sldChg>
      <pc:sldChg chg="modSp add">
        <pc:chgData name="katherine berry" userId="8144e2f936aee714" providerId="LiveId" clId="{933BB2BA-7BD3-465B-BA10-368AF309A8B6}" dt="2019-10-05T14:42:23.157" v="10709" actId="1076"/>
        <pc:sldMkLst>
          <pc:docMk/>
          <pc:sldMk cId="1801278916" sldId="369"/>
        </pc:sldMkLst>
        <pc:spChg chg="mod">
          <ac:chgData name="katherine berry" userId="8144e2f936aee714" providerId="LiveId" clId="{933BB2BA-7BD3-465B-BA10-368AF309A8B6}" dt="2019-10-05T14:42:23.157" v="10709" actId="1076"/>
          <ac:spMkLst>
            <pc:docMk/>
            <pc:sldMk cId="1801278916" sldId="369"/>
            <ac:spMk id="3" creationId="{DA2CC591-7067-4323-B856-0DCC8233F8CE}"/>
          </ac:spMkLst>
        </pc:spChg>
      </pc:sldChg>
      <pc:sldChg chg="modSp add">
        <pc:chgData name="katherine berry" userId="8144e2f936aee714" providerId="LiveId" clId="{933BB2BA-7BD3-465B-BA10-368AF309A8B6}" dt="2019-10-05T14:42:12.461" v="10706" actId="27636"/>
        <pc:sldMkLst>
          <pc:docMk/>
          <pc:sldMk cId="4046257832" sldId="370"/>
        </pc:sldMkLst>
        <pc:spChg chg="mod">
          <ac:chgData name="katherine berry" userId="8144e2f936aee714" providerId="LiveId" clId="{933BB2BA-7BD3-465B-BA10-368AF309A8B6}" dt="2019-10-05T14:42:12.461" v="10706" actId="27636"/>
          <ac:spMkLst>
            <pc:docMk/>
            <pc:sldMk cId="4046257832" sldId="370"/>
            <ac:spMk id="3" creationId="{DA2CC591-7067-4323-B856-0DCC8233F8CE}"/>
          </ac:spMkLst>
        </pc:spChg>
      </pc:sldChg>
      <pc:sldChg chg="modSp add">
        <pc:chgData name="katherine berry" userId="8144e2f936aee714" providerId="LiveId" clId="{933BB2BA-7BD3-465B-BA10-368AF309A8B6}" dt="2019-10-05T14:43:37.151" v="10745"/>
        <pc:sldMkLst>
          <pc:docMk/>
          <pc:sldMk cId="2999057747" sldId="371"/>
        </pc:sldMkLst>
        <pc:spChg chg="mod">
          <ac:chgData name="katherine berry" userId="8144e2f936aee714" providerId="LiveId" clId="{933BB2BA-7BD3-465B-BA10-368AF309A8B6}" dt="2019-10-05T14:42:43.881" v="10735" actId="20577"/>
          <ac:spMkLst>
            <pc:docMk/>
            <pc:sldMk cId="2999057747" sldId="371"/>
            <ac:spMk id="2" creationId="{3A865227-9544-4F2E-9C70-1E67A7BFAC63}"/>
          </ac:spMkLst>
        </pc:spChg>
        <pc:spChg chg="mod">
          <ac:chgData name="katherine berry" userId="8144e2f936aee714" providerId="LiveId" clId="{933BB2BA-7BD3-465B-BA10-368AF309A8B6}" dt="2019-10-05T14:43:37.151" v="10745"/>
          <ac:spMkLst>
            <pc:docMk/>
            <pc:sldMk cId="2999057747" sldId="371"/>
            <ac:spMk id="3" creationId="{92ED9387-E034-4889-A99D-4ADB1DFE5B7E}"/>
          </ac:spMkLst>
        </pc:spChg>
      </pc:sldChg>
      <pc:sldChg chg="modSp add">
        <pc:chgData name="katherine berry" userId="8144e2f936aee714" providerId="LiveId" clId="{933BB2BA-7BD3-465B-BA10-368AF309A8B6}" dt="2019-10-05T14:58:06.020" v="11948" actId="20577"/>
        <pc:sldMkLst>
          <pc:docMk/>
          <pc:sldMk cId="3868780685" sldId="372"/>
        </pc:sldMkLst>
        <pc:spChg chg="mod">
          <ac:chgData name="katherine berry" userId="8144e2f936aee714" providerId="LiveId" clId="{933BB2BA-7BD3-465B-BA10-368AF309A8B6}" dt="2019-10-05T14:44:16.734" v="10821" actId="20577"/>
          <ac:spMkLst>
            <pc:docMk/>
            <pc:sldMk cId="3868780685" sldId="372"/>
            <ac:spMk id="2" creationId="{0690ED6D-84C0-4A11-9249-AE70A05ADB55}"/>
          </ac:spMkLst>
        </pc:spChg>
        <pc:spChg chg="mod">
          <ac:chgData name="katherine berry" userId="8144e2f936aee714" providerId="LiveId" clId="{933BB2BA-7BD3-465B-BA10-368AF309A8B6}" dt="2019-10-05T14:58:06.020" v="11948" actId="20577"/>
          <ac:spMkLst>
            <pc:docMk/>
            <pc:sldMk cId="3868780685" sldId="372"/>
            <ac:spMk id="3" creationId="{788FD6F9-E73E-4CF8-B21F-DF13089156D8}"/>
          </ac:spMkLst>
        </pc:spChg>
      </pc:sldChg>
      <pc:sldChg chg="modSp add">
        <pc:chgData name="katherine berry" userId="8144e2f936aee714" providerId="LiveId" clId="{933BB2BA-7BD3-465B-BA10-368AF309A8B6}" dt="2019-10-05T14:49:20.683" v="11400"/>
        <pc:sldMkLst>
          <pc:docMk/>
          <pc:sldMk cId="602771344" sldId="373"/>
        </pc:sldMkLst>
        <pc:spChg chg="mod">
          <ac:chgData name="katherine berry" userId="8144e2f936aee714" providerId="LiveId" clId="{933BB2BA-7BD3-465B-BA10-368AF309A8B6}" dt="2019-10-05T14:49:04.431" v="11399" actId="20577"/>
          <ac:spMkLst>
            <pc:docMk/>
            <pc:sldMk cId="602771344" sldId="373"/>
            <ac:spMk id="2" creationId="{59FBF728-9C15-40E3-9DDE-0B738A75F517}"/>
          </ac:spMkLst>
        </pc:spChg>
        <pc:spChg chg="mod">
          <ac:chgData name="katherine berry" userId="8144e2f936aee714" providerId="LiveId" clId="{933BB2BA-7BD3-465B-BA10-368AF309A8B6}" dt="2019-10-05T14:49:20.683" v="11400"/>
          <ac:spMkLst>
            <pc:docMk/>
            <pc:sldMk cId="602771344" sldId="373"/>
            <ac:spMk id="3" creationId="{F6A03683-2E8D-4ACB-BA70-C7C4BC2ED774}"/>
          </ac:spMkLst>
        </pc:spChg>
      </pc:sldChg>
      <pc:sldChg chg="modSp add">
        <pc:chgData name="katherine berry" userId="8144e2f936aee714" providerId="LiveId" clId="{933BB2BA-7BD3-465B-BA10-368AF309A8B6}" dt="2019-10-05T14:58:38.604" v="11980" actId="20577"/>
        <pc:sldMkLst>
          <pc:docMk/>
          <pc:sldMk cId="2376074642" sldId="374"/>
        </pc:sldMkLst>
        <pc:spChg chg="mod">
          <ac:chgData name="katherine berry" userId="8144e2f936aee714" providerId="LiveId" clId="{933BB2BA-7BD3-465B-BA10-368AF309A8B6}" dt="2019-10-05T14:58:38.604" v="11980" actId="20577"/>
          <ac:spMkLst>
            <pc:docMk/>
            <pc:sldMk cId="2376074642" sldId="374"/>
            <ac:spMk id="3" creationId="{F6A03683-2E8D-4ACB-BA70-C7C4BC2ED774}"/>
          </ac:spMkLst>
        </pc:spChg>
      </pc:sldChg>
      <pc:sldChg chg="modSp add">
        <pc:chgData name="katherine berry" userId="8144e2f936aee714" providerId="LiveId" clId="{933BB2BA-7BD3-465B-BA10-368AF309A8B6}" dt="2019-10-05T14:54:27.340" v="11750" actId="20577"/>
        <pc:sldMkLst>
          <pc:docMk/>
          <pc:sldMk cId="2533538503" sldId="375"/>
        </pc:sldMkLst>
        <pc:spChg chg="mod">
          <ac:chgData name="katherine berry" userId="8144e2f936aee714" providerId="LiveId" clId="{933BB2BA-7BD3-465B-BA10-368AF309A8B6}" dt="2019-10-05T14:52:56.115" v="11605" actId="20577"/>
          <ac:spMkLst>
            <pc:docMk/>
            <pc:sldMk cId="2533538503" sldId="375"/>
            <ac:spMk id="2" creationId="{3CB9529A-B870-4493-9110-412C9A34A39F}"/>
          </ac:spMkLst>
        </pc:spChg>
        <pc:spChg chg="mod">
          <ac:chgData name="katherine berry" userId="8144e2f936aee714" providerId="LiveId" clId="{933BB2BA-7BD3-465B-BA10-368AF309A8B6}" dt="2019-10-05T14:54:27.340" v="11750" actId="20577"/>
          <ac:spMkLst>
            <pc:docMk/>
            <pc:sldMk cId="2533538503" sldId="375"/>
            <ac:spMk id="3" creationId="{F8342B2E-B14A-4EE6-B2AA-F4A0890F27F4}"/>
          </ac:spMkLst>
        </pc:spChg>
      </pc:sldChg>
      <pc:sldChg chg="modSp add addCm modCm">
        <pc:chgData name="katherine berry" userId="8144e2f936aee714" providerId="LiveId" clId="{933BB2BA-7BD3-465B-BA10-368AF309A8B6}" dt="2019-10-05T15:04:29.410" v="12030"/>
        <pc:sldMkLst>
          <pc:docMk/>
          <pc:sldMk cId="2314251534" sldId="376"/>
        </pc:sldMkLst>
        <pc:spChg chg="mod">
          <ac:chgData name="katherine berry" userId="8144e2f936aee714" providerId="LiveId" clId="{933BB2BA-7BD3-465B-BA10-368AF309A8B6}" dt="2019-10-05T14:55:19.973" v="11809" actId="20577"/>
          <ac:spMkLst>
            <pc:docMk/>
            <pc:sldMk cId="2314251534" sldId="376"/>
            <ac:spMk id="2" creationId="{8FFC68B8-4B8C-4535-BC51-37BC2E6EC624}"/>
          </ac:spMkLst>
        </pc:spChg>
        <pc:spChg chg="mod">
          <ac:chgData name="katherine berry" userId="8144e2f936aee714" providerId="LiveId" clId="{933BB2BA-7BD3-465B-BA10-368AF309A8B6}" dt="2019-10-05T14:55:34.904" v="11810"/>
          <ac:spMkLst>
            <pc:docMk/>
            <pc:sldMk cId="2314251534" sldId="376"/>
            <ac:spMk id="3" creationId="{EDA6EEC8-ADF6-4238-B654-4ADD966F4C5F}"/>
          </ac:spMkLst>
        </pc:spChg>
      </pc:sldChg>
      <pc:sldChg chg="modSp add">
        <pc:chgData name="katherine berry" userId="8144e2f936aee714" providerId="LiveId" clId="{933BB2BA-7BD3-465B-BA10-368AF309A8B6}" dt="2019-10-05T14:59:11.520" v="11983" actId="27636"/>
        <pc:sldMkLst>
          <pc:docMk/>
          <pc:sldMk cId="3891646853" sldId="377"/>
        </pc:sldMkLst>
        <pc:spChg chg="mod">
          <ac:chgData name="katherine berry" userId="8144e2f936aee714" providerId="LiveId" clId="{933BB2BA-7BD3-465B-BA10-368AF309A8B6}" dt="2019-10-05T14:56:07.547" v="11813"/>
          <ac:spMkLst>
            <pc:docMk/>
            <pc:sldMk cId="3891646853" sldId="377"/>
            <ac:spMk id="2" creationId="{B43ECE52-FDE7-4C94-A550-79E067E9D617}"/>
          </ac:spMkLst>
        </pc:spChg>
        <pc:spChg chg="mod">
          <ac:chgData name="katherine berry" userId="8144e2f936aee714" providerId="LiveId" clId="{933BB2BA-7BD3-465B-BA10-368AF309A8B6}" dt="2019-10-05T14:59:11.520" v="11983" actId="27636"/>
          <ac:spMkLst>
            <pc:docMk/>
            <pc:sldMk cId="3891646853" sldId="377"/>
            <ac:spMk id="3" creationId="{ADFD8CA4-45C4-4FBD-B795-398E6036552D}"/>
          </ac:spMkLst>
        </pc:spChg>
      </pc:sldChg>
      <pc:sldChg chg="modSp add">
        <pc:chgData name="katherine berry" userId="8144e2f936aee714" providerId="LiveId" clId="{933BB2BA-7BD3-465B-BA10-368AF309A8B6}" dt="2019-10-05T14:59:16.280" v="11985" actId="27636"/>
        <pc:sldMkLst>
          <pc:docMk/>
          <pc:sldMk cId="1513378247" sldId="378"/>
        </pc:sldMkLst>
        <pc:spChg chg="mod">
          <ac:chgData name="katherine berry" userId="8144e2f936aee714" providerId="LiveId" clId="{933BB2BA-7BD3-465B-BA10-368AF309A8B6}" dt="2019-10-05T14:59:16.280" v="11985" actId="27636"/>
          <ac:spMkLst>
            <pc:docMk/>
            <pc:sldMk cId="1513378247" sldId="378"/>
            <ac:spMk id="3" creationId="{ADFD8CA4-45C4-4FBD-B795-398E6036552D}"/>
          </ac:spMkLst>
        </pc:spChg>
      </pc:sldChg>
      <pc:sldChg chg="modSp">
        <pc:chgData name="katherine berry" userId="8144e2f936aee714" providerId="LiveId" clId="{933BB2BA-7BD3-465B-BA10-368AF309A8B6}" dt="2019-10-05T15:03:13.004" v="12014" actId="20577"/>
        <pc:sldMkLst>
          <pc:docMk/>
          <pc:sldMk cId="0" sldId="379"/>
        </pc:sldMkLst>
        <pc:spChg chg="mod">
          <ac:chgData name="katherine berry" userId="8144e2f936aee714" providerId="LiveId" clId="{933BB2BA-7BD3-465B-BA10-368AF309A8B6}" dt="2019-10-05T15:03:13.004" v="12014" actId="20577"/>
          <ac:spMkLst>
            <pc:docMk/>
            <pc:sldMk cId="0" sldId="379"/>
            <ac:spMk id="30722" creationId="{D9CB8DB1-34FE-4DE4-8754-32E642764552}"/>
          </ac:spMkLst>
        </pc:spChg>
      </pc:sldChg>
      <pc:sldChg chg="modSp">
        <pc:chgData name="katherine berry" userId="8144e2f936aee714" providerId="LiveId" clId="{933BB2BA-7BD3-465B-BA10-368AF309A8B6}" dt="2019-10-05T15:03:17.292" v="12021" actId="20577"/>
        <pc:sldMkLst>
          <pc:docMk/>
          <pc:sldMk cId="0" sldId="380"/>
        </pc:sldMkLst>
        <pc:spChg chg="mod">
          <ac:chgData name="katherine berry" userId="8144e2f936aee714" providerId="LiveId" clId="{933BB2BA-7BD3-465B-BA10-368AF309A8B6}" dt="2019-10-05T15:03:17.292" v="12021" actId="20577"/>
          <ac:spMkLst>
            <pc:docMk/>
            <pc:sldMk cId="0" sldId="380"/>
            <ac:spMk id="31746" creationId="{4B0AB4F5-1972-4070-9F4C-3E8C3353C398}"/>
          </ac:spMkLst>
        </pc:spChg>
        <pc:spChg chg="mod">
          <ac:chgData name="katherine berry" userId="8144e2f936aee714" providerId="LiveId" clId="{933BB2BA-7BD3-465B-BA10-368AF309A8B6}" dt="2019-10-05T15:02:29.433" v="11997" actId="27636"/>
          <ac:spMkLst>
            <pc:docMk/>
            <pc:sldMk cId="0" sldId="380"/>
            <ac:spMk id="53251" creationId="{32389DB6-374E-4612-BE72-53F865FE4238}"/>
          </ac:spMkLst>
        </pc:spChg>
      </pc:sldChg>
      <pc:sldChg chg="modSp">
        <pc:chgData name="katherine berry" userId="8144e2f936aee714" providerId="LiveId" clId="{933BB2BA-7BD3-465B-BA10-368AF309A8B6}" dt="2019-10-05T15:03:21.661" v="12028" actId="20577"/>
        <pc:sldMkLst>
          <pc:docMk/>
          <pc:sldMk cId="0" sldId="381"/>
        </pc:sldMkLst>
        <pc:spChg chg="mod">
          <ac:chgData name="katherine berry" userId="8144e2f936aee714" providerId="LiveId" clId="{933BB2BA-7BD3-465B-BA10-368AF309A8B6}" dt="2019-10-05T15:03:21.661" v="12028" actId="20577"/>
          <ac:spMkLst>
            <pc:docMk/>
            <pc:sldMk cId="0" sldId="381"/>
            <ac:spMk id="32770" creationId="{0FF26DB6-4E1C-4595-8394-7E8FFBAFA3AA}"/>
          </ac:spMkLst>
        </pc:spChg>
        <pc:spChg chg="mod">
          <ac:chgData name="katherine berry" userId="8144e2f936aee714" providerId="LiveId" clId="{933BB2BA-7BD3-465B-BA10-368AF309A8B6}" dt="2019-10-05T15:02:52.568" v="11999" actId="27636"/>
          <ac:spMkLst>
            <pc:docMk/>
            <pc:sldMk cId="0" sldId="381"/>
            <ac:spMk id="53251" creationId="{3E489C83-2852-4787-AB60-075A2140DC94}"/>
          </ac:spMkLst>
        </pc:spChg>
      </pc:sldChg>
      <pc:sldChg chg="add modTransition">
        <pc:chgData name="katherine berry" userId="8144e2f936aee714" providerId="LiveId" clId="{933BB2BA-7BD3-465B-BA10-368AF309A8B6}" dt="2019-10-05T14:59:47.312" v="11986"/>
        <pc:sldMkLst>
          <pc:docMk/>
          <pc:sldMk cId="0" sldId="384"/>
        </pc:sldMkLst>
      </pc:sldChg>
      <pc:sldChg chg="addCm modCm">
        <pc:chgData name="katherine berry" userId="8144e2f936aee714" providerId="LiveId" clId="{933BB2BA-7BD3-465B-BA10-368AF309A8B6}" dt="2019-10-05T15:05:09.799" v="12032"/>
        <pc:sldMkLst>
          <pc:docMk/>
          <pc:sldMk cId="0" sldId="385"/>
        </pc:sldMkLst>
      </pc:sldChg>
      <pc:sldChg chg="modSp">
        <pc:chgData name="katherine berry" userId="8144e2f936aee714" providerId="LiveId" clId="{933BB2BA-7BD3-465B-BA10-368AF309A8B6}" dt="2019-10-05T15:00:35.082" v="11988" actId="20577"/>
        <pc:sldMkLst>
          <pc:docMk/>
          <pc:sldMk cId="0" sldId="386"/>
        </pc:sldMkLst>
        <pc:spChg chg="mod">
          <ac:chgData name="katherine berry" userId="8144e2f936aee714" providerId="LiveId" clId="{933BB2BA-7BD3-465B-BA10-368AF309A8B6}" dt="2019-10-05T15:00:35.082" v="11988" actId="20577"/>
          <ac:spMkLst>
            <pc:docMk/>
            <pc:sldMk cId="0" sldId="386"/>
            <ac:spMk id="27651" creationId="{7FF7005C-BF4D-4090-A8A4-1763EC9C46FB}"/>
          </ac:spMkLst>
        </pc:spChg>
      </pc:sldChg>
      <pc:sldChg chg="add">
        <pc:chgData name="katherine berry" userId="8144e2f936aee714" providerId="LiveId" clId="{933BB2BA-7BD3-465B-BA10-368AF309A8B6}" dt="2019-10-05T15:00:51.252" v="11989"/>
        <pc:sldMkLst>
          <pc:docMk/>
          <pc:sldMk cId="0" sldId="387"/>
        </pc:sldMkLst>
      </pc:sldChg>
      <pc:sldChg chg="modSp">
        <pc:chgData name="katherine berry" userId="8144e2f936aee714" providerId="LiveId" clId="{933BB2BA-7BD3-465B-BA10-368AF309A8B6}" dt="2019-10-05T15:01:02.614" v="11991" actId="27636"/>
        <pc:sldMkLst>
          <pc:docMk/>
          <pc:sldMk cId="0" sldId="388"/>
        </pc:sldMkLst>
        <pc:spChg chg="mod">
          <ac:chgData name="katherine berry" userId="8144e2f936aee714" providerId="LiveId" clId="{933BB2BA-7BD3-465B-BA10-368AF309A8B6}" dt="2019-10-05T15:01:02.614" v="11991" actId="27636"/>
          <ac:spMkLst>
            <pc:docMk/>
            <pc:sldMk cId="0" sldId="388"/>
            <ac:spMk id="30723" creationId="{069C75BE-85BE-4EA8-8BD0-58060CADCB76}"/>
          </ac:spMkLst>
        </pc:spChg>
        <pc:spChg chg="mod">
          <ac:chgData name="katherine berry" userId="8144e2f936aee714" providerId="LiveId" clId="{933BB2BA-7BD3-465B-BA10-368AF309A8B6}" dt="2019-10-05T15:01:02.610" v="11990" actId="27636"/>
          <ac:spMkLst>
            <pc:docMk/>
            <pc:sldMk cId="0" sldId="388"/>
            <ac:spMk id="30724" creationId="{B16E0803-4259-4EEF-9D5B-1070956B21D3}"/>
          </ac:spMkLst>
        </pc:spChg>
      </pc:sldChg>
      <pc:sldChg chg="modSp">
        <pc:chgData name="katherine berry" userId="8144e2f936aee714" providerId="LiveId" clId="{933BB2BA-7BD3-465B-BA10-368AF309A8B6}" dt="2019-10-05T15:03:08.323" v="12007" actId="20577"/>
        <pc:sldMkLst>
          <pc:docMk/>
          <pc:sldMk cId="1250603118" sldId="389"/>
        </pc:sldMkLst>
        <pc:spChg chg="mod">
          <ac:chgData name="katherine berry" userId="8144e2f936aee714" providerId="LiveId" clId="{933BB2BA-7BD3-465B-BA10-368AF309A8B6}" dt="2019-10-05T15:03:08.323" v="12007" actId="20577"/>
          <ac:spMkLst>
            <pc:docMk/>
            <pc:sldMk cId="1250603118" sldId="389"/>
            <ac:spMk id="29698" creationId="{1EA61323-29AA-461C-A4E1-37C3B7C41CFB}"/>
          </ac:spMkLst>
        </pc:spChg>
        <pc:spChg chg="mod">
          <ac:chgData name="katherine berry" userId="8144e2f936aee714" providerId="LiveId" clId="{933BB2BA-7BD3-465B-BA10-368AF309A8B6}" dt="2019-10-05T15:01:28.116" v="11992" actId="27636"/>
          <ac:spMkLst>
            <pc:docMk/>
            <pc:sldMk cId="1250603118" sldId="389"/>
            <ac:spMk id="53251" creationId="{C092DC82-D5C4-4049-B5DF-958F7A8C61A8}"/>
          </ac:spMkLst>
        </pc:spChg>
      </pc:sldChg>
      <pc:sldChg chg="add del">
        <pc:chgData name="katherine berry" userId="8144e2f936aee714" providerId="LiveId" clId="{933BB2BA-7BD3-465B-BA10-368AF309A8B6}" dt="2019-10-05T15:01:41.469" v="11995" actId="2696"/>
        <pc:sldMkLst>
          <pc:docMk/>
          <pc:sldMk cId="3792866654" sldId="390"/>
        </pc:sldMkLst>
      </pc:sldChg>
      <pc:sldChg chg="modSp">
        <pc:chgData name="katherine berry" userId="8144e2f936aee714" providerId="LiveId" clId="{933BB2BA-7BD3-465B-BA10-368AF309A8B6}" dt="2019-10-05T15:10:48.331" v="12423" actId="20577"/>
        <pc:sldMkLst>
          <pc:docMk/>
          <pc:sldMk cId="4171131043" sldId="390"/>
        </pc:sldMkLst>
        <pc:spChg chg="mod">
          <ac:chgData name="katherine berry" userId="8144e2f936aee714" providerId="LiveId" clId="{933BB2BA-7BD3-465B-BA10-368AF309A8B6}" dt="2019-10-05T15:10:48.331" v="12423" actId="20577"/>
          <ac:spMkLst>
            <pc:docMk/>
            <pc:sldMk cId="4171131043" sldId="390"/>
            <ac:spMk id="3" creationId="{88CA74B2-1636-4D2F-8F91-AC07A85E750D}"/>
          </ac:spMkLst>
        </pc:spChg>
      </pc:sldChg>
      <pc:sldChg chg="delSp modSp add del">
        <pc:chgData name="katherine berry" userId="8144e2f936aee714" providerId="LiveId" clId="{933BB2BA-7BD3-465B-BA10-368AF309A8B6}" dt="2019-10-05T15:09:44.528" v="12301" actId="478"/>
        <pc:sldMkLst>
          <pc:docMk/>
          <pc:sldMk cId="2936524297" sldId="391"/>
        </pc:sldMkLst>
        <pc:spChg chg="del mod">
          <ac:chgData name="katherine berry" userId="8144e2f936aee714" providerId="LiveId" clId="{933BB2BA-7BD3-465B-BA10-368AF309A8B6}" dt="2019-10-05T15:09:44.528" v="12301" actId="478"/>
          <ac:spMkLst>
            <pc:docMk/>
            <pc:sldMk cId="2936524297" sldId="391"/>
            <ac:spMk id="2" creationId="{5B25F195-B759-4A48-8860-69381F8927B3}"/>
          </ac:spMkLst>
        </pc:spChg>
        <pc:spChg chg="mod">
          <ac:chgData name="katherine berry" userId="8144e2f936aee714" providerId="LiveId" clId="{933BB2BA-7BD3-465B-BA10-368AF309A8B6}" dt="2019-10-05T15:06:32.416" v="12136" actId="20577"/>
          <ac:spMkLst>
            <pc:docMk/>
            <pc:sldMk cId="2936524297" sldId="391"/>
            <ac:spMk id="3" creationId="{88CA74B2-1636-4D2F-8F91-AC07A85E750D}"/>
          </ac:spMkLst>
        </pc:spChg>
      </pc:sldChg>
      <pc:sldChg chg="modSp add">
        <pc:chgData name="katherine berry" userId="8144e2f936aee714" providerId="LiveId" clId="{933BB2BA-7BD3-465B-BA10-368AF309A8B6}" dt="2019-10-05T15:07:22.163" v="12144" actId="27636"/>
        <pc:sldMkLst>
          <pc:docMk/>
          <pc:sldMk cId="570415196" sldId="392"/>
        </pc:sldMkLst>
        <pc:spChg chg="mod">
          <ac:chgData name="katherine berry" userId="8144e2f936aee714" providerId="LiveId" clId="{933BB2BA-7BD3-465B-BA10-368AF309A8B6}" dt="2019-10-05T15:07:22.163" v="12144" actId="27636"/>
          <ac:spMkLst>
            <pc:docMk/>
            <pc:sldMk cId="570415196" sldId="392"/>
            <ac:spMk id="3" creationId="{DA2CC591-7067-4323-B856-0DCC8233F8CE}"/>
          </ac:spMkLst>
        </pc:spChg>
      </pc:sldChg>
      <pc:sldChg chg="modSp">
        <pc:chgData name="katherine berry" userId="8144e2f936aee714" providerId="LiveId" clId="{933BB2BA-7BD3-465B-BA10-368AF309A8B6}" dt="2019-10-05T15:10:28.466" v="12419" actId="1076"/>
        <pc:sldMkLst>
          <pc:docMk/>
          <pc:sldMk cId="2352739336" sldId="393"/>
        </pc:sldMkLst>
        <pc:spChg chg="mod">
          <ac:chgData name="katherine berry" userId="8144e2f936aee714" providerId="LiveId" clId="{933BB2BA-7BD3-465B-BA10-368AF309A8B6}" dt="2019-10-05T15:07:48.389" v="12188" actId="20577"/>
          <ac:spMkLst>
            <pc:docMk/>
            <pc:sldMk cId="2352739336" sldId="393"/>
            <ac:spMk id="2" creationId="{0690ED6D-84C0-4A11-9249-AE70A05ADB55}"/>
          </ac:spMkLst>
        </pc:spChg>
        <pc:spChg chg="mod">
          <ac:chgData name="katherine berry" userId="8144e2f936aee714" providerId="LiveId" clId="{933BB2BA-7BD3-465B-BA10-368AF309A8B6}" dt="2019-10-05T15:10:28.466" v="12419" actId="1076"/>
          <ac:spMkLst>
            <pc:docMk/>
            <pc:sldMk cId="2352739336" sldId="393"/>
            <ac:spMk id="3" creationId="{788FD6F9-E73E-4CF8-B21F-DF13089156D8}"/>
          </ac:spMkLst>
        </pc:spChg>
      </pc:sldChg>
      <pc:sldChg chg="modSp add addCm modCm">
        <pc:chgData name="katherine berry" userId="8144e2f936aee714" providerId="LiveId" clId="{933BB2BA-7BD3-465B-BA10-368AF309A8B6}" dt="2019-10-05T20:32:51.121" v="17970"/>
        <pc:sldMkLst>
          <pc:docMk/>
          <pc:sldMk cId="247728892" sldId="394"/>
        </pc:sldMkLst>
        <pc:spChg chg="mod">
          <ac:chgData name="katherine berry" userId="8144e2f936aee714" providerId="LiveId" clId="{933BB2BA-7BD3-465B-BA10-368AF309A8B6}" dt="2019-10-05T15:10:22.814" v="12418" actId="20577"/>
          <ac:spMkLst>
            <pc:docMk/>
            <pc:sldMk cId="247728892" sldId="394"/>
            <ac:spMk id="3" creationId="{88CA74B2-1636-4D2F-8F91-AC07A85E750D}"/>
          </ac:spMkLst>
        </pc:spChg>
      </pc:sldChg>
      <pc:sldChg chg="modSp">
        <pc:chgData name="katherine berry" userId="8144e2f936aee714" providerId="LiveId" clId="{933BB2BA-7BD3-465B-BA10-368AF309A8B6}" dt="2019-10-05T15:11:07.636" v="12468" actId="20577"/>
        <pc:sldMkLst>
          <pc:docMk/>
          <pc:sldMk cId="3795421790" sldId="395"/>
        </pc:sldMkLst>
        <pc:spChg chg="mod">
          <ac:chgData name="katherine berry" userId="8144e2f936aee714" providerId="LiveId" clId="{933BB2BA-7BD3-465B-BA10-368AF309A8B6}" dt="2019-10-05T15:11:07.636" v="12468" actId="20577"/>
          <ac:spMkLst>
            <pc:docMk/>
            <pc:sldMk cId="3795421790" sldId="395"/>
            <ac:spMk id="3" creationId="{88CA74B2-1636-4D2F-8F91-AC07A85E750D}"/>
          </ac:spMkLst>
        </pc:spChg>
      </pc:sldChg>
      <pc:sldChg chg="modSp add addCm modCm">
        <pc:chgData name="katherine berry" userId="8144e2f936aee714" providerId="LiveId" clId="{933BB2BA-7BD3-465B-BA10-368AF309A8B6}" dt="2019-10-05T15:15:11.673" v="13341" actId="20577"/>
        <pc:sldMkLst>
          <pc:docMk/>
          <pc:sldMk cId="3856368634" sldId="396"/>
        </pc:sldMkLst>
        <pc:spChg chg="mod">
          <ac:chgData name="katherine berry" userId="8144e2f936aee714" providerId="LiveId" clId="{933BB2BA-7BD3-465B-BA10-368AF309A8B6}" dt="2019-10-05T15:11:31.130" v="12505" actId="20577"/>
          <ac:spMkLst>
            <pc:docMk/>
            <pc:sldMk cId="3856368634" sldId="396"/>
            <ac:spMk id="2" creationId="{2FC06E48-67FD-4C24-9A56-BB167551603D}"/>
          </ac:spMkLst>
        </pc:spChg>
        <pc:spChg chg="mod">
          <ac:chgData name="katherine berry" userId="8144e2f936aee714" providerId="LiveId" clId="{933BB2BA-7BD3-465B-BA10-368AF309A8B6}" dt="2019-10-05T15:15:11.673" v="13341" actId="20577"/>
          <ac:spMkLst>
            <pc:docMk/>
            <pc:sldMk cId="3856368634" sldId="396"/>
            <ac:spMk id="3" creationId="{0D7DAD01-1817-480D-A9AC-32383CEEC5C5}"/>
          </ac:spMkLst>
        </pc:spChg>
      </pc:sldChg>
      <pc:sldChg chg="modSp">
        <pc:chgData name="katherine berry" userId="8144e2f936aee714" providerId="LiveId" clId="{933BB2BA-7BD3-465B-BA10-368AF309A8B6}" dt="2019-10-05T15:13:53.399" v="13044" actId="20577"/>
        <pc:sldMkLst>
          <pc:docMk/>
          <pc:sldMk cId="1020714637" sldId="397"/>
        </pc:sldMkLst>
        <pc:spChg chg="mod">
          <ac:chgData name="katherine berry" userId="8144e2f936aee714" providerId="LiveId" clId="{933BB2BA-7BD3-465B-BA10-368AF309A8B6}" dt="2019-10-05T15:13:53.399" v="13044" actId="20577"/>
          <ac:spMkLst>
            <pc:docMk/>
            <pc:sldMk cId="1020714637" sldId="397"/>
            <ac:spMk id="3" creationId="{88CA74B2-1636-4D2F-8F91-AC07A85E750D}"/>
          </ac:spMkLst>
        </pc:spChg>
      </pc:sldChg>
      <pc:sldChg chg="modSp">
        <pc:chgData name="katherine berry" userId="8144e2f936aee714" providerId="LiveId" clId="{933BB2BA-7BD3-465B-BA10-368AF309A8B6}" dt="2019-10-05T15:15:50.530" v="13343" actId="20577"/>
        <pc:sldMkLst>
          <pc:docMk/>
          <pc:sldMk cId="572633026" sldId="398"/>
        </pc:sldMkLst>
        <pc:spChg chg="mod">
          <ac:chgData name="katherine berry" userId="8144e2f936aee714" providerId="LiveId" clId="{933BB2BA-7BD3-465B-BA10-368AF309A8B6}" dt="2019-10-05T15:15:50.530" v="13343" actId="20577"/>
          <ac:spMkLst>
            <pc:docMk/>
            <pc:sldMk cId="572633026" sldId="398"/>
            <ac:spMk id="3" creationId="{88CA74B2-1636-4D2F-8F91-AC07A85E750D}"/>
          </ac:spMkLst>
        </pc:spChg>
      </pc:sldChg>
      <pc:sldChg chg="modSp add">
        <pc:chgData name="katherine berry" userId="8144e2f936aee714" providerId="LiveId" clId="{933BB2BA-7BD3-465B-BA10-368AF309A8B6}" dt="2019-10-05T15:15:57.239" v="13351" actId="20577"/>
        <pc:sldMkLst>
          <pc:docMk/>
          <pc:sldMk cId="773335175" sldId="399"/>
        </pc:sldMkLst>
        <pc:spChg chg="mod">
          <ac:chgData name="katherine berry" userId="8144e2f936aee714" providerId="LiveId" clId="{933BB2BA-7BD3-465B-BA10-368AF309A8B6}" dt="2019-10-05T15:15:57.239" v="13351" actId="20577"/>
          <ac:spMkLst>
            <pc:docMk/>
            <pc:sldMk cId="773335175" sldId="399"/>
            <ac:spMk id="3" creationId="{88CA74B2-1636-4D2F-8F91-AC07A85E750D}"/>
          </ac:spMkLst>
        </pc:spChg>
      </pc:sldChg>
      <pc:sldChg chg="modSp add del">
        <pc:chgData name="katherine berry" userId="8144e2f936aee714" providerId="LiveId" clId="{933BB2BA-7BD3-465B-BA10-368AF309A8B6}" dt="2019-10-05T18:12:52.807" v="13662" actId="2696"/>
        <pc:sldMkLst>
          <pc:docMk/>
          <pc:sldMk cId="479289204" sldId="400"/>
        </pc:sldMkLst>
        <pc:spChg chg="mod">
          <ac:chgData name="katherine berry" userId="8144e2f936aee714" providerId="LiveId" clId="{933BB2BA-7BD3-465B-BA10-368AF309A8B6}" dt="2019-10-05T15:16:11.532" v="13363" actId="20577"/>
          <ac:spMkLst>
            <pc:docMk/>
            <pc:sldMk cId="479289204" sldId="400"/>
            <ac:spMk id="3" creationId="{88CA74B2-1636-4D2F-8F91-AC07A85E750D}"/>
          </ac:spMkLst>
        </pc:spChg>
      </pc:sldChg>
      <pc:sldChg chg="modSp add del">
        <pc:chgData name="katherine berry" userId="8144e2f936aee714" providerId="LiveId" clId="{933BB2BA-7BD3-465B-BA10-368AF309A8B6}" dt="2019-10-05T15:17:08.867" v="13367" actId="2696"/>
        <pc:sldMkLst>
          <pc:docMk/>
          <pc:sldMk cId="4273451410" sldId="401"/>
        </pc:sldMkLst>
        <pc:spChg chg="mod">
          <ac:chgData name="katherine berry" userId="8144e2f936aee714" providerId="LiveId" clId="{933BB2BA-7BD3-465B-BA10-368AF309A8B6}" dt="2019-10-05T15:16:21.701" v="13365" actId="20577"/>
          <ac:spMkLst>
            <pc:docMk/>
            <pc:sldMk cId="4273451410" sldId="401"/>
            <ac:spMk id="3" creationId="{88CA74B2-1636-4D2F-8F91-AC07A85E750D}"/>
          </ac:spMkLst>
        </pc:spChg>
      </pc:sldChg>
      <pc:sldChg chg="modSp add">
        <pc:chgData name="katherine berry" userId="8144e2f936aee714" providerId="LiveId" clId="{933BB2BA-7BD3-465B-BA10-368AF309A8B6}" dt="2019-10-05T15:17:26.159" v="13376" actId="20577"/>
        <pc:sldMkLst>
          <pc:docMk/>
          <pc:sldMk cId="2614032168" sldId="402"/>
        </pc:sldMkLst>
        <pc:spChg chg="mod">
          <ac:chgData name="katherine berry" userId="8144e2f936aee714" providerId="LiveId" clId="{933BB2BA-7BD3-465B-BA10-368AF309A8B6}" dt="2019-10-05T15:17:26.159" v="13376" actId="20577"/>
          <ac:spMkLst>
            <pc:docMk/>
            <pc:sldMk cId="2614032168" sldId="402"/>
            <ac:spMk id="3" creationId="{88CA74B2-1636-4D2F-8F91-AC07A85E750D}"/>
          </ac:spMkLst>
        </pc:spChg>
      </pc:sldChg>
      <pc:sldChg chg="modSp add">
        <pc:chgData name="katherine berry" userId="8144e2f936aee714" providerId="LiveId" clId="{933BB2BA-7BD3-465B-BA10-368AF309A8B6}" dt="2019-10-05T15:17:39.397" v="13463" actId="20577"/>
        <pc:sldMkLst>
          <pc:docMk/>
          <pc:sldMk cId="86254630" sldId="403"/>
        </pc:sldMkLst>
        <pc:spChg chg="mod">
          <ac:chgData name="katherine berry" userId="8144e2f936aee714" providerId="LiveId" clId="{933BB2BA-7BD3-465B-BA10-368AF309A8B6}" dt="2019-10-05T15:17:39.397" v="13463" actId="20577"/>
          <ac:spMkLst>
            <pc:docMk/>
            <pc:sldMk cId="86254630" sldId="403"/>
            <ac:spMk id="3" creationId="{88CA74B2-1636-4D2F-8F91-AC07A85E750D}"/>
          </ac:spMkLst>
        </pc:spChg>
      </pc:sldChg>
      <pc:sldChg chg="modSp add addCm modCm">
        <pc:chgData name="katherine berry" userId="8144e2f936aee714" providerId="LiveId" clId="{933BB2BA-7BD3-465B-BA10-368AF309A8B6}" dt="2019-10-05T20:20:30.269" v="17966" actId="5793"/>
        <pc:sldMkLst>
          <pc:docMk/>
          <pc:sldMk cId="119843565" sldId="404"/>
        </pc:sldMkLst>
        <pc:spChg chg="mod">
          <ac:chgData name="katherine berry" userId="8144e2f936aee714" providerId="LiveId" clId="{933BB2BA-7BD3-465B-BA10-368AF309A8B6}" dt="2019-10-05T18:11:52.551" v="13494" actId="20577"/>
          <ac:spMkLst>
            <pc:docMk/>
            <pc:sldMk cId="119843565" sldId="404"/>
            <ac:spMk id="2" creationId="{AFB2CE27-4F2F-4D4D-85B9-D607F480E23F}"/>
          </ac:spMkLst>
        </pc:spChg>
        <pc:spChg chg="mod">
          <ac:chgData name="katherine berry" userId="8144e2f936aee714" providerId="LiveId" clId="{933BB2BA-7BD3-465B-BA10-368AF309A8B6}" dt="2019-10-05T20:20:30.269" v="17966" actId="5793"/>
          <ac:spMkLst>
            <pc:docMk/>
            <pc:sldMk cId="119843565" sldId="404"/>
            <ac:spMk id="3" creationId="{930C7892-F217-4645-9F26-AAFBF3469013}"/>
          </ac:spMkLst>
        </pc:spChg>
      </pc:sldChg>
      <pc:sldChg chg="modSp add addCm modCm">
        <pc:chgData name="katherine berry" userId="8144e2f936aee714" providerId="LiveId" clId="{933BB2BA-7BD3-465B-BA10-368AF309A8B6}" dt="2019-10-05T18:23:14.794" v="15835" actId="20577"/>
        <pc:sldMkLst>
          <pc:docMk/>
          <pc:sldMk cId="2023079072" sldId="405"/>
        </pc:sldMkLst>
        <pc:spChg chg="mod">
          <ac:chgData name="katherine berry" userId="8144e2f936aee714" providerId="LiveId" clId="{933BB2BA-7BD3-465B-BA10-368AF309A8B6}" dt="2019-10-05T18:18:35.016" v="14869" actId="20577"/>
          <ac:spMkLst>
            <pc:docMk/>
            <pc:sldMk cId="2023079072" sldId="405"/>
            <ac:spMk id="2" creationId="{CE452729-4136-4111-B1DC-1A9D32822B10}"/>
          </ac:spMkLst>
        </pc:spChg>
        <pc:spChg chg="mod">
          <ac:chgData name="katherine berry" userId="8144e2f936aee714" providerId="LiveId" clId="{933BB2BA-7BD3-465B-BA10-368AF309A8B6}" dt="2019-10-05T18:23:14.794" v="15835" actId="20577"/>
          <ac:spMkLst>
            <pc:docMk/>
            <pc:sldMk cId="2023079072" sldId="405"/>
            <ac:spMk id="3" creationId="{6812D697-2BEA-4791-8127-3F7DB72B79A6}"/>
          </ac:spMkLst>
        </pc:spChg>
      </pc:sldChg>
      <pc:sldChg chg="modSp add">
        <pc:chgData name="katherine berry" userId="8144e2f936aee714" providerId="LiveId" clId="{933BB2BA-7BD3-465B-BA10-368AF309A8B6}" dt="2019-10-05T20:16:35.973" v="17741" actId="20577"/>
        <pc:sldMkLst>
          <pc:docMk/>
          <pc:sldMk cId="850615902" sldId="406"/>
        </pc:sldMkLst>
        <pc:spChg chg="mod">
          <ac:chgData name="katherine berry" userId="8144e2f936aee714" providerId="LiveId" clId="{933BB2BA-7BD3-465B-BA10-368AF309A8B6}" dt="2019-10-05T18:24:37.092" v="15958" actId="20577"/>
          <ac:spMkLst>
            <pc:docMk/>
            <pc:sldMk cId="850615902" sldId="406"/>
            <ac:spMk id="2" creationId="{874A15A6-762A-460B-B0F5-61807D99A7B8}"/>
          </ac:spMkLst>
        </pc:spChg>
        <pc:spChg chg="mod">
          <ac:chgData name="katherine berry" userId="8144e2f936aee714" providerId="LiveId" clId="{933BB2BA-7BD3-465B-BA10-368AF309A8B6}" dt="2019-10-05T20:16:35.973" v="17741" actId="20577"/>
          <ac:spMkLst>
            <pc:docMk/>
            <pc:sldMk cId="850615902" sldId="406"/>
            <ac:spMk id="3" creationId="{E5594BF6-5FDA-47F4-A38C-0A37ECFEF857}"/>
          </ac:spMkLst>
        </pc:spChg>
      </pc:sldChg>
      <pc:sldChg chg="modSp add">
        <pc:chgData name="katherine berry" userId="8144e2f936aee714" providerId="LiveId" clId="{933BB2BA-7BD3-465B-BA10-368AF309A8B6}" dt="2019-10-05T19:15:25.590" v="16656" actId="27636"/>
        <pc:sldMkLst>
          <pc:docMk/>
          <pc:sldMk cId="3296441988" sldId="409"/>
        </pc:sldMkLst>
        <pc:spChg chg="mod">
          <ac:chgData name="katherine berry" userId="8144e2f936aee714" providerId="LiveId" clId="{933BB2BA-7BD3-465B-BA10-368AF309A8B6}" dt="2019-10-05T19:13:52.957" v="16582" actId="20577"/>
          <ac:spMkLst>
            <pc:docMk/>
            <pc:sldMk cId="3296441988" sldId="409"/>
            <ac:spMk id="2" creationId="{AD7DCCF1-2EB8-4AFC-B042-8B6067C6483D}"/>
          </ac:spMkLst>
        </pc:spChg>
        <pc:spChg chg="mod">
          <ac:chgData name="katherine berry" userId="8144e2f936aee714" providerId="LiveId" clId="{933BB2BA-7BD3-465B-BA10-368AF309A8B6}" dt="2019-10-05T19:15:25.590" v="16656" actId="27636"/>
          <ac:spMkLst>
            <pc:docMk/>
            <pc:sldMk cId="3296441988" sldId="409"/>
            <ac:spMk id="3" creationId="{CAA59E78-0B3F-4CB1-97D6-DB9E9E84DC41}"/>
          </ac:spMkLst>
        </pc:spChg>
      </pc:sldChg>
      <pc:sldChg chg="modSp add">
        <pc:chgData name="katherine berry" userId="8144e2f936aee714" providerId="LiveId" clId="{933BB2BA-7BD3-465B-BA10-368AF309A8B6}" dt="2019-10-05T19:15:37.499" v="16665" actId="20577"/>
        <pc:sldMkLst>
          <pc:docMk/>
          <pc:sldMk cId="811735610" sldId="410"/>
        </pc:sldMkLst>
        <pc:spChg chg="mod">
          <ac:chgData name="katherine berry" userId="8144e2f936aee714" providerId="LiveId" clId="{933BB2BA-7BD3-465B-BA10-368AF309A8B6}" dt="2019-10-05T19:15:37.499" v="16665" actId="20577"/>
          <ac:spMkLst>
            <pc:docMk/>
            <pc:sldMk cId="811735610" sldId="410"/>
            <ac:spMk id="3" creationId="{CAA59E78-0B3F-4CB1-97D6-DB9E9E84DC41}"/>
          </ac:spMkLst>
        </pc:spChg>
      </pc:sldChg>
      <pc:sldChg chg="modSp add">
        <pc:chgData name="katherine berry" userId="8144e2f936aee714" providerId="LiveId" clId="{933BB2BA-7BD3-465B-BA10-368AF309A8B6}" dt="2019-10-05T19:18:15.200" v="16694" actId="20577"/>
        <pc:sldMkLst>
          <pc:docMk/>
          <pc:sldMk cId="3462750046" sldId="411"/>
        </pc:sldMkLst>
        <pc:spChg chg="mod">
          <ac:chgData name="katherine berry" userId="8144e2f936aee714" providerId="LiveId" clId="{933BB2BA-7BD3-465B-BA10-368AF309A8B6}" dt="2019-10-05T19:17:55.346" v="16680" actId="20577"/>
          <ac:spMkLst>
            <pc:docMk/>
            <pc:sldMk cId="3462750046" sldId="411"/>
            <ac:spMk id="2" creationId="{D64F0642-E48C-48CD-8E13-DE0037F4DD8F}"/>
          </ac:spMkLst>
        </pc:spChg>
        <pc:spChg chg="mod">
          <ac:chgData name="katherine berry" userId="8144e2f936aee714" providerId="LiveId" clId="{933BB2BA-7BD3-465B-BA10-368AF309A8B6}" dt="2019-10-05T19:18:15.200" v="16694" actId="20577"/>
          <ac:spMkLst>
            <pc:docMk/>
            <pc:sldMk cId="3462750046" sldId="411"/>
            <ac:spMk id="3" creationId="{CD7C4EF3-942E-478C-9DD8-C607EFC301B9}"/>
          </ac:spMkLst>
        </pc:spChg>
      </pc:sldChg>
      <pc:sldChg chg="modSp add">
        <pc:chgData name="katherine berry" userId="8144e2f936aee714" providerId="LiveId" clId="{933BB2BA-7BD3-465B-BA10-368AF309A8B6}" dt="2019-10-05T20:17:33.645" v="17753" actId="20577"/>
        <pc:sldMkLst>
          <pc:docMk/>
          <pc:sldMk cId="1895411225" sldId="412"/>
        </pc:sldMkLst>
        <pc:spChg chg="mod">
          <ac:chgData name="katherine berry" userId="8144e2f936aee714" providerId="LiveId" clId="{933BB2BA-7BD3-465B-BA10-368AF309A8B6}" dt="2019-10-05T20:12:00.888" v="17234" actId="20577"/>
          <ac:spMkLst>
            <pc:docMk/>
            <pc:sldMk cId="1895411225" sldId="412"/>
            <ac:spMk id="2" creationId="{8D6CD46D-6A78-49EB-BB27-EC4F80A099CF}"/>
          </ac:spMkLst>
        </pc:spChg>
        <pc:spChg chg="mod">
          <ac:chgData name="katherine berry" userId="8144e2f936aee714" providerId="LiveId" clId="{933BB2BA-7BD3-465B-BA10-368AF309A8B6}" dt="2019-10-05T20:17:33.645" v="17753" actId="20577"/>
          <ac:spMkLst>
            <pc:docMk/>
            <pc:sldMk cId="1895411225" sldId="412"/>
            <ac:spMk id="3" creationId="{1F4008F9-9956-4602-8C53-C809F6574124}"/>
          </ac:spMkLst>
        </pc:spChg>
      </pc:sldChg>
      <pc:sldChg chg="modSp add">
        <pc:chgData name="katherine berry" userId="8144e2f936aee714" providerId="LiveId" clId="{933BB2BA-7BD3-465B-BA10-368AF309A8B6}" dt="2019-10-05T20:20:35.576" v="17968" actId="27636"/>
        <pc:sldMkLst>
          <pc:docMk/>
          <pc:sldMk cId="1458553849" sldId="413"/>
        </pc:sldMkLst>
        <pc:spChg chg="mod">
          <ac:chgData name="katherine berry" userId="8144e2f936aee714" providerId="LiveId" clId="{933BB2BA-7BD3-465B-BA10-368AF309A8B6}" dt="2019-10-05T20:20:35.576" v="17968" actId="27636"/>
          <ac:spMkLst>
            <pc:docMk/>
            <pc:sldMk cId="1458553849" sldId="413"/>
            <ac:spMk id="3" creationId="{930C7892-F217-4645-9F26-AAFBF346901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9C435C-A44B-4865-9F55-DD7D5483B4F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GB"/>
        </a:p>
      </dgm:t>
    </dgm:pt>
    <dgm:pt modelId="{335B7582-339B-482C-A7AD-902E9BBA3746}">
      <dgm:prSet phldrT="[Text]" custT="1"/>
      <dgm:spPr/>
      <dgm:t>
        <a:bodyPr/>
        <a:lstStyle/>
        <a:p>
          <a:r>
            <a:rPr lang="en-GB" sz="2000" dirty="0"/>
            <a:t>Engagement with wider system: Attendance at key MDT meetings and handovers, staff support groups, own supervision  </a:t>
          </a:r>
        </a:p>
      </dgm:t>
    </dgm:pt>
    <dgm:pt modelId="{3BDE7018-E758-4ACC-A7BC-E33397E50B40}" type="parTrans" cxnId="{A3D12BAD-5249-46E9-86C4-F233941379A9}">
      <dgm:prSet/>
      <dgm:spPr/>
      <dgm:t>
        <a:bodyPr/>
        <a:lstStyle/>
        <a:p>
          <a:endParaRPr lang="en-GB"/>
        </a:p>
      </dgm:t>
    </dgm:pt>
    <dgm:pt modelId="{B95AF040-B758-4369-B60E-76C1E32132A8}" type="sibTrans" cxnId="{A3D12BAD-5249-46E9-86C4-F233941379A9}">
      <dgm:prSet/>
      <dgm:spPr/>
      <dgm:t>
        <a:bodyPr/>
        <a:lstStyle/>
        <a:p>
          <a:endParaRPr lang="en-GB"/>
        </a:p>
      </dgm:t>
    </dgm:pt>
    <dgm:pt modelId="{1BAE1BAC-08A2-4CC2-96FF-9186BF124E79}">
      <dgm:prSet phldrT="[Text]"/>
      <dgm:spPr/>
      <dgm:t>
        <a:bodyPr/>
        <a:lstStyle/>
        <a:p>
          <a:pPr algn="ctr"/>
          <a:r>
            <a:rPr lang="en-GB" dirty="0"/>
            <a:t>Level 1: Formulation</a:t>
          </a:r>
        </a:p>
        <a:p>
          <a:pPr algn="l"/>
          <a:r>
            <a:rPr lang="en-US" dirty="0"/>
            <a:t>Psychologist to facilitate team formulation for each patient</a:t>
          </a:r>
          <a:endParaRPr lang="en-GB" dirty="0"/>
        </a:p>
      </dgm:t>
    </dgm:pt>
    <dgm:pt modelId="{DA3FC5B3-AB78-40BA-B83B-337E9B5B6273}" type="parTrans" cxnId="{AD9B46D1-DFCE-4CD4-881C-058D4965261B}">
      <dgm:prSet/>
      <dgm:spPr/>
      <dgm:t>
        <a:bodyPr/>
        <a:lstStyle/>
        <a:p>
          <a:endParaRPr lang="en-GB"/>
        </a:p>
      </dgm:t>
    </dgm:pt>
    <dgm:pt modelId="{43B3B90C-C547-45AA-8D85-E5BABAAF84E1}" type="sibTrans" cxnId="{AD9B46D1-DFCE-4CD4-881C-058D4965261B}">
      <dgm:prSet/>
      <dgm:spPr/>
      <dgm:t>
        <a:bodyPr/>
        <a:lstStyle/>
        <a:p>
          <a:endParaRPr lang="en-GB"/>
        </a:p>
      </dgm:t>
    </dgm:pt>
    <dgm:pt modelId="{68329E2E-0C06-4DFA-961D-B1822F14B69A}">
      <dgm:prSet phldrT="[Text]"/>
      <dgm:spPr/>
      <dgm:t>
        <a:bodyPr/>
        <a:lstStyle/>
        <a:p>
          <a:pPr algn="ctr"/>
          <a:r>
            <a:rPr lang="en-GB"/>
            <a:t>Level </a:t>
          </a:r>
          <a:r>
            <a:rPr lang="en-GB" dirty="0"/>
            <a:t>2: Nurse-delivered interventions </a:t>
          </a:r>
        </a:p>
        <a:p>
          <a:pPr algn="l"/>
          <a:r>
            <a:rPr lang="en-US" dirty="0"/>
            <a:t>Psychologist to train and supervise staff to engage patients in guided self-help psychological interventions.</a:t>
          </a:r>
        </a:p>
      </dgm:t>
    </dgm:pt>
    <dgm:pt modelId="{C8EF0333-9885-495C-811B-AEC12B31BACA}" type="parTrans" cxnId="{4869320F-2158-4702-BC49-A343867F3C15}">
      <dgm:prSet/>
      <dgm:spPr/>
      <dgm:t>
        <a:bodyPr/>
        <a:lstStyle/>
        <a:p>
          <a:endParaRPr lang="en-GB"/>
        </a:p>
      </dgm:t>
    </dgm:pt>
    <dgm:pt modelId="{075ED897-6361-476A-B563-770A44DBEC3C}" type="sibTrans" cxnId="{4869320F-2158-4702-BC49-A343867F3C15}">
      <dgm:prSet/>
      <dgm:spPr/>
      <dgm:t>
        <a:bodyPr/>
        <a:lstStyle/>
        <a:p>
          <a:endParaRPr lang="en-GB"/>
        </a:p>
      </dgm:t>
    </dgm:pt>
    <dgm:pt modelId="{C98DA15C-734C-4BBA-82AC-BBEA0A706254}">
      <dgm:prSet phldrT="[Text]"/>
      <dgm:spPr/>
      <dgm:t>
        <a:bodyPr/>
        <a:lstStyle/>
        <a:p>
          <a:pPr algn="ctr"/>
          <a:r>
            <a:rPr lang="en-GB" dirty="0"/>
            <a:t>Level 3: Therapy with psychologist</a:t>
          </a:r>
        </a:p>
        <a:p>
          <a:pPr algn="l"/>
          <a:r>
            <a:rPr lang="en-US" dirty="0"/>
            <a:t>Psychologist to engage some patients in 1-2-1 psychological therapy, focusing on assessment and formulation, reason for current admission and relapse prevention. </a:t>
          </a:r>
          <a:r>
            <a:rPr lang="en-GB" dirty="0"/>
            <a:t>  </a:t>
          </a:r>
        </a:p>
      </dgm:t>
    </dgm:pt>
    <dgm:pt modelId="{C1CE6ED1-49CD-46A8-94E9-2076B5E2B3CF}" type="parTrans" cxnId="{B482C511-84C0-4338-A1B2-24295348D8A1}">
      <dgm:prSet/>
      <dgm:spPr/>
      <dgm:t>
        <a:bodyPr/>
        <a:lstStyle/>
        <a:p>
          <a:endParaRPr lang="en-GB"/>
        </a:p>
      </dgm:t>
    </dgm:pt>
    <dgm:pt modelId="{859C5F15-4AF3-497D-8B56-FBA73C559237}" type="sibTrans" cxnId="{B482C511-84C0-4338-A1B2-24295348D8A1}">
      <dgm:prSet/>
      <dgm:spPr/>
      <dgm:t>
        <a:bodyPr/>
        <a:lstStyle/>
        <a:p>
          <a:endParaRPr lang="en-GB"/>
        </a:p>
      </dgm:t>
    </dgm:pt>
    <dgm:pt modelId="{D6633F6E-7126-4796-9E58-6FC24FFF369A}" type="pres">
      <dgm:prSet presAssocID="{669C435C-A44B-4865-9F55-DD7D5483B4FE}" presName="composite" presStyleCnt="0">
        <dgm:presLayoutVars>
          <dgm:chMax val="1"/>
          <dgm:dir/>
          <dgm:resizeHandles val="exact"/>
        </dgm:presLayoutVars>
      </dgm:prSet>
      <dgm:spPr/>
    </dgm:pt>
    <dgm:pt modelId="{C4917EBC-59B5-4365-870B-DBFC1E34C64E}" type="pres">
      <dgm:prSet presAssocID="{335B7582-339B-482C-A7AD-902E9BBA3746}" presName="roof" presStyleLbl="dkBgShp" presStyleIdx="0" presStyleCnt="2"/>
      <dgm:spPr/>
    </dgm:pt>
    <dgm:pt modelId="{DD0B2DFC-C277-4D1E-B121-1049FC2334EB}" type="pres">
      <dgm:prSet presAssocID="{335B7582-339B-482C-A7AD-902E9BBA3746}" presName="pillars" presStyleCnt="0"/>
      <dgm:spPr/>
    </dgm:pt>
    <dgm:pt modelId="{5C043317-42C0-4D6D-BAD3-850F91A16BBF}" type="pres">
      <dgm:prSet presAssocID="{335B7582-339B-482C-A7AD-902E9BBA3746}" presName="pillar1" presStyleLbl="node1" presStyleIdx="0" presStyleCnt="3">
        <dgm:presLayoutVars>
          <dgm:bulletEnabled val="1"/>
        </dgm:presLayoutVars>
      </dgm:prSet>
      <dgm:spPr/>
    </dgm:pt>
    <dgm:pt modelId="{7F6444CB-813E-4775-A06D-B800827F6E1B}" type="pres">
      <dgm:prSet presAssocID="{68329E2E-0C06-4DFA-961D-B1822F14B69A}" presName="pillarX" presStyleLbl="node1" presStyleIdx="1" presStyleCnt="3">
        <dgm:presLayoutVars>
          <dgm:bulletEnabled val="1"/>
        </dgm:presLayoutVars>
      </dgm:prSet>
      <dgm:spPr/>
    </dgm:pt>
    <dgm:pt modelId="{6FE657F8-DAA1-4BD2-88A8-A1F6F2E7969A}" type="pres">
      <dgm:prSet presAssocID="{C98DA15C-734C-4BBA-82AC-BBEA0A706254}" presName="pillarX" presStyleLbl="node1" presStyleIdx="2" presStyleCnt="3">
        <dgm:presLayoutVars>
          <dgm:bulletEnabled val="1"/>
        </dgm:presLayoutVars>
      </dgm:prSet>
      <dgm:spPr/>
    </dgm:pt>
    <dgm:pt modelId="{D7EB942B-0E2D-40C7-B844-DE158C26613B}" type="pres">
      <dgm:prSet presAssocID="{335B7582-339B-482C-A7AD-902E9BBA3746}" presName="base" presStyleLbl="dkBgShp" presStyleIdx="1" presStyleCnt="2"/>
      <dgm:spPr/>
    </dgm:pt>
  </dgm:ptLst>
  <dgm:cxnLst>
    <dgm:cxn modelId="{4869320F-2158-4702-BC49-A343867F3C15}" srcId="{335B7582-339B-482C-A7AD-902E9BBA3746}" destId="{68329E2E-0C06-4DFA-961D-B1822F14B69A}" srcOrd="1" destOrd="0" parTransId="{C8EF0333-9885-495C-811B-AEC12B31BACA}" sibTransId="{075ED897-6361-476A-B563-770A44DBEC3C}"/>
    <dgm:cxn modelId="{B482C511-84C0-4338-A1B2-24295348D8A1}" srcId="{335B7582-339B-482C-A7AD-902E9BBA3746}" destId="{C98DA15C-734C-4BBA-82AC-BBEA0A706254}" srcOrd="2" destOrd="0" parTransId="{C1CE6ED1-49CD-46A8-94E9-2076B5E2B3CF}" sibTransId="{859C5F15-4AF3-497D-8B56-FBA73C559237}"/>
    <dgm:cxn modelId="{A306E122-1083-49DD-8E5A-5969E9E86AC3}" type="presOf" srcId="{669C435C-A44B-4865-9F55-DD7D5483B4FE}" destId="{D6633F6E-7126-4796-9E58-6FC24FFF369A}" srcOrd="0" destOrd="0" presId="urn:microsoft.com/office/officeart/2005/8/layout/hList3"/>
    <dgm:cxn modelId="{8417F592-4B0C-4D6B-B6A3-8DCA3EBFAD4C}" type="presOf" srcId="{1BAE1BAC-08A2-4CC2-96FF-9186BF124E79}" destId="{5C043317-42C0-4D6D-BAD3-850F91A16BBF}" srcOrd="0" destOrd="0" presId="urn:microsoft.com/office/officeart/2005/8/layout/hList3"/>
    <dgm:cxn modelId="{37604E9D-30D6-47C3-B213-4D76FF52C358}" type="presOf" srcId="{C98DA15C-734C-4BBA-82AC-BBEA0A706254}" destId="{6FE657F8-DAA1-4BD2-88A8-A1F6F2E7969A}" srcOrd="0" destOrd="0" presId="urn:microsoft.com/office/officeart/2005/8/layout/hList3"/>
    <dgm:cxn modelId="{A3D12BAD-5249-46E9-86C4-F233941379A9}" srcId="{669C435C-A44B-4865-9F55-DD7D5483B4FE}" destId="{335B7582-339B-482C-A7AD-902E9BBA3746}" srcOrd="0" destOrd="0" parTransId="{3BDE7018-E758-4ACC-A7BC-E33397E50B40}" sibTransId="{B95AF040-B758-4369-B60E-76C1E32132A8}"/>
    <dgm:cxn modelId="{5D37F9C6-EFAF-48E8-9112-C9C107DA6702}" type="presOf" srcId="{68329E2E-0C06-4DFA-961D-B1822F14B69A}" destId="{7F6444CB-813E-4775-A06D-B800827F6E1B}" srcOrd="0" destOrd="0" presId="urn:microsoft.com/office/officeart/2005/8/layout/hList3"/>
    <dgm:cxn modelId="{19D174CF-1A0C-4952-BBE6-29DDFFF74FFC}" type="presOf" srcId="{335B7582-339B-482C-A7AD-902E9BBA3746}" destId="{C4917EBC-59B5-4365-870B-DBFC1E34C64E}" srcOrd="0" destOrd="0" presId="urn:microsoft.com/office/officeart/2005/8/layout/hList3"/>
    <dgm:cxn modelId="{AD9B46D1-DFCE-4CD4-881C-058D4965261B}" srcId="{335B7582-339B-482C-A7AD-902E9BBA3746}" destId="{1BAE1BAC-08A2-4CC2-96FF-9186BF124E79}" srcOrd="0" destOrd="0" parTransId="{DA3FC5B3-AB78-40BA-B83B-337E9B5B6273}" sibTransId="{43B3B90C-C547-45AA-8D85-E5BABAAF84E1}"/>
    <dgm:cxn modelId="{6B0251DA-8D22-4071-8DDD-1D79DE50BCBF}" type="presParOf" srcId="{D6633F6E-7126-4796-9E58-6FC24FFF369A}" destId="{C4917EBC-59B5-4365-870B-DBFC1E34C64E}" srcOrd="0" destOrd="0" presId="urn:microsoft.com/office/officeart/2005/8/layout/hList3"/>
    <dgm:cxn modelId="{8509E75C-852A-43B4-8DF6-94F79C1190CB}" type="presParOf" srcId="{D6633F6E-7126-4796-9E58-6FC24FFF369A}" destId="{DD0B2DFC-C277-4D1E-B121-1049FC2334EB}" srcOrd="1" destOrd="0" presId="urn:microsoft.com/office/officeart/2005/8/layout/hList3"/>
    <dgm:cxn modelId="{0CEC2CB8-7A2B-4D01-AEE4-AF36223B3E6A}" type="presParOf" srcId="{DD0B2DFC-C277-4D1E-B121-1049FC2334EB}" destId="{5C043317-42C0-4D6D-BAD3-850F91A16BBF}" srcOrd="0" destOrd="0" presId="urn:microsoft.com/office/officeart/2005/8/layout/hList3"/>
    <dgm:cxn modelId="{1F91ACF4-E029-4605-99B4-FA82BF3E01C3}" type="presParOf" srcId="{DD0B2DFC-C277-4D1E-B121-1049FC2334EB}" destId="{7F6444CB-813E-4775-A06D-B800827F6E1B}" srcOrd="1" destOrd="0" presId="urn:microsoft.com/office/officeart/2005/8/layout/hList3"/>
    <dgm:cxn modelId="{EA497515-80BF-4E14-9F77-DBFD72965202}" type="presParOf" srcId="{DD0B2DFC-C277-4D1E-B121-1049FC2334EB}" destId="{6FE657F8-DAA1-4BD2-88A8-A1F6F2E7969A}" srcOrd="2" destOrd="0" presId="urn:microsoft.com/office/officeart/2005/8/layout/hList3"/>
    <dgm:cxn modelId="{128255E0-F519-4532-BDDE-C7E4676727CE}" type="presParOf" srcId="{D6633F6E-7126-4796-9E58-6FC24FFF369A}" destId="{D7EB942B-0E2D-40C7-B844-DE158C26613B}"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0DE6D31-BBE2-4338-81EB-7620678CAA97}"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GB"/>
        </a:p>
      </dgm:t>
    </dgm:pt>
    <dgm:pt modelId="{168D2BB7-3CEF-4E2B-B517-2E447AD98FBF}">
      <dgm:prSet phldrT="[Text]"/>
      <dgm:spPr/>
      <dgm:t>
        <a:bodyPr/>
        <a:lstStyle/>
        <a:p>
          <a:r>
            <a:rPr lang="en-GB" dirty="0"/>
            <a:t>Ward evaluation and formulation to determine the ward culture and specific barriers and facilitators to implementation.</a:t>
          </a:r>
        </a:p>
      </dgm:t>
    </dgm:pt>
    <dgm:pt modelId="{70A0CF32-0DFC-4090-9938-14FAE81A9395}" type="parTrans" cxnId="{33383BEB-C447-46FD-87FE-FC42A0A6C067}">
      <dgm:prSet/>
      <dgm:spPr/>
      <dgm:t>
        <a:bodyPr/>
        <a:lstStyle/>
        <a:p>
          <a:endParaRPr lang="en-GB"/>
        </a:p>
      </dgm:t>
    </dgm:pt>
    <dgm:pt modelId="{974B41F7-A4D7-4BA6-A483-09B885298D7C}" type="sibTrans" cxnId="{33383BEB-C447-46FD-87FE-FC42A0A6C067}">
      <dgm:prSet/>
      <dgm:spPr/>
      <dgm:t>
        <a:bodyPr/>
        <a:lstStyle/>
        <a:p>
          <a:endParaRPr lang="en-GB"/>
        </a:p>
      </dgm:t>
    </dgm:pt>
    <dgm:pt modelId="{39C44FC7-9887-4B59-9F46-68478EB5FD0D}">
      <dgm:prSet phldrT="[Text]"/>
      <dgm:spPr/>
      <dgm:t>
        <a:bodyPr/>
        <a:lstStyle/>
        <a:p>
          <a:r>
            <a:rPr lang="en-GB" dirty="0"/>
            <a:t>Obtain senior staff buy-in. </a:t>
          </a:r>
        </a:p>
      </dgm:t>
    </dgm:pt>
    <dgm:pt modelId="{E1D06266-24B9-466C-8492-B62F2D0E8C22}" type="parTrans" cxnId="{02F47A21-FA99-435E-9096-3939634558DA}">
      <dgm:prSet/>
      <dgm:spPr/>
      <dgm:t>
        <a:bodyPr/>
        <a:lstStyle/>
        <a:p>
          <a:endParaRPr lang="en-GB"/>
        </a:p>
      </dgm:t>
    </dgm:pt>
    <dgm:pt modelId="{A0EF6600-4B5B-4B88-BA85-A5119E7C78B3}" type="sibTrans" cxnId="{02F47A21-FA99-435E-9096-3939634558DA}">
      <dgm:prSet/>
      <dgm:spPr/>
      <dgm:t>
        <a:bodyPr/>
        <a:lstStyle/>
        <a:p>
          <a:endParaRPr lang="en-GB"/>
        </a:p>
      </dgm:t>
    </dgm:pt>
    <dgm:pt modelId="{A8F9C8BE-58C1-4DDE-9D90-809D7B481B4E}">
      <dgm:prSet phldrT="[Text]"/>
      <dgm:spPr/>
      <dgm:t>
        <a:bodyPr/>
        <a:lstStyle/>
        <a:p>
          <a:r>
            <a:rPr lang="en-GB" dirty="0"/>
            <a:t>Researchers and senior leaders introduce project to staff. Allow time for queries/concerns to be raised and addressed. </a:t>
          </a:r>
        </a:p>
      </dgm:t>
    </dgm:pt>
    <dgm:pt modelId="{996558B9-F074-489D-BABD-ACB793EAA13B}" type="parTrans" cxnId="{840CF601-9C8A-4555-BEA3-5795A7C8DD9B}">
      <dgm:prSet/>
      <dgm:spPr/>
      <dgm:t>
        <a:bodyPr/>
        <a:lstStyle/>
        <a:p>
          <a:endParaRPr lang="en-GB"/>
        </a:p>
      </dgm:t>
    </dgm:pt>
    <dgm:pt modelId="{554E2024-E790-4EED-AD24-FA9677E14F0A}" type="sibTrans" cxnId="{840CF601-9C8A-4555-BEA3-5795A7C8DD9B}">
      <dgm:prSet/>
      <dgm:spPr/>
      <dgm:t>
        <a:bodyPr/>
        <a:lstStyle/>
        <a:p>
          <a:endParaRPr lang="en-GB"/>
        </a:p>
      </dgm:t>
    </dgm:pt>
    <dgm:pt modelId="{5C3B5DC4-04D8-4B9A-9CAE-B6CE5A809FDC}">
      <dgm:prSet phldrT="[Text]"/>
      <dgm:spPr/>
      <dgm:t>
        <a:bodyPr/>
        <a:lstStyle/>
        <a:p>
          <a:r>
            <a:rPr lang="en-GB" dirty="0"/>
            <a:t>Psychologist recruited with relevant attributes/skills: ward staff and SU involved in recruitment process.</a:t>
          </a:r>
        </a:p>
      </dgm:t>
    </dgm:pt>
    <dgm:pt modelId="{E029576A-638F-4F69-B250-F1F33F874327}" type="parTrans" cxnId="{DADD334E-8F34-4546-9A0C-F7EDD959BAE2}">
      <dgm:prSet/>
      <dgm:spPr/>
      <dgm:t>
        <a:bodyPr/>
        <a:lstStyle/>
        <a:p>
          <a:endParaRPr lang="en-GB"/>
        </a:p>
      </dgm:t>
    </dgm:pt>
    <dgm:pt modelId="{3BDC7486-4BA4-4FA1-912A-20CC0A217E6B}" type="sibTrans" cxnId="{DADD334E-8F34-4546-9A0C-F7EDD959BAE2}">
      <dgm:prSet/>
      <dgm:spPr/>
      <dgm:t>
        <a:bodyPr/>
        <a:lstStyle/>
        <a:p>
          <a:endParaRPr lang="en-GB"/>
        </a:p>
      </dgm:t>
    </dgm:pt>
    <dgm:pt modelId="{47ADCD94-E449-4F31-9D83-FB65F59F4E7D}">
      <dgm:prSet phldrT="[Text]"/>
      <dgm:spPr/>
      <dgm:t>
        <a:bodyPr/>
        <a:lstStyle/>
        <a:p>
          <a:r>
            <a:rPr lang="en-GB" dirty="0"/>
            <a:t>Psychologist undertakes any necessary training and bases self on ward to begin to develop relationships with staff  and ward routines</a:t>
          </a:r>
        </a:p>
      </dgm:t>
    </dgm:pt>
    <dgm:pt modelId="{AF5F1AE7-A5CA-4C40-A1FE-8E1D76EB9A44}" type="parTrans" cxnId="{FF1B7DAC-363F-4CEC-887B-21D425BBCEA9}">
      <dgm:prSet/>
      <dgm:spPr/>
      <dgm:t>
        <a:bodyPr/>
        <a:lstStyle/>
        <a:p>
          <a:endParaRPr lang="en-GB"/>
        </a:p>
      </dgm:t>
    </dgm:pt>
    <dgm:pt modelId="{1C803581-9F9C-4919-B33D-BB73DC82B65A}" type="sibTrans" cxnId="{FF1B7DAC-363F-4CEC-887B-21D425BBCEA9}">
      <dgm:prSet/>
      <dgm:spPr/>
      <dgm:t>
        <a:bodyPr/>
        <a:lstStyle/>
        <a:p>
          <a:endParaRPr lang="en-GB"/>
        </a:p>
      </dgm:t>
    </dgm:pt>
    <dgm:pt modelId="{8FF2D08A-E196-444C-A83E-F441C595F452}">
      <dgm:prSet phldrT="[Text]"/>
      <dgm:spPr/>
      <dgm:t>
        <a:bodyPr/>
        <a:lstStyle/>
        <a:p>
          <a:r>
            <a:rPr lang="en-GB" dirty="0"/>
            <a:t> Psychologist delivers any training to staff to help embed the intervention or support delivery</a:t>
          </a:r>
        </a:p>
      </dgm:t>
    </dgm:pt>
    <dgm:pt modelId="{5BFCBA3F-327E-45D1-B47D-73562D4DE7F6}" type="parTrans" cxnId="{A2386E37-3264-4A8D-825A-CA1C8C9FDB4C}">
      <dgm:prSet/>
      <dgm:spPr/>
      <dgm:t>
        <a:bodyPr/>
        <a:lstStyle/>
        <a:p>
          <a:endParaRPr lang="en-GB"/>
        </a:p>
      </dgm:t>
    </dgm:pt>
    <dgm:pt modelId="{A9115F5F-714C-4034-AE54-4FBAA9571E60}" type="sibTrans" cxnId="{A2386E37-3264-4A8D-825A-CA1C8C9FDB4C}">
      <dgm:prSet/>
      <dgm:spPr/>
      <dgm:t>
        <a:bodyPr/>
        <a:lstStyle/>
        <a:p>
          <a:endParaRPr lang="en-GB"/>
        </a:p>
      </dgm:t>
    </dgm:pt>
    <dgm:pt modelId="{52D57D4D-3291-4614-A1FF-0F87FC649999}">
      <dgm:prSet phldrT="[Text]"/>
      <dgm:spPr/>
      <dgm:t>
        <a:bodyPr/>
        <a:lstStyle/>
        <a:p>
          <a:r>
            <a:rPr lang="en-GB" dirty="0"/>
            <a:t>Psychologist to identify nursing champions who can drive optimism and engagement within team</a:t>
          </a:r>
        </a:p>
      </dgm:t>
    </dgm:pt>
    <dgm:pt modelId="{32F383E8-ED42-4832-83D3-6F22EB3A54C2}" type="parTrans" cxnId="{BC37E219-94E6-4D91-8558-70DDA4DC9A0B}">
      <dgm:prSet/>
      <dgm:spPr/>
      <dgm:t>
        <a:bodyPr/>
        <a:lstStyle/>
        <a:p>
          <a:endParaRPr lang="en-GB"/>
        </a:p>
      </dgm:t>
    </dgm:pt>
    <dgm:pt modelId="{04D8098A-A66A-47AE-A2FC-AC7C9327BACE}" type="sibTrans" cxnId="{BC37E219-94E6-4D91-8558-70DDA4DC9A0B}">
      <dgm:prSet/>
      <dgm:spPr/>
      <dgm:t>
        <a:bodyPr/>
        <a:lstStyle/>
        <a:p>
          <a:endParaRPr lang="en-GB"/>
        </a:p>
      </dgm:t>
    </dgm:pt>
    <dgm:pt modelId="{E86EE77C-40E3-4235-878C-BCF3D133BA4A}">
      <dgm:prSet phldrT="[Text]"/>
      <dgm:spPr/>
      <dgm:t>
        <a:bodyPr/>
        <a:lstStyle/>
        <a:p>
          <a:r>
            <a:rPr lang="en-GB" dirty="0"/>
            <a:t>Psychologist plans out use of time in collaboration with senior staff on ward – to include ward rounds and other key team meetings</a:t>
          </a:r>
        </a:p>
      </dgm:t>
    </dgm:pt>
    <dgm:pt modelId="{D65315E8-5333-4C8C-BBAA-1F0BF64F99AF}" type="parTrans" cxnId="{3056F383-1E34-4A41-BFE6-2E12F1550BC0}">
      <dgm:prSet/>
      <dgm:spPr/>
      <dgm:t>
        <a:bodyPr/>
        <a:lstStyle/>
        <a:p>
          <a:endParaRPr lang="en-GB"/>
        </a:p>
      </dgm:t>
    </dgm:pt>
    <dgm:pt modelId="{5F5E5F96-BE37-4B8C-B0F7-2FDA26E76CD4}" type="sibTrans" cxnId="{3056F383-1E34-4A41-BFE6-2E12F1550BC0}">
      <dgm:prSet/>
      <dgm:spPr/>
      <dgm:t>
        <a:bodyPr/>
        <a:lstStyle/>
        <a:p>
          <a:endParaRPr lang="en-GB"/>
        </a:p>
      </dgm:t>
    </dgm:pt>
    <dgm:pt modelId="{BF7EDCBE-2FEB-4537-B0D6-521F0538B60E}" type="pres">
      <dgm:prSet presAssocID="{50DE6D31-BBE2-4338-81EB-7620678CAA97}" presName="Name0" presStyleCnt="0">
        <dgm:presLayoutVars>
          <dgm:dir/>
          <dgm:resizeHandles/>
        </dgm:presLayoutVars>
      </dgm:prSet>
      <dgm:spPr/>
    </dgm:pt>
    <dgm:pt modelId="{C50EFA05-BF45-4431-8982-D4FF76199983}" type="pres">
      <dgm:prSet presAssocID="{168D2BB7-3CEF-4E2B-B517-2E447AD98FBF}" presName="compNode" presStyleCnt="0"/>
      <dgm:spPr/>
    </dgm:pt>
    <dgm:pt modelId="{8AC46AD9-8633-4C6B-B943-E81AD48BED0A}" type="pres">
      <dgm:prSet presAssocID="{168D2BB7-3CEF-4E2B-B517-2E447AD98FBF}" presName="dummyConnPt" presStyleCnt="0"/>
      <dgm:spPr/>
    </dgm:pt>
    <dgm:pt modelId="{86245372-2C2A-4844-945F-DC67E1B00C97}" type="pres">
      <dgm:prSet presAssocID="{168D2BB7-3CEF-4E2B-B517-2E447AD98FBF}" presName="node" presStyleLbl="node1" presStyleIdx="0" presStyleCnt="8">
        <dgm:presLayoutVars>
          <dgm:bulletEnabled val="1"/>
        </dgm:presLayoutVars>
      </dgm:prSet>
      <dgm:spPr/>
    </dgm:pt>
    <dgm:pt modelId="{4A384D53-5848-413A-BB1D-DB8926BFBD05}" type="pres">
      <dgm:prSet presAssocID="{974B41F7-A4D7-4BA6-A483-09B885298D7C}" presName="sibTrans" presStyleLbl="bgSibTrans2D1" presStyleIdx="0" presStyleCnt="7"/>
      <dgm:spPr/>
    </dgm:pt>
    <dgm:pt modelId="{003FCC98-7DF5-4DE3-BDDE-1FF312C4F83B}" type="pres">
      <dgm:prSet presAssocID="{39C44FC7-9887-4B59-9F46-68478EB5FD0D}" presName="compNode" presStyleCnt="0"/>
      <dgm:spPr/>
    </dgm:pt>
    <dgm:pt modelId="{DD794DC7-C189-45C8-B847-198B62E319E9}" type="pres">
      <dgm:prSet presAssocID="{39C44FC7-9887-4B59-9F46-68478EB5FD0D}" presName="dummyConnPt" presStyleCnt="0"/>
      <dgm:spPr/>
    </dgm:pt>
    <dgm:pt modelId="{159F7757-3842-4957-9491-D57A9005D15D}" type="pres">
      <dgm:prSet presAssocID="{39C44FC7-9887-4B59-9F46-68478EB5FD0D}" presName="node" presStyleLbl="node1" presStyleIdx="1" presStyleCnt="8">
        <dgm:presLayoutVars>
          <dgm:bulletEnabled val="1"/>
        </dgm:presLayoutVars>
      </dgm:prSet>
      <dgm:spPr/>
    </dgm:pt>
    <dgm:pt modelId="{ECF977F5-95C6-4956-AA2B-C2D9940C9710}" type="pres">
      <dgm:prSet presAssocID="{A0EF6600-4B5B-4B88-BA85-A5119E7C78B3}" presName="sibTrans" presStyleLbl="bgSibTrans2D1" presStyleIdx="1" presStyleCnt="7"/>
      <dgm:spPr/>
    </dgm:pt>
    <dgm:pt modelId="{241294AD-C854-4D06-BC23-DF0FCB49A802}" type="pres">
      <dgm:prSet presAssocID="{A8F9C8BE-58C1-4DDE-9D90-809D7B481B4E}" presName="compNode" presStyleCnt="0"/>
      <dgm:spPr/>
    </dgm:pt>
    <dgm:pt modelId="{F355E717-C6AC-4A63-9A87-7DDED07A272C}" type="pres">
      <dgm:prSet presAssocID="{A8F9C8BE-58C1-4DDE-9D90-809D7B481B4E}" presName="dummyConnPt" presStyleCnt="0"/>
      <dgm:spPr/>
    </dgm:pt>
    <dgm:pt modelId="{510FD33C-698D-4396-B8C3-9A5BAD5768D7}" type="pres">
      <dgm:prSet presAssocID="{A8F9C8BE-58C1-4DDE-9D90-809D7B481B4E}" presName="node" presStyleLbl="node1" presStyleIdx="2" presStyleCnt="8">
        <dgm:presLayoutVars>
          <dgm:bulletEnabled val="1"/>
        </dgm:presLayoutVars>
      </dgm:prSet>
      <dgm:spPr/>
    </dgm:pt>
    <dgm:pt modelId="{85A7D0F9-ABD5-4F13-A421-E6248A5047C4}" type="pres">
      <dgm:prSet presAssocID="{554E2024-E790-4EED-AD24-FA9677E14F0A}" presName="sibTrans" presStyleLbl="bgSibTrans2D1" presStyleIdx="2" presStyleCnt="7"/>
      <dgm:spPr/>
    </dgm:pt>
    <dgm:pt modelId="{801524B5-C717-469F-962E-3015115E2955}" type="pres">
      <dgm:prSet presAssocID="{5C3B5DC4-04D8-4B9A-9CAE-B6CE5A809FDC}" presName="compNode" presStyleCnt="0"/>
      <dgm:spPr/>
    </dgm:pt>
    <dgm:pt modelId="{AB6EA956-D287-45FE-82F9-42D3D89F75DF}" type="pres">
      <dgm:prSet presAssocID="{5C3B5DC4-04D8-4B9A-9CAE-B6CE5A809FDC}" presName="dummyConnPt" presStyleCnt="0"/>
      <dgm:spPr/>
    </dgm:pt>
    <dgm:pt modelId="{F1C2BF0A-5CE6-4473-A158-D91D2B3D43B5}" type="pres">
      <dgm:prSet presAssocID="{5C3B5DC4-04D8-4B9A-9CAE-B6CE5A809FDC}" presName="node" presStyleLbl="node1" presStyleIdx="3" presStyleCnt="8">
        <dgm:presLayoutVars>
          <dgm:bulletEnabled val="1"/>
        </dgm:presLayoutVars>
      </dgm:prSet>
      <dgm:spPr/>
    </dgm:pt>
    <dgm:pt modelId="{1860E346-BA2C-4426-A269-4A36FFD0DE56}" type="pres">
      <dgm:prSet presAssocID="{3BDC7486-4BA4-4FA1-912A-20CC0A217E6B}" presName="sibTrans" presStyleLbl="bgSibTrans2D1" presStyleIdx="3" presStyleCnt="7"/>
      <dgm:spPr/>
    </dgm:pt>
    <dgm:pt modelId="{7071F3F4-C1B1-42F3-B88B-1990B4D674D3}" type="pres">
      <dgm:prSet presAssocID="{47ADCD94-E449-4F31-9D83-FB65F59F4E7D}" presName="compNode" presStyleCnt="0"/>
      <dgm:spPr/>
    </dgm:pt>
    <dgm:pt modelId="{3363B9B3-275F-4545-AF8D-AD4CE91AF21E}" type="pres">
      <dgm:prSet presAssocID="{47ADCD94-E449-4F31-9D83-FB65F59F4E7D}" presName="dummyConnPt" presStyleCnt="0"/>
      <dgm:spPr/>
    </dgm:pt>
    <dgm:pt modelId="{97512075-4B72-40CB-A4A2-4125E58548FD}" type="pres">
      <dgm:prSet presAssocID="{47ADCD94-E449-4F31-9D83-FB65F59F4E7D}" presName="node" presStyleLbl="node1" presStyleIdx="4" presStyleCnt="8">
        <dgm:presLayoutVars>
          <dgm:bulletEnabled val="1"/>
        </dgm:presLayoutVars>
      </dgm:prSet>
      <dgm:spPr/>
    </dgm:pt>
    <dgm:pt modelId="{905FBBBB-0D07-446A-B307-C69D99BE7546}" type="pres">
      <dgm:prSet presAssocID="{1C803581-9F9C-4919-B33D-BB73DC82B65A}" presName="sibTrans" presStyleLbl="bgSibTrans2D1" presStyleIdx="4" presStyleCnt="7"/>
      <dgm:spPr/>
    </dgm:pt>
    <dgm:pt modelId="{752FDAFE-F756-4EF5-9927-D06F4106D867}" type="pres">
      <dgm:prSet presAssocID="{8FF2D08A-E196-444C-A83E-F441C595F452}" presName="compNode" presStyleCnt="0"/>
      <dgm:spPr/>
    </dgm:pt>
    <dgm:pt modelId="{5FC96632-D19D-4B0E-9317-DD4F2A7CE90C}" type="pres">
      <dgm:prSet presAssocID="{8FF2D08A-E196-444C-A83E-F441C595F452}" presName="dummyConnPt" presStyleCnt="0"/>
      <dgm:spPr/>
    </dgm:pt>
    <dgm:pt modelId="{C71D7D53-FDA3-49C7-9344-1B8D498B3675}" type="pres">
      <dgm:prSet presAssocID="{8FF2D08A-E196-444C-A83E-F441C595F452}" presName="node" presStyleLbl="node1" presStyleIdx="5" presStyleCnt="8">
        <dgm:presLayoutVars>
          <dgm:bulletEnabled val="1"/>
        </dgm:presLayoutVars>
      </dgm:prSet>
      <dgm:spPr/>
    </dgm:pt>
    <dgm:pt modelId="{E38E3DD2-F0F0-4CB7-ADAC-2BE1230FEE57}" type="pres">
      <dgm:prSet presAssocID="{A9115F5F-714C-4034-AE54-4FBAA9571E60}" presName="sibTrans" presStyleLbl="bgSibTrans2D1" presStyleIdx="5" presStyleCnt="7"/>
      <dgm:spPr/>
    </dgm:pt>
    <dgm:pt modelId="{9A678E92-E49F-4BF3-95D5-87F9D0E71432}" type="pres">
      <dgm:prSet presAssocID="{52D57D4D-3291-4614-A1FF-0F87FC649999}" presName="compNode" presStyleCnt="0"/>
      <dgm:spPr/>
    </dgm:pt>
    <dgm:pt modelId="{66B0708C-ABDF-41EA-AFB2-0C13E4B1B1D0}" type="pres">
      <dgm:prSet presAssocID="{52D57D4D-3291-4614-A1FF-0F87FC649999}" presName="dummyConnPt" presStyleCnt="0"/>
      <dgm:spPr/>
    </dgm:pt>
    <dgm:pt modelId="{A93820D4-516A-4C98-82C2-CDE6831E274A}" type="pres">
      <dgm:prSet presAssocID="{52D57D4D-3291-4614-A1FF-0F87FC649999}" presName="node" presStyleLbl="node1" presStyleIdx="6" presStyleCnt="8">
        <dgm:presLayoutVars>
          <dgm:bulletEnabled val="1"/>
        </dgm:presLayoutVars>
      </dgm:prSet>
      <dgm:spPr/>
    </dgm:pt>
    <dgm:pt modelId="{0F174CE2-7533-477C-A269-4CE429F1B3C0}" type="pres">
      <dgm:prSet presAssocID="{04D8098A-A66A-47AE-A2FC-AC7C9327BACE}" presName="sibTrans" presStyleLbl="bgSibTrans2D1" presStyleIdx="6" presStyleCnt="7"/>
      <dgm:spPr/>
    </dgm:pt>
    <dgm:pt modelId="{65FB3228-F2C6-4AE9-8F88-953EEEFEB793}" type="pres">
      <dgm:prSet presAssocID="{E86EE77C-40E3-4235-878C-BCF3D133BA4A}" presName="compNode" presStyleCnt="0"/>
      <dgm:spPr/>
    </dgm:pt>
    <dgm:pt modelId="{2BD72E28-D999-4C49-978F-607EA4ED7238}" type="pres">
      <dgm:prSet presAssocID="{E86EE77C-40E3-4235-878C-BCF3D133BA4A}" presName="dummyConnPt" presStyleCnt="0"/>
      <dgm:spPr/>
    </dgm:pt>
    <dgm:pt modelId="{EC1DD641-95C8-4180-ACB6-02E13AF7566A}" type="pres">
      <dgm:prSet presAssocID="{E86EE77C-40E3-4235-878C-BCF3D133BA4A}" presName="node" presStyleLbl="node1" presStyleIdx="7" presStyleCnt="8">
        <dgm:presLayoutVars>
          <dgm:bulletEnabled val="1"/>
        </dgm:presLayoutVars>
      </dgm:prSet>
      <dgm:spPr/>
    </dgm:pt>
  </dgm:ptLst>
  <dgm:cxnLst>
    <dgm:cxn modelId="{840CF601-9C8A-4555-BEA3-5795A7C8DD9B}" srcId="{50DE6D31-BBE2-4338-81EB-7620678CAA97}" destId="{A8F9C8BE-58C1-4DDE-9D90-809D7B481B4E}" srcOrd="2" destOrd="0" parTransId="{996558B9-F074-489D-BABD-ACB793EAA13B}" sibTransId="{554E2024-E790-4EED-AD24-FA9677E14F0A}"/>
    <dgm:cxn modelId="{C84B3406-D812-478B-95E1-27A60B6A3EA8}" type="presOf" srcId="{A8F9C8BE-58C1-4DDE-9D90-809D7B481B4E}" destId="{510FD33C-698D-4396-B8C3-9A5BAD5768D7}" srcOrd="0" destOrd="0" presId="urn:microsoft.com/office/officeart/2005/8/layout/bProcess4"/>
    <dgm:cxn modelId="{97BE910F-F111-4B61-96FB-E61A115EDB30}" type="presOf" srcId="{3BDC7486-4BA4-4FA1-912A-20CC0A217E6B}" destId="{1860E346-BA2C-4426-A269-4A36FFD0DE56}" srcOrd="0" destOrd="0" presId="urn:microsoft.com/office/officeart/2005/8/layout/bProcess4"/>
    <dgm:cxn modelId="{BC37E219-94E6-4D91-8558-70DDA4DC9A0B}" srcId="{50DE6D31-BBE2-4338-81EB-7620678CAA97}" destId="{52D57D4D-3291-4614-A1FF-0F87FC649999}" srcOrd="6" destOrd="0" parTransId="{32F383E8-ED42-4832-83D3-6F22EB3A54C2}" sibTransId="{04D8098A-A66A-47AE-A2FC-AC7C9327BACE}"/>
    <dgm:cxn modelId="{02F47A21-FA99-435E-9096-3939634558DA}" srcId="{50DE6D31-BBE2-4338-81EB-7620678CAA97}" destId="{39C44FC7-9887-4B59-9F46-68478EB5FD0D}" srcOrd="1" destOrd="0" parTransId="{E1D06266-24B9-466C-8492-B62F2D0E8C22}" sibTransId="{A0EF6600-4B5B-4B88-BA85-A5119E7C78B3}"/>
    <dgm:cxn modelId="{A2386E37-3264-4A8D-825A-CA1C8C9FDB4C}" srcId="{50DE6D31-BBE2-4338-81EB-7620678CAA97}" destId="{8FF2D08A-E196-444C-A83E-F441C595F452}" srcOrd="5" destOrd="0" parTransId="{5BFCBA3F-327E-45D1-B47D-73562D4DE7F6}" sibTransId="{A9115F5F-714C-4034-AE54-4FBAA9571E60}"/>
    <dgm:cxn modelId="{66B10960-9C10-4694-8E6D-381F3A56C72B}" type="presOf" srcId="{E86EE77C-40E3-4235-878C-BCF3D133BA4A}" destId="{EC1DD641-95C8-4180-ACB6-02E13AF7566A}" srcOrd="0" destOrd="0" presId="urn:microsoft.com/office/officeart/2005/8/layout/bProcess4"/>
    <dgm:cxn modelId="{CF23A96B-5210-4DD6-9958-8659F84AE4C3}" type="presOf" srcId="{A0EF6600-4B5B-4B88-BA85-A5119E7C78B3}" destId="{ECF977F5-95C6-4956-AA2B-C2D9940C9710}" srcOrd="0" destOrd="0" presId="urn:microsoft.com/office/officeart/2005/8/layout/bProcess4"/>
    <dgm:cxn modelId="{DADD334E-8F34-4546-9A0C-F7EDD959BAE2}" srcId="{50DE6D31-BBE2-4338-81EB-7620678CAA97}" destId="{5C3B5DC4-04D8-4B9A-9CAE-B6CE5A809FDC}" srcOrd="3" destOrd="0" parTransId="{E029576A-638F-4F69-B250-F1F33F874327}" sibTransId="{3BDC7486-4BA4-4FA1-912A-20CC0A217E6B}"/>
    <dgm:cxn modelId="{3C311458-894B-4CD9-A087-6FBD2614750E}" type="presOf" srcId="{47ADCD94-E449-4F31-9D83-FB65F59F4E7D}" destId="{97512075-4B72-40CB-A4A2-4125E58548FD}" srcOrd="0" destOrd="0" presId="urn:microsoft.com/office/officeart/2005/8/layout/bProcess4"/>
    <dgm:cxn modelId="{20EC4978-E15C-4990-B4C8-72F028CD3C52}" type="presOf" srcId="{52D57D4D-3291-4614-A1FF-0F87FC649999}" destId="{A93820D4-516A-4C98-82C2-CDE6831E274A}" srcOrd="0" destOrd="0" presId="urn:microsoft.com/office/officeart/2005/8/layout/bProcess4"/>
    <dgm:cxn modelId="{1B34BF59-F81C-42A8-8992-FF00F7E23A51}" type="presOf" srcId="{974B41F7-A4D7-4BA6-A483-09B885298D7C}" destId="{4A384D53-5848-413A-BB1D-DB8926BFBD05}" srcOrd="0" destOrd="0" presId="urn:microsoft.com/office/officeart/2005/8/layout/bProcess4"/>
    <dgm:cxn modelId="{B5A8447B-96E8-4661-A937-263DAB689816}" type="presOf" srcId="{554E2024-E790-4EED-AD24-FA9677E14F0A}" destId="{85A7D0F9-ABD5-4F13-A421-E6248A5047C4}" srcOrd="0" destOrd="0" presId="urn:microsoft.com/office/officeart/2005/8/layout/bProcess4"/>
    <dgm:cxn modelId="{3056F383-1E34-4A41-BFE6-2E12F1550BC0}" srcId="{50DE6D31-BBE2-4338-81EB-7620678CAA97}" destId="{E86EE77C-40E3-4235-878C-BCF3D133BA4A}" srcOrd="7" destOrd="0" parTransId="{D65315E8-5333-4C8C-BBAA-1F0BF64F99AF}" sibTransId="{5F5E5F96-BE37-4B8C-B0F7-2FDA26E76CD4}"/>
    <dgm:cxn modelId="{C1AF1296-C710-43FF-8669-6F3F41F5F41D}" type="presOf" srcId="{50DE6D31-BBE2-4338-81EB-7620678CAA97}" destId="{BF7EDCBE-2FEB-4537-B0D6-521F0538B60E}" srcOrd="0" destOrd="0" presId="urn:microsoft.com/office/officeart/2005/8/layout/bProcess4"/>
    <dgm:cxn modelId="{A2642FA5-4D75-41ED-81EA-D06AF07B44FF}" type="presOf" srcId="{168D2BB7-3CEF-4E2B-B517-2E447AD98FBF}" destId="{86245372-2C2A-4844-945F-DC67E1B00C97}" srcOrd="0" destOrd="0" presId="urn:microsoft.com/office/officeart/2005/8/layout/bProcess4"/>
    <dgm:cxn modelId="{FF1B7DAC-363F-4CEC-887B-21D425BBCEA9}" srcId="{50DE6D31-BBE2-4338-81EB-7620678CAA97}" destId="{47ADCD94-E449-4F31-9D83-FB65F59F4E7D}" srcOrd="4" destOrd="0" parTransId="{AF5F1AE7-A5CA-4C40-A1FE-8E1D76EB9A44}" sibTransId="{1C803581-9F9C-4919-B33D-BB73DC82B65A}"/>
    <dgm:cxn modelId="{62899BBB-0433-4703-9B19-D95473A63CEE}" type="presOf" srcId="{A9115F5F-714C-4034-AE54-4FBAA9571E60}" destId="{E38E3DD2-F0F0-4CB7-ADAC-2BE1230FEE57}" srcOrd="0" destOrd="0" presId="urn:microsoft.com/office/officeart/2005/8/layout/bProcess4"/>
    <dgm:cxn modelId="{30F1E5C5-D060-4610-A52F-CBC8025AA552}" type="presOf" srcId="{8FF2D08A-E196-444C-A83E-F441C595F452}" destId="{C71D7D53-FDA3-49C7-9344-1B8D498B3675}" srcOrd="0" destOrd="0" presId="urn:microsoft.com/office/officeart/2005/8/layout/bProcess4"/>
    <dgm:cxn modelId="{AABEB9C6-08C4-45EE-A038-A822821FE645}" type="presOf" srcId="{39C44FC7-9887-4B59-9F46-68478EB5FD0D}" destId="{159F7757-3842-4957-9491-D57A9005D15D}" srcOrd="0" destOrd="0" presId="urn:microsoft.com/office/officeart/2005/8/layout/bProcess4"/>
    <dgm:cxn modelId="{557FFBC9-48B7-46A1-9486-7A7447BE548E}" type="presOf" srcId="{04D8098A-A66A-47AE-A2FC-AC7C9327BACE}" destId="{0F174CE2-7533-477C-A269-4CE429F1B3C0}" srcOrd="0" destOrd="0" presId="urn:microsoft.com/office/officeart/2005/8/layout/bProcess4"/>
    <dgm:cxn modelId="{0C3D6CDF-E05E-4F99-91CC-6DC653BE4AD2}" type="presOf" srcId="{1C803581-9F9C-4919-B33D-BB73DC82B65A}" destId="{905FBBBB-0D07-446A-B307-C69D99BE7546}" srcOrd="0" destOrd="0" presId="urn:microsoft.com/office/officeart/2005/8/layout/bProcess4"/>
    <dgm:cxn modelId="{33383BEB-C447-46FD-87FE-FC42A0A6C067}" srcId="{50DE6D31-BBE2-4338-81EB-7620678CAA97}" destId="{168D2BB7-3CEF-4E2B-B517-2E447AD98FBF}" srcOrd="0" destOrd="0" parTransId="{70A0CF32-0DFC-4090-9938-14FAE81A9395}" sibTransId="{974B41F7-A4D7-4BA6-A483-09B885298D7C}"/>
    <dgm:cxn modelId="{64C9A5FD-0F2C-4BF3-8252-FFCC641206D4}" type="presOf" srcId="{5C3B5DC4-04D8-4B9A-9CAE-B6CE5A809FDC}" destId="{F1C2BF0A-5CE6-4473-A158-D91D2B3D43B5}" srcOrd="0" destOrd="0" presId="urn:microsoft.com/office/officeart/2005/8/layout/bProcess4"/>
    <dgm:cxn modelId="{407D24E1-DC48-4EEE-B8E7-141574FDB97B}" type="presParOf" srcId="{BF7EDCBE-2FEB-4537-B0D6-521F0538B60E}" destId="{C50EFA05-BF45-4431-8982-D4FF76199983}" srcOrd="0" destOrd="0" presId="urn:microsoft.com/office/officeart/2005/8/layout/bProcess4"/>
    <dgm:cxn modelId="{6CB975C9-3BBF-4297-9C4D-9FD94BC2C45E}" type="presParOf" srcId="{C50EFA05-BF45-4431-8982-D4FF76199983}" destId="{8AC46AD9-8633-4C6B-B943-E81AD48BED0A}" srcOrd="0" destOrd="0" presId="urn:microsoft.com/office/officeart/2005/8/layout/bProcess4"/>
    <dgm:cxn modelId="{1339CE95-6638-4CE8-A012-720667CA3165}" type="presParOf" srcId="{C50EFA05-BF45-4431-8982-D4FF76199983}" destId="{86245372-2C2A-4844-945F-DC67E1B00C97}" srcOrd="1" destOrd="0" presId="urn:microsoft.com/office/officeart/2005/8/layout/bProcess4"/>
    <dgm:cxn modelId="{38C76320-D33C-4954-9689-02A73D71F3A5}" type="presParOf" srcId="{BF7EDCBE-2FEB-4537-B0D6-521F0538B60E}" destId="{4A384D53-5848-413A-BB1D-DB8926BFBD05}" srcOrd="1" destOrd="0" presId="urn:microsoft.com/office/officeart/2005/8/layout/bProcess4"/>
    <dgm:cxn modelId="{B744769E-5032-4C41-9EAC-1A83F6ABA55B}" type="presParOf" srcId="{BF7EDCBE-2FEB-4537-B0D6-521F0538B60E}" destId="{003FCC98-7DF5-4DE3-BDDE-1FF312C4F83B}" srcOrd="2" destOrd="0" presId="urn:microsoft.com/office/officeart/2005/8/layout/bProcess4"/>
    <dgm:cxn modelId="{E3797391-044B-4120-B97F-144A9939F1FD}" type="presParOf" srcId="{003FCC98-7DF5-4DE3-BDDE-1FF312C4F83B}" destId="{DD794DC7-C189-45C8-B847-198B62E319E9}" srcOrd="0" destOrd="0" presId="urn:microsoft.com/office/officeart/2005/8/layout/bProcess4"/>
    <dgm:cxn modelId="{338EE7C5-7145-4330-906F-BACDD68D8B65}" type="presParOf" srcId="{003FCC98-7DF5-4DE3-BDDE-1FF312C4F83B}" destId="{159F7757-3842-4957-9491-D57A9005D15D}" srcOrd="1" destOrd="0" presId="urn:microsoft.com/office/officeart/2005/8/layout/bProcess4"/>
    <dgm:cxn modelId="{A0D8FC49-EBA6-4F4A-B042-41F00271CCE6}" type="presParOf" srcId="{BF7EDCBE-2FEB-4537-B0D6-521F0538B60E}" destId="{ECF977F5-95C6-4956-AA2B-C2D9940C9710}" srcOrd="3" destOrd="0" presId="urn:microsoft.com/office/officeart/2005/8/layout/bProcess4"/>
    <dgm:cxn modelId="{40DD3CE4-FD34-4554-A381-5174F1D92487}" type="presParOf" srcId="{BF7EDCBE-2FEB-4537-B0D6-521F0538B60E}" destId="{241294AD-C854-4D06-BC23-DF0FCB49A802}" srcOrd="4" destOrd="0" presId="urn:microsoft.com/office/officeart/2005/8/layout/bProcess4"/>
    <dgm:cxn modelId="{CC02E404-F28E-44A4-AB10-279B2280F14B}" type="presParOf" srcId="{241294AD-C854-4D06-BC23-DF0FCB49A802}" destId="{F355E717-C6AC-4A63-9A87-7DDED07A272C}" srcOrd="0" destOrd="0" presId="urn:microsoft.com/office/officeart/2005/8/layout/bProcess4"/>
    <dgm:cxn modelId="{46D9A686-7DFB-4FAF-8B9B-36EA9939263D}" type="presParOf" srcId="{241294AD-C854-4D06-BC23-DF0FCB49A802}" destId="{510FD33C-698D-4396-B8C3-9A5BAD5768D7}" srcOrd="1" destOrd="0" presId="urn:microsoft.com/office/officeart/2005/8/layout/bProcess4"/>
    <dgm:cxn modelId="{5936C8AF-7B27-49BE-A7AD-1735EDAC0E57}" type="presParOf" srcId="{BF7EDCBE-2FEB-4537-B0D6-521F0538B60E}" destId="{85A7D0F9-ABD5-4F13-A421-E6248A5047C4}" srcOrd="5" destOrd="0" presId="urn:microsoft.com/office/officeart/2005/8/layout/bProcess4"/>
    <dgm:cxn modelId="{E0BA2B1E-8E5E-448F-845F-1E83E470F21F}" type="presParOf" srcId="{BF7EDCBE-2FEB-4537-B0D6-521F0538B60E}" destId="{801524B5-C717-469F-962E-3015115E2955}" srcOrd="6" destOrd="0" presId="urn:microsoft.com/office/officeart/2005/8/layout/bProcess4"/>
    <dgm:cxn modelId="{5E4F3663-D444-4C48-9D17-583ED2F9A5D3}" type="presParOf" srcId="{801524B5-C717-469F-962E-3015115E2955}" destId="{AB6EA956-D287-45FE-82F9-42D3D89F75DF}" srcOrd="0" destOrd="0" presId="urn:microsoft.com/office/officeart/2005/8/layout/bProcess4"/>
    <dgm:cxn modelId="{26D473FC-AF9B-4914-A421-7888ABDA6FB2}" type="presParOf" srcId="{801524B5-C717-469F-962E-3015115E2955}" destId="{F1C2BF0A-5CE6-4473-A158-D91D2B3D43B5}" srcOrd="1" destOrd="0" presId="urn:microsoft.com/office/officeart/2005/8/layout/bProcess4"/>
    <dgm:cxn modelId="{211FD943-2509-4A86-B6DD-CD3DA838182C}" type="presParOf" srcId="{BF7EDCBE-2FEB-4537-B0D6-521F0538B60E}" destId="{1860E346-BA2C-4426-A269-4A36FFD0DE56}" srcOrd="7" destOrd="0" presId="urn:microsoft.com/office/officeart/2005/8/layout/bProcess4"/>
    <dgm:cxn modelId="{BFABE992-AA7A-4801-B4B9-5C5D624A7FDA}" type="presParOf" srcId="{BF7EDCBE-2FEB-4537-B0D6-521F0538B60E}" destId="{7071F3F4-C1B1-42F3-B88B-1990B4D674D3}" srcOrd="8" destOrd="0" presId="urn:microsoft.com/office/officeart/2005/8/layout/bProcess4"/>
    <dgm:cxn modelId="{F876770D-F59A-4D08-8B2B-EB4F1BE661C2}" type="presParOf" srcId="{7071F3F4-C1B1-42F3-B88B-1990B4D674D3}" destId="{3363B9B3-275F-4545-AF8D-AD4CE91AF21E}" srcOrd="0" destOrd="0" presId="urn:microsoft.com/office/officeart/2005/8/layout/bProcess4"/>
    <dgm:cxn modelId="{EC96C65F-9042-4F59-A965-422EEC1274C5}" type="presParOf" srcId="{7071F3F4-C1B1-42F3-B88B-1990B4D674D3}" destId="{97512075-4B72-40CB-A4A2-4125E58548FD}" srcOrd="1" destOrd="0" presId="urn:microsoft.com/office/officeart/2005/8/layout/bProcess4"/>
    <dgm:cxn modelId="{C294AB39-67F3-4421-837F-F06C79C9EBEE}" type="presParOf" srcId="{BF7EDCBE-2FEB-4537-B0D6-521F0538B60E}" destId="{905FBBBB-0D07-446A-B307-C69D99BE7546}" srcOrd="9" destOrd="0" presId="urn:microsoft.com/office/officeart/2005/8/layout/bProcess4"/>
    <dgm:cxn modelId="{DB494B4C-3039-4612-923C-EAB6522A31FF}" type="presParOf" srcId="{BF7EDCBE-2FEB-4537-B0D6-521F0538B60E}" destId="{752FDAFE-F756-4EF5-9927-D06F4106D867}" srcOrd="10" destOrd="0" presId="urn:microsoft.com/office/officeart/2005/8/layout/bProcess4"/>
    <dgm:cxn modelId="{AF2E769D-C1E7-431E-9E7D-862CBA65E25D}" type="presParOf" srcId="{752FDAFE-F756-4EF5-9927-D06F4106D867}" destId="{5FC96632-D19D-4B0E-9317-DD4F2A7CE90C}" srcOrd="0" destOrd="0" presId="urn:microsoft.com/office/officeart/2005/8/layout/bProcess4"/>
    <dgm:cxn modelId="{C73AD608-01EA-4601-80CE-9037242EAD31}" type="presParOf" srcId="{752FDAFE-F756-4EF5-9927-D06F4106D867}" destId="{C71D7D53-FDA3-49C7-9344-1B8D498B3675}" srcOrd="1" destOrd="0" presId="urn:microsoft.com/office/officeart/2005/8/layout/bProcess4"/>
    <dgm:cxn modelId="{0816A229-39B1-4851-9F13-72B4BB9AD53F}" type="presParOf" srcId="{BF7EDCBE-2FEB-4537-B0D6-521F0538B60E}" destId="{E38E3DD2-F0F0-4CB7-ADAC-2BE1230FEE57}" srcOrd="11" destOrd="0" presId="urn:microsoft.com/office/officeart/2005/8/layout/bProcess4"/>
    <dgm:cxn modelId="{D1EAD8A6-013E-4B16-9DFB-4312B236EDAD}" type="presParOf" srcId="{BF7EDCBE-2FEB-4537-B0D6-521F0538B60E}" destId="{9A678E92-E49F-4BF3-95D5-87F9D0E71432}" srcOrd="12" destOrd="0" presId="urn:microsoft.com/office/officeart/2005/8/layout/bProcess4"/>
    <dgm:cxn modelId="{7E31EBDD-4691-45EA-9A4A-9EA105B2FD1F}" type="presParOf" srcId="{9A678E92-E49F-4BF3-95D5-87F9D0E71432}" destId="{66B0708C-ABDF-41EA-AFB2-0C13E4B1B1D0}" srcOrd="0" destOrd="0" presId="urn:microsoft.com/office/officeart/2005/8/layout/bProcess4"/>
    <dgm:cxn modelId="{F3E46D80-3DFD-4989-98C9-2FF9CEC8C647}" type="presParOf" srcId="{9A678E92-E49F-4BF3-95D5-87F9D0E71432}" destId="{A93820D4-516A-4C98-82C2-CDE6831E274A}" srcOrd="1" destOrd="0" presId="urn:microsoft.com/office/officeart/2005/8/layout/bProcess4"/>
    <dgm:cxn modelId="{7EA3A271-57C1-480C-857B-152356EBE1CB}" type="presParOf" srcId="{BF7EDCBE-2FEB-4537-B0D6-521F0538B60E}" destId="{0F174CE2-7533-477C-A269-4CE429F1B3C0}" srcOrd="13" destOrd="0" presId="urn:microsoft.com/office/officeart/2005/8/layout/bProcess4"/>
    <dgm:cxn modelId="{314E76F5-4500-4427-911A-2C81A8B34AE2}" type="presParOf" srcId="{BF7EDCBE-2FEB-4537-B0D6-521F0538B60E}" destId="{65FB3228-F2C6-4AE9-8F88-953EEEFEB793}" srcOrd="14" destOrd="0" presId="urn:microsoft.com/office/officeart/2005/8/layout/bProcess4"/>
    <dgm:cxn modelId="{311C1A99-1AB2-4031-BF07-D53A5AC86733}" type="presParOf" srcId="{65FB3228-F2C6-4AE9-8F88-953EEEFEB793}" destId="{2BD72E28-D999-4C49-978F-607EA4ED7238}" srcOrd="0" destOrd="0" presId="urn:microsoft.com/office/officeart/2005/8/layout/bProcess4"/>
    <dgm:cxn modelId="{3FDEE6F9-AE2C-4577-B244-641AC259A059}" type="presParOf" srcId="{65FB3228-F2C6-4AE9-8F88-953EEEFEB793}" destId="{EC1DD641-95C8-4180-ACB6-02E13AF7566A}" srcOrd="1" destOrd="0" presId="urn:microsoft.com/office/officeart/2005/8/layout/b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2674C9E-DD4E-47FB-A76F-5BA535563BD7}"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D0FCE343-DAFE-4E82-B8DC-DBC5D7BE050F}">
      <dgm:prSet phldrT="[Text]" custT="1"/>
      <dgm:spPr/>
      <dgm:t>
        <a:bodyPr/>
        <a:lstStyle/>
        <a:p>
          <a:r>
            <a:rPr lang="en-US" sz="1200" dirty="0"/>
            <a:t>Admission to ward - SU has first meeting with named nurse/admitting nurse</a:t>
          </a:r>
        </a:p>
      </dgm:t>
    </dgm:pt>
    <dgm:pt modelId="{C0538B1E-5D01-483D-853C-14EB782F792A}" type="parTrans" cxnId="{E3A51643-B22E-479C-A2B4-27C49ED0AFB1}">
      <dgm:prSet/>
      <dgm:spPr/>
      <dgm:t>
        <a:bodyPr/>
        <a:lstStyle/>
        <a:p>
          <a:endParaRPr lang="en-US"/>
        </a:p>
      </dgm:t>
    </dgm:pt>
    <dgm:pt modelId="{584B17D8-F4A2-47CC-A75B-D2D249241A88}" type="sibTrans" cxnId="{E3A51643-B22E-479C-A2B4-27C49ED0AFB1}">
      <dgm:prSet/>
      <dgm:spPr/>
      <dgm:t>
        <a:bodyPr/>
        <a:lstStyle/>
        <a:p>
          <a:endParaRPr lang="en-US"/>
        </a:p>
      </dgm:t>
    </dgm:pt>
    <dgm:pt modelId="{48A0D73A-63D1-486D-961D-F4CCD9C8BD7C}">
      <dgm:prSet phldrT="[Text]" custT="1"/>
      <dgm:spPr/>
      <dgm:t>
        <a:bodyPr/>
        <a:lstStyle/>
        <a:p>
          <a:r>
            <a:rPr lang="en-US" sz="1200" dirty="0"/>
            <a:t> Nurse provides verbal and written information about available psychology/access to therapy</a:t>
          </a:r>
        </a:p>
      </dgm:t>
    </dgm:pt>
    <dgm:pt modelId="{6EB7E2D0-276C-4EA6-9157-509D4E192B16}" type="parTrans" cxnId="{DEA9C483-618E-4594-8406-C884D4045ED8}">
      <dgm:prSet/>
      <dgm:spPr/>
      <dgm:t>
        <a:bodyPr/>
        <a:lstStyle/>
        <a:p>
          <a:endParaRPr lang="en-US"/>
        </a:p>
      </dgm:t>
    </dgm:pt>
    <dgm:pt modelId="{E66B6D35-9BA9-4258-835D-2F2E06A12076}" type="sibTrans" cxnId="{DEA9C483-618E-4594-8406-C884D4045ED8}">
      <dgm:prSet/>
      <dgm:spPr/>
      <dgm:t>
        <a:bodyPr/>
        <a:lstStyle/>
        <a:p>
          <a:endParaRPr lang="en-US"/>
        </a:p>
      </dgm:t>
    </dgm:pt>
    <dgm:pt modelId="{34A2ACFD-3F77-41FC-A501-93A4B5405C50}">
      <dgm:prSet phldrT="[Text]" custT="1"/>
      <dgm:spPr/>
      <dgm:t>
        <a:bodyPr/>
        <a:lstStyle/>
        <a:p>
          <a:r>
            <a:rPr lang="en-US" sz="1200" dirty="0"/>
            <a:t>Psychologist liaises with named nurse and collates information about  SU.</a:t>
          </a:r>
        </a:p>
      </dgm:t>
    </dgm:pt>
    <dgm:pt modelId="{C445F29E-BB3D-49BE-91A2-45986D57E293}" type="parTrans" cxnId="{AA6AC275-9CD4-4755-B5BA-0DD4739CB3EE}">
      <dgm:prSet/>
      <dgm:spPr/>
      <dgm:t>
        <a:bodyPr/>
        <a:lstStyle/>
        <a:p>
          <a:endParaRPr lang="en-US"/>
        </a:p>
      </dgm:t>
    </dgm:pt>
    <dgm:pt modelId="{89E0B2AC-AEB4-4A77-AA61-89D02279692E}" type="sibTrans" cxnId="{AA6AC275-9CD4-4755-B5BA-0DD4739CB3EE}">
      <dgm:prSet/>
      <dgm:spPr/>
      <dgm:t>
        <a:bodyPr/>
        <a:lstStyle/>
        <a:p>
          <a:endParaRPr lang="en-US"/>
        </a:p>
      </dgm:t>
    </dgm:pt>
    <dgm:pt modelId="{32618BB6-F3EA-4169-A447-93F0A795FE34}">
      <dgm:prSet phldrT="[Text]" custT="1"/>
      <dgm:spPr/>
      <dgm:t>
        <a:bodyPr/>
        <a:lstStyle/>
        <a:p>
          <a:r>
            <a:rPr lang="en-US" sz="1200" dirty="0"/>
            <a:t>Level three: therapy with psychologist</a:t>
          </a:r>
        </a:p>
      </dgm:t>
    </dgm:pt>
    <dgm:pt modelId="{4AC03210-46DB-437B-8AF8-DFCA1CBE13A7}" type="parTrans" cxnId="{862A0D04-0C1E-4306-9351-2C28A5789B5B}">
      <dgm:prSet/>
      <dgm:spPr/>
      <dgm:t>
        <a:bodyPr/>
        <a:lstStyle/>
        <a:p>
          <a:endParaRPr lang="en-US"/>
        </a:p>
      </dgm:t>
    </dgm:pt>
    <dgm:pt modelId="{A5516E2F-6EFF-4012-B0F5-16DBE4BFBEDC}" type="sibTrans" cxnId="{862A0D04-0C1E-4306-9351-2C28A5789B5B}">
      <dgm:prSet/>
      <dgm:spPr/>
      <dgm:t>
        <a:bodyPr/>
        <a:lstStyle/>
        <a:p>
          <a:endParaRPr lang="en-US"/>
        </a:p>
      </dgm:t>
    </dgm:pt>
    <dgm:pt modelId="{213129A9-4E5E-4A35-A611-FB9AEEB44D75}">
      <dgm:prSet phldrT="[Text]" custT="1"/>
      <dgm:spPr/>
      <dgm:t>
        <a:bodyPr/>
        <a:lstStyle/>
        <a:p>
          <a:r>
            <a:rPr lang="en-US" sz="1200" dirty="0"/>
            <a:t> </a:t>
          </a:r>
        </a:p>
        <a:p>
          <a:r>
            <a:rPr lang="en-US" sz="1200" dirty="0"/>
            <a:t>Reductions in risky </a:t>
          </a:r>
          <a:r>
            <a:rPr lang="en-US" sz="1200" dirty="0" err="1"/>
            <a:t>behaviours</a:t>
          </a:r>
          <a:endParaRPr lang="en-US" sz="1200" dirty="0"/>
        </a:p>
        <a:p>
          <a:r>
            <a:rPr lang="en-US" sz="1200" dirty="0"/>
            <a:t>Improved patient well-being</a:t>
          </a:r>
        </a:p>
        <a:p>
          <a:r>
            <a:rPr lang="en-US" sz="1200" dirty="0"/>
            <a:t>Reduced staff burn out and sickness </a:t>
          </a:r>
        </a:p>
        <a:p>
          <a:r>
            <a:rPr lang="en-US" sz="1000" dirty="0"/>
            <a:t> </a:t>
          </a:r>
        </a:p>
      </dgm:t>
    </dgm:pt>
    <dgm:pt modelId="{2E3649FA-640B-4BBF-8B34-52ED45FE1345}" type="parTrans" cxnId="{98105299-EFAB-499C-AC45-659AA9330C73}">
      <dgm:prSet/>
      <dgm:spPr/>
      <dgm:t>
        <a:bodyPr/>
        <a:lstStyle/>
        <a:p>
          <a:endParaRPr lang="en-US"/>
        </a:p>
      </dgm:t>
    </dgm:pt>
    <dgm:pt modelId="{0A88E456-CF98-4049-8039-A48AF215E538}" type="sibTrans" cxnId="{98105299-EFAB-499C-AC45-659AA9330C73}">
      <dgm:prSet/>
      <dgm:spPr/>
      <dgm:t>
        <a:bodyPr/>
        <a:lstStyle/>
        <a:p>
          <a:endParaRPr lang="en-US"/>
        </a:p>
      </dgm:t>
    </dgm:pt>
    <dgm:pt modelId="{5237853D-9130-44DE-86D7-4F3F56431CF7}">
      <dgm:prSet custT="1"/>
      <dgm:spPr/>
      <dgm:t>
        <a:bodyPr/>
        <a:lstStyle/>
        <a:p>
          <a:r>
            <a:rPr lang="en-GB" sz="1200" dirty="0"/>
            <a:t>Cost savings </a:t>
          </a:r>
        </a:p>
        <a:p>
          <a:r>
            <a:rPr lang="en-GB" sz="1200" dirty="0"/>
            <a:t>More resource to implement psychologically-informed approach</a:t>
          </a:r>
        </a:p>
      </dgm:t>
    </dgm:pt>
    <dgm:pt modelId="{E3EB0B7A-EFB2-4885-9785-ACF2F3B05002}" type="parTrans" cxnId="{0A2C4710-9369-45BD-B72F-E769729E3586}">
      <dgm:prSet/>
      <dgm:spPr/>
      <dgm:t>
        <a:bodyPr/>
        <a:lstStyle/>
        <a:p>
          <a:endParaRPr lang="en-GB"/>
        </a:p>
      </dgm:t>
    </dgm:pt>
    <dgm:pt modelId="{AD8E0686-7E20-43A5-9F3A-F1EBB9BDD57F}" type="sibTrans" cxnId="{0A2C4710-9369-45BD-B72F-E769729E3586}">
      <dgm:prSet/>
      <dgm:spPr/>
      <dgm:t>
        <a:bodyPr/>
        <a:lstStyle/>
        <a:p>
          <a:endParaRPr lang="en-GB"/>
        </a:p>
      </dgm:t>
    </dgm:pt>
    <dgm:pt modelId="{C46C2E2E-994B-4441-9D78-011BD5B8B7EF}">
      <dgm:prSet phldrT="[Text]" custT="1"/>
      <dgm:spPr/>
      <dgm:t>
        <a:bodyPr/>
        <a:lstStyle/>
        <a:p>
          <a:r>
            <a:rPr lang="en-US" sz="1200" dirty="0"/>
            <a:t>Level two: nurse-led group or one-to-one interventions supervised by psychologist </a:t>
          </a:r>
        </a:p>
      </dgm:t>
    </dgm:pt>
    <dgm:pt modelId="{42F3C5FD-733A-4766-9011-070D5894BCD2}" type="sibTrans" cxnId="{C88FC21D-C332-4D0D-8758-91A679EFAB88}">
      <dgm:prSet/>
      <dgm:spPr/>
      <dgm:t>
        <a:bodyPr/>
        <a:lstStyle/>
        <a:p>
          <a:endParaRPr lang="en-US"/>
        </a:p>
      </dgm:t>
    </dgm:pt>
    <dgm:pt modelId="{3C9E9205-8D4E-491A-8DF7-2BA32EBAC3E7}" type="parTrans" cxnId="{C88FC21D-C332-4D0D-8758-91A679EFAB88}">
      <dgm:prSet/>
      <dgm:spPr/>
      <dgm:t>
        <a:bodyPr/>
        <a:lstStyle/>
        <a:p>
          <a:endParaRPr lang="en-US"/>
        </a:p>
      </dgm:t>
    </dgm:pt>
    <dgm:pt modelId="{3467B410-9DA8-44CB-8CA3-B8E6CDA52D37}">
      <dgm:prSet phldrT="[Text]" custT="1"/>
      <dgm:spPr/>
      <dgm:t>
        <a:bodyPr/>
        <a:lstStyle/>
        <a:p>
          <a:r>
            <a:rPr lang="en-US" sz="1200" dirty="0"/>
            <a:t>Level one formulation with all patients  </a:t>
          </a:r>
        </a:p>
      </dgm:t>
    </dgm:pt>
    <dgm:pt modelId="{46003D5D-3A10-47FE-887D-781D0B08BF6C}" type="sibTrans" cxnId="{F060E557-49BC-4D24-BD3F-5F2F370794ED}">
      <dgm:prSet/>
      <dgm:spPr/>
      <dgm:t>
        <a:bodyPr/>
        <a:lstStyle/>
        <a:p>
          <a:endParaRPr lang="en-US"/>
        </a:p>
      </dgm:t>
    </dgm:pt>
    <dgm:pt modelId="{4353B15B-9E10-4B10-82F0-D29100DE49AF}" type="parTrans" cxnId="{F060E557-49BC-4D24-BD3F-5F2F370794ED}">
      <dgm:prSet/>
      <dgm:spPr/>
      <dgm:t>
        <a:bodyPr/>
        <a:lstStyle/>
        <a:p>
          <a:endParaRPr lang="en-US"/>
        </a:p>
      </dgm:t>
    </dgm:pt>
    <dgm:pt modelId="{A5C0883A-BCF3-48EC-AD6D-E8731F906FF2}" type="pres">
      <dgm:prSet presAssocID="{C2674C9E-DD4E-47FB-A76F-5BA535563BD7}" presName="Name0" presStyleCnt="0">
        <dgm:presLayoutVars>
          <dgm:dir/>
          <dgm:resizeHandles/>
        </dgm:presLayoutVars>
      </dgm:prSet>
      <dgm:spPr/>
    </dgm:pt>
    <dgm:pt modelId="{9F1E7374-92E2-4E1C-A3CF-DF7DBE43AE29}" type="pres">
      <dgm:prSet presAssocID="{D0FCE343-DAFE-4E82-B8DC-DBC5D7BE050F}" presName="compNode" presStyleCnt="0"/>
      <dgm:spPr/>
    </dgm:pt>
    <dgm:pt modelId="{2FF408D9-C500-43E5-9378-980CD312E630}" type="pres">
      <dgm:prSet presAssocID="{D0FCE343-DAFE-4E82-B8DC-DBC5D7BE050F}" presName="dummyConnPt" presStyleCnt="0"/>
      <dgm:spPr/>
    </dgm:pt>
    <dgm:pt modelId="{142627CD-F7ED-4D31-A1D0-5A0CF66F9BE7}" type="pres">
      <dgm:prSet presAssocID="{D0FCE343-DAFE-4E82-B8DC-DBC5D7BE050F}" presName="node" presStyleLbl="node1" presStyleIdx="0" presStyleCnt="8">
        <dgm:presLayoutVars>
          <dgm:bulletEnabled val="1"/>
        </dgm:presLayoutVars>
      </dgm:prSet>
      <dgm:spPr/>
    </dgm:pt>
    <dgm:pt modelId="{19D3DF12-E6D2-4AEA-926C-3A9FC54164C6}" type="pres">
      <dgm:prSet presAssocID="{584B17D8-F4A2-47CC-A75B-D2D249241A88}" presName="sibTrans" presStyleLbl="bgSibTrans2D1" presStyleIdx="0" presStyleCnt="7"/>
      <dgm:spPr/>
    </dgm:pt>
    <dgm:pt modelId="{6F69140A-2F3D-4265-8987-00D68035CECF}" type="pres">
      <dgm:prSet presAssocID="{48A0D73A-63D1-486D-961D-F4CCD9C8BD7C}" presName="compNode" presStyleCnt="0"/>
      <dgm:spPr/>
    </dgm:pt>
    <dgm:pt modelId="{7B1C0CA2-9E16-4B26-9773-91623C506DEE}" type="pres">
      <dgm:prSet presAssocID="{48A0D73A-63D1-486D-961D-F4CCD9C8BD7C}" presName="dummyConnPt" presStyleCnt="0"/>
      <dgm:spPr/>
    </dgm:pt>
    <dgm:pt modelId="{457F5366-BF87-4CF2-B806-C7D097221EDB}" type="pres">
      <dgm:prSet presAssocID="{48A0D73A-63D1-486D-961D-F4CCD9C8BD7C}" presName="node" presStyleLbl="node1" presStyleIdx="1" presStyleCnt="8">
        <dgm:presLayoutVars>
          <dgm:bulletEnabled val="1"/>
        </dgm:presLayoutVars>
      </dgm:prSet>
      <dgm:spPr/>
    </dgm:pt>
    <dgm:pt modelId="{028E4E86-86BD-45AD-9274-B89D92CD71C5}" type="pres">
      <dgm:prSet presAssocID="{E66B6D35-9BA9-4258-835D-2F2E06A12076}" presName="sibTrans" presStyleLbl="bgSibTrans2D1" presStyleIdx="1" presStyleCnt="7"/>
      <dgm:spPr/>
    </dgm:pt>
    <dgm:pt modelId="{8FA5D14E-988F-40E0-8C4C-6D7E9C7F869A}" type="pres">
      <dgm:prSet presAssocID="{34A2ACFD-3F77-41FC-A501-93A4B5405C50}" presName="compNode" presStyleCnt="0"/>
      <dgm:spPr/>
    </dgm:pt>
    <dgm:pt modelId="{960951FB-BB29-4CBB-A283-06E5B8941EE2}" type="pres">
      <dgm:prSet presAssocID="{34A2ACFD-3F77-41FC-A501-93A4B5405C50}" presName="dummyConnPt" presStyleCnt="0"/>
      <dgm:spPr/>
    </dgm:pt>
    <dgm:pt modelId="{B596A062-BDF9-4180-9A85-A0B22C3B115D}" type="pres">
      <dgm:prSet presAssocID="{34A2ACFD-3F77-41FC-A501-93A4B5405C50}" presName="node" presStyleLbl="node1" presStyleIdx="2" presStyleCnt="8">
        <dgm:presLayoutVars>
          <dgm:bulletEnabled val="1"/>
        </dgm:presLayoutVars>
      </dgm:prSet>
      <dgm:spPr/>
    </dgm:pt>
    <dgm:pt modelId="{9557409C-4658-40C1-B67A-F7386075E0F3}" type="pres">
      <dgm:prSet presAssocID="{89E0B2AC-AEB4-4A77-AA61-89D02279692E}" presName="sibTrans" presStyleLbl="bgSibTrans2D1" presStyleIdx="2" presStyleCnt="7"/>
      <dgm:spPr/>
    </dgm:pt>
    <dgm:pt modelId="{B75D1A1A-6355-4520-99E0-735B553070D1}" type="pres">
      <dgm:prSet presAssocID="{3467B410-9DA8-44CB-8CA3-B8E6CDA52D37}" presName="compNode" presStyleCnt="0"/>
      <dgm:spPr/>
    </dgm:pt>
    <dgm:pt modelId="{4CD506EA-FD42-43AE-AB9B-2ECCE7C932E4}" type="pres">
      <dgm:prSet presAssocID="{3467B410-9DA8-44CB-8CA3-B8E6CDA52D37}" presName="dummyConnPt" presStyleCnt="0"/>
      <dgm:spPr/>
    </dgm:pt>
    <dgm:pt modelId="{2E357F39-7099-4B0B-9A12-7948A5D0A67A}" type="pres">
      <dgm:prSet presAssocID="{3467B410-9DA8-44CB-8CA3-B8E6CDA52D37}" presName="node" presStyleLbl="node1" presStyleIdx="3" presStyleCnt="8">
        <dgm:presLayoutVars>
          <dgm:bulletEnabled val="1"/>
        </dgm:presLayoutVars>
      </dgm:prSet>
      <dgm:spPr/>
    </dgm:pt>
    <dgm:pt modelId="{09F04CBC-9CCD-4061-9903-F561D95BDA43}" type="pres">
      <dgm:prSet presAssocID="{46003D5D-3A10-47FE-887D-781D0B08BF6C}" presName="sibTrans" presStyleLbl="bgSibTrans2D1" presStyleIdx="3" presStyleCnt="7"/>
      <dgm:spPr/>
    </dgm:pt>
    <dgm:pt modelId="{D32E2E72-FD4A-4F14-B7E0-FAB022322BB6}" type="pres">
      <dgm:prSet presAssocID="{C46C2E2E-994B-4441-9D78-011BD5B8B7EF}" presName="compNode" presStyleCnt="0"/>
      <dgm:spPr/>
    </dgm:pt>
    <dgm:pt modelId="{3D9F8204-F26B-415F-84E1-131EECCE9459}" type="pres">
      <dgm:prSet presAssocID="{C46C2E2E-994B-4441-9D78-011BD5B8B7EF}" presName="dummyConnPt" presStyleCnt="0"/>
      <dgm:spPr/>
    </dgm:pt>
    <dgm:pt modelId="{D852EC9F-CD46-45B4-895F-83D3262F27D8}" type="pres">
      <dgm:prSet presAssocID="{C46C2E2E-994B-4441-9D78-011BD5B8B7EF}" presName="node" presStyleLbl="node1" presStyleIdx="4" presStyleCnt="8">
        <dgm:presLayoutVars>
          <dgm:bulletEnabled val="1"/>
        </dgm:presLayoutVars>
      </dgm:prSet>
      <dgm:spPr/>
    </dgm:pt>
    <dgm:pt modelId="{8B11103D-736C-4DAB-92E6-58BE0E06296B}" type="pres">
      <dgm:prSet presAssocID="{42F3C5FD-733A-4766-9011-070D5894BCD2}" presName="sibTrans" presStyleLbl="bgSibTrans2D1" presStyleIdx="4" presStyleCnt="7"/>
      <dgm:spPr/>
    </dgm:pt>
    <dgm:pt modelId="{B29DDE75-5CB6-490F-AE6B-9CF3E11EE8AD}" type="pres">
      <dgm:prSet presAssocID="{32618BB6-F3EA-4169-A447-93F0A795FE34}" presName="compNode" presStyleCnt="0"/>
      <dgm:spPr/>
    </dgm:pt>
    <dgm:pt modelId="{C0C2AE93-05CD-4DAB-837C-181B1BDD57DB}" type="pres">
      <dgm:prSet presAssocID="{32618BB6-F3EA-4169-A447-93F0A795FE34}" presName="dummyConnPt" presStyleCnt="0"/>
      <dgm:spPr/>
    </dgm:pt>
    <dgm:pt modelId="{FF6C9493-2BA6-4EBC-92D0-3E5F12EF210F}" type="pres">
      <dgm:prSet presAssocID="{32618BB6-F3EA-4169-A447-93F0A795FE34}" presName="node" presStyleLbl="node1" presStyleIdx="5" presStyleCnt="8">
        <dgm:presLayoutVars>
          <dgm:bulletEnabled val="1"/>
        </dgm:presLayoutVars>
      </dgm:prSet>
      <dgm:spPr/>
    </dgm:pt>
    <dgm:pt modelId="{02B41768-C5D4-4C16-8531-DD0471390C37}" type="pres">
      <dgm:prSet presAssocID="{A5516E2F-6EFF-4012-B0F5-16DBE4BFBEDC}" presName="sibTrans" presStyleLbl="bgSibTrans2D1" presStyleIdx="5" presStyleCnt="7"/>
      <dgm:spPr/>
    </dgm:pt>
    <dgm:pt modelId="{F578124D-47DA-4A6E-8A0A-B2BBB4F18224}" type="pres">
      <dgm:prSet presAssocID="{213129A9-4E5E-4A35-A611-FB9AEEB44D75}" presName="compNode" presStyleCnt="0"/>
      <dgm:spPr/>
    </dgm:pt>
    <dgm:pt modelId="{9DDD9245-D945-41EF-9879-6261DEF549A8}" type="pres">
      <dgm:prSet presAssocID="{213129A9-4E5E-4A35-A611-FB9AEEB44D75}" presName="dummyConnPt" presStyleCnt="0"/>
      <dgm:spPr/>
    </dgm:pt>
    <dgm:pt modelId="{AE1866EA-0BFF-4A4B-B1A9-4F61D7AA4A10}" type="pres">
      <dgm:prSet presAssocID="{213129A9-4E5E-4A35-A611-FB9AEEB44D75}" presName="node" presStyleLbl="node1" presStyleIdx="6" presStyleCnt="8" custScaleY="112048">
        <dgm:presLayoutVars>
          <dgm:bulletEnabled val="1"/>
        </dgm:presLayoutVars>
      </dgm:prSet>
      <dgm:spPr/>
    </dgm:pt>
    <dgm:pt modelId="{C1EBA092-8481-4623-A042-1BB62B6A68C3}" type="pres">
      <dgm:prSet presAssocID="{0A88E456-CF98-4049-8039-A48AF215E538}" presName="sibTrans" presStyleLbl="bgSibTrans2D1" presStyleIdx="6" presStyleCnt="7"/>
      <dgm:spPr/>
    </dgm:pt>
    <dgm:pt modelId="{EB9BB7C8-D4D5-48EF-8288-7FC4DCC8FD52}" type="pres">
      <dgm:prSet presAssocID="{5237853D-9130-44DE-86D7-4F3F56431CF7}" presName="compNode" presStyleCnt="0"/>
      <dgm:spPr/>
    </dgm:pt>
    <dgm:pt modelId="{6D2C0C3A-47B1-4C15-81D3-15A7318C05A2}" type="pres">
      <dgm:prSet presAssocID="{5237853D-9130-44DE-86D7-4F3F56431CF7}" presName="dummyConnPt" presStyleCnt="0"/>
      <dgm:spPr/>
    </dgm:pt>
    <dgm:pt modelId="{10E56A58-BD88-416C-87CE-1F271DD02972}" type="pres">
      <dgm:prSet presAssocID="{5237853D-9130-44DE-86D7-4F3F56431CF7}" presName="node" presStyleLbl="node1" presStyleIdx="7" presStyleCnt="8">
        <dgm:presLayoutVars>
          <dgm:bulletEnabled val="1"/>
        </dgm:presLayoutVars>
      </dgm:prSet>
      <dgm:spPr/>
    </dgm:pt>
  </dgm:ptLst>
  <dgm:cxnLst>
    <dgm:cxn modelId="{862A0D04-0C1E-4306-9351-2C28A5789B5B}" srcId="{C2674C9E-DD4E-47FB-A76F-5BA535563BD7}" destId="{32618BB6-F3EA-4169-A447-93F0A795FE34}" srcOrd="5" destOrd="0" parTransId="{4AC03210-46DB-437B-8AF8-DFCA1CBE13A7}" sibTransId="{A5516E2F-6EFF-4012-B0F5-16DBE4BFBEDC}"/>
    <dgm:cxn modelId="{0A2C4710-9369-45BD-B72F-E769729E3586}" srcId="{C2674C9E-DD4E-47FB-A76F-5BA535563BD7}" destId="{5237853D-9130-44DE-86D7-4F3F56431CF7}" srcOrd="7" destOrd="0" parTransId="{E3EB0B7A-EFB2-4885-9785-ACF2F3B05002}" sibTransId="{AD8E0686-7E20-43A5-9F3A-F1EBB9BDD57F}"/>
    <dgm:cxn modelId="{5E736D10-60E0-4BEA-A9E7-1BF8B8EE0171}" type="presOf" srcId="{5237853D-9130-44DE-86D7-4F3F56431CF7}" destId="{10E56A58-BD88-416C-87CE-1F271DD02972}" srcOrd="0" destOrd="0" presId="urn:microsoft.com/office/officeart/2005/8/layout/bProcess4"/>
    <dgm:cxn modelId="{C88FC21D-C332-4D0D-8758-91A679EFAB88}" srcId="{C2674C9E-DD4E-47FB-A76F-5BA535563BD7}" destId="{C46C2E2E-994B-4441-9D78-011BD5B8B7EF}" srcOrd="4" destOrd="0" parTransId="{3C9E9205-8D4E-491A-8DF7-2BA32EBAC3E7}" sibTransId="{42F3C5FD-733A-4766-9011-070D5894BCD2}"/>
    <dgm:cxn modelId="{0ACF2627-F7CA-4334-B1CA-5D642E17875B}" type="presOf" srcId="{89E0B2AC-AEB4-4A77-AA61-89D02279692E}" destId="{9557409C-4658-40C1-B67A-F7386075E0F3}" srcOrd="0" destOrd="0" presId="urn:microsoft.com/office/officeart/2005/8/layout/bProcess4"/>
    <dgm:cxn modelId="{E3A51643-B22E-479C-A2B4-27C49ED0AFB1}" srcId="{C2674C9E-DD4E-47FB-A76F-5BA535563BD7}" destId="{D0FCE343-DAFE-4E82-B8DC-DBC5D7BE050F}" srcOrd="0" destOrd="0" parTransId="{C0538B1E-5D01-483D-853C-14EB782F792A}" sibTransId="{584B17D8-F4A2-47CC-A75B-D2D249241A88}"/>
    <dgm:cxn modelId="{6071174A-971D-4D75-BBA1-FC723A3595BF}" type="presOf" srcId="{E66B6D35-9BA9-4258-835D-2F2E06A12076}" destId="{028E4E86-86BD-45AD-9274-B89D92CD71C5}" srcOrd="0" destOrd="0" presId="urn:microsoft.com/office/officeart/2005/8/layout/bProcess4"/>
    <dgm:cxn modelId="{CAAC714B-9E4A-4C90-896F-BE54B01CA730}" type="presOf" srcId="{48A0D73A-63D1-486D-961D-F4CCD9C8BD7C}" destId="{457F5366-BF87-4CF2-B806-C7D097221EDB}" srcOrd="0" destOrd="0" presId="urn:microsoft.com/office/officeart/2005/8/layout/bProcess4"/>
    <dgm:cxn modelId="{AA6AC275-9CD4-4755-B5BA-0DD4739CB3EE}" srcId="{C2674C9E-DD4E-47FB-A76F-5BA535563BD7}" destId="{34A2ACFD-3F77-41FC-A501-93A4B5405C50}" srcOrd="2" destOrd="0" parTransId="{C445F29E-BB3D-49BE-91A2-45986D57E293}" sibTransId="{89E0B2AC-AEB4-4A77-AA61-89D02279692E}"/>
    <dgm:cxn modelId="{F060E557-49BC-4D24-BD3F-5F2F370794ED}" srcId="{C2674C9E-DD4E-47FB-A76F-5BA535563BD7}" destId="{3467B410-9DA8-44CB-8CA3-B8E6CDA52D37}" srcOrd="3" destOrd="0" parTransId="{4353B15B-9E10-4B10-82F0-D29100DE49AF}" sibTransId="{46003D5D-3A10-47FE-887D-781D0B08BF6C}"/>
    <dgm:cxn modelId="{E8166F78-21E0-4C3E-94E6-FD4A5F8E4CC7}" type="presOf" srcId="{0A88E456-CF98-4049-8039-A48AF215E538}" destId="{C1EBA092-8481-4623-A042-1BB62B6A68C3}" srcOrd="0" destOrd="0" presId="urn:microsoft.com/office/officeart/2005/8/layout/bProcess4"/>
    <dgm:cxn modelId="{AE5B3479-B2D3-413B-B7F7-8E169756C65A}" type="presOf" srcId="{34A2ACFD-3F77-41FC-A501-93A4B5405C50}" destId="{B596A062-BDF9-4180-9A85-A0B22C3B115D}" srcOrd="0" destOrd="0" presId="urn:microsoft.com/office/officeart/2005/8/layout/bProcess4"/>
    <dgm:cxn modelId="{DEA9C483-618E-4594-8406-C884D4045ED8}" srcId="{C2674C9E-DD4E-47FB-A76F-5BA535563BD7}" destId="{48A0D73A-63D1-486D-961D-F4CCD9C8BD7C}" srcOrd="1" destOrd="0" parTransId="{6EB7E2D0-276C-4EA6-9157-509D4E192B16}" sibTransId="{E66B6D35-9BA9-4258-835D-2F2E06A12076}"/>
    <dgm:cxn modelId="{3A3F6894-9168-43AF-92C4-33CC499FD9D4}" type="presOf" srcId="{46003D5D-3A10-47FE-887D-781D0B08BF6C}" destId="{09F04CBC-9CCD-4061-9903-F561D95BDA43}" srcOrd="0" destOrd="0" presId="urn:microsoft.com/office/officeart/2005/8/layout/bProcess4"/>
    <dgm:cxn modelId="{1BC68395-A342-4818-A736-EA45FA0D3FA6}" type="presOf" srcId="{C2674C9E-DD4E-47FB-A76F-5BA535563BD7}" destId="{A5C0883A-BCF3-48EC-AD6D-E8731F906FF2}" srcOrd="0" destOrd="0" presId="urn:microsoft.com/office/officeart/2005/8/layout/bProcess4"/>
    <dgm:cxn modelId="{8F697497-AAE2-4F37-992C-D8B24512FB56}" type="presOf" srcId="{213129A9-4E5E-4A35-A611-FB9AEEB44D75}" destId="{AE1866EA-0BFF-4A4B-B1A9-4F61D7AA4A10}" srcOrd="0" destOrd="0" presId="urn:microsoft.com/office/officeart/2005/8/layout/bProcess4"/>
    <dgm:cxn modelId="{B3A0D997-DE59-4B5E-82E2-3849F755E2BE}" type="presOf" srcId="{42F3C5FD-733A-4766-9011-070D5894BCD2}" destId="{8B11103D-736C-4DAB-92E6-58BE0E06296B}" srcOrd="0" destOrd="0" presId="urn:microsoft.com/office/officeart/2005/8/layout/bProcess4"/>
    <dgm:cxn modelId="{98105299-EFAB-499C-AC45-659AA9330C73}" srcId="{C2674C9E-DD4E-47FB-A76F-5BA535563BD7}" destId="{213129A9-4E5E-4A35-A611-FB9AEEB44D75}" srcOrd="6" destOrd="0" parTransId="{2E3649FA-640B-4BBF-8B34-52ED45FE1345}" sibTransId="{0A88E456-CF98-4049-8039-A48AF215E538}"/>
    <dgm:cxn modelId="{8533929C-78A4-4C42-80B8-BF93B31184FC}" type="presOf" srcId="{584B17D8-F4A2-47CC-A75B-D2D249241A88}" destId="{19D3DF12-E6D2-4AEA-926C-3A9FC54164C6}" srcOrd="0" destOrd="0" presId="urn:microsoft.com/office/officeart/2005/8/layout/bProcess4"/>
    <dgm:cxn modelId="{68C7949F-6B7D-4A05-B054-1C1EB39A1F9C}" type="presOf" srcId="{32618BB6-F3EA-4169-A447-93F0A795FE34}" destId="{FF6C9493-2BA6-4EBC-92D0-3E5F12EF210F}" srcOrd="0" destOrd="0" presId="urn:microsoft.com/office/officeart/2005/8/layout/bProcess4"/>
    <dgm:cxn modelId="{460DA6CA-9C0C-49CE-9070-ADC69847B8C6}" type="presOf" srcId="{D0FCE343-DAFE-4E82-B8DC-DBC5D7BE050F}" destId="{142627CD-F7ED-4D31-A1D0-5A0CF66F9BE7}" srcOrd="0" destOrd="0" presId="urn:microsoft.com/office/officeart/2005/8/layout/bProcess4"/>
    <dgm:cxn modelId="{767CAECD-B430-4443-969A-1BEB98699F5E}" type="presOf" srcId="{A5516E2F-6EFF-4012-B0F5-16DBE4BFBEDC}" destId="{02B41768-C5D4-4C16-8531-DD0471390C37}" srcOrd="0" destOrd="0" presId="urn:microsoft.com/office/officeart/2005/8/layout/bProcess4"/>
    <dgm:cxn modelId="{E4F84CD1-4647-4EEE-9BE0-511A9BC6DA08}" type="presOf" srcId="{3467B410-9DA8-44CB-8CA3-B8E6CDA52D37}" destId="{2E357F39-7099-4B0B-9A12-7948A5D0A67A}" srcOrd="0" destOrd="0" presId="urn:microsoft.com/office/officeart/2005/8/layout/bProcess4"/>
    <dgm:cxn modelId="{F09A17F1-5BA8-477B-B36B-7077924BA434}" type="presOf" srcId="{C46C2E2E-994B-4441-9D78-011BD5B8B7EF}" destId="{D852EC9F-CD46-45B4-895F-83D3262F27D8}" srcOrd="0" destOrd="0" presId="urn:microsoft.com/office/officeart/2005/8/layout/bProcess4"/>
    <dgm:cxn modelId="{311540E3-3A2A-4739-9376-333A58494792}" type="presParOf" srcId="{A5C0883A-BCF3-48EC-AD6D-E8731F906FF2}" destId="{9F1E7374-92E2-4E1C-A3CF-DF7DBE43AE29}" srcOrd="0" destOrd="0" presId="urn:microsoft.com/office/officeart/2005/8/layout/bProcess4"/>
    <dgm:cxn modelId="{8D674618-DC23-457A-9761-013D2EFE9775}" type="presParOf" srcId="{9F1E7374-92E2-4E1C-A3CF-DF7DBE43AE29}" destId="{2FF408D9-C500-43E5-9378-980CD312E630}" srcOrd="0" destOrd="0" presId="urn:microsoft.com/office/officeart/2005/8/layout/bProcess4"/>
    <dgm:cxn modelId="{C6D74DC8-3AAF-4CFB-AEA4-7AA403F61FA8}" type="presParOf" srcId="{9F1E7374-92E2-4E1C-A3CF-DF7DBE43AE29}" destId="{142627CD-F7ED-4D31-A1D0-5A0CF66F9BE7}" srcOrd="1" destOrd="0" presId="urn:microsoft.com/office/officeart/2005/8/layout/bProcess4"/>
    <dgm:cxn modelId="{2F87B5D8-8977-4E49-82D3-D0CA09E0D7A7}" type="presParOf" srcId="{A5C0883A-BCF3-48EC-AD6D-E8731F906FF2}" destId="{19D3DF12-E6D2-4AEA-926C-3A9FC54164C6}" srcOrd="1" destOrd="0" presId="urn:microsoft.com/office/officeart/2005/8/layout/bProcess4"/>
    <dgm:cxn modelId="{CEEA9EBF-A1B3-4F05-AA53-C85A64B8F702}" type="presParOf" srcId="{A5C0883A-BCF3-48EC-AD6D-E8731F906FF2}" destId="{6F69140A-2F3D-4265-8987-00D68035CECF}" srcOrd="2" destOrd="0" presId="urn:microsoft.com/office/officeart/2005/8/layout/bProcess4"/>
    <dgm:cxn modelId="{95917F7B-3BA0-42AE-AFE4-3C2CCA162852}" type="presParOf" srcId="{6F69140A-2F3D-4265-8987-00D68035CECF}" destId="{7B1C0CA2-9E16-4B26-9773-91623C506DEE}" srcOrd="0" destOrd="0" presId="urn:microsoft.com/office/officeart/2005/8/layout/bProcess4"/>
    <dgm:cxn modelId="{2269155C-3270-43EB-A2CB-2406D8FFADEA}" type="presParOf" srcId="{6F69140A-2F3D-4265-8987-00D68035CECF}" destId="{457F5366-BF87-4CF2-B806-C7D097221EDB}" srcOrd="1" destOrd="0" presId="urn:microsoft.com/office/officeart/2005/8/layout/bProcess4"/>
    <dgm:cxn modelId="{DE309B6A-A64C-4260-9794-3C604E7BA28F}" type="presParOf" srcId="{A5C0883A-BCF3-48EC-AD6D-E8731F906FF2}" destId="{028E4E86-86BD-45AD-9274-B89D92CD71C5}" srcOrd="3" destOrd="0" presId="urn:microsoft.com/office/officeart/2005/8/layout/bProcess4"/>
    <dgm:cxn modelId="{BB8EC368-4F51-486F-B954-D32943F0C629}" type="presParOf" srcId="{A5C0883A-BCF3-48EC-AD6D-E8731F906FF2}" destId="{8FA5D14E-988F-40E0-8C4C-6D7E9C7F869A}" srcOrd="4" destOrd="0" presId="urn:microsoft.com/office/officeart/2005/8/layout/bProcess4"/>
    <dgm:cxn modelId="{22F596DA-C759-423F-AFE1-E139128A4640}" type="presParOf" srcId="{8FA5D14E-988F-40E0-8C4C-6D7E9C7F869A}" destId="{960951FB-BB29-4CBB-A283-06E5B8941EE2}" srcOrd="0" destOrd="0" presId="urn:microsoft.com/office/officeart/2005/8/layout/bProcess4"/>
    <dgm:cxn modelId="{017F2AEE-0660-4BB2-ADB0-3457013DF5D0}" type="presParOf" srcId="{8FA5D14E-988F-40E0-8C4C-6D7E9C7F869A}" destId="{B596A062-BDF9-4180-9A85-A0B22C3B115D}" srcOrd="1" destOrd="0" presId="urn:microsoft.com/office/officeart/2005/8/layout/bProcess4"/>
    <dgm:cxn modelId="{08A242A8-FD8E-4120-AA0D-D73CAA8C3A56}" type="presParOf" srcId="{A5C0883A-BCF3-48EC-AD6D-E8731F906FF2}" destId="{9557409C-4658-40C1-B67A-F7386075E0F3}" srcOrd="5" destOrd="0" presId="urn:microsoft.com/office/officeart/2005/8/layout/bProcess4"/>
    <dgm:cxn modelId="{6C32C220-7AF3-49EA-A6E4-978A3FA82FBD}" type="presParOf" srcId="{A5C0883A-BCF3-48EC-AD6D-E8731F906FF2}" destId="{B75D1A1A-6355-4520-99E0-735B553070D1}" srcOrd="6" destOrd="0" presId="urn:microsoft.com/office/officeart/2005/8/layout/bProcess4"/>
    <dgm:cxn modelId="{5D6309F2-BF52-43CA-B448-7742EA641E7F}" type="presParOf" srcId="{B75D1A1A-6355-4520-99E0-735B553070D1}" destId="{4CD506EA-FD42-43AE-AB9B-2ECCE7C932E4}" srcOrd="0" destOrd="0" presId="urn:microsoft.com/office/officeart/2005/8/layout/bProcess4"/>
    <dgm:cxn modelId="{2A9F111F-D7C8-40FA-8C75-722F03047AA9}" type="presParOf" srcId="{B75D1A1A-6355-4520-99E0-735B553070D1}" destId="{2E357F39-7099-4B0B-9A12-7948A5D0A67A}" srcOrd="1" destOrd="0" presId="urn:microsoft.com/office/officeart/2005/8/layout/bProcess4"/>
    <dgm:cxn modelId="{F27F697A-A15E-4B07-A243-D878C177A8BB}" type="presParOf" srcId="{A5C0883A-BCF3-48EC-AD6D-E8731F906FF2}" destId="{09F04CBC-9CCD-4061-9903-F561D95BDA43}" srcOrd="7" destOrd="0" presId="urn:microsoft.com/office/officeart/2005/8/layout/bProcess4"/>
    <dgm:cxn modelId="{E25C7422-E232-45F9-8B09-876D529A5DA2}" type="presParOf" srcId="{A5C0883A-BCF3-48EC-AD6D-E8731F906FF2}" destId="{D32E2E72-FD4A-4F14-B7E0-FAB022322BB6}" srcOrd="8" destOrd="0" presId="urn:microsoft.com/office/officeart/2005/8/layout/bProcess4"/>
    <dgm:cxn modelId="{B5B76BFC-C9D2-4229-9D4E-181C1406B475}" type="presParOf" srcId="{D32E2E72-FD4A-4F14-B7E0-FAB022322BB6}" destId="{3D9F8204-F26B-415F-84E1-131EECCE9459}" srcOrd="0" destOrd="0" presId="urn:microsoft.com/office/officeart/2005/8/layout/bProcess4"/>
    <dgm:cxn modelId="{10BF34EA-0FB8-42C2-A908-FBE9CA85740E}" type="presParOf" srcId="{D32E2E72-FD4A-4F14-B7E0-FAB022322BB6}" destId="{D852EC9F-CD46-45B4-895F-83D3262F27D8}" srcOrd="1" destOrd="0" presId="urn:microsoft.com/office/officeart/2005/8/layout/bProcess4"/>
    <dgm:cxn modelId="{1B84DCCC-E8DC-4C88-A801-D0FF17ED9AFB}" type="presParOf" srcId="{A5C0883A-BCF3-48EC-AD6D-E8731F906FF2}" destId="{8B11103D-736C-4DAB-92E6-58BE0E06296B}" srcOrd="9" destOrd="0" presId="urn:microsoft.com/office/officeart/2005/8/layout/bProcess4"/>
    <dgm:cxn modelId="{E4C9EC20-29B8-486C-9EF7-77A17627CACA}" type="presParOf" srcId="{A5C0883A-BCF3-48EC-AD6D-E8731F906FF2}" destId="{B29DDE75-5CB6-490F-AE6B-9CF3E11EE8AD}" srcOrd="10" destOrd="0" presId="urn:microsoft.com/office/officeart/2005/8/layout/bProcess4"/>
    <dgm:cxn modelId="{9E5B3C8C-DD9D-4537-B987-DEAE494FE147}" type="presParOf" srcId="{B29DDE75-5CB6-490F-AE6B-9CF3E11EE8AD}" destId="{C0C2AE93-05CD-4DAB-837C-181B1BDD57DB}" srcOrd="0" destOrd="0" presId="urn:microsoft.com/office/officeart/2005/8/layout/bProcess4"/>
    <dgm:cxn modelId="{22291731-B3AD-471A-84B4-400AF553D9DD}" type="presParOf" srcId="{B29DDE75-5CB6-490F-AE6B-9CF3E11EE8AD}" destId="{FF6C9493-2BA6-4EBC-92D0-3E5F12EF210F}" srcOrd="1" destOrd="0" presId="urn:microsoft.com/office/officeart/2005/8/layout/bProcess4"/>
    <dgm:cxn modelId="{0ACA8CFE-938C-408B-9746-E975BBF37E8B}" type="presParOf" srcId="{A5C0883A-BCF3-48EC-AD6D-E8731F906FF2}" destId="{02B41768-C5D4-4C16-8531-DD0471390C37}" srcOrd="11" destOrd="0" presId="urn:microsoft.com/office/officeart/2005/8/layout/bProcess4"/>
    <dgm:cxn modelId="{0B483292-A742-44C0-81AF-161A5C07980F}" type="presParOf" srcId="{A5C0883A-BCF3-48EC-AD6D-E8731F906FF2}" destId="{F578124D-47DA-4A6E-8A0A-B2BBB4F18224}" srcOrd="12" destOrd="0" presId="urn:microsoft.com/office/officeart/2005/8/layout/bProcess4"/>
    <dgm:cxn modelId="{AF16CB42-FCF9-4184-9ACD-5A4E4D88E596}" type="presParOf" srcId="{F578124D-47DA-4A6E-8A0A-B2BBB4F18224}" destId="{9DDD9245-D945-41EF-9879-6261DEF549A8}" srcOrd="0" destOrd="0" presId="urn:microsoft.com/office/officeart/2005/8/layout/bProcess4"/>
    <dgm:cxn modelId="{C547995C-807A-4E98-9680-D1A9BDB5848A}" type="presParOf" srcId="{F578124D-47DA-4A6E-8A0A-B2BBB4F18224}" destId="{AE1866EA-0BFF-4A4B-B1A9-4F61D7AA4A10}" srcOrd="1" destOrd="0" presId="urn:microsoft.com/office/officeart/2005/8/layout/bProcess4"/>
    <dgm:cxn modelId="{25BD834C-CF7E-4E0E-AE53-3CE78156175A}" type="presParOf" srcId="{A5C0883A-BCF3-48EC-AD6D-E8731F906FF2}" destId="{C1EBA092-8481-4623-A042-1BB62B6A68C3}" srcOrd="13" destOrd="0" presId="urn:microsoft.com/office/officeart/2005/8/layout/bProcess4"/>
    <dgm:cxn modelId="{3A00719F-B47A-4BFD-993B-A01EC13753E5}" type="presParOf" srcId="{A5C0883A-BCF3-48EC-AD6D-E8731F906FF2}" destId="{EB9BB7C8-D4D5-48EF-8288-7FC4DCC8FD52}" srcOrd="14" destOrd="0" presId="urn:microsoft.com/office/officeart/2005/8/layout/bProcess4"/>
    <dgm:cxn modelId="{0F315F1A-3BFB-410E-8DC9-2A853767EE36}" type="presParOf" srcId="{EB9BB7C8-D4D5-48EF-8288-7FC4DCC8FD52}" destId="{6D2C0C3A-47B1-4C15-81D3-15A7318C05A2}" srcOrd="0" destOrd="0" presId="urn:microsoft.com/office/officeart/2005/8/layout/bProcess4"/>
    <dgm:cxn modelId="{F6482A7F-144C-455D-BCAD-4913C477729D}" type="presParOf" srcId="{EB9BB7C8-D4D5-48EF-8288-7FC4DCC8FD52}" destId="{10E56A58-BD88-416C-87CE-1F271DD02972}" srcOrd="1" destOrd="0" presId="urn:microsoft.com/office/officeart/2005/8/layout/b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917EBC-59B5-4365-870B-DBFC1E34C64E}">
      <dsp:nvSpPr>
        <dsp:cNvPr id="0" name=""/>
        <dsp:cNvSpPr/>
      </dsp:nvSpPr>
      <dsp:spPr>
        <a:xfrm>
          <a:off x="0" y="0"/>
          <a:ext cx="10515600" cy="1305401"/>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Engagement with wider system: Attendance at key MDT meetings and handovers, staff support groups, own supervision  </a:t>
          </a:r>
        </a:p>
      </dsp:txBody>
      <dsp:txXfrm>
        <a:off x="0" y="0"/>
        <a:ext cx="10515600" cy="1305401"/>
      </dsp:txXfrm>
    </dsp:sp>
    <dsp:sp modelId="{5C043317-42C0-4D6D-BAD3-850F91A16BBF}">
      <dsp:nvSpPr>
        <dsp:cNvPr id="0" name=""/>
        <dsp:cNvSpPr/>
      </dsp:nvSpPr>
      <dsp:spPr>
        <a:xfrm>
          <a:off x="5134" y="1305401"/>
          <a:ext cx="3501776" cy="274134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Level 1: Formulation</a:t>
          </a:r>
        </a:p>
        <a:p>
          <a:pPr marL="0" lvl="0" indent="0" algn="l" defTabSz="933450">
            <a:lnSpc>
              <a:spcPct val="90000"/>
            </a:lnSpc>
            <a:spcBef>
              <a:spcPct val="0"/>
            </a:spcBef>
            <a:spcAft>
              <a:spcPct val="35000"/>
            </a:spcAft>
            <a:buNone/>
          </a:pPr>
          <a:r>
            <a:rPr lang="en-US" sz="2100" kern="1200" dirty="0"/>
            <a:t>Psychologist to facilitate team formulation for each patient</a:t>
          </a:r>
          <a:endParaRPr lang="en-GB" sz="2100" kern="1200" dirty="0"/>
        </a:p>
      </dsp:txBody>
      <dsp:txXfrm>
        <a:off x="5134" y="1305401"/>
        <a:ext cx="3501776" cy="2741342"/>
      </dsp:txXfrm>
    </dsp:sp>
    <dsp:sp modelId="{7F6444CB-813E-4775-A06D-B800827F6E1B}">
      <dsp:nvSpPr>
        <dsp:cNvPr id="0" name=""/>
        <dsp:cNvSpPr/>
      </dsp:nvSpPr>
      <dsp:spPr>
        <a:xfrm>
          <a:off x="3506911" y="1305401"/>
          <a:ext cx="3501776" cy="274134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Level </a:t>
          </a:r>
          <a:r>
            <a:rPr lang="en-GB" sz="2100" kern="1200" dirty="0"/>
            <a:t>2: Nurse-delivered interventions </a:t>
          </a:r>
        </a:p>
        <a:p>
          <a:pPr marL="0" lvl="0" indent="0" algn="l" defTabSz="933450">
            <a:lnSpc>
              <a:spcPct val="90000"/>
            </a:lnSpc>
            <a:spcBef>
              <a:spcPct val="0"/>
            </a:spcBef>
            <a:spcAft>
              <a:spcPct val="35000"/>
            </a:spcAft>
            <a:buNone/>
          </a:pPr>
          <a:r>
            <a:rPr lang="en-US" sz="2100" kern="1200" dirty="0"/>
            <a:t>Psychologist to train and supervise staff to engage patients in guided self-help psychological interventions.</a:t>
          </a:r>
        </a:p>
      </dsp:txBody>
      <dsp:txXfrm>
        <a:off x="3506911" y="1305401"/>
        <a:ext cx="3501776" cy="2741342"/>
      </dsp:txXfrm>
    </dsp:sp>
    <dsp:sp modelId="{6FE657F8-DAA1-4BD2-88A8-A1F6F2E7969A}">
      <dsp:nvSpPr>
        <dsp:cNvPr id="0" name=""/>
        <dsp:cNvSpPr/>
      </dsp:nvSpPr>
      <dsp:spPr>
        <a:xfrm>
          <a:off x="7008688" y="1305401"/>
          <a:ext cx="3501776" cy="274134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Level 3: Therapy with psychologist</a:t>
          </a:r>
        </a:p>
        <a:p>
          <a:pPr marL="0" lvl="0" indent="0" algn="l" defTabSz="933450">
            <a:lnSpc>
              <a:spcPct val="90000"/>
            </a:lnSpc>
            <a:spcBef>
              <a:spcPct val="0"/>
            </a:spcBef>
            <a:spcAft>
              <a:spcPct val="35000"/>
            </a:spcAft>
            <a:buNone/>
          </a:pPr>
          <a:r>
            <a:rPr lang="en-US" sz="2100" kern="1200" dirty="0"/>
            <a:t>Psychologist to engage some patients in 1-2-1 psychological therapy, focusing on assessment and formulation, reason for current admission and relapse prevention. </a:t>
          </a:r>
          <a:r>
            <a:rPr lang="en-GB" sz="2100" kern="1200" dirty="0"/>
            <a:t>  </a:t>
          </a:r>
        </a:p>
      </dsp:txBody>
      <dsp:txXfrm>
        <a:off x="7008688" y="1305401"/>
        <a:ext cx="3501776" cy="2741342"/>
      </dsp:txXfrm>
    </dsp:sp>
    <dsp:sp modelId="{D7EB942B-0E2D-40C7-B844-DE158C26613B}">
      <dsp:nvSpPr>
        <dsp:cNvPr id="0" name=""/>
        <dsp:cNvSpPr/>
      </dsp:nvSpPr>
      <dsp:spPr>
        <a:xfrm>
          <a:off x="0" y="4046744"/>
          <a:ext cx="10515600" cy="304593"/>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384D53-5848-413A-BB1D-DB8926BFBD05}">
      <dsp:nvSpPr>
        <dsp:cNvPr id="0" name=""/>
        <dsp:cNvSpPr/>
      </dsp:nvSpPr>
      <dsp:spPr>
        <a:xfrm rot="5400000">
          <a:off x="1175015" y="1028056"/>
          <a:ext cx="1608314"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6245372-2C2A-4844-945F-DC67E1B00C97}">
      <dsp:nvSpPr>
        <dsp:cNvPr id="0" name=""/>
        <dsp:cNvSpPr/>
      </dsp:nvSpPr>
      <dsp:spPr>
        <a:xfrm>
          <a:off x="1544871" y="1448"/>
          <a:ext cx="2153840" cy="12923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Ward evaluation and formulation to determine the ward culture and specific barriers and facilitators to implementation.</a:t>
          </a:r>
        </a:p>
      </dsp:txBody>
      <dsp:txXfrm>
        <a:off x="1582721" y="39298"/>
        <a:ext cx="2078140" cy="1216604"/>
      </dsp:txXfrm>
    </dsp:sp>
    <dsp:sp modelId="{ECF977F5-95C6-4956-AA2B-C2D9940C9710}">
      <dsp:nvSpPr>
        <dsp:cNvPr id="0" name=""/>
        <dsp:cNvSpPr/>
      </dsp:nvSpPr>
      <dsp:spPr>
        <a:xfrm rot="5400000">
          <a:off x="1175015" y="2643436"/>
          <a:ext cx="1608314"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59F7757-3842-4957-9491-D57A9005D15D}">
      <dsp:nvSpPr>
        <dsp:cNvPr id="0" name=""/>
        <dsp:cNvSpPr/>
      </dsp:nvSpPr>
      <dsp:spPr>
        <a:xfrm>
          <a:off x="1544871" y="1616829"/>
          <a:ext cx="2153840" cy="12923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Obtain senior staff buy-in. </a:t>
          </a:r>
        </a:p>
      </dsp:txBody>
      <dsp:txXfrm>
        <a:off x="1582721" y="1654679"/>
        <a:ext cx="2078140" cy="1216604"/>
      </dsp:txXfrm>
    </dsp:sp>
    <dsp:sp modelId="{85A7D0F9-ABD5-4F13-A421-E6248A5047C4}">
      <dsp:nvSpPr>
        <dsp:cNvPr id="0" name=""/>
        <dsp:cNvSpPr/>
      </dsp:nvSpPr>
      <dsp:spPr>
        <a:xfrm>
          <a:off x="1982706" y="3451127"/>
          <a:ext cx="2857541"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10FD33C-698D-4396-B8C3-9A5BAD5768D7}">
      <dsp:nvSpPr>
        <dsp:cNvPr id="0" name=""/>
        <dsp:cNvSpPr/>
      </dsp:nvSpPr>
      <dsp:spPr>
        <a:xfrm>
          <a:off x="1544871" y="3232209"/>
          <a:ext cx="2153840" cy="12923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Researchers and senior leaders introduce project to staff. Allow time for queries/concerns to be raised and addressed. </a:t>
          </a:r>
        </a:p>
      </dsp:txBody>
      <dsp:txXfrm>
        <a:off x="1582721" y="3270059"/>
        <a:ext cx="2078140" cy="1216604"/>
      </dsp:txXfrm>
    </dsp:sp>
    <dsp:sp modelId="{1860E346-BA2C-4426-A269-4A36FFD0DE56}">
      <dsp:nvSpPr>
        <dsp:cNvPr id="0" name=""/>
        <dsp:cNvSpPr/>
      </dsp:nvSpPr>
      <dsp:spPr>
        <a:xfrm rot="16200000">
          <a:off x="4039623" y="2643436"/>
          <a:ext cx="1608314"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1C2BF0A-5CE6-4473-A158-D91D2B3D43B5}">
      <dsp:nvSpPr>
        <dsp:cNvPr id="0" name=""/>
        <dsp:cNvSpPr/>
      </dsp:nvSpPr>
      <dsp:spPr>
        <a:xfrm>
          <a:off x="4409479" y="3232209"/>
          <a:ext cx="2153840" cy="12923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Psychologist recruited with relevant attributes/skills: ward staff and SU involved in recruitment process.</a:t>
          </a:r>
        </a:p>
      </dsp:txBody>
      <dsp:txXfrm>
        <a:off x="4447329" y="3270059"/>
        <a:ext cx="2078140" cy="1216604"/>
      </dsp:txXfrm>
    </dsp:sp>
    <dsp:sp modelId="{905FBBBB-0D07-446A-B307-C69D99BE7546}">
      <dsp:nvSpPr>
        <dsp:cNvPr id="0" name=""/>
        <dsp:cNvSpPr/>
      </dsp:nvSpPr>
      <dsp:spPr>
        <a:xfrm rot="16200000">
          <a:off x="4039623" y="1028056"/>
          <a:ext cx="1608314"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7512075-4B72-40CB-A4A2-4125E58548FD}">
      <dsp:nvSpPr>
        <dsp:cNvPr id="0" name=""/>
        <dsp:cNvSpPr/>
      </dsp:nvSpPr>
      <dsp:spPr>
        <a:xfrm>
          <a:off x="4409479" y="1616829"/>
          <a:ext cx="2153840" cy="12923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Psychologist undertakes any necessary training and bases self on ward to begin to develop relationships with staff  and ward routines</a:t>
          </a:r>
        </a:p>
      </dsp:txBody>
      <dsp:txXfrm>
        <a:off x="4447329" y="1654679"/>
        <a:ext cx="2078140" cy="1216604"/>
      </dsp:txXfrm>
    </dsp:sp>
    <dsp:sp modelId="{E38E3DD2-F0F0-4CB7-ADAC-2BE1230FEE57}">
      <dsp:nvSpPr>
        <dsp:cNvPr id="0" name=""/>
        <dsp:cNvSpPr/>
      </dsp:nvSpPr>
      <dsp:spPr>
        <a:xfrm>
          <a:off x="4847314" y="220366"/>
          <a:ext cx="2857541"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71D7D53-FDA3-49C7-9344-1B8D498B3675}">
      <dsp:nvSpPr>
        <dsp:cNvPr id="0" name=""/>
        <dsp:cNvSpPr/>
      </dsp:nvSpPr>
      <dsp:spPr>
        <a:xfrm>
          <a:off x="4409479" y="1448"/>
          <a:ext cx="2153840" cy="12923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 Psychologist delivers any training to staff to help embed the intervention or support delivery</a:t>
          </a:r>
        </a:p>
      </dsp:txBody>
      <dsp:txXfrm>
        <a:off x="4447329" y="39298"/>
        <a:ext cx="2078140" cy="1216604"/>
      </dsp:txXfrm>
    </dsp:sp>
    <dsp:sp modelId="{0F174CE2-7533-477C-A269-4CE429F1B3C0}">
      <dsp:nvSpPr>
        <dsp:cNvPr id="0" name=""/>
        <dsp:cNvSpPr/>
      </dsp:nvSpPr>
      <dsp:spPr>
        <a:xfrm rot="5400000">
          <a:off x="6904232" y="1028056"/>
          <a:ext cx="1608314"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93820D4-516A-4C98-82C2-CDE6831E274A}">
      <dsp:nvSpPr>
        <dsp:cNvPr id="0" name=""/>
        <dsp:cNvSpPr/>
      </dsp:nvSpPr>
      <dsp:spPr>
        <a:xfrm>
          <a:off x="7274087" y="1448"/>
          <a:ext cx="2153840" cy="12923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Psychologist to identify nursing champions who can drive optimism and engagement within team</a:t>
          </a:r>
        </a:p>
      </dsp:txBody>
      <dsp:txXfrm>
        <a:off x="7311937" y="39298"/>
        <a:ext cx="2078140" cy="1216604"/>
      </dsp:txXfrm>
    </dsp:sp>
    <dsp:sp modelId="{EC1DD641-95C8-4180-ACB6-02E13AF7566A}">
      <dsp:nvSpPr>
        <dsp:cNvPr id="0" name=""/>
        <dsp:cNvSpPr/>
      </dsp:nvSpPr>
      <dsp:spPr>
        <a:xfrm>
          <a:off x="7274087" y="1616829"/>
          <a:ext cx="2153840" cy="12923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Psychologist plans out use of time in collaboration with senior staff on ward – to include ward rounds and other key team meetings</a:t>
          </a:r>
        </a:p>
      </dsp:txBody>
      <dsp:txXfrm>
        <a:off x="7311937" y="1654679"/>
        <a:ext cx="2078140" cy="12166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D3DF12-E6D2-4AEA-926C-3A9FC54164C6}">
      <dsp:nvSpPr>
        <dsp:cNvPr id="0" name=""/>
        <dsp:cNvSpPr/>
      </dsp:nvSpPr>
      <dsp:spPr>
        <a:xfrm rot="5400000">
          <a:off x="1175015" y="1028056"/>
          <a:ext cx="1608314"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42627CD-F7ED-4D31-A1D0-5A0CF66F9BE7}">
      <dsp:nvSpPr>
        <dsp:cNvPr id="0" name=""/>
        <dsp:cNvSpPr/>
      </dsp:nvSpPr>
      <dsp:spPr>
        <a:xfrm>
          <a:off x="1544871" y="1448"/>
          <a:ext cx="2153840" cy="12923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Admission to ward - SU has first meeting with named nurse/admitting nurse</a:t>
          </a:r>
        </a:p>
      </dsp:txBody>
      <dsp:txXfrm>
        <a:off x="1582721" y="39298"/>
        <a:ext cx="2078140" cy="1216604"/>
      </dsp:txXfrm>
    </dsp:sp>
    <dsp:sp modelId="{028E4E86-86BD-45AD-9274-B89D92CD71C5}">
      <dsp:nvSpPr>
        <dsp:cNvPr id="0" name=""/>
        <dsp:cNvSpPr/>
      </dsp:nvSpPr>
      <dsp:spPr>
        <a:xfrm rot="5400000">
          <a:off x="1175015" y="2643436"/>
          <a:ext cx="1608314"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57F5366-BF87-4CF2-B806-C7D097221EDB}">
      <dsp:nvSpPr>
        <dsp:cNvPr id="0" name=""/>
        <dsp:cNvSpPr/>
      </dsp:nvSpPr>
      <dsp:spPr>
        <a:xfrm>
          <a:off x="1544871" y="1616829"/>
          <a:ext cx="2153840" cy="12923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 Nurse provides verbal and written information about available psychology/access to therapy</a:t>
          </a:r>
        </a:p>
      </dsp:txBody>
      <dsp:txXfrm>
        <a:off x="1582721" y="1654679"/>
        <a:ext cx="2078140" cy="1216604"/>
      </dsp:txXfrm>
    </dsp:sp>
    <dsp:sp modelId="{9557409C-4658-40C1-B67A-F7386075E0F3}">
      <dsp:nvSpPr>
        <dsp:cNvPr id="0" name=""/>
        <dsp:cNvSpPr/>
      </dsp:nvSpPr>
      <dsp:spPr>
        <a:xfrm>
          <a:off x="1982706" y="3451127"/>
          <a:ext cx="2857541"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596A062-BDF9-4180-9A85-A0B22C3B115D}">
      <dsp:nvSpPr>
        <dsp:cNvPr id="0" name=""/>
        <dsp:cNvSpPr/>
      </dsp:nvSpPr>
      <dsp:spPr>
        <a:xfrm>
          <a:off x="1544871" y="3232209"/>
          <a:ext cx="2153840" cy="12923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Psychologist liaises with named nurse and collates information about  SU.</a:t>
          </a:r>
        </a:p>
      </dsp:txBody>
      <dsp:txXfrm>
        <a:off x="1582721" y="3270059"/>
        <a:ext cx="2078140" cy="1216604"/>
      </dsp:txXfrm>
    </dsp:sp>
    <dsp:sp modelId="{09F04CBC-9CCD-4061-9903-F561D95BDA43}">
      <dsp:nvSpPr>
        <dsp:cNvPr id="0" name=""/>
        <dsp:cNvSpPr/>
      </dsp:nvSpPr>
      <dsp:spPr>
        <a:xfrm rot="16200000">
          <a:off x="4039623" y="2643436"/>
          <a:ext cx="1608314"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E357F39-7099-4B0B-9A12-7948A5D0A67A}">
      <dsp:nvSpPr>
        <dsp:cNvPr id="0" name=""/>
        <dsp:cNvSpPr/>
      </dsp:nvSpPr>
      <dsp:spPr>
        <a:xfrm>
          <a:off x="4409479" y="3232209"/>
          <a:ext cx="2153840" cy="12923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Level one formulation with all patients  </a:t>
          </a:r>
        </a:p>
      </dsp:txBody>
      <dsp:txXfrm>
        <a:off x="4447329" y="3270059"/>
        <a:ext cx="2078140" cy="1216604"/>
      </dsp:txXfrm>
    </dsp:sp>
    <dsp:sp modelId="{8B11103D-736C-4DAB-92E6-58BE0E06296B}">
      <dsp:nvSpPr>
        <dsp:cNvPr id="0" name=""/>
        <dsp:cNvSpPr/>
      </dsp:nvSpPr>
      <dsp:spPr>
        <a:xfrm rot="16200000">
          <a:off x="4039623" y="1028056"/>
          <a:ext cx="1608314"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852EC9F-CD46-45B4-895F-83D3262F27D8}">
      <dsp:nvSpPr>
        <dsp:cNvPr id="0" name=""/>
        <dsp:cNvSpPr/>
      </dsp:nvSpPr>
      <dsp:spPr>
        <a:xfrm>
          <a:off x="4409479" y="1616829"/>
          <a:ext cx="2153840" cy="12923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Level two: nurse-led group or one-to-one interventions supervised by psychologist </a:t>
          </a:r>
        </a:p>
      </dsp:txBody>
      <dsp:txXfrm>
        <a:off x="4447329" y="1654679"/>
        <a:ext cx="2078140" cy="1216604"/>
      </dsp:txXfrm>
    </dsp:sp>
    <dsp:sp modelId="{02B41768-C5D4-4C16-8531-DD0471390C37}">
      <dsp:nvSpPr>
        <dsp:cNvPr id="0" name=""/>
        <dsp:cNvSpPr/>
      </dsp:nvSpPr>
      <dsp:spPr>
        <a:xfrm rot="84416">
          <a:off x="4843349" y="259077"/>
          <a:ext cx="2865471"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F6C9493-2BA6-4EBC-92D0-3E5F12EF210F}">
      <dsp:nvSpPr>
        <dsp:cNvPr id="0" name=""/>
        <dsp:cNvSpPr/>
      </dsp:nvSpPr>
      <dsp:spPr>
        <a:xfrm>
          <a:off x="4409479" y="1448"/>
          <a:ext cx="2153840" cy="12923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Level three: therapy with psychologist</a:t>
          </a:r>
        </a:p>
      </dsp:txBody>
      <dsp:txXfrm>
        <a:off x="4447329" y="39298"/>
        <a:ext cx="2078140" cy="1216604"/>
      </dsp:txXfrm>
    </dsp:sp>
    <dsp:sp modelId="{C1EBA092-8481-4623-A042-1BB62B6A68C3}">
      <dsp:nvSpPr>
        <dsp:cNvPr id="0" name=""/>
        <dsp:cNvSpPr/>
      </dsp:nvSpPr>
      <dsp:spPr>
        <a:xfrm rot="5400000">
          <a:off x="6865520" y="1145041"/>
          <a:ext cx="1685736" cy="193845"/>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E1866EA-0BFF-4A4B-B1A9-4F61D7AA4A10}">
      <dsp:nvSpPr>
        <dsp:cNvPr id="0" name=""/>
        <dsp:cNvSpPr/>
      </dsp:nvSpPr>
      <dsp:spPr>
        <a:xfrm>
          <a:off x="7274087" y="1448"/>
          <a:ext cx="2153840" cy="144800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 </a:t>
          </a:r>
        </a:p>
        <a:p>
          <a:pPr marL="0" lvl="0" indent="0" algn="ctr" defTabSz="533400">
            <a:lnSpc>
              <a:spcPct val="90000"/>
            </a:lnSpc>
            <a:spcBef>
              <a:spcPct val="0"/>
            </a:spcBef>
            <a:spcAft>
              <a:spcPct val="35000"/>
            </a:spcAft>
            <a:buNone/>
          </a:pPr>
          <a:r>
            <a:rPr lang="en-US" sz="1200" kern="1200" dirty="0"/>
            <a:t>Reductions in risky </a:t>
          </a:r>
          <a:r>
            <a:rPr lang="en-US" sz="1200" kern="1200" dirty="0" err="1"/>
            <a:t>behaviours</a:t>
          </a:r>
          <a:endParaRPr lang="en-US" sz="1200" kern="1200" dirty="0"/>
        </a:p>
        <a:p>
          <a:pPr marL="0" lvl="0" indent="0" algn="ctr" defTabSz="533400">
            <a:lnSpc>
              <a:spcPct val="90000"/>
            </a:lnSpc>
            <a:spcBef>
              <a:spcPct val="0"/>
            </a:spcBef>
            <a:spcAft>
              <a:spcPct val="35000"/>
            </a:spcAft>
            <a:buNone/>
          </a:pPr>
          <a:r>
            <a:rPr lang="en-US" sz="1200" kern="1200" dirty="0"/>
            <a:t>Improved patient well-being</a:t>
          </a:r>
        </a:p>
        <a:p>
          <a:pPr marL="0" lvl="0" indent="0" algn="ctr" defTabSz="533400">
            <a:lnSpc>
              <a:spcPct val="90000"/>
            </a:lnSpc>
            <a:spcBef>
              <a:spcPct val="0"/>
            </a:spcBef>
            <a:spcAft>
              <a:spcPct val="35000"/>
            </a:spcAft>
            <a:buNone/>
          </a:pPr>
          <a:r>
            <a:rPr lang="en-US" sz="1200" kern="1200" dirty="0"/>
            <a:t>Reduced staff burn out and sickness </a:t>
          </a:r>
        </a:p>
        <a:p>
          <a:pPr marL="0" lvl="0" indent="0" algn="ctr" defTabSz="533400">
            <a:lnSpc>
              <a:spcPct val="90000"/>
            </a:lnSpc>
            <a:spcBef>
              <a:spcPct val="0"/>
            </a:spcBef>
            <a:spcAft>
              <a:spcPct val="35000"/>
            </a:spcAft>
            <a:buNone/>
          </a:pPr>
          <a:r>
            <a:rPr lang="en-US" sz="1000" kern="1200" dirty="0"/>
            <a:t> </a:t>
          </a:r>
        </a:p>
      </dsp:txBody>
      <dsp:txXfrm>
        <a:off x="7316498" y="43859"/>
        <a:ext cx="2069018" cy="1363179"/>
      </dsp:txXfrm>
    </dsp:sp>
    <dsp:sp modelId="{10E56A58-BD88-416C-87CE-1F271DD02972}">
      <dsp:nvSpPr>
        <dsp:cNvPr id="0" name=""/>
        <dsp:cNvSpPr/>
      </dsp:nvSpPr>
      <dsp:spPr>
        <a:xfrm>
          <a:off x="7274087" y="1772526"/>
          <a:ext cx="2153840" cy="12923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dirty="0"/>
            <a:t>Cost savings </a:t>
          </a:r>
        </a:p>
        <a:p>
          <a:pPr marL="0" lvl="0" indent="0" algn="ctr" defTabSz="533400">
            <a:lnSpc>
              <a:spcPct val="90000"/>
            </a:lnSpc>
            <a:spcBef>
              <a:spcPct val="0"/>
            </a:spcBef>
            <a:spcAft>
              <a:spcPct val="35000"/>
            </a:spcAft>
            <a:buNone/>
          </a:pPr>
          <a:r>
            <a:rPr lang="en-GB" sz="1200" kern="1200" dirty="0"/>
            <a:t>More resource to implement psychologically-informed approach</a:t>
          </a:r>
        </a:p>
      </dsp:txBody>
      <dsp:txXfrm>
        <a:off x="7311937" y="1810376"/>
        <a:ext cx="2078140" cy="1216604"/>
      </dsp:txXfrm>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75177E-F382-43D4-87C2-70B08080170A}" type="datetimeFigureOut">
              <a:rPr lang="en-GB" smtClean="0"/>
              <a:t>10/07/2025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CF996A-9FFE-4E67-9AAB-2737DAB69F97}" type="slidenum">
              <a:rPr lang="en-GB" smtClean="0"/>
              <a:t>‹#›</a:t>
            </a:fld>
            <a:endParaRPr lang="en-GB"/>
          </a:p>
        </p:txBody>
      </p:sp>
    </p:spTree>
    <p:extLst>
      <p:ext uri="{BB962C8B-B14F-4D97-AF65-F5344CB8AC3E}">
        <p14:creationId xmlns:p14="http://schemas.microsoft.com/office/powerpoint/2010/main" val="3482666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POA</a:t>
            </a:r>
            <a:r>
              <a:rPr lang="en-GB" baseline="0" dirty="0"/>
              <a:t> - </a:t>
            </a:r>
            <a:r>
              <a:rPr lang="en-US" baseline="0" dirty="0"/>
              <a:t>Plan of action. Essentially, I think by visiting the ward a speaking to a few members of staff and perhaps observing? This is also a bit like stakeholder engagement.</a:t>
            </a:r>
          </a:p>
          <a:p>
            <a:r>
              <a:rPr lang="en-US" baseline="0" dirty="0"/>
              <a:t>Explain high level – not too much detail</a:t>
            </a:r>
            <a:endParaRPr lang="en-GB" dirty="0"/>
          </a:p>
        </p:txBody>
      </p:sp>
      <p:sp>
        <p:nvSpPr>
          <p:cNvPr id="4" name="Slide Number Placeholder 3"/>
          <p:cNvSpPr>
            <a:spLocks noGrp="1"/>
          </p:cNvSpPr>
          <p:nvPr>
            <p:ph type="sldNum" sz="quarter" idx="10"/>
          </p:nvPr>
        </p:nvSpPr>
        <p:spPr/>
        <p:txBody>
          <a:bodyPr/>
          <a:lstStyle/>
          <a:p>
            <a:fld id="{9DA40EF7-ACA4-4176-A6B5-E65FAC0B099A}" type="slidenum">
              <a:rPr lang="en-GB" smtClean="0"/>
              <a:t>5</a:t>
            </a:fld>
            <a:endParaRPr lang="en-GB"/>
          </a:p>
        </p:txBody>
      </p:sp>
    </p:spTree>
    <p:extLst>
      <p:ext uri="{BB962C8B-B14F-4D97-AF65-F5344CB8AC3E}">
        <p14:creationId xmlns:p14="http://schemas.microsoft.com/office/powerpoint/2010/main" val="3407378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DA40EF7-ACA4-4176-A6B5-E65FAC0B099A}" type="slidenum">
              <a:rPr lang="en-GB" smtClean="0"/>
              <a:t>6</a:t>
            </a:fld>
            <a:endParaRPr lang="en-GB"/>
          </a:p>
        </p:txBody>
      </p:sp>
    </p:spTree>
    <p:extLst>
      <p:ext uri="{BB962C8B-B14F-4D97-AF65-F5344CB8AC3E}">
        <p14:creationId xmlns:p14="http://schemas.microsoft.com/office/powerpoint/2010/main" val="15838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66345004-49A7-42B5-B25D-BCEA794CD4B3}"/>
              </a:ext>
            </a:extLst>
          </p:cNvPr>
          <p:cNvSpPr>
            <a:spLocks noGrp="1" noRot="1" noChangeAspect="1" noChangeArrowheads="1" noTextEdit="1"/>
          </p:cNvSpPr>
          <p:nvPr>
            <p:ph type="sldImg"/>
          </p:nvPr>
        </p:nvSpPr>
        <p:spPr>
          <a:xfrm>
            <a:off x="992188" y="733425"/>
            <a:ext cx="4886325" cy="3665538"/>
          </a:xfrm>
          <a:ln/>
        </p:spPr>
      </p:sp>
      <p:sp>
        <p:nvSpPr>
          <p:cNvPr id="29699" name="Notes Placeholder 2">
            <a:extLst>
              <a:ext uri="{FF2B5EF4-FFF2-40B4-BE49-F238E27FC236}">
                <a16:creationId xmlns:a16="http://schemas.microsoft.com/office/drawing/2014/main" id="{439A53C5-3CDE-46A2-AE21-DCD3E3C4E48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a:latin typeface="Arial" panose="020B0604020202020204" pitchFamily="34" charset="0"/>
                <a:cs typeface="Arial" panose="020B0604020202020204" pitchFamily="34" charset="0"/>
              </a:rPr>
              <a:t>Description of patient</a:t>
            </a:r>
            <a:r>
              <a:rPr lang="en-US" altLang="en-US">
                <a:latin typeface="Arial" panose="020B0604020202020204" pitchFamily="34" charset="0"/>
                <a:cs typeface="Arial" panose="020B0604020202020204" pitchFamily="34" charset="0"/>
              </a:rPr>
              <a:t>: Therapist elicits key adjectives to describe the service user (positive and negative)</a:t>
            </a:r>
          </a:p>
          <a:p>
            <a:pPr>
              <a:buFont typeface="+mj-lt"/>
              <a:buNone/>
            </a:pPr>
            <a:r>
              <a:rPr lang="en-US" altLang="en-US" b="1">
                <a:latin typeface="Arial" panose="020B0604020202020204" pitchFamily="34" charset="0"/>
                <a:cs typeface="Arial" panose="020B0604020202020204" pitchFamily="34" charset="0"/>
              </a:rPr>
              <a:t>Key needs elicited</a:t>
            </a:r>
            <a:r>
              <a:rPr lang="en-US" altLang="en-US">
                <a:latin typeface="Arial" panose="020B0604020202020204" pitchFamily="34" charset="0"/>
                <a:cs typeface="Arial" panose="020B0604020202020204" pitchFamily="34" charset="0"/>
              </a:rPr>
              <a:t>:  Purpose of the meeting is to help explain these problems. </a:t>
            </a:r>
          </a:p>
          <a:p>
            <a:pPr>
              <a:buFont typeface="+mj-lt"/>
              <a:buNone/>
            </a:pPr>
            <a:r>
              <a:rPr lang="en-US" altLang="en-US">
                <a:latin typeface="Arial" panose="020B0604020202020204" pitchFamily="34" charset="0"/>
                <a:cs typeface="Arial" panose="020B0604020202020204" pitchFamily="34" charset="0"/>
              </a:rPr>
              <a:t>Service Users strengths and resources are elicited (both personal and environmental) – what is the person good at, what do you like about him, what’s going well, etc.</a:t>
            </a:r>
          </a:p>
          <a:p>
            <a:pPr>
              <a:buFont typeface="+mj-lt"/>
              <a:buNone/>
            </a:pPr>
            <a:r>
              <a:rPr lang="en-US" altLang="en-US" b="1">
                <a:latin typeface="Arial" panose="020B0604020202020204" pitchFamily="34" charset="0"/>
                <a:cs typeface="Arial" panose="020B0604020202020204" pitchFamily="34" charset="0"/>
              </a:rPr>
              <a:t>Strengths and resources of the team</a:t>
            </a:r>
            <a:r>
              <a:rPr lang="en-US" altLang="en-US">
                <a:latin typeface="Arial" panose="020B0604020202020204" pitchFamily="34" charset="0"/>
                <a:cs typeface="Arial" panose="020B0604020202020204" pitchFamily="34" charset="0"/>
              </a:rPr>
              <a:t>: </a:t>
            </a:r>
          </a:p>
          <a:p>
            <a:pPr>
              <a:buFont typeface="+mj-lt"/>
              <a:buNone/>
            </a:pPr>
            <a:r>
              <a:rPr lang="en-US" altLang="en-US" b="1">
                <a:latin typeface="Arial" panose="020B0604020202020204" pitchFamily="34" charset="0"/>
                <a:cs typeface="Arial" panose="020B0604020202020204" pitchFamily="34" charset="0"/>
              </a:rPr>
              <a:t>Service users goals and values</a:t>
            </a:r>
            <a:r>
              <a:rPr lang="en-US" altLang="en-US">
                <a:latin typeface="Arial" panose="020B0604020202020204" pitchFamily="34" charset="0"/>
                <a:cs typeface="Arial" panose="020B0604020202020204" pitchFamily="34" charset="0"/>
              </a:rPr>
              <a:t>: </a:t>
            </a:r>
          </a:p>
          <a:p>
            <a:pPr>
              <a:buFont typeface="+mj-lt"/>
              <a:buNone/>
            </a:pPr>
            <a:r>
              <a:rPr lang="en-US" altLang="en-US" b="1">
                <a:latin typeface="Arial" panose="020B0604020202020204" pitchFamily="34" charset="0"/>
                <a:cs typeface="Arial" panose="020B0604020202020204" pitchFamily="34" charset="0"/>
              </a:rPr>
              <a:t>SLE &amp; Beck’s model</a:t>
            </a:r>
            <a:r>
              <a:rPr lang="en-US" altLang="en-US">
                <a:latin typeface="Arial" panose="020B0604020202020204" pitchFamily="34" charset="0"/>
                <a:cs typeface="Arial" panose="020B0604020202020204" pitchFamily="34" charset="0"/>
              </a:rPr>
              <a:t>: </a:t>
            </a:r>
          </a:p>
          <a:p>
            <a:pPr marL="712788" lvl="1" indent="-236538">
              <a:buFontTx/>
              <a:buChar char="•"/>
            </a:pPr>
            <a:r>
              <a:rPr lang="en-US" altLang="en-US" u="sng">
                <a:latin typeface="Arial" panose="020B0604020202020204" pitchFamily="34" charset="0"/>
                <a:cs typeface="Arial" panose="020B0604020202020204" pitchFamily="34" charset="0"/>
              </a:rPr>
              <a:t>Key events </a:t>
            </a:r>
            <a:r>
              <a:rPr lang="en-US" altLang="en-US">
                <a:latin typeface="Arial" panose="020B0604020202020204" pitchFamily="34" charset="0"/>
                <a:cs typeface="Arial" panose="020B0604020202020204" pitchFamily="34" charset="0"/>
              </a:rPr>
              <a:t>in person's life are elicited (both positive and negative). e.g. relationship with parents, abuse?, cultural beliefs, experience of MH services. </a:t>
            </a:r>
          </a:p>
          <a:p>
            <a:pPr marL="712788" lvl="1" indent="-236538">
              <a:buFontTx/>
              <a:buChar char="•"/>
            </a:pPr>
            <a:r>
              <a:rPr lang="en-US" altLang="en-US">
                <a:latin typeface="Arial" panose="020B0604020202020204" pitchFamily="34" charset="0"/>
                <a:cs typeface="Arial" panose="020B0604020202020204" pitchFamily="34" charset="0"/>
              </a:rPr>
              <a:t>Therapist explains </a:t>
            </a:r>
            <a:r>
              <a:rPr lang="en-US" altLang="en-US" u="sng">
                <a:latin typeface="Arial" panose="020B0604020202020204" pitchFamily="34" charset="0"/>
                <a:cs typeface="Arial" panose="020B0604020202020204" pitchFamily="34" charset="0"/>
              </a:rPr>
              <a:t>how life experiences influence beliefs about self/world/others </a:t>
            </a:r>
            <a:r>
              <a:rPr lang="en-US" altLang="en-US">
                <a:latin typeface="Arial" panose="020B0604020202020204" pitchFamily="34" charset="0"/>
                <a:cs typeface="Arial" panose="020B0604020202020204" pitchFamily="34" charset="0"/>
              </a:rPr>
              <a:t>in general and future (Beck’s model) using examples. Emphasis on idea that these are hypotheses or ‘best guess’. </a:t>
            </a:r>
          </a:p>
          <a:p>
            <a:pPr marL="712788" lvl="1" indent="-236538">
              <a:buFontTx/>
              <a:buChar char="•"/>
            </a:pPr>
            <a:r>
              <a:rPr lang="en-US" altLang="en-US">
                <a:latin typeface="Arial" panose="020B0604020202020204" pitchFamily="34" charset="0"/>
                <a:cs typeface="Arial" panose="020B0604020202020204" pitchFamily="34" charset="0"/>
              </a:rPr>
              <a:t>Distinction between core beliefs/conditional assumptions – do not go into this level of detail as produces unnecessary complexity. </a:t>
            </a:r>
          </a:p>
          <a:p>
            <a:pPr marL="712788" lvl="1" indent="-236538">
              <a:buFontTx/>
              <a:buChar char="•"/>
            </a:pPr>
            <a:r>
              <a:rPr lang="en-US" altLang="en-US">
                <a:latin typeface="Arial" panose="020B0604020202020204" pitchFamily="34" charset="0"/>
                <a:cs typeface="Arial" panose="020B0604020202020204" pitchFamily="34" charset="0"/>
              </a:rPr>
              <a:t>Therapist asks staff how the hypothesised beliefs are likely to affect </a:t>
            </a:r>
            <a:r>
              <a:rPr lang="en-US" altLang="en-US" u="sng">
                <a:latin typeface="Arial" panose="020B0604020202020204" pitchFamily="34" charset="0"/>
                <a:cs typeface="Arial" panose="020B0604020202020204" pitchFamily="34" charset="0"/>
              </a:rPr>
              <a:t>how SU interacts with others (including team) and copes with stress and life in general</a:t>
            </a:r>
            <a:r>
              <a:rPr lang="en-US" altLang="en-US">
                <a:latin typeface="Arial" panose="020B0604020202020204" pitchFamily="34" charset="0"/>
                <a:cs typeface="Arial" panose="020B0604020202020204" pitchFamily="34" charset="0"/>
              </a:rPr>
              <a:t>. The strategies might be short term solutions to managing distress, or they were useful at a different stage in SU’s life – this can help explain problem behaviours. </a:t>
            </a:r>
          </a:p>
          <a:p>
            <a:pPr marL="712788" lvl="1" indent="-236538">
              <a:buFontTx/>
              <a:buChar char="•"/>
            </a:pPr>
            <a:r>
              <a:rPr lang="en-US" altLang="en-US">
                <a:latin typeface="Arial" panose="020B0604020202020204" pitchFamily="34" charset="0"/>
                <a:cs typeface="Arial" panose="020B0604020202020204" pitchFamily="34" charset="0"/>
              </a:rPr>
              <a:t>Therapist also asks staff to think about how the impact of the SU’s interactional styles are likely to maintain their problems (e.g. avoid close relationships, deprived of opportunities to learn that people can be trusted). How does the SU make the team feel, think and respond (e.g. aggressive SU makes team back off and disengage).</a:t>
            </a:r>
          </a:p>
          <a:p>
            <a:pPr>
              <a:buFont typeface="+mj-lt"/>
              <a:buNone/>
            </a:pPr>
            <a:r>
              <a:rPr lang="en-US" altLang="en-US" b="1">
                <a:latin typeface="Arial" panose="020B0604020202020204" pitchFamily="34" charset="0"/>
                <a:cs typeface="Arial" panose="020B0604020202020204" pitchFamily="34" charset="0"/>
              </a:rPr>
              <a:t>Team coping</a:t>
            </a:r>
            <a:r>
              <a:rPr lang="en-US" altLang="en-US">
                <a:latin typeface="Arial" panose="020B0604020202020204" pitchFamily="34" charset="0"/>
                <a:cs typeface="Arial" panose="020B0604020202020204" pitchFamily="34" charset="0"/>
              </a:rPr>
              <a:t>:</a:t>
            </a:r>
          </a:p>
          <a:p>
            <a:pPr>
              <a:buFont typeface="+mj-lt"/>
              <a:buNone/>
            </a:pPr>
            <a:r>
              <a:rPr lang="en-US" altLang="en-US" b="1">
                <a:latin typeface="Arial" panose="020B0604020202020204" pitchFamily="34" charset="0"/>
                <a:cs typeface="Arial" panose="020B0604020202020204" pitchFamily="34" charset="0"/>
              </a:rPr>
              <a:t>Cultural context</a:t>
            </a:r>
            <a:r>
              <a:rPr lang="en-US" altLang="en-US">
                <a:latin typeface="Arial" panose="020B0604020202020204" pitchFamily="34" charset="0"/>
                <a:cs typeface="Arial" panose="020B0604020202020204" pitchFamily="34" charset="0"/>
              </a:rPr>
              <a:t>:</a:t>
            </a:r>
          </a:p>
          <a:p>
            <a:pPr>
              <a:buFont typeface="+mj-lt"/>
              <a:buNone/>
            </a:pPr>
            <a:r>
              <a:rPr lang="en-US" altLang="en-US" b="1">
                <a:latin typeface="Arial" panose="020B0604020202020204" pitchFamily="34" charset="0"/>
                <a:cs typeface="Arial" panose="020B0604020202020204" pitchFamily="34" charset="0"/>
              </a:rPr>
              <a:t>Support plans</a:t>
            </a:r>
            <a:r>
              <a:rPr lang="en-US" altLang="en-US">
                <a:latin typeface="Arial" panose="020B0604020202020204" pitchFamily="34" charset="0"/>
                <a:cs typeface="Arial" panose="020B0604020202020204" pitchFamily="34" charset="0"/>
              </a:rPr>
              <a:t>: Return to problem list and ensure formulation can explain each identified problem. Then, therapist asks staff to think about ways of engaging SU or interventions that might help break maintenance cycles, including SU’s goals and values as a way of motivating them. What has worked well for this SU, and perhaps other SU’s, in the past.</a:t>
            </a:r>
          </a:p>
          <a:p>
            <a:endParaRPr lang="en-US" altLang="en-US">
              <a:latin typeface="Arial" panose="020B0604020202020204" pitchFamily="34" charset="0"/>
              <a:cs typeface="Arial" panose="020B0604020202020204" pitchFamily="34" charset="0"/>
            </a:endParaRPr>
          </a:p>
        </p:txBody>
      </p:sp>
      <p:sp>
        <p:nvSpPr>
          <p:cNvPr id="29700" name="Slide Number Placeholder 3">
            <a:extLst>
              <a:ext uri="{FF2B5EF4-FFF2-40B4-BE49-F238E27FC236}">
                <a16:creationId xmlns:a16="http://schemas.microsoft.com/office/drawing/2014/main" id="{D7DC00FD-C57F-424F-93BA-565413946F6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0913">
              <a:spcBef>
                <a:spcPct val="30000"/>
              </a:spcBef>
              <a:defRPr sz="1200">
                <a:solidFill>
                  <a:schemeClr val="tx1"/>
                </a:solidFill>
                <a:latin typeface="Arial" panose="020B0604020202020204" pitchFamily="34" charset="0"/>
                <a:cs typeface="Arial" panose="020B0604020202020204" pitchFamily="34" charset="0"/>
              </a:defRPr>
            </a:lvl1pPr>
            <a:lvl2pPr marL="771525" indent="-296863" defTabSz="950913">
              <a:spcBef>
                <a:spcPct val="30000"/>
              </a:spcBef>
              <a:defRPr sz="1200">
                <a:solidFill>
                  <a:schemeClr val="tx1"/>
                </a:solidFill>
                <a:latin typeface="Arial" panose="020B0604020202020204" pitchFamily="34" charset="0"/>
                <a:cs typeface="Arial" panose="020B0604020202020204" pitchFamily="34" charset="0"/>
              </a:defRPr>
            </a:lvl2pPr>
            <a:lvl3pPr marL="1187450" indent="-236538" defTabSz="950913">
              <a:spcBef>
                <a:spcPct val="30000"/>
              </a:spcBef>
              <a:defRPr sz="1200">
                <a:solidFill>
                  <a:schemeClr val="tx1"/>
                </a:solidFill>
                <a:latin typeface="Arial" panose="020B0604020202020204" pitchFamily="34" charset="0"/>
                <a:cs typeface="Arial" panose="020B0604020202020204" pitchFamily="34" charset="0"/>
              </a:defRPr>
            </a:lvl3pPr>
            <a:lvl4pPr marL="1663700" indent="-236538" defTabSz="950913">
              <a:spcBef>
                <a:spcPct val="30000"/>
              </a:spcBef>
              <a:defRPr sz="1200">
                <a:solidFill>
                  <a:schemeClr val="tx1"/>
                </a:solidFill>
                <a:latin typeface="Arial" panose="020B0604020202020204" pitchFamily="34" charset="0"/>
                <a:cs typeface="Arial" panose="020B0604020202020204" pitchFamily="34" charset="0"/>
              </a:defRPr>
            </a:lvl4pPr>
            <a:lvl5pPr marL="2138363" indent="-236538" defTabSz="950913">
              <a:spcBef>
                <a:spcPct val="30000"/>
              </a:spcBef>
              <a:defRPr sz="1200">
                <a:solidFill>
                  <a:schemeClr val="tx1"/>
                </a:solidFill>
                <a:latin typeface="Arial" panose="020B0604020202020204" pitchFamily="34" charset="0"/>
                <a:cs typeface="Arial" panose="020B0604020202020204" pitchFamily="34" charset="0"/>
              </a:defRPr>
            </a:lvl5pPr>
            <a:lvl6pPr marL="2595563" indent="-236538" defTabSz="95091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3052763" indent="-236538" defTabSz="95091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509963" indent="-236538" defTabSz="95091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967163" indent="-236538" defTabSz="95091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69F7889-222D-4285-8EF6-CBADF261FEDB}" type="slidenum">
              <a:rPr lang="en-US" altLang="en-US" smtClean="0">
                <a:latin typeface="Calibri" panose="020F0502020204030204" pitchFamily="34" charset="0"/>
                <a:ea typeface="MS PGothic" panose="020B0600070205080204" pitchFamily="34" charset="-128"/>
              </a:rPr>
              <a:pPr>
                <a:spcBef>
                  <a:spcPct val="0"/>
                </a:spcBef>
              </a:pPr>
              <a:t>35</a:t>
            </a:fld>
            <a:endParaRPr lang="en-US" altLang="en-US">
              <a:latin typeface="Calibri" panose="020F0502020204030204" pitchFamily="34" charset="0"/>
              <a:ea typeface="MS PGothic"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5763AE7D-0AAF-4E5B-9AC0-166DAB38C34D}"/>
              </a:ext>
            </a:extLst>
          </p:cNvPr>
          <p:cNvSpPr>
            <a:spLocks noGrp="1" noRot="1" noChangeAspect="1" noChangeArrowheads="1" noTextEdit="1"/>
          </p:cNvSpPr>
          <p:nvPr>
            <p:ph type="sldImg"/>
          </p:nvPr>
        </p:nvSpPr>
        <p:spPr>
          <a:xfrm>
            <a:off x="177800" y="733425"/>
            <a:ext cx="6515100" cy="3665538"/>
          </a:xfrm>
          <a:ln/>
        </p:spPr>
      </p:sp>
      <p:sp>
        <p:nvSpPr>
          <p:cNvPr id="31747" name="Notes Placeholder 2">
            <a:extLst>
              <a:ext uri="{FF2B5EF4-FFF2-40B4-BE49-F238E27FC236}">
                <a16:creationId xmlns:a16="http://schemas.microsoft.com/office/drawing/2014/main" id="{BC576222-5A80-4DCE-A456-CFD34BE9AA1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a:latin typeface="Arial" panose="020B0604020202020204" pitchFamily="34" charset="0"/>
                <a:cs typeface="Arial" panose="020B0604020202020204" pitchFamily="34" charset="0"/>
              </a:rPr>
              <a:t>Description of patient</a:t>
            </a:r>
            <a:r>
              <a:rPr lang="en-US" altLang="en-US">
                <a:latin typeface="Arial" panose="020B0604020202020204" pitchFamily="34" charset="0"/>
                <a:cs typeface="Arial" panose="020B0604020202020204" pitchFamily="34" charset="0"/>
              </a:rPr>
              <a:t>: Therapist elicits key adjectives to describe the service user (positive and negative)</a:t>
            </a:r>
          </a:p>
          <a:p>
            <a:pPr>
              <a:buFont typeface="+mj-lt"/>
              <a:buNone/>
            </a:pPr>
            <a:r>
              <a:rPr lang="en-US" altLang="en-US" b="1">
                <a:latin typeface="Arial" panose="020B0604020202020204" pitchFamily="34" charset="0"/>
                <a:cs typeface="Arial" panose="020B0604020202020204" pitchFamily="34" charset="0"/>
              </a:rPr>
              <a:t>Key needs elicited</a:t>
            </a:r>
            <a:r>
              <a:rPr lang="en-US" altLang="en-US">
                <a:latin typeface="Arial" panose="020B0604020202020204" pitchFamily="34" charset="0"/>
                <a:cs typeface="Arial" panose="020B0604020202020204" pitchFamily="34" charset="0"/>
              </a:rPr>
              <a:t>:  Purpose of the meeting is to help explain these problems. </a:t>
            </a:r>
          </a:p>
          <a:p>
            <a:pPr>
              <a:buFont typeface="+mj-lt"/>
              <a:buNone/>
            </a:pPr>
            <a:r>
              <a:rPr lang="en-US" altLang="en-US">
                <a:latin typeface="Arial" panose="020B0604020202020204" pitchFamily="34" charset="0"/>
                <a:cs typeface="Arial" panose="020B0604020202020204" pitchFamily="34" charset="0"/>
              </a:rPr>
              <a:t>Service Users strengths and resources are elicited (both personal and environmental) – what is the person good at, what do you like about him, what’s going well, etc.</a:t>
            </a:r>
          </a:p>
          <a:p>
            <a:pPr>
              <a:buFont typeface="+mj-lt"/>
              <a:buNone/>
            </a:pPr>
            <a:r>
              <a:rPr lang="en-US" altLang="en-US" b="1">
                <a:latin typeface="Arial" panose="020B0604020202020204" pitchFamily="34" charset="0"/>
                <a:cs typeface="Arial" panose="020B0604020202020204" pitchFamily="34" charset="0"/>
              </a:rPr>
              <a:t>Strengths and resources of the team</a:t>
            </a:r>
            <a:r>
              <a:rPr lang="en-US" altLang="en-US">
                <a:latin typeface="Arial" panose="020B0604020202020204" pitchFamily="34" charset="0"/>
                <a:cs typeface="Arial" panose="020B0604020202020204" pitchFamily="34" charset="0"/>
              </a:rPr>
              <a:t>: </a:t>
            </a:r>
          </a:p>
          <a:p>
            <a:pPr>
              <a:buFont typeface="+mj-lt"/>
              <a:buNone/>
            </a:pPr>
            <a:r>
              <a:rPr lang="en-US" altLang="en-US" b="1">
                <a:latin typeface="Arial" panose="020B0604020202020204" pitchFamily="34" charset="0"/>
                <a:cs typeface="Arial" panose="020B0604020202020204" pitchFamily="34" charset="0"/>
              </a:rPr>
              <a:t>Service users goals and values</a:t>
            </a:r>
            <a:r>
              <a:rPr lang="en-US" altLang="en-US">
                <a:latin typeface="Arial" panose="020B0604020202020204" pitchFamily="34" charset="0"/>
                <a:cs typeface="Arial" panose="020B0604020202020204" pitchFamily="34" charset="0"/>
              </a:rPr>
              <a:t>: </a:t>
            </a:r>
          </a:p>
          <a:p>
            <a:pPr>
              <a:buFont typeface="+mj-lt"/>
              <a:buNone/>
            </a:pPr>
            <a:r>
              <a:rPr lang="en-US" altLang="en-US" b="1">
                <a:latin typeface="Arial" panose="020B0604020202020204" pitchFamily="34" charset="0"/>
                <a:cs typeface="Arial" panose="020B0604020202020204" pitchFamily="34" charset="0"/>
              </a:rPr>
              <a:t>SLE &amp; Beck’s model</a:t>
            </a:r>
            <a:r>
              <a:rPr lang="en-US" altLang="en-US">
                <a:latin typeface="Arial" panose="020B0604020202020204" pitchFamily="34" charset="0"/>
                <a:cs typeface="Arial" panose="020B0604020202020204" pitchFamily="34" charset="0"/>
              </a:rPr>
              <a:t>: </a:t>
            </a:r>
          </a:p>
          <a:p>
            <a:pPr marL="712788" lvl="1" indent="-236538">
              <a:buFontTx/>
              <a:buChar char="•"/>
            </a:pPr>
            <a:r>
              <a:rPr lang="en-US" altLang="en-US" u="sng">
                <a:latin typeface="Arial" panose="020B0604020202020204" pitchFamily="34" charset="0"/>
                <a:cs typeface="Arial" panose="020B0604020202020204" pitchFamily="34" charset="0"/>
              </a:rPr>
              <a:t>Key events </a:t>
            </a:r>
            <a:r>
              <a:rPr lang="en-US" altLang="en-US">
                <a:latin typeface="Arial" panose="020B0604020202020204" pitchFamily="34" charset="0"/>
                <a:cs typeface="Arial" panose="020B0604020202020204" pitchFamily="34" charset="0"/>
              </a:rPr>
              <a:t>in person's life are elicited (both positive and negative). e.g. relationship with parents, abuse?, cultural beliefs, experience of MH services. </a:t>
            </a:r>
          </a:p>
          <a:p>
            <a:pPr marL="712788" lvl="1" indent="-236538">
              <a:buFontTx/>
              <a:buChar char="•"/>
            </a:pPr>
            <a:r>
              <a:rPr lang="en-US" altLang="en-US">
                <a:latin typeface="Arial" panose="020B0604020202020204" pitchFamily="34" charset="0"/>
                <a:cs typeface="Arial" panose="020B0604020202020204" pitchFamily="34" charset="0"/>
              </a:rPr>
              <a:t>Therapist explains </a:t>
            </a:r>
            <a:r>
              <a:rPr lang="en-US" altLang="en-US" u="sng">
                <a:latin typeface="Arial" panose="020B0604020202020204" pitchFamily="34" charset="0"/>
                <a:cs typeface="Arial" panose="020B0604020202020204" pitchFamily="34" charset="0"/>
              </a:rPr>
              <a:t>how life experiences influence beliefs about self/world/others </a:t>
            </a:r>
            <a:r>
              <a:rPr lang="en-US" altLang="en-US">
                <a:latin typeface="Arial" panose="020B0604020202020204" pitchFamily="34" charset="0"/>
                <a:cs typeface="Arial" panose="020B0604020202020204" pitchFamily="34" charset="0"/>
              </a:rPr>
              <a:t>in general and future (Beck’s model) using examples. Emphasis on idea that these are hypotheses or ‘best guess’. </a:t>
            </a:r>
          </a:p>
          <a:p>
            <a:pPr marL="712788" lvl="1" indent="-236538">
              <a:buFontTx/>
              <a:buChar char="•"/>
            </a:pPr>
            <a:r>
              <a:rPr lang="en-US" altLang="en-US">
                <a:latin typeface="Arial" panose="020B0604020202020204" pitchFamily="34" charset="0"/>
                <a:cs typeface="Arial" panose="020B0604020202020204" pitchFamily="34" charset="0"/>
              </a:rPr>
              <a:t>Distinction between core beliefs/conditional assumptions – do not go into this level of detail as produces unnecessary complexity. </a:t>
            </a:r>
          </a:p>
          <a:p>
            <a:pPr marL="712788" lvl="1" indent="-236538">
              <a:buFontTx/>
              <a:buChar char="•"/>
            </a:pPr>
            <a:r>
              <a:rPr lang="en-US" altLang="en-US">
                <a:latin typeface="Arial" panose="020B0604020202020204" pitchFamily="34" charset="0"/>
                <a:cs typeface="Arial" panose="020B0604020202020204" pitchFamily="34" charset="0"/>
              </a:rPr>
              <a:t>Therapist asks staff how the hypothesised beliefs are likely to affect </a:t>
            </a:r>
            <a:r>
              <a:rPr lang="en-US" altLang="en-US" u="sng">
                <a:latin typeface="Arial" panose="020B0604020202020204" pitchFamily="34" charset="0"/>
                <a:cs typeface="Arial" panose="020B0604020202020204" pitchFamily="34" charset="0"/>
              </a:rPr>
              <a:t>how SU interacts with others (including team) and copes with stress and life in general</a:t>
            </a:r>
            <a:r>
              <a:rPr lang="en-US" altLang="en-US">
                <a:latin typeface="Arial" panose="020B0604020202020204" pitchFamily="34" charset="0"/>
                <a:cs typeface="Arial" panose="020B0604020202020204" pitchFamily="34" charset="0"/>
              </a:rPr>
              <a:t>. The strategies might be short term solutions to managing distress, or they were useful at a different stage in SU’s life – this can help explain problem behaviours. </a:t>
            </a:r>
          </a:p>
          <a:p>
            <a:pPr marL="712788" lvl="1" indent="-236538">
              <a:buFontTx/>
              <a:buChar char="•"/>
            </a:pPr>
            <a:r>
              <a:rPr lang="en-US" altLang="en-US">
                <a:latin typeface="Arial" panose="020B0604020202020204" pitchFamily="34" charset="0"/>
                <a:cs typeface="Arial" panose="020B0604020202020204" pitchFamily="34" charset="0"/>
              </a:rPr>
              <a:t>Therapist also asks staff to think about how the impact of the SU’s interactional styles are likely to maintain their problems (e.g. avoid close relationships, deprived of opportunities to learn that people can be trusted). How does the SU make the team feel, think and respond (e.g. aggressive SU makes team back off and disengage).</a:t>
            </a:r>
          </a:p>
          <a:p>
            <a:pPr>
              <a:buFont typeface="+mj-lt"/>
              <a:buNone/>
            </a:pPr>
            <a:r>
              <a:rPr lang="en-US" altLang="en-US" b="1">
                <a:latin typeface="Arial" panose="020B0604020202020204" pitchFamily="34" charset="0"/>
                <a:cs typeface="Arial" panose="020B0604020202020204" pitchFamily="34" charset="0"/>
              </a:rPr>
              <a:t>Team coping</a:t>
            </a:r>
            <a:r>
              <a:rPr lang="en-US" altLang="en-US">
                <a:latin typeface="Arial" panose="020B0604020202020204" pitchFamily="34" charset="0"/>
                <a:cs typeface="Arial" panose="020B0604020202020204" pitchFamily="34" charset="0"/>
              </a:rPr>
              <a:t>:</a:t>
            </a:r>
          </a:p>
          <a:p>
            <a:pPr>
              <a:buFont typeface="+mj-lt"/>
              <a:buNone/>
            </a:pPr>
            <a:r>
              <a:rPr lang="en-US" altLang="en-US" b="1">
                <a:latin typeface="Arial" panose="020B0604020202020204" pitchFamily="34" charset="0"/>
                <a:cs typeface="Arial" panose="020B0604020202020204" pitchFamily="34" charset="0"/>
              </a:rPr>
              <a:t>Cultural context</a:t>
            </a:r>
            <a:r>
              <a:rPr lang="en-US" altLang="en-US">
                <a:latin typeface="Arial" panose="020B0604020202020204" pitchFamily="34" charset="0"/>
                <a:cs typeface="Arial" panose="020B0604020202020204" pitchFamily="34" charset="0"/>
              </a:rPr>
              <a:t>:</a:t>
            </a:r>
          </a:p>
          <a:p>
            <a:pPr>
              <a:buFont typeface="+mj-lt"/>
              <a:buNone/>
            </a:pPr>
            <a:r>
              <a:rPr lang="en-US" altLang="en-US" b="1">
                <a:latin typeface="Arial" panose="020B0604020202020204" pitchFamily="34" charset="0"/>
                <a:cs typeface="Arial" panose="020B0604020202020204" pitchFamily="34" charset="0"/>
              </a:rPr>
              <a:t>Support plans</a:t>
            </a:r>
            <a:r>
              <a:rPr lang="en-US" altLang="en-US">
                <a:latin typeface="Arial" panose="020B0604020202020204" pitchFamily="34" charset="0"/>
                <a:cs typeface="Arial" panose="020B0604020202020204" pitchFamily="34" charset="0"/>
              </a:rPr>
              <a:t>: Return to problem list and ensure formulation can explain each identified problem. Then, therapist asks staff to think about ways of engaging SU or interventions that might help break maintenance cycles, including SU’s goals and values as a way of motivating them. What has worked well for this SU, and perhaps other SU’s, in the past.</a:t>
            </a:r>
          </a:p>
          <a:p>
            <a:endParaRPr lang="en-US" altLang="en-US">
              <a:latin typeface="Arial" panose="020B0604020202020204" pitchFamily="34" charset="0"/>
              <a:cs typeface="Arial" panose="020B0604020202020204" pitchFamily="34" charset="0"/>
            </a:endParaRPr>
          </a:p>
        </p:txBody>
      </p:sp>
      <p:sp>
        <p:nvSpPr>
          <p:cNvPr id="31748" name="Slide Number Placeholder 3">
            <a:extLst>
              <a:ext uri="{FF2B5EF4-FFF2-40B4-BE49-F238E27FC236}">
                <a16:creationId xmlns:a16="http://schemas.microsoft.com/office/drawing/2014/main" id="{9620E3D6-3785-42F4-8A3A-8AE59D234A2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0913">
              <a:spcBef>
                <a:spcPct val="30000"/>
              </a:spcBef>
              <a:defRPr sz="1200">
                <a:solidFill>
                  <a:schemeClr val="tx1"/>
                </a:solidFill>
                <a:latin typeface="Arial" panose="020B0604020202020204" pitchFamily="34" charset="0"/>
                <a:cs typeface="Arial" panose="020B0604020202020204" pitchFamily="34" charset="0"/>
              </a:defRPr>
            </a:lvl1pPr>
            <a:lvl2pPr marL="771525" indent="-296863" defTabSz="950913">
              <a:spcBef>
                <a:spcPct val="30000"/>
              </a:spcBef>
              <a:defRPr sz="1200">
                <a:solidFill>
                  <a:schemeClr val="tx1"/>
                </a:solidFill>
                <a:latin typeface="Arial" panose="020B0604020202020204" pitchFamily="34" charset="0"/>
                <a:cs typeface="Arial" panose="020B0604020202020204" pitchFamily="34" charset="0"/>
              </a:defRPr>
            </a:lvl2pPr>
            <a:lvl3pPr marL="1187450" indent="-236538" defTabSz="950913">
              <a:spcBef>
                <a:spcPct val="30000"/>
              </a:spcBef>
              <a:defRPr sz="1200">
                <a:solidFill>
                  <a:schemeClr val="tx1"/>
                </a:solidFill>
                <a:latin typeface="Arial" panose="020B0604020202020204" pitchFamily="34" charset="0"/>
                <a:cs typeface="Arial" panose="020B0604020202020204" pitchFamily="34" charset="0"/>
              </a:defRPr>
            </a:lvl3pPr>
            <a:lvl4pPr marL="1663700" indent="-236538" defTabSz="950913">
              <a:spcBef>
                <a:spcPct val="30000"/>
              </a:spcBef>
              <a:defRPr sz="1200">
                <a:solidFill>
                  <a:schemeClr val="tx1"/>
                </a:solidFill>
                <a:latin typeface="Arial" panose="020B0604020202020204" pitchFamily="34" charset="0"/>
                <a:cs typeface="Arial" panose="020B0604020202020204" pitchFamily="34" charset="0"/>
              </a:defRPr>
            </a:lvl4pPr>
            <a:lvl5pPr marL="2138363" indent="-236538" defTabSz="950913">
              <a:spcBef>
                <a:spcPct val="30000"/>
              </a:spcBef>
              <a:defRPr sz="1200">
                <a:solidFill>
                  <a:schemeClr val="tx1"/>
                </a:solidFill>
                <a:latin typeface="Arial" panose="020B0604020202020204" pitchFamily="34" charset="0"/>
                <a:cs typeface="Arial" panose="020B0604020202020204" pitchFamily="34" charset="0"/>
              </a:defRPr>
            </a:lvl5pPr>
            <a:lvl6pPr marL="2595563" indent="-236538" defTabSz="95091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3052763" indent="-236538" defTabSz="95091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509963" indent="-236538" defTabSz="95091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967163" indent="-236538" defTabSz="95091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ED62BCDD-03ED-4D3B-97DF-16B6D508D6E1}" type="slidenum">
              <a:rPr lang="en-US" altLang="en-US" smtClean="0">
                <a:latin typeface="Calibri" panose="020F0502020204030204" pitchFamily="34" charset="0"/>
                <a:ea typeface="MS PGothic" panose="020B0600070205080204" pitchFamily="34" charset="-128"/>
              </a:rPr>
              <a:pPr>
                <a:spcBef>
                  <a:spcPct val="0"/>
                </a:spcBef>
              </a:pPr>
              <a:t>36</a:t>
            </a:fld>
            <a:endParaRPr lang="en-US" altLang="en-US">
              <a:latin typeface="Calibri" panose="020F0502020204030204" pitchFamily="34" charset="0"/>
              <a:ea typeface="MS PGothic"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C1B2764-5AF4-4EE8-BA61-3998F11245F2}" type="datetimeFigureOut">
              <a:rPr lang="en-GB" smtClean="0"/>
              <a:t>10/07/2025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017B8B-C662-4534-97DF-7FD5A999558B}" type="slidenum">
              <a:rPr lang="en-GB" smtClean="0"/>
              <a:t>‹#›</a:t>
            </a:fld>
            <a:endParaRPr lang="en-GB"/>
          </a:p>
        </p:txBody>
      </p:sp>
    </p:spTree>
    <p:extLst>
      <p:ext uri="{BB962C8B-B14F-4D97-AF65-F5344CB8AC3E}">
        <p14:creationId xmlns:p14="http://schemas.microsoft.com/office/powerpoint/2010/main" val="4156253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C1B2764-5AF4-4EE8-BA61-3998F11245F2}" type="datetimeFigureOut">
              <a:rPr lang="en-GB" smtClean="0"/>
              <a:t>10/07/2025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017B8B-C662-4534-97DF-7FD5A999558B}" type="slidenum">
              <a:rPr lang="en-GB" smtClean="0"/>
              <a:t>‹#›</a:t>
            </a:fld>
            <a:endParaRPr lang="en-GB"/>
          </a:p>
        </p:txBody>
      </p:sp>
    </p:spTree>
    <p:extLst>
      <p:ext uri="{BB962C8B-B14F-4D97-AF65-F5344CB8AC3E}">
        <p14:creationId xmlns:p14="http://schemas.microsoft.com/office/powerpoint/2010/main" val="38085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C1B2764-5AF4-4EE8-BA61-3998F11245F2}" type="datetimeFigureOut">
              <a:rPr lang="en-GB" smtClean="0"/>
              <a:t>10/07/2025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017B8B-C662-4534-97DF-7FD5A999558B}" type="slidenum">
              <a:rPr lang="en-GB" smtClean="0"/>
              <a:t>‹#›</a:t>
            </a:fld>
            <a:endParaRPr lang="en-GB"/>
          </a:p>
        </p:txBody>
      </p:sp>
    </p:spTree>
    <p:extLst>
      <p:ext uri="{BB962C8B-B14F-4D97-AF65-F5344CB8AC3E}">
        <p14:creationId xmlns:p14="http://schemas.microsoft.com/office/powerpoint/2010/main" val="1633424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C1B2764-5AF4-4EE8-BA61-3998F11245F2}" type="datetimeFigureOut">
              <a:rPr lang="en-GB" smtClean="0"/>
              <a:t>10/07/2025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017B8B-C662-4534-97DF-7FD5A999558B}" type="slidenum">
              <a:rPr lang="en-GB" smtClean="0"/>
              <a:t>‹#›</a:t>
            </a:fld>
            <a:endParaRPr lang="en-GB"/>
          </a:p>
        </p:txBody>
      </p:sp>
    </p:spTree>
    <p:extLst>
      <p:ext uri="{BB962C8B-B14F-4D97-AF65-F5344CB8AC3E}">
        <p14:creationId xmlns:p14="http://schemas.microsoft.com/office/powerpoint/2010/main" val="2778810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C1B2764-5AF4-4EE8-BA61-3998F11245F2}" type="datetimeFigureOut">
              <a:rPr lang="en-GB" smtClean="0"/>
              <a:t>10/07/2025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017B8B-C662-4534-97DF-7FD5A999558B}" type="slidenum">
              <a:rPr lang="en-GB" smtClean="0"/>
              <a:t>‹#›</a:t>
            </a:fld>
            <a:endParaRPr lang="en-GB"/>
          </a:p>
        </p:txBody>
      </p:sp>
    </p:spTree>
    <p:extLst>
      <p:ext uri="{BB962C8B-B14F-4D97-AF65-F5344CB8AC3E}">
        <p14:creationId xmlns:p14="http://schemas.microsoft.com/office/powerpoint/2010/main" val="365098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C1B2764-5AF4-4EE8-BA61-3998F11245F2}" type="datetimeFigureOut">
              <a:rPr lang="en-GB" smtClean="0"/>
              <a:t>10/07/2025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017B8B-C662-4534-97DF-7FD5A999558B}" type="slidenum">
              <a:rPr lang="en-GB" smtClean="0"/>
              <a:t>‹#›</a:t>
            </a:fld>
            <a:endParaRPr lang="en-GB"/>
          </a:p>
        </p:txBody>
      </p:sp>
    </p:spTree>
    <p:extLst>
      <p:ext uri="{BB962C8B-B14F-4D97-AF65-F5344CB8AC3E}">
        <p14:creationId xmlns:p14="http://schemas.microsoft.com/office/powerpoint/2010/main" val="2326143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C1B2764-5AF4-4EE8-BA61-3998F11245F2}" type="datetimeFigureOut">
              <a:rPr lang="en-GB" smtClean="0"/>
              <a:t>10/07/2025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017B8B-C662-4534-97DF-7FD5A999558B}" type="slidenum">
              <a:rPr lang="en-GB" smtClean="0"/>
              <a:t>‹#›</a:t>
            </a:fld>
            <a:endParaRPr lang="en-GB"/>
          </a:p>
        </p:txBody>
      </p:sp>
    </p:spTree>
    <p:extLst>
      <p:ext uri="{BB962C8B-B14F-4D97-AF65-F5344CB8AC3E}">
        <p14:creationId xmlns:p14="http://schemas.microsoft.com/office/powerpoint/2010/main" val="1776934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C1B2764-5AF4-4EE8-BA61-3998F11245F2}" type="datetimeFigureOut">
              <a:rPr lang="en-GB" smtClean="0"/>
              <a:t>10/07/2025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017B8B-C662-4534-97DF-7FD5A999558B}" type="slidenum">
              <a:rPr lang="en-GB" smtClean="0"/>
              <a:t>‹#›</a:t>
            </a:fld>
            <a:endParaRPr lang="en-GB"/>
          </a:p>
        </p:txBody>
      </p:sp>
    </p:spTree>
    <p:extLst>
      <p:ext uri="{BB962C8B-B14F-4D97-AF65-F5344CB8AC3E}">
        <p14:creationId xmlns:p14="http://schemas.microsoft.com/office/powerpoint/2010/main" val="3719742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1B2764-5AF4-4EE8-BA61-3998F11245F2}" type="datetimeFigureOut">
              <a:rPr lang="en-GB" smtClean="0"/>
              <a:t>10/07/2025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017B8B-C662-4534-97DF-7FD5A999558B}" type="slidenum">
              <a:rPr lang="en-GB" smtClean="0"/>
              <a:t>‹#›</a:t>
            </a:fld>
            <a:endParaRPr lang="en-GB"/>
          </a:p>
        </p:txBody>
      </p:sp>
    </p:spTree>
    <p:extLst>
      <p:ext uri="{BB962C8B-B14F-4D97-AF65-F5344CB8AC3E}">
        <p14:creationId xmlns:p14="http://schemas.microsoft.com/office/powerpoint/2010/main" val="1463886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C1B2764-5AF4-4EE8-BA61-3998F11245F2}" type="datetimeFigureOut">
              <a:rPr lang="en-GB" smtClean="0"/>
              <a:t>10/07/2025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017B8B-C662-4534-97DF-7FD5A999558B}" type="slidenum">
              <a:rPr lang="en-GB" smtClean="0"/>
              <a:t>‹#›</a:t>
            </a:fld>
            <a:endParaRPr lang="en-GB"/>
          </a:p>
        </p:txBody>
      </p:sp>
    </p:spTree>
    <p:extLst>
      <p:ext uri="{BB962C8B-B14F-4D97-AF65-F5344CB8AC3E}">
        <p14:creationId xmlns:p14="http://schemas.microsoft.com/office/powerpoint/2010/main" val="3680268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C1B2764-5AF4-4EE8-BA61-3998F11245F2}" type="datetimeFigureOut">
              <a:rPr lang="en-GB" smtClean="0"/>
              <a:t>10/07/2025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017B8B-C662-4534-97DF-7FD5A999558B}" type="slidenum">
              <a:rPr lang="en-GB" smtClean="0"/>
              <a:t>‹#›</a:t>
            </a:fld>
            <a:endParaRPr lang="en-GB"/>
          </a:p>
        </p:txBody>
      </p:sp>
    </p:spTree>
    <p:extLst>
      <p:ext uri="{BB962C8B-B14F-4D97-AF65-F5344CB8AC3E}">
        <p14:creationId xmlns:p14="http://schemas.microsoft.com/office/powerpoint/2010/main" val="1492069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1B2764-5AF4-4EE8-BA61-3998F11245F2}" type="datetimeFigureOut">
              <a:rPr lang="en-GB" smtClean="0"/>
              <a:t>10/07/2025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017B8B-C662-4534-97DF-7FD5A999558B}" type="slidenum">
              <a:rPr lang="en-GB" smtClean="0"/>
              <a:t>‹#›</a:t>
            </a:fld>
            <a:endParaRPr lang="en-GB"/>
          </a:p>
        </p:txBody>
      </p:sp>
    </p:spTree>
    <p:extLst>
      <p:ext uri="{BB962C8B-B14F-4D97-AF65-F5344CB8AC3E}">
        <p14:creationId xmlns:p14="http://schemas.microsoft.com/office/powerpoint/2010/main" val="686687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iff"/><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s://web.formsquared.com/login"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2454" y="1086737"/>
            <a:ext cx="9144000" cy="4920168"/>
          </a:xfrm>
        </p:spPr>
        <p:txBody>
          <a:bodyPr anchor="ctr">
            <a:normAutofit/>
          </a:bodyPr>
          <a:lstStyle/>
          <a:p>
            <a:r>
              <a:rPr lang="en-GB" sz="3600" b="1" dirty="0"/>
              <a:t>TULIPS</a:t>
            </a:r>
            <a:br>
              <a:rPr lang="en-GB" sz="3600" dirty="0"/>
            </a:br>
            <a:br>
              <a:rPr lang="en-GB" sz="3600" dirty="0"/>
            </a:br>
            <a:r>
              <a:rPr lang="en-GB" sz="3600" b="1" dirty="0"/>
              <a:t>Talk, Understand, Listen for In-Patient Settings</a:t>
            </a:r>
            <a:br>
              <a:rPr lang="en-GB" sz="3600" b="1" dirty="0"/>
            </a:br>
            <a:br>
              <a:rPr lang="en-GB" sz="4400" dirty="0"/>
            </a:br>
            <a:r>
              <a:rPr lang="en-GB" sz="2800" b="1" dirty="0"/>
              <a:t>Supervisor overview </a:t>
            </a:r>
            <a:br>
              <a:rPr lang="en-GB" sz="2800" b="1" dirty="0"/>
            </a:br>
            <a:br>
              <a:rPr lang="en-GB" sz="2800" b="1" dirty="0"/>
            </a:br>
            <a:endParaRPr lang="en-GB" sz="2800" b="1" dirty="0"/>
          </a:p>
        </p:txBody>
      </p:sp>
      <p:pic>
        <p:nvPicPr>
          <p:cNvPr id="3" name="Picture 2" descr="C:\Users\JRaphael\Downloads\TAB_col_white_background.ti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6297" y="346837"/>
            <a:ext cx="2009391" cy="983199"/>
          </a:xfrm>
          <a:prstGeom prst="rect">
            <a:avLst/>
          </a:prstGeom>
          <a:noFill/>
          <a:ln>
            <a:noFill/>
          </a:ln>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99746" y="346837"/>
            <a:ext cx="2030989" cy="8396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2" descr="https://healthinnovationmanchester.com/wp/wp-content/uploads/2018/10/GM-Mental-Health-post.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97594" y="0"/>
            <a:ext cx="4894406" cy="1718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85A0B481-2E18-09CE-011B-B8EAEA1439E1}"/>
              </a:ext>
            </a:extLst>
          </p:cNvPr>
          <p:cNvSpPr txBox="1"/>
          <p:nvPr/>
        </p:nvSpPr>
        <p:spPr>
          <a:xfrm>
            <a:off x="46610" y="6006905"/>
            <a:ext cx="7938407" cy="646331"/>
          </a:xfrm>
          <a:prstGeom prst="rect">
            <a:avLst/>
          </a:prstGeom>
          <a:noFill/>
        </p:spPr>
        <p:txBody>
          <a:bodyPr wrap="square">
            <a:spAutoFit/>
          </a:bodyPr>
          <a:lstStyle/>
          <a:p>
            <a:r>
              <a:rPr lang="en-GB" sz="1800" dirty="0">
                <a:latin typeface="Arial Narrow" panose="020B0606020202030204" pitchFamily="34" charset="0"/>
              </a:rPr>
              <a:t>(c) 2025 Greater Manchester Mental Health NHS Foundation Trust. All rights reserved. </a:t>
            </a:r>
          </a:p>
          <a:p>
            <a:r>
              <a:rPr lang="en-GB" sz="1800" dirty="0">
                <a:latin typeface="Arial Narrow" panose="020B0606020202030204" pitchFamily="34" charset="0"/>
              </a:rPr>
              <a:t>Not to be reproduced in whole or in part without the permission of the copyright owner.</a:t>
            </a:r>
          </a:p>
        </p:txBody>
      </p:sp>
      <p:pic>
        <p:nvPicPr>
          <p:cNvPr id="9" name="Picture 8">
            <a:extLst>
              <a:ext uri="{FF2B5EF4-FFF2-40B4-BE49-F238E27FC236}">
                <a16:creationId xmlns:a16="http://schemas.microsoft.com/office/drawing/2014/main" id="{5DC964E6-9A06-8663-BEE3-2DE5C6AD63B1}"/>
              </a:ext>
            </a:extLst>
          </p:cNvPr>
          <p:cNvPicPr>
            <a:picLocks noChangeAspect="1"/>
          </p:cNvPicPr>
          <p:nvPr/>
        </p:nvPicPr>
        <p:blipFill>
          <a:blip r:embed="rId5"/>
          <a:stretch>
            <a:fillRect/>
          </a:stretch>
        </p:blipFill>
        <p:spPr>
          <a:xfrm>
            <a:off x="8690773" y="5919210"/>
            <a:ext cx="3051838" cy="542679"/>
          </a:xfrm>
          <a:prstGeom prst="rect">
            <a:avLst/>
          </a:prstGeom>
        </p:spPr>
      </p:pic>
    </p:spTree>
    <p:extLst>
      <p:ext uri="{BB962C8B-B14F-4D97-AF65-F5344CB8AC3E}">
        <p14:creationId xmlns:p14="http://schemas.microsoft.com/office/powerpoint/2010/main" val="3562140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CA74B2-1636-4D2F-8F91-AC07A85E750D}"/>
              </a:ext>
            </a:extLst>
          </p:cNvPr>
          <p:cNvSpPr>
            <a:spLocks noGrp="1"/>
          </p:cNvSpPr>
          <p:nvPr>
            <p:ph idx="1"/>
          </p:nvPr>
        </p:nvSpPr>
        <p:spPr/>
        <p:txBody>
          <a:bodyPr>
            <a:normAutofit/>
          </a:bodyPr>
          <a:lstStyle/>
          <a:p>
            <a:pPr marL="0" indent="0" algn="ctr">
              <a:buNone/>
            </a:pPr>
            <a:r>
              <a:rPr lang="en-US" sz="4800" dirty="0"/>
              <a:t>Training others  </a:t>
            </a:r>
            <a:endParaRPr lang="en-GB" sz="4800" dirty="0"/>
          </a:p>
        </p:txBody>
      </p:sp>
    </p:spTree>
    <p:extLst>
      <p:ext uri="{BB962C8B-B14F-4D97-AF65-F5344CB8AC3E}">
        <p14:creationId xmlns:p14="http://schemas.microsoft.com/office/powerpoint/2010/main" val="3839608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Training – findings from WP1</a:t>
            </a:r>
          </a:p>
        </p:txBody>
      </p:sp>
      <p:sp>
        <p:nvSpPr>
          <p:cNvPr id="3" name="Content Placeholder 2"/>
          <p:cNvSpPr>
            <a:spLocks noGrp="1"/>
          </p:cNvSpPr>
          <p:nvPr>
            <p:ph idx="1"/>
          </p:nvPr>
        </p:nvSpPr>
        <p:spPr/>
        <p:txBody>
          <a:bodyPr>
            <a:normAutofit fontScale="85000" lnSpcReduction="20000"/>
          </a:bodyPr>
          <a:lstStyle/>
          <a:p>
            <a:r>
              <a:rPr lang="en-GB" dirty="0"/>
              <a:t>Training needs to equip nursing staff with skills by providing practical ways to implement theory.</a:t>
            </a:r>
          </a:p>
          <a:p>
            <a:r>
              <a:rPr lang="en-GB" dirty="0"/>
              <a:t>Majority of nursing staff know a lot of theory – make sure you comment on the fact that you are aware of their current knowledge and you want to enhance it by putting it into practice for them.</a:t>
            </a:r>
          </a:p>
          <a:p>
            <a:r>
              <a:rPr lang="en-GB" dirty="0"/>
              <a:t>Some nursing assistants may not have as much knowledge as nurses, however, some are BSc Psychology graduates so you will need to make sure you cater to all levels of expertise.</a:t>
            </a:r>
          </a:p>
          <a:p>
            <a:r>
              <a:rPr lang="en-GB" dirty="0"/>
              <a:t>Make sure that it is as interactive as possible.</a:t>
            </a:r>
          </a:p>
          <a:p>
            <a:r>
              <a:rPr lang="en-GB" dirty="0"/>
              <a:t>Having a member of the nursing team helping you deliver the training can overcome barriers and gain buy-in.</a:t>
            </a:r>
          </a:p>
          <a:p>
            <a:r>
              <a:rPr lang="en-GB" dirty="0"/>
              <a:t>Try and be as flexible with when you can conduct the training as possible – it is hard to roster everyone time off to do training, so the more dates and times you can offer, the better.</a:t>
            </a:r>
          </a:p>
        </p:txBody>
      </p:sp>
    </p:spTree>
    <p:extLst>
      <p:ext uri="{BB962C8B-B14F-4D97-AF65-F5344CB8AC3E}">
        <p14:creationId xmlns:p14="http://schemas.microsoft.com/office/powerpoint/2010/main" val="1652674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25668-1572-4DC4-9A3B-A7901C95080F}"/>
              </a:ext>
            </a:extLst>
          </p:cNvPr>
          <p:cNvSpPr>
            <a:spLocks noGrp="1"/>
          </p:cNvSpPr>
          <p:nvPr>
            <p:ph type="title"/>
          </p:nvPr>
        </p:nvSpPr>
        <p:spPr/>
        <p:txBody>
          <a:bodyPr/>
          <a:lstStyle/>
          <a:p>
            <a:r>
              <a:rPr lang="en-US" dirty="0"/>
              <a:t>Proposed structure </a:t>
            </a:r>
            <a:endParaRPr lang="en-GB" dirty="0"/>
          </a:p>
        </p:txBody>
      </p:sp>
      <p:sp>
        <p:nvSpPr>
          <p:cNvPr id="3" name="Content Placeholder 2">
            <a:extLst>
              <a:ext uri="{FF2B5EF4-FFF2-40B4-BE49-F238E27FC236}">
                <a16:creationId xmlns:a16="http://schemas.microsoft.com/office/drawing/2014/main" id="{44C8DBC3-F9B9-4C3D-A766-DC8BF5EDEB04}"/>
              </a:ext>
            </a:extLst>
          </p:cNvPr>
          <p:cNvSpPr>
            <a:spLocks noGrp="1"/>
          </p:cNvSpPr>
          <p:nvPr>
            <p:ph idx="1"/>
          </p:nvPr>
        </p:nvSpPr>
        <p:spPr/>
        <p:txBody>
          <a:bodyPr/>
          <a:lstStyle/>
          <a:p>
            <a:r>
              <a:rPr lang="en-US" dirty="0"/>
              <a:t>Delivered over a 2 week period </a:t>
            </a:r>
          </a:p>
          <a:p>
            <a:r>
              <a:rPr lang="en-US" dirty="0"/>
              <a:t>All staff receive  ½ day introduction to psychological models.</a:t>
            </a:r>
          </a:p>
          <a:p>
            <a:r>
              <a:rPr lang="en-US" dirty="0"/>
              <a:t>All qualified staff receive 4 ½ day training to support delivery of one-to-one sessions </a:t>
            </a:r>
          </a:p>
          <a:p>
            <a:r>
              <a:rPr lang="en-US" dirty="0"/>
              <a:t>Training materials are prepared in advance by us but need to refine/tailor materials to local context and decide which aspects to deliver  </a:t>
            </a:r>
            <a:endParaRPr lang="en-GB" dirty="0"/>
          </a:p>
        </p:txBody>
      </p:sp>
    </p:spTree>
    <p:extLst>
      <p:ext uri="{BB962C8B-B14F-4D97-AF65-F5344CB8AC3E}">
        <p14:creationId xmlns:p14="http://schemas.microsoft.com/office/powerpoint/2010/main" val="2088313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54FC0-8F8D-49B0-AE87-96A80468D3CD}"/>
              </a:ext>
            </a:extLst>
          </p:cNvPr>
          <p:cNvSpPr>
            <a:spLocks noGrp="1"/>
          </p:cNvSpPr>
          <p:nvPr>
            <p:ph type="title"/>
          </p:nvPr>
        </p:nvSpPr>
        <p:spPr/>
        <p:txBody>
          <a:bodyPr/>
          <a:lstStyle/>
          <a:p>
            <a:r>
              <a:rPr lang="en-US" dirty="0"/>
              <a:t>Materials </a:t>
            </a:r>
            <a:endParaRPr lang="en-GB" dirty="0"/>
          </a:p>
        </p:txBody>
      </p:sp>
      <p:sp>
        <p:nvSpPr>
          <p:cNvPr id="3" name="Content Placeholder 2">
            <a:extLst>
              <a:ext uri="{FF2B5EF4-FFF2-40B4-BE49-F238E27FC236}">
                <a16:creationId xmlns:a16="http://schemas.microsoft.com/office/drawing/2014/main" id="{5766ABEE-B345-49F3-9A8C-7A731AB412E9}"/>
              </a:ext>
            </a:extLst>
          </p:cNvPr>
          <p:cNvSpPr>
            <a:spLocks noGrp="1"/>
          </p:cNvSpPr>
          <p:nvPr>
            <p:ph idx="1"/>
          </p:nvPr>
        </p:nvSpPr>
        <p:spPr/>
        <p:txBody>
          <a:bodyPr>
            <a:normAutofit fontScale="70000" lnSpcReduction="20000"/>
          </a:bodyPr>
          <a:lstStyle/>
          <a:p>
            <a:r>
              <a:rPr lang="en-US" dirty="0"/>
              <a:t>Introduction session – includes trauma and mental health, therapeutic relationships, self-care and formulation.</a:t>
            </a:r>
          </a:p>
          <a:p>
            <a:r>
              <a:rPr lang="en-US" dirty="0"/>
              <a:t>Focused sessions</a:t>
            </a:r>
          </a:p>
          <a:p>
            <a:pPr>
              <a:buFontTx/>
              <a:buChar char="-"/>
            </a:pPr>
            <a:r>
              <a:rPr lang="en-US" dirty="0"/>
              <a:t>How to deliver one-to-one sessions </a:t>
            </a:r>
          </a:p>
          <a:p>
            <a:pPr>
              <a:buFontTx/>
              <a:buChar char="-"/>
            </a:pPr>
            <a:r>
              <a:rPr lang="en-US" dirty="0"/>
              <a:t>How to deliver groups</a:t>
            </a:r>
          </a:p>
          <a:p>
            <a:pPr>
              <a:buFontTx/>
              <a:buChar char="-"/>
            </a:pPr>
            <a:r>
              <a:rPr lang="en-US" dirty="0"/>
              <a:t>Anxiety </a:t>
            </a:r>
          </a:p>
          <a:p>
            <a:pPr>
              <a:buFontTx/>
              <a:buChar char="-"/>
            </a:pPr>
            <a:r>
              <a:rPr lang="en-US" dirty="0"/>
              <a:t>Low mood</a:t>
            </a:r>
          </a:p>
          <a:p>
            <a:pPr>
              <a:buFontTx/>
              <a:buChar char="-"/>
            </a:pPr>
            <a:r>
              <a:rPr lang="en-US" dirty="0"/>
              <a:t>Psychosis</a:t>
            </a:r>
          </a:p>
          <a:p>
            <a:pPr>
              <a:buFontTx/>
              <a:buChar char="-"/>
            </a:pPr>
            <a:r>
              <a:rPr lang="en-US" dirty="0"/>
              <a:t>Healthy living </a:t>
            </a:r>
          </a:p>
          <a:p>
            <a:pPr>
              <a:buFontTx/>
              <a:buChar char="-"/>
            </a:pPr>
            <a:r>
              <a:rPr lang="en-US" dirty="0"/>
              <a:t>Self-esteem </a:t>
            </a:r>
          </a:p>
          <a:p>
            <a:pPr>
              <a:buFontTx/>
              <a:buChar char="-"/>
            </a:pPr>
            <a:r>
              <a:rPr lang="en-US" dirty="0"/>
              <a:t>Self-harm and suicidality </a:t>
            </a:r>
          </a:p>
          <a:p>
            <a:pPr>
              <a:buFontTx/>
              <a:buChar char="-"/>
            </a:pPr>
            <a:r>
              <a:rPr lang="en-US" dirty="0"/>
              <a:t>Anger and aggression </a:t>
            </a:r>
          </a:p>
          <a:p>
            <a:pPr>
              <a:buFontTx/>
              <a:buChar char="-"/>
            </a:pPr>
            <a:r>
              <a:rPr lang="en-US" dirty="0"/>
              <a:t>Emotional regulation </a:t>
            </a:r>
          </a:p>
        </p:txBody>
      </p:sp>
    </p:spTree>
    <p:extLst>
      <p:ext uri="{BB962C8B-B14F-4D97-AF65-F5344CB8AC3E}">
        <p14:creationId xmlns:p14="http://schemas.microsoft.com/office/powerpoint/2010/main" val="1857347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CA74B2-1636-4D2F-8F91-AC07A85E750D}"/>
              </a:ext>
            </a:extLst>
          </p:cNvPr>
          <p:cNvSpPr>
            <a:spLocks noGrp="1"/>
          </p:cNvSpPr>
          <p:nvPr>
            <p:ph idx="1"/>
          </p:nvPr>
        </p:nvSpPr>
        <p:spPr/>
        <p:txBody>
          <a:bodyPr>
            <a:normAutofit/>
          </a:bodyPr>
          <a:lstStyle/>
          <a:p>
            <a:pPr marL="0" indent="0" algn="ctr">
              <a:buNone/>
            </a:pPr>
            <a:r>
              <a:rPr lang="en-US" sz="4800" dirty="0"/>
              <a:t>Questions and reflections on </a:t>
            </a:r>
          </a:p>
          <a:p>
            <a:pPr marL="0" indent="0" algn="ctr">
              <a:buNone/>
            </a:pPr>
            <a:r>
              <a:rPr lang="en-US" sz="4800" dirty="0"/>
              <a:t>staff training? </a:t>
            </a:r>
            <a:endParaRPr lang="en-GB" sz="4800" dirty="0"/>
          </a:p>
        </p:txBody>
      </p:sp>
    </p:spTree>
    <p:extLst>
      <p:ext uri="{BB962C8B-B14F-4D97-AF65-F5344CB8AC3E}">
        <p14:creationId xmlns:p14="http://schemas.microsoft.com/office/powerpoint/2010/main" val="6918572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CA74B2-1636-4D2F-8F91-AC07A85E750D}"/>
              </a:ext>
            </a:extLst>
          </p:cNvPr>
          <p:cNvSpPr>
            <a:spLocks noGrp="1"/>
          </p:cNvSpPr>
          <p:nvPr>
            <p:ph idx="1"/>
          </p:nvPr>
        </p:nvSpPr>
        <p:spPr/>
        <p:txBody>
          <a:bodyPr>
            <a:normAutofit/>
          </a:bodyPr>
          <a:lstStyle/>
          <a:p>
            <a:pPr marL="0" indent="0" algn="ctr">
              <a:buNone/>
            </a:pPr>
            <a:r>
              <a:rPr lang="en-US" sz="4800" dirty="0"/>
              <a:t>Therapy on inpatient wards </a:t>
            </a:r>
            <a:endParaRPr lang="en-GB" sz="4800" dirty="0"/>
          </a:p>
        </p:txBody>
      </p:sp>
    </p:spTree>
    <p:extLst>
      <p:ext uri="{BB962C8B-B14F-4D97-AF65-F5344CB8AC3E}">
        <p14:creationId xmlns:p14="http://schemas.microsoft.com/office/powerpoint/2010/main" val="1687466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5161A-4B12-4FA0-893C-70A33A90E613}"/>
              </a:ext>
            </a:extLst>
          </p:cNvPr>
          <p:cNvSpPr>
            <a:spLocks noGrp="1"/>
          </p:cNvSpPr>
          <p:nvPr>
            <p:ph type="title"/>
          </p:nvPr>
        </p:nvSpPr>
        <p:spPr/>
        <p:txBody>
          <a:bodyPr/>
          <a:lstStyle/>
          <a:p>
            <a:r>
              <a:rPr lang="en-US" dirty="0"/>
              <a:t>Proposed model of delivery</a:t>
            </a:r>
            <a:endParaRPr lang="en-GB" dirty="0"/>
          </a:p>
        </p:txBody>
      </p:sp>
      <p:sp>
        <p:nvSpPr>
          <p:cNvPr id="3" name="Content Placeholder 2">
            <a:extLst>
              <a:ext uri="{FF2B5EF4-FFF2-40B4-BE49-F238E27FC236}">
                <a16:creationId xmlns:a16="http://schemas.microsoft.com/office/drawing/2014/main" id="{AC3DDB2E-25EB-43C2-87CE-359B0B5BD438}"/>
              </a:ext>
            </a:extLst>
          </p:cNvPr>
          <p:cNvSpPr>
            <a:spLocks noGrp="1"/>
          </p:cNvSpPr>
          <p:nvPr>
            <p:ph idx="1"/>
          </p:nvPr>
        </p:nvSpPr>
        <p:spPr/>
        <p:txBody>
          <a:bodyPr>
            <a:normAutofit lnSpcReduction="10000"/>
          </a:bodyPr>
          <a:lstStyle/>
          <a:p>
            <a:r>
              <a:rPr lang="en-US" dirty="0"/>
              <a:t>2 hours of therapist time per week</a:t>
            </a:r>
          </a:p>
          <a:p>
            <a:r>
              <a:rPr lang="en-US" dirty="0"/>
              <a:t>Small caseload of 2-3 patients determined on basis of formulations with key nurse</a:t>
            </a:r>
          </a:p>
          <a:p>
            <a:r>
              <a:rPr lang="en-US" dirty="0"/>
              <a:t>Up to 16 sessions although likely to be shorter</a:t>
            </a:r>
          </a:p>
          <a:p>
            <a:r>
              <a:rPr lang="en-US" dirty="0"/>
              <a:t>May be more frequent sessions of shorter duration than in community </a:t>
            </a:r>
          </a:p>
          <a:p>
            <a:r>
              <a:rPr lang="en-GB" dirty="0"/>
              <a:t>Focused on assessment, formulation and factors keeping the patient in hospital or triggering future admissions</a:t>
            </a:r>
          </a:p>
          <a:p>
            <a:r>
              <a:rPr lang="en-GB" dirty="0"/>
              <a:t>Identify with the patient at least one achievable end goal of the sessions.</a:t>
            </a:r>
          </a:p>
          <a:p>
            <a:pPr marL="0" indent="0">
              <a:buNone/>
            </a:pPr>
            <a:endParaRPr lang="en-GB" dirty="0"/>
          </a:p>
          <a:p>
            <a:endParaRPr lang="en-GB" dirty="0"/>
          </a:p>
          <a:p>
            <a:endParaRPr lang="en-GB" dirty="0"/>
          </a:p>
          <a:p>
            <a:endParaRPr lang="en-GB" dirty="0"/>
          </a:p>
        </p:txBody>
      </p:sp>
    </p:spTree>
    <p:extLst>
      <p:ext uri="{BB962C8B-B14F-4D97-AF65-F5344CB8AC3E}">
        <p14:creationId xmlns:p14="http://schemas.microsoft.com/office/powerpoint/2010/main" val="4196900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5161A-4B12-4FA0-893C-70A33A90E613}"/>
              </a:ext>
            </a:extLst>
          </p:cNvPr>
          <p:cNvSpPr>
            <a:spLocks noGrp="1"/>
          </p:cNvSpPr>
          <p:nvPr>
            <p:ph type="title"/>
          </p:nvPr>
        </p:nvSpPr>
        <p:spPr/>
        <p:txBody>
          <a:bodyPr/>
          <a:lstStyle/>
          <a:p>
            <a:r>
              <a:rPr lang="en-US" dirty="0"/>
              <a:t>Proposed model of delivery</a:t>
            </a:r>
            <a:endParaRPr lang="en-GB" dirty="0"/>
          </a:p>
        </p:txBody>
      </p:sp>
      <p:sp>
        <p:nvSpPr>
          <p:cNvPr id="3" name="Content Placeholder 2">
            <a:extLst>
              <a:ext uri="{FF2B5EF4-FFF2-40B4-BE49-F238E27FC236}">
                <a16:creationId xmlns:a16="http://schemas.microsoft.com/office/drawing/2014/main" id="{AC3DDB2E-25EB-43C2-87CE-359B0B5BD438}"/>
              </a:ext>
            </a:extLst>
          </p:cNvPr>
          <p:cNvSpPr>
            <a:spLocks noGrp="1"/>
          </p:cNvSpPr>
          <p:nvPr>
            <p:ph idx="1"/>
          </p:nvPr>
        </p:nvSpPr>
        <p:spPr/>
        <p:txBody>
          <a:bodyPr>
            <a:normAutofit/>
          </a:bodyPr>
          <a:lstStyle/>
          <a:p>
            <a:r>
              <a:rPr lang="en-GB" dirty="0"/>
              <a:t>No model of therapy is specified but the sessions should rate highly on non-specific therapeutic factors e.g. interpersonal effectiveness on CTRS and working alliance.</a:t>
            </a:r>
          </a:p>
          <a:p>
            <a:pPr lvl="0"/>
            <a:r>
              <a:rPr lang="en-GB" dirty="0"/>
              <a:t>Consider patient wishes to continue work in the community and liaise with appropriate services if necessary.</a:t>
            </a:r>
          </a:p>
          <a:p>
            <a:pPr lvl="0"/>
            <a:r>
              <a:rPr lang="en-GB" dirty="0"/>
              <a:t>When patients are discharged unexpectedly or don’t want further input, the psychologist should ensure they still send summary of work to community team and any implications for the support plans.</a:t>
            </a:r>
          </a:p>
          <a:p>
            <a:pPr marL="0" indent="0">
              <a:buNone/>
            </a:pPr>
            <a:endParaRPr lang="en-GB" dirty="0"/>
          </a:p>
          <a:p>
            <a:endParaRPr lang="en-GB" dirty="0"/>
          </a:p>
          <a:p>
            <a:endParaRPr lang="en-GB" dirty="0"/>
          </a:p>
          <a:p>
            <a:endParaRPr lang="en-GB" dirty="0"/>
          </a:p>
        </p:txBody>
      </p:sp>
    </p:spTree>
    <p:extLst>
      <p:ext uri="{BB962C8B-B14F-4D97-AF65-F5344CB8AC3E}">
        <p14:creationId xmlns:p14="http://schemas.microsoft.com/office/powerpoint/2010/main" val="8567777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CA74B2-1636-4D2F-8F91-AC07A85E750D}"/>
              </a:ext>
            </a:extLst>
          </p:cNvPr>
          <p:cNvSpPr>
            <a:spLocks noGrp="1"/>
          </p:cNvSpPr>
          <p:nvPr>
            <p:ph idx="1"/>
          </p:nvPr>
        </p:nvSpPr>
        <p:spPr/>
        <p:txBody>
          <a:bodyPr>
            <a:normAutofit/>
          </a:bodyPr>
          <a:lstStyle/>
          <a:p>
            <a:pPr marL="0" indent="0" algn="ctr">
              <a:buNone/>
            </a:pPr>
            <a:r>
              <a:rPr lang="en-US" sz="4800" dirty="0"/>
              <a:t>Nurse-led interventions </a:t>
            </a:r>
            <a:endParaRPr lang="en-GB" sz="4800" dirty="0"/>
          </a:p>
        </p:txBody>
      </p:sp>
    </p:spTree>
    <p:extLst>
      <p:ext uri="{BB962C8B-B14F-4D97-AF65-F5344CB8AC3E}">
        <p14:creationId xmlns:p14="http://schemas.microsoft.com/office/powerpoint/2010/main" val="15398645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78A68-AAA7-4E43-80AE-6D5D98503847}"/>
              </a:ext>
            </a:extLst>
          </p:cNvPr>
          <p:cNvSpPr>
            <a:spLocks noGrp="1"/>
          </p:cNvSpPr>
          <p:nvPr>
            <p:ph type="title"/>
          </p:nvPr>
        </p:nvSpPr>
        <p:spPr/>
        <p:txBody>
          <a:bodyPr/>
          <a:lstStyle/>
          <a:p>
            <a:r>
              <a:rPr lang="en-US" dirty="0"/>
              <a:t>Proposed model</a:t>
            </a:r>
            <a:endParaRPr lang="en-GB" dirty="0"/>
          </a:p>
        </p:txBody>
      </p:sp>
      <p:sp>
        <p:nvSpPr>
          <p:cNvPr id="3" name="Content Placeholder 2">
            <a:extLst>
              <a:ext uri="{FF2B5EF4-FFF2-40B4-BE49-F238E27FC236}">
                <a16:creationId xmlns:a16="http://schemas.microsoft.com/office/drawing/2014/main" id="{E622AF82-2236-49BA-8874-3A93CE8D4E88}"/>
              </a:ext>
            </a:extLst>
          </p:cNvPr>
          <p:cNvSpPr>
            <a:spLocks noGrp="1"/>
          </p:cNvSpPr>
          <p:nvPr>
            <p:ph idx="1"/>
          </p:nvPr>
        </p:nvSpPr>
        <p:spPr/>
        <p:txBody>
          <a:bodyPr>
            <a:normAutofit fontScale="92500" lnSpcReduction="20000"/>
          </a:bodyPr>
          <a:lstStyle/>
          <a:p>
            <a:r>
              <a:rPr lang="en-US" dirty="0"/>
              <a:t>All qualified staff plus any other staff who express an interest in delivering interventions to receive 4 half day training sessions. </a:t>
            </a:r>
          </a:p>
          <a:p>
            <a:r>
              <a:rPr lang="en-US" dirty="0"/>
              <a:t>Psychologist will supervise the staff to support the delivery of nurse-led interventions.</a:t>
            </a:r>
          </a:p>
          <a:p>
            <a:r>
              <a:rPr lang="en-US" dirty="0"/>
              <a:t>Nurse interventions can be group-based or one-to-one, but groups should not be the only method of delivery. </a:t>
            </a:r>
          </a:p>
          <a:p>
            <a:r>
              <a:rPr lang="en-GB" dirty="0"/>
              <a:t>Suitability of patients for one-to-one interventions determined on the basis of formulations, with entry to groups being more open.</a:t>
            </a:r>
          </a:p>
          <a:p>
            <a:pPr lvl="0"/>
            <a:r>
              <a:rPr lang="en-GB" dirty="0"/>
              <a:t>Frequency and duration of one-to-one sessions to be determined in collaboration with patients.</a:t>
            </a:r>
          </a:p>
          <a:p>
            <a:pPr lvl="0"/>
            <a:r>
              <a:rPr lang="en-GB" dirty="0"/>
              <a:t>Frequency and duration of group sessions to be determined in collaboration with the psychologist and senior nursing staff.</a:t>
            </a:r>
          </a:p>
          <a:p>
            <a:endParaRPr lang="en-US" dirty="0"/>
          </a:p>
          <a:p>
            <a:endParaRPr lang="en-GB" dirty="0"/>
          </a:p>
        </p:txBody>
      </p:sp>
    </p:spTree>
    <p:extLst>
      <p:ext uri="{BB962C8B-B14F-4D97-AF65-F5344CB8AC3E}">
        <p14:creationId xmlns:p14="http://schemas.microsoft.com/office/powerpoint/2010/main" val="2731312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70C0"/>
                </a:solidFill>
              </a:rPr>
              <a:t>NIHR – programme grant</a:t>
            </a:r>
          </a:p>
        </p:txBody>
      </p:sp>
      <p:sp>
        <p:nvSpPr>
          <p:cNvPr id="3" name="Content Placeholder 2"/>
          <p:cNvSpPr>
            <a:spLocks noGrp="1"/>
          </p:cNvSpPr>
          <p:nvPr>
            <p:ph idx="1"/>
          </p:nvPr>
        </p:nvSpPr>
        <p:spPr>
          <a:xfrm>
            <a:off x="640772" y="1503507"/>
            <a:ext cx="10515600" cy="4351338"/>
          </a:xfrm>
        </p:spPr>
        <p:txBody>
          <a:bodyPr/>
          <a:lstStyle/>
          <a:p>
            <a:pPr marL="0" indent="0">
              <a:buNone/>
            </a:pPr>
            <a:r>
              <a:rPr lang="en-GB" b="1" dirty="0"/>
              <a:t>Aim: to increase access to psychological therapies on acute mental health inpatient wards. </a:t>
            </a:r>
          </a:p>
          <a:p>
            <a:pPr marL="0" indent="0">
              <a:buNone/>
            </a:pPr>
            <a:endParaRPr lang="en-GB" b="1" dirty="0"/>
          </a:p>
          <a:p>
            <a:pPr marL="0" indent="0">
              <a:buNone/>
            </a:pPr>
            <a:endParaRPr lang="en-GB" b="1" dirty="0"/>
          </a:p>
          <a:p>
            <a:pPr marL="0" indent="0">
              <a:buNone/>
            </a:pPr>
            <a:endParaRPr lang="en-GB" b="1" dirty="0"/>
          </a:p>
          <a:p>
            <a:endParaRPr lang="en-GB" b="1" dirty="0"/>
          </a:p>
          <a:p>
            <a:endParaRPr lang="en-GB" dirty="0"/>
          </a:p>
          <a:p>
            <a:endParaRPr lang="en-GB" dirty="0"/>
          </a:p>
          <a:p>
            <a:endParaRPr lang="en-GB" dirty="0"/>
          </a:p>
          <a:p>
            <a:endParaRPr lang="en-GB" dirty="0"/>
          </a:p>
          <a:p>
            <a:endParaRPr lang="en-GB" dirty="0"/>
          </a:p>
          <a:p>
            <a:endParaRPr lang="en-GB" dirty="0"/>
          </a:p>
          <a:p>
            <a:pPr marL="457200" lvl="1" indent="0">
              <a:buNone/>
            </a:pPr>
            <a:endParaRPr lang="en-GB" dirty="0"/>
          </a:p>
        </p:txBody>
      </p:sp>
      <p:sp>
        <p:nvSpPr>
          <p:cNvPr id="4" name="Rounded Rectangle 3"/>
          <p:cNvSpPr/>
          <p:nvPr/>
        </p:nvSpPr>
        <p:spPr>
          <a:xfrm>
            <a:off x="1104401" y="2581399"/>
            <a:ext cx="9975273" cy="6531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t>1. To design psychological services suitable for acute mental health wards</a:t>
            </a:r>
          </a:p>
        </p:txBody>
      </p:sp>
      <p:sp>
        <p:nvSpPr>
          <p:cNvPr id="5" name="Rounded Rectangle 4"/>
          <p:cNvSpPr/>
          <p:nvPr/>
        </p:nvSpPr>
        <p:spPr>
          <a:xfrm>
            <a:off x="1104402" y="3580411"/>
            <a:ext cx="9975273" cy="678872"/>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t>2. To carryout an RCT comparing the ‘intervention’ with treatment as usual on measures of patient’s outcomes, staff wellbeing and satisfactions with the ward environment.</a:t>
            </a:r>
          </a:p>
        </p:txBody>
      </p:sp>
      <p:sp>
        <p:nvSpPr>
          <p:cNvPr id="6" name="Rounded Rectangle 5"/>
          <p:cNvSpPr/>
          <p:nvPr/>
        </p:nvSpPr>
        <p:spPr>
          <a:xfrm>
            <a:off x="1104404" y="4540333"/>
            <a:ext cx="9975273" cy="775854"/>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t>3. Assessment of implementation: ethnographic observations and qualitative interviews</a:t>
            </a:r>
          </a:p>
        </p:txBody>
      </p:sp>
    </p:spTree>
    <p:extLst>
      <p:ext uri="{BB962C8B-B14F-4D97-AF65-F5344CB8AC3E}">
        <p14:creationId xmlns:p14="http://schemas.microsoft.com/office/powerpoint/2010/main" val="6976672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78A68-AAA7-4E43-80AE-6D5D98503847}"/>
              </a:ext>
            </a:extLst>
          </p:cNvPr>
          <p:cNvSpPr>
            <a:spLocks noGrp="1"/>
          </p:cNvSpPr>
          <p:nvPr>
            <p:ph type="title"/>
          </p:nvPr>
        </p:nvSpPr>
        <p:spPr/>
        <p:txBody>
          <a:bodyPr/>
          <a:lstStyle/>
          <a:p>
            <a:r>
              <a:rPr lang="en-US" dirty="0"/>
              <a:t>Proposed model</a:t>
            </a:r>
            <a:endParaRPr lang="en-GB" dirty="0"/>
          </a:p>
        </p:txBody>
      </p:sp>
      <p:sp>
        <p:nvSpPr>
          <p:cNvPr id="3" name="Content Placeholder 2">
            <a:extLst>
              <a:ext uri="{FF2B5EF4-FFF2-40B4-BE49-F238E27FC236}">
                <a16:creationId xmlns:a16="http://schemas.microsoft.com/office/drawing/2014/main" id="{E622AF82-2236-49BA-8874-3A93CE8D4E88}"/>
              </a:ext>
            </a:extLst>
          </p:cNvPr>
          <p:cNvSpPr>
            <a:spLocks noGrp="1"/>
          </p:cNvSpPr>
          <p:nvPr>
            <p:ph idx="1"/>
          </p:nvPr>
        </p:nvSpPr>
        <p:spPr>
          <a:xfrm>
            <a:off x="838200" y="1497724"/>
            <a:ext cx="10515600" cy="4679239"/>
          </a:xfrm>
        </p:spPr>
        <p:txBody>
          <a:bodyPr>
            <a:normAutofit fontScale="85000" lnSpcReduction="20000"/>
          </a:bodyPr>
          <a:lstStyle/>
          <a:p>
            <a:pPr marL="0" indent="0">
              <a:buNone/>
            </a:pPr>
            <a:endParaRPr lang="en-US" dirty="0"/>
          </a:p>
          <a:p>
            <a:r>
              <a:rPr lang="en-US" dirty="0"/>
              <a:t>Interventions are to be delivered as guided self-help booklets or in the case of groups pre-prepared slides.</a:t>
            </a:r>
          </a:p>
          <a:p>
            <a:r>
              <a:rPr lang="en-US" dirty="0"/>
              <a:t> Staff </a:t>
            </a:r>
            <a:r>
              <a:rPr lang="en-GB" dirty="0"/>
              <a:t>advised not to use their own material</a:t>
            </a:r>
            <a:endParaRPr lang="en-US" dirty="0"/>
          </a:p>
          <a:p>
            <a:r>
              <a:rPr lang="en-GB" dirty="0"/>
              <a:t>One session of the psychologist’s time per week will be dedicated to staff supervision, with 30 minute individual slots per staff member, meaning 4-6 staff members are seen per week. </a:t>
            </a:r>
          </a:p>
          <a:p>
            <a:r>
              <a:rPr lang="en-GB" dirty="0"/>
              <a:t>Shift rotas should allow the opportunity for staff to attend supervision at least fortnightly.</a:t>
            </a:r>
          </a:p>
          <a:p>
            <a:r>
              <a:rPr lang="en-GB" dirty="0"/>
              <a:t>Managed by stipulating to staff that it is part of their job role, covering the ward with a suitable number of bank/agency staff and conducting the supervision sessions across handover time. </a:t>
            </a:r>
          </a:p>
          <a:p>
            <a:r>
              <a:rPr lang="en-GB" dirty="0"/>
              <a:t>Supervision to act as a forum for staff to reflect and discuss any barriers to delivery of groups and one-to-one interventions.</a:t>
            </a:r>
          </a:p>
          <a:p>
            <a:endParaRPr lang="en-GB" dirty="0"/>
          </a:p>
          <a:p>
            <a:endParaRPr lang="en-GB" dirty="0"/>
          </a:p>
        </p:txBody>
      </p:sp>
    </p:spTree>
    <p:extLst>
      <p:ext uri="{BB962C8B-B14F-4D97-AF65-F5344CB8AC3E}">
        <p14:creationId xmlns:p14="http://schemas.microsoft.com/office/powerpoint/2010/main" val="24351638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52700-6E27-483B-88FB-0D3EF76D7AD4}"/>
              </a:ext>
            </a:extLst>
          </p:cNvPr>
          <p:cNvSpPr>
            <a:spLocks noGrp="1"/>
          </p:cNvSpPr>
          <p:nvPr>
            <p:ph type="title"/>
          </p:nvPr>
        </p:nvSpPr>
        <p:spPr/>
        <p:txBody>
          <a:bodyPr/>
          <a:lstStyle/>
          <a:p>
            <a:r>
              <a:rPr lang="en-US" dirty="0"/>
              <a:t>Review of guided self-help material </a:t>
            </a:r>
            <a:endParaRPr lang="en-GB" dirty="0"/>
          </a:p>
        </p:txBody>
      </p:sp>
      <p:sp>
        <p:nvSpPr>
          <p:cNvPr id="3" name="Content Placeholder 2">
            <a:extLst>
              <a:ext uri="{FF2B5EF4-FFF2-40B4-BE49-F238E27FC236}">
                <a16:creationId xmlns:a16="http://schemas.microsoft.com/office/drawing/2014/main" id="{880110A8-E390-4A63-ADC8-17457D9CA7C3}"/>
              </a:ext>
            </a:extLst>
          </p:cNvPr>
          <p:cNvSpPr>
            <a:spLocks noGrp="1"/>
          </p:cNvSpPr>
          <p:nvPr>
            <p:ph idx="1"/>
          </p:nvPr>
        </p:nvSpPr>
        <p:spPr/>
        <p:txBody>
          <a:bodyPr/>
          <a:lstStyle/>
          <a:p>
            <a:r>
              <a:rPr lang="en-US" dirty="0"/>
              <a:t>Anxiety</a:t>
            </a:r>
          </a:p>
          <a:p>
            <a:r>
              <a:rPr lang="en-US" dirty="0"/>
              <a:t>Low mood</a:t>
            </a:r>
          </a:p>
          <a:p>
            <a:r>
              <a:rPr lang="en-US" dirty="0"/>
              <a:t>Psychosis</a:t>
            </a:r>
          </a:p>
          <a:p>
            <a:r>
              <a:rPr lang="en-US" dirty="0"/>
              <a:t>Healthy living </a:t>
            </a:r>
          </a:p>
          <a:p>
            <a:r>
              <a:rPr lang="en-US" dirty="0"/>
              <a:t>Self-harm</a:t>
            </a:r>
            <a:r>
              <a:rPr lang="en-GB" dirty="0"/>
              <a:t> and suicidality </a:t>
            </a:r>
          </a:p>
          <a:p>
            <a:r>
              <a:rPr lang="en-GB" dirty="0"/>
              <a:t>Self-esteem</a:t>
            </a:r>
          </a:p>
          <a:p>
            <a:r>
              <a:rPr lang="en-GB" dirty="0"/>
              <a:t>Anger and aggression </a:t>
            </a:r>
            <a:endParaRPr lang="en-US" dirty="0"/>
          </a:p>
        </p:txBody>
      </p:sp>
    </p:spTree>
    <p:extLst>
      <p:ext uri="{BB962C8B-B14F-4D97-AF65-F5344CB8AC3E}">
        <p14:creationId xmlns:p14="http://schemas.microsoft.com/office/powerpoint/2010/main" val="3880470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1A870-3C78-4B41-B78A-7E1A553015EF}"/>
              </a:ext>
            </a:extLst>
          </p:cNvPr>
          <p:cNvSpPr>
            <a:spLocks noGrp="1"/>
          </p:cNvSpPr>
          <p:nvPr>
            <p:ph type="title"/>
          </p:nvPr>
        </p:nvSpPr>
        <p:spPr/>
        <p:txBody>
          <a:bodyPr>
            <a:normAutofit fontScale="90000"/>
          </a:bodyPr>
          <a:lstStyle/>
          <a:p>
            <a:r>
              <a:rPr lang="en-US" dirty="0"/>
              <a:t>Brainstorming solutions to challenges in delivering nurse-led interventions and supervision</a:t>
            </a:r>
            <a:endParaRPr lang="en-GB" dirty="0"/>
          </a:p>
        </p:txBody>
      </p:sp>
      <p:sp>
        <p:nvSpPr>
          <p:cNvPr id="3" name="Content Placeholder 2">
            <a:extLst>
              <a:ext uri="{FF2B5EF4-FFF2-40B4-BE49-F238E27FC236}">
                <a16:creationId xmlns:a16="http://schemas.microsoft.com/office/drawing/2014/main" id="{C773C1FA-49D8-404A-BA2A-2250E94780B3}"/>
              </a:ext>
            </a:extLst>
          </p:cNvPr>
          <p:cNvSpPr>
            <a:spLocks noGrp="1"/>
          </p:cNvSpPr>
          <p:nvPr>
            <p:ph idx="1"/>
          </p:nvPr>
        </p:nvSpPr>
        <p:spPr>
          <a:xfrm>
            <a:off x="838200" y="1983281"/>
            <a:ext cx="10515600" cy="4351338"/>
          </a:xfrm>
        </p:spPr>
        <p:txBody>
          <a:bodyPr/>
          <a:lstStyle/>
          <a:p>
            <a:r>
              <a:rPr lang="en-US" dirty="0"/>
              <a:t>Meaning of the word supervision for nurses</a:t>
            </a:r>
          </a:p>
          <a:p>
            <a:r>
              <a:rPr lang="en-US" dirty="0"/>
              <a:t>Staff finding time to meet for supervision </a:t>
            </a:r>
          </a:p>
          <a:p>
            <a:r>
              <a:rPr lang="en-US" dirty="0"/>
              <a:t>Staff finding it hard to make time to deliver interventions with competing demands taking priority </a:t>
            </a:r>
          </a:p>
          <a:p>
            <a:r>
              <a:rPr lang="en-GB" dirty="0"/>
              <a:t>People not following manuals well enough and questioning value of manual versus their own way of doing things </a:t>
            </a:r>
          </a:p>
          <a:p>
            <a:r>
              <a:rPr lang="en-GB" dirty="0"/>
              <a:t>People following manuals too rigidly </a:t>
            </a:r>
          </a:p>
          <a:p>
            <a:endParaRPr lang="en-GB" dirty="0"/>
          </a:p>
          <a:p>
            <a:endParaRPr lang="en-GB" dirty="0"/>
          </a:p>
          <a:p>
            <a:endParaRPr lang="en-GB" dirty="0"/>
          </a:p>
          <a:p>
            <a:endParaRPr lang="en-US" dirty="0"/>
          </a:p>
        </p:txBody>
      </p:sp>
    </p:spTree>
    <p:extLst>
      <p:ext uri="{BB962C8B-B14F-4D97-AF65-F5344CB8AC3E}">
        <p14:creationId xmlns:p14="http://schemas.microsoft.com/office/powerpoint/2010/main" val="40310222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CA74B2-1636-4D2F-8F91-AC07A85E750D}"/>
              </a:ext>
            </a:extLst>
          </p:cNvPr>
          <p:cNvSpPr>
            <a:spLocks noGrp="1"/>
          </p:cNvSpPr>
          <p:nvPr>
            <p:ph idx="1"/>
          </p:nvPr>
        </p:nvSpPr>
        <p:spPr/>
        <p:txBody>
          <a:bodyPr>
            <a:normAutofit/>
          </a:bodyPr>
          <a:lstStyle/>
          <a:p>
            <a:pPr marL="0" indent="0" algn="ctr">
              <a:buNone/>
            </a:pPr>
            <a:r>
              <a:rPr lang="en-US" sz="4800" dirty="0"/>
              <a:t>Questions and reflections on therapy on nurse-led interventions and </a:t>
            </a:r>
          </a:p>
          <a:p>
            <a:pPr marL="0" indent="0" algn="ctr">
              <a:buNone/>
            </a:pPr>
            <a:r>
              <a:rPr lang="en-US" sz="4800" dirty="0"/>
              <a:t>supervising others? </a:t>
            </a:r>
            <a:endParaRPr lang="en-GB" sz="4800" dirty="0"/>
          </a:p>
        </p:txBody>
      </p:sp>
    </p:spTree>
    <p:extLst>
      <p:ext uri="{BB962C8B-B14F-4D97-AF65-F5344CB8AC3E}">
        <p14:creationId xmlns:p14="http://schemas.microsoft.com/office/powerpoint/2010/main" val="30638633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E4943-FFEF-45B5-8821-33904E750CDB}"/>
              </a:ext>
            </a:extLst>
          </p:cNvPr>
          <p:cNvSpPr>
            <a:spLocks noGrp="1"/>
          </p:cNvSpPr>
          <p:nvPr>
            <p:ph type="title"/>
          </p:nvPr>
        </p:nvSpPr>
        <p:spPr/>
        <p:txBody>
          <a:bodyPr/>
          <a:lstStyle/>
          <a:p>
            <a:r>
              <a:rPr lang="en-US" dirty="0"/>
              <a:t>Proposed model of formulation </a:t>
            </a:r>
            <a:endParaRPr lang="en-GB" dirty="0"/>
          </a:p>
        </p:txBody>
      </p:sp>
      <p:sp>
        <p:nvSpPr>
          <p:cNvPr id="3" name="Content Placeholder 2">
            <a:extLst>
              <a:ext uri="{FF2B5EF4-FFF2-40B4-BE49-F238E27FC236}">
                <a16:creationId xmlns:a16="http://schemas.microsoft.com/office/drawing/2014/main" id="{94E113BD-ADC1-404A-979C-0C54B1BFC38C}"/>
              </a:ext>
            </a:extLst>
          </p:cNvPr>
          <p:cNvSpPr>
            <a:spLocks noGrp="1"/>
          </p:cNvSpPr>
          <p:nvPr>
            <p:ph idx="1"/>
          </p:nvPr>
        </p:nvSpPr>
        <p:spPr/>
        <p:txBody>
          <a:bodyPr/>
          <a:lstStyle/>
          <a:p>
            <a:r>
              <a:rPr lang="en-US" dirty="0"/>
              <a:t>2 types of formulation </a:t>
            </a:r>
          </a:p>
          <a:p>
            <a:endParaRPr lang="en-US" dirty="0"/>
          </a:p>
          <a:p>
            <a:pPr>
              <a:buFontTx/>
              <a:buChar char="-"/>
            </a:pPr>
            <a:r>
              <a:rPr lang="en-US" dirty="0"/>
              <a:t>Level one formulations with all patients and key nurse </a:t>
            </a:r>
          </a:p>
          <a:p>
            <a:pPr>
              <a:buFontTx/>
              <a:buChar char="-"/>
            </a:pPr>
            <a:r>
              <a:rPr lang="en-US" dirty="0"/>
              <a:t>Team formulation session once every two week</a:t>
            </a:r>
            <a:endParaRPr lang="en-GB" dirty="0"/>
          </a:p>
        </p:txBody>
      </p:sp>
    </p:spTree>
    <p:extLst>
      <p:ext uri="{BB962C8B-B14F-4D97-AF65-F5344CB8AC3E}">
        <p14:creationId xmlns:p14="http://schemas.microsoft.com/office/powerpoint/2010/main" val="35541163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63468-D90D-4639-94E0-DED3528BDB3D}"/>
              </a:ext>
            </a:extLst>
          </p:cNvPr>
          <p:cNvSpPr>
            <a:spLocks noGrp="1"/>
          </p:cNvSpPr>
          <p:nvPr>
            <p:ph type="title"/>
          </p:nvPr>
        </p:nvSpPr>
        <p:spPr/>
        <p:txBody>
          <a:bodyPr/>
          <a:lstStyle/>
          <a:p>
            <a:r>
              <a:rPr lang="en-US" dirty="0"/>
              <a:t>Level one formulations</a:t>
            </a:r>
            <a:endParaRPr lang="en-GB" dirty="0"/>
          </a:p>
        </p:txBody>
      </p:sp>
      <p:sp>
        <p:nvSpPr>
          <p:cNvPr id="3" name="Content Placeholder 2">
            <a:extLst>
              <a:ext uri="{FF2B5EF4-FFF2-40B4-BE49-F238E27FC236}">
                <a16:creationId xmlns:a16="http://schemas.microsoft.com/office/drawing/2014/main" id="{DA2CC591-7067-4323-B856-0DCC8233F8CE}"/>
              </a:ext>
            </a:extLst>
          </p:cNvPr>
          <p:cNvSpPr>
            <a:spLocks noGrp="1"/>
          </p:cNvSpPr>
          <p:nvPr>
            <p:ph idx="1"/>
          </p:nvPr>
        </p:nvSpPr>
        <p:spPr>
          <a:xfrm>
            <a:off x="838200" y="1690688"/>
            <a:ext cx="10515600" cy="4978126"/>
          </a:xfrm>
        </p:spPr>
        <p:txBody>
          <a:bodyPr>
            <a:normAutofit/>
          </a:bodyPr>
          <a:lstStyle/>
          <a:p>
            <a:r>
              <a:rPr lang="en-GB" dirty="0"/>
              <a:t>All patients will receive step one which is a psychological formulation developed in conjunction with at least the psychologist and the named nurse.</a:t>
            </a:r>
          </a:p>
          <a:p>
            <a:r>
              <a:rPr lang="en-GB" dirty="0"/>
              <a:t>Could involve any other staff on shift who are available and able to contribute to the meeting. </a:t>
            </a:r>
          </a:p>
          <a:p>
            <a:r>
              <a:rPr lang="en-GB" dirty="0"/>
              <a:t>Developed irrespective of whether or not the patient requests it or is involved in the process. </a:t>
            </a:r>
          </a:p>
          <a:p>
            <a:pPr marL="0" indent="0">
              <a:buNone/>
            </a:pPr>
            <a:endParaRPr lang="en-GB" dirty="0"/>
          </a:p>
          <a:p>
            <a:pPr marL="0" indent="0">
              <a:buNone/>
            </a:pPr>
            <a:endParaRPr lang="en-GB" dirty="0"/>
          </a:p>
          <a:p>
            <a:pPr marL="0" indent="0">
              <a:buNone/>
            </a:pPr>
            <a:r>
              <a:rPr lang="en-GB" dirty="0"/>
              <a:t> </a:t>
            </a:r>
          </a:p>
        </p:txBody>
      </p:sp>
    </p:spTree>
    <p:extLst>
      <p:ext uri="{BB962C8B-B14F-4D97-AF65-F5344CB8AC3E}">
        <p14:creationId xmlns:p14="http://schemas.microsoft.com/office/powerpoint/2010/main" val="41842915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63468-D90D-4639-94E0-DED3528BDB3D}"/>
              </a:ext>
            </a:extLst>
          </p:cNvPr>
          <p:cNvSpPr>
            <a:spLocks noGrp="1"/>
          </p:cNvSpPr>
          <p:nvPr>
            <p:ph type="title"/>
          </p:nvPr>
        </p:nvSpPr>
        <p:spPr/>
        <p:txBody>
          <a:bodyPr/>
          <a:lstStyle/>
          <a:p>
            <a:r>
              <a:rPr lang="en-US" dirty="0"/>
              <a:t>Level one formulations</a:t>
            </a:r>
            <a:endParaRPr lang="en-GB" dirty="0"/>
          </a:p>
        </p:txBody>
      </p:sp>
      <p:sp>
        <p:nvSpPr>
          <p:cNvPr id="3" name="Content Placeholder 2">
            <a:extLst>
              <a:ext uri="{FF2B5EF4-FFF2-40B4-BE49-F238E27FC236}">
                <a16:creationId xmlns:a16="http://schemas.microsoft.com/office/drawing/2014/main" id="{DA2CC591-7067-4323-B856-0DCC8233F8CE}"/>
              </a:ext>
            </a:extLst>
          </p:cNvPr>
          <p:cNvSpPr>
            <a:spLocks noGrp="1"/>
          </p:cNvSpPr>
          <p:nvPr>
            <p:ph idx="1"/>
          </p:nvPr>
        </p:nvSpPr>
        <p:spPr>
          <a:xfrm>
            <a:off x="838200" y="1690688"/>
            <a:ext cx="10515600" cy="4978126"/>
          </a:xfrm>
        </p:spPr>
        <p:txBody>
          <a:bodyPr>
            <a:normAutofit/>
          </a:bodyPr>
          <a:lstStyle/>
          <a:p>
            <a:r>
              <a:rPr lang="en-GB" dirty="0"/>
              <a:t>Used to determine which patients might benefit from further psychological input at either step two or step three.</a:t>
            </a:r>
          </a:p>
          <a:p>
            <a:r>
              <a:rPr lang="en-GB" dirty="0"/>
              <a:t>Information for the formulation should be derived from case notes reviewed together during the meeting and the staff and psychologist’s own knowledge of and conversations with the patient</a:t>
            </a:r>
          </a:p>
          <a:p>
            <a:r>
              <a:rPr lang="en-GB" dirty="0"/>
              <a:t>Following the meeting a summary of the formulation will be recorded by psychologist in clinical records but documented as a working hypothesis that is subject to change.</a:t>
            </a:r>
          </a:p>
          <a:p>
            <a:pPr marL="0" indent="0">
              <a:buNone/>
            </a:pPr>
            <a:endParaRPr lang="en-GB" dirty="0"/>
          </a:p>
          <a:p>
            <a:pPr marL="0" indent="0">
              <a:buNone/>
            </a:pPr>
            <a:endParaRPr lang="en-GB" dirty="0"/>
          </a:p>
          <a:p>
            <a:pPr marL="0" indent="0">
              <a:buNone/>
            </a:pPr>
            <a:r>
              <a:rPr lang="en-GB" dirty="0"/>
              <a:t> </a:t>
            </a:r>
          </a:p>
        </p:txBody>
      </p:sp>
    </p:spTree>
    <p:extLst>
      <p:ext uri="{BB962C8B-B14F-4D97-AF65-F5344CB8AC3E}">
        <p14:creationId xmlns:p14="http://schemas.microsoft.com/office/powerpoint/2010/main" val="5704151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63468-D90D-4639-94E0-DED3528BDB3D}"/>
              </a:ext>
            </a:extLst>
          </p:cNvPr>
          <p:cNvSpPr>
            <a:spLocks noGrp="1"/>
          </p:cNvSpPr>
          <p:nvPr>
            <p:ph type="title"/>
          </p:nvPr>
        </p:nvSpPr>
        <p:spPr/>
        <p:txBody>
          <a:bodyPr/>
          <a:lstStyle/>
          <a:p>
            <a:r>
              <a:rPr lang="en-US" dirty="0"/>
              <a:t>Level one formulations</a:t>
            </a:r>
            <a:endParaRPr lang="en-GB" dirty="0"/>
          </a:p>
        </p:txBody>
      </p:sp>
      <p:sp>
        <p:nvSpPr>
          <p:cNvPr id="3" name="Content Placeholder 2">
            <a:extLst>
              <a:ext uri="{FF2B5EF4-FFF2-40B4-BE49-F238E27FC236}">
                <a16:creationId xmlns:a16="http://schemas.microsoft.com/office/drawing/2014/main" id="{DA2CC591-7067-4323-B856-0DCC8233F8CE}"/>
              </a:ext>
            </a:extLst>
          </p:cNvPr>
          <p:cNvSpPr>
            <a:spLocks noGrp="1"/>
          </p:cNvSpPr>
          <p:nvPr>
            <p:ph idx="1"/>
          </p:nvPr>
        </p:nvSpPr>
        <p:spPr>
          <a:xfrm>
            <a:off x="838200" y="1690688"/>
            <a:ext cx="10515600" cy="5407572"/>
          </a:xfrm>
        </p:spPr>
        <p:txBody>
          <a:bodyPr>
            <a:normAutofit fontScale="92500" lnSpcReduction="20000"/>
          </a:bodyPr>
          <a:lstStyle/>
          <a:p>
            <a:r>
              <a:rPr lang="en-GB" dirty="0"/>
              <a:t>One session per week to be dedicated to formulation work, meaning 2-3 formulations per week.</a:t>
            </a:r>
          </a:p>
          <a:p>
            <a:r>
              <a:rPr lang="en-GB" dirty="0"/>
              <a:t>Although the ideal aim would be to develop formulations for every single patient, ideal may not be achievable.</a:t>
            </a:r>
          </a:p>
          <a:p>
            <a:r>
              <a:rPr lang="en-GB" dirty="0"/>
              <a:t>At points in the study when there are more patients in need of a formulation than there is resource (e.g. at the start of the study when no one has a formulation or during high periods of patient turnover) decisions about which patients to focus on should be based on the following factors: </a:t>
            </a:r>
          </a:p>
          <a:p>
            <a:pPr>
              <a:buFontTx/>
              <a:buChar char="-"/>
            </a:pPr>
            <a:r>
              <a:rPr lang="en-GB" dirty="0"/>
              <a:t>Longer length of stay</a:t>
            </a:r>
          </a:p>
          <a:p>
            <a:pPr>
              <a:buFontTx/>
              <a:buChar char="-"/>
            </a:pPr>
            <a:r>
              <a:rPr lang="en-GB" dirty="0"/>
              <a:t>repeated admissions</a:t>
            </a:r>
          </a:p>
          <a:p>
            <a:pPr>
              <a:buFontTx/>
              <a:buChar char="-"/>
            </a:pPr>
            <a:r>
              <a:rPr lang="en-GB" dirty="0"/>
              <a:t>patients staff perceive as particularly challenging</a:t>
            </a:r>
          </a:p>
          <a:p>
            <a:pPr marL="0" indent="0">
              <a:buNone/>
            </a:pPr>
            <a:endParaRPr lang="en-GB" dirty="0"/>
          </a:p>
          <a:p>
            <a:pPr marL="0" indent="0">
              <a:buNone/>
            </a:pPr>
            <a:endParaRPr lang="en-GB" dirty="0"/>
          </a:p>
          <a:p>
            <a:pPr marL="0" indent="0">
              <a:buNone/>
            </a:pPr>
            <a:r>
              <a:rPr lang="en-GB" dirty="0"/>
              <a:t> </a:t>
            </a:r>
          </a:p>
        </p:txBody>
      </p:sp>
    </p:spTree>
    <p:extLst>
      <p:ext uri="{BB962C8B-B14F-4D97-AF65-F5344CB8AC3E}">
        <p14:creationId xmlns:p14="http://schemas.microsoft.com/office/powerpoint/2010/main" val="18012789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63468-D90D-4639-94E0-DED3528BDB3D}"/>
              </a:ext>
            </a:extLst>
          </p:cNvPr>
          <p:cNvSpPr>
            <a:spLocks noGrp="1"/>
          </p:cNvSpPr>
          <p:nvPr>
            <p:ph type="title"/>
          </p:nvPr>
        </p:nvSpPr>
        <p:spPr/>
        <p:txBody>
          <a:bodyPr/>
          <a:lstStyle/>
          <a:p>
            <a:r>
              <a:rPr lang="en-US" dirty="0"/>
              <a:t>Level one formulations</a:t>
            </a:r>
            <a:endParaRPr lang="en-GB" dirty="0"/>
          </a:p>
        </p:txBody>
      </p:sp>
      <p:sp>
        <p:nvSpPr>
          <p:cNvPr id="3" name="Content Placeholder 2">
            <a:extLst>
              <a:ext uri="{FF2B5EF4-FFF2-40B4-BE49-F238E27FC236}">
                <a16:creationId xmlns:a16="http://schemas.microsoft.com/office/drawing/2014/main" id="{DA2CC591-7067-4323-B856-0DCC8233F8CE}"/>
              </a:ext>
            </a:extLst>
          </p:cNvPr>
          <p:cNvSpPr>
            <a:spLocks noGrp="1"/>
          </p:cNvSpPr>
          <p:nvPr>
            <p:ph idx="1"/>
          </p:nvPr>
        </p:nvSpPr>
        <p:spPr>
          <a:xfrm>
            <a:off x="838200" y="1450428"/>
            <a:ext cx="10515600" cy="5407572"/>
          </a:xfrm>
        </p:spPr>
        <p:txBody>
          <a:bodyPr>
            <a:normAutofit/>
          </a:bodyPr>
          <a:lstStyle/>
          <a:p>
            <a:r>
              <a:rPr lang="en-GB" dirty="0"/>
              <a:t>At later points in the study if the ward has a relatively low turnover, it may be possible to formulate each new admission.</a:t>
            </a:r>
          </a:p>
          <a:p>
            <a:r>
              <a:rPr lang="en-GB" dirty="0"/>
              <a:t>But  important not to focus solely on new admissions at the start of the study as this runs the risk of research participants who are on the ward at baseline being excluded from a key component of the intervention. </a:t>
            </a:r>
          </a:p>
          <a:p>
            <a:r>
              <a:rPr lang="en-GB" dirty="0"/>
              <a:t>Also important to not solely focus on the patients that staff find challenging as this runs the risk of people with low levels of risk but unmet need being missed.  </a:t>
            </a:r>
          </a:p>
          <a:p>
            <a:pPr marL="0" indent="0">
              <a:buNone/>
            </a:pPr>
            <a:endParaRPr lang="en-GB" dirty="0"/>
          </a:p>
          <a:p>
            <a:pPr marL="0" indent="0">
              <a:buNone/>
            </a:pPr>
            <a:endParaRPr lang="en-GB" dirty="0"/>
          </a:p>
          <a:p>
            <a:pPr marL="0" indent="0">
              <a:buNone/>
            </a:pPr>
            <a:r>
              <a:rPr lang="en-GB" dirty="0"/>
              <a:t> </a:t>
            </a:r>
          </a:p>
        </p:txBody>
      </p:sp>
    </p:spTree>
    <p:extLst>
      <p:ext uri="{BB962C8B-B14F-4D97-AF65-F5344CB8AC3E}">
        <p14:creationId xmlns:p14="http://schemas.microsoft.com/office/powerpoint/2010/main" val="40462578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65227-9544-4F2E-9C70-1E67A7BFAC63}"/>
              </a:ext>
            </a:extLst>
          </p:cNvPr>
          <p:cNvSpPr>
            <a:spLocks noGrp="1"/>
          </p:cNvSpPr>
          <p:nvPr>
            <p:ph type="title"/>
          </p:nvPr>
        </p:nvSpPr>
        <p:spPr/>
        <p:txBody>
          <a:bodyPr/>
          <a:lstStyle/>
          <a:p>
            <a:r>
              <a:rPr lang="en-US" dirty="0"/>
              <a:t>Team formulation </a:t>
            </a:r>
            <a:endParaRPr lang="en-GB" dirty="0"/>
          </a:p>
        </p:txBody>
      </p:sp>
      <p:sp>
        <p:nvSpPr>
          <p:cNvPr id="3" name="Content Placeholder 2">
            <a:extLst>
              <a:ext uri="{FF2B5EF4-FFF2-40B4-BE49-F238E27FC236}">
                <a16:creationId xmlns:a16="http://schemas.microsoft.com/office/drawing/2014/main" id="{92ED9387-E034-4889-A99D-4ADB1DFE5B7E}"/>
              </a:ext>
            </a:extLst>
          </p:cNvPr>
          <p:cNvSpPr>
            <a:spLocks noGrp="1"/>
          </p:cNvSpPr>
          <p:nvPr>
            <p:ph idx="1"/>
          </p:nvPr>
        </p:nvSpPr>
        <p:spPr/>
        <p:txBody>
          <a:bodyPr/>
          <a:lstStyle/>
          <a:p>
            <a:pPr marL="109728" indent="0">
              <a:buNone/>
            </a:pPr>
            <a:r>
              <a:rPr lang="en-US" dirty="0"/>
              <a:t>“Team formulation is the process of facilitating a group or team of professionals to construct a shared understanding of a service user’s difficulties, which then forms the basis of the multidisciplinary team’s intervention plan.”</a:t>
            </a:r>
          </a:p>
          <a:p>
            <a:pPr marL="109728" indent="0">
              <a:buNone/>
            </a:pPr>
            <a:endParaRPr lang="en-US" dirty="0"/>
          </a:p>
          <a:p>
            <a:pPr marL="109728" indent="0">
              <a:buNone/>
            </a:pPr>
            <a:r>
              <a:rPr lang="en-US" dirty="0"/>
              <a:t>DCP Formulation Guidance 2011 </a:t>
            </a:r>
            <a:endParaRPr lang="en-GB" dirty="0"/>
          </a:p>
          <a:p>
            <a:pPr marL="0" indent="0">
              <a:buNone/>
            </a:pPr>
            <a:endParaRPr lang="en-GB" dirty="0"/>
          </a:p>
        </p:txBody>
      </p:sp>
    </p:spTree>
    <p:extLst>
      <p:ext uri="{BB962C8B-B14F-4D97-AF65-F5344CB8AC3E}">
        <p14:creationId xmlns:p14="http://schemas.microsoft.com/office/powerpoint/2010/main" val="2999057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Model of care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7648616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26242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0ED6D-84C0-4A11-9249-AE70A05ADB55}"/>
              </a:ext>
            </a:extLst>
          </p:cNvPr>
          <p:cNvSpPr>
            <a:spLocks noGrp="1"/>
          </p:cNvSpPr>
          <p:nvPr>
            <p:ph type="title"/>
          </p:nvPr>
        </p:nvSpPr>
        <p:spPr/>
        <p:txBody>
          <a:bodyPr/>
          <a:lstStyle/>
          <a:p>
            <a:r>
              <a:rPr lang="en-US" dirty="0"/>
              <a:t>Proposed structure of team formulation </a:t>
            </a:r>
            <a:endParaRPr lang="en-GB" dirty="0"/>
          </a:p>
        </p:txBody>
      </p:sp>
      <p:sp>
        <p:nvSpPr>
          <p:cNvPr id="3" name="Content Placeholder 2">
            <a:extLst>
              <a:ext uri="{FF2B5EF4-FFF2-40B4-BE49-F238E27FC236}">
                <a16:creationId xmlns:a16="http://schemas.microsoft.com/office/drawing/2014/main" id="{788FD6F9-E73E-4CF8-B21F-DF13089156D8}"/>
              </a:ext>
            </a:extLst>
          </p:cNvPr>
          <p:cNvSpPr>
            <a:spLocks noGrp="1"/>
          </p:cNvSpPr>
          <p:nvPr>
            <p:ph idx="1"/>
          </p:nvPr>
        </p:nvSpPr>
        <p:spPr>
          <a:xfrm>
            <a:off x="838200" y="1481958"/>
            <a:ext cx="10515600" cy="4840013"/>
          </a:xfrm>
        </p:spPr>
        <p:txBody>
          <a:bodyPr>
            <a:normAutofit fontScale="85000" lnSpcReduction="20000"/>
          </a:bodyPr>
          <a:lstStyle/>
          <a:p>
            <a:r>
              <a:rPr lang="en-US" dirty="0"/>
              <a:t>Every two weeks, one-hour session with all available staff on shift</a:t>
            </a:r>
          </a:p>
          <a:p>
            <a:r>
              <a:rPr lang="en-US" dirty="0"/>
              <a:t>Works better at handover time </a:t>
            </a:r>
          </a:p>
          <a:p>
            <a:r>
              <a:rPr lang="en-US" dirty="0"/>
              <a:t>All levels of staff involved  </a:t>
            </a:r>
          </a:p>
          <a:p>
            <a:r>
              <a:rPr lang="en-GB" dirty="0"/>
              <a:t>Rotas and staff allocations need to take into account these meetings</a:t>
            </a:r>
          </a:p>
          <a:p>
            <a:r>
              <a:rPr lang="en-GB" dirty="0"/>
              <a:t>Should be seen as part of staff member’s jobs on the ward and not optional extra </a:t>
            </a:r>
          </a:p>
          <a:p>
            <a:r>
              <a:rPr lang="en-GB" dirty="0"/>
              <a:t>Information discussed during these meetings may come from case notes and staff and psychologist’s knowledge and conversations with the patient. </a:t>
            </a:r>
          </a:p>
          <a:p>
            <a:r>
              <a:rPr lang="en-GB" dirty="0"/>
              <a:t>Summary of meeting and key implications are documented in case notes. </a:t>
            </a:r>
          </a:p>
          <a:p>
            <a:r>
              <a:rPr lang="en-GB" dirty="0"/>
              <a:t>Decisions about which patients to discuss during these meetings should be based on staff request. </a:t>
            </a:r>
          </a:p>
          <a:p>
            <a:r>
              <a:rPr lang="en-GB" dirty="0"/>
              <a:t>But psychologist should ensure that meetings do not focus solely on high risk patients as those with lower risk who are less problematic for staff may be excluded. </a:t>
            </a:r>
          </a:p>
          <a:p>
            <a:endParaRPr lang="en-GB" dirty="0"/>
          </a:p>
        </p:txBody>
      </p:sp>
    </p:spTree>
    <p:extLst>
      <p:ext uri="{BB962C8B-B14F-4D97-AF65-F5344CB8AC3E}">
        <p14:creationId xmlns:p14="http://schemas.microsoft.com/office/powerpoint/2010/main" val="38687806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F728-9C15-40E3-9DDE-0B738A75F517}"/>
              </a:ext>
            </a:extLst>
          </p:cNvPr>
          <p:cNvSpPr>
            <a:spLocks noGrp="1"/>
          </p:cNvSpPr>
          <p:nvPr>
            <p:ph type="title"/>
          </p:nvPr>
        </p:nvSpPr>
        <p:spPr/>
        <p:txBody>
          <a:bodyPr/>
          <a:lstStyle/>
          <a:p>
            <a:r>
              <a:rPr lang="en-US" dirty="0"/>
              <a:t>Models of formulation </a:t>
            </a:r>
            <a:endParaRPr lang="en-GB" dirty="0"/>
          </a:p>
        </p:txBody>
      </p:sp>
      <p:sp>
        <p:nvSpPr>
          <p:cNvPr id="3" name="Content Placeholder 2">
            <a:extLst>
              <a:ext uri="{FF2B5EF4-FFF2-40B4-BE49-F238E27FC236}">
                <a16:creationId xmlns:a16="http://schemas.microsoft.com/office/drawing/2014/main" id="{F6A03683-2E8D-4ACB-BA70-C7C4BC2ED774}"/>
              </a:ext>
            </a:extLst>
          </p:cNvPr>
          <p:cNvSpPr>
            <a:spLocks noGrp="1"/>
          </p:cNvSpPr>
          <p:nvPr>
            <p:ph idx="1"/>
          </p:nvPr>
        </p:nvSpPr>
        <p:spPr/>
        <p:txBody>
          <a:bodyPr/>
          <a:lstStyle/>
          <a:p>
            <a:pPr>
              <a:defRPr/>
            </a:pPr>
            <a:r>
              <a:rPr lang="en-GB" altLang="en-US" dirty="0"/>
              <a:t>Variety of models presented in literature with wide range of client groups and settings.</a:t>
            </a:r>
          </a:p>
          <a:p>
            <a:pPr>
              <a:defRPr/>
            </a:pPr>
            <a:endParaRPr lang="en-GB" altLang="en-US" dirty="0"/>
          </a:p>
          <a:p>
            <a:pPr>
              <a:defRPr/>
            </a:pPr>
            <a:r>
              <a:rPr lang="en-GB" altLang="en-US" dirty="0"/>
              <a:t>But limited evidence base to support use of team formulation in its own right.</a:t>
            </a:r>
          </a:p>
          <a:p>
            <a:pPr marL="109728" indent="0">
              <a:buNone/>
              <a:defRPr/>
            </a:pPr>
            <a:endParaRPr lang="en-GB" altLang="en-US" dirty="0"/>
          </a:p>
          <a:p>
            <a:pPr>
              <a:defRPr/>
            </a:pPr>
            <a:r>
              <a:rPr lang="en-GB" altLang="en-US" dirty="0"/>
              <a:t>Majority of models of team formulation described as examples of innovative practice and published as book chapters or in Clinical Psychology Forum (Jackman, 2013). </a:t>
            </a:r>
          </a:p>
          <a:p>
            <a:endParaRPr lang="en-GB" dirty="0"/>
          </a:p>
        </p:txBody>
      </p:sp>
    </p:spTree>
    <p:extLst>
      <p:ext uri="{BB962C8B-B14F-4D97-AF65-F5344CB8AC3E}">
        <p14:creationId xmlns:p14="http://schemas.microsoft.com/office/powerpoint/2010/main" val="6027713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F728-9C15-40E3-9DDE-0B738A75F517}"/>
              </a:ext>
            </a:extLst>
          </p:cNvPr>
          <p:cNvSpPr>
            <a:spLocks noGrp="1"/>
          </p:cNvSpPr>
          <p:nvPr>
            <p:ph type="title"/>
          </p:nvPr>
        </p:nvSpPr>
        <p:spPr/>
        <p:txBody>
          <a:bodyPr/>
          <a:lstStyle/>
          <a:p>
            <a:r>
              <a:rPr lang="en-US" dirty="0"/>
              <a:t>Models of formulation </a:t>
            </a:r>
            <a:endParaRPr lang="en-GB" dirty="0"/>
          </a:p>
        </p:txBody>
      </p:sp>
      <p:sp>
        <p:nvSpPr>
          <p:cNvPr id="3" name="Content Placeholder 2">
            <a:extLst>
              <a:ext uri="{FF2B5EF4-FFF2-40B4-BE49-F238E27FC236}">
                <a16:creationId xmlns:a16="http://schemas.microsoft.com/office/drawing/2014/main" id="{F6A03683-2E8D-4ACB-BA70-C7C4BC2ED774}"/>
              </a:ext>
            </a:extLst>
          </p:cNvPr>
          <p:cNvSpPr>
            <a:spLocks noGrp="1"/>
          </p:cNvSpPr>
          <p:nvPr>
            <p:ph idx="1"/>
          </p:nvPr>
        </p:nvSpPr>
        <p:spPr/>
        <p:txBody>
          <a:bodyPr>
            <a:normAutofit fontScale="85000" lnSpcReduction="20000"/>
          </a:bodyPr>
          <a:lstStyle/>
          <a:p>
            <a:r>
              <a:rPr lang="en-GB" dirty="0"/>
              <a:t>Formulations must include key components which include the following: </a:t>
            </a:r>
          </a:p>
          <a:p>
            <a:pPr>
              <a:buFontTx/>
              <a:buChar char="-"/>
            </a:pPr>
            <a:r>
              <a:rPr lang="en-GB" dirty="0"/>
              <a:t>Session opening and agenda</a:t>
            </a:r>
          </a:p>
          <a:p>
            <a:pPr>
              <a:buFontTx/>
              <a:buChar char="-"/>
            </a:pPr>
            <a:r>
              <a:rPr lang="en-GB" dirty="0"/>
              <a:t>Description of patient</a:t>
            </a:r>
          </a:p>
          <a:p>
            <a:pPr>
              <a:buFontTx/>
              <a:buChar char="-"/>
            </a:pPr>
            <a:r>
              <a:rPr lang="en-GB" dirty="0"/>
              <a:t>Key problems</a:t>
            </a:r>
          </a:p>
          <a:p>
            <a:pPr>
              <a:buFontTx/>
              <a:buChar char="-"/>
            </a:pPr>
            <a:r>
              <a:rPr lang="en-GB" dirty="0"/>
              <a:t>Reference to patients strengths, resources, goals, values</a:t>
            </a:r>
          </a:p>
          <a:p>
            <a:pPr>
              <a:buFontTx/>
              <a:buChar char="-"/>
            </a:pPr>
            <a:r>
              <a:rPr lang="en-GB" dirty="0"/>
              <a:t>Significant life events and implications for beliefs, emotions and coping</a:t>
            </a:r>
          </a:p>
          <a:p>
            <a:pPr>
              <a:buFontTx/>
              <a:buChar char="-"/>
            </a:pPr>
            <a:r>
              <a:rPr lang="en-GB" dirty="0"/>
              <a:t>Team coping and patterns of interactions between the patient and staff members</a:t>
            </a:r>
          </a:p>
          <a:p>
            <a:pPr>
              <a:buFontTx/>
              <a:buChar char="-"/>
            </a:pPr>
            <a:r>
              <a:rPr lang="en-GB" dirty="0"/>
              <a:t>Relevant social and cultural aspects of the patient’s experiences</a:t>
            </a:r>
          </a:p>
          <a:p>
            <a:pPr>
              <a:buFontTx/>
              <a:buChar char="-"/>
            </a:pPr>
            <a:r>
              <a:rPr lang="en-GB" dirty="0"/>
              <a:t>Support plans, interventions and recommendations.</a:t>
            </a:r>
          </a:p>
          <a:p>
            <a:pPr marL="0" indent="0">
              <a:buNone/>
            </a:pPr>
            <a:endParaRPr lang="en-GB" dirty="0"/>
          </a:p>
          <a:p>
            <a:pPr marL="0" indent="0">
              <a:buNone/>
            </a:pPr>
            <a:r>
              <a:rPr lang="en-GB" i="1" dirty="0"/>
              <a:t>But no specific therapeutic model is specified for TULIPS study</a:t>
            </a:r>
          </a:p>
        </p:txBody>
      </p:sp>
    </p:spTree>
    <p:extLst>
      <p:ext uri="{BB962C8B-B14F-4D97-AF65-F5344CB8AC3E}">
        <p14:creationId xmlns:p14="http://schemas.microsoft.com/office/powerpoint/2010/main" val="23760746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867BEBE1-ACA3-43FC-AB00-0B22C9E0E627}"/>
              </a:ext>
            </a:extLst>
          </p:cNvPr>
          <p:cNvSpPr>
            <a:spLocks noGrp="1"/>
          </p:cNvSpPr>
          <p:nvPr>
            <p:ph type="title"/>
          </p:nvPr>
        </p:nvSpPr>
        <p:spPr>
          <a:xfrm>
            <a:off x="1981200" y="450850"/>
            <a:ext cx="8229600" cy="1143000"/>
          </a:xfrm>
        </p:spPr>
        <p:txBody>
          <a:bodyPr>
            <a:normAutofit fontScale="90000"/>
          </a:bodyPr>
          <a:lstStyle/>
          <a:p>
            <a:pPr eaLnBrk="1" hangingPunct="1"/>
            <a:r>
              <a:rPr lang="en-US" altLang="en-US" sz="4000" b="1" dirty="0"/>
              <a:t>Team Formulation Quality Scale</a:t>
            </a:r>
            <a:br>
              <a:rPr lang="en-US" altLang="en-US" sz="4000" b="1" dirty="0"/>
            </a:br>
            <a:r>
              <a:rPr lang="en-US" altLang="en-US" sz="4000" b="1" dirty="0"/>
              <a:t>(TFQS)</a:t>
            </a:r>
          </a:p>
        </p:txBody>
      </p:sp>
      <p:sp>
        <p:nvSpPr>
          <p:cNvPr id="26627" name="Content Placeholder 2">
            <a:extLst>
              <a:ext uri="{FF2B5EF4-FFF2-40B4-BE49-F238E27FC236}">
                <a16:creationId xmlns:a16="http://schemas.microsoft.com/office/drawing/2014/main" id="{561A398D-F858-41F6-9A4B-DB75FB509146}"/>
              </a:ext>
            </a:extLst>
          </p:cNvPr>
          <p:cNvSpPr>
            <a:spLocks noGrp="1"/>
          </p:cNvSpPr>
          <p:nvPr>
            <p:ph idx="1"/>
          </p:nvPr>
        </p:nvSpPr>
        <p:spPr>
          <a:xfrm>
            <a:off x="1744664" y="1609874"/>
            <a:ext cx="8466137" cy="4830762"/>
          </a:xfrm>
        </p:spPr>
        <p:txBody>
          <a:bodyPr/>
          <a:lstStyle/>
          <a:p>
            <a:pPr eaLnBrk="1" hangingPunct="1"/>
            <a:r>
              <a:rPr lang="en-US" altLang="en-US" sz="2200" dirty="0"/>
              <a:t>Aim: to develop a reliable and valid measures to assess therapist adherence to and competence in delivering team formulation intervention</a:t>
            </a:r>
          </a:p>
          <a:p>
            <a:pPr eaLnBrk="1" hangingPunct="1"/>
            <a:r>
              <a:rPr lang="en-US" altLang="en-US" sz="2200" dirty="0"/>
              <a:t>Items selected from multiple relevant sources:</a:t>
            </a:r>
          </a:p>
          <a:p>
            <a:pPr lvl="1" eaLnBrk="1" hangingPunct="1">
              <a:buFont typeface="Wingdings" panose="05000000000000000000" pitchFamily="2" charset="2"/>
              <a:buChar char="q"/>
            </a:pPr>
            <a:r>
              <a:rPr lang="en-US" altLang="en-US" sz="2000" dirty="0"/>
              <a:t>CBT – informed individual case formulation/case-</a:t>
            </a:r>
            <a:r>
              <a:rPr lang="en-US" altLang="en-US" sz="2000" dirty="0" err="1"/>
              <a:t>conceptualisation</a:t>
            </a:r>
            <a:r>
              <a:rPr lang="en-US" altLang="en-US" sz="2000" dirty="0"/>
              <a:t> scales </a:t>
            </a:r>
            <a:r>
              <a:rPr lang="en-US" altLang="en-US" sz="1800" i="1" dirty="0"/>
              <a:t>(e.g. </a:t>
            </a:r>
            <a:r>
              <a:rPr lang="en-US" altLang="en-US" sz="1800" i="1" dirty="0" err="1"/>
              <a:t>Padesky</a:t>
            </a:r>
            <a:r>
              <a:rPr lang="en-US" altLang="en-US" sz="1800" i="1" dirty="0"/>
              <a:t> et al., 2010)</a:t>
            </a:r>
          </a:p>
          <a:p>
            <a:pPr lvl="1" eaLnBrk="1" hangingPunct="1">
              <a:buFont typeface="Wingdings" panose="05000000000000000000" pitchFamily="2" charset="2"/>
              <a:buChar char="q"/>
            </a:pPr>
            <a:r>
              <a:rPr lang="en-US" altLang="en-US" sz="2000" dirty="0"/>
              <a:t>CBT therapy scales </a:t>
            </a:r>
            <a:r>
              <a:rPr lang="en-US" altLang="en-US" sz="1800" i="1" dirty="0"/>
              <a:t>(MI-CTS, Haddock et al., 2012; CTS-</a:t>
            </a:r>
            <a:r>
              <a:rPr lang="en-US" altLang="en-US" sz="1800" i="1" dirty="0" err="1"/>
              <a:t>Psy</a:t>
            </a:r>
            <a:r>
              <a:rPr lang="en-US" altLang="en-US" sz="1800" i="1" dirty="0"/>
              <a:t>, Haddock et al., 2001)</a:t>
            </a:r>
          </a:p>
          <a:p>
            <a:pPr lvl="1" eaLnBrk="1" hangingPunct="1">
              <a:buFont typeface="Wingdings" panose="05000000000000000000" pitchFamily="2" charset="2"/>
              <a:buChar char="q"/>
            </a:pPr>
            <a:r>
              <a:rPr lang="en-US" altLang="en-US" sz="2200" dirty="0"/>
              <a:t>Berry </a:t>
            </a:r>
            <a:r>
              <a:rPr lang="en-US" altLang="en-US" sz="1800" i="1" dirty="0"/>
              <a:t>(2015</a:t>
            </a:r>
            <a:r>
              <a:rPr lang="en-US" altLang="en-US" sz="2200" i="1" dirty="0"/>
              <a:t>) </a:t>
            </a:r>
            <a:r>
              <a:rPr lang="en-US" altLang="en-US" sz="2200" dirty="0"/>
              <a:t>intervention manual</a:t>
            </a:r>
          </a:p>
          <a:p>
            <a:pPr lvl="1" eaLnBrk="1" hangingPunct="1">
              <a:buFont typeface="Wingdings" panose="05000000000000000000" pitchFamily="2" charset="2"/>
              <a:buChar char="q"/>
            </a:pPr>
            <a:endParaRPr lang="en-US" altLang="en-US" sz="2200" dirty="0"/>
          </a:p>
          <a:p>
            <a:pPr lvl="1" eaLnBrk="1" hangingPunct="1">
              <a:buFont typeface="Arial" panose="020B0604020202020204" pitchFamily="34" charset="0"/>
              <a:buChar char="•"/>
            </a:pPr>
            <a:r>
              <a:rPr lang="en-US" altLang="en-US" i="1" dirty="0"/>
              <a:t>Evidence-based models of formulation versus elements that are applicable across multiple therapeutic models</a:t>
            </a:r>
            <a:endParaRPr lang="en-US" altLang="en-US" sz="2200" i="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3F27758F-BF91-4734-B9F7-F7F15013846B}"/>
              </a:ext>
            </a:extLst>
          </p:cNvPr>
          <p:cNvSpPr>
            <a:spLocks noGrp="1"/>
          </p:cNvSpPr>
          <p:nvPr>
            <p:ph type="title"/>
          </p:nvPr>
        </p:nvSpPr>
        <p:spPr/>
        <p:txBody>
          <a:bodyPr/>
          <a:lstStyle/>
          <a:p>
            <a:pPr eaLnBrk="1" hangingPunct="1"/>
            <a:r>
              <a:rPr lang="en-US" altLang="en-US" b="1"/>
              <a:t>TFQS </a:t>
            </a:r>
          </a:p>
        </p:txBody>
      </p:sp>
      <p:sp>
        <p:nvSpPr>
          <p:cNvPr id="27651" name="Content Placeholder 2">
            <a:extLst>
              <a:ext uri="{FF2B5EF4-FFF2-40B4-BE49-F238E27FC236}">
                <a16:creationId xmlns:a16="http://schemas.microsoft.com/office/drawing/2014/main" id="{7FF7005C-BF4D-4090-A8A4-1763EC9C46FB}"/>
              </a:ext>
            </a:extLst>
          </p:cNvPr>
          <p:cNvSpPr>
            <a:spLocks noGrp="1"/>
          </p:cNvSpPr>
          <p:nvPr>
            <p:ph idx="1"/>
          </p:nvPr>
        </p:nvSpPr>
        <p:spPr>
          <a:xfrm>
            <a:off x="1887539" y="1668464"/>
            <a:ext cx="8455025" cy="4954587"/>
          </a:xfrm>
        </p:spPr>
        <p:txBody>
          <a:bodyPr/>
          <a:lstStyle/>
          <a:p>
            <a:pPr eaLnBrk="1" hangingPunct="1"/>
            <a:r>
              <a:rPr lang="en-US" altLang="en-US" sz="2400" dirty="0"/>
              <a:t>Section A – Structure and process of the meetings (7 items)</a:t>
            </a:r>
          </a:p>
          <a:p>
            <a:pPr eaLnBrk="1" hangingPunct="1"/>
            <a:r>
              <a:rPr lang="en-US" altLang="en-US" sz="2400" dirty="0"/>
              <a:t>Section B- Content delivered in the Berry et al. (2016) team-based formulation intervention (8 items)</a:t>
            </a:r>
            <a:endParaRPr lang="en-US" altLang="en-US" dirty="0"/>
          </a:p>
          <a:p>
            <a:pPr eaLnBrk="1" hangingPunct="1"/>
            <a:r>
              <a:rPr lang="en-US" altLang="en-US" sz="2400" dirty="0"/>
              <a:t>Scored on a scale from 0-2 (0 = no; 1 = to some extent; 2 = yes)</a:t>
            </a:r>
          </a:p>
          <a:p>
            <a:pPr eaLnBrk="1" hangingPunct="1"/>
            <a:r>
              <a:rPr lang="en-US" altLang="en-US" sz="2400" dirty="0"/>
              <a:t>Rater guidelines are provided to aid the completion of the measure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F77A6A2A-485A-43ED-AA76-955CC62CDD6A}"/>
              </a:ext>
            </a:extLst>
          </p:cNvPr>
          <p:cNvSpPr>
            <a:spLocks noGrp="1"/>
          </p:cNvSpPr>
          <p:nvPr>
            <p:ph type="title"/>
          </p:nvPr>
        </p:nvSpPr>
        <p:spPr/>
        <p:txBody>
          <a:bodyPr/>
          <a:lstStyle/>
          <a:p>
            <a:pPr eaLnBrk="1" hangingPunct="1"/>
            <a:r>
              <a:rPr lang="en-US" altLang="en-US" b="1" i="1"/>
              <a:t>TFQS – Section A</a:t>
            </a:r>
            <a:endParaRPr lang="en-US" altLang="en-US" b="1"/>
          </a:p>
        </p:txBody>
      </p:sp>
      <p:sp>
        <p:nvSpPr>
          <p:cNvPr id="28675" name="Content Placeholder 2">
            <a:extLst>
              <a:ext uri="{FF2B5EF4-FFF2-40B4-BE49-F238E27FC236}">
                <a16:creationId xmlns:a16="http://schemas.microsoft.com/office/drawing/2014/main" id="{A098CAB9-34F8-4AE7-A6D9-A2FE49E6A92E}"/>
              </a:ext>
            </a:extLst>
          </p:cNvPr>
          <p:cNvSpPr>
            <a:spLocks noGrp="1"/>
          </p:cNvSpPr>
          <p:nvPr>
            <p:ph sz="half" idx="1"/>
          </p:nvPr>
        </p:nvSpPr>
        <p:spPr/>
        <p:txBody>
          <a:bodyPr/>
          <a:lstStyle/>
          <a:p>
            <a:pPr marL="457200" indent="-457200">
              <a:buFont typeface="Corbel" panose="020B0503020204020204" pitchFamily="34" charset="0"/>
              <a:buAutoNum type="arabicPeriod"/>
            </a:pPr>
            <a:r>
              <a:rPr lang="en-US" altLang="en-US" sz="2000" dirty="0"/>
              <a:t>Session opening and agenda setting </a:t>
            </a:r>
          </a:p>
          <a:p>
            <a:pPr marL="457200" indent="-457200">
              <a:buFont typeface="Corbel" panose="020B0503020204020204" pitchFamily="34" charset="0"/>
              <a:buAutoNum type="arabicPeriod"/>
            </a:pPr>
            <a:r>
              <a:rPr lang="en-US" altLang="en-US" sz="2000" dirty="0"/>
              <a:t>Formulation is collaboratively developed </a:t>
            </a:r>
          </a:p>
          <a:p>
            <a:pPr marL="457200" indent="-457200">
              <a:buFont typeface="Corbel" panose="020B0503020204020204" pitchFamily="34" charset="0"/>
              <a:buAutoNum type="arabicPeriod"/>
            </a:pPr>
            <a:r>
              <a:rPr lang="en-US" altLang="en-US" sz="2000" dirty="0"/>
              <a:t>Interpersonal effectiveness </a:t>
            </a:r>
          </a:p>
          <a:p>
            <a:pPr marL="457200" indent="-457200">
              <a:buFont typeface="Corbel" panose="020B0503020204020204" pitchFamily="34" charset="0"/>
              <a:buAutoNum type="arabicPeriod"/>
            </a:pPr>
            <a:r>
              <a:rPr lang="en-US" altLang="en-US" sz="2000" dirty="0"/>
              <a:t>Eliciting and responding to feedback</a:t>
            </a:r>
          </a:p>
          <a:p>
            <a:pPr marL="457200" indent="-457200">
              <a:buFont typeface="Corbel" panose="020B0503020204020204" pitchFamily="34" charset="0"/>
              <a:buAutoNum type="arabicPeriod"/>
            </a:pPr>
            <a:r>
              <a:rPr lang="en-US" altLang="en-US" sz="2000" dirty="0"/>
              <a:t>Summary statements </a:t>
            </a:r>
          </a:p>
          <a:p>
            <a:pPr marL="457200" indent="-457200">
              <a:buFont typeface="Corbel" panose="020B0503020204020204" pitchFamily="34" charset="0"/>
              <a:buAutoNum type="arabicPeriod"/>
            </a:pPr>
            <a:r>
              <a:rPr lang="en-US" altLang="en-US" sz="2000" dirty="0"/>
              <a:t>Pacing and efficient use of time </a:t>
            </a:r>
          </a:p>
          <a:p>
            <a:pPr marL="457200" indent="-457200">
              <a:buFont typeface="Corbel" panose="020B0503020204020204" pitchFamily="34" charset="0"/>
              <a:buAutoNum type="arabicPeriod"/>
            </a:pPr>
            <a:r>
              <a:rPr lang="en-US" altLang="en-US" sz="2000" dirty="0"/>
              <a:t>Close of meeting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EAA9AA71-F6C9-4533-A250-1DBF183CB6D9}"/>
              </a:ext>
            </a:extLst>
          </p:cNvPr>
          <p:cNvSpPr>
            <a:spLocks noGrp="1"/>
          </p:cNvSpPr>
          <p:nvPr>
            <p:ph type="title"/>
          </p:nvPr>
        </p:nvSpPr>
        <p:spPr/>
        <p:txBody>
          <a:bodyPr/>
          <a:lstStyle/>
          <a:p>
            <a:pPr eaLnBrk="1" hangingPunct="1"/>
            <a:r>
              <a:rPr lang="en-US" altLang="en-US" b="1" i="1"/>
              <a:t>TFQS – Section B</a:t>
            </a:r>
            <a:endParaRPr lang="en-US" altLang="en-US" b="1"/>
          </a:p>
        </p:txBody>
      </p:sp>
      <p:sp>
        <p:nvSpPr>
          <p:cNvPr id="30723" name="Content Placeholder 2">
            <a:extLst>
              <a:ext uri="{FF2B5EF4-FFF2-40B4-BE49-F238E27FC236}">
                <a16:creationId xmlns:a16="http://schemas.microsoft.com/office/drawing/2014/main" id="{069C75BE-85BE-4EA8-8BD0-58060CADCB76}"/>
              </a:ext>
            </a:extLst>
          </p:cNvPr>
          <p:cNvSpPr>
            <a:spLocks noGrp="1"/>
          </p:cNvSpPr>
          <p:nvPr>
            <p:ph sz="half" idx="1"/>
          </p:nvPr>
        </p:nvSpPr>
        <p:spPr/>
        <p:txBody>
          <a:bodyPr>
            <a:normAutofit/>
          </a:bodyPr>
          <a:lstStyle/>
          <a:p>
            <a:pPr marL="457200" indent="-457200">
              <a:buFont typeface="Corbel" panose="020B0503020204020204" pitchFamily="34" charset="0"/>
              <a:buAutoNum type="arabicPeriod"/>
            </a:pPr>
            <a:r>
              <a:rPr lang="en-US" altLang="en-US" sz="2000" dirty="0"/>
              <a:t>Describe the service user</a:t>
            </a:r>
          </a:p>
          <a:p>
            <a:pPr marL="457200" indent="-457200">
              <a:buFont typeface="Corbel" panose="020B0503020204020204" pitchFamily="34" charset="0"/>
              <a:buAutoNum type="arabicPeriod"/>
            </a:pPr>
            <a:r>
              <a:rPr lang="en-US" altLang="en-US" sz="2000" dirty="0"/>
              <a:t>Key problems and needs elicited</a:t>
            </a:r>
          </a:p>
          <a:p>
            <a:pPr marL="457200" indent="-457200">
              <a:buFont typeface="Corbel" panose="020B0503020204020204" pitchFamily="34" charset="0"/>
              <a:buAutoNum type="arabicPeriod"/>
            </a:pPr>
            <a:r>
              <a:rPr lang="en-US" altLang="en-US" sz="2000" dirty="0"/>
              <a:t>Strengths and resources</a:t>
            </a:r>
          </a:p>
          <a:p>
            <a:pPr marL="457200" indent="-457200">
              <a:buFont typeface="Corbel" panose="020B0503020204020204" pitchFamily="34" charset="0"/>
              <a:buAutoNum type="arabicPeriod"/>
            </a:pPr>
            <a:r>
              <a:rPr lang="en-US" altLang="en-US" sz="2000" dirty="0"/>
              <a:t>Goals and values</a:t>
            </a:r>
          </a:p>
          <a:p>
            <a:pPr marL="457200" indent="-457200">
              <a:buFont typeface="Corbel" panose="020B0503020204020204" pitchFamily="34" charset="0"/>
              <a:buAutoNum type="arabicPeriod"/>
            </a:pPr>
            <a:r>
              <a:rPr lang="en-US" altLang="en-US" sz="2000" dirty="0"/>
              <a:t>Significant life events considered in relation to the development and maintenance of service user’s beliefs about self/world/others, coping style (positive AND negative) and interpersonal relationships (positive AND negative)</a:t>
            </a:r>
          </a:p>
        </p:txBody>
      </p:sp>
      <p:sp>
        <p:nvSpPr>
          <p:cNvPr id="30724" name="Content Placeholder 3">
            <a:extLst>
              <a:ext uri="{FF2B5EF4-FFF2-40B4-BE49-F238E27FC236}">
                <a16:creationId xmlns:a16="http://schemas.microsoft.com/office/drawing/2014/main" id="{B16E0803-4259-4EEF-9D5B-1070956B21D3}"/>
              </a:ext>
            </a:extLst>
          </p:cNvPr>
          <p:cNvSpPr>
            <a:spLocks noGrp="1"/>
          </p:cNvSpPr>
          <p:nvPr>
            <p:ph sz="half" idx="2"/>
          </p:nvPr>
        </p:nvSpPr>
        <p:spPr>
          <a:xfrm>
            <a:off x="6223000" y="1641475"/>
            <a:ext cx="4241800" cy="4768850"/>
          </a:xfrm>
        </p:spPr>
        <p:txBody>
          <a:bodyPr>
            <a:normAutofit/>
          </a:bodyPr>
          <a:lstStyle/>
          <a:p>
            <a:pPr marL="0" indent="0">
              <a:buNone/>
            </a:pPr>
            <a:r>
              <a:rPr lang="en-US" altLang="en-US" sz="2000" dirty="0"/>
              <a:t>6. Team coping (emotional impact of patient on staff member/team) and ways the service user draws the staff member/team into responding</a:t>
            </a:r>
          </a:p>
          <a:p>
            <a:pPr marL="0" indent="0">
              <a:buNone/>
            </a:pPr>
            <a:r>
              <a:rPr lang="en-US" altLang="en-US" sz="2000" dirty="0"/>
              <a:t>7. Relevant social and cultural aspects of client’s experience are incorporated (e.g. race, culture, gender, living environment, drug use, physical health etc.)</a:t>
            </a:r>
          </a:p>
          <a:p>
            <a:pPr marL="0" indent="0">
              <a:buNone/>
            </a:pPr>
            <a:r>
              <a:rPr lang="en-US" altLang="en-US" sz="2000" dirty="0"/>
              <a:t>8. </a:t>
            </a:r>
            <a:r>
              <a:rPr lang="en-GB" altLang="en-US" sz="2000" dirty="0"/>
              <a:t>Support plans/ Interventions/ Recommendations</a:t>
            </a:r>
            <a:endParaRPr lang="en-US" altLang="en-US" sz="2000" dirty="0"/>
          </a:p>
          <a:p>
            <a:pPr marL="0" indent="0">
              <a:buNone/>
            </a:pPr>
            <a:endParaRPr lang="en-US" altLang="en-US" sz="20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CA74B2-1636-4D2F-8F91-AC07A85E750D}"/>
              </a:ext>
            </a:extLst>
          </p:cNvPr>
          <p:cNvSpPr>
            <a:spLocks noGrp="1"/>
          </p:cNvSpPr>
          <p:nvPr>
            <p:ph idx="1"/>
          </p:nvPr>
        </p:nvSpPr>
        <p:spPr/>
        <p:txBody>
          <a:bodyPr>
            <a:normAutofit/>
          </a:bodyPr>
          <a:lstStyle/>
          <a:p>
            <a:pPr marL="0" indent="0" algn="ctr">
              <a:buNone/>
            </a:pPr>
            <a:r>
              <a:rPr lang="en-US" sz="4800" dirty="0"/>
              <a:t>Questions and reflections on formulation? </a:t>
            </a:r>
            <a:endParaRPr lang="en-GB" sz="4800" dirty="0"/>
          </a:p>
        </p:txBody>
      </p:sp>
    </p:spTree>
    <p:extLst>
      <p:ext uri="{BB962C8B-B14F-4D97-AF65-F5344CB8AC3E}">
        <p14:creationId xmlns:p14="http://schemas.microsoft.com/office/powerpoint/2010/main" val="41711310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CA74B2-1636-4D2F-8F91-AC07A85E750D}"/>
              </a:ext>
            </a:extLst>
          </p:cNvPr>
          <p:cNvSpPr>
            <a:spLocks noGrp="1"/>
          </p:cNvSpPr>
          <p:nvPr>
            <p:ph idx="1"/>
          </p:nvPr>
        </p:nvSpPr>
        <p:spPr/>
        <p:txBody>
          <a:bodyPr>
            <a:normAutofit/>
          </a:bodyPr>
          <a:lstStyle/>
          <a:p>
            <a:pPr marL="0" indent="0" algn="ctr">
              <a:buNone/>
            </a:pPr>
            <a:r>
              <a:rPr lang="en-US" sz="4800" dirty="0"/>
              <a:t>Reflective practice sessions </a:t>
            </a:r>
            <a:endParaRPr lang="en-GB" sz="4800" dirty="0"/>
          </a:p>
        </p:txBody>
      </p:sp>
    </p:spTree>
    <p:extLst>
      <p:ext uri="{BB962C8B-B14F-4D97-AF65-F5344CB8AC3E}">
        <p14:creationId xmlns:p14="http://schemas.microsoft.com/office/powerpoint/2010/main" val="29365242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0ED6D-84C0-4A11-9249-AE70A05ADB55}"/>
              </a:ext>
            </a:extLst>
          </p:cNvPr>
          <p:cNvSpPr>
            <a:spLocks noGrp="1"/>
          </p:cNvSpPr>
          <p:nvPr>
            <p:ph type="title"/>
          </p:nvPr>
        </p:nvSpPr>
        <p:spPr/>
        <p:txBody>
          <a:bodyPr/>
          <a:lstStyle/>
          <a:p>
            <a:r>
              <a:rPr lang="en-US" dirty="0"/>
              <a:t>Proposed structure of reflective practice sessions </a:t>
            </a:r>
            <a:endParaRPr lang="en-GB" dirty="0"/>
          </a:p>
        </p:txBody>
      </p:sp>
      <p:sp>
        <p:nvSpPr>
          <p:cNvPr id="3" name="Content Placeholder 2">
            <a:extLst>
              <a:ext uri="{FF2B5EF4-FFF2-40B4-BE49-F238E27FC236}">
                <a16:creationId xmlns:a16="http://schemas.microsoft.com/office/drawing/2014/main" id="{788FD6F9-E73E-4CF8-B21F-DF13089156D8}"/>
              </a:ext>
            </a:extLst>
          </p:cNvPr>
          <p:cNvSpPr>
            <a:spLocks noGrp="1"/>
          </p:cNvSpPr>
          <p:nvPr>
            <p:ph idx="1"/>
          </p:nvPr>
        </p:nvSpPr>
        <p:spPr>
          <a:xfrm>
            <a:off x="838200" y="1889345"/>
            <a:ext cx="10515600" cy="4840013"/>
          </a:xfrm>
        </p:spPr>
        <p:txBody>
          <a:bodyPr>
            <a:normAutofit/>
          </a:bodyPr>
          <a:lstStyle/>
          <a:p>
            <a:r>
              <a:rPr lang="en-US" dirty="0"/>
              <a:t>Every two weeks, one-hour session with all available staff on shift</a:t>
            </a:r>
          </a:p>
          <a:p>
            <a:r>
              <a:rPr lang="en-US" dirty="0"/>
              <a:t>Works better at handover time </a:t>
            </a:r>
          </a:p>
          <a:p>
            <a:r>
              <a:rPr lang="en-US" dirty="0"/>
              <a:t>All levels of staff involved  </a:t>
            </a:r>
          </a:p>
          <a:p>
            <a:r>
              <a:rPr lang="en-GB" dirty="0"/>
              <a:t>Rotas and staff allocations need to take into account these meetings</a:t>
            </a:r>
          </a:p>
          <a:p>
            <a:r>
              <a:rPr lang="en-GB" dirty="0"/>
              <a:t>Should be seen as part of staff member’s jobs on the ward and not optional extra </a:t>
            </a:r>
          </a:p>
          <a:p>
            <a:r>
              <a:rPr lang="en-GB" dirty="0"/>
              <a:t>Not necessarily focused on specific patients.</a:t>
            </a:r>
          </a:p>
          <a:p>
            <a:r>
              <a:rPr lang="en-GB" dirty="0"/>
              <a:t>Staff set agenda</a:t>
            </a:r>
          </a:p>
        </p:txBody>
      </p:sp>
    </p:spTree>
    <p:extLst>
      <p:ext uri="{BB962C8B-B14F-4D97-AF65-F5344CB8AC3E}">
        <p14:creationId xmlns:p14="http://schemas.microsoft.com/office/powerpoint/2010/main" val="2352739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D58A84-C2C7-4F32-A063-E95958837C45}"/>
              </a:ext>
            </a:extLst>
          </p:cNvPr>
          <p:cNvSpPr>
            <a:spLocks noGrp="1"/>
          </p:cNvSpPr>
          <p:nvPr>
            <p:ph type="ctrTitle"/>
          </p:nvPr>
        </p:nvSpPr>
        <p:spPr/>
        <p:txBody>
          <a:bodyPr/>
          <a:lstStyle/>
          <a:p>
            <a:r>
              <a:rPr lang="en-US" b="1" dirty="0"/>
              <a:t>Summary of </a:t>
            </a:r>
            <a:br>
              <a:rPr lang="en-US" b="1" dirty="0"/>
            </a:br>
            <a:r>
              <a:rPr lang="en-US" b="1" dirty="0"/>
              <a:t>Intervention Manual </a:t>
            </a:r>
            <a:endParaRPr lang="en-GB" b="1" dirty="0"/>
          </a:p>
        </p:txBody>
      </p:sp>
    </p:spTree>
    <p:extLst>
      <p:ext uri="{BB962C8B-B14F-4D97-AF65-F5344CB8AC3E}">
        <p14:creationId xmlns:p14="http://schemas.microsoft.com/office/powerpoint/2010/main" val="16488150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GB" altLang="en-US">
                <a:ea typeface="ＭＳ Ｐゴシック" pitchFamily="34" charset="-128"/>
              </a:rPr>
              <a:t>Role of facilitator</a:t>
            </a:r>
          </a:p>
        </p:txBody>
      </p:sp>
      <p:sp>
        <p:nvSpPr>
          <p:cNvPr id="21507" name="Content Placeholder 2"/>
          <p:cNvSpPr>
            <a:spLocks noGrp="1"/>
          </p:cNvSpPr>
          <p:nvPr>
            <p:ph idx="1"/>
          </p:nvPr>
        </p:nvSpPr>
        <p:spPr/>
        <p:txBody>
          <a:bodyPr/>
          <a:lstStyle/>
          <a:p>
            <a:pPr eaLnBrk="1" hangingPunct="1"/>
            <a:r>
              <a:rPr lang="en-GB" altLang="en-US" dirty="0">
                <a:latin typeface="Calibri" panose="020F0502020204030204" pitchFamily="34" charset="0"/>
                <a:ea typeface="ＭＳ Ｐゴシック" pitchFamily="34" charset="-128"/>
              </a:rPr>
              <a:t>To support  the development of the group as a </a:t>
            </a:r>
            <a:r>
              <a:rPr lang="en-GB" altLang="en-GB" dirty="0">
                <a:latin typeface="Calibri" panose="020F0502020204030204" pitchFamily="34" charset="0"/>
                <a:ea typeface="ＭＳ Ｐゴシック" pitchFamily="34" charset="-128"/>
              </a:rPr>
              <a:t>‘</a:t>
            </a:r>
            <a:r>
              <a:rPr lang="en-GB" altLang="en-US" dirty="0">
                <a:latin typeface="Calibri" panose="020F0502020204030204" pitchFamily="34" charset="0"/>
                <a:ea typeface="ＭＳ Ｐゴシック" pitchFamily="34" charset="-128"/>
              </a:rPr>
              <a:t>safe place</a:t>
            </a:r>
            <a:r>
              <a:rPr lang="en-GB" altLang="en-GB" dirty="0">
                <a:latin typeface="Calibri" panose="020F0502020204030204" pitchFamily="34" charset="0"/>
                <a:ea typeface="ＭＳ Ｐゴシック" pitchFamily="34" charset="-128"/>
              </a:rPr>
              <a:t>’</a:t>
            </a:r>
            <a:r>
              <a:rPr lang="en-GB" altLang="en-US" dirty="0">
                <a:latin typeface="Calibri" panose="020F0502020204030204" pitchFamily="34" charset="0"/>
                <a:ea typeface="ＭＳ Ｐゴシック" pitchFamily="34" charset="-128"/>
              </a:rPr>
              <a:t> to explore ideas, with clear boundaries, roles and tasks</a:t>
            </a:r>
          </a:p>
          <a:p>
            <a:pPr eaLnBrk="1" hangingPunct="1"/>
            <a:r>
              <a:rPr lang="en-GB" altLang="en-US" dirty="0">
                <a:latin typeface="Calibri" panose="020F0502020204030204" pitchFamily="34" charset="0"/>
                <a:ea typeface="ＭＳ Ｐゴシック" pitchFamily="34" charset="-128"/>
              </a:rPr>
              <a:t>To help the group to identify patterns or themes in their discussions </a:t>
            </a:r>
          </a:p>
          <a:p>
            <a:pPr eaLnBrk="1" hangingPunct="1"/>
            <a:r>
              <a:rPr lang="en-GB" altLang="en-US" dirty="0">
                <a:latin typeface="Calibri" panose="020F0502020204030204" pitchFamily="34" charset="0"/>
                <a:ea typeface="ＭＳ Ｐゴシック" pitchFamily="34" charset="-128"/>
              </a:rPr>
              <a:t>To name and explore issues that arise within the group process, as appropriate</a:t>
            </a:r>
          </a:p>
          <a:p>
            <a:pPr eaLnBrk="1" hangingPunct="1"/>
            <a:r>
              <a:rPr lang="en-GB" altLang="en-US" dirty="0">
                <a:latin typeface="Calibri" panose="020F0502020204030204" pitchFamily="34" charset="0"/>
                <a:ea typeface="ＭＳ Ｐゴシック" pitchFamily="34" charset="-128"/>
              </a:rPr>
              <a:t>To review the progress of the group periodically and support change as needed</a:t>
            </a:r>
          </a:p>
          <a:p>
            <a:pPr eaLnBrk="1" hangingPunct="1"/>
            <a:endParaRPr lang="en-GB" altLang="en-US" dirty="0">
              <a:ea typeface="ＭＳ Ｐゴシック" pitchFamily="34" charset="-128"/>
            </a:endParaRPr>
          </a:p>
        </p:txBody>
      </p:sp>
    </p:spTree>
    <p:extLst>
      <p:ext uri="{BB962C8B-B14F-4D97-AF65-F5344CB8AC3E}">
        <p14:creationId xmlns:p14="http://schemas.microsoft.com/office/powerpoint/2010/main" val="15424672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F0642-E48C-48CD-8E13-DE0037F4DD8F}"/>
              </a:ext>
            </a:extLst>
          </p:cNvPr>
          <p:cNvSpPr>
            <a:spLocks noGrp="1"/>
          </p:cNvSpPr>
          <p:nvPr>
            <p:ph type="title"/>
          </p:nvPr>
        </p:nvSpPr>
        <p:spPr/>
        <p:txBody>
          <a:bodyPr/>
          <a:lstStyle/>
          <a:p>
            <a:r>
              <a:rPr lang="en-US" dirty="0"/>
              <a:t>Areas of focus</a:t>
            </a:r>
            <a:endParaRPr lang="en-GB" dirty="0"/>
          </a:p>
        </p:txBody>
      </p:sp>
      <p:sp>
        <p:nvSpPr>
          <p:cNvPr id="3" name="Content Placeholder 2">
            <a:extLst>
              <a:ext uri="{FF2B5EF4-FFF2-40B4-BE49-F238E27FC236}">
                <a16:creationId xmlns:a16="http://schemas.microsoft.com/office/drawing/2014/main" id="{CD7C4EF3-942E-478C-9DD8-C607EFC301B9}"/>
              </a:ext>
            </a:extLst>
          </p:cNvPr>
          <p:cNvSpPr>
            <a:spLocks noGrp="1"/>
          </p:cNvSpPr>
          <p:nvPr>
            <p:ph idx="1"/>
          </p:nvPr>
        </p:nvSpPr>
        <p:spPr/>
        <p:txBody>
          <a:bodyPr/>
          <a:lstStyle/>
          <a:p>
            <a:pPr marL="0" indent="0">
              <a:buNone/>
            </a:pPr>
            <a:r>
              <a:rPr lang="en-US" dirty="0"/>
              <a:t>3 main areas: </a:t>
            </a:r>
          </a:p>
          <a:p>
            <a:pPr marL="514350" indent="-514350">
              <a:buAutoNum type="arabicPeriod"/>
            </a:pPr>
            <a:r>
              <a:rPr lang="en-US" dirty="0"/>
              <a:t>Direct clinical practice: working with service user issues </a:t>
            </a:r>
          </a:p>
          <a:p>
            <a:pPr marL="514350" indent="-514350">
              <a:buAutoNum type="arabicPeriod"/>
            </a:pPr>
            <a:r>
              <a:rPr lang="en-US" dirty="0"/>
              <a:t>Team/</a:t>
            </a:r>
            <a:r>
              <a:rPr lang="en-US" dirty="0" err="1"/>
              <a:t>organisational</a:t>
            </a:r>
            <a:r>
              <a:rPr lang="en-US" dirty="0"/>
              <a:t> issues: everyday ward practices, team working, team and </a:t>
            </a:r>
            <a:r>
              <a:rPr lang="en-US" dirty="0" err="1"/>
              <a:t>organisational</a:t>
            </a:r>
            <a:r>
              <a:rPr lang="en-US" dirty="0"/>
              <a:t> dynamics </a:t>
            </a:r>
          </a:p>
          <a:p>
            <a:pPr marL="514350" indent="-514350">
              <a:buAutoNum type="arabicPeriod"/>
            </a:pPr>
            <a:r>
              <a:rPr lang="en-US" dirty="0"/>
              <a:t>Self-reflection: Impact of ourselves on work and work on ourselves</a:t>
            </a:r>
            <a:endParaRPr lang="en-GB" dirty="0"/>
          </a:p>
        </p:txBody>
      </p:sp>
    </p:spTree>
    <p:extLst>
      <p:ext uri="{BB962C8B-B14F-4D97-AF65-F5344CB8AC3E}">
        <p14:creationId xmlns:p14="http://schemas.microsoft.com/office/powerpoint/2010/main" val="34627500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CA74B2-1636-4D2F-8F91-AC07A85E750D}"/>
              </a:ext>
            </a:extLst>
          </p:cNvPr>
          <p:cNvSpPr>
            <a:spLocks noGrp="1"/>
          </p:cNvSpPr>
          <p:nvPr>
            <p:ph idx="1"/>
          </p:nvPr>
        </p:nvSpPr>
        <p:spPr/>
        <p:txBody>
          <a:bodyPr>
            <a:normAutofit/>
          </a:bodyPr>
          <a:lstStyle/>
          <a:p>
            <a:pPr marL="0" indent="0" algn="ctr">
              <a:buNone/>
            </a:pPr>
            <a:r>
              <a:rPr lang="en-US" sz="4800" dirty="0"/>
              <a:t>Questions and reflections on reflective practice sessions? </a:t>
            </a:r>
            <a:endParaRPr lang="en-GB" sz="4800" dirty="0"/>
          </a:p>
        </p:txBody>
      </p:sp>
    </p:spTree>
    <p:extLst>
      <p:ext uri="{BB962C8B-B14F-4D97-AF65-F5344CB8AC3E}">
        <p14:creationId xmlns:p14="http://schemas.microsoft.com/office/powerpoint/2010/main" val="37954217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CA74B2-1636-4D2F-8F91-AC07A85E750D}"/>
              </a:ext>
            </a:extLst>
          </p:cNvPr>
          <p:cNvSpPr>
            <a:spLocks noGrp="1"/>
          </p:cNvSpPr>
          <p:nvPr>
            <p:ph idx="1"/>
          </p:nvPr>
        </p:nvSpPr>
        <p:spPr/>
        <p:txBody>
          <a:bodyPr>
            <a:normAutofit/>
          </a:bodyPr>
          <a:lstStyle/>
          <a:p>
            <a:pPr marL="0" indent="0" algn="ctr">
              <a:buNone/>
            </a:pPr>
            <a:r>
              <a:rPr lang="en-US" sz="4800" dirty="0"/>
              <a:t>Data collection and recording </a:t>
            </a:r>
            <a:endParaRPr lang="en-GB" sz="4800" dirty="0"/>
          </a:p>
        </p:txBody>
      </p:sp>
    </p:spTree>
    <p:extLst>
      <p:ext uri="{BB962C8B-B14F-4D97-AF65-F5344CB8AC3E}">
        <p14:creationId xmlns:p14="http://schemas.microsoft.com/office/powerpoint/2010/main" val="5726330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3359" y="2401315"/>
            <a:ext cx="10515600" cy="1325563"/>
          </a:xfrm>
        </p:spPr>
        <p:txBody>
          <a:bodyPr/>
          <a:lstStyle/>
          <a:p>
            <a:pPr algn="ctr"/>
            <a:r>
              <a:rPr lang="en-GB" dirty="0"/>
              <a:t>Daily Diary</a:t>
            </a:r>
            <a:br>
              <a:rPr lang="en-GB" dirty="0"/>
            </a:br>
            <a:r>
              <a:rPr lang="en-GB" dirty="0">
                <a:hlinkClick r:id="rId2"/>
              </a:rPr>
              <a:t>https://web.formsquared.com/login</a:t>
            </a:r>
            <a:endParaRPr lang="en-GB" dirty="0"/>
          </a:p>
        </p:txBody>
      </p:sp>
    </p:spTree>
    <p:extLst>
      <p:ext uri="{BB962C8B-B14F-4D97-AF65-F5344CB8AC3E}">
        <p14:creationId xmlns:p14="http://schemas.microsoft.com/office/powerpoint/2010/main" val="34621350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06E48-67FD-4C24-9A56-BB167551603D}"/>
              </a:ext>
            </a:extLst>
          </p:cNvPr>
          <p:cNvSpPr>
            <a:spLocks noGrp="1"/>
          </p:cNvSpPr>
          <p:nvPr>
            <p:ph type="title"/>
          </p:nvPr>
        </p:nvSpPr>
        <p:spPr/>
        <p:txBody>
          <a:bodyPr/>
          <a:lstStyle/>
          <a:p>
            <a:r>
              <a:rPr lang="en-US" dirty="0"/>
              <a:t>Data collection and reporting - therapist</a:t>
            </a:r>
            <a:endParaRPr lang="en-GB" dirty="0"/>
          </a:p>
        </p:txBody>
      </p:sp>
      <p:sp>
        <p:nvSpPr>
          <p:cNvPr id="3" name="Content Placeholder 2">
            <a:extLst>
              <a:ext uri="{FF2B5EF4-FFF2-40B4-BE49-F238E27FC236}">
                <a16:creationId xmlns:a16="http://schemas.microsoft.com/office/drawing/2014/main" id="{0D7DAD01-1817-480D-A9AC-32383CEEC5C5}"/>
              </a:ext>
            </a:extLst>
          </p:cNvPr>
          <p:cNvSpPr>
            <a:spLocks noGrp="1"/>
          </p:cNvSpPr>
          <p:nvPr>
            <p:ph idx="1"/>
          </p:nvPr>
        </p:nvSpPr>
        <p:spPr/>
        <p:txBody>
          <a:bodyPr/>
          <a:lstStyle/>
          <a:p>
            <a:r>
              <a:rPr lang="en-US" dirty="0"/>
              <a:t>Process of consent </a:t>
            </a:r>
          </a:p>
          <a:p>
            <a:r>
              <a:rPr lang="en-US" dirty="0"/>
              <a:t>Working Alliance Inventory (WAI): As we are not providing CP’s with a specific therapeutic model to use, we want to be able to capture a way of assessing the quality of the sessions from the patient’s perspective.</a:t>
            </a:r>
          </a:p>
          <a:p>
            <a:r>
              <a:rPr lang="en-US" dirty="0"/>
              <a:t>Therapy recordings: As per the above, but we will be using the recordings to check the content of what each CP did. </a:t>
            </a:r>
          </a:p>
          <a:p>
            <a:r>
              <a:rPr lang="en-US" dirty="0"/>
              <a:t>Formulation recordings: As per the above. Sandra and I developed a tool to assess content of team formulations which we will ask an independent assessor to listen to and assess.</a:t>
            </a:r>
            <a:endParaRPr lang="en-GB" dirty="0"/>
          </a:p>
        </p:txBody>
      </p:sp>
    </p:spTree>
    <p:extLst>
      <p:ext uri="{BB962C8B-B14F-4D97-AF65-F5344CB8AC3E}">
        <p14:creationId xmlns:p14="http://schemas.microsoft.com/office/powerpoint/2010/main" val="38563686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06E48-67FD-4C24-9A56-BB167551603D}"/>
              </a:ext>
            </a:extLst>
          </p:cNvPr>
          <p:cNvSpPr>
            <a:spLocks noGrp="1"/>
          </p:cNvSpPr>
          <p:nvPr>
            <p:ph type="title"/>
          </p:nvPr>
        </p:nvSpPr>
        <p:spPr/>
        <p:txBody>
          <a:bodyPr/>
          <a:lstStyle/>
          <a:p>
            <a:r>
              <a:rPr lang="en-US" dirty="0"/>
              <a:t>Data collection and reporting - Nurses</a:t>
            </a:r>
            <a:endParaRPr lang="en-GB" dirty="0"/>
          </a:p>
        </p:txBody>
      </p:sp>
      <p:sp>
        <p:nvSpPr>
          <p:cNvPr id="3" name="Content Placeholder 2">
            <a:extLst>
              <a:ext uri="{FF2B5EF4-FFF2-40B4-BE49-F238E27FC236}">
                <a16:creationId xmlns:a16="http://schemas.microsoft.com/office/drawing/2014/main" id="{0D7DAD01-1817-480D-A9AC-32383CEEC5C5}"/>
              </a:ext>
            </a:extLst>
          </p:cNvPr>
          <p:cNvSpPr>
            <a:spLocks noGrp="1"/>
          </p:cNvSpPr>
          <p:nvPr>
            <p:ph idx="1"/>
          </p:nvPr>
        </p:nvSpPr>
        <p:spPr/>
        <p:txBody>
          <a:bodyPr/>
          <a:lstStyle/>
          <a:p>
            <a:r>
              <a:rPr lang="en-US" dirty="0"/>
              <a:t>Group therapy sessions: In order to understand the number of group therapy sessions that take place, their focus, frequency, duration and number of patients who attend (via paper form).</a:t>
            </a:r>
          </a:p>
          <a:p>
            <a:r>
              <a:rPr lang="en-US" dirty="0"/>
              <a:t>1-2-1 therapy sessions: In order to understand how many patients have 1-2-1 therapy sessions with their named nurse, how many sessions they have, the duration and what the focus is. In order to make this as easy for nurses as possible, PARIS has been edited to include a number of new ‘intervention categories’ that nurses can add to a progress note e.g. TULIPS – Anxiety.</a:t>
            </a:r>
            <a:endParaRPr lang="en-GB" dirty="0"/>
          </a:p>
        </p:txBody>
      </p:sp>
    </p:spTree>
    <p:extLst>
      <p:ext uri="{BB962C8B-B14F-4D97-AF65-F5344CB8AC3E}">
        <p14:creationId xmlns:p14="http://schemas.microsoft.com/office/powerpoint/2010/main" val="94494171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CA74B2-1636-4D2F-8F91-AC07A85E750D}"/>
              </a:ext>
            </a:extLst>
          </p:cNvPr>
          <p:cNvSpPr>
            <a:spLocks noGrp="1"/>
          </p:cNvSpPr>
          <p:nvPr>
            <p:ph idx="1"/>
          </p:nvPr>
        </p:nvSpPr>
        <p:spPr/>
        <p:txBody>
          <a:bodyPr>
            <a:normAutofit/>
          </a:bodyPr>
          <a:lstStyle/>
          <a:p>
            <a:pPr marL="0" indent="0" algn="ctr">
              <a:buNone/>
            </a:pPr>
            <a:r>
              <a:rPr lang="en-US" sz="4800" dirty="0"/>
              <a:t>Questions and reflections on data collection and recording? </a:t>
            </a:r>
            <a:endParaRPr lang="en-GB" sz="4800" dirty="0"/>
          </a:p>
        </p:txBody>
      </p:sp>
    </p:spTree>
    <p:extLst>
      <p:ext uri="{BB962C8B-B14F-4D97-AF65-F5344CB8AC3E}">
        <p14:creationId xmlns:p14="http://schemas.microsoft.com/office/powerpoint/2010/main" val="10207146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CA74B2-1636-4D2F-8F91-AC07A85E750D}"/>
              </a:ext>
            </a:extLst>
          </p:cNvPr>
          <p:cNvSpPr>
            <a:spLocks noGrp="1"/>
          </p:cNvSpPr>
          <p:nvPr>
            <p:ph idx="1"/>
          </p:nvPr>
        </p:nvSpPr>
        <p:spPr/>
        <p:txBody>
          <a:bodyPr>
            <a:normAutofit/>
          </a:bodyPr>
          <a:lstStyle/>
          <a:p>
            <a:pPr marL="0" indent="0" algn="ctr">
              <a:buNone/>
            </a:pPr>
            <a:r>
              <a:rPr lang="en-US" sz="4800" dirty="0"/>
              <a:t>Implementation challenges </a:t>
            </a:r>
            <a:endParaRPr lang="en-GB" sz="4800" dirty="0"/>
          </a:p>
        </p:txBody>
      </p:sp>
    </p:spTree>
    <p:extLst>
      <p:ext uri="{BB962C8B-B14F-4D97-AF65-F5344CB8AC3E}">
        <p14:creationId xmlns:p14="http://schemas.microsoft.com/office/powerpoint/2010/main" val="8625463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CD46D-6A78-49EB-BB27-EC4F80A099CF}"/>
              </a:ext>
            </a:extLst>
          </p:cNvPr>
          <p:cNvSpPr>
            <a:spLocks noGrp="1"/>
          </p:cNvSpPr>
          <p:nvPr>
            <p:ph type="title"/>
          </p:nvPr>
        </p:nvSpPr>
        <p:spPr/>
        <p:txBody>
          <a:bodyPr/>
          <a:lstStyle/>
          <a:p>
            <a:r>
              <a:rPr lang="en-US" dirty="0"/>
              <a:t>Key reflections from trial therapists and inpatient psychologists  </a:t>
            </a:r>
            <a:endParaRPr lang="en-GB" dirty="0"/>
          </a:p>
        </p:txBody>
      </p:sp>
      <p:sp>
        <p:nvSpPr>
          <p:cNvPr id="3" name="Content Placeholder 2">
            <a:extLst>
              <a:ext uri="{FF2B5EF4-FFF2-40B4-BE49-F238E27FC236}">
                <a16:creationId xmlns:a16="http://schemas.microsoft.com/office/drawing/2014/main" id="{1F4008F9-9956-4602-8C53-C809F6574124}"/>
              </a:ext>
            </a:extLst>
          </p:cNvPr>
          <p:cNvSpPr>
            <a:spLocks noGrp="1"/>
          </p:cNvSpPr>
          <p:nvPr>
            <p:ph idx="1"/>
          </p:nvPr>
        </p:nvSpPr>
        <p:spPr>
          <a:xfrm>
            <a:off x="838200" y="2014811"/>
            <a:ext cx="10515600" cy="4351338"/>
          </a:xfrm>
        </p:spPr>
        <p:txBody>
          <a:bodyPr/>
          <a:lstStyle/>
          <a:p>
            <a:r>
              <a:rPr lang="en-US" dirty="0"/>
              <a:t>Differences between routine clinical work and being trial therapist</a:t>
            </a:r>
          </a:p>
          <a:p>
            <a:r>
              <a:rPr lang="en-US" dirty="0"/>
              <a:t>Research documentation </a:t>
            </a:r>
          </a:p>
          <a:p>
            <a:r>
              <a:rPr lang="en-US" dirty="0"/>
              <a:t>Team dynamics and being sole clinical psychology practitioner</a:t>
            </a:r>
          </a:p>
          <a:p>
            <a:r>
              <a:rPr lang="en-US" dirty="0"/>
              <a:t>Staff assumptions and projections  </a:t>
            </a:r>
          </a:p>
          <a:p>
            <a:r>
              <a:rPr lang="en-US" dirty="0"/>
              <a:t>Staff resistance to change </a:t>
            </a:r>
          </a:p>
          <a:p>
            <a:r>
              <a:rPr lang="en-US" dirty="0"/>
              <a:t>Balance between being expert and </a:t>
            </a:r>
            <a:r>
              <a:rPr lang="en-US" dirty="0" err="1"/>
              <a:t>recognising</a:t>
            </a:r>
            <a:r>
              <a:rPr lang="en-US" dirty="0"/>
              <a:t> what staff already know.</a:t>
            </a:r>
            <a:endParaRPr lang="en-GB" dirty="0"/>
          </a:p>
        </p:txBody>
      </p:sp>
    </p:spTree>
    <p:extLst>
      <p:ext uri="{BB962C8B-B14F-4D97-AF65-F5344CB8AC3E}">
        <p14:creationId xmlns:p14="http://schemas.microsoft.com/office/powerpoint/2010/main" val="1895411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Background work</a:t>
            </a:r>
          </a:p>
        </p:txBody>
      </p:sp>
      <p:graphicFrame>
        <p:nvGraphicFramePr>
          <p:cNvPr id="4" name="Content Placeholder 3"/>
          <p:cNvGraphicFramePr>
            <a:graphicFrameLocks noGrp="1"/>
          </p:cNvGraphicFramePr>
          <p:nvPr>
            <p:ph idx="1"/>
          </p:nvPr>
        </p:nvGraphicFramePr>
        <p:xfrm>
          <a:off x="609600" y="1600201"/>
          <a:ext cx="10972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989308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A15A6-762A-460B-B0F5-61807D99A7B8}"/>
              </a:ext>
            </a:extLst>
          </p:cNvPr>
          <p:cNvSpPr>
            <a:spLocks noGrp="1"/>
          </p:cNvSpPr>
          <p:nvPr>
            <p:ph type="title"/>
          </p:nvPr>
        </p:nvSpPr>
        <p:spPr/>
        <p:txBody>
          <a:bodyPr/>
          <a:lstStyle/>
          <a:p>
            <a:r>
              <a:rPr lang="en-US" dirty="0"/>
              <a:t>Supervision and support arrangements</a:t>
            </a:r>
            <a:endParaRPr lang="en-GB" dirty="0"/>
          </a:p>
        </p:txBody>
      </p:sp>
      <p:sp>
        <p:nvSpPr>
          <p:cNvPr id="3" name="Content Placeholder 2">
            <a:extLst>
              <a:ext uri="{FF2B5EF4-FFF2-40B4-BE49-F238E27FC236}">
                <a16:creationId xmlns:a16="http://schemas.microsoft.com/office/drawing/2014/main" id="{E5594BF6-5FDA-47F4-A38C-0A37ECFEF857}"/>
              </a:ext>
            </a:extLst>
          </p:cNvPr>
          <p:cNvSpPr>
            <a:spLocks noGrp="1"/>
          </p:cNvSpPr>
          <p:nvPr>
            <p:ph idx="1"/>
          </p:nvPr>
        </p:nvSpPr>
        <p:spPr/>
        <p:txBody>
          <a:bodyPr/>
          <a:lstStyle/>
          <a:p>
            <a:r>
              <a:rPr lang="en-US" dirty="0"/>
              <a:t>One hour every two weeks with Katherine via teams. </a:t>
            </a:r>
          </a:p>
          <a:p>
            <a:r>
              <a:rPr lang="en-GB" dirty="0"/>
              <a:t>One hour every two weeks with site supervisor, face-to-face or Skype.</a:t>
            </a:r>
          </a:p>
          <a:p>
            <a:r>
              <a:rPr lang="en-GB" dirty="0"/>
              <a:t>Weekly check-in with project manager (Helen) over phone about study documentation. </a:t>
            </a:r>
          </a:p>
          <a:p>
            <a:r>
              <a:rPr lang="en-GB" dirty="0"/>
              <a:t>Inpatient peer supervision networks.</a:t>
            </a:r>
          </a:p>
          <a:p>
            <a:r>
              <a:rPr lang="en-GB" dirty="0"/>
              <a:t>Ad hoc email and phone contact with Katherine and Helen as required. </a:t>
            </a:r>
          </a:p>
        </p:txBody>
      </p:sp>
    </p:spTree>
    <p:extLst>
      <p:ext uri="{BB962C8B-B14F-4D97-AF65-F5344CB8AC3E}">
        <p14:creationId xmlns:p14="http://schemas.microsoft.com/office/powerpoint/2010/main" val="85061590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2CE27-4F2F-4D4D-85B9-D607F480E23F}"/>
              </a:ext>
            </a:extLst>
          </p:cNvPr>
          <p:cNvSpPr>
            <a:spLocks noGrp="1"/>
          </p:cNvSpPr>
          <p:nvPr>
            <p:ph type="title"/>
          </p:nvPr>
        </p:nvSpPr>
        <p:spPr/>
        <p:txBody>
          <a:bodyPr/>
          <a:lstStyle/>
          <a:p>
            <a:r>
              <a:rPr lang="en-US" dirty="0"/>
              <a:t>Next steps for therapist following their training </a:t>
            </a:r>
            <a:endParaRPr lang="en-GB" dirty="0"/>
          </a:p>
        </p:txBody>
      </p:sp>
      <p:sp>
        <p:nvSpPr>
          <p:cNvPr id="3" name="Content Placeholder 2">
            <a:extLst>
              <a:ext uri="{FF2B5EF4-FFF2-40B4-BE49-F238E27FC236}">
                <a16:creationId xmlns:a16="http://schemas.microsoft.com/office/drawing/2014/main" id="{930C7892-F217-4645-9F26-AAFBF3469013}"/>
              </a:ext>
            </a:extLst>
          </p:cNvPr>
          <p:cNvSpPr>
            <a:spLocks noGrp="1"/>
          </p:cNvSpPr>
          <p:nvPr>
            <p:ph idx="1"/>
          </p:nvPr>
        </p:nvSpPr>
        <p:spPr/>
        <p:txBody>
          <a:bodyPr>
            <a:normAutofit fontScale="85000" lnSpcReduction="20000"/>
          </a:bodyPr>
          <a:lstStyle/>
          <a:p>
            <a:r>
              <a:rPr lang="en-US" dirty="0"/>
              <a:t>Decide on what training to deliver in collaboration with research team, clinical supervisor and ward manager.</a:t>
            </a:r>
          </a:p>
          <a:p>
            <a:r>
              <a:rPr lang="en-US" dirty="0"/>
              <a:t>Refine training materials. </a:t>
            </a:r>
          </a:p>
          <a:p>
            <a:r>
              <a:rPr lang="en-US" dirty="0"/>
              <a:t>Work through potential training dates with research team and liaise with ward manager to arrange shifts and book rooms.</a:t>
            </a:r>
          </a:p>
          <a:p>
            <a:r>
              <a:rPr lang="en-US" dirty="0"/>
              <a:t>Get an understanding of the ward routine e.g. medication rounds, number of ward rounds each week/day etc.</a:t>
            </a:r>
          </a:p>
          <a:p>
            <a:r>
              <a:rPr lang="en-US" dirty="0"/>
              <a:t>Get an understanding of the level of psychological mindedness of staff at present and level of engagement (e.g. through conversation with ward manager) – key member of the team to help you deliver training?</a:t>
            </a:r>
          </a:p>
          <a:p>
            <a:r>
              <a:rPr lang="en-US" dirty="0"/>
              <a:t>Identify key regular meetings need to attend. </a:t>
            </a:r>
          </a:p>
          <a:p>
            <a:r>
              <a:rPr lang="en-US" dirty="0"/>
              <a:t>Discuss with ward manager how to ensure staff attendance at formulation meetings, supervision sessions and reflective practice. </a:t>
            </a:r>
          </a:p>
          <a:p>
            <a:pPr marL="0" indent="0">
              <a:buNone/>
            </a:pPr>
            <a:endParaRPr lang="en-GB" dirty="0"/>
          </a:p>
        </p:txBody>
      </p:sp>
    </p:spTree>
    <p:extLst>
      <p:ext uri="{BB962C8B-B14F-4D97-AF65-F5344CB8AC3E}">
        <p14:creationId xmlns:p14="http://schemas.microsoft.com/office/powerpoint/2010/main" val="11984356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2CE27-4F2F-4D4D-85B9-D607F480E23F}"/>
              </a:ext>
            </a:extLst>
          </p:cNvPr>
          <p:cNvSpPr>
            <a:spLocks noGrp="1"/>
          </p:cNvSpPr>
          <p:nvPr>
            <p:ph type="title"/>
          </p:nvPr>
        </p:nvSpPr>
        <p:spPr/>
        <p:txBody>
          <a:bodyPr/>
          <a:lstStyle/>
          <a:p>
            <a:r>
              <a:rPr lang="en-US" dirty="0"/>
              <a:t>Next steps</a:t>
            </a:r>
            <a:endParaRPr lang="en-GB" dirty="0"/>
          </a:p>
        </p:txBody>
      </p:sp>
      <p:sp>
        <p:nvSpPr>
          <p:cNvPr id="3" name="Content Placeholder 2">
            <a:extLst>
              <a:ext uri="{FF2B5EF4-FFF2-40B4-BE49-F238E27FC236}">
                <a16:creationId xmlns:a16="http://schemas.microsoft.com/office/drawing/2014/main" id="{930C7892-F217-4645-9F26-AAFBF3469013}"/>
              </a:ext>
            </a:extLst>
          </p:cNvPr>
          <p:cNvSpPr>
            <a:spLocks noGrp="1"/>
          </p:cNvSpPr>
          <p:nvPr>
            <p:ph idx="1"/>
          </p:nvPr>
        </p:nvSpPr>
        <p:spPr/>
        <p:txBody>
          <a:bodyPr>
            <a:normAutofit lnSpcReduction="10000"/>
          </a:bodyPr>
          <a:lstStyle/>
          <a:p>
            <a:r>
              <a:rPr lang="en-US" dirty="0"/>
              <a:t>Discuss with ward manager how to ensure staff deliver one-to-one sessions and which groups should be delivered and by whom. Could this be through daily allocation? Does the ward manager need to consider asking staff to be flexible to help each other cover duties when delivering one-to-one sessions. </a:t>
            </a:r>
          </a:p>
          <a:p>
            <a:r>
              <a:rPr lang="en-US" dirty="0"/>
              <a:t>Identify room for therapy sessions and staff meetings.</a:t>
            </a:r>
          </a:p>
          <a:p>
            <a:r>
              <a:rPr lang="en-US" dirty="0"/>
              <a:t>Once staff recruitment complete – identify allies on the ward, speak to psychologists with previous experience on the ward and build relationships.</a:t>
            </a:r>
          </a:p>
          <a:p>
            <a:r>
              <a:rPr lang="en-GB" dirty="0"/>
              <a:t>Meet with Katherine and site supervisor to discuss roles in supervision process. </a:t>
            </a:r>
          </a:p>
        </p:txBody>
      </p:sp>
    </p:spTree>
    <p:extLst>
      <p:ext uri="{BB962C8B-B14F-4D97-AF65-F5344CB8AC3E}">
        <p14:creationId xmlns:p14="http://schemas.microsoft.com/office/powerpoint/2010/main" val="14585538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52729-4136-4111-B1DC-1A9D32822B10}"/>
              </a:ext>
            </a:extLst>
          </p:cNvPr>
          <p:cNvSpPr>
            <a:spLocks noGrp="1"/>
          </p:cNvSpPr>
          <p:nvPr>
            <p:ph type="title"/>
          </p:nvPr>
        </p:nvSpPr>
        <p:spPr/>
        <p:txBody>
          <a:bodyPr/>
          <a:lstStyle/>
          <a:p>
            <a:r>
              <a:rPr lang="en-US" dirty="0"/>
              <a:t>Reminder about blinding</a:t>
            </a:r>
            <a:endParaRPr lang="en-GB" dirty="0"/>
          </a:p>
        </p:txBody>
      </p:sp>
      <p:sp>
        <p:nvSpPr>
          <p:cNvPr id="3" name="Content Placeholder 2">
            <a:extLst>
              <a:ext uri="{FF2B5EF4-FFF2-40B4-BE49-F238E27FC236}">
                <a16:creationId xmlns:a16="http://schemas.microsoft.com/office/drawing/2014/main" id="{6812D697-2BEA-4791-8127-3F7DB72B79A6}"/>
              </a:ext>
            </a:extLst>
          </p:cNvPr>
          <p:cNvSpPr>
            <a:spLocks noGrp="1"/>
          </p:cNvSpPr>
          <p:nvPr>
            <p:ph idx="1"/>
          </p:nvPr>
        </p:nvSpPr>
        <p:spPr/>
        <p:txBody>
          <a:bodyPr>
            <a:normAutofit/>
          </a:bodyPr>
          <a:lstStyle/>
          <a:p>
            <a:r>
              <a:rPr lang="en-US" dirty="0"/>
              <a:t>Ward staff (with the exception of the ward manager) must not know you will be working on the ward until after staff recruitment is complete.</a:t>
            </a:r>
          </a:p>
          <a:p>
            <a:r>
              <a:rPr lang="en-US" dirty="0"/>
              <a:t>Patients on the ward must not know you will be working on the ward until after patient recruitment is complete. </a:t>
            </a:r>
          </a:p>
          <a:p>
            <a:r>
              <a:rPr lang="en-US" dirty="0"/>
              <a:t>Research Assistants must not know which wards you have worked until all follow-ups are completed in Trust (9 months from the date of the last ward being recruited</a:t>
            </a:r>
            <a:r>
              <a:rPr lang="en-US"/>
              <a:t>). </a:t>
            </a:r>
            <a:endParaRPr lang="en-GB" dirty="0"/>
          </a:p>
        </p:txBody>
      </p:sp>
    </p:spTree>
    <p:extLst>
      <p:ext uri="{BB962C8B-B14F-4D97-AF65-F5344CB8AC3E}">
        <p14:creationId xmlns:p14="http://schemas.microsoft.com/office/powerpoint/2010/main" val="20230790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CA74B2-1636-4D2F-8F91-AC07A85E750D}"/>
              </a:ext>
            </a:extLst>
          </p:cNvPr>
          <p:cNvSpPr>
            <a:spLocks noGrp="1"/>
          </p:cNvSpPr>
          <p:nvPr>
            <p:ph idx="1"/>
          </p:nvPr>
        </p:nvSpPr>
        <p:spPr/>
        <p:txBody>
          <a:bodyPr>
            <a:normAutofit/>
          </a:bodyPr>
          <a:lstStyle/>
          <a:p>
            <a:pPr marL="0" indent="0" algn="ctr">
              <a:buNone/>
            </a:pPr>
            <a:r>
              <a:rPr lang="en-US" sz="4800" dirty="0"/>
              <a:t>THE END</a:t>
            </a:r>
            <a:endParaRPr lang="en-GB" sz="4800" dirty="0"/>
          </a:p>
        </p:txBody>
      </p:sp>
    </p:spTree>
    <p:extLst>
      <p:ext uri="{BB962C8B-B14F-4D97-AF65-F5344CB8AC3E}">
        <p14:creationId xmlns:p14="http://schemas.microsoft.com/office/powerpoint/2010/main" val="2614032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Service User Pathway</a:t>
            </a:r>
            <a:endParaRPr lang="en-GB" dirty="0"/>
          </a:p>
        </p:txBody>
      </p:sp>
      <p:graphicFrame>
        <p:nvGraphicFramePr>
          <p:cNvPr id="4" name="Content Placeholder 3"/>
          <p:cNvGraphicFramePr>
            <a:graphicFrameLocks noGrp="1"/>
          </p:cNvGraphicFramePr>
          <p:nvPr>
            <p:ph idx="1"/>
          </p:nvPr>
        </p:nvGraphicFramePr>
        <p:xfrm>
          <a:off x="609600" y="1600201"/>
          <a:ext cx="10972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17894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7B7F0-B986-4CA5-B18A-DF184802B322}"/>
              </a:ext>
            </a:extLst>
          </p:cNvPr>
          <p:cNvSpPr>
            <a:spLocks noGrp="1"/>
          </p:cNvSpPr>
          <p:nvPr>
            <p:ph type="title"/>
          </p:nvPr>
        </p:nvSpPr>
        <p:spPr/>
        <p:txBody>
          <a:bodyPr/>
          <a:lstStyle/>
          <a:p>
            <a:r>
              <a:rPr lang="en-US" dirty="0"/>
              <a:t>Proposed breakdown of time </a:t>
            </a:r>
            <a:endParaRPr lang="en-GB" dirty="0"/>
          </a:p>
        </p:txBody>
      </p:sp>
      <p:sp>
        <p:nvSpPr>
          <p:cNvPr id="3" name="Content Placeholder 2">
            <a:extLst>
              <a:ext uri="{FF2B5EF4-FFF2-40B4-BE49-F238E27FC236}">
                <a16:creationId xmlns:a16="http://schemas.microsoft.com/office/drawing/2014/main" id="{E215E432-6531-48CF-AC57-FD7D2F4853AB}"/>
              </a:ext>
            </a:extLst>
          </p:cNvPr>
          <p:cNvSpPr>
            <a:spLocks noGrp="1"/>
          </p:cNvSpPr>
          <p:nvPr>
            <p:ph idx="1"/>
          </p:nvPr>
        </p:nvSpPr>
        <p:spPr/>
        <p:txBody>
          <a:bodyPr/>
          <a:lstStyle/>
          <a:p>
            <a:r>
              <a:rPr lang="en-GB" dirty="0"/>
              <a:t>Week 1-2 – Training with Trust and research team </a:t>
            </a:r>
          </a:p>
          <a:p>
            <a:r>
              <a:rPr lang="en-GB" dirty="0"/>
              <a:t>Week 3-4 – Refine training materials and plan time on ward in liaison with senior nursing staff</a:t>
            </a:r>
          </a:p>
          <a:p>
            <a:r>
              <a:rPr lang="en-GB" dirty="0"/>
              <a:t>Weeks 5-6 – Deliver majority of staff training</a:t>
            </a:r>
          </a:p>
          <a:p>
            <a:r>
              <a:rPr lang="en-GB" dirty="0"/>
              <a:t>Weeks 6-30 – Delivery of core components of the intervention, including any outstanding training. </a:t>
            </a:r>
          </a:p>
          <a:p>
            <a:endParaRPr lang="en-GB" dirty="0"/>
          </a:p>
        </p:txBody>
      </p:sp>
    </p:spTree>
    <p:extLst>
      <p:ext uri="{BB962C8B-B14F-4D97-AF65-F5344CB8AC3E}">
        <p14:creationId xmlns:p14="http://schemas.microsoft.com/office/powerpoint/2010/main" val="3587424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2A8B3-367D-4770-986C-6D720D6FD04C}"/>
              </a:ext>
            </a:extLst>
          </p:cNvPr>
          <p:cNvSpPr>
            <a:spLocks noGrp="1"/>
          </p:cNvSpPr>
          <p:nvPr>
            <p:ph type="title"/>
          </p:nvPr>
        </p:nvSpPr>
        <p:spPr/>
        <p:txBody>
          <a:bodyPr/>
          <a:lstStyle/>
          <a:p>
            <a:r>
              <a:rPr lang="en-US" dirty="0"/>
              <a:t>Proposed breakdown of time</a:t>
            </a:r>
            <a:endParaRPr lang="en-GB" dirty="0"/>
          </a:p>
        </p:txBody>
      </p:sp>
      <p:sp>
        <p:nvSpPr>
          <p:cNvPr id="3" name="Content Placeholder 2">
            <a:extLst>
              <a:ext uri="{FF2B5EF4-FFF2-40B4-BE49-F238E27FC236}">
                <a16:creationId xmlns:a16="http://schemas.microsoft.com/office/drawing/2014/main" id="{18B24B73-6A97-4DCA-A69C-5F28A4C831FF}"/>
              </a:ext>
            </a:extLst>
          </p:cNvPr>
          <p:cNvSpPr>
            <a:spLocks noGrp="1"/>
          </p:cNvSpPr>
          <p:nvPr>
            <p:ph idx="1"/>
          </p:nvPr>
        </p:nvSpPr>
        <p:spPr/>
        <p:txBody>
          <a:bodyPr>
            <a:normAutofit fontScale="77500" lnSpcReduction="20000"/>
          </a:bodyPr>
          <a:lstStyle/>
          <a:p>
            <a:pPr marL="0" indent="0">
              <a:buNone/>
            </a:pPr>
            <a:r>
              <a:rPr lang="en-GB" b="1" dirty="0"/>
              <a:t>Based on 18.75 hours per week</a:t>
            </a:r>
            <a:r>
              <a:rPr lang="en-GB" dirty="0"/>
              <a:t> </a:t>
            </a:r>
          </a:p>
          <a:p>
            <a:r>
              <a:rPr lang="en-GB" dirty="0"/>
              <a:t>3 hours patient formulation (level 1)</a:t>
            </a:r>
          </a:p>
          <a:p>
            <a:r>
              <a:rPr lang="en-GB" dirty="0"/>
              <a:t>3 hours supervising staff to deliver step two and delivering any outstanding training</a:t>
            </a:r>
          </a:p>
          <a:p>
            <a:pPr marL="0" indent="0">
              <a:buNone/>
            </a:pPr>
            <a:r>
              <a:rPr lang="en-GB" dirty="0"/>
              <a:t>    (level 2)</a:t>
            </a:r>
          </a:p>
          <a:p>
            <a:r>
              <a:rPr lang="en-GB" dirty="0"/>
              <a:t>2 hours one-to-one therapy (level 3)</a:t>
            </a:r>
          </a:p>
          <a:p>
            <a:r>
              <a:rPr lang="en-GB" dirty="0"/>
              <a:t>1.5 hours own supervision</a:t>
            </a:r>
          </a:p>
          <a:p>
            <a:r>
              <a:rPr lang="en-GB" dirty="0"/>
              <a:t>2 hours administration and liaison</a:t>
            </a:r>
          </a:p>
          <a:p>
            <a:r>
              <a:rPr lang="en-GB" dirty="0"/>
              <a:t>3 hours team meetings (handovers, ward rounds, other review meetings)</a:t>
            </a:r>
          </a:p>
          <a:p>
            <a:r>
              <a:rPr lang="en-GB" dirty="0"/>
              <a:t>1.5 hours  of team formulation or reflective practice</a:t>
            </a:r>
          </a:p>
          <a:p>
            <a:r>
              <a:rPr lang="en-GB" dirty="0"/>
              <a:t>2.75 hours break/lunch</a:t>
            </a:r>
          </a:p>
          <a:p>
            <a:pPr marL="0" indent="0">
              <a:buNone/>
            </a:pPr>
            <a:endParaRPr lang="en-GB" dirty="0"/>
          </a:p>
          <a:p>
            <a:pPr marL="0" indent="0">
              <a:buNone/>
            </a:pPr>
            <a:r>
              <a:rPr lang="en-GB" dirty="0"/>
              <a:t>All the above includes travel and preparation time</a:t>
            </a:r>
          </a:p>
          <a:p>
            <a:endParaRPr lang="en-GB" dirty="0"/>
          </a:p>
        </p:txBody>
      </p:sp>
    </p:spTree>
    <p:extLst>
      <p:ext uri="{BB962C8B-B14F-4D97-AF65-F5344CB8AC3E}">
        <p14:creationId xmlns:p14="http://schemas.microsoft.com/office/powerpoint/2010/main" val="52012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CA74B2-1636-4D2F-8F91-AC07A85E750D}"/>
              </a:ext>
            </a:extLst>
          </p:cNvPr>
          <p:cNvSpPr>
            <a:spLocks noGrp="1"/>
          </p:cNvSpPr>
          <p:nvPr>
            <p:ph idx="1"/>
          </p:nvPr>
        </p:nvSpPr>
        <p:spPr/>
        <p:txBody>
          <a:bodyPr>
            <a:normAutofit/>
          </a:bodyPr>
          <a:lstStyle/>
          <a:p>
            <a:pPr marL="0" indent="0" algn="ctr">
              <a:buNone/>
            </a:pPr>
            <a:r>
              <a:rPr lang="en-US" sz="4800" dirty="0"/>
              <a:t>Questions so far? </a:t>
            </a:r>
            <a:endParaRPr lang="en-GB" sz="4800" dirty="0"/>
          </a:p>
        </p:txBody>
      </p:sp>
    </p:spTree>
    <p:extLst>
      <p:ext uri="{BB962C8B-B14F-4D97-AF65-F5344CB8AC3E}">
        <p14:creationId xmlns:p14="http://schemas.microsoft.com/office/powerpoint/2010/main" val="3903765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1909</TotalTime>
  <Words>4017</Words>
  <Application>Microsoft Office PowerPoint</Application>
  <PresentationFormat>Widescreen</PresentationFormat>
  <Paragraphs>342</Paragraphs>
  <Slides>54</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54</vt:i4>
      </vt:variant>
    </vt:vector>
  </HeadingPairs>
  <TitlesOfParts>
    <vt:vector size="62" baseType="lpstr">
      <vt:lpstr>ＭＳ Ｐゴシック</vt:lpstr>
      <vt:lpstr>Arial</vt:lpstr>
      <vt:lpstr>Arial Narrow</vt:lpstr>
      <vt:lpstr>Calibri</vt:lpstr>
      <vt:lpstr>Calibri Light</vt:lpstr>
      <vt:lpstr>Corbel</vt:lpstr>
      <vt:lpstr>Wingdings</vt:lpstr>
      <vt:lpstr>Office Theme</vt:lpstr>
      <vt:lpstr>TULIPS  Talk, Understand, Listen for In-Patient Settings  Supervisor overview   </vt:lpstr>
      <vt:lpstr>NIHR – programme grant</vt:lpstr>
      <vt:lpstr>Model of care </vt:lpstr>
      <vt:lpstr>Summary of  Intervention Manual </vt:lpstr>
      <vt:lpstr>Background work</vt:lpstr>
      <vt:lpstr>Service User Pathway</vt:lpstr>
      <vt:lpstr>Proposed breakdown of time </vt:lpstr>
      <vt:lpstr>Proposed breakdown of time</vt:lpstr>
      <vt:lpstr>PowerPoint Presentation</vt:lpstr>
      <vt:lpstr>PowerPoint Presentation</vt:lpstr>
      <vt:lpstr>Training – findings from WP1</vt:lpstr>
      <vt:lpstr>Proposed structure </vt:lpstr>
      <vt:lpstr>Materials </vt:lpstr>
      <vt:lpstr>PowerPoint Presentation</vt:lpstr>
      <vt:lpstr>PowerPoint Presentation</vt:lpstr>
      <vt:lpstr>Proposed model of delivery</vt:lpstr>
      <vt:lpstr>Proposed model of delivery</vt:lpstr>
      <vt:lpstr>PowerPoint Presentation</vt:lpstr>
      <vt:lpstr>Proposed model</vt:lpstr>
      <vt:lpstr>Proposed model</vt:lpstr>
      <vt:lpstr>Review of guided self-help material </vt:lpstr>
      <vt:lpstr>Brainstorming solutions to challenges in delivering nurse-led interventions and supervision</vt:lpstr>
      <vt:lpstr>PowerPoint Presentation</vt:lpstr>
      <vt:lpstr>Proposed model of formulation </vt:lpstr>
      <vt:lpstr>Level one formulations</vt:lpstr>
      <vt:lpstr>Level one formulations</vt:lpstr>
      <vt:lpstr>Level one formulations</vt:lpstr>
      <vt:lpstr>Level one formulations</vt:lpstr>
      <vt:lpstr>Team formulation </vt:lpstr>
      <vt:lpstr>Proposed structure of team formulation </vt:lpstr>
      <vt:lpstr>Models of formulation </vt:lpstr>
      <vt:lpstr>Models of formulation </vt:lpstr>
      <vt:lpstr>Team Formulation Quality Scale (TFQS)</vt:lpstr>
      <vt:lpstr>TFQS </vt:lpstr>
      <vt:lpstr>TFQS – Section A</vt:lpstr>
      <vt:lpstr>TFQS – Section B</vt:lpstr>
      <vt:lpstr>PowerPoint Presentation</vt:lpstr>
      <vt:lpstr>PowerPoint Presentation</vt:lpstr>
      <vt:lpstr>Proposed structure of reflective practice sessions </vt:lpstr>
      <vt:lpstr>Role of facilitator</vt:lpstr>
      <vt:lpstr>Areas of focus</vt:lpstr>
      <vt:lpstr>PowerPoint Presentation</vt:lpstr>
      <vt:lpstr>PowerPoint Presentation</vt:lpstr>
      <vt:lpstr>Daily Diary https://web.formsquared.com/login</vt:lpstr>
      <vt:lpstr>Data collection and reporting - therapist</vt:lpstr>
      <vt:lpstr>Data collection and reporting - Nurses</vt:lpstr>
      <vt:lpstr>PowerPoint Presentation</vt:lpstr>
      <vt:lpstr>PowerPoint Presentation</vt:lpstr>
      <vt:lpstr>Key reflections from trial therapists and inpatient psychologists  </vt:lpstr>
      <vt:lpstr>Supervision and support arrangements</vt:lpstr>
      <vt:lpstr>Next steps for therapist following their training </vt:lpstr>
      <vt:lpstr>Next steps</vt:lpstr>
      <vt:lpstr>Reminder about blinding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Improving access to psychological therapy on acute mental health wards</dc:title>
  <dc:creator>Jessica Raphael</dc:creator>
  <cp:lastModifiedBy>Adam O'Neill</cp:lastModifiedBy>
  <cp:revision>134</cp:revision>
  <dcterms:created xsi:type="dcterms:W3CDTF">2018-01-19T14:31:58Z</dcterms:created>
  <dcterms:modified xsi:type="dcterms:W3CDTF">2025-07-10T15:35:00Z</dcterms:modified>
</cp:coreProperties>
</file>