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431" r:id="rId2"/>
    <p:sldId id="274" r:id="rId3"/>
    <p:sldId id="264" r:id="rId4"/>
    <p:sldId id="266" r:id="rId5"/>
    <p:sldId id="265" r:id="rId6"/>
    <p:sldId id="384" r:id="rId7"/>
    <p:sldId id="291" r:id="rId8"/>
    <p:sldId id="296" r:id="rId9"/>
    <p:sldId id="646" r:id="rId10"/>
    <p:sldId id="383" r:id="rId11"/>
    <p:sldId id="374" r:id="rId12"/>
    <p:sldId id="373" r:id="rId13"/>
    <p:sldId id="375" r:id="rId14"/>
    <p:sldId id="306" r:id="rId15"/>
    <p:sldId id="277" r:id="rId16"/>
    <p:sldId id="376" r:id="rId17"/>
    <p:sldId id="281" r:id="rId18"/>
    <p:sldId id="358" r:id="rId19"/>
    <p:sldId id="385" r:id="rId20"/>
    <p:sldId id="647" r:id="rId21"/>
    <p:sldId id="361" r:id="rId22"/>
    <p:sldId id="362" r:id="rId23"/>
    <p:sldId id="364" r:id="rId24"/>
    <p:sldId id="382" r:id="rId25"/>
    <p:sldId id="657" r:id="rId26"/>
    <p:sldId id="648" r:id="rId27"/>
    <p:sldId id="377" r:id="rId28"/>
    <p:sldId id="380" r:id="rId29"/>
    <p:sldId id="386" r:id="rId30"/>
    <p:sldId id="677" r:id="rId31"/>
    <p:sldId id="295" r:id="rId32"/>
    <p:sldId id="649" r:id="rId33"/>
    <p:sldId id="650" r:id="rId34"/>
    <p:sldId id="308" r:id="rId35"/>
    <p:sldId id="275" r:id="rId36"/>
    <p:sldId id="492" r:id="rId37"/>
    <p:sldId id="629" r:id="rId38"/>
    <p:sldId id="630" r:id="rId39"/>
    <p:sldId id="293" r:id="rId40"/>
    <p:sldId id="631" r:id="rId41"/>
    <p:sldId id="645" r:id="rId42"/>
    <p:sldId id="633" r:id="rId43"/>
    <p:sldId id="637" r:id="rId44"/>
    <p:sldId id="644" r:id="rId45"/>
    <p:sldId id="635" r:id="rId46"/>
    <p:sldId id="664" r:id="rId47"/>
    <p:sldId id="665" r:id="rId48"/>
    <p:sldId id="511" r:id="rId49"/>
    <p:sldId id="517" r:id="rId50"/>
    <p:sldId id="519" r:id="rId51"/>
    <p:sldId id="678" r:id="rId52"/>
    <p:sldId id="639" r:id="rId53"/>
    <p:sldId id="641" r:id="rId54"/>
    <p:sldId id="642" r:id="rId55"/>
    <p:sldId id="643" r:id="rId56"/>
    <p:sldId id="547" r:id="rId57"/>
    <p:sldId id="679" r:id="rId58"/>
    <p:sldId id="674" r:id="rId59"/>
    <p:sldId id="548" r:id="rId60"/>
    <p:sldId id="662" r:id="rId61"/>
    <p:sldId id="663" r:id="rId62"/>
    <p:sldId id="549" r:id="rId63"/>
    <p:sldId id="651" r:id="rId64"/>
    <p:sldId id="652" r:id="rId65"/>
    <p:sldId id="551" r:id="rId66"/>
    <p:sldId id="660" r:id="rId67"/>
    <p:sldId id="666" r:id="rId68"/>
    <p:sldId id="667" r:id="rId69"/>
    <p:sldId id="403" r:id="rId70"/>
    <p:sldId id="521" r:id="rId71"/>
    <p:sldId id="515" r:id="rId72"/>
    <p:sldId id="668" r:id="rId73"/>
    <p:sldId id="669" r:id="rId74"/>
    <p:sldId id="670" r:id="rId75"/>
    <p:sldId id="671" r:id="rId76"/>
    <p:sldId id="655" r:id="rId77"/>
    <p:sldId id="673" r:id="rId78"/>
    <p:sldId id="672" r:id="rId79"/>
    <p:sldId id="656" r:id="rId80"/>
    <p:sldId id="67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B31C2-A8FC-4C12-8D31-433D68383E46}" v="148" dt="2022-04-20T11:11:51.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80" autoAdjust="0"/>
  </p:normalViewPr>
  <p:slideViewPr>
    <p:cSldViewPr>
      <p:cViewPr varScale="1">
        <p:scale>
          <a:sx n="64" d="100"/>
          <a:sy n="64" d="100"/>
        </p:scale>
        <p:origin x="2002"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lyn Hartwell" userId="918fa6d0-51d1-4555-b1fa-630c5235c947" providerId="ADAL" clId="{19C1212D-1BF9-48EA-88BD-166CAACAA961}"/>
    <pc:docChg chg="custSel modSld sldOrd">
      <pc:chgData name="Rosalyn Hartwell" userId="918fa6d0-51d1-4555-b1fa-630c5235c947" providerId="ADAL" clId="{19C1212D-1BF9-48EA-88BD-166CAACAA961}" dt="2021-11-15T15:14:30.594" v="655" actId="20577"/>
      <pc:docMkLst>
        <pc:docMk/>
      </pc:docMkLst>
      <pc:sldChg chg="modSp mod">
        <pc:chgData name="Rosalyn Hartwell" userId="918fa6d0-51d1-4555-b1fa-630c5235c947" providerId="ADAL" clId="{19C1212D-1BF9-48EA-88BD-166CAACAA961}" dt="2021-11-15T11:15:50.374" v="292" actId="27636"/>
        <pc:sldMkLst>
          <pc:docMk/>
          <pc:sldMk cId="264630413" sldId="293"/>
        </pc:sldMkLst>
        <pc:spChg chg="mod">
          <ac:chgData name="Rosalyn Hartwell" userId="918fa6d0-51d1-4555-b1fa-630c5235c947" providerId="ADAL" clId="{19C1212D-1BF9-48EA-88BD-166CAACAA961}" dt="2021-11-15T11:15:50.374" v="292" actId="27636"/>
          <ac:spMkLst>
            <pc:docMk/>
            <pc:sldMk cId="264630413" sldId="293"/>
            <ac:spMk id="4" creationId="{10BF0576-DC83-4931-8B71-9626E7C10544}"/>
          </ac:spMkLst>
        </pc:spChg>
        <pc:spChg chg="mod">
          <ac:chgData name="Rosalyn Hartwell" userId="918fa6d0-51d1-4555-b1fa-630c5235c947" providerId="ADAL" clId="{19C1212D-1BF9-48EA-88BD-166CAACAA961}" dt="2021-11-15T11:12:10.288" v="38" actId="20577"/>
          <ac:spMkLst>
            <pc:docMk/>
            <pc:sldMk cId="264630413" sldId="293"/>
            <ac:spMk id="7" creationId="{5E01A2D4-3B86-4CD5-80CA-5A359D1E5ADE}"/>
          </ac:spMkLst>
        </pc:spChg>
      </pc:sldChg>
      <pc:sldChg chg="ord">
        <pc:chgData name="Rosalyn Hartwell" userId="918fa6d0-51d1-4555-b1fa-630c5235c947" providerId="ADAL" clId="{19C1212D-1BF9-48EA-88BD-166CAACAA961}" dt="2021-11-15T10:30:41.813" v="1"/>
        <pc:sldMkLst>
          <pc:docMk/>
          <pc:sldMk cId="453416276" sldId="383"/>
        </pc:sldMkLst>
      </pc:sldChg>
      <pc:sldChg chg="modSp">
        <pc:chgData name="Rosalyn Hartwell" userId="918fa6d0-51d1-4555-b1fa-630c5235c947" providerId="ADAL" clId="{19C1212D-1BF9-48EA-88BD-166CAACAA961}" dt="2021-11-15T11:44:10.865" v="431" actId="6549"/>
        <pc:sldMkLst>
          <pc:docMk/>
          <pc:sldMk cId="0" sldId="511"/>
        </pc:sldMkLst>
        <pc:spChg chg="mod">
          <ac:chgData name="Rosalyn Hartwell" userId="918fa6d0-51d1-4555-b1fa-630c5235c947" providerId="ADAL" clId="{19C1212D-1BF9-48EA-88BD-166CAACAA961}" dt="2021-11-15T11:44:10.865" v="431" actId="6549"/>
          <ac:spMkLst>
            <pc:docMk/>
            <pc:sldMk cId="0" sldId="511"/>
            <ac:spMk id="32771" creationId="{FF25A70C-A91F-45B4-AD8B-60EE3E26BE6C}"/>
          </ac:spMkLst>
        </pc:spChg>
      </pc:sldChg>
      <pc:sldChg chg="modSp">
        <pc:chgData name="Rosalyn Hartwell" userId="918fa6d0-51d1-4555-b1fa-630c5235c947" providerId="ADAL" clId="{19C1212D-1BF9-48EA-88BD-166CAACAA961}" dt="2021-11-15T14:58:56.330" v="473" actId="20577"/>
        <pc:sldMkLst>
          <pc:docMk/>
          <pc:sldMk cId="2203000722" sldId="547"/>
        </pc:sldMkLst>
        <pc:spChg chg="mod">
          <ac:chgData name="Rosalyn Hartwell" userId="918fa6d0-51d1-4555-b1fa-630c5235c947" providerId="ADAL" clId="{19C1212D-1BF9-48EA-88BD-166CAACAA961}" dt="2021-11-15T14:58:56.330" v="473" actId="20577"/>
          <ac:spMkLst>
            <pc:docMk/>
            <pc:sldMk cId="2203000722" sldId="547"/>
            <ac:spMk id="3" creationId="{39C13052-5737-44AE-AC8D-D779808D7C0A}"/>
          </ac:spMkLst>
        </pc:spChg>
      </pc:sldChg>
      <pc:sldChg chg="ord">
        <pc:chgData name="Rosalyn Hartwell" userId="918fa6d0-51d1-4555-b1fa-630c5235c947" providerId="ADAL" clId="{19C1212D-1BF9-48EA-88BD-166CAACAA961}" dt="2021-11-15T11:17:40.324" v="336"/>
        <pc:sldMkLst>
          <pc:docMk/>
          <pc:sldMk cId="1793139439" sldId="631"/>
        </pc:sldMkLst>
      </pc:sldChg>
      <pc:sldChg chg="modSp mod">
        <pc:chgData name="Rosalyn Hartwell" userId="918fa6d0-51d1-4555-b1fa-630c5235c947" providerId="ADAL" clId="{19C1212D-1BF9-48EA-88BD-166CAACAA961}" dt="2021-11-15T11:42:10.365" v="398" actId="20577"/>
        <pc:sldMkLst>
          <pc:docMk/>
          <pc:sldMk cId="1678556168" sldId="633"/>
        </pc:sldMkLst>
        <pc:spChg chg="mod">
          <ac:chgData name="Rosalyn Hartwell" userId="918fa6d0-51d1-4555-b1fa-630c5235c947" providerId="ADAL" clId="{19C1212D-1BF9-48EA-88BD-166CAACAA961}" dt="2021-11-15T11:42:10.365" v="398" actId="20577"/>
          <ac:spMkLst>
            <pc:docMk/>
            <pc:sldMk cId="1678556168" sldId="633"/>
            <ac:spMk id="4" creationId="{10BF0576-DC83-4931-8B71-9626E7C10544}"/>
          </ac:spMkLst>
        </pc:spChg>
      </pc:sldChg>
      <pc:sldChg chg="modSp mod">
        <pc:chgData name="Rosalyn Hartwell" userId="918fa6d0-51d1-4555-b1fa-630c5235c947" providerId="ADAL" clId="{19C1212D-1BF9-48EA-88BD-166CAACAA961}" dt="2021-11-15T11:42:46.387" v="428" actId="313"/>
        <pc:sldMkLst>
          <pc:docMk/>
          <pc:sldMk cId="3199526880" sldId="637"/>
        </pc:sldMkLst>
        <pc:spChg chg="mod">
          <ac:chgData name="Rosalyn Hartwell" userId="918fa6d0-51d1-4555-b1fa-630c5235c947" providerId="ADAL" clId="{19C1212D-1BF9-48EA-88BD-166CAACAA961}" dt="2021-11-15T11:42:46.387" v="428" actId="313"/>
          <ac:spMkLst>
            <pc:docMk/>
            <pc:sldMk cId="3199526880" sldId="637"/>
            <ac:spMk id="8" creationId="{E7A3E102-8775-4532-B340-88D41D059527}"/>
          </ac:spMkLst>
        </pc:spChg>
      </pc:sldChg>
      <pc:sldChg chg="modSp mod">
        <pc:chgData name="Rosalyn Hartwell" userId="918fa6d0-51d1-4555-b1fa-630c5235c947" providerId="ADAL" clId="{19C1212D-1BF9-48EA-88BD-166CAACAA961}" dt="2021-11-15T14:58:08.642" v="432" actId="20577"/>
        <pc:sldMkLst>
          <pc:docMk/>
          <pc:sldMk cId="204977918" sldId="642"/>
        </pc:sldMkLst>
        <pc:graphicFrameChg chg="modGraphic">
          <ac:chgData name="Rosalyn Hartwell" userId="918fa6d0-51d1-4555-b1fa-630c5235c947" providerId="ADAL" clId="{19C1212D-1BF9-48EA-88BD-166CAACAA961}" dt="2021-11-15T14:58:08.642" v="432" actId="20577"/>
          <ac:graphicFrameMkLst>
            <pc:docMk/>
            <pc:sldMk cId="204977918" sldId="642"/>
            <ac:graphicFrameMk id="5" creationId="{04F96ECF-5647-48A1-86D9-43ADB5D470B6}"/>
          </ac:graphicFrameMkLst>
        </pc:graphicFrameChg>
      </pc:sldChg>
      <pc:sldChg chg="modSp mod">
        <pc:chgData name="Rosalyn Hartwell" userId="918fa6d0-51d1-4555-b1fa-630c5235c947" providerId="ADAL" clId="{19C1212D-1BF9-48EA-88BD-166CAACAA961}" dt="2021-11-15T11:17:23.430" v="334" actId="14100"/>
        <pc:sldMkLst>
          <pc:docMk/>
          <pc:sldMk cId="3970846283" sldId="645"/>
        </pc:sldMkLst>
        <pc:spChg chg="mod">
          <ac:chgData name="Rosalyn Hartwell" userId="918fa6d0-51d1-4555-b1fa-630c5235c947" providerId="ADAL" clId="{19C1212D-1BF9-48EA-88BD-166CAACAA961}" dt="2021-11-15T11:17:23.430" v="334" actId="14100"/>
          <ac:spMkLst>
            <pc:docMk/>
            <pc:sldMk cId="3970846283" sldId="645"/>
            <ac:spMk id="6" creationId="{6DEC845D-6EDD-48DA-8C24-DA682F092B31}"/>
          </ac:spMkLst>
        </pc:spChg>
        <pc:spChg chg="mod">
          <ac:chgData name="Rosalyn Hartwell" userId="918fa6d0-51d1-4555-b1fa-630c5235c947" providerId="ADAL" clId="{19C1212D-1BF9-48EA-88BD-166CAACAA961}" dt="2021-11-15T11:17:19.681" v="333" actId="14100"/>
          <ac:spMkLst>
            <pc:docMk/>
            <pc:sldMk cId="3970846283" sldId="645"/>
            <ac:spMk id="7" creationId="{5E01A2D4-3B86-4CD5-80CA-5A359D1E5ADE}"/>
          </ac:spMkLst>
        </pc:spChg>
      </pc:sldChg>
      <pc:sldChg chg="modSp">
        <pc:chgData name="Rosalyn Hartwell" userId="918fa6d0-51d1-4555-b1fa-630c5235c947" providerId="ADAL" clId="{19C1212D-1BF9-48EA-88BD-166CAACAA961}" dt="2021-11-15T15:14:10.044" v="649" actId="20577"/>
        <pc:sldMkLst>
          <pc:docMk/>
          <pc:sldMk cId="638977674" sldId="662"/>
        </pc:sldMkLst>
        <pc:spChg chg="mod">
          <ac:chgData name="Rosalyn Hartwell" userId="918fa6d0-51d1-4555-b1fa-630c5235c947" providerId="ADAL" clId="{19C1212D-1BF9-48EA-88BD-166CAACAA961}" dt="2021-11-15T15:14:10.044" v="649" actId="20577"/>
          <ac:spMkLst>
            <pc:docMk/>
            <pc:sldMk cId="638977674" sldId="662"/>
            <ac:spMk id="3" creationId="{F4A2BAE6-8CDE-4F0A-9F0E-A7DA471A1AED}"/>
          </ac:spMkLst>
        </pc:spChg>
      </pc:sldChg>
      <pc:sldChg chg="modSp mod">
        <pc:chgData name="Rosalyn Hartwell" userId="918fa6d0-51d1-4555-b1fa-630c5235c947" providerId="ADAL" clId="{19C1212D-1BF9-48EA-88BD-166CAACAA961}" dt="2021-11-15T15:14:30.594" v="655" actId="20577"/>
        <pc:sldMkLst>
          <pc:docMk/>
          <pc:sldMk cId="1019251254" sldId="663"/>
        </pc:sldMkLst>
        <pc:spChg chg="mod">
          <ac:chgData name="Rosalyn Hartwell" userId="918fa6d0-51d1-4555-b1fa-630c5235c947" providerId="ADAL" clId="{19C1212D-1BF9-48EA-88BD-166CAACAA961}" dt="2021-11-15T15:14:30.594" v="655" actId="20577"/>
          <ac:spMkLst>
            <pc:docMk/>
            <pc:sldMk cId="1019251254" sldId="663"/>
            <ac:spMk id="36867" creationId="{6FEC520A-E883-4B0C-8142-64D1D390B45B}"/>
          </ac:spMkLst>
        </pc:spChg>
      </pc:sldChg>
      <pc:sldChg chg="modSp modAnim">
        <pc:chgData name="Rosalyn Hartwell" userId="918fa6d0-51d1-4555-b1fa-630c5235c947" providerId="ADAL" clId="{19C1212D-1BF9-48EA-88BD-166CAACAA961}" dt="2021-11-15T15:08:17.781" v="648" actId="20577"/>
        <pc:sldMkLst>
          <pc:docMk/>
          <pc:sldMk cId="693986208" sldId="674"/>
        </pc:sldMkLst>
        <pc:spChg chg="mod">
          <ac:chgData name="Rosalyn Hartwell" userId="918fa6d0-51d1-4555-b1fa-630c5235c947" providerId="ADAL" clId="{19C1212D-1BF9-48EA-88BD-166CAACAA961}" dt="2021-11-15T15:08:17.781" v="648" actId="20577"/>
          <ac:spMkLst>
            <pc:docMk/>
            <pc:sldMk cId="693986208" sldId="674"/>
            <ac:spMk id="3" creationId="{39C13052-5737-44AE-AC8D-D779808D7C0A}"/>
          </ac:spMkLst>
        </pc:spChg>
      </pc:sldChg>
    </pc:docChg>
  </pc:docChgLst>
  <pc:docChgLst>
    <pc:chgData name="Rosalyn Hartwell" userId="918fa6d0-51d1-4555-b1fa-630c5235c947" providerId="ADAL" clId="{45334980-032B-44EF-BE1B-B92A8CDF8B71}"/>
    <pc:docChg chg="modSld">
      <pc:chgData name="Rosalyn Hartwell" userId="918fa6d0-51d1-4555-b1fa-630c5235c947" providerId="ADAL" clId="{45334980-032B-44EF-BE1B-B92A8CDF8B71}" dt="2021-11-25T09:42:31.218" v="119" actId="20577"/>
      <pc:docMkLst>
        <pc:docMk/>
      </pc:docMkLst>
      <pc:sldChg chg="modSp modAnim">
        <pc:chgData name="Rosalyn Hartwell" userId="918fa6d0-51d1-4555-b1fa-630c5235c947" providerId="ADAL" clId="{45334980-032B-44EF-BE1B-B92A8CDF8B71}" dt="2021-11-25T09:42:31.218" v="119" actId="20577"/>
        <pc:sldMkLst>
          <pc:docMk/>
          <pc:sldMk cId="693986208" sldId="674"/>
        </pc:sldMkLst>
        <pc:spChg chg="mod">
          <ac:chgData name="Rosalyn Hartwell" userId="918fa6d0-51d1-4555-b1fa-630c5235c947" providerId="ADAL" clId="{45334980-032B-44EF-BE1B-B92A8CDF8B71}" dt="2021-11-25T09:42:31.218" v="119" actId="20577"/>
          <ac:spMkLst>
            <pc:docMk/>
            <pc:sldMk cId="693986208" sldId="674"/>
            <ac:spMk id="3" creationId="{39C13052-5737-44AE-AC8D-D779808D7C0A}"/>
          </ac:spMkLst>
        </pc:spChg>
      </pc:sldChg>
    </pc:docChg>
  </pc:docChgLst>
  <pc:docChgLst>
    <pc:chgData name="Rosalyn Hartwell" userId="918fa6d0-51d1-4555-b1fa-630c5235c947" providerId="ADAL" clId="{1CB36010-D7B0-4CF2-9207-D15F7799C4C9}"/>
    <pc:docChg chg="undo redo custSel addSld delSld modSld sldOrd">
      <pc:chgData name="Rosalyn Hartwell" userId="918fa6d0-51d1-4555-b1fa-630c5235c947" providerId="ADAL" clId="{1CB36010-D7B0-4CF2-9207-D15F7799C4C9}" dt="2021-10-26T13:03:33.718" v="28491" actId="20577"/>
      <pc:docMkLst>
        <pc:docMk/>
      </pc:docMkLst>
      <pc:sldChg chg="del">
        <pc:chgData name="Rosalyn Hartwell" userId="918fa6d0-51d1-4555-b1fa-630c5235c947" providerId="ADAL" clId="{1CB36010-D7B0-4CF2-9207-D15F7799C4C9}" dt="2021-10-04T14:00:53.066" v="1517" actId="47"/>
        <pc:sldMkLst>
          <pc:docMk/>
          <pc:sldMk cId="1847377140" sldId="256"/>
        </pc:sldMkLst>
      </pc:sldChg>
      <pc:sldChg chg="modSp mod ord">
        <pc:chgData name="Rosalyn Hartwell" userId="918fa6d0-51d1-4555-b1fa-630c5235c947" providerId="ADAL" clId="{1CB36010-D7B0-4CF2-9207-D15F7799C4C9}" dt="2021-10-25T09:07:23.812" v="21405" actId="207"/>
        <pc:sldMkLst>
          <pc:docMk/>
          <pc:sldMk cId="3367075600" sldId="257"/>
        </pc:sldMkLst>
        <pc:spChg chg="mod">
          <ac:chgData name="Rosalyn Hartwell" userId="918fa6d0-51d1-4555-b1fa-630c5235c947" providerId="ADAL" clId="{1CB36010-D7B0-4CF2-9207-D15F7799C4C9}" dt="2021-10-25T09:07:23.812" v="21405" actId="207"/>
          <ac:spMkLst>
            <pc:docMk/>
            <pc:sldMk cId="3367075600" sldId="257"/>
            <ac:spMk id="251907" creationId="{00000000-0000-0000-0000-000000000000}"/>
          </ac:spMkLst>
        </pc:spChg>
      </pc:sldChg>
      <pc:sldChg chg="addSp delSp modSp mod modNotesTx">
        <pc:chgData name="Rosalyn Hartwell" userId="918fa6d0-51d1-4555-b1fa-630c5235c947" providerId="ADAL" clId="{1CB36010-D7B0-4CF2-9207-D15F7799C4C9}" dt="2021-10-25T09:54:53.732" v="21553"/>
        <pc:sldMkLst>
          <pc:docMk/>
          <pc:sldMk cId="3673356437" sldId="258"/>
        </pc:sldMkLst>
        <pc:spChg chg="del mod">
          <ac:chgData name="Rosalyn Hartwell" userId="918fa6d0-51d1-4555-b1fa-630c5235c947" providerId="ADAL" clId="{1CB36010-D7B0-4CF2-9207-D15F7799C4C9}" dt="2021-10-25T09:54:35.366" v="21549" actId="478"/>
          <ac:spMkLst>
            <pc:docMk/>
            <pc:sldMk cId="3673356437" sldId="258"/>
            <ac:spMk id="2" creationId="{00000000-0000-0000-0000-000000000000}"/>
          </ac:spMkLst>
        </pc:spChg>
        <pc:spChg chg="mod">
          <ac:chgData name="Rosalyn Hartwell" userId="918fa6d0-51d1-4555-b1fa-630c5235c947" providerId="ADAL" clId="{1CB36010-D7B0-4CF2-9207-D15F7799C4C9}" dt="2021-10-25T09:53:44.724" v="21537" actId="27636"/>
          <ac:spMkLst>
            <pc:docMk/>
            <pc:sldMk cId="3673356437" sldId="258"/>
            <ac:spMk id="3" creationId="{00000000-0000-0000-0000-000000000000}"/>
          </ac:spMkLst>
        </pc:spChg>
        <pc:spChg chg="add mod">
          <ac:chgData name="Rosalyn Hartwell" userId="918fa6d0-51d1-4555-b1fa-630c5235c947" providerId="ADAL" clId="{1CB36010-D7B0-4CF2-9207-D15F7799C4C9}" dt="2021-10-25T09:53:36.292" v="21533"/>
          <ac:spMkLst>
            <pc:docMk/>
            <pc:sldMk cId="3673356437" sldId="258"/>
            <ac:spMk id="4" creationId="{AD8C1DE1-5586-46D6-90F2-3C14F86089FC}"/>
          </ac:spMkLst>
        </pc:spChg>
        <pc:spChg chg="add del mod">
          <ac:chgData name="Rosalyn Hartwell" userId="918fa6d0-51d1-4555-b1fa-630c5235c947" providerId="ADAL" clId="{1CB36010-D7B0-4CF2-9207-D15F7799C4C9}" dt="2021-10-25T09:54:45.068" v="21552" actId="478"/>
          <ac:spMkLst>
            <pc:docMk/>
            <pc:sldMk cId="3673356437" sldId="258"/>
            <ac:spMk id="5" creationId="{C0BE8A3F-65A7-4CB2-9426-634E325EDD35}"/>
          </ac:spMkLst>
        </pc:spChg>
        <pc:spChg chg="add mod">
          <ac:chgData name="Rosalyn Hartwell" userId="918fa6d0-51d1-4555-b1fa-630c5235c947" providerId="ADAL" clId="{1CB36010-D7B0-4CF2-9207-D15F7799C4C9}" dt="2021-10-25T09:54:31.152" v="21548"/>
          <ac:spMkLst>
            <pc:docMk/>
            <pc:sldMk cId="3673356437" sldId="258"/>
            <ac:spMk id="6" creationId="{0429FE53-C507-4C81-9A81-CB9509A1B3DD}"/>
          </ac:spMkLst>
        </pc:spChg>
        <pc:spChg chg="add del mod">
          <ac:chgData name="Rosalyn Hartwell" userId="918fa6d0-51d1-4555-b1fa-630c5235c947" providerId="ADAL" clId="{1CB36010-D7B0-4CF2-9207-D15F7799C4C9}" dt="2021-10-25T09:54:42.260" v="21551" actId="478"/>
          <ac:spMkLst>
            <pc:docMk/>
            <pc:sldMk cId="3673356437" sldId="258"/>
            <ac:spMk id="8" creationId="{9BFC75B6-A08C-4C40-B9FC-635EE2836900}"/>
          </ac:spMkLst>
        </pc:spChg>
        <pc:spChg chg="add mod">
          <ac:chgData name="Rosalyn Hartwell" userId="918fa6d0-51d1-4555-b1fa-630c5235c947" providerId="ADAL" clId="{1CB36010-D7B0-4CF2-9207-D15F7799C4C9}" dt="2021-10-25T09:54:53.732" v="21553"/>
          <ac:spMkLst>
            <pc:docMk/>
            <pc:sldMk cId="3673356437" sldId="258"/>
            <ac:spMk id="9" creationId="{75A2677D-A271-4202-9150-E7D5D14EAA89}"/>
          </ac:spMkLst>
        </pc:spChg>
      </pc:sldChg>
      <pc:sldChg chg="addSp modSp mod">
        <pc:chgData name="Rosalyn Hartwell" userId="918fa6d0-51d1-4555-b1fa-630c5235c947" providerId="ADAL" clId="{1CB36010-D7B0-4CF2-9207-D15F7799C4C9}" dt="2021-10-25T09:56:28.457" v="21581" actId="313"/>
        <pc:sldMkLst>
          <pc:docMk/>
          <pc:sldMk cId="2045936532" sldId="259"/>
        </pc:sldMkLst>
        <pc:spChg chg="mod">
          <ac:chgData name="Rosalyn Hartwell" userId="918fa6d0-51d1-4555-b1fa-630c5235c947" providerId="ADAL" clId="{1CB36010-D7B0-4CF2-9207-D15F7799C4C9}" dt="2021-10-25T09:55:55.493" v="21559" actId="20577"/>
          <ac:spMkLst>
            <pc:docMk/>
            <pc:sldMk cId="2045936532" sldId="259"/>
            <ac:spMk id="2" creationId="{00000000-0000-0000-0000-000000000000}"/>
          </ac:spMkLst>
        </pc:spChg>
        <pc:spChg chg="mod">
          <ac:chgData name="Rosalyn Hartwell" userId="918fa6d0-51d1-4555-b1fa-630c5235c947" providerId="ADAL" clId="{1CB36010-D7B0-4CF2-9207-D15F7799C4C9}" dt="2021-10-25T09:56:28.457" v="21581" actId="313"/>
          <ac:spMkLst>
            <pc:docMk/>
            <pc:sldMk cId="2045936532" sldId="259"/>
            <ac:spMk id="3" creationId="{00000000-0000-0000-0000-000000000000}"/>
          </ac:spMkLst>
        </pc:spChg>
        <pc:spChg chg="add mod">
          <ac:chgData name="Rosalyn Hartwell" userId="918fa6d0-51d1-4555-b1fa-630c5235c947" providerId="ADAL" clId="{1CB36010-D7B0-4CF2-9207-D15F7799C4C9}" dt="2021-10-25T09:55:26.033" v="21554"/>
          <ac:spMkLst>
            <pc:docMk/>
            <pc:sldMk cId="2045936532" sldId="259"/>
            <ac:spMk id="4" creationId="{01CB6C52-435A-4960-A210-4B3136C738F3}"/>
          </ac:spMkLst>
        </pc:spChg>
        <pc:spChg chg="add mod">
          <ac:chgData name="Rosalyn Hartwell" userId="918fa6d0-51d1-4555-b1fa-630c5235c947" providerId="ADAL" clId="{1CB36010-D7B0-4CF2-9207-D15F7799C4C9}" dt="2021-10-25T09:55:35.731" v="21555"/>
          <ac:spMkLst>
            <pc:docMk/>
            <pc:sldMk cId="2045936532" sldId="259"/>
            <ac:spMk id="5" creationId="{2C5D4F75-77F7-45E9-A31F-25D7A85CF73C}"/>
          </ac:spMkLst>
        </pc:spChg>
        <pc:spChg chg="add mod">
          <ac:chgData name="Rosalyn Hartwell" userId="918fa6d0-51d1-4555-b1fa-630c5235c947" providerId="ADAL" clId="{1CB36010-D7B0-4CF2-9207-D15F7799C4C9}" dt="2021-10-25T09:55:41.100" v="21556"/>
          <ac:spMkLst>
            <pc:docMk/>
            <pc:sldMk cId="2045936532" sldId="259"/>
            <ac:spMk id="6" creationId="{B532447B-51FD-489A-9044-9000A60BB2BD}"/>
          </ac:spMkLst>
        </pc:spChg>
      </pc:sldChg>
      <pc:sldChg chg="addSp modSp mod ord">
        <pc:chgData name="Rosalyn Hartwell" userId="918fa6d0-51d1-4555-b1fa-630c5235c947" providerId="ADAL" clId="{1CB36010-D7B0-4CF2-9207-D15F7799C4C9}" dt="2021-10-26T09:38:42.004" v="24642"/>
        <pc:sldMkLst>
          <pc:docMk/>
          <pc:sldMk cId="377285458" sldId="260"/>
        </pc:sldMkLst>
        <pc:spChg chg="mod">
          <ac:chgData name="Rosalyn Hartwell" userId="918fa6d0-51d1-4555-b1fa-630c5235c947" providerId="ADAL" clId="{1CB36010-D7B0-4CF2-9207-D15F7799C4C9}" dt="2021-10-25T09:59:02.336" v="21602" actId="207"/>
          <ac:spMkLst>
            <pc:docMk/>
            <pc:sldMk cId="377285458" sldId="260"/>
            <ac:spMk id="2" creationId="{00000000-0000-0000-0000-000000000000}"/>
          </ac:spMkLst>
        </pc:spChg>
        <pc:spChg chg="mod">
          <ac:chgData name="Rosalyn Hartwell" userId="918fa6d0-51d1-4555-b1fa-630c5235c947" providerId="ADAL" clId="{1CB36010-D7B0-4CF2-9207-D15F7799C4C9}" dt="2021-10-25T09:57:25.504" v="21592" actId="207"/>
          <ac:spMkLst>
            <pc:docMk/>
            <pc:sldMk cId="377285458" sldId="260"/>
            <ac:spMk id="3" creationId="{00000000-0000-0000-0000-000000000000}"/>
          </ac:spMkLst>
        </pc:spChg>
        <pc:spChg chg="add mod ord">
          <ac:chgData name="Rosalyn Hartwell" userId="918fa6d0-51d1-4555-b1fa-630c5235c947" providerId="ADAL" clId="{1CB36010-D7B0-4CF2-9207-D15F7799C4C9}" dt="2021-10-25T09:57:08.628" v="21586" actId="14100"/>
          <ac:spMkLst>
            <pc:docMk/>
            <pc:sldMk cId="377285458" sldId="260"/>
            <ac:spMk id="4" creationId="{485AF9FE-64FA-4928-A93E-6093DA83DEF1}"/>
          </ac:spMkLst>
        </pc:spChg>
        <pc:spChg chg="add mod">
          <ac:chgData name="Rosalyn Hartwell" userId="918fa6d0-51d1-4555-b1fa-630c5235c947" providerId="ADAL" clId="{1CB36010-D7B0-4CF2-9207-D15F7799C4C9}" dt="2021-10-25T09:56:49.927" v="21583"/>
          <ac:spMkLst>
            <pc:docMk/>
            <pc:sldMk cId="377285458" sldId="260"/>
            <ac:spMk id="5" creationId="{C7A3C208-2610-48B4-AB7B-19B360F3EE42}"/>
          </ac:spMkLst>
        </pc:spChg>
      </pc:sldChg>
      <pc:sldChg chg="addSp modSp mod">
        <pc:chgData name="Rosalyn Hartwell" userId="918fa6d0-51d1-4555-b1fa-630c5235c947" providerId="ADAL" clId="{1CB36010-D7B0-4CF2-9207-D15F7799C4C9}" dt="2021-10-25T09:37:27.990" v="21470" actId="14100"/>
        <pc:sldMkLst>
          <pc:docMk/>
          <pc:sldMk cId="1096733609" sldId="261"/>
        </pc:sldMkLst>
        <pc:spChg chg="mod">
          <ac:chgData name="Rosalyn Hartwell" userId="918fa6d0-51d1-4555-b1fa-630c5235c947" providerId="ADAL" clId="{1CB36010-D7B0-4CF2-9207-D15F7799C4C9}" dt="2021-10-25T09:37:19.588" v="21468" actId="1076"/>
          <ac:spMkLst>
            <pc:docMk/>
            <pc:sldMk cId="1096733609" sldId="261"/>
            <ac:spMk id="2" creationId="{00000000-0000-0000-0000-000000000000}"/>
          </ac:spMkLst>
        </pc:spChg>
        <pc:spChg chg="mod">
          <ac:chgData name="Rosalyn Hartwell" userId="918fa6d0-51d1-4555-b1fa-630c5235c947" providerId="ADAL" clId="{1CB36010-D7B0-4CF2-9207-D15F7799C4C9}" dt="2021-10-25T09:36:32.970" v="21459" actId="207"/>
          <ac:spMkLst>
            <pc:docMk/>
            <pc:sldMk cId="1096733609" sldId="261"/>
            <ac:spMk id="3" creationId="{00000000-0000-0000-0000-000000000000}"/>
          </ac:spMkLst>
        </pc:spChg>
        <pc:spChg chg="add mod">
          <ac:chgData name="Rosalyn Hartwell" userId="918fa6d0-51d1-4555-b1fa-630c5235c947" providerId="ADAL" clId="{1CB36010-D7B0-4CF2-9207-D15F7799C4C9}" dt="2021-10-25T09:36:21.601" v="21455"/>
          <ac:spMkLst>
            <pc:docMk/>
            <pc:sldMk cId="1096733609" sldId="261"/>
            <ac:spMk id="4" creationId="{446BD957-F7DA-4156-ADB7-12DC20F27322}"/>
          </ac:spMkLst>
        </pc:spChg>
        <pc:spChg chg="add mod">
          <ac:chgData name="Rosalyn Hartwell" userId="918fa6d0-51d1-4555-b1fa-630c5235c947" providerId="ADAL" clId="{1CB36010-D7B0-4CF2-9207-D15F7799C4C9}" dt="2021-10-25T09:37:27.990" v="21470" actId="14100"/>
          <ac:spMkLst>
            <pc:docMk/>
            <pc:sldMk cId="1096733609" sldId="261"/>
            <ac:spMk id="5" creationId="{6394FB30-BE64-4731-94C7-26BE207A1B49}"/>
          </ac:spMkLst>
        </pc:spChg>
      </pc:sldChg>
      <pc:sldChg chg="addSp modSp mod">
        <pc:chgData name="Rosalyn Hartwell" userId="918fa6d0-51d1-4555-b1fa-630c5235c947" providerId="ADAL" clId="{1CB36010-D7B0-4CF2-9207-D15F7799C4C9}" dt="2021-10-25T09:37:59.510" v="21478" actId="1076"/>
        <pc:sldMkLst>
          <pc:docMk/>
          <pc:sldMk cId="3629541123" sldId="262"/>
        </pc:sldMkLst>
        <pc:spChg chg="mod">
          <ac:chgData name="Rosalyn Hartwell" userId="918fa6d0-51d1-4555-b1fa-630c5235c947" providerId="ADAL" clId="{1CB36010-D7B0-4CF2-9207-D15F7799C4C9}" dt="2021-10-25T09:37:59.510" v="21478" actId="1076"/>
          <ac:spMkLst>
            <pc:docMk/>
            <pc:sldMk cId="3629541123" sldId="262"/>
            <ac:spMk id="2" creationId="{00000000-0000-0000-0000-000000000000}"/>
          </ac:spMkLst>
        </pc:spChg>
        <pc:spChg chg="mod">
          <ac:chgData name="Rosalyn Hartwell" userId="918fa6d0-51d1-4555-b1fa-630c5235c947" providerId="ADAL" clId="{1CB36010-D7B0-4CF2-9207-D15F7799C4C9}" dt="2021-10-25T09:37:45.803" v="21476" actId="27636"/>
          <ac:spMkLst>
            <pc:docMk/>
            <pc:sldMk cId="3629541123" sldId="262"/>
            <ac:spMk id="3" creationId="{00000000-0000-0000-0000-000000000000}"/>
          </ac:spMkLst>
        </pc:spChg>
        <pc:spChg chg="add mod ord">
          <ac:chgData name="Rosalyn Hartwell" userId="918fa6d0-51d1-4555-b1fa-630c5235c947" providerId="ADAL" clId="{1CB36010-D7B0-4CF2-9207-D15F7799C4C9}" dt="2021-10-25T09:37:54.702" v="21477" actId="166"/>
          <ac:spMkLst>
            <pc:docMk/>
            <pc:sldMk cId="3629541123" sldId="262"/>
            <ac:spMk id="4" creationId="{E42DF4D3-5260-485B-B139-CE8D8119B405}"/>
          </ac:spMkLst>
        </pc:spChg>
        <pc:spChg chg="add mod">
          <ac:chgData name="Rosalyn Hartwell" userId="918fa6d0-51d1-4555-b1fa-630c5235c947" providerId="ADAL" clId="{1CB36010-D7B0-4CF2-9207-D15F7799C4C9}" dt="2021-10-25T09:37:37.588" v="21472"/>
          <ac:spMkLst>
            <pc:docMk/>
            <pc:sldMk cId="3629541123" sldId="262"/>
            <ac:spMk id="5" creationId="{555F106A-D57A-416F-B744-C7AB8ECAA883}"/>
          </ac:spMkLst>
        </pc:spChg>
      </pc:sldChg>
      <pc:sldChg chg="del">
        <pc:chgData name="Rosalyn Hartwell" userId="918fa6d0-51d1-4555-b1fa-630c5235c947" providerId="ADAL" clId="{1CB36010-D7B0-4CF2-9207-D15F7799C4C9}" dt="2021-10-11T08:44:46.733" v="2080" actId="47"/>
        <pc:sldMkLst>
          <pc:docMk/>
          <pc:sldMk cId="99483061" sldId="263"/>
        </pc:sldMkLst>
      </pc:sldChg>
      <pc:sldChg chg="addSp modSp mod">
        <pc:chgData name="Rosalyn Hartwell" userId="918fa6d0-51d1-4555-b1fa-630c5235c947" providerId="ADAL" clId="{1CB36010-D7B0-4CF2-9207-D15F7799C4C9}" dt="2021-10-25T08:58:21.308" v="21296" actId="14100"/>
        <pc:sldMkLst>
          <pc:docMk/>
          <pc:sldMk cId="1734239142" sldId="264"/>
        </pc:sldMkLst>
        <pc:spChg chg="mod">
          <ac:chgData name="Rosalyn Hartwell" userId="918fa6d0-51d1-4555-b1fa-630c5235c947" providerId="ADAL" clId="{1CB36010-D7B0-4CF2-9207-D15F7799C4C9}" dt="2021-10-25T08:58:16.492" v="21295" actId="1076"/>
          <ac:spMkLst>
            <pc:docMk/>
            <pc:sldMk cId="1734239142" sldId="264"/>
            <ac:spMk id="2" creationId="{00000000-0000-0000-0000-000000000000}"/>
          </ac:spMkLst>
        </pc:spChg>
        <pc:spChg chg="mod">
          <ac:chgData name="Rosalyn Hartwell" userId="918fa6d0-51d1-4555-b1fa-630c5235c947" providerId="ADAL" clId="{1CB36010-D7B0-4CF2-9207-D15F7799C4C9}" dt="2021-10-25T08:57:43.246" v="21289" actId="27636"/>
          <ac:spMkLst>
            <pc:docMk/>
            <pc:sldMk cId="1734239142" sldId="264"/>
            <ac:spMk id="3" creationId="{00000000-0000-0000-0000-000000000000}"/>
          </ac:spMkLst>
        </pc:spChg>
        <pc:spChg chg="add mod">
          <ac:chgData name="Rosalyn Hartwell" userId="918fa6d0-51d1-4555-b1fa-630c5235c947" providerId="ADAL" clId="{1CB36010-D7B0-4CF2-9207-D15F7799C4C9}" dt="2021-10-25T08:56:18.536" v="21265"/>
          <ac:spMkLst>
            <pc:docMk/>
            <pc:sldMk cId="1734239142" sldId="264"/>
            <ac:spMk id="4" creationId="{68976297-7291-4AF8-9BE1-EB4CB162C0C2}"/>
          </ac:spMkLst>
        </pc:spChg>
        <pc:spChg chg="add mod">
          <ac:chgData name="Rosalyn Hartwell" userId="918fa6d0-51d1-4555-b1fa-630c5235c947" providerId="ADAL" clId="{1CB36010-D7B0-4CF2-9207-D15F7799C4C9}" dt="2021-10-25T08:58:21.308" v="21296" actId="14100"/>
          <ac:spMkLst>
            <pc:docMk/>
            <pc:sldMk cId="1734239142" sldId="264"/>
            <ac:spMk id="5" creationId="{23BD4569-2CC8-456D-87B9-4D3672314731}"/>
          </ac:spMkLst>
        </pc:spChg>
      </pc:sldChg>
      <pc:sldChg chg="addSp modSp mod">
        <pc:chgData name="Rosalyn Hartwell" userId="918fa6d0-51d1-4555-b1fa-630c5235c947" providerId="ADAL" clId="{1CB36010-D7B0-4CF2-9207-D15F7799C4C9}" dt="2021-10-25T09:02:28.022" v="21331" actId="14100"/>
        <pc:sldMkLst>
          <pc:docMk/>
          <pc:sldMk cId="1354614794" sldId="265"/>
        </pc:sldMkLst>
        <pc:spChg chg="mod">
          <ac:chgData name="Rosalyn Hartwell" userId="918fa6d0-51d1-4555-b1fa-630c5235c947" providerId="ADAL" clId="{1CB36010-D7B0-4CF2-9207-D15F7799C4C9}" dt="2021-10-25T09:02:23.095" v="21330" actId="1076"/>
          <ac:spMkLst>
            <pc:docMk/>
            <pc:sldMk cId="1354614794" sldId="265"/>
            <ac:spMk id="2" creationId="{00000000-0000-0000-0000-000000000000}"/>
          </ac:spMkLst>
        </pc:spChg>
        <pc:spChg chg="mod">
          <ac:chgData name="Rosalyn Hartwell" userId="918fa6d0-51d1-4555-b1fa-630c5235c947" providerId="ADAL" clId="{1CB36010-D7B0-4CF2-9207-D15F7799C4C9}" dt="2021-10-25T09:01:18.224" v="21318" actId="14100"/>
          <ac:spMkLst>
            <pc:docMk/>
            <pc:sldMk cId="1354614794" sldId="265"/>
            <ac:spMk id="3" creationId="{00000000-0000-0000-0000-000000000000}"/>
          </ac:spMkLst>
        </pc:spChg>
        <pc:spChg chg="add mod">
          <ac:chgData name="Rosalyn Hartwell" userId="918fa6d0-51d1-4555-b1fa-630c5235c947" providerId="ADAL" clId="{1CB36010-D7B0-4CF2-9207-D15F7799C4C9}" dt="2021-10-25T09:01:06.486" v="21315"/>
          <ac:spMkLst>
            <pc:docMk/>
            <pc:sldMk cId="1354614794" sldId="265"/>
            <ac:spMk id="4" creationId="{BB8DCB8A-C063-42D5-A624-37E91262FF85}"/>
          </ac:spMkLst>
        </pc:spChg>
        <pc:spChg chg="add mod">
          <ac:chgData name="Rosalyn Hartwell" userId="918fa6d0-51d1-4555-b1fa-630c5235c947" providerId="ADAL" clId="{1CB36010-D7B0-4CF2-9207-D15F7799C4C9}" dt="2021-10-25T09:02:28.022" v="21331" actId="14100"/>
          <ac:spMkLst>
            <pc:docMk/>
            <pc:sldMk cId="1354614794" sldId="265"/>
            <ac:spMk id="5" creationId="{7050065C-B243-46E2-B006-82C64882D6F5}"/>
          </ac:spMkLst>
        </pc:spChg>
      </pc:sldChg>
      <pc:sldChg chg="addSp modSp mod ord">
        <pc:chgData name="Rosalyn Hartwell" userId="918fa6d0-51d1-4555-b1fa-630c5235c947" providerId="ADAL" clId="{1CB36010-D7B0-4CF2-9207-D15F7799C4C9}" dt="2021-10-25T08:59:27.043" v="21311" actId="14100"/>
        <pc:sldMkLst>
          <pc:docMk/>
          <pc:sldMk cId="3613173926" sldId="266"/>
        </pc:sldMkLst>
        <pc:spChg chg="mod">
          <ac:chgData name="Rosalyn Hartwell" userId="918fa6d0-51d1-4555-b1fa-630c5235c947" providerId="ADAL" clId="{1CB36010-D7B0-4CF2-9207-D15F7799C4C9}" dt="2021-10-25T08:59:23.191" v="21310" actId="1076"/>
          <ac:spMkLst>
            <pc:docMk/>
            <pc:sldMk cId="3613173926" sldId="266"/>
            <ac:spMk id="2" creationId="{00000000-0000-0000-0000-000000000000}"/>
          </ac:spMkLst>
        </pc:spChg>
        <pc:spChg chg="mod">
          <ac:chgData name="Rosalyn Hartwell" userId="918fa6d0-51d1-4555-b1fa-630c5235c947" providerId="ADAL" clId="{1CB36010-D7B0-4CF2-9207-D15F7799C4C9}" dt="2021-10-25T08:59:08.557" v="21307" actId="27636"/>
          <ac:spMkLst>
            <pc:docMk/>
            <pc:sldMk cId="3613173926" sldId="266"/>
            <ac:spMk id="3" creationId="{00000000-0000-0000-0000-000000000000}"/>
          </ac:spMkLst>
        </pc:spChg>
        <pc:spChg chg="add mod ord">
          <ac:chgData name="Rosalyn Hartwell" userId="918fa6d0-51d1-4555-b1fa-630c5235c947" providerId="ADAL" clId="{1CB36010-D7B0-4CF2-9207-D15F7799C4C9}" dt="2021-10-25T08:59:27.043" v="21311" actId="14100"/>
          <ac:spMkLst>
            <pc:docMk/>
            <pc:sldMk cId="3613173926" sldId="266"/>
            <ac:spMk id="4" creationId="{31A9AD78-EAD7-4ED9-AE9F-FA46FA91ECDB}"/>
          </ac:spMkLst>
        </pc:spChg>
        <pc:spChg chg="add mod">
          <ac:chgData name="Rosalyn Hartwell" userId="918fa6d0-51d1-4555-b1fa-630c5235c947" providerId="ADAL" clId="{1CB36010-D7B0-4CF2-9207-D15F7799C4C9}" dt="2021-10-25T08:58:57.441" v="21303"/>
          <ac:spMkLst>
            <pc:docMk/>
            <pc:sldMk cId="3613173926" sldId="266"/>
            <ac:spMk id="5" creationId="{BF740AEC-23F9-4A16-A699-6BDE854ED2D1}"/>
          </ac:spMkLst>
        </pc:spChg>
      </pc:sldChg>
      <pc:sldChg chg="modSp mod ord">
        <pc:chgData name="Rosalyn Hartwell" userId="918fa6d0-51d1-4555-b1fa-630c5235c947" providerId="ADAL" clId="{1CB36010-D7B0-4CF2-9207-D15F7799C4C9}" dt="2021-10-25T09:08:25.242" v="21428" actId="27636"/>
        <pc:sldMkLst>
          <pc:docMk/>
          <pc:sldMk cId="2513280575" sldId="267"/>
        </pc:sldMkLst>
        <pc:spChg chg="mod">
          <ac:chgData name="Rosalyn Hartwell" userId="918fa6d0-51d1-4555-b1fa-630c5235c947" providerId="ADAL" clId="{1CB36010-D7B0-4CF2-9207-D15F7799C4C9}" dt="2021-10-25T09:08:25.242" v="21428" actId="27636"/>
          <ac:spMkLst>
            <pc:docMk/>
            <pc:sldMk cId="2513280575" sldId="267"/>
            <ac:spMk id="253955" creationId="{00000000-0000-0000-0000-000000000000}"/>
          </ac:spMkLst>
        </pc:spChg>
      </pc:sldChg>
      <pc:sldChg chg="modSp mod ord">
        <pc:chgData name="Rosalyn Hartwell" userId="918fa6d0-51d1-4555-b1fa-630c5235c947" providerId="ADAL" clId="{1CB36010-D7B0-4CF2-9207-D15F7799C4C9}" dt="2021-10-25T09:08:16.359" v="21423" actId="27636"/>
        <pc:sldMkLst>
          <pc:docMk/>
          <pc:sldMk cId="1075825046" sldId="268"/>
        </pc:sldMkLst>
        <pc:spChg chg="mod">
          <ac:chgData name="Rosalyn Hartwell" userId="918fa6d0-51d1-4555-b1fa-630c5235c947" providerId="ADAL" clId="{1CB36010-D7B0-4CF2-9207-D15F7799C4C9}" dt="2021-10-25T09:08:16.359" v="21423" actId="27636"/>
          <ac:spMkLst>
            <pc:docMk/>
            <pc:sldMk cId="1075825046" sldId="268"/>
            <ac:spMk id="256003" creationId="{00000000-0000-0000-0000-000000000000}"/>
          </ac:spMkLst>
        </pc:spChg>
      </pc:sldChg>
      <pc:sldChg chg="modSp mod ord">
        <pc:chgData name="Rosalyn Hartwell" userId="918fa6d0-51d1-4555-b1fa-630c5235c947" providerId="ADAL" clId="{1CB36010-D7B0-4CF2-9207-D15F7799C4C9}" dt="2021-10-25T09:08:36.944" v="21429" actId="207"/>
        <pc:sldMkLst>
          <pc:docMk/>
          <pc:sldMk cId="3970271285" sldId="269"/>
        </pc:sldMkLst>
        <pc:spChg chg="mod">
          <ac:chgData name="Rosalyn Hartwell" userId="918fa6d0-51d1-4555-b1fa-630c5235c947" providerId="ADAL" clId="{1CB36010-D7B0-4CF2-9207-D15F7799C4C9}" dt="2021-10-25T09:08:36.944" v="21429" actId="207"/>
          <ac:spMkLst>
            <pc:docMk/>
            <pc:sldMk cId="3970271285" sldId="269"/>
            <ac:spMk id="258051" creationId="{00000000-0000-0000-0000-000000000000}"/>
          </ac:spMkLst>
        </pc:spChg>
      </pc:sldChg>
      <pc:sldChg chg="del ord">
        <pc:chgData name="Rosalyn Hartwell" userId="918fa6d0-51d1-4555-b1fa-630c5235c947" providerId="ADAL" clId="{1CB36010-D7B0-4CF2-9207-D15F7799C4C9}" dt="2021-10-25T07:22:06.101" v="20685" actId="2696"/>
        <pc:sldMkLst>
          <pc:docMk/>
          <pc:sldMk cId="2732220199" sldId="270"/>
        </pc:sldMkLst>
      </pc:sldChg>
      <pc:sldChg chg="del ord">
        <pc:chgData name="Rosalyn Hartwell" userId="918fa6d0-51d1-4555-b1fa-630c5235c947" providerId="ADAL" clId="{1CB36010-D7B0-4CF2-9207-D15F7799C4C9}" dt="2021-10-25T07:22:06.101" v="20685" actId="2696"/>
        <pc:sldMkLst>
          <pc:docMk/>
          <pc:sldMk cId="2280653603" sldId="271"/>
        </pc:sldMkLst>
      </pc:sldChg>
      <pc:sldChg chg="addSp modSp del mod">
        <pc:chgData name="Rosalyn Hartwell" userId="918fa6d0-51d1-4555-b1fa-630c5235c947" providerId="ADAL" clId="{1CB36010-D7B0-4CF2-9207-D15F7799C4C9}" dt="2021-10-25T10:05:37.687" v="21680" actId="47"/>
        <pc:sldMkLst>
          <pc:docMk/>
          <pc:sldMk cId="2183919434" sldId="272"/>
        </pc:sldMkLst>
        <pc:spChg chg="mod">
          <ac:chgData name="Rosalyn Hartwell" userId="918fa6d0-51d1-4555-b1fa-630c5235c947" providerId="ADAL" clId="{1CB36010-D7B0-4CF2-9207-D15F7799C4C9}" dt="2021-10-25T09:58:07.230" v="21600" actId="207"/>
          <ac:spMkLst>
            <pc:docMk/>
            <pc:sldMk cId="2183919434" sldId="272"/>
            <ac:spMk id="2" creationId="{00000000-0000-0000-0000-000000000000}"/>
          </ac:spMkLst>
        </pc:spChg>
        <pc:spChg chg="mod">
          <ac:chgData name="Rosalyn Hartwell" userId="918fa6d0-51d1-4555-b1fa-630c5235c947" providerId="ADAL" clId="{1CB36010-D7B0-4CF2-9207-D15F7799C4C9}" dt="2021-10-25T09:57:59.614" v="21598" actId="207"/>
          <ac:spMkLst>
            <pc:docMk/>
            <pc:sldMk cId="2183919434" sldId="272"/>
            <ac:spMk id="3" creationId="{00000000-0000-0000-0000-000000000000}"/>
          </ac:spMkLst>
        </pc:spChg>
        <pc:spChg chg="add mod">
          <ac:chgData name="Rosalyn Hartwell" userId="918fa6d0-51d1-4555-b1fa-630c5235c947" providerId="ADAL" clId="{1CB36010-D7B0-4CF2-9207-D15F7799C4C9}" dt="2021-10-25T09:57:46.409" v="21593"/>
          <ac:spMkLst>
            <pc:docMk/>
            <pc:sldMk cId="2183919434" sldId="272"/>
            <ac:spMk id="4" creationId="{1F3A6167-2FE8-41A4-82E9-B5741F944088}"/>
          </ac:spMkLst>
        </pc:spChg>
      </pc:sldChg>
      <pc:sldChg chg="modSp add mod">
        <pc:chgData name="Rosalyn Hartwell" userId="918fa6d0-51d1-4555-b1fa-630c5235c947" providerId="ADAL" clId="{1CB36010-D7B0-4CF2-9207-D15F7799C4C9}" dt="2021-10-04T10:18:48.974" v="116" actId="20577"/>
        <pc:sldMkLst>
          <pc:docMk/>
          <pc:sldMk cId="1952878212" sldId="273"/>
        </pc:sldMkLst>
        <pc:spChg chg="mod">
          <ac:chgData name="Rosalyn Hartwell" userId="918fa6d0-51d1-4555-b1fa-630c5235c947" providerId="ADAL" clId="{1CB36010-D7B0-4CF2-9207-D15F7799C4C9}" dt="2021-10-04T10:17:59.200" v="53" actId="14100"/>
          <ac:spMkLst>
            <pc:docMk/>
            <pc:sldMk cId="1952878212" sldId="273"/>
            <ac:spMk id="4" creationId="{00000000-0000-0000-0000-000000000000}"/>
          </ac:spMkLst>
        </pc:spChg>
        <pc:spChg chg="mod">
          <ac:chgData name="Rosalyn Hartwell" userId="918fa6d0-51d1-4555-b1fa-630c5235c947" providerId="ADAL" clId="{1CB36010-D7B0-4CF2-9207-D15F7799C4C9}" dt="2021-10-04T10:18:02.837" v="54" actId="313"/>
          <ac:spMkLst>
            <pc:docMk/>
            <pc:sldMk cId="1952878212" sldId="273"/>
            <ac:spMk id="7" creationId="{00000000-0000-0000-0000-000000000000}"/>
          </ac:spMkLst>
        </pc:spChg>
        <pc:spChg chg="mod">
          <ac:chgData name="Rosalyn Hartwell" userId="918fa6d0-51d1-4555-b1fa-630c5235c947" providerId="ADAL" clId="{1CB36010-D7B0-4CF2-9207-D15F7799C4C9}" dt="2021-10-04T10:18:48.974" v="116" actId="20577"/>
          <ac:spMkLst>
            <pc:docMk/>
            <pc:sldMk cId="1952878212" sldId="273"/>
            <ac:spMk id="8" creationId="{00000000-0000-0000-0000-000000000000}"/>
          </ac:spMkLst>
        </pc:spChg>
      </pc:sldChg>
      <pc:sldChg chg="modSp add mod">
        <pc:chgData name="Rosalyn Hartwell" userId="918fa6d0-51d1-4555-b1fa-630c5235c947" providerId="ADAL" clId="{1CB36010-D7B0-4CF2-9207-D15F7799C4C9}" dt="2021-10-26T13:00:58.905" v="28456" actId="6549"/>
        <pc:sldMkLst>
          <pc:docMk/>
          <pc:sldMk cId="1607915430" sldId="274"/>
        </pc:sldMkLst>
        <pc:spChg chg="mod">
          <ac:chgData name="Rosalyn Hartwell" userId="918fa6d0-51d1-4555-b1fa-630c5235c947" providerId="ADAL" clId="{1CB36010-D7B0-4CF2-9207-D15F7799C4C9}" dt="2021-10-04T10:18:58.893" v="118" actId="14100"/>
          <ac:spMkLst>
            <pc:docMk/>
            <pc:sldMk cId="1607915430" sldId="274"/>
            <ac:spMk id="4" creationId="{00000000-0000-0000-0000-000000000000}"/>
          </ac:spMkLst>
        </pc:spChg>
        <pc:spChg chg="mod">
          <ac:chgData name="Rosalyn Hartwell" userId="918fa6d0-51d1-4555-b1fa-630c5235c947" providerId="ADAL" clId="{1CB36010-D7B0-4CF2-9207-D15F7799C4C9}" dt="2021-10-26T13:00:58.905" v="28456" actId="6549"/>
          <ac:spMkLst>
            <pc:docMk/>
            <pc:sldMk cId="1607915430" sldId="274"/>
            <ac:spMk id="7" creationId="{00000000-0000-0000-0000-000000000000}"/>
          </ac:spMkLst>
        </pc:spChg>
      </pc:sldChg>
      <pc:sldChg chg="addSp modSp add mod">
        <pc:chgData name="Rosalyn Hartwell" userId="918fa6d0-51d1-4555-b1fa-630c5235c947" providerId="ADAL" clId="{1CB36010-D7B0-4CF2-9207-D15F7799C4C9}" dt="2021-10-25T08:53:28.304" v="21263" actId="14100"/>
        <pc:sldMkLst>
          <pc:docMk/>
          <pc:sldMk cId="0" sldId="275"/>
        </pc:sldMkLst>
        <pc:spChg chg="add mod ord">
          <ac:chgData name="Rosalyn Hartwell" userId="918fa6d0-51d1-4555-b1fa-630c5235c947" providerId="ADAL" clId="{1CB36010-D7B0-4CF2-9207-D15F7799C4C9}" dt="2021-10-25T08:53:28.304" v="21263" actId="14100"/>
          <ac:spMkLst>
            <pc:docMk/>
            <pc:sldMk cId="0" sldId="275"/>
            <ac:spMk id="4" creationId="{4C70AD68-69E3-4A78-B5B6-A268A5F8DBA7}"/>
          </ac:spMkLst>
        </pc:spChg>
        <pc:spChg chg="add mod">
          <ac:chgData name="Rosalyn Hartwell" userId="918fa6d0-51d1-4555-b1fa-630c5235c947" providerId="ADAL" clId="{1CB36010-D7B0-4CF2-9207-D15F7799C4C9}" dt="2021-10-25T08:52:16.344" v="21247"/>
          <ac:spMkLst>
            <pc:docMk/>
            <pc:sldMk cId="0" sldId="275"/>
            <ac:spMk id="5" creationId="{78F6BE07-2E8E-4B58-A958-0199075B5207}"/>
          </ac:spMkLst>
        </pc:spChg>
        <pc:spChg chg="mod">
          <ac:chgData name="Rosalyn Hartwell" userId="918fa6d0-51d1-4555-b1fa-630c5235c947" providerId="ADAL" clId="{1CB36010-D7B0-4CF2-9207-D15F7799C4C9}" dt="2021-10-25T08:53:23.401" v="21262" actId="1076"/>
          <ac:spMkLst>
            <pc:docMk/>
            <pc:sldMk cId="0" sldId="275"/>
            <ac:spMk id="102402" creationId="{BD0C2C06-82A2-4E76-A491-A6AB9E7A57C6}"/>
          </ac:spMkLst>
        </pc:spChg>
        <pc:spChg chg="mod">
          <ac:chgData name="Rosalyn Hartwell" userId="918fa6d0-51d1-4555-b1fa-630c5235c947" providerId="ADAL" clId="{1CB36010-D7B0-4CF2-9207-D15F7799C4C9}" dt="2021-10-25T08:52:28.162" v="21250" actId="14100"/>
          <ac:spMkLst>
            <pc:docMk/>
            <pc:sldMk cId="0" sldId="275"/>
            <ac:spMk id="102403" creationId="{D4214FA5-E7C0-4B85-AB7B-6659C8191DBA}"/>
          </ac:spMkLst>
        </pc:spChg>
      </pc:sldChg>
      <pc:sldChg chg="add del">
        <pc:chgData name="Rosalyn Hartwell" userId="918fa6d0-51d1-4555-b1fa-630c5235c947" providerId="ADAL" clId="{1CB36010-D7B0-4CF2-9207-D15F7799C4C9}" dt="2021-10-04T10:19:36.095" v="169" actId="47"/>
        <pc:sldMkLst>
          <pc:docMk/>
          <pc:sldMk cId="1606242738" sldId="275"/>
        </pc:sldMkLst>
      </pc:sldChg>
      <pc:sldChg chg="delSp modSp add del mod">
        <pc:chgData name="Rosalyn Hartwell" userId="918fa6d0-51d1-4555-b1fa-630c5235c947" providerId="ADAL" clId="{1CB36010-D7B0-4CF2-9207-D15F7799C4C9}" dt="2021-10-04T10:23:20.389" v="393" actId="47"/>
        <pc:sldMkLst>
          <pc:docMk/>
          <pc:sldMk cId="1813331583" sldId="275"/>
        </pc:sldMkLst>
        <pc:spChg chg="mod">
          <ac:chgData name="Rosalyn Hartwell" userId="918fa6d0-51d1-4555-b1fa-630c5235c947" providerId="ADAL" clId="{1CB36010-D7B0-4CF2-9207-D15F7799C4C9}" dt="2021-10-04T10:20:38.458" v="300" actId="313"/>
          <ac:spMkLst>
            <pc:docMk/>
            <pc:sldMk cId="1813331583" sldId="275"/>
            <ac:spMk id="7" creationId="{00000000-0000-0000-0000-000000000000}"/>
          </ac:spMkLst>
        </pc:spChg>
        <pc:grpChg chg="del">
          <ac:chgData name="Rosalyn Hartwell" userId="918fa6d0-51d1-4555-b1fa-630c5235c947" providerId="ADAL" clId="{1CB36010-D7B0-4CF2-9207-D15F7799C4C9}" dt="2021-10-04T10:19:54.239" v="174" actId="478"/>
          <ac:grpSpMkLst>
            <pc:docMk/>
            <pc:sldMk cId="1813331583" sldId="275"/>
            <ac:grpSpMk id="8" creationId="{00000000-0000-0000-0000-000000000000}"/>
          </ac:grpSpMkLst>
        </pc:grpChg>
      </pc:sldChg>
      <pc:sldChg chg="add del">
        <pc:chgData name="Rosalyn Hartwell" userId="918fa6d0-51d1-4555-b1fa-630c5235c947" providerId="ADAL" clId="{1CB36010-D7B0-4CF2-9207-D15F7799C4C9}" dt="2021-10-04T10:19:38.194" v="170" actId="47"/>
        <pc:sldMkLst>
          <pc:docMk/>
          <pc:sldMk cId="2889020773" sldId="276"/>
        </pc:sldMkLst>
      </pc:sldChg>
      <pc:sldChg chg="addSp delSp modSp add del mod ord modNotesTx">
        <pc:chgData name="Rosalyn Hartwell" userId="918fa6d0-51d1-4555-b1fa-630c5235c947" providerId="ADAL" clId="{1CB36010-D7B0-4CF2-9207-D15F7799C4C9}" dt="2021-10-20T14:50:06.963" v="20643" actId="47"/>
        <pc:sldMkLst>
          <pc:docMk/>
          <pc:sldMk cId="2959933660" sldId="276"/>
        </pc:sldMkLst>
        <pc:spChg chg="mod">
          <ac:chgData name="Rosalyn Hartwell" userId="918fa6d0-51d1-4555-b1fa-630c5235c947" providerId="ADAL" clId="{1CB36010-D7B0-4CF2-9207-D15F7799C4C9}" dt="2021-10-04T11:40:36.702" v="1047" actId="14100"/>
          <ac:spMkLst>
            <pc:docMk/>
            <pc:sldMk cId="2959933660" sldId="276"/>
            <ac:spMk id="5" creationId="{00000000-0000-0000-0000-000000000000}"/>
          </ac:spMkLst>
        </pc:spChg>
        <pc:spChg chg="mod">
          <ac:chgData name="Rosalyn Hartwell" userId="918fa6d0-51d1-4555-b1fa-630c5235c947" providerId="ADAL" clId="{1CB36010-D7B0-4CF2-9207-D15F7799C4C9}" dt="2021-10-04T11:40:30.571" v="1046" actId="14100"/>
          <ac:spMkLst>
            <pc:docMk/>
            <pc:sldMk cId="2959933660" sldId="276"/>
            <ac:spMk id="6" creationId="{00000000-0000-0000-0000-000000000000}"/>
          </ac:spMkLst>
        </pc:spChg>
        <pc:spChg chg="del mod">
          <ac:chgData name="Rosalyn Hartwell" userId="918fa6d0-51d1-4555-b1fa-630c5235c947" providerId="ADAL" clId="{1CB36010-D7B0-4CF2-9207-D15F7799C4C9}" dt="2021-10-04T10:21:55.997" v="365"/>
          <ac:spMkLst>
            <pc:docMk/>
            <pc:sldMk cId="2959933660" sldId="276"/>
            <ac:spMk id="7" creationId="{00000000-0000-0000-0000-000000000000}"/>
          </ac:spMkLst>
        </pc:spChg>
        <pc:spChg chg="add mod">
          <ac:chgData name="Rosalyn Hartwell" userId="918fa6d0-51d1-4555-b1fa-630c5235c947" providerId="ADAL" clId="{1CB36010-D7B0-4CF2-9207-D15F7799C4C9}" dt="2021-10-12T08:50:31.637" v="6750" actId="20577"/>
          <ac:spMkLst>
            <pc:docMk/>
            <pc:sldMk cId="2959933660" sldId="276"/>
            <ac:spMk id="8" creationId="{4C721327-352B-40A9-92CF-BFEB48D4B56C}"/>
          </ac:spMkLst>
        </pc:spChg>
      </pc:sldChg>
      <pc:sldChg chg="addSp delSp modSp add mod ord">
        <pc:chgData name="Rosalyn Hartwell" userId="918fa6d0-51d1-4555-b1fa-630c5235c947" providerId="ADAL" clId="{1CB36010-D7B0-4CF2-9207-D15F7799C4C9}" dt="2021-10-25T07:25:15.463" v="20703" actId="14100"/>
        <pc:sldMkLst>
          <pc:docMk/>
          <pc:sldMk cId="2627277194" sldId="277"/>
        </pc:sldMkLst>
        <pc:spChg chg="del">
          <ac:chgData name="Rosalyn Hartwell" userId="918fa6d0-51d1-4555-b1fa-630c5235c947" providerId="ADAL" clId="{1CB36010-D7B0-4CF2-9207-D15F7799C4C9}" dt="2021-10-19T14:54:04.121" v="17790" actId="478"/>
          <ac:spMkLst>
            <pc:docMk/>
            <pc:sldMk cId="2627277194" sldId="277"/>
            <ac:spMk id="4" creationId="{00000000-0000-0000-0000-000000000000}"/>
          </ac:spMkLst>
        </pc:spChg>
        <pc:spChg chg="del mod">
          <ac:chgData name="Rosalyn Hartwell" userId="918fa6d0-51d1-4555-b1fa-630c5235c947" providerId="ADAL" clId="{1CB36010-D7B0-4CF2-9207-D15F7799C4C9}" dt="2021-10-11T13:02:05.134" v="3413" actId="478"/>
          <ac:spMkLst>
            <pc:docMk/>
            <pc:sldMk cId="2627277194" sldId="277"/>
            <ac:spMk id="5" creationId="{00000000-0000-0000-0000-000000000000}"/>
          </ac:spMkLst>
        </pc:spChg>
        <pc:spChg chg="add mod ord">
          <ac:chgData name="Rosalyn Hartwell" userId="918fa6d0-51d1-4555-b1fa-630c5235c947" providerId="ADAL" clId="{1CB36010-D7B0-4CF2-9207-D15F7799C4C9}" dt="2021-10-25T07:25:15.463" v="20703" actId="14100"/>
          <ac:spMkLst>
            <pc:docMk/>
            <pc:sldMk cId="2627277194" sldId="277"/>
            <ac:spMk id="5" creationId="{0D8664BF-0C19-4E7F-A8F8-774397DBB5AE}"/>
          </ac:spMkLst>
        </pc:spChg>
        <pc:spChg chg="del mod">
          <ac:chgData name="Rosalyn Hartwell" userId="918fa6d0-51d1-4555-b1fa-630c5235c947" providerId="ADAL" clId="{1CB36010-D7B0-4CF2-9207-D15F7799C4C9}" dt="2021-10-11T13:02:09.538" v="3414" actId="478"/>
          <ac:spMkLst>
            <pc:docMk/>
            <pc:sldMk cId="2627277194" sldId="277"/>
            <ac:spMk id="6" creationId="{00000000-0000-0000-0000-000000000000}"/>
          </ac:spMkLst>
        </pc:spChg>
        <pc:spChg chg="add mod">
          <ac:chgData name="Rosalyn Hartwell" userId="918fa6d0-51d1-4555-b1fa-630c5235c947" providerId="ADAL" clId="{1CB36010-D7B0-4CF2-9207-D15F7799C4C9}" dt="2021-10-19T14:54:01.948" v="17789"/>
          <ac:spMkLst>
            <pc:docMk/>
            <pc:sldMk cId="2627277194" sldId="277"/>
            <ac:spMk id="6" creationId="{C50AA1AA-512A-49AF-9031-BA72B1C755FE}"/>
          </ac:spMkLst>
        </pc:spChg>
        <pc:spChg chg="mod">
          <ac:chgData name="Rosalyn Hartwell" userId="918fa6d0-51d1-4555-b1fa-630c5235c947" providerId="ADAL" clId="{1CB36010-D7B0-4CF2-9207-D15F7799C4C9}" dt="2021-10-25T07:24:11.275" v="20688" actId="2711"/>
          <ac:spMkLst>
            <pc:docMk/>
            <pc:sldMk cId="2627277194" sldId="277"/>
            <ac:spMk id="7" creationId="{00000000-0000-0000-0000-000000000000}"/>
          </ac:spMkLst>
        </pc:spChg>
        <pc:spChg chg="add mod">
          <ac:chgData name="Rosalyn Hartwell" userId="918fa6d0-51d1-4555-b1fa-630c5235c947" providerId="ADAL" clId="{1CB36010-D7B0-4CF2-9207-D15F7799C4C9}" dt="2021-10-25T07:25:10.259" v="20702" actId="1076"/>
          <ac:spMkLst>
            <pc:docMk/>
            <pc:sldMk cId="2627277194" sldId="277"/>
            <ac:spMk id="8" creationId="{80B2D5FA-B19F-49FD-899B-B062C438D81B}"/>
          </ac:spMkLst>
        </pc:spChg>
      </pc:sldChg>
      <pc:sldChg chg="add del">
        <pc:chgData name="Rosalyn Hartwell" userId="918fa6d0-51d1-4555-b1fa-630c5235c947" providerId="ADAL" clId="{1CB36010-D7B0-4CF2-9207-D15F7799C4C9}" dt="2021-10-04T10:19:41.163" v="171" actId="47"/>
        <pc:sldMkLst>
          <pc:docMk/>
          <pc:sldMk cId="4040905139" sldId="277"/>
        </pc:sldMkLst>
      </pc:sldChg>
      <pc:sldChg chg="add del">
        <pc:chgData name="Rosalyn Hartwell" userId="918fa6d0-51d1-4555-b1fa-630c5235c947" providerId="ADAL" clId="{1CB36010-D7B0-4CF2-9207-D15F7799C4C9}" dt="2021-10-04T10:19:42.903" v="172" actId="47"/>
        <pc:sldMkLst>
          <pc:docMk/>
          <pc:sldMk cId="1705911405" sldId="278"/>
        </pc:sldMkLst>
      </pc:sldChg>
      <pc:sldChg chg="addSp delSp modSp add del mod">
        <pc:chgData name="Rosalyn Hartwell" userId="918fa6d0-51d1-4555-b1fa-630c5235c947" providerId="ADAL" clId="{1CB36010-D7B0-4CF2-9207-D15F7799C4C9}" dt="2021-10-25T08:54:35.551" v="21264" actId="47"/>
        <pc:sldMkLst>
          <pc:docMk/>
          <pc:sldMk cId="2728881093" sldId="278"/>
        </pc:sldMkLst>
        <pc:spChg chg="mod">
          <ac:chgData name="Rosalyn Hartwell" userId="918fa6d0-51d1-4555-b1fa-630c5235c947" providerId="ADAL" clId="{1CB36010-D7B0-4CF2-9207-D15F7799C4C9}" dt="2021-10-04T10:24:03.923" v="433" actId="1076"/>
          <ac:spMkLst>
            <pc:docMk/>
            <pc:sldMk cId="2728881093" sldId="278"/>
            <ac:spMk id="4" creationId="{00000000-0000-0000-0000-000000000000}"/>
          </ac:spMkLst>
        </pc:spChg>
        <pc:spChg chg="mod">
          <ac:chgData name="Rosalyn Hartwell" userId="918fa6d0-51d1-4555-b1fa-630c5235c947" providerId="ADAL" clId="{1CB36010-D7B0-4CF2-9207-D15F7799C4C9}" dt="2021-10-04T10:23:59.723" v="432" actId="1076"/>
          <ac:spMkLst>
            <pc:docMk/>
            <pc:sldMk cId="2728881093" sldId="278"/>
            <ac:spMk id="5" creationId="{00000000-0000-0000-0000-000000000000}"/>
          </ac:spMkLst>
        </pc:spChg>
        <pc:spChg chg="mod">
          <ac:chgData name="Rosalyn Hartwell" userId="918fa6d0-51d1-4555-b1fa-630c5235c947" providerId="ADAL" clId="{1CB36010-D7B0-4CF2-9207-D15F7799C4C9}" dt="2021-10-04T10:24:07.385" v="434" actId="1076"/>
          <ac:spMkLst>
            <pc:docMk/>
            <pc:sldMk cId="2728881093" sldId="278"/>
            <ac:spMk id="6" creationId="{00000000-0000-0000-0000-000000000000}"/>
          </ac:spMkLst>
        </pc:spChg>
        <pc:spChg chg="mod">
          <ac:chgData name="Rosalyn Hartwell" userId="918fa6d0-51d1-4555-b1fa-630c5235c947" providerId="ADAL" clId="{1CB36010-D7B0-4CF2-9207-D15F7799C4C9}" dt="2021-10-04T14:44:52.538" v="2073" actId="6549"/>
          <ac:spMkLst>
            <pc:docMk/>
            <pc:sldMk cId="2728881093" sldId="278"/>
            <ac:spMk id="7" creationId="{00000000-0000-0000-0000-000000000000}"/>
          </ac:spMkLst>
        </pc:spChg>
        <pc:spChg chg="add del mod">
          <ac:chgData name="Rosalyn Hartwell" userId="918fa6d0-51d1-4555-b1fa-630c5235c947" providerId="ADAL" clId="{1CB36010-D7B0-4CF2-9207-D15F7799C4C9}" dt="2021-10-04T14:45:00.120" v="2077" actId="478"/>
          <ac:spMkLst>
            <pc:docMk/>
            <pc:sldMk cId="2728881093" sldId="278"/>
            <ac:spMk id="8" creationId="{3DDEF46D-C023-470D-9643-2C59A8B7A034}"/>
          </ac:spMkLst>
        </pc:spChg>
      </pc:sldChg>
      <pc:sldChg chg="add del">
        <pc:chgData name="Rosalyn Hartwell" userId="918fa6d0-51d1-4555-b1fa-630c5235c947" providerId="ADAL" clId="{1CB36010-D7B0-4CF2-9207-D15F7799C4C9}" dt="2021-10-11T12:46:59.799" v="2983" actId="47"/>
        <pc:sldMkLst>
          <pc:docMk/>
          <pc:sldMk cId="3075228380" sldId="279"/>
        </pc:sldMkLst>
      </pc:sldChg>
      <pc:sldChg chg="modSp add del mod">
        <pc:chgData name="Rosalyn Hartwell" userId="918fa6d0-51d1-4555-b1fa-630c5235c947" providerId="ADAL" clId="{1CB36010-D7B0-4CF2-9207-D15F7799C4C9}" dt="2021-10-11T12:46:57.926" v="2982" actId="47"/>
        <pc:sldMkLst>
          <pc:docMk/>
          <pc:sldMk cId="3944281588" sldId="280"/>
        </pc:sldMkLst>
        <pc:spChg chg="mod">
          <ac:chgData name="Rosalyn Hartwell" userId="918fa6d0-51d1-4555-b1fa-630c5235c947" providerId="ADAL" clId="{1CB36010-D7B0-4CF2-9207-D15F7799C4C9}" dt="2021-10-04T10:41:14.338" v="556" actId="27636"/>
          <ac:spMkLst>
            <pc:docMk/>
            <pc:sldMk cId="3944281588" sldId="280"/>
            <ac:spMk id="140291" creationId="{00000000-0000-0000-0000-000000000000}"/>
          </ac:spMkLst>
        </pc:spChg>
      </pc:sldChg>
      <pc:sldChg chg="addSp delSp modSp add mod ord modNotesTx">
        <pc:chgData name="Rosalyn Hartwell" userId="918fa6d0-51d1-4555-b1fa-630c5235c947" providerId="ADAL" clId="{1CB36010-D7B0-4CF2-9207-D15F7799C4C9}" dt="2021-10-25T07:26:34.801" v="20716" actId="14100"/>
        <pc:sldMkLst>
          <pc:docMk/>
          <pc:sldMk cId="1834264865" sldId="281"/>
        </pc:sldMkLst>
        <pc:spChg chg="del">
          <ac:chgData name="Rosalyn Hartwell" userId="918fa6d0-51d1-4555-b1fa-630c5235c947" providerId="ADAL" clId="{1CB36010-D7B0-4CF2-9207-D15F7799C4C9}" dt="2021-10-19T14:55:48.336" v="17817" actId="478"/>
          <ac:spMkLst>
            <pc:docMk/>
            <pc:sldMk cId="1834264865" sldId="281"/>
            <ac:spMk id="4" creationId="{00000000-0000-0000-0000-000000000000}"/>
          </ac:spMkLst>
        </pc:spChg>
        <pc:spChg chg="del">
          <ac:chgData name="Rosalyn Hartwell" userId="918fa6d0-51d1-4555-b1fa-630c5235c947" providerId="ADAL" clId="{1CB36010-D7B0-4CF2-9207-D15F7799C4C9}" dt="2021-10-11T13:06:24.005" v="3590" actId="478"/>
          <ac:spMkLst>
            <pc:docMk/>
            <pc:sldMk cId="1834264865" sldId="281"/>
            <ac:spMk id="5" creationId="{00000000-0000-0000-0000-000000000000}"/>
          </ac:spMkLst>
        </pc:spChg>
        <pc:spChg chg="add mod ord">
          <ac:chgData name="Rosalyn Hartwell" userId="918fa6d0-51d1-4555-b1fa-630c5235c947" providerId="ADAL" clId="{1CB36010-D7B0-4CF2-9207-D15F7799C4C9}" dt="2021-10-25T07:26:34.801" v="20716" actId="14100"/>
          <ac:spMkLst>
            <pc:docMk/>
            <pc:sldMk cId="1834264865" sldId="281"/>
            <ac:spMk id="5" creationId="{8C304F11-F82B-449D-B69B-EAF09188B540}"/>
          </ac:spMkLst>
        </pc:spChg>
        <pc:spChg chg="del">
          <ac:chgData name="Rosalyn Hartwell" userId="918fa6d0-51d1-4555-b1fa-630c5235c947" providerId="ADAL" clId="{1CB36010-D7B0-4CF2-9207-D15F7799C4C9}" dt="2021-10-11T13:06:32.841" v="3592" actId="478"/>
          <ac:spMkLst>
            <pc:docMk/>
            <pc:sldMk cId="1834264865" sldId="281"/>
            <ac:spMk id="6" creationId="{00000000-0000-0000-0000-000000000000}"/>
          </ac:spMkLst>
        </pc:spChg>
        <pc:spChg chg="add mod">
          <ac:chgData name="Rosalyn Hartwell" userId="918fa6d0-51d1-4555-b1fa-630c5235c947" providerId="ADAL" clId="{1CB36010-D7B0-4CF2-9207-D15F7799C4C9}" dt="2021-10-19T14:55:46.716" v="17816"/>
          <ac:spMkLst>
            <pc:docMk/>
            <pc:sldMk cId="1834264865" sldId="281"/>
            <ac:spMk id="6" creationId="{5471CFCA-5A59-45D7-9292-DA7B039B0EA8}"/>
          </ac:spMkLst>
        </pc:spChg>
        <pc:spChg chg="mod">
          <ac:chgData name="Rosalyn Hartwell" userId="918fa6d0-51d1-4555-b1fa-630c5235c947" providerId="ADAL" clId="{1CB36010-D7B0-4CF2-9207-D15F7799C4C9}" dt="2021-10-25T07:26:10.269" v="20711" actId="2711"/>
          <ac:spMkLst>
            <pc:docMk/>
            <pc:sldMk cId="1834264865" sldId="281"/>
            <ac:spMk id="7" creationId="{00000000-0000-0000-0000-000000000000}"/>
          </ac:spMkLst>
        </pc:spChg>
        <pc:spChg chg="add mod ord">
          <ac:chgData name="Rosalyn Hartwell" userId="918fa6d0-51d1-4555-b1fa-630c5235c947" providerId="ADAL" clId="{1CB36010-D7B0-4CF2-9207-D15F7799C4C9}" dt="2021-10-25T07:26:29.609" v="20715" actId="14100"/>
          <ac:spMkLst>
            <pc:docMk/>
            <pc:sldMk cId="1834264865" sldId="281"/>
            <ac:spMk id="8" creationId="{B0E413D8-E75F-42D4-A39E-DC0C2B9E0004}"/>
          </ac:spMkLst>
        </pc:spChg>
      </pc:sldChg>
      <pc:sldChg chg="add del">
        <pc:chgData name="Rosalyn Hartwell" userId="918fa6d0-51d1-4555-b1fa-630c5235c947" providerId="ADAL" clId="{1CB36010-D7B0-4CF2-9207-D15F7799C4C9}" dt="2021-10-11T08:47:23.111" v="2081" actId="47"/>
        <pc:sldMkLst>
          <pc:docMk/>
          <pc:sldMk cId="0" sldId="282"/>
        </pc:sldMkLst>
      </pc:sldChg>
      <pc:sldChg chg="addSp modSp add mod">
        <pc:chgData name="Rosalyn Hartwell" userId="918fa6d0-51d1-4555-b1fa-630c5235c947" providerId="ADAL" clId="{1CB36010-D7B0-4CF2-9207-D15F7799C4C9}" dt="2021-10-26T13:01:17.195" v="28459" actId="14100"/>
        <pc:sldMkLst>
          <pc:docMk/>
          <pc:sldMk cId="0" sldId="283"/>
        </pc:sldMkLst>
        <pc:spChg chg="mod ord">
          <ac:chgData name="Rosalyn Hartwell" userId="918fa6d0-51d1-4555-b1fa-630c5235c947" providerId="ADAL" clId="{1CB36010-D7B0-4CF2-9207-D15F7799C4C9}" dt="2021-10-13T14:57:27.677" v="15900" actId="27636"/>
          <ac:spMkLst>
            <pc:docMk/>
            <pc:sldMk cId="0" sldId="283"/>
            <ac:spMk id="3" creationId="{C8DA822E-1635-4329-BF6B-FF0A79D250EC}"/>
          </ac:spMkLst>
        </pc:spChg>
        <pc:spChg chg="add mod">
          <ac:chgData name="Rosalyn Hartwell" userId="918fa6d0-51d1-4555-b1fa-630c5235c947" providerId="ADAL" clId="{1CB36010-D7B0-4CF2-9207-D15F7799C4C9}" dt="2021-10-13T14:57:22.163" v="15898" actId="14100"/>
          <ac:spMkLst>
            <pc:docMk/>
            <pc:sldMk cId="0" sldId="283"/>
            <ac:spMk id="4" creationId="{2708FD8B-9085-4CBB-BC17-5CCBAFEB9781}"/>
          </ac:spMkLst>
        </pc:spChg>
        <pc:spChg chg="add mod">
          <ac:chgData name="Rosalyn Hartwell" userId="918fa6d0-51d1-4555-b1fa-630c5235c947" providerId="ADAL" clId="{1CB36010-D7B0-4CF2-9207-D15F7799C4C9}" dt="2021-10-26T13:01:17.195" v="28459" actId="14100"/>
          <ac:spMkLst>
            <pc:docMk/>
            <pc:sldMk cId="0" sldId="283"/>
            <ac:spMk id="5" creationId="{7D4CDFC4-6114-45B6-9127-3B8E2350773F}"/>
          </ac:spMkLst>
        </pc:spChg>
        <pc:spChg chg="mod">
          <ac:chgData name="Rosalyn Hartwell" userId="918fa6d0-51d1-4555-b1fa-630c5235c947" providerId="ADAL" clId="{1CB36010-D7B0-4CF2-9207-D15F7799C4C9}" dt="2021-10-13T14:58:06.629" v="15907" actId="113"/>
          <ac:spMkLst>
            <pc:docMk/>
            <pc:sldMk cId="0" sldId="283"/>
            <ac:spMk id="7170" creationId="{0E46CEFE-E87F-40A1-B2F3-7DE95808D13F}"/>
          </ac:spMkLst>
        </pc:spChg>
      </pc:sldChg>
      <pc:sldChg chg="add">
        <pc:chgData name="Rosalyn Hartwell" userId="918fa6d0-51d1-4555-b1fa-630c5235c947" providerId="ADAL" clId="{1CB36010-D7B0-4CF2-9207-D15F7799C4C9}" dt="2021-10-11T08:44:11.258" v="2078"/>
        <pc:sldMkLst>
          <pc:docMk/>
          <pc:sldMk cId="0" sldId="284"/>
        </pc:sldMkLst>
      </pc:sldChg>
      <pc:sldChg chg="add">
        <pc:chgData name="Rosalyn Hartwell" userId="918fa6d0-51d1-4555-b1fa-630c5235c947" providerId="ADAL" clId="{1CB36010-D7B0-4CF2-9207-D15F7799C4C9}" dt="2021-10-11T08:44:11.258" v="2078"/>
        <pc:sldMkLst>
          <pc:docMk/>
          <pc:sldMk cId="0" sldId="285"/>
        </pc:sldMkLst>
      </pc:sldChg>
      <pc:sldChg chg="addSp modSp add mod">
        <pc:chgData name="Rosalyn Hartwell" userId="918fa6d0-51d1-4555-b1fa-630c5235c947" providerId="ADAL" clId="{1CB36010-D7B0-4CF2-9207-D15F7799C4C9}" dt="2021-10-13T15:00:19.526" v="15927" actId="207"/>
        <pc:sldMkLst>
          <pc:docMk/>
          <pc:sldMk cId="0" sldId="286"/>
        </pc:sldMkLst>
        <pc:spChg chg="add mod">
          <ac:chgData name="Rosalyn Hartwell" userId="918fa6d0-51d1-4555-b1fa-630c5235c947" providerId="ADAL" clId="{1CB36010-D7B0-4CF2-9207-D15F7799C4C9}" dt="2021-10-13T14:59:08.671" v="15916"/>
          <ac:spMkLst>
            <pc:docMk/>
            <pc:sldMk cId="0" sldId="286"/>
            <ac:spMk id="4" creationId="{413131BA-4F72-4CD4-A197-9FA54205AAE8}"/>
          </ac:spMkLst>
        </pc:spChg>
        <pc:spChg chg="add mod">
          <ac:chgData name="Rosalyn Hartwell" userId="918fa6d0-51d1-4555-b1fa-630c5235c947" providerId="ADAL" clId="{1CB36010-D7B0-4CF2-9207-D15F7799C4C9}" dt="2021-10-13T15:00:04.794" v="15924" actId="14100"/>
          <ac:spMkLst>
            <pc:docMk/>
            <pc:sldMk cId="0" sldId="286"/>
            <ac:spMk id="5" creationId="{85BEDED9-43E2-44EF-9ED0-A9CD1BA6D138}"/>
          </ac:spMkLst>
        </pc:spChg>
        <pc:spChg chg="mod ord">
          <ac:chgData name="Rosalyn Hartwell" userId="918fa6d0-51d1-4555-b1fa-630c5235c947" providerId="ADAL" clId="{1CB36010-D7B0-4CF2-9207-D15F7799C4C9}" dt="2021-10-13T14:59:47.143" v="15921" actId="207"/>
          <ac:spMkLst>
            <pc:docMk/>
            <pc:sldMk cId="0" sldId="286"/>
            <ac:spMk id="8195" creationId="{3DC81B87-BF8A-4A88-AAEE-C7389B67F68A}"/>
          </ac:spMkLst>
        </pc:spChg>
        <pc:spChg chg="mod">
          <ac:chgData name="Rosalyn Hartwell" userId="918fa6d0-51d1-4555-b1fa-630c5235c947" providerId="ADAL" clId="{1CB36010-D7B0-4CF2-9207-D15F7799C4C9}" dt="2021-10-13T15:00:19.526" v="15927" actId="207"/>
          <ac:spMkLst>
            <pc:docMk/>
            <pc:sldMk cId="0" sldId="286"/>
            <ac:spMk id="9218" creationId="{C408510D-A7CF-4FFC-975D-43EDFF761F06}"/>
          </ac:spMkLst>
        </pc:spChg>
      </pc:sldChg>
      <pc:sldChg chg="addSp modSp add mod">
        <pc:chgData name="Rosalyn Hartwell" userId="918fa6d0-51d1-4555-b1fa-630c5235c947" providerId="ADAL" clId="{1CB36010-D7B0-4CF2-9207-D15F7799C4C9}" dt="2021-10-13T15:01:04.735" v="15936" actId="113"/>
        <pc:sldMkLst>
          <pc:docMk/>
          <pc:sldMk cId="0" sldId="287"/>
        </pc:sldMkLst>
        <pc:spChg chg="add mod">
          <ac:chgData name="Rosalyn Hartwell" userId="918fa6d0-51d1-4555-b1fa-630c5235c947" providerId="ADAL" clId="{1CB36010-D7B0-4CF2-9207-D15F7799C4C9}" dt="2021-10-13T14:59:11.322" v="15917"/>
          <ac:spMkLst>
            <pc:docMk/>
            <pc:sldMk cId="0" sldId="287"/>
            <ac:spMk id="4" creationId="{9E0FAF5D-38B5-4776-BA43-015C87D04E9F}"/>
          </ac:spMkLst>
        </pc:spChg>
        <pc:spChg chg="add mod">
          <ac:chgData name="Rosalyn Hartwell" userId="918fa6d0-51d1-4555-b1fa-630c5235c947" providerId="ADAL" clId="{1CB36010-D7B0-4CF2-9207-D15F7799C4C9}" dt="2021-10-13T15:00:56.296" v="15933" actId="14100"/>
          <ac:spMkLst>
            <pc:docMk/>
            <pc:sldMk cId="0" sldId="287"/>
            <ac:spMk id="5" creationId="{9242FB43-94A8-4F18-9BA8-15150B1F1B49}"/>
          </ac:spMkLst>
        </pc:spChg>
        <pc:spChg chg="mod ord">
          <ac:chgData name="Rosalyn Hartwell" userId="918fa6d0-51d1-4555-b1fa-630c5235c947" providerId="ADAL" clId="{1CB36010-D7B0-4CF2-9207-D15F7799C4C9}" dt="2021-10-13T15:00:42.905" v="15930" actId="207"/>
          <ac:spMkLst>
            <pc:docMk/>
            <pc:sldMk cId="0" sldId="287"/>
            <ac:spMk id="9219" creationId="{34B1FB4F-1A48-4372-8E91-C81D0AB9866B}"/>
          </ac:spMkLst>
        </pc:spChg>
        <pc:spChg chg="mod">
          <ac:chgData name="Rosalyn Hartwell" userId="918fa6d0-51d1-4555-b1fa-630c5235c947" providerId="ADAL" clId="{1CB36010-D7B0-4CF2-9207-D15F7799C4C9}" dt="2021-10-13T15:01:04.735" v="15936" actId="113"/>
          <ac:spMkLst>
            <pc:docMk/>
            <pc:sldMk cId="0" sldId="287"/>
            <ac:spMk id="10242" creationId="{666373C5-13F3-49ED-8A28-81E681708218}"/>
          </ac:spMkLst>
        </pc:spChg>
      </pc:sldChg>
      <pc:sldChg chg="addSp modSp add mod">
        <pc:chgData name="Rosalyn Hartwell" userId="918fa6d0-51d1-4555-b1fa-630c5235c947" providerId="ADAL" clId="{1CB36010-D7B0-4CF2-9207-D15F7799C4C9}" dt="2021-10-26T13:01:58.732" v="28477" actId="20577"/>
        <pc:sldMkLst>
          <pc:docMk/>
          <pc:sldMk cId="0" sldId="288"/>
        </pc:sldMkLst>
        <pc:spChg chg="add mod">
          <ac:chgData name="Rosalyn Hartwell" userId="918fa6d0-51d1-4555-b1fa-630c5235c947" providerId="ADAL" clId="{1CB36010-D7B0-4CF2-9207-D15F7799C4C9}" dt="2021-10-19T14:16:10.966" v="17628"/>
          <ac:spMkLst>
            <pc:docMk/>
            <pc:sldMk cId="0" sldId="288"/>
            <ac:spMk id="4" creationId="{B61EE5FC-5036-4517-8041-EE4F01859F69}"/>
          </ac:spMkLst>
        </pc:spChg>
        <pc:spChg chg="add mod">
          <ac:chgData name="Rosalyn Hartwell" userId="918fa6d0-51d1-4555-b1fa-630c5235c947" providerId="ADAL" clId="{1CB36010-D7B0-4CF2-9207-D15F7799C4C9}" dt="2021-10-19T14:17:38.045" v="17639" actId="14100"/>
          <ac:spMkLst>
            <pc:docMk/>
            <pc:sldMk cId="0" sldId="288"/>
            <ac:spMk id="5" creationId="{093538F8-4C94-451F-8921-EAB7FD1A83E4}"/>
          </ac:spMkLst>
        </pc:spChg>
        <pc:spChg chg="mod ord">
          <ac:chgData name="Rosalyn Hartwell" userId="918fa6d0-51d1-4555-b1fa-630c5235c947" providerId="ADAL" clId="{1CB36010-D7B0-4CF2-9207-D15F7799C4C9}" dt="2021-10-26T13:01:58.732" v="28477" actId="20577"/>
          <ac:spMkLst>
            <pc:docMk/>
            <pc:sldMk cId="0" sldId="288"/>
            <ac:spMk id="10243" creationId="{8ADE8E44-3D76-4D8C-BF8F-A0A7435264BF}"/>
          </ac:spMkLst>
        </pc:spChg>
        <pc:spChg chg="mod">
          <ac:chgData name="Rosalyn Hartwell" userId="918fa6d0-51d1-4555-b1fa-630c5235c947" providerId="ADAL" clId="{1CB36010-D7B0-4CF2-9207-D15F7799C4C9}" dt="2021-10-19T14:17:16.429" v="17638" actId="113"/>
          <ac:spMkLst>
            <pc:docMk/>
            <pc:sldMk cId="0" sldId="288"/>
            <ac:spMk id="13314" creationId="{25BFF452-CD8E-4C56-808F-0D0A350773BC}"/>
          </ac:spMkLst>
        </pc:spChg>
      </pc:sldChg>
      <pc:sldChg chg="addSp modSp add">
        <pc:chgData name="Rosalyn Hartwell" userId="918fa6d0-51d1-4555-b1fa-630c5235c947" providerId="ADAL" clId="{1CB36010-D7B0-4CF2-9207-D15F7799C4C9}" dt="2021-10-19T14:17:48.690" v="17641"/>
        <pc:sldMkLst>
          <pc:docMk/>
          <pc:sldMk cId="0" sldId="289"/>
        </pc:sldMkLst>
        <pc:spChg chg="add mod">
          <ac:chgData name="Rosalyn Hartwell" userId="918fa6d0-51d1-4555-b1fa-630c5235c947" providerId="ADAL" clId="{1CB36010-D7B0-4CF2-9207-D15F7799C4C9}" dt="2021-10-19T14:17:48.690" v="17641"/>
          <ac:spMkLst>
            <pc:docMk/>
            <pc:sldMk cId="0" sldId="289"/>
            <ac:spMk id="4" creationId="{9FC9A2EF-B11F-42C9-974D-B296D0410308}"/>
          </ac:spMkLst>
        </pc:spChg>
      </pc:sldChg>
      <pc:sldChg chg="add del">
        <pc:chgData name="Rosalyn Hartwell" userId="918fa6d0-51d1-4555-b1fa-630c5235c947" providerId="ADAL" clId="{1CB36010-D7B0-4CF2-9207-D15F7799C4C9}" dt="2021-10-11T08:44:14.942" v="2079" actId="47"/>
        <pc:sldMkLst>
          <pc:docMk/>
          <pc:sldMk cId="0" sldId="290"/>
        </pc:sldMkLst>
      </pc:sldChg>
      <pc:sldChg chg="addSp modSp add mod modNotesTx">
        <pc:chgData name="Rosalyn Hartwell" userId="918fa6d0-51d1-4555-b1fa-630c5235c947" providerId="ADAL" clId="{1CB36010-D7B0-4CF2-9207-D15F7799C4C9}" dt="2021-10-19T14:19:50.986" v="17660" actId="1076"/>
        <pc:sldMkLst>
          <pc:docMk/>
          <pc:sldMk cId="0" sldId="291"/>
        </pc:sldMkLst>
        <pc:spChg chg="add mod">
          <ac:chgData name="Rosalyn Hartwell" userId="918fa6d0-51d1-4555-b1fa-630c5235c947" providerId="ADAL" clId="{1CB36010-D7B0-4CF2-9207-D15F7799C4C9}" dt="2021-10-19T14:17:53.581" v="17643"/>
          <ac:spMkLst>
            <pc:docMk/>
            <pc:sldMk cId="0" sldId="291"/>
            <ac:spMk id="4" creationId="{2417901A-D07D-4A71-BEBF-7FDCDCDE36DD}"/>
          </ac:spMkLst>
        </pc:spChg>
        <pc:spChg chg="add mod">
          <ac:chgData name="Rosalyn Hartwell" userId="918fa6d0-51d1-4555-b1fa-630c5235c947" providerId="ADAL" clId="{1CB36010-D7B0-4CF2-9207-D15F7799C4C9}" dt="2021-10-19T14:19:45.104" v="17659" actId="14100"/>
          <ac:spMkLst>
            <pc:docMk/>
            <pc:sldMk cId="0" sldId="291"/>
            <ac:spMk id="5" creationId="{C85DEB59-EF89-4FB4-B70E-1B9171A57704}"/>
          </ac:spMkLst>
        </pc:spChg>
        <pc:spChg chg="mod">
          <ac:chgData name="Rosalyn Hartwell" userId="918fa6d0-51d1-4555-b1fa-630c5235c947" providerId="ADAL" clId="{1CB36010-D7B0-4CF2-9207-D15F7799C4C9}" dt="2021-10-19T14:19:39.864" v="17658" actId="1076"/>
          <ac:spMkLst>
            <pc:docMk/>
            <pc:sldMk cId="0" sldId="291"/>
            <ac:spMk id="21506" creationId="{47A7F4FD-DB7E-499B-B78E-9BA29B50EAB0}"/>
          </ac:spMkLst>
        </pc:spChg>
        <pc:spChg chg="mod ord">
          <ac:chgData name="Rosalyn Hartwell" userId="918fa6d0-51d1-4555-b1fa-630c5235c947" providerId="ADAL" clId="{1CB36010-D7B0-4CF2-9207-D15F7799C4C9}" dt="2021-10-19T14:19:50.986" v="17660" actId="1076"/>
          <ac:spMkLst>
            <pc:docMk/>
            <pc:sldMk cId="0" sldId="291"/>
            <ac:spMk id="32771" creationId="{3A1465C9-CBF8-468B-8F4B-2568B40C8169}"/>
          </ac:spMkLst>
        </pc:spChg>
      </pc:sldChg>
      <pc:sldChg chg="add del">
        <pc:chgData name="Rosalyn Hartwell" userId="918fa6d0-51d1-4555-b1fa-630c5235c947" providerId="ADAL" clId="{1CB36010-D7B0-4CF2-9207-D15F7799C4C9}" dt="2021-10-11T09:13:06.002" v="2159" actId="47"/>
        <pc:sldMkLst>
          <pc:docMk/>
          <pc:sldMk cId="0" sldId="292"/>
        </pc:sldMkLst>
      </pc:sldChg>
      <pc:sldChg chg="addSp delSp modSp add mod">
        <pc:chgData name="Rosalyn Hartwell" userId="918fa6d0-51d1-4555-b1fa-630c5235c947" providerId="ADAL" clId="{1CB36010-D7B0-4CF2-9207-D15F7799C4C9}" dt="2021-10-26T10:27:51.336" v="25484" actId="27636"/>
        <pc:sldMkLst>
          <pc:docMk/>
          <pc:sldMk cId="264630413" sldId="293"/>
        </pc:sldMkLst>
        <pc:spChg chg="mod">
          <ac:chgData name="Rosalyn Hartwell" userId="918fa6d0-51d1-4555-b1fa-630c5235c947" providerId="ADAL" clId="{1CB36010-D7B0-4CF2-9207-D15F7799C4C9}" dt="2021-10-11T09:08:17.277" v="2085" actId="27636"/>
          <ac:spMkLst>
            <pc:docMk/>
            <pc:sldMk cId="264630413" sldId="293"/>
            <ac:spMk id="3" creationId="{F4A2BAE6-8CDE-4F0A-9F0E-A7DA471A1AED}"/>
          </ac:spMkLst>
        </pc:spChg>
        <pc:spChg chg="mod">
          <ac:chgData name="Rosalyn Hartwell" userId="918fa6d0-51d1-4555-b1fa-630c5235c947" providerId="ADAL" clId="{1CB36010-D7B0-4CF2-9207-D15F7799C4C9}" dt="2021-10-26T10:27:51.336" v="25484" actId="27636"/>
          <ac:spMkLst>
            <pc:docMk/>
            <pc:sldMk cId="264630413" sldId="293"/>
            <ac:spMk id="4" creationId="{10BF0576-DC83-4931-8B71-9626E7C10544}"/>
          </ac:spMkLst>
        </pc:spChg>
        <pc:spChg chg="del mod">
          <ac:chgData name="Rosalyn Hartwell" userId="918fa6d0-51d1-4555-b1fa-630c5235c947" providerId="ADAL" clId="{1CB36010-D7B0-4CF2-9207-D15F7799C4C9}" dt="2021-10-25T10:23:48.957" v="21744" actId="478"/>
          <ac:spMkLst>
            <pc:docMk/>
            <pc:sldMk cId="264630413" sldId="293"/>
            <ac:spMk id="5" creationId="{F407B39B-4E41-4926-851B-839CF9F2B704}"/>
          </ac:spMkLst>
        </pc:spChg>
        <pc:spChg chg="mod">
          <ac:chgData name="Rosalyn Hartwell" userId="918fa6d0-51d1-4555-b1fa-630c5235c947" providerId="ADAL" clId="{1CB36010-D7B0-4CF2-9207-D15F7799C4C9}" dt="2021-10-25T10:18:48.011" v="21699" actId="14100"/>
          <ac:spMkLst>
            <pc:docMk/>
            <pc:sldMk cId="264630413" sldId="293"/>
            <ac:spMk id="6" creationId="{6DEC845D-6EDD-48DA-8C24-DA682F092B31}"/>
          </ac:spMkLst>
        </pc:spChg>
        <pc:spChg chg="mod">
          <ac:chgData name="Rosalyn Hartwell" userId="918fa6d0-51d1-4555-b1fa-630c5235c947" providerId="ADAL" clId="{1CB36010-D7B0-4CF2-9207-D15F7799C4C9}" dt="2021-10-20T11:38:49.317" v="19572" actId="20577"/>
          <ac:spMkLst>
            <pc:docMk/>
            <pc:sldMk cId="264630413" sldId="293"/>
            <ac:spMk id="7" creationId="{5E01A2D4-3B86-4CD5-80CA-5A359D1E5ADE}"/>
          </ac:spMkLst>
        </pc:spChg>
        <pc:spChg chg="add mod ord">
          <ac:chgData name="Rosalyn Hartwell" userId="918fa6d0-51d1-4555-b1fa-630c5235c947" providerId="ADAL" clId="{1CB36010-D7B0-4CF2-9207-D15F7799C4C9}" dt="2021-10-25T10:23:51.898" v="21745" actId="167"/>
          <ac:spMkLst>
            <pc:docMk/>
            <pc:sldMk cId="264630413" sldId="293"/>
            <ac:spMk id="8" creationId="{0099993C-3BA9-4518-B73A-5A6E8ABDC571}"/>
          </ac:spMkLst>
        </pc:spChg>
      </pc:sldChg>
      <pc:sldChg chg="modSp add del mod">
        <pc:chgData name="Rosalyn Hartwell" userId="918fa6d0-51d1-4555-b1fa-630c5235c947" providerId="ADAL" clId="{1CB36010-D7B0-4CF2-9207-D15F7799C4C9}" dt="2021-10-11T09:16:22.526" v="2180" actId="47"/>
        <pc:sldMkLst>
          <pc:docMk/>
          <pc:sldMk cId="0" sldId="294"/>
        </pc:sldMkLst>
        <pc:spChg chg="mod">
          <ac:chgData name="Rosalyn Hartwell" userId="918fa6d0-51d1-4555-b1fa-630c5235c947" providerId="ADAL" clId="{1CB36010-D7B0-4CF2-9207-D15F7799C4C9}" dt="2021-10-11T09:12:25.676" v="2158" actId="20577"/>
          <ac:spMkLst>
            <pc:docMk/>
            <pc:sldMk cId="0" sldId="294"/>
            <ac:spMk id="30723" creationId="{CBB2C5F2-9F2B-4BFB-AA36-77C6925F3A69}"/>
          </ac:spMkLst>
        </pc:spChg>
      </pc:sldChg>
      <pc:sldChg chg="addSp modSp add mod ord modNotesTx">
        <pc:chgData name="Rosalyn Hartwell" userId="918fa6d0-51d1-4555-b1fa-630c5235c947" providerId="ADAL" clId="{1CB36010-D7B0-4CF2-9207-D15F7799C4C9}" dt="2021-10-25T08:48:59.328" v="21221" actId="14100"/>
        <pc:sldMkLst>
          <pc:docMk/>
          <pc:sldMk cId="0" sldId="295"/>
        </pc:sldMkLst>
        <pc:spChg chg="add mod ord">
          <ac:chgData name="Rosalyn Hartwell" userId="918fa6d0-51d1-4555-b1fa-630c5235c947" providerId="ADAL" clId="{1CB36010-D7B0-4CF2-9207-D15F7799C4C9}" dt="2021-10-25T08:19:44.070" v="20939" actId="1076"/>
          <ac:spMkLst>
            <pc:docMk/>
            <pc:sldMk cId="0" sldId="295"/>
            <ac:spMk id="4" creationId="{F7AB78E2-B028-4002-A7F3-DA37D605EB2C}"/>
          </ac:spMkLst>
        </pc:spChg>
        <pc:spChg chg="add mod">
          <ac:chgData name="Rosalyn Hartwell" userId="918fa6d0-51d1-4555-b1fa-630c5235c947" providerId="ADAL" clId="{1CB36010-D7B0-4CF2-9207-D15F7799C4C9}" dt="2021-10-25T08:13:49.360" v="20928"/>
          <ac:spMkLst>
            <pc:docMk/>
            <pc:sldMk cId="0" sldId="295"/>
            <ac:spMk id="5" creationId="{AA0CA1E2-0F91-4C71-9516-500E203A2F2D}"/>
          </ac:spMkLst>
        </pc:spChg>
        <pc:spChg chg="mod">
          <ac:chgData name="Rosalyn Hartwell" userId="918fa6d0-51d1-4555-b1fa-630c5235c947" providerId="ADAL" clId="{1CB36010-D7B0-4CF2-9207-D15F7799C4C9}" dt="2021-10-25T08:19:50.170" v="20940" actId="1076"/>
          <ac:spMkLst>
            <pc:docMk/>
            <pc:sldMk cId="0" sldId="295"/>
            <ac:spMk id="31746" creationId="{FE94730C-66B5-4947-B70D-918135CDF295}"/>
          </ac:spMkLst>
        </pc:spChg>
        <pc:spChg chg="mod">
          <ac:chgData name="Rosalyn Hartwell" userId="918fa6d0-51d1-4555-b1fa-630c5235c947" providerId="ADAL" clId="{1CB36010-D7B0-4CF2-9207-D15F7799C4C9}" dt="2021-10-25T08:48:59.328" v="21221" actId="14100"/>
          <ac:spMkLst>
            <pc:docMk/>
            <pc:sldMk cId="0" sldId="295"/>
            <ac:spMk id="31747" creationId="{C484CEA9-0C4D-4254-AB35-5369268E6BB3}"/>
          </ac:spMkLst>
        </pc:spChg>
      </pc:sldChg>
      <pc:sldChg chg="addSp modSp add mod modNotes modNotesTx">
        <pc:chgData name="Rosalyn Hartwell" userId="918fa6d0-51d1-4555-b1fa-630c5235c947" providerId="ADAL" clId="{1CB36010-D7B0-4CF2-9207-D15F7799C4C9}" dt="2021-10-20T10:26:09.275" v="18088" actId="207"/>
        <pc:sldMkLst>
          <pc:docMk/>
          <pc:sldMk cId="0" sldId="296"/>
        </pc:sldMkLst>
        <pc:spChg chg="mod">
          <ac:chgData name="Rosalyn Hartwell" userId="918fa6d0-51d1-4555-b1fa-630c5235c947" providerId="ADAL" clId="{1CB36010-D7B0-4CF2-9207-D15F7799C4C9}" dt="2021-10-20T10:25:24.901" v="18054" actId="313"/>
          <ac:spMkLst>
            <pc:docMk/>
            <pc:sldMk cId="0" sldId="296"/>
            <ac:spMk id="7" creationId="{67282857-9C1D-4C61-A0BA-7F79B92ABCA9}"/>
          </ac:spMkLst>
        </pc:spChg>
        <pc:spChg chg="mod">
          <ac:chgData name="Rosalyn Hartwell" userId="918fa6d0-51d1-4555-b1fa-630c5235c947" providerId="ADAL" clId="{1CB36010-D7B0-4CF2-9207-D15F7799C4C9}" dt="2021-10-20T10:21:10.471" v="17917" actId="1076"/>
          <ac:spMkLst>
            <pc:docMk/>
            <pc:sldMk cId="0" sldId="296"/>
            <ac:spMk id="15" creationId="{F5587C44-F37D-4AA2-A8C3-683B21B40519}"/>
          </ac:spMkLst>
        </pc:spChg>
        <pc:spChg chg="mod">
          <ac:chgData name="Rosalyn Hartwell" userId="918fa6d0-51d1-4555-b1fa-630c5235c947" providerId="ADAL" clId="{1CB36010-D7B0-4CF2-9207-D15F7799C4C9}" dt="2021-10-20T10:21:10.471" v="17917" actId="1076"/>
          <ac:spMkLst>
            <pc:docMk/>
            <pc:sldMk cId="0" sldId="296"/>
            <ac:spMk id="17" creationId="{F2857EAC-6AF3-4A03-9BB3-E398A668E71F}"/>
          </ac:spMkLst>
        </pc:spChg>
        <pc:spChg chg="add mod">
          <ac:chgData name="Rosalyn Hartwell" userId="918fa6d0-51d1-4555-b1fa-630c5235c947" providerId="ADAL" clId="{1CB36010-D7B0-4CF2-9207-D15F7799C4C9}" dt="2021-10-19T14:21:50.348" v="17683" actId="14100"/>
          <ac:spMkLst>
            <pc:docMk/>
            <pc:sldMk cId="0" sldId="296"/>
            <ac:spMk id="18" creationId="{71C2240E-21A9-495A-B9BD-DF5777D6D165}"/>
          </ac:spMkLst>
        </pc:spChg>
        <pc:spChg chg="add mod ord">
          <ac:chgData name="Rosalyn Hartwell" userId="918fa6d0-51d1-4555-b1fa-630c5235c947" providerId="ADAL" clId="{1CB36010-D7B0-4CF2-9207-D15F7799C4C9}" dt="2021-10-20T10:26:09.275" v="18088" actId="207"/>
          <ac:spMkLst>
            <pc:docMk/>
            <pc:sldMk cId="0" sldId="296"/>
            <ac:spMk id="19" creationId="{3A5016ED-FAA2-412B-A543-0D5B01D40D7E}"/>
          </ac:spMkLst>
        </pc:spChg>
        <pc:spChg chg="mod">
          <ac:chgData name="Rosalyn Hartwell" userId="918fa6d0-51d1-4555-b1fa-630c5235c947" providerId="ADAL" clId="{1CB36010-D7B0-4CF2-9207-D15F7799C4C9}" dt="2021-10-19T14:21:45.183" v="17682" actId="14100"/>
          <ac:spMkLst>
            <pc:docMk/>
            <pc:sldMk cId="0" sldId="296"/>
            <ac:spMk id="37890" creationId="{17377280-8076-4F80-8AE0-DEB028641848}"/>
          </ac:spMkLst>
        </pc:spChg>
        <pc:spChg chg="mod">
          <ac:chgData name="Rosalyn Hartwell" userId="918fa6d0-51d1-4555-b1fa-630c5235c947" providerId="ADAL" clId="{1CB36010-D7B0-4CF2-9207-D15F7799C4C9}" dt="2021-10-20T10:21:10.471" v="17917" actId="1076"/>
          <ac:spMkLst>
            <pc:docMk/>
            <pc:sldMk cId="0" sldId="296"/>
            <ac:spMk id="51205" creationId="{C2FD6D40-FFE5-4B28-A9F9-68DF49DDE0BD}"/>
          </ac:spMkLst>
        </pc:spChg>
        <pc:spChg chg="mod">
          <ac:chgData name="Rosalyn Hartwell" userId="918fa6d0-51d1-4555-b1fa-630c5235c947" providerId="ADAL" clId="{1CB36010-D7B0-4CF2-9207-D15F7799C4C9}" dt="2021-10-20T10:24:32.326" v="18009" actId="20577"/>
          <ac:spMkLst>
            <pc:docMk/>
            <pc:sldMk cId="0" sldId="296"/>
            <ac:spMk id="51206" creationId="{FA34995C-84B4-4613-A2C1-8634FA7B210D}"/>
          </ac:spMkLst>
        </pc:spChg>
        <pc:spChg chg="mod">
          <ac:chgData name="Rosalyn Hartwell" userId="918fa6d0-51d1-4555-b1fa-630c5235c947" providerId="ADAL" clId="{1CB36010-D7B0-4CF2-9207-D15F7799C4C9}" dt="2021-10-20T10:21:10.471" v="17917" actId="1076"/>
          <ac:spMkLst>
            <pc:docMk/>
            <pc:sldMk cId="0" sldId="296"/>
            <ac:spMk id="51208" creationId="{E4EA97CC-8A31-47E2-A25B-61AC589035B3}"/>
          </ac:spMkLst>
        </pc:spChg>
        <pc:spChg chg="mod">
          <ac:chgData name="Rosalyn Hartwell" userId="918fa6d0-51d1-4555-b1fa-630c5235c947" providerId="ADAL" clId="{1CB36010-D7B0-4CF2-9207-D15F7799C4C9}" dt="2021-10-20T10:21:10.471" v="17917" actId="1076"/>
          <ac:spMkLst>
            <pc:docMk/>
            <pc:sldMk cId="0" sldId="296"/>
            <ac:spMk id="51209" creationId="{922B0A3E-778F-4E94-937D-E91D59CD78ED}"/>
          </ac:spMkLst>
        </pc:spChg>
        <pc:spChg chg="mod">
          <ac:chgData name="Rosalyn Hartwell" userId="918fa6d0-51d1-4555-b1fa-630c5235c947" providerId="ADAL" clId="{1CB36010-D7B0-4CF2-9207-D15F7799C4C9}" dt="2021-10-20T10:21:10.471" v="17917" actId="1076"/>
          <ac:spMkLst>
            <pc:docMk/>
            <pc:sldMk cId="0" sldId="296"/>
            <ac:spMk id="51210" creationId="{2C14569F-BD7C-44DA-8D5B-39F17D0DEA3E}"/>
          </ac:spMkLst>
        </pc:spChg>
        <pc:spChg chg="mod">
          <ac:chgData name="Rosalyn Hartwell" userId="918fa6d0-51d1-4555-b1fa-630c5235c947" providerId="ADAL" clId="{1CB36010-D7B0-4CF2-9207-D15F7799C4C9}" dt="2021-10-20T10:21:10.471" v="17917" actId="1076"/>
          <ac:spMkLst>
            <pc:docMk/>
            <pc:sldMk cId="0" sldId="296"/>
            <ac:spMk id="51211" creationId="{358C44E1-89B2-46D7-A899-A40D9B4F113C}"/>
          </ac:spMkLst>
        </pc:spChg>
        <pc:spChg chg="mod">
          <ac:chgData name="Rosalyn Hartwell" userId="918fa6d0-51d1-4555-b1fa-630c5235c947" providerId="ADAL" clId="{1CB36010-D7B0-4CF2-9207-D15F7799C4C9}" dt="2021-10-20T10:21:10.471" v="17917" actId="1076"/>
          <ac:spMkLst>
            <pc:docMk/>
            <pc:sldMk cId="0" sldId="296"/>
            <ac:spMk id="51212" creationId="{A933C9E8-F853-4AF9-AD46-D1BE2FB201D1}"/>
          </ac:spMkLst>
        </pc:spChg>
        <pc:spChg chg="mod">
          <ac:chgData name="Rosalyn Hartwell" userId="918fa6d0-51d1-4555-b1fa-630c5235c947" providerId="ADAL" clId="{1CB36010-D7B0-4CF2-9207-D15F7799C4C9}" dt="2021-10-20T10:21:10.471" v="17917" actId="1076"/>
          <ac:spMkLst>
            <pc:docMk/>
            <pc:sldMk cId="0" sldId="296"/>
            <ac:spMk id="51213" creationId="{0BB74A63-2AF4-4D76-A6A4-2CC21802684E}"/>
          </ac:spMkLst>
        </pc:spChg>
        <pc:spChg chg="mod">
          <ac:chgData name="Rosalyn Hartwell" userId="918fa6d0-51d1-4555-b1fa-630c5235c947" providerId="ADAL" clId="{1CB36010-D7B0-4CF2-9207-D15F7799C4C9}" dt="2021-10-20T10:21:10.708" v="17918" actId="27636"/>
          <ac:spMkLst>
            <pc:docMk/>
            <pc:sldMk cId="0" sldId="296"/>
            <ac:spMk id="51215" creationId="{FAB51C89-E323-4EFD-AF6C-E9119B7003E9}"/>
          </ac:spMkLst>
        </pc:spChg>
        <pc:spChg chg="mod">
          <ac:chgData name="Rosalyn Hartwell" userId="918fa6d0-51d1-4555-b1fa-630c5235c947" providerId="ADAL" clId="{1CB36010-D7B0-4CF2-9207-D15F7799C4C9}" dt="2021-10-20T10:23:19.823" v="17952" actId="20577"/>
          <ac:spMkLst>
            <pc:docMk/>
            <pc:sldMk cId="0" sldId="296"/>
            <ac:spMk id="51217" creationId="{F70CC379-6627-492B-A54E-6A06B520A807}"/>
          </ac:spMkLst>
        </pc:spChg>
        <pc:grpChg chg="mod">
          <ac:chgData name="Rosalyn Hartwell" userId="918fa6d0-51d1-4555-b1fa-630c5235c947" providerId="ADAL" clId="{1CB36010-D7B0-4CF2-9207-D15F7799C4C9}" dt="2021-10-20T10:21:10.471" v="17917" actId="1076"/>
          <ac:grpSpMkLst>
            <pc:docMk/>
            <pc:sldMk cId="0" sldId="296"/>
            <ac:grpSpMk id="51203" creationId="{FE0D06C0-17A4-4CAB-8F81-C328322EB8CC}"/>
          </ac:grpSpMkLst>
        </pc:grpChg>
      </pc:sldChg>
      <pc:sldChg chg="add del">
        <pc:chgData name="Rosalyn Hartwell" userId="918fa6d0-51d1-4555-b1fa-630c5235c947" providerId="ADAL" clId="{1CB36010-D7B0-4CF2-9207-D15F7799C4C9}" dt="2021-10-25T08:47:56.225" v="21197" actId="47"/>
        <pc:sldMkLst>
          <pc:docMk/>
          <pc:sldMk cId="0" sldId="299"/>
        </pc:sldMkLst>
      </pc:sldChg>
      <pc:sldChg chg="add del">
        <pc:chgData name="Rosalyn Hartwell" userId="918fa6d0-51d1-4555-b1fa-630c5235c947" providerId="ADAL" clId="{1CB36010-D7B0-4CF2-9207-D15F7799C4C9}" dt="2021-10-25T08:48:10.723" v="21199" actId="47"/>
        <pc:sldMkLst>
          <pc:docMk/>
          <pc:sldMk cId="0" sldId="300"/>
        </pc:sldMkLst>
      </pc:sldChg>
      <pc:sldChg chg="add ord">
        <pc:chgData name="Rosalyn Hartwell" userId="918fa6d0-51d1-4555-b1fa-630c5235c947" providerId="ADAL" clId="{1CB36010-D7B0-4CF2-9207-D15F7799C4C9}" dt="2021-10-11T13:23:09.979" v="3654"/>
        <pc:sldMkLst>
          <pc:docMk/>
          <pc:sldMk cId="0" sldId="306"/>
        </pc:sldMkLst>
      </pc:sldChg>
      <pc:sldChg chg="addSp modSp add mod ord">
        <pc:chgData name="Rosalyn Hartwell" userId="918fa6d0-51d1-4555-b1fa-630c5235c947" providerId="ADAL" clId="{1CB36010-D7B0-4CF2-9207-D15F7799C4C9}" dt="2021-10-25T08:52:06.430" v="21245" actId="14100"/>
        <pc:sldMkLst>
          <pc:docMk/>
          <pc:sldMk cId="0" sldId="308"/>
        </pc:sldMkLst>
        <pc:spChg chg="add mod">
          <ac:chgData name="Rosalyn Hartwell" userId="918fa6d0-51d1-4555-b1fa-630c5235c947" providerId="ADAL" clId="{1CB36010-D7B0-4CF2-9207-D15F7799C4C9}" dt="2021-10-25T08:49:02.828" v="21222"/>
          <ac:spMkLst>
            <pc:docMk/>
            <pc:sldMk cId="0" sldId="308"/>
            <ac:spMk id="4" creationId="{9DD9E076-AE2D-4F10-99B4-D841264E2701}"/>
          </ac:spMkLst>
        </pc:spChg>
        <pc:spChg chg="add mod">
          <ac:chgData name="Rosalyn Hartwell" userId="918fa6d0-51d1-4555-b1fa-630c5235c947" providerId="ADAL" clId="{1CB36010-D7B0-4CF2-9207-D15F7799C4C9}" dt="2021-10-25T08:52:06.430" v="21245" actId="14100"/>
          <ac:spMkLst>
            <pc:docMk/>
            <pc:sldMk cId="0" sldId="308"/>
            <ac:spMk id="5" creationId="{5AC072B3-FCDD-45A3-9B32-FBD83B5CA9F1}"/>
          </ac:spMkLst>
        </pc:spChg>
        <pc:spChg chg="mod">
          <ac:chgData name="Rosalyn Hartwell" userId="918fa6d0-51d1-4555-b1fa-630c5235c947" providerId="ADAL" clId="{1CB36010-D7B0-4CF2-9207-D15F7799C4C9}" dt="2021-10-25T08:51:38.873" v="21242" actId="1076"/>
          <ac:spMkLst>
            <pc:docMk/>
            <pc:sldMk cId="0" sldId="308"/>
            <ac:spMk id="90114" creationId="{5E185DE7-B43A-49D0-AF48-254F14BB87E0}"/>
          </ac:spMkLst>
        </pc:spChg>
        <pc:spChg chg="mod">
          <ac:chgData name="Rosalyn Hartwell" userId="918fa6d0-51d1-4555-b1fa-630c5235c947" providerId="ADAL" clId="{1CB36010-D7B0-4CF2-9207-D15F7799C4C9}" dt="2021-10-25T08:49:15.426" v="21227" actId="113"/>
          <ac:spMkLst>
            <pc:docMk/>
            <pc:sldMk cId="0" sldId="308"/>
            <ac:spMk id="90115" creationId="{69C6FD7B-D9F5-4F79-A66D-8CDF567AE224}"/>
          </ac:spMkLst>
        </pc:spChg>
      </pc:sldChg>
      <pc:sldChg chg="add del">
        <pc:chgData name="Rosalyn Hartwell" userId="918fa6d0-51d1-4555-b1fa-630c5235c947" providerId="ADAL" clId="{1CB36010-D7B0-4CF2-9207-D15F7799C4C9}" dt="2021-10-13T11:43:05.444" v="11719" actId="47"/>
        <pc:sldMkLst>
          <pc:docMk/>
          <pc:sldMk cId="2812951127" sldId="338"/>
        </pc:sldMkLst>
      </pc:sldChg>
      <pc:sldChg chg="addSp modSp add mod">
        <pc:chgData name="Rosalyn Hartwell" userId="918fa6d0-51d1-4555-b1fa-630c5235c947" providerId="ADAL" clId="{1CB36010-D7B0-4CF2-9207-D15F7799C4C9}" dt="2021-10-25T08:49:46.108" v="21231" actId="113"/>
        <pc:sldMkLst>
          <pc:docMk/>
          <pc:sldMk cId="0" sldId="356"/>
        </pc:sldMkLst>
        <pc:spChg chg="add mod">
          <ac:chgData name="Rosalyn Hartwell" userId="918fa6d0-51d1-4555-b1fa-630c5235c947" providerId="ADAL" clId="{1CB36010-D7B0-4CF2-9207-D15F7799C4C9}" dt="2021-10-25T08:12:04.466" v="20904"/>
          <ac:spMkLst>
            <pc:docMk/>
            <pc:sldMk cId="0" sldId="356"/>
            <ac:spMk id="4" creationId="{21A21890-0AD2-4D3B-9EBC-5D2D0B35372A}"/>
          </ac:spMkLst>
        </pc:spChg>
        <pc:spChg chg="add mod">
          <ac:chgData name="Rosalyn Hartwell" userId="918fa6d0-51d1-4555-b1fa-630c5235c947" providerId="ADAL" clId="{1CB36010-D7B0-4CF2-9207-D15F7799C4C9}" dt="2021-10-25T08:13:02.927" v="20918" actId="14100"/>
          <ac:spMkLst>
            <pc:docMk/>
            <pc:sldMk cId="0" sldId="356"/>
            <ac:spMk id="5" creationId="{FF87DABE-9A00-4A6F-AE95-237DF13A6BB2}"/>
          </ac:spMkLst>
        </pc:spChg>
        <pc:spChg chg="mod">
          <ac:chgData name="Rosalyn Hartwell" userId="918fa6d0-51d1-4555-b1fa-630c5235c947" providerId="ADAL" clId="{1CB36010-D7B0-4CF2-9207-D15F7799C4C9}" dt="2021-10-25T08:49:46.108" v="21231" actId="113"/>
          <ac:spMkLst>
            <pc:docMk/>
            <pc:sldMk cId="0" sldId="356"/>
            <ac:spMk id="94210" creationId="{246C063B-FA9A-4C9F-9C6B-66AE6BF07613}"/>
          </ac:spMkLst>
        </pc:spChg>
        <pc:spChg chg="mod">
          <ac:chgData name="Rosalyn Hartwell" userId="918fa6d0-51d1-4555-b1fa-630c5235c947" providerId="ADAL" clId="{1CB36010-D7B0-4CF2-9207-D15F7799C4C9}" dt="2021-10-25T08:13:10.770" v="20920" actId="20577"/>
          <ac:spMkLst>
            <pc:docMk/>
            <pc:sldMk cId="0" sldId="356"/>
            <ac:spMk id="94211" creationId="{16ECE8DF-E5FB-4B8A-A89D-04BA18AF9849}"/>
          </ac:spMkLst>
        </pc:spChg>
      </pc:sldChg>
      <pc:sldChg chg="addSp modSp add mod modNotesTx">
        <pc:chgData name="Rosalyn Hartwell" userId="918fa6d0-51d1-4555-b1fa-630c5235c947" providerId="ADAL" clId="{1CB36010-D7B0-4CF2-9207-D15F7799C4C9}" dt="2021-10-19T14:46:47.785" v="17724" actId="20577"/>
        <pc:sldMkLst>
          <pc:docMk/>
          <pc:sldMk cId="0" sldId="357"/>
        </pc:sldMkLst>
        <pc:spChg chg="add mod">
          <ac:chgData name="Rosalyn Hartwell" userId="918fa6d0-51d1-4555-b1fa-630c5235c947" providerId="ADAL" clId="{1CB36010-D7B0-4CF2-9207-D15F7799C4C9}" dt="2021-10-19T14:29:42.397" v="17687"/>
          <ac:spMkLst>
            <pc:docMk/>
            <pc:sldMk cId="0" sldId="357"/>
            <ac:spMk id="4" creationId="{1E1E17E1-1F0C-41E1-803D-79D73FFA53BF}"/>
          </ac:spMkLst>
        </pc:spChg>
        <pc:spChg chg="mod">
          <ac:chgData name="Rosalyn Hartwell" userId="918fa6d0-51d1-4555-b1fa-630c5235c947" providerId="ADAL" clId="{1CB36010-D7B0-4CF2-9207-D15F7799C4C9}" dt="2021-10-19T14:29:35.569" v="17686" actId="207"/>
          <ac:spMkLst>
            <pc:docMk/>
            <pc:sldMk cId="0" sldId="357"/>
            <ac:spMk id="32770" creationId="{54BAD802-AC11-47A1-B60F-247ECDAFCF40}"/>
          </ac:spMkLst>
        </pc:spChg>
        <pc:picChg chg="mod">
          <ac:chgData name="Rosalyn Hartwell" userId="918fa6d0-51d1-4555-b1fa-630c5235c947" providerId="ADAL" clId="{1CB36010-D7B0-4CF2-9207-D15F7799C4C9}" dt="2021-10-19T14:29:29.863" v="17685" actId="14100"/>
          <ac:picMkLst>
            <pc:docMk/>
            <pc:sldMk cId="0" sldId="357"/>
            <ac:picMk id="53251" creationId="{F597C19A-F245-4268-A644-1F1B1A4D72A3}"/>
          </ac:picMkLst>
        </pc:picChg>
      </pc:sldChg>
      <pc:sldChg chg="addSp delSp modSp add mod modAnim modNotesTx">
        <pc:chgData name="Rosalyn Hartwell" userId="918fa6d0-51d1-4555-b1fa-630c5235c947" providerId="ADAL" clId="{1CB36010-D7B0-4CF2-9207-D15F7799C4C9}" dt="2021-10-26T12:48:01.325" v="27369" actId="207"/>
        <pc:sldMkLst>
          <pc:docMk/>
          <pc:sldMk cId="0" sldId="358"/>
        </pc:sldMkLst>
        <pc:spChg chg="mod">
          <ac:chgData name="Rosalyn Hartwell" userId="918fa6d0-51d1-4555-b1fa-630c5235c947" providerId="ADAL" clId="{1CB36010-D7B0-4CF2-9207-D15F7799C4C9}" dt="2021-10-26T12:48:01.325" v="27369" actId="207"/>
          <ac:spMkLst>
            <pc:docMk/>
            <pc:sldMk cId="0" sldId="358"/>
            <ac:spMk id="3" creationId="{39C13052-5737-44AE-AC8D-D779808D7C0A}"/>
          </ac:spMkLst>
        </pc:spChg>
        <pc:spChg chg="add mod">
          <ac:chgData name="Rosalyn Hartwell" userId="918fa6d0-51d1-4555-b1fa-630c5235c947" providerId="ADAL" clId="{1CB36010-D7B0-4CF2-9207-D15F7799C4C9}" dt="2021-10-19T14:57:05.350" v="17826"/>
          <ac:spMkLst>
            <pc:docMk/>
            <pc:sldMk cId="0" sldId="358"/>
            <ac:spMk id="5" creationId="{4846E8C7-62E5-4EAB-A5C4-38314994B554}"/>
          </ac:spMkLst>
        </pc:spChg>
        <pc:spChg chg="add del">
          <ac:chgData name="Rosalyn Hartwell" userId="918fa6d0-51d1-4555-b1fa-630c5235c947" providerId="ADAL" clId="{1CB36010-D7B0-4CF2-9207-D15F7799C4C9}" dt="2021-10-12T07:54:25.199" v="6037" actId="22"/>
          <ac:spMkLst>
            <pc:docMk/>
            <pc:sldMk cId="0" sldId="358"/>
            <ac:spMk id="5" creationId="{F35850D5-2D91-45FB-8BF1-503E761332E6}"/>
          </ac:spMkLst>
        </pc:spChg>
        <pc:spChg chg="add mod">
          <ac:chgData name="Rosalyn Hartwell" userId="918fa6d0-51d1-4555-b1fa-630c5235c947" providerId="ADAL" clId="{1CB36010-D7B0-4CF2-9207-D15F7799C4C9}" dt="2021-10-19T14:45:30.283" v="17722" actId="14100"/>
          <ac:spMkLst>
            <pc:docMk/>
            <pc:sldMk cId="0" sldId="358"/>
            <ac:spMk id="6" creationId="{52D5FDAE-73A3-482B-9466-0B5DB33082E9}"/>
          </ac:spMkLst>
        </pc:spChg>
        <pc:spChg chg="mod ord">
          <ac:chgData name="Rosalyn Hartwell" userId="918fa6d0-51d1-4555-b1fa-630c5235c947" providerId="ADAL" clId="{1CB36010-D7B0-4CF2-9207-D15F7799C4C9}" dt="2021-10-19T14:57:04.672" v="17825" actId="113"/>
          <ac:spMkLst>
            <pc:docMk/>
            <pc:sldMk cId="0" sldId="358"/>
            <ac:spMk id="63490" creationId="{74F838AC-104B-468D-98FB-ACAA652CFC9D}"/>
          </ac:spMkLst>
        </pc:spChg>
      </pc:sldChg>
      <pc:sldChg chg="add del">
        <pc:chgData name="Rosalyn Hartwell" userId="918fa6d0-51d1-4555-b1fa-630c5235c947" providerId="ADAL" clId="{1CB36010-D7B0-4CF2-9207-D15F7799C4C9}" dt="2021-10-20T10:41:34.474" v="19381" actId="47"/>
        <pc:sldMkLst>
          <pc:docMk/>
          <pc:sldMk cId="0" sldId="359"/>
        </pc:sldMkLst>
      </pc:sldChg>
      <pc:sldChg chg="modSp add del mod modNotesTx">
        <pc:chgData name="Rosalyn Hartwell" userId="918fa6d0-51d1-4555-b1fa-630c5235c947" providerId="ADAL" clId="{1CB36010-D7B0-4CF2-9207-D15F7799C4C9}" dt="2021-10-25T07:14:12.395" v="20683" actId="47"/>
        <pc:sldMkLst>
          <pc:docMk/>
          <pc:sldMk cId="0" sldId="360"/>
        </pc:sldMkLst>
        <pc:spChg chg="mod">
          <ac:chgData name="Rosalyn Hartwell" userId="918fa6d0-51d1-4555-b1fa-630c5235c947" providerId="ADAL" clId="{1CB36010-D7B0-4CF2-9207-D15F7799C4C9}" dt="2021-10-20T10:45:05.755" v="19429" actId="207"/>
          <ac:spMkLst>
            <pc:docMk/>
            <pc:sldMk cId="0" sldId="360"/>
            <ac:spMk id="67586" creationId="{C1777E0C-862A-4D76-8FC6-26CAF32CE7EA}"/>
          </ac:spMkLst>
        </pc:spChg>
      </pc:sldChg>
      <pc:sldChg chg="addSp modSp add mod modNotesTx">
        <pc:chgData name="Rosalyn Hartwell" userId="918fa6d0-51d1-4555-b1fa-630c5235c947" providerId="ADAL" clId="{1CB36010-D7B0-4CF2-9207-D15F7799C4C9}" dt="2021-10-26T07:32:34.403" v="22831" actId="113"/>
        <pc:sldMkLst>
          <pc:docMk/>
          <pc:sldMk cId="0" sldId="361"/>
        </pc:sldMkLst>
        <pc:spChg chg="add mod">
          <ac:chgData name="Rosalyn Hartwell" userId="918fa6d0-51d1-4555-b1fa-630c5235c947" providerId="ADAL" clId="{1CB36010-D7B0-4CF2-9207-D15F7799C4C9}" dt="2021-10-20T10:45:22.167" v="19432"/>
          <ac:spMkLst>
            <pc:docMk/>
            <pc:sldMk cId="0" sldId="361"/>
            <ac:spMk id="5" creationId="{D7260133-4213-48EB-9BEC-50662E35A2D9}"/>
          </ac:spMkLst>
        </pc:spChg>
        <pc:spChg chg="add mod">
          <ac:chgData name="Rosalyn Hartwell" userId="918fa6d0-51d1-4555-b1fa-630c5235c947" providerId="ADAL" clId="{1CB36010-D7B0-4CF2-9207-D15F7799C4C9}" dt="2021-10-25T07:32:41.364" v="20737" actId="14100"/>
          <ac:spMkLst>
            <pc:docMk/>
            <pc:sldMk cId="0" sldId="361"/>
            <ac:spMk id="6" creationId="{2A7C78DD-8A2C-4F2B-9336-8199B006086E}"/>
          </ac:spMkLst>
        </pc:spChg>
        <pc:spChg chg="mod">
          <ac:chgData name="Rosalyn Hartwell" userId="918fa6d0-51d1-4555-b1fa-630c5235c947" providerId="ADAL" clId="{1CB36010-D7B0-4CF2-9207-D15F7799C4C9}" dt="2021-10-25T07:32:36.421" v="20736" actId="14100"/>
          <ac:spMkLst>
            <pc:docMk/>
            <pc:sldMk cId="0" sldId="361"/>
            <ac:spMk id="41986" creationId="{780FC1EC-65B9-4277-BF68-903E5A93389E}"/>
          </ac:spMkLst>
        </pc:spChg>
        <pc:spChg chg="mod">
          <ac:chgData name="Rosalyn Hartwell" userId="918fa6d0-51d1-4555-b1fa-630c5235c947" providerId="ADAL" clId="{1CB36010-D7B0-4CF2-9207-D15F7799C4C9}" dt="2021-10-26T07:32:34.403" v="22831" actId="113"/>
          <ac:spMkLst>
            <pc:docMk/>
            <pc:sldMk cId="0" sldId="361"/>
            <ac:spMk id="69636" creationId="{B7E8246E-0BFA-42F9-B540-F2E7466CE997}"/>
          </ac:spMkLst>
        </pc:spChg>
        <pc:picChg chg="mod ord">
          <ac:chgData name="Rosalyn Hartwell" userId="918fa6d0-51d1-4555-b1fa-630c5235c947" providerId="ADAL" clId="{1CB36010-D7B0-4CF2-9207-D15F7799C4C9}" dt="2021-10-20T10:46:08.486" v="19443" actId="1076"/>
          <ac:picMkLst>
            <pc:docMk/>
            <pc:sldMk cId="0" sldId="361"/>
            <ac:picMk id="69635" creationId="{AE90E205-9908-488E-99A6-9BA2D405CD2D}"/>
          </ac:picMkLst>
        </pc:picChg>
      </pc:sldChg>
      <pc:sldChg chg="addSp modSp add mod modAnim modNotesTx">
        <pc:chgData name="Rosalyn Hartwell" userId="918fa6d0-51d1-4555-b1fa-630c5235c947" providerId="ADAL" clId="{1CB36010-D7B0-4CF2-9207-D15F7799C4C9}" dt="2021-10-26T07:32:45.699" v="22832" actId="113"/>
        <pc:sldMkLst>
          <pc:docMk/>
          <pc:sldMk cId="0" sldId="362"/>
        </pc:sldMkLst>
        <pc:spChg chg="mod">
          <ac:chgData name="Rosalyn Hartwell" userId="918fa6d0-51d1-4555-b1fa-630c5235c947" providerId="ADAL" clId="{1CB36010-D7B0-4CF2-9207-D15F7799C4C9}" dt="2021-10-26T07:32:45.699" v="22832" actId="113"/>
          <ac:spMkLst>
            <pc:docMk/>
            <pc:sldMk cId="0" sldId="362"/>
            <ac:spMk id="3" creationId="{A5E92060-F6C3-4DD4-938A-7DAD95114BF9}"/>
          </ac:spMkLst>
        </pc:spChg>
        <pc:spChg chg="add mod">
          <ac:chgData name="Rosalyn Hartwell" userId="918fa6d0-51d1-4555-b1fa-630c5235c947" providerId="ADAL" clId="{1CB36010-D7B0-4CF2-9207-D15F7799C4C9}" dt="2021-10-25T07:31:59.229" v="20731" actId="1076"/>
          <ac:spMkLst>
            <pc:docMk/>
            <pc:sldMk cId="0" sldId="362"/>
            <ac:spMk id="6" creationId="{85BAAD25-9412-4432-8AAB-5908E40B66C6}"/>
          </ac:spMkLst>
        </pc:spChg>
        <pc:spChg chg="add mod">
          <ac:chgData name="Rosalyn Hartwell" userId="918fa6d0-51d1-4555-b1fa-630c5235c947" providerId="ADAL" clId="{1CB36010-D7B0-4CF2-9207-D15F7799C4C9}" dt="2021-10-25T07:31:41.867" v="20728"/>
          <ac:spMkLst>
            <pc:docMk/>
            <pc:sldMk cId="0" sldId="362"/>
            <ac:spMk id="7" creationId="{756E508A-16A9-4507-9C2A-DF76890356BD}"/>
          </ac:spMkLst>
        </pc:spChg>
        <pc:spChg chg="mod ord">
          <ac:chgData name="Rosalyn Hartwell" userId="918fa6d0-51d1-4555-b1fa-630c5235c947" providerId="ADAL" clId="{1CB36010-D7B0-4CF2-9207-D15F7799C4C9}" dt="2021-10-25T07:33:21.136" v="20742" actId="14100"/>
          <ac:spMkLst>
            <pc:docMk/>
            <pc:sldMk cId="0" sldId="362"/>
            <ac:spMk id="43010" creationId="{5377CB8A-061F-4A8E-BF3A-C6D4160F13C7}"/>
          </ac:spMkLst>
        </pc:spChg>
        <pc:picChg chg="mod">
          <ac:chgData name="Rosalyn Hartwell" userId="918fa6d0-51d1-4555-b1fa-630c5235c947" providerId="ADAL" clId="{1CB36010-D7B0-4CF2-9207-D15F7799C4C9}" dt="2021-10-20T10:46:49.037" v="19450" actId="166"/>
          <ac:picMkLst>
            <pc:docMk/>
            <pc:sldMk cId="0" sldId="362"/>
            <ac:picMk id="4099" creationId="{6101DE9A-0E7D-46BF-9756-39B428043D94}"/>
          </ac:picMkLst>
        </pc:picChg>
        <pc:picChg chg="mod">
          <ac:chgData name="Rosalyn Hartwell" userId="918fa6d0-51d1-4555-b1fa-630c5235c947" providerId="ADAL" clId="{1CB36010-D7B0-4CF2-9207-D15F7799C4C9}" dt="2021-10-20T10:46:38.576" v="19448" actId="166"/>
          <ac:picMkLst>
            <pc:docMk/>
            <pc:sldMk cId="0" sldId="362"/>
            <ac:picMk id="71684" creationId="{F240B778-0CEB-40BF-8EB3-DCA3E31DA000}"/>
          </ac:picMkLst>
        </pc:picChg>
      </pc:sldChg>
      <pc:sldChg chg="addSp modSp add mod modAnim modNotesTx">
        <pc:chgData name="Rosalyn Hartwell" userId="918fa6d0-51d1-4555-b1fa-630c5235c947" providerId="ADAL" clId="{1CB36010-D7B0-4CF2-9207-D15F7799C4C9}" dt="2021-10-25T07:34:26.525" v="20749" actId="14100"/>
        <pc:sldMkLst>
          <pc:docMk/>
          <pc:sldMk cId="0" sldId="363"/>
        </pc:sldMkLst>
        <pc:spChg chg="mod ord">
          <ac:chgData name="Rosalyn Hartwell" userId="918fa6d0-51d1-4555-b1fa-630c5235c947" providerId="ADAL" clId="{1CB36010-D7B0-4CF2-9207-D15F7799C4C9}" dt="2021-10-25T07:33:45.416" v="20746" actId="5793"/>
          <ac:spMkLst>
            <pc:docMk/>
            <pc:sldMk cId="0" sldId="363"/>
            <ac:spMk id="3" creationId="{08719DFC-75EF-4954-B076-55EA167B2E4E}"/>
          </ac:spMkLst>
        </pc:spChg>
        <pc:spChg chg="add mod">
          <ac:chgData name="Rosalyn Hartwell" userId="918fa6d0-51d1-4555-b1fa-630c5235c947" providerId="ADAL" clId="{1CB36010-D7B0-4CF2-9207-D15F7799C4C9}" dt="2021-10-20T10:50:06.768" v="19534"/>
          <ac:spMkLst>
            <pc:docMk/>
            <pc:sldMk cId="0" sldId="363"/>
            <ac:spMk id="4" creationId="{276063C1-908E-451C-9992-90A935674539}"/>
          </ac:spMkLst>
        </pc:spChg>
        <pc:spChg chg="add mod">
          <ac:chgData name="Rosalyn Hartwell" userId="918fa6d0-51d1-4555-b1fa-630c5235c947" providerId="ADAL" clId="{1CB36010-D7B0-4CF2-9207-D15F7799C4C9}" dt="2021-10-25T07:34:26.525" v="20749" actId="14100"/>
          <ac:spMkLst>
            <pc:docMk/>
            <pc:sldMk cId="0" sldId="363"/>
            <ac:spMk id="5" creationId="{CA08C80E-19B6-4E0C-A2BD-3D05E7646349}"/>
          </ac:spMkLst>
        </pc:spChg>
        <pc:spChg chg="mod">
          <ac:chgData name="Rosalyn Hartwell" userId="918fa6d0-51d1-4555-b1fa-630c5235c947" providerId="ADAL" clId="{1CB36010-D7B0-4CF2-9207-D15F7799C4C9}" dt="2021-10-25T07:23:32.334" v="20687" actId="207"/>
          <ac:spMkLst>
            <pc:docMk/>
            <pc:sldMk cId="0" sldId="363"/>
            <ac:spMk id="44034" creationId="{D4934666-4EE7-4B91-9A51-11D03962A0C9}"/>
          </ac:spMkLst>
        </pc:spChg>
      </pc:sldChg>
      <pc:sldChg chg="addSp delSp modSp add mod">
        <pc:chgData name="Rosalyn Hartwell" userId="918fa6d0-51d1-4555-b1fa-630c5235c947" providerId="ADAL" clId="{1CB36010-D7B0-4CF2-9207-D15F7799C4C9}" dt="2021-10-25T07:41:47.252" v="20782" actId="14100"/>
        <pc:sldMkLst>
          <pc:docMk/>
          <pc:sldMk cId="0" sldId="364"/>
        </pc:sldMkLst>
        <pc:spChg chg="mod">
          <ac:chgData name="Rosalyn Hartwell" userId="918fa6d0-51d1-4555-b1fa-630c5235c947" providerId="ADAL" clId="{1CB36010-D7B0-4CF2-9207-D15F7799C4C9}" dt="2021-10-25T07:41:37.438" v="20780" actId="27636"/>
          <ac:spMkLst>
            <pc:docMk/>
            <pc:sldMk cId="0" sldId="364"/>
            <ac:spMk id="3" creationId="{DA5A755C-5196-45F4-B3E5-B98E2E428100}"/>
          </ac:spMkLst>
        </pc:spChg>
        <pc:spChg chg="add mod">
          <ac:chgData name="Rosalyn Hartwell" userId="918fa6d0-51d1-4555-b1fa-630c5235c947" providerId="ADAL" clId="{1CB36010-D7B0-4CF2-9207-D15F7799C4C9}" dt="2021-10-25T07:23:02.433" v="20686"/>
          <ac:spMkLst>
            <pc:docMk/>
            <pc:sldMk cId="0" sldId="364"/>
            <ac:spMk id="5" creationId="{AA0CCA54-A798-40C7-9CAA-4AF17B08C379}"/>
          </ac:spMkLst>
        </pc:spChg>
        <pc:spChg chg="add mod">
          <ac:chgData name="Rosalyn Hartwell" userId="918fa6d0-51d1-4555-b1fa-630c5235c947" providerId="ADAL" clId="{1CB36010-D7B0-4CF2-9207-D15F7799C4C9}" dt="2021-10-25T07:36:36.675" v="20756" actId="14100"/>
          <ac:spMkLst>
            <pc:docMk/>
            <pc:sldMk cId="0" sldId="364"/>
            <ac:spMk id="6" creationId="{8067C922-5982-4840-A04A-49985D44F9F3}"/>
          </ac:spMkLst>
        </pc:spChg>
        <pc:spChg chg="mod ord">
          <ac:chgData name="Rosalyn Hartwell" userId="918fa6d0-51d1-4555-b1fa-630c5235c947" providerId="ADAL" clId="{1CB36010-D7B0-4CF2-9207-D15F7799C4C9}" dt="2021-10-25T07:36:26.315" v="20753" actId="1076"/>
          <ac:spMkLst>
            <pc:docMk/>
            <pc:sldMk cId="0" sldId="364"/>
            <ac:spMk id="75778" creationId="{CD64284C-5399-4B37-9BB1-D6AE6902BA64}"/>
          </ac:spMkLst>
        </pc:spChg>
        <pc:picChg chg="add mod">
          <ac:chgData name="Rosalyn Hartwell" userId="918fa6d0-51d1-4555-b1fa-630c5235c947" providerId="ADAL" clId="{1CB36010-D7B0-4CF2-9207-D15F7799C4C9}" dt="2021-10-25T07:41:47.252" v="20782" actId="14100"/>
          <ac:picMkLst>
            <pc:docMk/>
            <pc:sldMk cId="0" sldId="364"/>
            <ac:picMk id="1026" creationId="{024E51D2-A2DD-45A0-80C5-44994643F303}"/>
          </ac:picMkLst>
        </pc:picChg>
        <pc:picChg chg="del mod">
          <ac:chgData name="Rosalyn Hartwell" userId="918fa6d0-51d1-4555-b1fa-630c5235c947" providerId="ADAL" clId="{1CB36010-D7B0-4CF2-9207-D15F7799C4C9}" dt="2021-10-25T07:41:13.880" v="20772" actId="478"/>
          <ac:picMkLst>
            <pc:docMk/>
            <pc:sldMk cId="0" sldId="364"/>
            <ac:picMk id="75780" creationId="{9805AF88-3984-419A-B2A7-FD9EC3A5E2BF}"/>
          </ac:picMkLst>
        </pc:picChg>
      </pc:sldChg>
      <pc:sldChg chg="addSp delSp modSp add mod modAnim">
        <pc:chgData name="Rosalyn Hartwell" userId="918fa6d0-51d1-4555-b1fa-630c5235c947" providerId="ADAL" clId="{1CB36010-D7B0-4CF2-9207-D15F7799C4C9}" dt="2021-10-26T07:33:08.143" v="22833" actId="14100"/>
        <pc:sldMkLst>
          <pc:docMk/>
          <pc:sldMk cId="0" sldId="365"/>
        </pc:sldMkLst>
        <pc:spChg chg="mod">
          <ac:chgData name="Rosalyn Hartwell" userId="918fa6d0-51d1-4555-b1fa-630c5235c947" providerId="ADAL" clId="{1CB36010-D7B0-4CF2-9207-D15F7799C4C9}" dt="2021-10-25T08:04:30.288" v="20803" actId="14100"/>
          <ac:spMkLst>
            <pc:docMk/>
            <pc:sldMk cId="0" sldId="365"/>
            <ac:spMk id="3" creationId="{B38DFC29-13DA-4447-81CC-7CF868655A5C}"/>
          </ac:spMkLst>
        </pc:spChg>
        <pc:spChg chg="add mod ord">
          <ac:chgData name="Rosalyn Hartwell" userId="918fa6d0-51d1-4555-b1fa-630c5235c947" providerId="ADAL" clId="{1CB36010-D7B0-4CF2-9207-D15F7799C4C9}" dt="2021-10-25T08:04:21.836" v="20800" actId="14100"/>
          <ac:spMkLst>
            <pc:docMk/>
            <pc:sldMk cId="0" sldId="365"/>
            <ac:spMk id="6" creationId="{136D6031-8BAB-4989-9E00-EE0B297E6D38}"/>
          </ac:spMkLst>
        </pc:spChg>
        <pc:spChg chg="add mod">
          <ac:chgData name="Rosalyn Hartwell" userId="918fa6d0-51d1-4555-b1fa-630c5235c947" providerId="ADAL" clId="{1CB36010-D7B0-4CF2-9207-D15F7799C4C9}" dt="2021-10-25T07:38:40.830" v="20765"/>
          <ac:spMkLst>
            <pc:docMk/>
            <pc:sldMk cId="0" sldId="365"/>
            <ac:spMk id="7" creationId="{B77FB1E7-FA9D-468B-A67C-A4122F85EEFB}"/>
          </ac:spMkLst>
        </pc:spChg>
        <pc:spChg chg="mod ord">
          <ac:chgData name="Rosalyn Hartwell" userId="918fa6d0-51d1-4555-b1fa-630c5235c947" providerId="ADAL" clId="{1CB36010-D7B0-4CF2-9207-D15F7799C4C9}" dt="2021-10-25T08:04:17.622" v="20799" actId="1076"/>
          <ac:spMkLst>
            <pc:docMk/>
            <pc:sldMk cId="0" sldId="365"/>
            <ac:spMk id="77826" creationId="{9498C3BF-9E4B-485E-8EE4-43E879A4CEB3}"/>
          </ac:spMkLst>
        </pc:spChg>
        <pc:picChg chg="add mod">
          <ac:chgData name="Rosalyn Hartwell" userId="918fa6d0-51d1-4555-b1fa-630c5235c947" providerId="ADAL" clId="{1CB36010-D7B0-4CF2-9207-D15F7799C4C9}" dt="2021-10-25T08:05:09.621" v="20812" actId="14100"/>
          <ac:picMkLst>
            <pc:docMk/>
            <pc:sldMk cId="0" sldId="365"/>
            <ac:picMk id="2050" creationId="{E440FB00-CB0A-48F0-A347-4F50F9761652}"/>
          </ac:picMkLst>
        </pc:picChg>
        <pc:picChg chg="mod">
          <ac:chgData name="Rosalyn Hartwell" userId="918fa6d0-51d1-4555-b1fa-630c5235c947" providerId="ADAL" clId="{1CB36010-D7B0-4CF2-9207-D15F7799C4C9}" dt="2021-10-26T07:33:08.143" v="22833" actId="14100"/>
          <ac:picMkLst>
            <pc:docMk/>
            <pc:sldMk cId="0" sldId="365"/>
            <ac:picMk id="6146" creationId="{46724D61-2E74-48C1-9BA9-74BB21EA4BA8}"/>
          </ac:picMkLst>
        </pc:picChg>
        <pc:picChg chg="del mod">
          <ac:chgData name="Rosalyn Hartwell" userId="918fa6d0-51d1-4555-b1fa-630c5235c947" providerId="ADAL" clId="{1CB36010-D7B0-4CF2-9207-D15F7799C4C9}" dt="2021-10-25T07:47:41.047" v="20787" actId="478"/>
          <ac:picMkLst>
            <pc:docMk/>
            <pc:sldMk cId="0" sldId="365"/>
            <ac:picMk id="6147" creationId="{74238890-09A4-4221-B936-8241BB39F820}"/>
          </ac:picMkLst>
        </pc:picChg>
      </pc:sldChg>
      <pc:sldChg chg="modSp add del mod modNotesTx">
        <pc:chgData name="Rosalyn Hartwell" userId="918fa6d0-51d1-4555-b1fa-630c5235c947" providerId="ADAL" clId="{1CB36010-D7B0-4CF2-9207-D15F7799C4C9}" dt="2021-10-13T11:01:04.703" v="11555" actId="47"/>
        <pc:sldMkLst>
          <pc:docMk/>
          <pc:sldMk cId="0" sldId="366"/>
        </pc:sldMkLst>
        <pc:spChg chg="mod">
          <ac:chgData name="Rosalyn Hartwell" userId="918fa6d0-51d1-4555-b1fa-630c5235c947" providerId="ADAL" clId="{1CB36010-D7B0-4CF2-9207-D15F7799C4C9}" dt="2021-10-11T09:13:51.777" v="2169" actId="27636"/>
          <ac:spMkLst>
            <pc:docMk/>
            <pc:sldMk cId="0" sldId="366"/>
            <ac:spMk id="3" creationId="{17944C43-BFAF-45B6-B554-8271B672AC9A}"/>
          </ac:spMkLst>
        </pc:spChg>
      </pc:sldChg>
      <pc:sldChg chg="modSp add del mod">
        <pc:chgData name="Rosalyn Hartwell" userId="918fa6d0-51d1-4555-b1fa-630c5235c947" providerId="ADAL" clId="{1CB36010-D7B0-4CF2-9207-D15F7799C4C9}" dt="2021-10-20T14:39:09.432" v="20061" actId="47"/>
        <pc:sldMkLst>
          <pc:docMk/>
          <pc:sldMk cId="173988335" sldId="372"/>
        </pc:sldMkLst>
        <pc:spChg chg="mod">
          <ac:chgData name="Rosalyn Hartwell" userId="918fa6d0-51d1-4555-b1fa-630c5235c947" providerId="ADAL" clId="{1CB36010-D7B0-4CF2-9207-D15F7799C4C9}" dt="2021-10-13T11:07:22.840" v="11572" actId="20577"/>
          <ac:spMkLst>
            <pc:docMk/>
            <pc:sldMk cId="173988335" sldId="372"/>
            <ac:spMk id="7" creationId="{00000000-0000-0000-0000-000000000000}"/>
          </ac:spMkLst>
        </pc:spChg>
      </pc:sldChg>
      <pc:sldChg chg="addSp modSp add mod">
        <pc:chgData name="Rosalyn Hartwell" userId="918fa6d0-51d1-4555-b1fa-630c5235c947" providerId="ADAL" clId="{1CB36010-D7B0-4CF2-9207-D15F7799C4C9}" dt="2021-10-20T10:32:36.045" v="18681" actId="313"/>
        <pc:sldMkLst>
          <pc:docMk/>
          <pc:sldMk cId="0" sldId="373"/>
        </pc:sldMkLst>
        <pc:spChg chg="add mod">
          <ac:chgData name="Rosalyn Hartwell" userId="918fa6d0-51d1-4555-b1fa-630c5235c947" providerId="ADAL" clId="{1CB36010-D7B0-4CF2-9207-D15F7799C4C9}" dt="2021-10-19T14:47:45.072" v="17725"/>
          <ac:spMkLst>
            <pc:docMk/>
            <pc:sldMk cId="0" sldId="373"/>
            <ac:spMk id="4" creationId="{D7D9FFA4-C24F-4AD5-9F6A-0217E29C27E4}"/>
          </ac:spMkLst>
        </pc:spChg>
        <pc:spChg chg="add mod">
          <ac:chgData name="Rosalyn Hartwell" userId="918fa6d0-51d1-4555-b1fa-630c5235c947" providerId="ADAL" clId="{1CB36010-D7B0-4CF2-9207-D15F7799C4C9}" dt="2021-10-19T14:48:38.213" v="17733" actId="14100"/>
          <ac:spMkLst>
            <pc:docMk/>
            <pc:sldMk cId="0" sldId="373"/>
            <ac:spMk id="5" creationId="{5009DA0D-16CA-4758-99B0-2A7AF4C9A578}"/>
          </ac:spMkLst>
        </pc:spChg>
        <pc:spChg chg="mod ord">
          <ac:chgData name="Rosalyn Hartwell" userId="918fa6d0-51d1-4555-b1fa-630c5235c947" providerId="ADAL" clId="{1CB36010-D7B0-4CF2-9207-D15F7799C4C9}" dt="2021-10-19T14:48:47.380" v="17739" actId="20577"/>
          <ac:spMkLst>
            <pc:docMk/>
            <pc:sldMk cId="0" sldId="373"/>
            <ac:spMk id="24578" creationId="{443DA168-5AFA-4B8E-AC1B-5AF0ABF2FB8E}"/>
          </ac:spMkLst>
        </pc:spChg>
        <pc:spChg chg="mod">
          <ac:chgData name="Rosalyn Hartwell" userId="918fa6d0-51d1-4555-b1fa-630c5235c947" providerId="ADAL" clId="{1CB36010-D7B0-4CF2-9207-D15F7799C4C9}" dt="2021-10-20T10:32:36.045" v="18681" actId="313"/>
          <ac:spMkLst>
            <pc:docMk/>
            <pc:sldMk cId="0" sldId="373"/>
            <ac:spMk id="57347" creationId="{7EA05D03-9AC3-4813-8293-D6476D36952E}"/>
          </ac:spMkLst>
        </pc:spChg>
      </pc:sldChg>
      <pc:sldChg chg="addSp modSp add mod">
        <pc:chgData name="Rosalyn Hartwell" userId="918fa6d0-51d1-4555-b1fa-630c5235c947" providerId="ADAL" clId="{1CB36010-D7B0-4CF2-9207-D15F7799C4C9}" dt="2021-10-26T13:03:33.718" v="28491" actId="20577"/>
        <pc:sldMkLst>
          <pc:docMk/>
          <pc:sldMk cId="0" sldId="374"/>
        </pc:sldMkLst>
        <pc:spChg chg="add mod">
          <ac:chgData name="Rosalyn Hartwell" userId="918fa6d0-51d1-4555-b1fa-630c5235c947" providerId="ADAL" clId="{1CB36010-D7B0-4CF2-9207-D15F7799C4C9}" dt="2021-10-19T14:31:58.251" v="17697"/>
          <ac:spMkLst>
            <pc:docMk/>
            <pc:sldMk cId="0" sldId="374"/>
            <ac:spMk id="4" creationId="{F4C5C30B-2739-49FA-BB66-3F7719FA2666}"/>
          </ac:spMkLst>
        </pc:spChg>
        <pc:spChg chg="add mod">
          <ac:chgData name="Rosalyn Hartwell" userId="918fa6d0-51d1-4555-b1fa-630c5235c947" providerId="ADAL" clId="{1CB36010-D7B0-4CF2-9207-D15F7799C4C9}" dt="2021-10-19T14:50:03.381" v="17752" actId="14100"/>
          <ac:spMkLst>
            <pc:docMk/>
            <pc:sldMk cId="0" sldId="374"/>
            <ac:spMk id="5" creationId="{93E053FB-173E-4577-9F1F-02FDDAF715D6}"/>
          </ac:spMkLst>
        </pc:spChg>
        <pc:spChg chg="mod">
          <ac:chgData name="Rosalyn Hartwell" userId="918fa6d0-51d1-4555-b1fa-630c5235c947" providerId="ADAL" clId="{1CB36010-D7B0-4CF2-9207-D15F7799C4C9}" dt="2021-10-26T13:03:33.718" v="28491" actId="20577"/>
          <ac:spMkLst>
            <pc:docMk/>
            <pc:sldMk cId="0" sldId="374"/>
            <ac:spMk id="22531" creationId="{8C6B8C53-AECD-4902-A236-699929FB191C}"/>
          </ac:spMkLst>
        </pc:spChg>
        <pc:spChg chg="mod ord">
          <ac:chgData name="Rosalyn Hartwell" userId="918fa6d0-51d1-4555-b1fa-630c5235c947" providerId="ADAL" clId="{1CB36010-D7B0-4CF2-9207-D15F7799C4C9}" dt="2021-10-19T14:49:49.875" v="17749" actId="1076"/>
          <ac:spMkLst>
            <pc:docMk/>
            <pc:sldMk cId="0" sldId="374"/>
            <ac:spMk id="25602" creationId="{2693F3C6-0175-4E88-8563-9EF8964A2C6E}"/>
          </ac:spMkLst>
        </pc:spChg>
      </pc:sldChg>
      <pc:sldChg chg="addSp modSp add mod">
        <pc:chgData name="Rosalyn Hartwell" userId="918fa6d0-51d1-4555-b1fa-630c5235c947" providerId="ADAL" clId="{1CB36010-D7B0-4CF2-9207-D15F7799C4C9}" dt="2021-10-19T14:51:27.433" v="17770" actId="14100"/>
        <pc:sldMkLst>
          <pc:docMk/>
          <pc:sldMk cId="0" sldId="375"/>
        </pc:sldMkLst>
        <pc:spChg chg="add mod">
          <ac:chgData name="Rosalyn Hartwell" userId="918fa6d0-51d1-4555-b1fa-630c5235c947" providerId="ADAL" clId="{1CB36010-D7B0-4CF2-9207-D15F7799C4C9}" dt="2021-10-19T14:50:15.550" v="17753"/>
          <ac:spMkLst>
            <pc:docMk/>
            <pc:sldMk cId="0" sldId="375"/>
            <ac:spMk id="4" creationId="{2123C807-4607-45A3-B18D-4603CCCAE15B}"/>
          </ac:spMkLst>
        </pc:spChg>
        <pc:spChg chg="add mod">
          <ac:chgData name="Rosalyn Hartwell" userId="918fa6d0-51d1-4555-b1fa-630c5235c947" providerId="ADAL" clId="{1CB36010-D7B0-4CF2-9207-D15F7799C4C9}" dt="2021-10-19T14:51:27.433" v="17770" actId="14100"/>
          <ac:spMkLst>
            <pc:docMk/>
            <pc:sldMk cId="0" sldId="375"/>
            <ac:spMk id="5" creationId="{822010E8-D85D-447B-8D3F-AF6B60A7B8CF}"/>
          </ac:spMkLst>
        </pc:spChg>
        <pc:spChg chg="mod">
          <ac:chgData name="Rosalyn Hartwell" userId="918fa6d0-51d1-4555-b1fa-630c5235c947" providerId="ADAL" clId="{1CB36010-D7B0-4CF2-9207-D15F7799C4C9}" dt="2021-10-19T14:51:16.828" v="17767" actId="1076"/>
          <ac:spMkLst>
            <pc:docMk/>
            <pc:sldMk cId="0" sldId="375"/>
            <ac:spMk id="26626" creationId="{E6DE2F15-377F-49CF-AE7E-A7D8B2CCAFA9}"/>
          </ac:spMkLst>
        </pc:spChg>
        <pc:spChg chg="mod ord">
          <ac:chgData name="Rosalyn Hartwell" userId="918fa6d0-51d1-4555-b1fa-630c5235c947" providerId="ADAL" clId="{1CB36010-D7B0-4CF2-9207-D15F7799C4C9}" dt="2021-10-19T14:50:33.376" v="17759" actId="207"/>
          <ac:spMkLst>
            <pc:docMk/>
            <pc:sldMk cId="0" sldId="375"/>
            <ac:spMk id="59395" creationId="{5810929D-7CDE-4934-B8B0-E8E05CEF9166}"/>
          </ac:spMkLst>
        </pc:spChg>
      </pc:sldChg>
      <pc:sldChg chg="addSp delSp modSp add mod ord">
        <pc:chgData name="Rosalyn Hartwell" userId="918fa6d0-51d1-4555-b1fa-630c5235c947" providerId="ADAL" clId="{1CB36010-D7B0-4CF2-9207-D15F7799C4C9}" dt="2021-10-25T07:25:59.651" v="20710" actId="14100"/>
        <pc:sldMkLst>
          <pc:docMk/>
          <pc:sldMk cId="0" sldId="376"/>
        </pc:sldMkLst>
        <pc:spChg chg="add del mod">
          <ac:chgData name="Rosalyn Hartwell" userId="918fa6d0-51d1-4555-b1fa-630c5235c947" providerId="ADAL" clId="{1CB36010-D7B0-4CF2-9207-D15F7799C4C9}" dt="2021-10-19T14:54:52.776" v="17804" actId="478"/>
          <ac:spMkLst>
            <pc:docMk/>
            <pc:sldMk cId="0" sldId="376"/>
            <ac:spMk id="4" creationId="{45D184D1-38AB-40EA-B810-26074373AFDA}"/>
          </ac:spMkLst>
        </pc:spChg>
        <pc:spChg chg="add mod">
          <ac:chgData name="Rosalyn Hartwell" userId="918fa6d0-51d1-4555-b1fa-630c5235c947" providerId="ADAL" clId="{1CB36010-D7B0-4CF2-9207-D15F7799C4C9}" dt="2021-10-19T14:54:51.350" v="17803"/>
          <ac:spMkLst>
            <pc:docMk/>
            <pc:sldMk cId="0" sldId="376"/>
            <ac:spMk id="5" creationId="{E6CDE34B-89BA-41A7-8389-EDDF4C7F4D1F}"/>
          </ac:spMkLst>
        </pc:spChg>
        <pc:spChg chg="add mod">
          <ac:chgData name="Rosalyn Hartwell" userId="918fa6d0-51d1-4555-b1fa-630c5235c947" providerId="ADAL" clId="{1CB36010-D7B0-4CF2-9207-D15F7799C4C9}" dt="2021-10-25T07:25:59.651" v="20710" actId="14100"/>
          <ac:spMkLst>
            <pc:docMk/>
            <pc:sldMk cId="0" sldId="376"/>
            <ac:spMk id="6" creationId="{3EF5C5AB-9677-4AAB-99F6-B08D85A954DB}"/>
          </ac:spMkLst>
        </pc:spChg>
        <pc:spChg chg="mod ord">
          <ac:chgData name="Rosalyn Hartwell" userId="918fa6d0-51d1-4555-b1fa-630c5235c947" providerId="ADAL" clId="{1CB36010-D7B0-4CF2-9207-D15F7799C4C9}" dt="2021-10-25T07:25:55.255" v="20709" actId="14100"/>
          <ac:spMkLst>
            <pc:docMk/>
            <pc:sldMk cId="0" sldId="376"/>
            <ac:spMk id="30722" creationId="{EB1B8C2B-7AA8-4AB6-983B-6B210CE02856}"/>
          </ac:spMkLst>
        </pc:spChg>
        <pc:spChg chg="mod">
          <ac:chgData name="Rosalyn Hartwell" userId="918fa6d0-51d1-4555-b1fa-630c5235c947" providerId="ADAL" clId="{1CB36010-D7B0-4CF2-9207-D15F7799C4C9}" dt="2021-10-19T14:55:00.142" v="17807" actId="5793"/>
          <ac:spMkLst>
            <pc:docMk/>
            <pc:sldMk cId="0" sldId="376"/>
            <ac:spMk id="81923" creationId="{0F197879-BF32-4166-838A-7D229DBCB9C3}"/>
          </ac:spMkLst>
        </pc:spChg>
      </pc:sldChg>
      <pc:sldChg chg="addSp delSp modSp add mod ord modAnim">
        <pc:chgData name="Rosalyn Hartwell" userId="918fa6d0-51d1-4555-b1fa-630c5235c947" providerId="ADAL" clId="{1CB36010-D7B0-4CF2-9207-D15F7799C4C9}" dt="2021-10-25T08:10:31.015" v="20885" actId="14100"/>
        <pc:sldMkLst>
          <pc:docMk/>
          <pc:sldMk cId="3155978409" sldId="377"/>
        </pc:sldMkLst>
        <pc:spChg chg="mod">
          <ac:chgData name="Rosalyn Hartwell" userId="918fa6d0-51d1-4555-b1fa-630c5235c947" providerId="ADAL" clId="{1CB36010-D7B0-4CF2-9207-D15F7799C4C9}" dt="2021-10-25T08:09:46.635" v="20874" actId="5793"/>
          <ac:spMkLst>
            <pc:docMk/>
            <pc:sldMk cId="3155978409" sldId="377"/>
            <ac:spMk id="3" creationId="{F4A2BAE6-8CDE-4F0A-9F0E-A7DA471A1AED}"/>
          </ac:spMkLst>
        </pc:spChg>
        <pc:spChg chg="add mod">
          <ac:chgData name="Rosalyn Hartwell" userId="918fa6d0-51d1-4555-b1fa-630c5235c947" providerId="ADAL" clId="{1CB36010-D7B0-4CF2-9207-D15F7799C4C9}" dt="2021-10-25T08:08:53.022" v="20856"/>
          <ac:spMkLst>
            <pc:docMk/>
            <pc:sldMk cId="3155978409" sldId="377"/>
            <ac:spMk id="4" creationId="{E3030451-908E-4D59-AA43-262AA627DE71}"/>
          </ac:spMkLst>
        </pc:spChg>
        <pc:spChg chg="add del mod">
          <ac:chgData name="Rosalyn Hartwell" userId="918fa6d0-51d1-4555-b1fa-630c5235c947" providerId="ADAL" clId="{1CB36010-D7B0-4CF2-9207-D15F7799C4C9}" dt="2021-10-25T08:09:55.474" v="20876"/>
          <ac:spMkLst>
            <pc:docMk/>
            <pc:sldMk cId="3155978409" sldId="377"/>
            <ac:spMk id="5" creationId="{C9176966-175F-423A-9B46-ECB2DC09561F}"/>
          </ac:spMkLst>
        </pc:spChg>
        <pc:spChg chg="add mod">
          <ac:chgData name="Rosalyn Hartwell" userId="918fa6d0-51d1-4555-b1fa-630c5235c947" providerId="ADAL" clId="{1CB36010-D7B0-4CF2-9207-D15F7799C4C9}" dt="2021-10-25T08:10:31.015" v="20885" actId="14100"/>
          <ac:spMkLst>
            <pc:docMk/>
            <pc:sldMk cId="3155978409" sldId="377"/>
            <ac:spMk id="6" creationId="{0B353D2E-C3A7-404D-80F0-DA9D57D069E4}"/>
          </ac:spMkLst>
        </pc:spChg>
        <pc:spChg chg="mod">
          <ac:chgData name="Rosalyn Hartwell" userId="918fa6d0-51d1-4555-b1fa-630c5235c947" providerId="ADAL" clId="{1CB36010-D7B0-4CF2-9207-D15F7799C4C9}" dt="2021-10-25T08:10:18.439" v="20882" actId="1076"/>
          <ac:spMkLst>
            <pc:docMk/>
            <pc:sldMk cId="3155978409" sldId="377"/>
            <ac:spMk id="27650" creationId="{5ABE3227-4382-4B88-A134-B296A2E96162}"/>
          </ac:spMkLst>
        </pc:spChg>
      </pc:sldChg>
      <pc:sldChg chg="add del">
        <pc:chgData name="Rosalyn Hartwell" userId="918fa6d0-51d1-4555-b1fa-630c5235c947" providerId="ADAL" clId="{1CB36010-D7B0-4CF2-9207-D15F7799C4C9}" dt="2021-10-11T12:20:55.584" v="2187" actId="47"/>
        <pc:sldMkLst>
          <pc:docMk/>
          <pc:sldMk cId="3595461120" sldId="378"/>
        </pc:sldMkLst>
      </pc:sldChg>
      <pc:sldChg chg="add del ord">
        <pc:chgData name="Rosalyn Hartwell" userId="918fa6d0-51d1-4555-b1fa-630c5235c947" providerId="ADAL" clId="{1CB36010-D7B0-4CF2-9207-D15F7799C4C9}" dt="2021-10-11T14:22:16.104" v="5451" actId="47"/>
        <pc:sldMkLst>
          <pc:docMk/>
          <pc:sldMk cId="413488272" sldId="379"/>
        </pc:sldMkLst>
      </pc:sldChg>
      <pc:sldChg chg="addSp modSp add mod ord">
        <pc:chgData name="Rosalyn Hartwell" userId="918fa6d0-51d1-4555-b1fa-630c5235c947" providerId="ADAL" clId="{1CB36010-D7B0-4CF2-9207-D15F7799C4C9}" dt="2021-10-25T08:11:54.383" v="20903" actId="14100"/>
        <pc:sldMkLst>
          <pc:docMk/>
          <pc:sldMk cId="0" sldId="380"/>
        </pc:sldMkLst>
        <pc:spChg chg="add mod">
          <ac:chgData name="Rosalyn Hartwell" userId="918fa6d0-51d1-4555-b1fa-630c5235c947" providerId="ADAL" clId="{1CB36010-D7B0-4CF2-9207-D15F7799C4C9}" dt="2021-10-25T08:11:33.593" v="20897" actId="14100"/>
          <ac:spMkLst>
            <pc:docMk/>
            <pc:sldMk cId="0" sldId="380"/>
            <ac:spMk id="4" creationId="{27ECE1ED-E818-42D0-BD98-7D52F70EBF90}"/>
          </ac:spMkLst>
        </pc:spChg>
        <pc:spChg chg="add mod">
          <ac:chgData name="Rosalyn Hartwell" userId="918fa6d0-51d1-4555-b1fa-630c5235c947" providerId="ADAL" clId="{1CB36010-D7B0-4CF2-9207-D15F7799C4C9}" dt="2021-10-25T08:11:39.637" v="20898"/>
          <ac:spMkLst>
            <pc:docMk/>
            <pc:sldMk cId="0" sldId="380"/>
            <ac:spMk id="5" creationId="{D75D4CDC-5316-48F9-B086-E95C10C7B8A7}"/>
          </ac:spMkLst>
        </pc:spChg>
        <pc:spChg chg="mod">
          <ac:chgData name="Rosalyn Hartwell" userId="918fa6d0-51d1-4555-b1fa-630c5235c947" providerId="ADAL" clId="{1CB36010-D7B0-4CF2-9207-D15F7799C4C9}" dt="2021-10-25T08:11:54.383" v="20903" actId="14100"/>
          <ac:spMkLst>
            <pc:docMk/>
            <pc:sldMk cId="0" sldId="380"/>
            <ac:spMk id="36867" creationId="{6FEC520A-E883-4B0C-8142-64D1D390B45B}"/>
          </ac:spMkLst>
        </pc:spChg>
        <pc:spChg chg="mod">
          <ac:chgData name="Rosalyn Hartwell" userId="918fa6d0-51d1-4555-b1fa-630c5235c947" providerId="ADAL" clId="{1CB36010-D7B0-4CF2-9207-D15F7799C4C9}" dt="2021-10-25T08:11:26.453" v="20895" actId="1076"/>
          <ac:spMkLst>
            <pc:docMk/>
            <pc:sldMk cId="0" sldId="380"/>
            <ac:spMk id="92162" creationId="{4319C503-788C-4452-B84F-5D250BDFA6AB}"/>
          </ac:spMkLst>
        </pc:spChg>
      </pc:sldChg>
      <pc:sldChg chg="modSp add del mod modNotes modNotesTx">
        <pc:chgData name="Rosalyn Hartwell" userId="918fa6d0-51d1-4555-b1fa-630c5235c947" providerId="ADAL" clId="{1CB36010-D7B0-4CF2-9207-D15F7799C4C9}" dt="2021-10-25T08:07:04.725" v="20822" actId="47"/>
        <pc:sldMkLst>
          <pc:docMk/>
          <pc:sldMk cId="32713094" sldId="381"/>
        </pc:sldMkLst>
        <pc:spChg chg="mod">
          <ac:chgData name="Rosalyn Hartwell" userId="918fa6d0-51d1-4555-b1fa-630c5235c947" providerId="ADAL" clId="{1CB36010-D7B0-4CF2-9207-D15F7799C4C9}" dt="2021-10-11T12:54:24.053" v="3083" actId="5793"/>
          <ac:spMkLst>
            <pc:docMk/>
            <pc:sldMk cId="32713094" sldId="381"/>
            <ac:spMk id="37890" creationId="{17377280-8076-4F80-8AE0-DEB028641848}"/>
          </ac:spMkLst>
        </pc:spChg>
        <pc:spChg chg="mod">
          <ac:chgData name="Rosalyn Hartwell" userId="918fa6d0-51d1-4555-b1fa-630c5235c947" providerId="ADAL" clId="{1CB36010-D7B0-4CF2-9207-D15F7799C4C9}" dt="2021-10-11T09:16:07.598" v="2177" actId="27636"/>
          <ac:spMkLst>
            <pc:docMk/>
            <pc:sldMk cId="32713094" sldId="381"/>
            <ac:spMk id="96259" creationId="{FCD20A46-D671-4F0C-85D7-99B27205B8D1}"/>
          </ac:spMkLst>
        </pc:spChg>
      </pc:sldChg>
      <pc:sldChg chg="modSp add del mod">
        <pc:chgData name="Rosalyn Hartwell" userId="918fa6d0-51d1-4555-b1fa-630c5235c947" providerId="ADAL" clId="{1CB36010-D7B0-4CF2-9207-D15F7799C4C9}" dt="2021-10-11T12:53:45.403" v="3070" actId="2696"/>
        <pc:sldMkLst>
          <pc:docMk/>
          <pc:sldMk cId="1207357318" sldId="381"/>
        </pc:sldMkLst>
        <pc:spChg chg="mod">
          <ac:chgData name="Rosalyn Hartwell" userId="918fa6d0-51d1-4555-b1fa-630c5235c947" providerId="ADAL" clId="{1CB36010-D7B0-4CF2-9207-D15F7799C4C9}" dt="2021-10-11T12:53:37.455" v="3069" actId="20577"/>
          <ac:spMkLst>
            <pc:docMk/>
            <pc:sldMk cId="1207357318" sldId="381"/>
            <ac:spMk id="30722" creationId="{EB1B8C2B-7AA8-4AB6-983B-6B210CE02856}"/>
          </ac:spMkLst>
        </pc:spChg>
      </pc:sldChg>
      <pc:sldChg chg="addSp modSp add mod modNotesTx">
        <pc:chgData name="Rosalyn Hartwell" userId="918fa6d0-51d1-4555-b1fa-630c5235c947" providerId="ADAL" clId="{1CB36010-D7B0-4CF2-9207-D15F7799C4C9}" dt="2021-10-26T07:39:53.403" v="23024" actId="1076"/>
        <pc:sldMkLst>
          <pc:docMk/>
          <pc:sldMk cId="1461883722" sldId="382"/>
        </pc:sldMkLst>
        <pc:spChg chg="add mod">
          <ac:chgData name="Rosalyn Hartwell" userId="918fa6d0-51d1-4555-b1fa-630c5235c947" providerId="ADAL" clId="{1CB36010-D7B0-4CF2-9207-D15F7799C4C9}" dt="2021-10-25T08:05:22.216" v="20813"/>
          <ac:spMkLst>
            <pc:docMk/>
            <pc:sldMk cId="1461883722" sldId="382"/>
            <ac:spMk id="4" creationId="{412A7F26-EB5F-4E71-BBDA-94C7CE41FFC8}"/>
          </ac:spMkLst>
        </pc:spChg>
        <pc:spChg chg="add mod">
          <ac:chgData name="Rosalyn Hartwell" userId="918fa6d0-51d1-4555-b1fa-630c5235c947" providerId="ADAL" clId="{1CB36010-D7B0-4CF2-9207-D15F7799C4C9}" dt="2021-10-25T08:06:37.977" v="20820" actId="14100"/>
          <ac:spMkLst>
            <pc:docMk/>
            <pc:sldMk cId="1461883722" sldId="382"/>
            <ac:spMk id="5" creationId="{6B9C27D5-A4E3-458C-AF7F-A704518D8104}"/>
          </ac:spMkLst>
        </pc:spChg>
        <pc:spChg chg="mod">
          <ac:chgData name="Rosalyn Hartwell" userId="918fa6d0-51d1-4555-b1fa-630c5235c947" providerId="ADAL" clId="{1CB36010-D7B0-4CF2-9207-D15F7799C4C9}" dt="2021-10-11T14:16:40.787" v="5445" actId="207"/>
          <ac:spMkLst>
            <pc:docMk/>
            <pc:sldMk cId="1461883722" sldId="382"/>
            <ac:spMk id="30722" creationId="{EB1B8C2B-7AA8-4AB6-983B-6B210CE02856}"/>
          </ac:spMkLst>
        </pc:spChg>
        <pc:spChg chg="mod ord">
          <ac:chgData name="Rosalyn Hartwell" userId="918fa6d0-51d1-4555-b1fa-630c5235c947" providerId="ADAL" clId="{1CB36010-D7B0-4CF2-9207-D15F7799C4C9}" dt="2021-10-26T07:39:53.403" v="23024" actId="1076"/>
          <ac:spMkLst>
            <pc:docMk/>
            <pc:sldMk cId="1461883722" sldId="382"/>
            <ac:spMk id="81923" creationId="{0F197879-BF32-4166-838A-7D229DBCB9C3}"/>
          </ac:spMkLst>
        </pc:spChg>
      </pc:sldChg>
      <pc:sldChg chg="addSp modSp add mod modNotesTx">
        <pc:chgData name="Rosalyn Hartwell" userId="918fa6d0-51d1-4555-b1fa-630c5235c947" providerId="ADAL" clId="{1CB36010-D7B0-4CF2-9207-D15F7799C4C9}" dt="2021-10-20T10:33:52.271" v="18729" actId="403"/>
        <pc:sldMkLst>
          <pc:docMk/>
          <pc:sldMk cId="453416276" sldId="383"/>
        </pc:sldMkLst>
        <pc:spChg chg="add mod">
          <ac:chgData name="Rosalyn Hartwell" userId="918fa6d0-51d1-4555-b1fa-630c5235c947" providerId="ADAL" clId="{1CB36010-D7B0-4CF2-9207-D15F7799C4C9}" dt="2021-10-19T14:51:47.959" v="17771"/>
          <ac:spMkLst>
            <pc:docMk/>
            <pc:sldMk cId="453416276" sldId="383"/>
            <ac:spMk id="4" creationId="{5C4CB46D-87DF-47CB-9833-59DE7A76C026}"/>
          </ac:spMkLst>
        </pc:spChg>
        <pc:spChg chg="add mod">
          <ac:chgData name="Rosalyn Hartwell" userId="918fa6d0-51d1-4555-b1fa-630c5235c947" providerId="ADAL" clId="{1CB36010-D7B0-4CF2-9207-D15F7799C4C9}" dt="2021-10-19T14:53:20.770" v="17781" actId="1076"/>
          <ac:spMkLst>
            <pc:docMk/>
            <pc:sldMk cId="453416276" sldId="383"/>
            <ac:spMk id="5" creationId="{B589008B-EA19-45CB-ADA6-8BDE8D191DC5}"/>
          </ac:spMkLst>
        </pc:spChg>
        <pc:spChg chg="mod">
          <ac:chgData name="Rosalyn Hartwell" userId="918fa6d0-51d1-4555-b1fa-630c5235c947" providerId="ADAL" clId="{1CB36010-D7B0-4CF2-9207-D15F7799C4C9}" dt="2021-10-20T10:33:52.271" v="18729" actId="403"/>
          <ac:spMkLst>
            <pc:docMk/>
            <pc:sldMk cId="453416276" sldId="383"/>
            <ac:spMk id="22531" creationId="{8C6B8C53-AECD-4902-A236-699929FB191C}"/>
          </ac:spMkLst>
        </pc:spChg>
        <pc:spChg chg="mod">
          <ac:chgData name="Rosalyn Hartwell" userId="918fa6d0-51d1-4555-b1fa-630c5235c947" providerId="ADAL" clId="{1CB36010-D7B0-4CF2-9207-D15F7799C4C9}" dt="2021-10-19T14:53:26.475" v="17782" actId="1076"/>
          <ac:spMkLst>
            <pc:docMk/>
            <pc:sldMk cId="453416276" sldId="383"/>
            <ac:spMk id="25602" creationId="{2693F3C6-0175-4E88-8563-9EF8964A2C6E}"/>
          </ac:spMkLst>
        </pc:spChg>
      </pc:sldChg>
      <pc:sldChg chg="addSp delSp modSp add mod">
        <pc:chgData name="Rosalyn Hartwell" userId="918fa6d0-51d1-4555-b1fa-630c5235c947" providerId="ADAL" clId="{1CB36010-D7B0-4CF2-9207-D15F7799C4C9}" dt="2021-10-13T14:59:27.015" v="15918" actId="166"/>
        <pc:sldMkLst>
          <pc:docMk/>
          <pc:sldMk cId="68399737" sldId="384"/>
        </pc:sldMkLst>
        <pc:spChg chg="mod">
          <ac:chgData name="Rosalyn Hartwell" userId="918fa6d0-51d1-4555-b1fa-630c5235c947" providerId="ADAL" clId="{1CB36010-D7B0-4CF2-9207-D15F7799C4C9}" dt="2021-10-13T14:58:21.552" v="15908" actId="14100"/>
          <ac:spMkLst>
            <pc:docMk/>
            <pc:sldMk cId="68399737" sldId="384"/>
            <ac:spMk id="4" creationId="{00000000-0000-0000-0000-000000000000}"/>
          </ac:spMkLst>
        </pc:spChg>
        <pc:spChg chg="mod ord">
          <ac:chgData name="Rosalyn Hartwell" userId="918fa6d0-51d1-4555-b1fa-630c5235c947" providerId="ADAL" clId="{1CB36010-D7B0-4CF2-9207-D15F7799C4C9}" dt="2021-10-13T14:59:27.015" v="15918" actId="166"/>
          <ac:spMkLst>
            <pc:docMk/>
            <pc:sldMk cId="68399737" sldId="384"/>
            <ac:spMk id="5" creationId="{00000000-0000-0000-0000-000000000000}"/>
          </ac:spMkLst>
        </pc:spChg>
        <pc:spChg chg="mod">
          <ac:chgData name="Rosalyn Hartwell" userId="918fa6d0-51d1-4555-b1fa-630c5235c947" providerId="ADAL" clId="{1CB36010-D7B0-4CF2-9207-D15F7799C4C9}" dt="2021-10-13T14:58:44.387" v="15912" actId="1076"/>
          <ac:spMkLst>
            <pc:docMk/>
            <pc:sldMk cId="68399737" sldId="384"/>
            <ac:spMk id="6" creationId="{00000000-0000-0000-0000-000000000000}"/>
          </ac:spMkLst>
        </pc:spChg>
        <pc:spChg chg="del mod">
          <ac:chgData name="Rosalyn Hartwell" userId="918fa6d0-51d1-4555-b1fa-630c5235c947" providerId="ADAL" clId="{1CB36010-D7B0-4CF2-9207-D15F7799C4C9}" dt="2021-10-11T13:33:12.395" v="3915"/>
          <ac:spMkLst>
            <pc:docMk/>
            <pc:sldMk cId="68399737" sldId="384"/>
            <ac:spMk id="7" creationId="{00000000-0000-0000-0000-000000000000}"/>
          </ac:spMkLst>
        </pc:spChg>
        <pc:spChg chg="add mod">
          <ac:chgData name="Rosalyn Hartwell" userId="918fa6d0-51d1-4555-b1fa-630c5235c947" providerId="ADAL" clId="{1CB36010-D7B0-4CF2-9207-D15F7799C4C9}" dt="2021-10-13T14:59:04.927" v="15915"/>
          <ac:spMkLst>
            <pc:docMk/>
            <pc:sldMk cId="68399737" sldId="384"/>
            <ac:spMk id="7" creationId="{D5E9880B-E359-4E4A-A854-4EA88EB2F535}"/>
          </ac:spMkLst>
        </pc:spChg>
        <pc:grpChg chg="del">
          <ac:chgData name="Rosalyn Hartwell" userId="918fa6d0-51d1-4555-b1fa-630c5235c947" providerId="ADAL" clId="{1CB36010-D7B0-4CF2-9207-D15F7799C4C9}" dt="2021-10-11T13:33:01.742" v="3911" actId="478"/>
          <ac:grpSpMkLst>
            <pc:docMk/>
            <pc:sldMk cId="68399737" sldId="384"/>
            <ac:grpSpMk id="8" creationId="{00000000-0000-0000-0000-000000000000}"/>
          </ac:grpSpMkLst>
        </pc:grpChg>
      </pc:sldChg>
      <pc:sldChg chg="addSp delSp modSp add mod modNotesTx">
        <pc:chgData name="Rosalyn Hartwell" userId="918fa6d0-51d1-4555-b1fa-630c5235c947" providerId="ADAL" clId="{1CB36010-D7B0-4CF2-9207-D15F7799C4C9}" dt="2021-10-26T12:50:28.020" v="27389" actId="20577"/>
        <pc:sldMkLst>
          <pc:docMk/>
          <pc:sldMk cId="3696974938" sldId="385"/>
        </pc:sldMkLst>
        <pc:spChg chg="del">
          <ac:chgData name="Rosalyn Hartwell" userId="918fa6d0-51d1-4555-b1fa-630c5235c947" providerId="ADAL" clId="{1CB36010-D7B0-4CF2-9207-D15F7799C4C9}" dt="2021-10-19T14:57:53.542" v="17835" actId="478"/>
          <ac:spMkLst>
            <pc:docMk/>
            <pc:sldMk cId="3696974938" sldId="385"/>
            <ac:spMk id="4" creationId="{00000000-0000-0000-0000-000000000000}"/>
          </ac:spMkLst>
        </pc:spChg>
        <pc:spChg chg="add mod ord">
          <ac:chgData name="Rosalyn Hartwell" userId="918fa6d0-51d1-4555-b1fa-630c5235c947" providerId="ADAL" clId="{1CB36010-D7B0-4CF2-9207-D15F7799C4C9}" dt="2021-10-26T12:45:19.535" v="27328" actId="14100"/>
          <ac:spMkLst>
            <pc:docMk/>
            <pc:sldMk cId="3696974938" sldId="385"/>
            <ac:spMk id="5" creationId="{AC498D68-C363-40EF-984C-3256FA18C588}"/>
          </ac:spMkLst>
        </pc:spChg>
        <pc:spChg chg="add mod">
          <ac:chgData name="Rosalyn Hartwell" userId="918fa6d0-51d1-4555-b1fa-630c5235c947" providerId="ADAL" clId="{1CB36010-D7B0-4CF2-9207-D15F7799C4C9}" dt="2021-10-19T14:57:52.071" v="17834"/>
          <ac:spMkLst>
            <pc:docMk/>
            <pc:sldMk cId="3696974938" sldId="385"/>
            <ac:spMk id="6" creationId="{DB88B926-1F89-44E6-934F-E814D9A98EBA}"/>
          </ac:spMkLst>
        </pc:spChg>
        <pc:spChg chg="mod">
          <ac:chgData name="Rosalyn Hartwell" userId="918fa6d0-51d1-4555-b1fa-630c5235c947" providerId="ADAL" clId="{1CB36010-D7B0-4CF2-9207-D15F7799C4C9}" dt="2021-10-26T12:50:28.020" v="27389" actId="20577"/>
          <ac:spMkLst>
            <pc:docMk/>
            <pc:sldMk cId="3696974938" sldId="385"/>
            <ac:spMk id="7" creationId="{00000000-0000-0000-0000-000000000000}"/>
          </ac:spMkLst>
        </pc:spChg>
        <pc:spChg chg="mod ord">
          <ac:chgData name="Rosalyn Hartwell" userId="918fa6d0-51d1-4555-b1fa-630c5235c947" providerId="ADAL" clId="{1CB36010-D7B0-4CF2-9207-D15F7799C4C9}" dt="2021-10-26T12:45:24.125" v="27329" actId="14100"/>
          <ac:spMkLst>
            <pc:docMk/>
            <pc:sldMk cId="3696974938" sldId="385"/>
            <ac:spMk id="8" creationId="{B0E413D8-E75F-42D4-A39E-DC0C2B9E0004}"/>
          </ac:spMkLst>
        </pc:spChg>
      </pc:sldChg>
      <pc:sldChg chg="addSp delSp modSp add mod ord">
        <pc:chgData name="Rosalyn Hartwell" userId="918fa6d0-51d1-4555-b1fa-630c5235c947" providerId="ADAL" clId="{1CB36010-D7B0-4CF2-9207-D15F7799C4C9}" dt="2021-10-25T08:10:02.442" v="20878"/>
        <pc:sldMkLst>
          <pc:docMk/>
          <pc:sldMk cId="4055175250" sldId="386"/>
        </pc:sldMkLst>
        <pc:spChg chg="mod">
          <ac:chgData name="Rosalyn Hartwell" userId="918fa6d0-51d1-4555-b1fa-630c5235c947" providerId="ADAL" clId="{1CB36010-D7B0-4CF2-9207-D15F7799C4C9}" dt="2021-10-11T14:09:28.960" v="5066" actId="20577"/>
          <ac:spMkLst>
            <pc:docMk/>
            <pc:sldMk cId="4055175250" sldId="386"/>
            <ac:spMk id="7" creationId="{67282857-9C1D-4C61-A0BA-7F79B92ABCA9}"/>
          </ac:spMkLst>
        </pc:spChg>
        <pc:spChg chg="mod">
          <ac:chgData name="Rosalyn Hartwell" userId="918fa6d0-51d1-4555-b1fa-630c5235c947" providerId="ADAL" clId="{1CB36010-D7B0-4CF2-9207-D15F7799C4C9}" dt="2021-10-11T14:08:42.925" v="5054" actId="1076"/>
          <ac:spMkLst>
            <pc:docMk/>
            <pc:sldMk cId="4055175250" sldId="386"/>
            <ac:spMk id="15" creationId="{F5587C44-F37D-4AA2-A8C3-683B21B40519}"/>
          </ac:spMkLst>
        </pc:spChg>
        <pc:spChg chg="add mod">
          <ac:chgData name="Rosalyn Hartwell" userId="918fa6d0-51d1-4555-b1fa-630c5235c947" providerId="ADAL" clId="{1CB36010-D7B0-4CF2-9207-D15F7799C4C9}" dt="2021-10-25T08:07:43.877" v="20847" actId="1076"/>
          <ac:spMkLst>
            <pc:docMk/>
            <pc:sldMk cId="4055175250" sldId="386"/>
            <ac:spMk id="16" creationId="{731262D6-236B-47D8-B42C-7060C9C148BE}"/>
          </ac:spMkLst>
        </pc:spChg>
        <pc:spChg chg="mod ord">
          <ac:chgData name="Rosalyn Hartwell" userId="918fa6d0-51d1-4555-b1fa-630c5235c947" providerId="ADAL" clId="{1CB36010-D7B0-4CF2-9207-D15F7799C4C9}" dt="2021-10-11T14:10:04.511" v="5068" actId="171"/>
          <ac:spMkLst>
            <pc:docMk/>
            <pc:sldMk cId="4055175250" sldId="386"/>
            <ac:spMk id="17" creationId="{F2857EAC-6AF3-4A03-9BB3-E398A668E71F}"/>
          </ac:spMkLst>
        </pc:spChg>
        <pc:spChg chg="add mod">
          <ac:chgData name="Rosalyn Hartwell" userId="918fa6d0-51d1-4555-b1fa-630c5235c947" providerId="ADAL" clId="{1CB36010-D7B0-4CF2-9207-D15F7799C4C9}" dt="2021-10-25T08:07:52.111" v="20848"/>
          <ac:spMkLst>
            <pc:docMk/>
            <pc:sldMk cId="4055175250" sldId="386"/>
            <ac:spMk id="18" creationId="{81A7D624-1266-4D31-8E2E-6C48918B06B4}"/>
          </ac:spMkLst>
        </pc:spChg>
        <pc:spChg chg="add del mod">
          <ac:chgData name="Rosalyn Hartwell" userId="918fa6d0-51d1-4555-b1fa-630c5235c947" providerId="ADAL" clId="{1CB36010-D7B0-4CF2-9207-D15F7799C4C9}" dt="2021-10-25T08:10:02.442" v="20878"/>
          <ac:spMkLst>
            <pc:docMk/>
            <pc:sldMk cId="4055175250" sldId="386"/>
            <ac:spMk id="19" creationId="{A0E0FE78-35AE-40D5-B22F-F3B88BDB7E67}"/>
          </ac:spMkLst>
        </pc:spChg>
        <pc:spChg chg="mod ord">
          <ac:chgData name="Rosalyn Hartwell" userId="918fa6d0-51d1-4555-b1fa-630c5235c947" providerId="ADAL" clId="{1CB36010-D7B0-4CF2-9207-D15F7799C4C9}" dt="2021-10-11T14:09:53.257" v="5067" actId="171"/>
          <ac:spMkLst>
            <pc:docMk/>
            <pc:sldMk cId="4055175250" sldId="386"/>
            <ac:spMk id="20" creationId="{A712F1F9-BF5F-4BE7-A0A9-745A5B3485BE}"/>
          </ac:spMkLst>
        </pc:spChg>
        <pc:spChg chg="mod">
          <ac:chgData name="Rosalyn Hartwell" userId="918fa6d0-51d1-4555-b1fa-630c5235c947" providerId="ADAL" clId="{1CB36010-D7B0-4CF2-9207-D15F7799C4C9}" dt="2021-10-25T08:08:12.289" v="20852" actId="1076"/>
          <ac:spMkLst>
            <pc:docMk/>
            <pc:sldMk cId="4055175250" sldId="386"/>
            <ac:spMk id="37890" creationId="{17377280-8076-4F80-8AE0-DEB028641848}"/>
          </ac:spMkLst>
        </pc:spChg>
        <pc:spChg chg="mod">
          <ac:chgData name="Rosalyn Hartwell" userId="918fa6d0-51d1-4555-b1fa-630c5235c947" providerId="ADAL" clId="{1CB36010-D7B0-4CF2-9207-D15F7799C4C9}" dt="2021-10-11T14:08:42.925" v="5054" actId="1076"/>
          <ac:spMkLst>
            <pc:docMk/>
            <pc:sldMk cId="4055175250" sldId="386"/>
            <ac:spMk id="51205" creationId="{C2FD6D40-FFE5-4B28-A9F9-68DF49DDE0BD}"/>
          </ac:spMkLst>
        </pc:spChg>
        <pc:spChg chg="del mod">
          <ac:chgData name="Rosalyn Hartwell" userId="918fa6d0-51d1-4555-b1fa-630c5235c947" providerId="ADAL" clId="{1CB36010-D7B0-4CF2-9207-D15F7799C4C9}" dt="2021-10-11T14:06:06.071" v="5016" actId="478"/>
          <ac:spMkLst>
            <pc:docMk/>
            <pc:sldMk cId="4055175250" sldId="386"/>
            <ac:spMk id="51206" creationId="{FA34995C-84B4-4613-A2C1-8634FA7B210D}"/>
          </ac:spMkLst>
        </pc:spChg>
        <pc:spChg chg="mod">
          <ac:chgData name="Rosalyn Hartwell" userId="918fa6d0-51d1-4555-b1fa-630c5235c947" providerId="ADAL" clId="{1CB36010-D7B0-4CF2-9207-D15F7799C4C9}" dt="2021-10-11T14:09:06.121" v="5058" actId="14100"/>
          <ac:spMkLst>
            <pc:docMk/>
            <pc:sldMk cId="4055175250" sldId="386"/>
            <ac:spMk id="51208" creationId="{E4EA97CC-8A31-47E2-A25B-61AC589035B3}"/>
          </ac:spMkLst>
        </pc:spChg>
        <pc:spChg chg="mod">
          <ac:chgData name="Rosalyn Hartwell" userId="918fa6d0-51d1-4555-b1fa-630c5235c947" providerId="ADAL" clId="{1CB36010-D7B0-4CF2-9207-D15F7799C4C9}" dt="2021-10-11T14:08:53.349" v="5056" actId="14100"/>
          <ac:spMkLst>
            <pc:docMk/>
            <pc:sldMk cId="4055175250" sldId="386"/>
            <ac:spMk id="51209" creationId="{922B0A3E-778F-4E94-937D-E91D59CD78ED}"/>
          </ac:spMkLst>
        </pc:spChg>
        <pc:spChg chg="mod">
          <ac:chgData name="Rosalyn Hartwell" userId="918fa6d0-51d1-4555-b1fa-630c5235c947" providerId="ADAL" clId="{1CB36010-D7B0-4CF2-9207-D15F7799C4C9}" dt="2021-10-11T14:08:42.925" v="5054" actId="1076"/>
          <ac:spMkLst>
            <pc:docMk/>
            <pc:sldMk cId="4055175250" sldId="386"/>
            <ac:spMk id="51210" creationId="{2C14569F-BD7C-44DA-8D5B-39F17D0DEA3E}"/>
          </ac:spMkLst>
        </pc:spChg>
        <pc:spChg chg="mod">
          <ac:chgData name="Rosalyn Hartwell" userId="918fa6d0-51d1-4555-b1fa-630c5235c947" providerId="ADAL" clId="{1CB36010-D7B0-4CF2-9207-D15F7799C4C9}" dt="2021-10-11T14:08:42.925" v="5054" actId="1076"/>
          <ac:spMkLst>
            <pc:docMk/>
            <pc:sldMk cId="4055175250" sldId="386"/>
            <ac:spMk id="51211" creationId="{358C44E1-89B2-46D7-A899-A40D9B4F113C}"/>
          </ac:spMkLst>
        </pc:spChg>
        <pc:spChg chg="mod">
          <ac:chgData name="Rosalyn Hartwell" userId="918fa6d0-51d1-4555-b1fa-630c5235c947" providerId="ADAL" clId="{1CB36010-D7B0-4CF2-9207-D15F7799C4C9}" dt="2021-10-11T14:08:42.925" v="5054" actId="1076"/>
          <ac:spMkLst>
            <pc:docMk/>
            <pc:sldMk cId="4055175250" sldId="386"/>
            <ac:spMk id="51212" creationId="{A933C9E8-F853-4AF9-AD46-D1BE2FB201D1}"/>
          </ac:spMkLst>
        </pc:spChg>
        <pc:spChg chg="mod">
          <ac:chgData name="Rosalyn Hartwell" userId="918fa6d0-51d1-4555-b1fa-630c5235c947" providerId="ADAL" clId="{1CB36010-D7B0-4CF2-9207-D15F7799C4C9}" dt="2021-10-11T14:08:42.925" v="5054" actId="1076"/>
          <ac:spMkLst>
            <pc:docMk/>
            <pc:sldMk cId="4055175250" sldId="386"/>
            <ac:spMk id="51213" creationId="{0BB74A63-2AF4-4D76-A6A4-2CC21802684E}"/>
          </ac:spMkLst>
        </pc:spChg>
        <pc:spChg chg="del mod">
          <ac:chgData name="Rosalyn Hartwell" userId="918fa6d0-51d1-4555-b1fa-630c5235c947" providerId="ADAL" clId="{1CB36010-D7B0-4CF2-9207-D15F7799C4C9}" dt="2021-10-11T14:06:34.215" v="5024" actId="478"/>
          <ac:spMkLst>
            <pc:docMk/>
            <pc:sldMk cId="4055175250" sldId="386"/>
            <ac:spMk id="51215" creationId="{FAB51C89-E323-4EFD-AF6C-E9119B7003E9}"/>
          </ac:spMkLst>
        </pc:spChg>
        <pc:spChg chg="mod">
          <ac:chgData name="Rosalyn Hartwell" userId="918fa6d0-51d1-4555-b1fa-630c5235c947" providerId="ADAL" clId="{1CB36010-D7B0-4CF2-9207-D15F7799C4C9}" dt="2021-10-11T14:08:42.925" v="5054" actId="1076"/>
          <ac:spMkLst>
            <pc:docMk/>
            <pc:sldMk cId="4055175250" sldId="386"/>
            <ac:spMk id="51217" creationId="{F70CC379-6627-492B-A54E-6A06B520A807}"/>
          </ac:spMkLst>
        </pc:spChg>
        <pc:grpChg chg="mod">
          <ac:chgData name="Rosalyn Hartwell" userId="918fa6d0-51d1-4555-b1fa-630c5235c947" providerId="ADAL" clId="{1CB36010-D7B0-4CF2-9207-D15F7799C4C9}" dt="2021-10-11T14:08:42.925" v="5054" actId="1076"/>
          <ac:grpSpMkLst>
            <pc:docMk/>
            <pc:sldMk cId="4055175250" sldId="386"/>
            <ac:grpSpMk id="51203" creationId="{FE0D06C0-17A4-4CAB-8F81-C328322EB8CC}"/>
          </ac:grpSpMkLst>
        </pc:grpChg>
      </pc:sldChg>
      <pc:sldChg chg="modSp add mod ord">
        <pc:chgData name="Rosalyn Hartwell" userId="918fa6d0-51d1-4555-b1fa-630c5235c947" providerId="ADAL" clId="{1CB36010-D7B0-4CF2-9207-D15F7799C4C9}" dt="2021-10-26T10:23:57.521" v="25405" actId="20577"/>
        <pc:sldMkLst>
          <pc:docMk/>
          <pc:sldMk cId="1714334010" sldId="403"/>
        </pc:sldMkLst>
        <pc:spChg chg="mod">
          <ac:chgData name="Rosalyn Hartwell" userId="918fa6d0-51d1-4555-b1fa-630c5235c947" providerId="ADAL" clId="{1CB36010-D7B0-4CF2-9207-D15F7799C4C9}" dt="2021-10-25T14:43:50.167" v="22634" actId="20577"/>
          <ac:spMkLst>
            <pc:docMk/>
            <pc:sldMk cId="1714334010" sldId="403"/>
            <ac:spMk id="5" creationId="{00000000-0000-0000-0000-000000000000}"/>
          </ac:spMkLst>
        </pc:spChg>
        <pc:graphicFrameChg chg="mod modGraphic">
          <ac:chgData name="Rosalyn Hartwell" userId="918fa6d0-51d1-4555-b1fa-630c5235c947" providerId="ADAL" clId="{1CB36010-D7B0-4CF2-9207-D15F7799C4C9}" dt="2021-10-26T10:23:57.521" v="25405" actId="20577"/>
          <ac:graphicFrameMkLst>
            <pc:docMk/>
            <pc:sldMk cId="1714334010" sldId="403"/>
            <ac:graphicFrameMk id="6" creationId="{00000000-0000-0000-0000-000000000000}"/>
          </ac:graphicFrameMkLst>
        </pc:graphicFrameChg>
      </pc:sldChg>
      <pc:sldChg chg="addSp delSp modSp add mod">
        <pc:chgData name="Rosalyn Hartwell" userId="918fa6d0-51d1-4555-b1fa-630c5235c947" providerId="ADAL" clId="{1CB36010-D7B0-4CF2-9207-D15F7799C4C9}" dt="2021-10-25T10:21:51.336" v="21712" actId="403"/>
        <pc:sldMkLst>
          <pc:docMk/>
          <pc:sldMk cId="2944024129" sldId="492"/>
        </pc:sldMkLst>
        <pc:spChg chg="mod">
          <ac:chgData name="Rosalyn Hartwell" userId="918fa6d0-51d1-4555-b1fa-630c5235c947" providerId="ADAL" clId="{1CB36010-D7B0-4CF2-9207-D15F7799C4C9}" dt="2021-10-25T10:21:51.336" v="21712" actId="403"/>
          <ac:spMkLst>
            <pc:docMk/>
            <pc:sldMk cId="2944024129" sldId="492"/>
            <ac:spMk id="3" creationId="{00000000-0000-0000-0000-000000000000}"/>
          </ac:spMkLst>
        </pc:spChg>
        <pc:spChg chg="del mod">
          <ac:chgData name="Rosalyn Hartwell" userId="918fa6d0-51d1-4555-b1fa-630c5235c947" providerId="ADAL" clId="{1CB36010-D7B0-4CF2-9207-D15F7799C4C9}" dt="2021-10-25T10:21:18.479" v="21705" actId="478"/>
          <ac:spMkLst>
            <pc:docMk/>
            <pc:sldMk cId="2944024129" sldId="492"/>
            <ac:spMk id="4" creationId="{2B9048A0-75AF-4234-A549-870FBFEA1590}"/>
          </ac:spMkLst>
        </pc:spChg>
        <pc:spChg chg="mod ord">
          <ac:chgData name="Rosalyn Hartwell" userId="918fa6d0-51d1-4555-b1fa-630c5235c947" providerId="ADAL" clId="{1CB36010-D7B0-4CF2-9207-D15F7799C4C9}" dt="2021-10-25T10:21:25.502" v="21706" actId="166"/>
          <ac:spMkLst>
            <pc:docMk/>
            <pc:sldMk cId="2944024129" sldId="492"/>
            <ac:spMk id="5" creationId="{C601E526-2E37-431D-867A-DD2F0863FFCC}"/>
          </ac:spMkLst>
        </pc:spChg>
        <pc:spChg chg="mod ord">
          <ac:chgData name="Rosalyn Hartwell" userId="918fa6d0-51d1-4555-b1fa-630c5235c947" providerId="ADAL" clId="{1CB36010-D7B0-4CF2-9207-D15F7799C4C9}" dt="2021-10-25T10:21:41.285" v="21707" actId="166"/>
          <ac:spMkLst>
            <pc:docMk/>
            <pc:sldMk cId="2944024129" sldId="492"/>
            <ac:spMk id="6" creationId="{1C086759-7628-4919-9A96-9856CA746BD8}"/>
          </ac:spMkLst>
        </pc:spChg>
        <pc:spChg chg="add mod">
          <ac:chgData name="Rosalyn Hartwell" userId="918fa6d0-51d1-4555-b1fa-630c5235c947" providerId="ADAL" clId="{1CB36010-D7B0-4CF2-9207-D15F7799C4C9}" dt="2021-10-25T10:21:16.722" v="21704"/>
          <ac:spMkLst>
            <pc:docMk/>
            <pc:sldMk cId="2944024129" sldId="492"/>
            <ac:spMk id="7" creationId="{878739BA-3535-4AC9-9723-EF82683E4243}"/>
          </ac:spMkLst>
        </pc:spChg>
      </pc:sldChg>
      <pc:sldChg chg="addSp delSp modSp add mod ord modAnim">
        <pc:chgData name="Rosalyn Hartwell" userId="918fa6d0-51d1-4555-b1fa-630c5235c947" providerId="ADAL" clId="{1CB36010-D7B0-4CF2-9207-D15F7799C4C9}" dt="2021-10-25T09:11:56.314" v="21454" actId="403"/>
        <pc:sldMkLst>
          <pc:docMk/>
          <pc:sldMk cId="1738321905" sldId="503"/>
        </pc:sldMkLst>
        <pc:spChg chg="del">
          <ac:chgData name="Rosalyn Hartwell" userId="918fa6d0-51d1-4555-b1fa-630c5235c947" providerId="ADAL" clId="{1CB36010-D7B0-4CF2-9207-D15F7799C4C9}" dt="2021-10-25T09:05:04.283" v="21359" actId="478"/>
          <ac:spMkLst>
            <pc:docMk/>
            <pc:sldMk cId="1738321905" sldId="503"/>
            <ac:spMk id="4" creationId="{00000000-0000-0000-0000-000000000000}"/>
          </ac:spMkLst>
        </pc:spChg>
        <pc:spChg chg="del">
          <ac:chgData name="Rosalyn Hartwell" userId="918fa6d0-51d1-4555-b1fa-630c5235c947" providerId="ADAL" clId="{1CB36010-D7B0-4CF2-9207-D15F7799C4C9}" dt="2021-10-25T09:05:01.029" v="21358" actId="478"/>
          <ac:spMkLst>
            <pc:docMk/>
            <pc:sldMk cId="1738321905" sldId="503"/>
            <ac:spMk id="5" creationId="{00000000-0000-0000-0000-000000000000}"/>
          </ac:spMkLst>
        </pc:spChg>
        <pc:spChg chg="del">
          <ac:chgData name="Rosalyn Hartwell" userId="918fa6d0-51d1-4555-b1fa-630c5235c947" providerId="ADAL" clId="{1CB36010-D7B0-4CF2-9207-D15F7799C4C9}" dt="2021-10-25T09:05:07.430" v="21360" actId="478"/>
          <ac:spMkLst>
            <pc:docMk/>
            <pc:sldMk cId="1738321905" sldId="503"/>
            <ac:spMk id="6" creationId="{00000000-0000-0000-0000-000000000000}"/>
          </ac:spMkLst>
        </pc:spChg>
        <pc:spChg chg="mod">
          <ac:chgData name="Rosalyn Hartwell" userId="918fa6d0-51d1-4555-b1fa-630c5235c947" providerId="ADAL" clId="{1CB36010-D7B0-4CF2-9207-D15F7799C4C9}" dt="2021-10-25T09:11:56.314" v="21454" actId="403"/>
          <ac:spMkLst>
            <pc:docMk/>
            <pc:sldMk cId="1738321905" sldId="503"/>
            <ac:spMk id="7" creationId="{00000000-0000-0000-0000-000000000000}"/>
          </ac:spMkLst>
        </pc:spChg>
        <pc:spChg chg="add mod ord">
          <ac:chgData name="Rosalyn Hartwell" userId="918fa6d0-51d1-4555-b1fa-630c5235c947" providerId="ADAL" clId="{1CB36010-D7B0-4CF2-9207-D15F7799C4C9}" dt="2021-10-25T09:05:26.817" v="21363" actId="166"/>
          <ac:spMkLst>
            <pc:docMk/>
            <pc:sldMk cId="1738321905" sldId="503"/>
            <ac:spMk id="8" creationId="{94E9D33D-DFBF-4BF5-A3C9-284DAA780BC8}"/>
          </ac:spMkLst>
        </pc:spChg>
        <pc:spChg chg="add mod">
          <ac:chgData name="Rosalyn Hartwell" userId="918fa6d0-51d1-4555-b1fa-630c5235c947" providerId="ADAL" clId="{1CB36010-D7B0-4CF2-9207-D15F7799C4C9}" dt="2021-10-25T09:05:11.387" v="21361"/>
          <ac:spMkLst>
            <pc:docMk/>
            <pc:sldMk cId="1738321905" sldId="503"/>
            <ac:spMk id="9" creationId="{1E6E05FA-911A-4282-BC2B-1431C4FCE85B}"/>
          </ac:spMkLst>
        </pc:spChg>
        <pc:spChg chg="add mod">
          <ac:chgData name="Rosalyn Hartwell" userId="918fa6d0-51d1-4555-b1fa-630c5235c947" providerId="ADAL" clId="{1CB36010-D7B0-4CF2-9207-D15F7799C4C9}" dt="2021-10-25T09:05:21.175" v="21362"/>
          <ac:spMkLst>
            <pc:docMk/>
            <pc:sldMk cId="1738321905" sldId="503"/>
            <ac:spMk id="10" creationId="{787CFEDA-4CDF-4DCF-ADB8-FEF04299AA62}"/>
          </ac:spMkLst>
        </pc:spChg>
      </pc:sldChg>
      <pc:sldChg chg="addSp delSp modSp add mod ord modNotesTx">
        <pc:chgData name="Rosalyn Hartwell" userId="918fa6d0-51d1-4555-b1fa-630c5235c947" providerId="ADAL" clId="{1CB36010-D7B0-4CF2-9207-D15F7799C4C9}" dt="2021-10-25T09:11:17.246" v="21450"/>
        <pc:sldMkLst>
          <pc:docMk/>
          <pc:sldMk cId="961547318" sldId="504"/>
        </pc:sldMkLst>
        <pc:spChg chg="del">
          <ac:chgData name="Rosalyn Hartwell" userId="918fa6d0-51d1-4555-b1fa-630c5235c947" providerId="ADAL" clId="{1CB36010-D7B0-4CF2-9207-D15F7799C4C9}" dt="2021-10-25T09:02:59.685" v="21333" actId="478"/>
          <ac:spMkLst>
            <pc:docMk/>
            <pc:sldMk cId="961547318" sldId="504"/>
            <ac:spMk id="4" creationId="{00000000-0000-0000-0000-000000000000}"/>
          </ac:spMkLst>
        </pc:spChg>
        <pc:spChg chg="mod ord">
          <ac:chgData name="Rosalyn Hartwell" userId="918fa6d0-51d1-4555-b1fa-630c5235c947" providerId="ADAL" clId="{1CB36010-D7B0-4CF2-9207-D15F7799C4C9}" dt="2021-10-25T09:04:52.721" v="21356" actId="1076"/>
          <ac:spMkLst>
            <pc:docMk/>
            <pc:sldMk cId="961547318" sldId="504"/>
            <ac:spMk id="5" creationId="{00000000-0000-0000-0000-000000000000}"/>
          </ac:spMkLst>
        </pc:spChg>
        <pc:spChg chg="mod ord">
          <ac:chgData name="Rosalyn Hartwell" userId="918fa6d0-51d1-4555-b1fa-630c5235c947" providerId="ADAL" clId="{1CB36010-D7B0-4CF2-9207-D15F7799C4C9}" dt="2021-10-25T09:04:06.246" v="21346" actId="14100"/>
          <ac:spMkLst>
            <pc:docMk/>
            <pc:sldMk cId="961547318" sldId="504"/>
            <ac:spMk id="6" creationId="{00000000-0000-0000-0000-000000000000}"/>
          </ac:spMkLst>
        </pc:spChg>
        <pc:spChg chg="mod">
          <ac:chgData name="Rosalyn Hartwell" userId="918fa6d0-51d1-4555-b1fa-630c5235c947" providerId="ADAL" clId="{1CB36010-D7B0-4CF2-9207-D15F7799C4C9}" dt="2021-10-25T09:04:45.118" v="21355" actId="14100"/>
          <ac:spMkLst>
            <pc:docMk/>
            <pc:sldMk cId="961547318" sldId="504"/>
            <ac:spMk id="7" creationId="{00000000-0000-0000-0000-000000000000}"/>
          </ac:spMkLst>
        </pc:spChg>
        <pc:spChg chg="add mod">
          <ac:chgData name="Rosalyn Hartwell" userId="918fa6d0-51d1-4555-b1fa-630c5235c947" providerId="ADAL" clId="{1CB36010-D7B0-4CF2-9207-D15F7799C4C9}" dt="2021-10-25T09:02:57.930" v="21332"/>
          <ac:spMkLst>
            <pc:docMk/>
            <pc:sldMk cId="961547318" sldId="504"/>
            <ac:spMk id="8" creationId="{7A9E8A11-04AB-48CF-93C2-48296464DF14}"/>
          </ac:spMkLst>
        </pc:spChg>
      </pc:sldChg>
      <pc:sldChg chg="addSp delSp modSp add mod ord modNotesTx">
        <pc:chgData name="Rosalyn Hartwell" userId="918fa6d0-51d1-4555-b1fa-630c5235c947" providerId="ADAL" clId="{1CB36010-D7B0-4CF2-9207-D15F7799C4C9}" dt="2021-10-25T09:10:15.895" v="21446" actId="255"/>
        <pc:sldMkLst>
          <pc:docMk/>
          <pc:sldMk cId="264950874" sldId="505"/>
        </pc:sldMkLst>
        <pc:spChg chg="del mod">
          <ac:chgData name="Rosalyn Hartwell" userId="918fa6d0-51d1-4555-b1fa-630c5235c947" providerId="ADAL" clId="{1CB36010-D7B0-4CF2-9207-D15F7799C4C9}" dt="2021-10-25T09:09:14.756" v="21434" actId="478"/>
          <ac:spMkLst>
            <pc:docMk/>
            <pc:sldMk cId="264950874" sldId="505"/>
            <ac:spMk id="4" creationId="{00000000-0000-0000-0000-000000000000}"/>
          </ac:spMkLst>
        </pc:spChg>
        <pc:spChg chg="mod ord">
          <ac:chgData name="Rosalyn Hartwell" userId="918fa6d0-51d1-4555-b1fa-630c5235c947" providerId="ADAL" clId="{1CB36010-D7B0-4CF2-9207-D15F7799C4C9}" dt="2021-10-25T09:09:52.880" v="21442" actId="14100"/>
          <ac:spMkLst>
            <pc:docMk/>
            <pc:sldMk cId="264950874" sldId="505"/>
            <ac:spMk id="5" creationId="{00000000-0000-0000-0000-000000000000}"/>
          </ac:spMkLst>
        </pc:spChg>
        <pc:spChg chg="mod">
          <ac:chgData name="Rosalyn Hartwell" userId="918fa6d0-51d1-4555-b1fa-630c5235c947" providerId="ADAL" clId="{1CB36010-D7B0-4CF2-9207-D15F7799C4C9}" dt="2021-10-25T09:09:41.323" v="21439" actId="14100"/>
          <ac:spMkLst>
            <pc:docMk/>
            <pc:sldMk cId="264950874" sldId="505"/>
            <ac:spMk id="6" creationId="{00000000-0000-0000-0000-000000000000}"/>
          </ac:spMkLst>
        </pc:spChg>
        <pc:spChg chg="mod">
          <ac:chgData name="Rosalyn Hartwell" userId="918fa6d0-51d1-4555-b1fa-630c5235c947" providerId="ADAL" clId="{1CB36010-D7B0-4CF2-9207-D15F7799C4C9}" dt="2021-10-25T09:10:15.895" v="21446" actId="255"/>
          <ac:spMkLst>
            <pc:docMk/>
            <pc:sldMk cId="264950874" sldId="505"/>
            <ac:spMk id="7" creationId="{00000000-0000-0000-0000-000000000000}"/>
          </ac:spMkLst>
        </pc:spChg>
        <pc:spChg chg="add mod">
          <ac:chgData name="Rosalyn Hartwell" userId="918fa6d0-51d1-4555-b1fa-630c5235c947" providerId="ADAL" clId="{1CB36010-D7B0-4CF2-9207-D15F7799C4C9}" dt="2021-10-25T09:09:12.524" v="21433"/>
          <ac:spMkLst>
            <pc:docMk/>
            <pc:sldMk cId="264950874" sldId="505"/>
            <ac:spMk id="8" creationId="{7EBEBFCF-A33F-4A9D-8445-72B7F56232E2}"/>
          </ac:spMkLst>
        </pc:spChg>
      </pc:sldChg>
      <pc:sldChg chg="addSp modSp add mod">
        <pc:chgData name="Rosalyn Hartwell" userId="918fa6d0-51d1-4555-b1fa-630c5235c947" providerId="ADAL" clId="{1CB36010-D7B0-4CF2-9207-D15F7799C4C9}" dt="2021-10-26T09:42:55.172" v="24750" actId="1076"/>
        <pc:sldMkLst>
          <pc:docMk/>
          <pc:sldMk cId="1930537115" sldId="506"/>
        </pc:sldMkLst>
        <pc:spChg chg="mod">
          <ac:chgData name="Rosalyn Hartwell" userId="918fa6d0-51d1-4555-b1fa-630c5235c947" providerId="ADAL" clId="{1CB36010-D7B0-4CF2-9207-D15F7799C4C9}" dt="2021-10-25T10:03:39.279" v="21665" actId="1076"/>
          <ac:spMkLst>
            <pc:docMk/>
            <pc:sldMk cId="1930537115" sldId="506"/>
            <ac:spMk id="4" creationId="{00000000-0000-0000-0000-000000000000}"/>
          </ac:spMkLst>
        </pc:spChg>
        <pc:spChg chg="mod">
          <ac:chgData name="Rosalyn Hartwell" userId="918fa6d0-51d1-4555-b1fa-630c5235c947" providerId="ADAL" clId="{1CB36010-D7B0-4CF2-9207-D15F7799C4C9}" dt="2021-10-25T10:01:07.620" v="21608" actId="14100"/>
          <ac:spMkLst>
            <pc:docMk/>
            <pc:sldMk cId="1930537115" sldId="506"/>
            <ac:spMk id="5" creationId="{00000000-0000-0000-0000-000000000000}"/>
          </ac:spMkLst>
        </pc:spChg>
        <pc:spChg chg="add mod">
          <ac:chgData name="Rosalyn Hartwell" userId="918fa6d0-51d1-4555-b1fa-630c5235c947" providerId="ADAL" clId="{1CB36010-D7B0-4CF2-9207-D15F7799C4C9}" dt="2021-10-26T09:42:55.172" v="24750" actId="1076"/>
          <ac:spMkLst>
            <pc:docMk/>
            <pc:sldMk cId="1930537115" sldId="506"/>
            <ac:spMk id="9" creationId="{3C6E7B32-8EF1-49BD-B427-58E8767486E7}"/>
          </ac:spMkLst>
        </pc:spChg>
        <pc:spChg chg="mod">
          <ac:chgData name="Rosalyn Hartwell" userId="918fa6d0-51d1-4555-b1fa-630c5235c947" providerId="ADAL" clId="{1CB36010-D7B0-4CF2-9207-D15F7799C4C9}" dt="2021-10-25T10:00:59.738" v="21606" actId="113"/>
          <ac:spMkLst>
            <pc:docMk/>
            <pc:sldMk cId="1930537115" sldId="506"/>
            <ac:spMk id="13" creationId="{00000000-0000-0000-0000-000000000000}"/>
          </ac:spMkLst>
        </pc:spChg>
        <pc:spChg chg="mod">
          <ac:chgData name="Rosalyn Hartwell" userId="918fa6d0-51d1-4555-b1fa-630c5235c947" providerId="ADAL" clId="{1CB36010-D7B0-4CF2-9207-D15F7799C4C9}" dt="2021-10-26T09:42:20.988" v="24748" actId="20577"/>
          <ac:spMkLst>
            <pc:docMk/>
            <pc:sldMk cId="1930537115" sldId="506"/>
            <ac:spMk id="15" creationId="{00000000-0000-0000-0000-000000000000}"/>
          </ac:spMkLst>
        </pc:spChg>
        <pc:spChg chg="mod">
          <ac:chgData name="Rosalyn Hartwell" userId="918fa6d0-51d1-4555-b1fa-630c5235c947" providerId="ADAL" clId="{1CB36010-D7B0-4CF2-9207-D15F7799C4C9}" dt="2021-10-25T10:04:11.319" v="21670" actId="1076"/>
          <ac:spMkLst>
            <pc:docMk/>
            <pc:sldMk cId="1930537115" sldId="506"/>
            <ac:spMk id="18" creationId="{00000000-0000-0000-0000-000000000000}"/>
          </ac:spMkLst>
        </pc:spChg>
        <pc:spChg chg="mod">
          <ac:chgData name="Rosalyn Hartwell" userId="918fa6d0-51d1-4555-b1fa-630c5235c947" providerId="ADAL" clId="{1CB36010-D7B0-4CF2-9207-D15F7799C4C9}" dt="2021-10-25T10:04:00.336" v="21668" actId="1076"/>
          <ac:spMkLst>
            <pc:docMk/>
            <pc:sldMk cId="1930537115" sldId="506"/>
            <ac:spMk id="19" creationId="{00000000-0000-0000-0000-000000000000}"/>
          </ac:spMkLst>
        </pc:spChg>
        <pc:spChg chg="mod">
          <ac:chgData name="Rosalyn Hartwell" userId="918fa6d0-51d1-4555-b1fa-630c5235c947" providerId="ADAL" clId="{1CB36010-D7B0-4CF2-9207-D15F7799C4C9}" dt="2021-10-25T10:04:06.408" v="21669" actId="1076"/>
          <ac:spMkLst>
            <pc:docMk/>
            <pc:sldMk cId="1930537115" sldId="506"/>
            <ac:spMk id="21" creationId="{00000000-0000-0000-0000-000000000000}"/>
          </ac:spMkLst>
        </pc:spChg>
      </pc:sldChg>
      <pc:sldChg chg="modSp add del mod modNotesTx">
        <pc:chgData name="Rosalyn Hartwell" userId="918fa6d0-51d1-4555-b1fa-630c5235c947" providerId="ADAL" clId="{1CB36010-D7B0-4CF2-9207-D15F7799C4C9}" dt="2021-10-20T14:50:08.894" v="20644" actId="47"/>
        <pc:sldMkLst>
          <pc:docMk/>
          <pc:sldMk cId="2020775831" sldId="507"/>
        </pc:sldMkLst>
        <pc:spChg chg="mod">
          <ac:chgData name="Rosalyn Hartwell" userId="918fa6d0-51d1-4555-b1fa-630c5235c947" providerId="ADAL" clId="{1CB36010-D7B0-4CF2-9207-D15F7799C4C9}" dt="2021-10-12T08:42:22.991" v="6425" actId="20577"/>
          <ac:spMkLst>
            <pc:docMk/>
            <pc:sldMk cId="2020775831" sldId="507"/>
            <ac:spMk id="6" creationId="{00000000-0000-0000-0000-000000000000}"/>
          </ac:spMkLst>
        </pc:spChg>
        <pc:spChg chg="mod">
          <ac:chgData name="Rosalyn Hartwell" userId="918fa6d0-51d1-4555-b1fa-630c5235c947" providerId="ADAL" clId="{1CB36010-D7B0-4CF2-9207-D15F7799C4C9}" dt="2021-10-12T08:42:46.011" v="6471" actId="20577"/>
          <ac:spMkLst>
            <pc:docMk/>
            <pc:sldMk cId="2020775831" sldId="507"/>
            <ac:spMk id="8" creationId="{4C721327-352B-40A9-92CF-BFEB48D4B56C}"/>
          </ac:spMkLst>
        </pc:spChg>
      </pc:sldChg>
      <pc:sldChg chg="addSp delSp modSp add del mod modNotesTx">
        <pc:chgData name="Rosalyn Hartwell" userId="918fa6d0-51d1-4555-b1fa-630c5235c947" providerId="ADAL" clId="{1CB36010-D7B0-4CF2-9207-D15F7799C4C9}" dt="2021-10-20T14:50:18.432" v="20645" actId="47"/>
        <pc:sldMkLst>
          <pc:docMk/>
          <pc:sldMk cId="2522528530" sldId="508"/>
        </pc:sldMkLst>
        <pc:spChg chg="mod">
          <ac:chgData name="Rosalyn Hartwell" userId="918fa6d0-51d1-4555-b1fa-630c5235c947" providerId="ADAL" clId="{1CB36010-D7B0-4CF2-9207-D15F7799C4C9}" dt="2021-10-12T08:54:50.955" v="6898" actId="14100"/>
          <ac:spMkLst>
            <pc:docMk/>
            <pc:sldMk cId="2522528530" sldId="508"/>
            <ac:spMk id="6" creationId="{00000000-0000-0000-0000-000000000000}"/>
          </ac:spMkLst>
        </pc:spChg>
        <pc:spChg chg="add mod">
          <ac:chgData name="Rosalyn Hartwell" userId="918fa6d0-51d1-4555-b1fa-630c5235c947" providerId="ADAL" clId="{1CB36010-D7B0-4CF2-9207-D15F7799C4C9}" dt="2021-10-12T14:00:29.749" v="7107" actId="20577"/>
          <ac:spMkLst>
            <pc:docMk/>
            <pc:sldMk cId="2522528530" sldId="508"/>
            <ac:spMk id="7" creationId="{E3EAFF55-7934-4532-AF8F-04B50B385C44}"/>
          </ac:spMkLst>
        </pc:spChg>
        <pc:spChg chg="del mod">
          <ac:chgData name="Rosalyn Hartwell" userId="918fa6d0-51d1-4555-b1fa-630c5235c947" providerId="ADAL" clId="{1CB36010-D7B0-4CF2-9207-D15F7799C4C9}" dt="2021-10-12T08:45:12.028" v="6589" actId="478"/>
          <ac:spMkLst>
            <pc:docMk/>
            <pc:sldMk cId="2522528530" sldId="508"/>
            <ac:spMk id="8" creationId="{4C721327-352B-40A9-92CF-BFEB48D4B56C}"/>
          </ac:spMkLst>
        </pc:spChg>
        <pc:spChg chg="add mod">
          <ac:chgData name="Rosalyn Hartwell" userId="918fa6d0-51d1-4555-b1fa-630c5235c947" providerId="ADAL" clId="{1CB36010-D7B0-4CF2-9207-D15F7799C4C9}" dt="2021-10-12T08:52:26.117" v="6791" actId="20577"/>
          <ac:spMkLst>
            <pc:docMk/>
            <pc:sldMk cId="2522528530" sldId="508"/>
            <ac:spMk id="9" creationId="{274BB5D4-1114-4C2F-B317-328C2388B74C}"/>
          </ac:spMkLst>
        </pc:spChg>
        <pc:spChg chg="add del mod">
          <ac:chgData name="Rosalyn Hartwell" userId="918fa6d0-51d1-4555-b1fa-630c5235c947" providerId="ADAL" clId="{1CB36010-D7B0-4CF2-9207-D15F7799C4C9}" dt="2021-10-12T14:37:47.862" v="7111"/>
          <ac:spMkLst>
            <pc:docMk/>
            <pc:sldMk cId="2522528530" sldId="508"/>
            <ac:spMk id="11" creationId="{CED0F994-A07A-419A-B1E2-27108E5B44FA}"/>
          </ac:spMkLst>
        </pc:spChg>
      </pc:sldChg>
      <pc:sldChg chg="modSp add del mod modNotesTx">
        <pc:chgData name="Rosalyn Hartwell" userId="918fa6d0-51d1-4555-b1fa-630c5235c947" providerId="ADAL" clId="{1CB36010-D7B0-4CF2-9207-D15F7799C4C9}" dt="2021-10-26T12:20:35.940" v="27153" actId="47"/>
        <pc:sldMkLst>
          <pc:docMk/>
          <pc:sldMk cId="2134008486" sldId="509"/>
        </pc:sldMkLst>
        <pc:spChg chg="mod">
          <ac:chgData name="Rosalyn Hartwell" userId="918fa6d0-51d1-4555-b1fa-630c5235c947" providerId="ADAL" clId="{1CB36010-D7B0-4CF2-9207-D15F7799C4C9}" dt="2021-10-26T10:33:34.775" v="25591" actId="20577"/>
          <ac:spMkLst>
            <pc:docMk/>
            <pc:sldMk cId="2134008486" sldId="509"/>
            <ac:spMk id="6" creationId="{00000000-0000-0000-0000-000000000000}"/>
          </ac:spMkLst>
        </pc:spChg>
        <pc:spChg chg="mod">
          <ac:chgData name="Rosalyn Hartwell" userId="918fa6d0-51d1-4555-b1fa-630c5235c947" providerId="ADAL" clId="{1CB36010-D7B0-4CF2-9207-D15F7799C4C9}" dt="2021-10-26T10:33:31.773" v="25590" actId="1076"/>
          <ac:spMkLst>
            <pc:docMk/>
            <pc:sldMk cId="2134008486" sldId="509"/>
            <ac:spMk id="7" creationId="{E3EAFF55-7934-4532-AF8F-04B50B385C44}"/>
          </ac:spMkLst>
        </pc:spChg>
      </pc:sldChg>
      <pc:sldChg chg="addSp delSp modSp add mod modAnim modNotesTx">
        <pc:chgData name="Rosalyn Hartwell" userId="918fa6d0-51d1-4555-b1fa-630c5235c947" providerId="ADAL" clId="{1CB36010-D7B0-4CF2-9207-D15F7799C4C9}" dt="2021-10-25T09:54:26.303" v="21547" actId="14100"/>
        <pc:sldMkLst>
          <pc:docMk/>
          <pc:sldMk cId="2134056616" sldId="510"/>
        </pc:sldMkLst>
        <pc:spChg chg="del">
          <ac:chgData name="Rosalyn Hartwell" userId="918fa6d0-51d1-4555-b1fa-630c5235c947" providerId="ADAL" clId="{1CB36010-D7B0-4CF2-9207-D15F7799C4C9}" dt="2021-10-25T09:41:50.225" v="21482" actId="478"/>
          <ac:spMkLst>
            <pc:docMk/>
            <pc:sldMk cId="2134056616" sldId="510"/>
            <ac:spMk id="4" creationId="{00000000-0000-0000-0000-000000000000}"/>
          </ac:spMkLst>
        </pc:spChg>
        <pc:spChg chg="mod ord">
          <ac:chgData name="Rosalyn Hartwell" userId="918fa6d0-51d1-4555-b1fa-630c5235c947" providerId="ADAL" clId="{1CB36010-D7B0-4CF2-9207-D15F7799C4C9}" dt="2021-10-25T09:54:26.303" v="21547" actId="14100"/>
          <ac:spMkLst>
            <pc:docMk/>
            <pc:sldMk cId="2134056616" sldId="510"/>
            <ac:spMk id="5" creationId="{00000000-0000-0000-0000-000000000000}"/>
          </ac:spMkLst>
        </pc:spChg>
        <pc:spChg chg="mod">
          <ac:chgData name="Rosalyn Hartwell" userId="918fa6d0-51d1-4555-b1fa-630c5235c947" providerId="ADAL" clId="{1CB36010-D7B0-4CF2-9207-D15F7799C4C9}" dt="2021-10-25T09:54:18.269" v="21545" actId="1076"/>
          <ac:spMkLst>
            <pc:docMk/>
            <pc:sldMk cId="2134056616" sldId="510"/>
            <ac:spMk id="6" creationId="{00000000-0000-0000-0000-000000000000}"/>
          </ac:spMkLst>
        </pc:spChg>
        <pc:spChg chg="mod">
          <ac:chgData name="Rosalyn Hartwell" userId="918fa6d0-51d1-4555-b1fa-630c5235c947" providerId="ADAL" clId="{1CB36010-D7B0-4CF2-9207-D15F7799C4C9}" dt="2021-10-25T09:44:09.061" v="21527" actId="403"/>
          <ac:spMkLst>
            <pc:docMk/>
            <pc:sldMk cId="2134056616" sldId="510"/>
            <ac:spMk id="7" creationId="{00000000-0000-0000-0000-000000000000}"/>
          </ac:spMkLst>
        </pc:spChg>
        <pc:spChg chg="add del mod">
          <ac:chgData name="Rosalyn Hartwell" userId="918fa6d0-51d1-4555-b1fa-630c5235c947" providerId="ADAL" clId="{1CB36010-D7B0-4CF2-9207-D15F7799C4C9}" dt="2021-10-25T09:53:32.720" v="21532" actId="21"/>
          <ac:spMkLst>
            <pc:docMk/>
            <pc:sldMk cId="2134056616" sldId="510"/>
            <ac:spMk id="8" creationId="{0059CD31-424A-431F-8321-7394CFCAF768}"/>
          </ac:spMkLst>
        </pc:spChg>
      </pc:sldChg>
      <pc:sldChg chg="addSp modSp add mod modAnim">
        <pc:chgData name="Rosalyn Hartwell" userId="918fa6d0-51d1-4555-b1fa-630c5235c947" providerId="ADAL" clId="{1CB36010-D7B0-4CF2-9207-D15F7799C4C9}" dt="2021-10-26T10:29:52.760" v="25504" actId="20577"/>
        <pc:sldMkLst>
          <pc:docMk/>
          <pc:sldMk cId="0" sldId="511"/>
        </pc:sldMkLst>
        <pc:spChg chg="add mod ord">
          <ac:chgData name="Rosalyn Hartwell" userId="918fa6d0-51d1-4555-b1fa-630c5235c947" providerId="ADAL" clId="{1CB36010-D7B0-4CF2-9207-D15F7799C4C9}" dt="2021-10-25T10:27:24.287" v="21784" actId="167"/>
          <ac:spMkLst>
            <pc:docMk/>
            <pc:sldMk cId="0" sldId="511"/>
            <ac:spMk id="4" creationId="{53330C2B-F73D-4A6B-9D4B-EDD1BDD37E84}"/>
          </ac:spMkLst>
        </pc:spChg>
        <pc:spChg chg="add mod">
          <ac:chgData name="Rosalyn Hartwell" userId="918fa6d0-51d1-4555-b1fa-630c5235c947" providerId="ADAL" clId="{1CB36010-D7B0-4CF2-9207-D15F7799C4C9}" dt="2021-10-26T10:29:41.591" v="25501" actId="14100"/>
          <ac:spMkLst>
            <pc:docMk/>
            <pc:sldMk cId="0" sldId="511"/>
            <ac:spMk id="5" creationId="{592583E1-DA27-43DA-BE62-95F9868AE3A3}"/>
          </ac:spMkLst>
        </pc:spChg>
        <pc:spChg chg="mod">
          <ac:chgData name="Rosalyn Hartwell" userId="918fa6d0-51d1-4555-b1fa-630c5235c947" providerId="ADAL" clId="{1CB36010-D7B0-4CF2-9207-D15F7799C4C9}" dt="2021-10-26T10:29:30.357" v="25498" actId="1076"/>
          <ac:spMkLst>
            <pc:docMk/>
            <pc:sldMk cId="0" sldId="511"/>
            <ac:spMk id="21506" creationId="{B6AC3284-7D17-4274-BD19-350007B511CD}"/>
          </ac:spMkLst>
        </pc:spChg>
        <pc:spChg chg="mod">
          <ac:chgData name="Rosalyn Hartwell" userId="918fa6d0-51d1-4555-b1fa-630c5235c947" providerId="ADAL" clId="{1CB36010-D7B0-4CF2-9207-D15F7799C4C9}" dt="2021-10-26T10:29:52.760" v="25504" actId="20577"/>
          <ac:spMkLst>
            <pc:docMk/>
            <pc:sldMk cId="0" sldId="511"/>
            <ac:spMk id="32771" creationId="{FF25A70C-A91F-45B4-AD8B-60EE3E26BE6C}"/>
          </ac:spMkLst>
        </pc:spChg>
      </pc:sldChg>
      <pc:sldChg chg="add del">
        <pc:chgData name="Rosalyn Hartwell" userId="918fa6d0-51d1-4555-b1fa-630c5235c947" providerId="ADAL" clId="{1CB36010-D7B0-4CF2-9207-D15F7799C4C9}" dt="2021-10-25T13:03:01.445" v="22273" actId="47"/>
        <pc:sldMkLst>
          <pc:docMk/>
          <pc:sldMk cId="0" sldId="512"/>
        </pc:sldMkLst>
      </pc:sldChg>
      <pc:sldChg chg="add del modNotesTx">
        <pc:chgData name="Rosalyn Hartwell" userId="918fa6d0-51d1-4555-b1fa-630c5235c947" providerId="ADAL" clId="{1CB36010-D7B0-4CF2-9207-D15F7799C4C9}" dt="2021-10-25T10:20:34.749" v="21703" actId="47"/>
        <pc:sldMkLst>
          <pc:docMk/>
          <pc:sldMk cId="0" sldId="513"/>
        </pc:sldMkLst>
      </pc:sldChg>
      <pc:sldChg chg="add del">
        <pc:chgData name="Rosalyn Hartwell" userId="918fa6d0-51d1-4555-b1fa-630c5235c947" providerId="ADAL" clId="{1CB36010-D7B0-4CF2-9207-D15F7799C4C9}" dt="2021-10-25T10:20:34.749" v="21703" actId="47"/>
        <pc:sldMkLst>
          <pc:docMk/>
          <pc:sldMk cId="0" sldId="514"/>
        </pc:sldMkLst>
      </pc:sldChg>
      <pc:sldChg chg="modSp add del mod ord modNotesTx">
        <pc:chgData name="Rosalyn Hartwell" userId="918fa6d0-51d1-4555-b1fa-630c5235c947" providerId="ADAL" clId="{1CB36010-D7B0-4CF2-9207-D15F7799C4C9}" dt="2021-10-26T10:32:23.792" v="25523" actId="207"/>
        <pc:sldMkLst>
          <pc:docMk/>
          <pc:sldMk cId="886550978" sldId="515"/>
        </pc:sldMkLst>
        <pc:spChg chg="mod">
          <ac:chgData name="Rosalyn Hartwell" userId="918fa6d0-51d1-4555-b1fa-630c5235c947" providerId="ADAL" clId="{1CB36010-D7B0-4CF2-9207-D15F7799C4C9}" dt="2021-10-26T10:32:23.792" v="25523" actId="207"/>
          <ac:spMkLst>
            <pc:docMk/>
            <pc:sldMk cId="886550978" sldId="515"/>
            <ac:spMk id="2" creationId="{00000000-0000-0000-0000-000000000000}"/>
          </ac:spMkLst>
        </pc:spChg>
        <pc:spChg chg="mod">
          <ac:chgData name="Rosalyn Hartwell" userId="918fa6d0-51d1-4555-b1fa-630c5235c947" providerId="ADAL" clId="{1CB36010-D7B0-4CF2-9207-D15F7799C4C9}" dt="2021-10-26T10:32:15.069" v="25522" actId="27636"/>
          <ac:spMkLst>
            <pc:docMk/>
            <pc:sldMk cId="886550978" sldId="515"/>
            <ac:spMk id="3" creationId="{00000000-0000-0000-0000-000000000000}"/>
          </ac:spMkLst>
        </pc:spChg>
        <pc:spChg chg="add mod ord">
          <ac:chgData name="Rosalyn Hartwell" userId="918fa6d0-51d1-4555-b1fa-630c5235c947" providerId="ADAL" clId="{1CB36010-D7B0-4CF2-9207-D15F7799C4C9}" dt="2021-10-25T14:36:39.381" v="22622" actId="167"/>
          <ac:spMkLst>
            <pc:docMk/>
            <pc:sldMk cId="886550978" sldId="515"/>
            <ac:spMk id="4" creationId="{7CE1E7AE-4727-40CD-8F77-E3404AC97C09}"/>
          </ac:spMkLst>
        </pc:spChg>
      </pc:sldChg>
      <pc:sldChg chg="add del">
        <pc:chgData name="Rosalyn Hartwell" userId="918fa6d0-51d1-4555-b1fa-630c5235c947" providerId="ADAL" clId="{1CB36010-D7B0-4CF2-9207-D15F7799C4C9}" dt="2021-10-25T10:20:34.749" v="21703" actId="47"/>
        <pc:sldMkLst>
          <pc:docMk/>
          <pc:sldMk cId="0" sldId="516"/>
        </pc:sldMkLst>
      </pc:sldChg>
      <pc:sldChg chg="addSp delSp modSp add mod">
        <pc:chgData name="Rosalyn Hartwell" userId="918fa6d0-51d1-4555-b1fa-630c5235c947" providerId="ADAL" clId="{1CB36010-D7B0-4CF2-9207-D15F7799C4C9}" dt="2021-10-25T12:47:40.427" v="22124" actId="113"/>
        <pc:sldMkLst>
          <pc:docMk/>
          <pc:sldMk cId="612038547" sldId="517"/>
        </pc:sldMkLst>
        <pc:spChg chg="del">
          <ac:chgData name="Rosalyn Hartwell" userId="918fa6d0-51d1-4555-b1fa-630c5235c947" providerId="ADAL" clId="{1CB36010-D7B0-4CF2-9207-D15F7799C4C9}" dt="2021-10-25T10:30:30.415" v="21812" actId="478"/>
          <ac:spMkLst>
            <pc:docMk/>
            <pc:sldMk cId="612038547" sldId="517"/>
            <ac:spMk id="4" creationId="{00000000-0000-0000-0000-000000000000}"/>
          </ac:spMkLst>
        </pc:spChg>
        <pc:spChg chg="mod">
          <ac:chgData name="Rosalyn Hartwell" userId="918fa6d0-51d1-4555-b1fa-630c5235c947" providerId="ADAL" clId="{1CB36010-D7B0-4CF2-9207-D15F7799C4C9}" dt="2021-10-25T12:47:14.337" v="22119" actId="14100"/>
          <ac:spMkLst>
            <pc:docMk/>
            <pc:sldMk cId="612038547" sldId="517"/>
            <ac:spMk id="5" creationId="{00000000-0000-0000-0000-000000000000}"/>
          </ac:spMkLst>
        </pc:spChg>
        <pc:spChg chg="mod">
          <ac:chgData name="Rosalyn Hartwell" userId="918fa6d0-51d1-4555-b1fa-630c5235c947" providerId="ADAL" clId="{1CB36010-D7B0-4CF2-9207-D15F7799C4C9}" dt="2021-10-25T12:47:40.427" v="22124" actId="113"/>
          <ac:spMkLst>
            <pc:docMk/>
            <pc:sldMk cId="612038547" sldId="517"/>
            <ac:spMk id="6" creationId="{00000000-0000-0000-0000-000000000000}"/>
          </ac:spMkLst>
        </pc:spChg>
        <pc:spChg chg="mod">
          <ac:chgData name="Rosalyn Hartwell" userId="918fa6d0-51d1-4555-b1fa-630c5235c947" providerId="ADAL" clId="{1CB36010-D7B0-4CF2-9207-D15F7799C4C9}" dt="2021-10-25T12:28:44.586" v="21988" actId="20577"/>
          <ac:spMkLst>
            <pc:docMk/>
            <pc:sldMk cId="612038547" sldId="517"/>
            <ac:spMk id="7" creationId="{E3EAFF55-7934-4532-AF8F-04B50B385C44}"/>
          </ac:spMkLst>
        </pc:spChg>
        <pc:spChg chg="add del mod">
          <ac:chgData name="Rosalyn Hartwell" userId="918fa6d0-51d1-4555-b1fa-630c5235c947" providerId="ADAL" clId="{1CB36010-D7B0-4CF2-9207-D15F7799C4C9}" dt="2021-10-25T10:29:25.789" v="21803"/>
          <ac:spMkLst>
            <pc:docMk/>
            <pc:sldMk cId="612038547" sldId="517"/>
            <ac:spMk id="8" creationId="{C566F644-D1CA-429B-9181-1167B759A727}"/>
          </ac:spMkLst>
        </pc:spChg>
        <pc:spChg chg="add mod ord">
          <ac:chgData name="Rosalyn Hartwell" userId="918fa6d0-51d1-4555-b1fa-630c5235c947" providerId="ADAL" clId="{1CB36010-D7B0-4CF2-9207-D15F7799C4C9}" dt="2021-10-25T10:30:33.638" v="21813" actId="167"/>
          <ac:spMkLst>
            <pc:docMk/>
            <pc:sldMk cId="612038547" sldId="517"/>
            <ac:spMk id="10" creationId="{E257F8B4-F3A8-4994-BB88-E27125B14635}"/>
          </ac:spMkLst>
        </pc:spChg>
      </pc:sldChg>
      <pc:sldChg chg="add del">
        <pc:chgData name="Rosalyn Hartwell" userId="918fa6d0-51d1-4555-b1fa-630c5235c947" providerId="ADAL" clId="{1CB36010-D7B0-4CF2-9207-D15F7799C4C9}" dt="2021-10-13T08:20:11.958" v="9113" actId="47"/>
        <pc:sldMkLst>
          <pc:docMk/>
          <pc:sldMk cId="2770064888" sldId="518"/>
        </pc:sldMkLst>
      </pc:sldChg>
      <pc:sldChg chg="addSp modSp add mod">
        <pc:chgData name="Rosalyn Hartwell" userId="918fa6d0-51d1-4555-b1fa-630c5235c947" providerId="ADAL" clId="{1CB36010-D7B0-4CF2-9207-D15F7799C4C9}" dt="2021-10-26T10:30:06.419" v="25505" actId="2711"/>
        <pc:sldMkLst>
          <pc:docMk/>
          <pc:sldMk cId="3105921321" sldId="519"/>
        </pc:sldMkLst>
        <pc:spChg chg="add mod ord">
          <ac:chgData name="Rosalyn Hartwell" userId="918fa6d0-51d1-4555-b1fa-630c5235c947" providerId="ADAL" clId="{1CB36010-D7B0-4CF2-9207-D15F7799C4C9}" dt="2021-10-25T12:47:05.144" v="22117" actId="167"/>
          <ac:spMkLst>
            <pc:docMk/>
            <pc:sldMk cId="3105921321" sldId="519"/>
            <ac:spMk id="4" creationId="{AF2E7316-00FF-4BEE-9DA3-6C54AA2A4770}"/>
          </ac:spMkLst>
        </pc:spChg>
        <pc:spChg chg="add mod">
          <ac:chgData name="Rosalyn Hartwell" userId="918fa6d0-51d1-4555-b1fa-630c5235c947" providerId="ADAL" clId="{1CB36010-D7B0-4CF2-9207-D15F7799C4C9}" dt="2021-10-25T12:48:09.056" v="22128" actId="1076"/>
          <ac:spMkLst>
            <pc:docMk/>
            <pc:sldMk cId="3105921321" sldId="519"/>
            <ac:spMk id="5" creationId="{9A72A2FB-9172-4E74-8EF3-7651C9014070}"/>
          </ac:spMkLst>
        </pc:spChg>
        <pc:spChg chg="mod">
          <ac:chgData name="Rosalyn Hartwell" userId="918fa6d0-51d1-4555-b1fa-630c5235c947" providerId="ADAL" clId="{1CB36010-D7B0-4CF2-9207-D15F7799C4C9}" dt="2021-10-26T10:30:06.419" v="25505" actId="2711"/>
          <ac:spMkLst>
            <pc:docMk/>
            <pc:sldMk cId="3105921321" sldId="519"/>
            <ac:spMk id="22531" creationId="{8C6B8C53-AECD-4902-A236-699929FB191C}"/>
          </ac:spMkLst>
        </pc:spChg>
        <pc:spChg chg="mod">
          <ac:chgData name="Rosalyn Hartwell" userId="918fa6d0-51d1-4555-b1fa-630c5235c947" providerId="ADAL" clId="{1CB36010-D7B0-4CF2-9207-D15F7799C4C9}" dt="2021-10-25T12:47:57.808" v="22125" actId="2711"/>
          <ac:spMkLst>
            <pc:docMk/>
            <pc:sldMk cId="3105921321" sldId="519"/>
            <ac:spMk id="25602" creationId="{2693F3C6-0175-4E88-8563-9EF8964A2C6E}"/>
          </ac:spMkLst>
        </pc:spChg>
      </pc:sldChg>
      <pc:sldChg chg="modSp add mod ord">
        <pc:chgData name="Rosalyn Hartwell" userId="918fa6d0-51d1-4555-b1fa-630c5235c947" providerId="ADAL" clId="{1CB36010-D7B0-4CF2-9207-D15F7799C4C9}" dt="2021-10-26T10:24:33.172" v="25416" actId="207"/>
        <pc:sldMkLst>
          <pc:docMk/>
          <pc:sldMk cId="3404634370" sldId="521"/>
        </pc:sldMkLst>
        <pc:spChg chg="mod">
          <ac:chgData name="Rosalyn Hartwell" userId="918fa6d0-51d1-4555-b1fa-630c5235c947" providerId="ADAL" clId="{1CB36010-D7B0-4CF2-9207-D15F7799C4C9}" dt="2021-10-26T10:24:33.172" v="25416" actId="207"/>
          <ac:spMkLst>
            <pc:docMk/>
            <pc:sldMk cId="3404634370" sldId="521"/>
            <ac:spMk id="5" creationId="{F5689BA9-FF0E-452C-895A-FE1C15C9B96B}"/>
          </ac:spMkLst>
        </pc:spChg>
      </pc:sldChg>
      <pc:sldChg chg="add del">
        <pc:chgData name="Rosalyn Hartwell" userId="918fa6d0-51d1-4555-b1fa-630c5235c947" providerId="ADAL" clId="{1CB36010-D7B0-4CF2-9207-D15F7799C4C9}" dt="2021-10-26T12:20:49.780" v="27156" actId="47"/>
        <pc:sldMkLst>
          <pc:docMk/>
          <pc:sldMk cId="1374409424" sldId="535"/>
        </pc:sldMkLst>
      </pc:sldChg>
      <pc:sldChg chg="add del">
        <pc:chgData name="Rosalyn Hartwell" userId="918fa6d0-51d1-4555-b1fa-630c5235c947" providerId="ADAL" clId="{1CB36010-D7B0-4CF2-9207-D15F7799C4C9}" dt="2021-10-25T13:19:18.457" v="22412" actId="47"/>
        <pc:sldMkLst>
          <pc:docMk/>
          <pc:sldMk cId="1150149056" sldId="543"/>
        </pc:sldMkLst>
      </pc:sldChg>
      <pc:sldChg chg="add del">
        <pc:chgData name="Rosalyn Hartwell" userId="918fa6d0-51d1-4555-b1fa-630c5235c947" providerId="ADAL" clId="{1CB36010-D7B0-4CF2-9207-D15F7799C4C9}" dt="2021-10-25T13:19:18.457" v="22412" actId="47"/>
        <pc:sldMkLst>
          <pc:docMk/>
          <pc:sldMk cId="18649040" sldId="544"/>
        </pc:sldMkLst>
      </pc:sldChg>
      <pc:sldChg chg="delSp add del setBg delDesignElem">
        <pc:chgData name="Rosalyn Hartwell" userId="918fa6d0-51d1-4555-b1fa-630c5235c947" providerId="ADAL" clId="{1CB36010-D7B0-4CF2-9207-D15F7799C4C9}" dt="2021-10-25T13:19:18.457" v="22412" actId="47"/>
        <pc:sldMkLst>
          <pc:docMk/>
          <pc:sldMk cId="3621294137" sldId="546"/>
        </pc:sldMkLst>
        <pc:spChg chg="del">
          <ac:chgData name="Rosalyn Hartwell" userId="918fa6d0-51d1-4555-b1fa-630c5235c947" providerId="ADAL" clId="{1CB36010-D7B0-4CF2-9207-D15F7799C4C9}" dt="2021-10-13T08:05:16.773" v="8325"/>
          <ac:spMkLst>
            <pc:docMk/>
            <pc:sldMk cId="3621294137" sldId="546"/>
            <ac:spMk id="9" creationId="{70A50981-087E-418E-AA79-967B4ABE41C3}"/>
          </ac:spMkLst>
        </pc:spChg>
      </pc:sldChg>
      <pc:sldChg chg="addSp delSp modSp add mod modAnim modNotesTx">
        <pc:chgData name="Rosalyn Hartwell" userId="918fa6d0-51d1-4555-b1fa-630c5235c947" providerId="ADAL" clId="{1CB36010-D7B0-4CF2-9207-D15F7799C4C9}" dt="2021-10-26T12:41:03.599" v="27255" actId="1076"/>
        <pc:sldMkLst>
          <pc:docMk/>
          <pc:sldMk cId="2203000722" sldId="547"/>
        </pc:sldMkLst>
        <pc:spChg chg="mod">
          <ac:chgData name="Rosalyn Hartwell" userId="918fa6d0-51d1-4555-b1fa-630c5235c947" providerId="ADAL" clId="{1CB36010-D7B0-4CF2-9207-D15F7799C4C9}" dt="2021-10-26T12:41:03.599" v="27255" actId="1076"/>
          <ac:spMkLst>
            <pc:docMk/>
            <pc:sldMk cId="2203000722" sldId="547"/>
            <ac:spMk id="3" creationId="{39C13052-5737-44AE-AC8D-D779808D7C0A}"/>
          </ac:spMkLst>
        </pc:spChg>
        <pc:spChg chg="add mod">
          <ac:chgData name="Rosalyn Hartwell" userId="918fa6d0-51d1-4555-b1fa-630c5235c947" providerId="ADAL" clId="{1CB36010-D7B0-4CF2-9207-D15F7799C4C9}" dt="2021-10-26T12:36:48.845" v="27171" actId="1076"/>
          <ac:spMkLst>
            <pc:docMk/>
            <pc:sldMk cId="2203000722" sldId="547"/>
            <ac:spMk id="5" creationId="{722DD1D8-894D-4F04-A85D-6F1093E5D8F6}"/>
          </ac:spMkLst>
        </pc:spChg>
        <pc:spChg chg="del">
          <ac:chgData name="Rosalyn Hartwell" userId="918fa6d0-51d1-4555-b1fa-630c5235c947" providerId="ADAL" clId="{1CB36010-D7B0-4CF2-9207-D15F7799C4C9}" dt="2021-10-25T12:50:36.234" v="22192" actId="478"/>
          <ac:spMkLst>
            <pc:docMk/>
            <pc:sldMk cId="2203000722" sldId="547"/>
            <ac:spMk id="6" creationId="{52D5FDAE-73A3-482B-9466-0B5DB33082E9}"/>
          </ac:spMkLst>
        </pc:spChg>
        <pc:spChg chg="add mod ord">
          <ac:chgData name="Rosalyn Hartwell" userId="918fa6d0-51d1-4555-b1fa-630c5235c947" providerId="ADAL" clId="{1CB36010-D7B0-4CF2-9207-D15F7799C4C9}" dt="2021-10-25T12:51:31.024" v="22202" actId="167"/>
          <ac:spMkLst>
            <pc:docMk/>
            <pc:sldMk cId="2203000722" sldId="547"/>
            <ac:spMk id="7" creationId="{66ABB8A5-9B36-4314-B379-612DAE09E0A0}"/>
          </ac:spMkLst>
        </pc:spChg>
        <pc:spChg chg="mod">
          <ac:chgData name="Rosalyn Hartwell" userId="918fa6d0-51d1-4555-b1fa-630c5235c947" providerId="ADAL" clId="{1CB36010-D7B0-4CF2-9207-D15F7799C4C9}" dt="2021-10-26T12:36:53.022" v="27172" actId="1076"/>
          <ac:spMkLst>
            <pc:docMk/>
            <pc:sldMk cId="2203000722" sldId="547"/>
            <ac:spMk id="63490" creationId="{74F838AC-104B-468D-98FB-ACAA652CFC9D}"/>
          </ac:spMkLst>
        </pc:spChg>
      </pc:sldChg>
      <pc:sldChg chg="addSp delSp modSp add mod modAnim modNotesTx">
        <pc:chgData name="Rosalyn Hartwell" userId="918fa6d0-51d1-4555-b1fa-630c5235c947" providerId="ADAL" clId="{1CB36010-D7B0-4CF2-9207-D15F7799C4C9}" dt="2021-10-26T10:30:52.924" v="25511" actId="2711"/>
        <pc:sldMkLst>
          <pc:docMk/>
          <pc:sldMk cId="2274402430" sldId="548"/>
        </pc:sldMkLst>
        <pc:spChg chg="mod">
          <ac:chgData name="Rosalyn Hartwell" userId="918fa6d0-51d1-4555-b1fa-630c5235c947" providerId="ADAL" clId="{1CB36010-D7B0-4CF2-9207-D15F7799C4C9}" dt="2021-10-13T09:26:04.636" v="9429" actId="20577"/>
          <ac:spMkLst>
            <pc:docMk/>
            <pc:sldMk cId="2274402430" sldId="548"/>
            <ac:spMk id="3" creationId="{39C13052-5737-44AE-AC8D-D779808D7C0A}"/>
          </ac:spMkLst>
        </pc:spChg>
        <pc:spChg chg="add mod">
          <ac:chgData name="Rosalyn Hartwell" userId="918fa6d0-51d1-4555-b1fa-630c5235c947" providerId="ADAL" clId="{1CB36010-D7B0-4CF2-9207-D15F7799C4C9}" dt="2021-10-26T10:30:52.924" v="25511" actId="2711"/>
          <ac:spMkLst>
            <pc:docMk/>
            <pc:sldMk cId="2274402430" sldId="548"/>
            <ac:spMk id="5" creationId="{3BD7EA8A-1C20-4B80-B0AF-C941A8A464AF}"/>
          </ac:spMkLst>
        </pc:spChg>
        <pc:spChg chg="del">
          <ac:chgData name="Rosalyn Hartwell" userId="918fa6d0-51d1-4555-b1fa-630c5235c947" providerId="ADAL" clId="{1CB36010-D7B0-4CF2-9207-D15F7799C4C9}" dt="2021-10-25T12:51:45.657" v="22204" actId="478"/>
          <ac:spMkLst>
            <pc:docMk/>
            <pc:sldMk cId="2274402430" sldId="548"/>
            <ac:spMk id="6" creationId="{52D5FDAE-73A3-482B-9466-0B5DB33082E9}"/>
          </ac:spMkLst>
        </pc:spChg>
        <pc:spChg chg="add del">
          <ac:chgData name="Rosalyn Hartwell" userId="918fa6d0-51d1-4555-b1fa-630c5235c947" providerId="ADAL" clId="{1CB36010-D7B0-4CF2-9207-D15F7799C4C9}" dt="2021-10-13T10:16:43.420" v="10064" actId="22"/>
          <ac:spMkLst>
            <pc:docMk/>
            <pc:sldMk cId="2274402430" sldId="548"/>
            <ac:spMk id="7" creationId="{7239A9BC-168E-45DA-90B3-D1B1899E85D9}"/>
          </ac:spMkLst>
        </pc:spChg>
        <pc:spChg chg="add mod ord">
          <ac:chgData name="Rosalyn Hartwell" userId="918fa6d0-51d1-4555-b1fa-630c5235c947" providerId="ADAL" clId="{1CB36010-D7B0-4CF2-9207-D15F7799C4C9}" dt="2021-10-25T12:54:08.716" v="22234" actId="167"/>
          <ac:spMkLst>
            <pc:docMk/>
            <pc:sldMk cId="2274402430" sldId="548"/>
            <ac:spMk id="7" creationId="{83693AC5-9ED9-459A-ADB3-F28530225284}"/>
          </ac:spMkLst>
        </pc:spChg>
        <pc:spChg chg="add mod">
          <ac:chgData name="Rosalyn Hartwell" userId="918fa6d0-51d1-4555-b1fa-630c5235c947" providerId="ADAL" clId="{1CB36010-D7B0-4CF2-9207-D15F7799C4C9}" dt="2021-10-25T12:52:40.066" v="22208"/>
          <ac:spMkLst>
            <pc:docMk/>
            <pc:sldMk cId="2274402430" sldId="548"/>
            <ac:spMk id="8" creationId="{88ACB812-57F8-45B6-80F4-803B45D7D296}"/>
          </ac:spMkLst>
        </pc:spChg>
        <pc:spChg chg="mod">
          <ac:chgData name="Rosalyn Hartwell" userId="918fa6d0-51d1-4555-b1fa-630c5235c947" providerId="ADAL" clId="{1CB36010-D7B0-4CF2-9207-D15F7799C4C9}" dt="2021-10-25T12:54:04.077" v="22233" actId="1076"/>
          <ac:spMkLst>
            <pc:docMk/>
            <pc:sldMk cId="2274402430" sldId="548"/>
            <ac:spMk id="63490" creationId="{74F838AC-104B-468D-98FB-ACAA652CFC9D}"/>
          </ac:spMkLst>
        </pc:spChg>
      </pc:sldChg>
      <pc:sldChg chg="add del">
        <pc:chgData name="Rosalyn Hartwell" userId="918fa6d0-51d1-4555-b1fa-630c5235c947" providerId="ADAL" clId="{1CB36010-D7B0-4CF2-9207-D15F7799C4C9}" dt="2021-10-13T09:52:03.438" v="9432" actId="47"/>
        <pc:sldMkLst>
          <pc:docMk/>
          <pc:sldMk cId="88857334" sldId="549"/>
        </pc:sldMkLst>
      </pc:sldChg>
      <pc:sldChg chg="addSp delSp modSp add mod modAnim">
        <pc:chgData name="Rosalyn Hartwell" userId="918fa6d0-51d1-4555-b1fa-630c5235c947" providerId="ADAL" clId="{1CB36010-D7B0-4CF2-9207-D15F7799C4C9}" dt="2021-10-26T10:31:22.906" v="25515" actId="255"/>
        <pc:sldMkLst>
          <pc:docMk/>
          <pc:sldMk cId="2183285035" sldId="549"/>
        </pc:sldMkLst>
        <pc:spChg chg="mod">
          <ac:chgData name="Rosalyn Hartwell" userId="918fa6d0-51d1-4555-b1fa-630c5235c947" providerId="ADAL" clId="{1CB36010-D7B0-4CF2-9207-D15F7799C4C9}" dt="2021-10-13T10:31:17.372" v="10672" actId="1076"/>
          <ac:spMkLst>
            <pc:docMk/>
            <pc:sldMk cId="2183285035" sldId="549"/>
            <ac:spMk id="3" creationId="{39C13052-5737-44AE-AC8D-D779808D7C0A}"/>
          </ac:spMkLst>
        </pc:spChg>
        <pc:spChg chg="mod">
          <ac:chgData name="Rosalyn Hartwell" userId="918fa6d0-51d1-4555-b1fa-630c5235c947" providerId="ADAL" clId="{1CB36010-D7B0-4CF2-9207-D15F7799C4C9}" dt="2021-10-26T10:31:22.906" v="25515" actId="255"/>
          <ac:spMkLst>
            <pc:docMk/>
            <pc:sldMk cId="2183285035" sldId="549"/>
            <ac:spMk id="5" creationId="{3BD7EA8A-1C20-4B80-B0AF-C941A8A464AF}"/>
          </ac:spMkLst>
        </pc:spChg>
        <pc:spChg chg="del">
          <ac:chgData name="Rosalyn Hartwell" userId="918fa6d0-51d1-4555-b1fa-630c5235c947" providerId="ADAL" clId="{1CB36010-D7B0-4CF2-9207-D15F7799C4C9}" dt="2021-10-25T12:55:19.469" v="22247" actId="478"/>
          <ac:spMkLst>
            <pc:docMk/>
            <pc:sldMk cId="2183285035" sldId="549"/>
            <ac:spMk id="6" creationId="{52D5FDAE-73A3-482B-9466-0B5DB33082E9}"/>
          </ac:spMkLst>
        </pc:spChg>
        <pc:spChg chg="add mod">
          <ac:chgData name="Rosalyn Hartwell" userId="918fa6d0-51d1-4555-b1fa-630c5235c947" providerId="ADAL" clId="{1CB36010-D7B0-4CF2-9207-D15F7799C4C9}" dt="2021-10-25T12:56:28.568" v="22258" actId="14100"/>
          <ac:spMkLst>
            <pc:docMk/>
            <pc:sldMk cId="2183285035" sldId="549"/>
            <ac:spMk id="7" creationId="{ADAC586F-11CF-4E6A-99FE-3D4710519157}"/>
          </ac:spMkLst>
        </pc:spChg>
        <pc:spChg chg="add mod ord">
          <ac:chgData name="Rosalyn Hartwell" userId="918fa6d0-51d1-4555-b1fa-630c5235c947" providerId="ADAL" clId="{1CB36010-D7B0-4CF2-9207-D15F7799C4C9}" dt="2021-10-25T12:55:38.289" v="22249" actId="167"/>
          <ac:spMkLst>
            <pc:docMk/>
            <pc:sldMk cId="2183285035" sldId="549"/>
            <ac:spMk id="8" creationId="{DBEDBE36-DF1A-4BB4-861C-C4A474A554AE}"/>
          </ac:spMkLst>
        </pc:spChg>
        <pc:spChg chg="mod">
          <ac:chgData name="Rosalyn Hartwell" userId="918fa6d0-51d1-4555-b1fa-630c5235c947" providerId="ADAL" clId="{1CB36010-D7B0-4CF2-9207-D15F7799C4C9}" dt="2021-10-25T12:56:21.688" v="22257" actId="1076"/>
          <ac:spMkLst>
            <pc:docMk/>
            <pc:sldMk cId="2183285035" sldId="549"/>
            <ac:spMk id="63490" creationId="{74F838AC-104B-468D-98FB-ACAA652CFC9D}"/>
          </ac:spMkLst>
        </pc:spChg>
      </pc:sldChg>
      <pc:sldChg chg="modSp add del mod">
        <pc:chgData name="Rosalyn Hartwell" userId="918fa6d0-51d1-4555-b1fa-630c5235c947" providerId="ADAL" clId="{1CB36010-D7B0-4CF2-9207-D15F7799C4C9}" dt="2021-10-25T13:12:38.176" v="22285" actId="47"/>
        <pc:sldMkLst>
          <pc:docMk/>
          <pc:sldMk cId="950130075" sldId="550"/>
        </pc:sldMkLst>
        <pc:spChg chg="mod">
          <ac:chgData name="Rosalyn Hartwell" userId="918fa6d0-51d1-4555-b1fa-630c5235c947" providerId="ADAL" clId="{1CB36010-D7B0-4CF2-9207-D15F7799C4C9}" dt="2021-10-13T10:35:45.703" v="10716" actId="207"/>
          <ac:spMkLst>
            <pc:docMk/>
            <pc:sldMk cId="950130075" sldId="550"/>
            <ac:spMk id="37890" creationId="{17377280-8076-4F80-8AE0-DEB028641848}"/>
          </ac:spMkLst>
        </pc:spChg>
      </pc:sldChg>
      <pc:sldChg chg="addSp delSp modSp add mod modAnim">
        <pc:chgData name="Rosalyn Hartwell" userId="918fa6d0-51d1-4555-b1fa-630c5235c947" providerId="ADAL" clId="{1CB36010-D7B0-4CF2-9207-D15F7799C4C9}" dt="2021-10-26T10:00:13.718" v="24915" actId="1076"/>
        <pc:sldMkLst>
          <pc:docMk/>
          <pc:sldMk cId="3909146285" sldId="551"/>
        </pc:sldMkLst>
        <pc:spChg chg="mod">
          <ac:chgData name="Rosalyn Hartwell" userId="918fa6d0-51d1-4555-b1fa-630c5235c947" providerId="ADAL" clId="{1CB36010-D7B0-4CF2-9207-D15F7799C4C9}" dt="2021-10-26T10:00:13.718" v="24915" actId="1076"/>
          <ac:spMkLst>
            <pc:docMk/>
            <pc:sldMk cId="3909146285" sldId="551"/>
            <ac:spMk id="5" creationId="{3BD7EA8A-1C20-4B80-B0AF-C941A8A464AF}"/>
          </ac:spMkLst>
        </pc:spChg>
        <pc:spChg chg="del">
          <ac:chgData name="Rosalyn Hartwell" userId="918fa6d0-51d1-4555-b1fa-630c5235c947" providerId="ADAL" clId="{1CB36010-D7B0-4CF2-9207-D15F7799C4C9}" dt="2021-10-25T13:15:53.087" v="22386" actId="478"/>
          <ac:spMkLst>
            <pc:docMk/>
            <pc:sldMk cId="3909146285" sldId="551"/>
            <ac:spMk id="6" creationId="{52D5FDAE-73A3-482B-9466-0B5DB33082E9}"/>
          </ac:spMkLst>
        </pc:spChg>
        <pc:spChg chg="add mod ord">
          <ac:chgData name="Rosalyn Hartwell" userId="918fa6d0-51d1-4555-b1fa-630c5235c947" providerId="ADAL" clId="{1CB36010-D7B0-4CF2-9207-D15F7799C4C9}" dt="2021-10-25T13:15:56.865" v="22387" actId="167"/>
          <ac:spMkLst>
            <pc:docMk/>
            <pc:sldMk cId="3909146285" sldId="551"/>
            <ac:spMk id="7" creationId="{476C7706-AB3E-4D1A-9894-1858CD7ADD11}"/>
          </ac:spMkLst>
        </pc:spChg>
        <pc:spChg chg="add mod">
          <ac:chgData name="Rosalyn Hartwell" userId="918fa6d0-51d1-4555-b1fa-630c5235c947" providerId="ADAL" clId="{1CB36010-D7B0-4CF2-9207-D15F7799C4C9}" dt="2021-10-25T13:16:39.882" v="22393" actId="14100"/>
          <ac:spMkLst>
            <pc:docMk/>
            <pc:sldMk cId="3909146285" sldId="551"/>
            <ac:spMk id="8" creationId="{D1578E95-AEEA-4285-A434-6EE83F7181A9}"/>
          </ac:spMkLst>
        </pc:spChg>
        <pc:spChg chg="mod">
          <ac:chgData name="Rosalyn Hartwell" userId="918fa6d0-51d1-4555-b1fa-630c5235c947" providerId="ADAL" clId="{1CB36010-D7B0-4CF2-9207-D15F7799C4C9}" dt="2021-10-25T13:16:25.776" v="22390" actId="113"/>
          <ac:spMkLst>
            <pc:docMk/>
            <pc:sldMk cId="3909146285" sldId="551"/>
            <ac:spMk id="63490" creationId="{74F838AC-104B-468D-98FB-ACAA652CFC9D}"/>
          </ac:spMkLst>
        </pc:spChg>
      </pc:sldChg>
      <pc:sldChg chg="modSp add del mod">
        <pc:chgData name="Rosalyn Hartwell" userId="918fa6d0-51d1-4555-b1fa-630c5235c947" providerId="ADAL" clId="{1CB36010-D7B0-4CF2-9207-D15F7799C4C9}" dt="2021-10-25T10:05:11.173" v="21679" actId="47"/>
        <pc:sldMkLst>
          <pc:docMk/>
          <pc:sldMk cId="2930133506" sldId="552"/>
        </pc:sldMkLst>
        <pc:spChg chg="mod">
          <ac:chgData name="Rosalyn Hartwell" userId="918fa6d0-51d1-4555-b1fa-630c5235c947" providerId="ADAL" clId="{1CB36010-D7B0-4CF2-9207-D15F7799C4C9}" dt="2021-10-13T11:08:07.856" v="11598" actId="27636"/>
          <ac:spMkLst>
            <pc:docMk/>
            <pc:sldMk cId="2930133506" sldId="552"/>
            <ac:spMk id="3" creationId="{00000000-0000-0000-0000-000000000000}"/>
          </ac:spMkLst>
        </pc:spChg>
        <pc:spChg chg="mod">
          <ac:chgData name="Rosalyn Hartwell" userId="918fa6d0-51d1-4555-b1fa-630c5235c947" providerId="ADAL" clId="{1CB36010-D7B0-4CF2-9207-D15F7799C4C9}" dt="2021-10-13T11:07:56.613" v="11595" actId="14100"/>
          <ac:spMkLst>
            <pc:docMk/>
            <pc:sldMk cId="2930133506" sldId="552"/>
            <ac:spMk id="4" creationId="{2B9048A0-75AF-4234-A549-870FBFEA1590}"/>
          </ac:spMkLst>
        </pc:spChg>
        <pc:spChg chg="mod">
          <ac:chgData name="Rosalyn Hartwell" userId="918fa6d0-51d1-4555-b1fa-630c5235c947" providerId="ADAL" clId="{1CB36010-D7B0-4CF2-9207-D15F7799C4C9}" dt="2021-10-13T11:07:48.490" v="11593" actId="14100"/>
          <ac:spMkLst>
            <pc:docMk/>
            <pc:sldMk cId="2930133506" sldId="552"/>
            <ac:spMk id="5" creationId="{C601E526-2E37-431D-867A-DD2F0863FFCC}"/>
          </ac:spMkLst>
        </pc:spChg>
        <pc:spChg chg="mod">
          <ac:chgData name="Rosalyn Hartwell" userId="918fa6d0-51d1-4555-b1fa-630c5235c947" providerId="ADAL" clId="{1CB36010-D7B0-4CF2-9207-D15F7799C4C9}" dt="2021-10-13T11:07:42.418" v="11592" actId="14100"/>
          <ac:spMkLst>
            <pc:docMk/>
            <pc:sldMk cId="2930133506" sldId="552"/>
            <ac:spMk id="6" creationId="{1C086759-7628-4919-9A96-9856CA746BD8}"/>
          </ac:spMkLst>
        </pc:spChg>
      </pc:sldChg>
      <pc:sldChg chg="addSp delSp modSp add mod">
        <pc:chgData name="Rosalyn Hartwell" userId="918fa6d0-51d1-4555-b1fa-630c5235c947" providerId="ADAL" clId="{1CB36010-D7B0-4CF2-9207-D15F7799C4C9}" dt="2021-10-26T10:27:22.405" v="25477" actId="27636"/>
        <pc:sldMkLst>
          <pc:docMk/>
          <pc:sldMk cId="2146896445" sldId="628"/>
        </pc:sldMkLst>
        <pc:spChg chg="mod">
          <ac:chgData name="Rosalyn Hartwell" userId="918fa6d0-51d1-4555-b1fa-630c5235c947" providerId="ADAL" clId="{1CB36010-D7B0-4CF2-9207-D15F7799C4C9}" dt="2021-10-26T10:27:22.405" v="25477" actId="27636"/>
          <ac:spMkLst>
            <pc:docMk/>
            <pc:sldMk cId="2146896445" sldId="628"/>
            <ac:spMk id="3" creationId="{00000000-0000-0000-0000-000000000000}"/>
          </ac:spMkLst>
        </pc:spChg>
        <pc:spChg chg="del mod">
          <ac:chgData name="Rosalyn Hartwell" userId="918fa6d0-51d1-4555-b1fa-630c5235c947" providerId="ADAL" clId="{1CB36010-D7B0-4CF2-9207-D15F7799C4C9}" dt="2021-10-25T10:22:11.073" v="21716" actId="478"/>
          <ac:spMkLst>
            <pc:docMk/>
            <pc:sldMk cId="2146896445" sldId="628"/>
            <ac:spMk id="4" creationId="{2B9048A0-75AF-4234-A549-870FBFEA1590}"/>
          </ac:spMkLst>
        </pc:spChg>
        <pc:spChg chg="add mod ord">
          <ac:chgData name="Rosalyn Hartwell" userId="918fa6d0-51d1-4555-b1fa-630c5235c947" providerId="ADAL" clId="{1CB36010-D7B0-4CF2-9207-D15F7799C4C9}" dt="2021-10-25T10:22:16.348" v="21717" actId="167"/>
          <ac:spMkLst>
            <pc:docMk/>
            <pc:sldMk cId="2146896445" sldId="628"/>
            <ac:spMk id="7" creationId="{F3E813F9-C867-47F0-9B8E-C5DC269C3B8E}"/>
          </ac:spMkLst>
        </pc:spChg>
      </pc:sldChg>
      <pc:sldChg chg="addSp delSp modSp add mod">
        <pc:chgData name="Rosalyn Hartwell" userId="918fa6d0-51d1-4555-b1fa-630c5235c947" providerId="ADAL" clId="{1CB36010-D7B0-4CF2-9207-D15F7799C4C9}" dt="2021-10-26T10:27:32.689" v="25479" actId="27636"/>
        <pc:sldMkLst>
          <pc:docMk/>
          <pc:sldMk cId="2068164715" sldId="629"/>
        </pc:sldMkLst>
        <pc:spChg chg="mod">
          <ac:chgData name="Rosalyn Hartwell" userId="918fa6d0-51d1-4555-b1fa-630c5235c947" providerId="ADAL" clId="{1CB36010-D7B0-4CF2-9207-D15F7799C4C9}" dt="2021-10-26T10:27:32.689" v="25479" actId="27636"/>
          <ac:spMkLst>
            <pc:docMk/>
            <pc:sldMk cId="2068164715" sldId="629"/>
            <ac:spMk id="3" creationId="{00000000-0000-0000-0000-000000000000}"/>
          </ac:spMkLst>
        </pc:spChg>
        <pc:spChg chg="del mod">
          <ac:chgData name="Rosalyn Hartwell" userId="918fa6d0-51d1-4555-b1fa-630c5235c947" providerId="ADAL" clId="{1CB36010-D7B0-4CF2-9207-D15F7799C4C9}" dt="2021-10-25T10:22:26.923" v="21720" actId="478"/>
          <ac:spMkLst>
            <pc:docMk/>
            <pc:sldMk cId="2068164715" sldId="629"/>
            <ac:spMk id="4" creationId="{2B9048A0-75AF-4234-A549-870FBFEA1590}"/>
          </ac:spMkLst>
        </pc:spChg>
        <pc:spChg chg="mod">
          <ac:chgData name="Rosalyn Hartwell" userId="918fa6d0-51d1-4555-b1fa-630c5235c947" providerId="ADAL" clId="{1CB36010-D7B0-4CF2-9207-D15F7799C4C9}" dt="2021-10-25T10:23:04.213" v="21728" actId="14100"/>
          <ac:spMkLst>
            <pc:docMk/>
            <pc:sldMk cId="2068164715" sldId="629"/>
            <ac:spMk id="5" creationId="{C601E526-2E37-431D-867A-DD2F0863FFCC}"/>
          </ac:spMkLst>
        </pc:spChg>
        <pc:spChg chg="mod">
          <ac:chgData name="Rosalyn Hartwell" userId="918fa6d0-51d1-4555-b1fa-630c5235c947" providerId="ADAL" clId="{1CB36010-D7B0-4CF2-9207-D15F7799C4C9}" dt="2021-10-25T10:22:53.258" v="21725" actId="20577"/>
          <ac:spMkLst>
            <pc:docMk/>
            <pc:sldMk cId="2068164715" sldId="629"/>
            <ac:spMk id="6" creationId="{1C086759-7628-4919-9A96-9856CA746BD8}"/>
          </ac:spMkLst>
        </pc:spChg>
        <pc:spChg chg="add mod ord">
          <ac:chgData name="Rosalyn Hartwell" userId="918fa6d0-51d1-4555-b1fa-630c5235c947" providerId="ADAL" clId="{1CB36010-D7B0-4CF2-9207-D15F7799C4C9}" dt="2021-10-25T10:22:25.203" v="21719" actId="167"/>
          <ac:spMkLst>
            <pc:docMk/>
            <pc:sldMk cId="2068164715" sldId="629"/>
            <ac:spMk id="7" creationId="{5CC489C8-4A9A-4EC2-87F2-3037723DB517}"/>
          </ac:spMkLst>
        </pc:spChg>
      </pc:sldChg>
      <pc:sldChg chg="addSp delSp modSp add mod">
        <pc:chgData name="Rosalyn Hartwell" userId="918fa6d0-51d1-4555-b1fa-630c5235c947" providerId="ADAL" clId="{1CB36010-D7B0-4CF2-9207-D15F7799C4C9}" dt="2021-10-26T10:27:39.953" v="25480" actId="2711"/>
        <pc:sldMkLst>
          <pc:docMk/>
          <pc:sldMk cId="2870581894" sldId="630"/>
        </pc:sldMkLst>
        <pc:spChg chg="mod">
          <ac:chgData name="Rosalyn Hartwell" userId="918fa6d0-51d1-4555-b1fa-630c5235c947" providerId="ADAL" clId="{1CB36010-D7B0-4CF2-9207-D15F7799C4C9}" dt="2021-10-26T10:27:39.953" v="25480" actId="2711"/>
          <ac:spMkLst>
            <pc:docMk/>
            <pc:sldMk cId="2870581894" sldId="630"/>
            <ac:spMk id="3" creationId="{00000000-0000-0000-0000-000000000000}"/>
          </ac:spMkLst>
        </pc:spChg>
        <pc:spChg chg="del mod">
          <ac:chgData name="Rosalyn Hartwell" userId="918fa6d0-51d1-4555-b1fa-630c5235c947" providerId="ADAL" clId="{1CB36010-D7B0-4CF2-9207-D15F7799C4C9}" dt="2021-10-25T10:23:31.944" v="21737" actId="478"/>
          <ac:spMkLst>
            <pc:docMk/>
            <pc:sldMk cId="2870581894" sldId="630"/>
            <ac:spMk id="4" creationId="{56A42991-1A4E-458B-A48B-9BDE9861D10B}"/>
          </ac:spMkLst>
        </pc:spChg>
        <pc:spChg chg="mod">
          <ac:chgData name="Rosalyn Hartwell" userId="918fa6d0-51d1-4555-b1fa-630c5235c947" providerId="ADAL" clId="{1CB36010-D7B0-4CF2-9207-D15F7799C4C9}" dt="2021-10-25T10:18:06.401" v="21689" actId="14100"/>
          <ac:spMkLst>
            <pc:docMk/>
            <pc:sldMk cId="2870581894" sldId="630"/>
            <ac:spMk id="5" creationId="{96586AFE-01AE-4DC3-8A68-3733DCFB6682}"/>
          </ac:spMkLst>
        </pc:spChg>
        <pc:spChg chg="mod">
          <ac:chgData name="Rosalyn Hartwell" userId="918fa6d0-51d1-4555-b1fa-630c5235c947" providerId="ADAL" clId="{1CB36010-D7B0-4CF2-9207-D15F7799C4C9}" dt="2021-10-25T10:18:00.777" v="21688" actId="20577"/>
          <ac:spMkLst>
            <pc:docMk/>
            <pc:sldMk cId="2870581894" sldId="630"/>
            <ac:spMk id="6" creationId="{096FDB28-B0FA-4672-AE58-52201C9E9984}"/>
          </ac:spMkLst>
        </pc:spChg>
        <pc:spChg chg="add mod ord">
          <ac:chgData name="Rosalyn Hartwell" userId="918fa6d0-51d1-4555-b1fa-630c5235c947" providerId="ADAL" clId="{1CB36010-D7B0-4CF2-9207-D15F7799C4C9}" dt="2021-10-25T10:23:35.966" v="21738" actId="167"/>
          <ac:spMkLst>
            <pc:docMk/>
            <pc:sldMk cId="2870581894" sldId="630"/>
            <ac:spMk id="7" creationId="{7201EC05-4F62-4F19-804E-39CAF918815A}"/>
          </ac:spMkLst>
        </pc:spChg>
      </pc:sldChg>
      <pc:sldChg chg="addSp delSp modSp add mod">
        <pc:chgData name="Rosalyn Hartwell" userId="918fa6d0-51d1-4555-b1fa-630c5235c947" providerId="ADAL" clId="{1CB36010-D7B0-4CF2-9207-D15F7799C4C9}" dt="2021-10-20T11:40:47.164" v="19623" actId="20577"/>
        <pc:sldMkLst>
          <pc:docMk/>
          <pc:sldMk cId="1793139439" sldId="631"/>
        </pc:sldMkLst>
        <pc:spChg chg="mod">
          <ac:chgData name="Rosalyn Hartwell" userId="918fa6d0-51d1-4555-b1fa-630c5235c947" providerId="ADAL" clId="{1CB36010-D7B0-4CF2-9207-D15F7799C4C9}" dt="2021-10-20T11:40:47.164" v="19623" actId="20577"/>
          <ac:spMkLst>
            <pc:docMk/>
            <pc:sldMk cId="1793139439" sldId="631"/>
            <ac:spMk id="5" creationId="{00000000-0000-0000-0000-000000000000}"/>
          </ac:spMkLst>
        </pc:spChg>
        <pc:spChg chg="mod">
          <ac:chgData name="Rosalyn Hartwell" userId="918fa6d0-51d1-4555-b1fa-630c5235c947" providerId="ADAL" clId="{1CB36010-D7B0-4CF2-9207-D15F7799C4C9}" dt="2021-10-13T14:24:24.268" v="15531" actId="14100"/>
          <ac:spMkLst>
            <pc:docMk/>
            <pc:sldMk cId="1793139439" sldId="631"/>
            <ac:spMk id="11" creationId="{00000000-0000-0000-0000-000000000000}"/>
          </ac:spMkLst>
        </pc:spChg>
        <pc:spChg chg="mod">
          <ac:chgData name="Rosalyn Hartwell" userId="918fa6d0-51d1-4555-b1fa-630c5235c947" providerId="ADAL" clId="{1CB36010-D7B0-4CF2-9207-D15F7799C4C9}" dt="2021-10-13T11:46:46.233" v="11968" actId="20577"/>
          <ac:spMkLst>
            <pc:docMk/>
            <pc:sldMk cId="1793139439" sldId="631"/>
            <ac:spMk id="12" creationId="{00000000-0000-0000-0000-000000000000}"/>
          </ac:spMkLst>
        </pc:spChg>
        <pc:spChg chg="mod">
          <ac:chgData name="Rosalyn Hartwell" userId="918fa6d0-51d1-4555-b1fa-630c5235c947" providerId="ADAL" clId="{1CB36010-D7B0-4CF2-9207-D15F7799C4C9}" dt="2021-10-13T11:47:03.616" v="11978" actId="20577"/>
          <ac:spMkLst>
            <pc:docMk/>
            <pc:sldMk cId="1793139439" sldId="631"/>
            <ac:spMk id="20" creationId="{00000000-0000-0000-0000-000000000000}"/>
          </ac:spMkLst>
        </pc:spChg>
        <pc:spChg chg="mod">
          <ac:chgData name="Rosalyn Hartwell" userId="918fa6d0-51d1-4555-b1fa-630c5235c947" providerId="ADAL" clId="{1CB36010-D7B0-4CF2-9207-D15F7799C4C9}" dt="2021-10-13T14:24:35.406" v="15532" actId="14100"/>
          <ac:spMkLst>
            <pc:docMk/>
            <pc:sldMk cId="1793139439" sldId="631"/>
            <ac:spMk id="21" creationId="{00000000-0000-0000-0000-000000000000}"/>
          </ac:spMkLst>
        </pc:spChg>
        <pc:spChg chg="mod">
          <ac:chgData name="Rosalyn Hartwell" userId="918fa6d0-51d1-4555-b1fa-630c5235c947" providerId="ADAL" clId="{1CB36010-D7B0-4CF2-9207-D15F7799C4C9}" dt="2021-10-13T14:26:08.184" v="15618" actId="313"/>
          <ac:spMkLst>
            <pc:docMk/>
            <pc:sldMk cId="1793139439" sldId="631"/>
            <ac:spMk id="24" creationId="{00000000-0000-0000-0000-000000000000}"/>
          </ac:spMkLst>
        </pc:spChg>
        <pc:spChg chg="mod">
          <ac:chgData name="Rosalyn Hartwell" userId="918fa6d0-51d1-4555-b1fa-630c5235c947" providerId="ADAL" clId="{1CB36010-D7B0-4CF2-9207-D15F7799C4C9}" dt="2021-10-13T14:25:14.674" v="15536" actId="14100"/>
          <ac:spMkLst>
            <pc:docMk/>
            <pc:sldMk cId="1793139439" sldId="631"/>
            <ac:spMk id="25" creationId="{00000000-0000-0000-0000-000000000000}"/>
          </ac:spMkLst>
        </pc:spChg>
        <pc:spChg chg="mod">
          <ac:chgData name="Rosalyn Hartwell" userId="918fa6d0-51d1-4555-b1fa-630c5235c947" providerId="ADAL" clId="{1CB36010-D7B0-4CF2-9207-D15F7799C4C9}" dt="2021-10-13T11:47:50.539" v="12058" actId="20577"/>
          <ac:spMkLst>
            <pc:docMk/>
            <pc:sldMk cId="1793139439" sldId="631"/>
            <ac:spMk id="28" creationId="{00000000-0000-0000-0000-000000000000}"/>
          </ac:spMkLst>
        </pc:spChg>
        <pc:spChg chg="mod">
          <ac:chgData name="Rosalyn Hartwell" userId="918fa6d0-51d1-4555-b1fa-630c5235c947" providerId="ADAL" clId="{1CB36010-D7B0-4CF2-9207-D15F7799C4C9}" dt="2021-10-13T14:24:01.394" v="15527" actId="14100"/>
          <ac:spMkLst>
            <pc:docMk/>
            <pc:sldMk cId="1793139439" sldId="631"/>
            <ac:spMk id="29" creationId="{00000000-0000-0000-0000-000000000000}"/>
          </ac:spMkLst>
        </pc:spChg>
        <pc:spChg chg="mod">
          <ac:chgData name="Rosalyn Hartwell" userId="918fa6d0-51d1-4555-b1fa-630c5235c947" providerId="ADAL" clId="{1CB36010-D7B0-4CF2-9207-D15F7799C4C9}" dt="2021-10-13T11:48:47.715" v="12141" actId="20577"/>
          <ac:spMkLst>
            <pc:docMk/>
            <pc:sldMk cId="1793139439" sldId="631"/>
            <ac:spMk id="32" creationId="{00000000-0000-0000-0000-000000000000}"/>
          </ac:spMkLst>
        </pc:spChg>
        <pc:spChg chg="mod">
          <ac:chgData name="Rosalyn Hartwell" userId="918fa6d0-51d1-4555-b1fa-630c5235c947" providerId="ADAL" clId="{1CB36010-D7B0-4CF2-9207-D15F7799C4C9}" dt="2021-10-13T14:23:55.186" v="15526" actId="14100"/>
          <ac:spMkLst>
            <pc:docMk/>
            <pc:sldMk cId="1793139439" sldId="631"/>
            <ac:spMk id="33" creationId="{00000000-0000-0000-0000-000000000000}"/>
          </ac:spMkLst>
        </pc:spChg>
        <pc:spChg chg="mod">
          <ac:chgData name="Rosalyn Hartwell" userId="918fa6d0-51d1-4555-b1fa-630c5235c947" providerId="ADAL" clId="{1CB36010-D7B0-4CF2-9207-D15F7799C4C9}" dt="2021-10-13T11:49:56.397" v="12225" actId="20577"/>
          <ac:spMkLst>
            <pc:docMk/>
            <pc:sldMk cId="1793139439" sldId="631"/>
            <ac:spMk id="37" creationId="{396F2888-36FE-46E6-B647-C959641D9973}"/>
          </ac:spMkLst>
        </pc:spChg>
        <pc:spChg chg="mod">
          <ac:chgData name="Rosalyn Hartwell" userId="918fa6d0-51d1-4555-b1fa-630c5235c947" providerId="ADAL" clId="{1CB36010-D7B0-4CF2-9207-D15F7799C4C9}" dt="2021-10-13T14:23:48.536" v="15525" actId="14100"/>
          <ac:spMkLst>
            <pc:docMk/>
            <pc:sldMk cId="1793139439" sldId="631"/>
            <ac:spMk id="38" creationId="{D9FACEDB-87A6-4BF7-979C-A1EDF2168156}"/>
          </ac:spMkLst>
        </pc:spChg>
        <pc:spChg chg="mod">
          <ac:chgData name="Rosalyn Hartwell" userId="918fa6d0-51d1-4555-b1fa-630c5235c947" providerId="ADAL" clId="{1CB36010-D7B0-4CF2-9207-D15F7799C4C9}" dt="2021-10-13T14:18:32.365" v="15340" actId="14100"/>
          <ac:spMkLst>
            <pc:docMk/>
            <pc:sldMk cId="1793139439" sldId="631"/>
            <ac:spMk id="40" creationId="{2C20A50F-FDC6-4E13-96DE-54E536593F51}"/>
          </ac:spMkLst>
        </pc:spChg>
        <pc:spChg chg="mod">
          <ac:chgData name="Rosalyn Hartwell" userId="918fa6d0-51d1-4555-b1fa-630c5235c947" providerId="ADAL" clId="{1CB36010-D7B0-4CF2-9207-D15F7799C4C9}" dt="2021-10-13T14:24:42.515" v="15533" actId="14100"/>
          <ac:spMkLst>
            <pc:docMk/>
            <pc:sldMk cId="1793139439" sldId="631"/>
            <ac:spMk id="41" creationId="{E5F652B6-8551-4A84-8424-9B4A2D219473}"/>
          </ac:spMkLst>
        </pc:spChg>
        <pc:spChg chg="mod">
          <ac:chgData name="Rosalyn Hartwell" userId="918fa6d0-51d1-4555-b1fa-630c5235c947" providerId="ADAL" clId="{1CB36010-D7B0-4CF2-9207-D15F7799C4C9}" dt="2021-10-13T11:51:33.241" v="12253"/>
          <ac:spMkLst>
            <pc:docMk/>
            <pc:sldMk cId="1793139439" sldId="631"/>
            <ac:spMk id="42" creationId="{EE1859F8-59CF-4A8F-AB00-62B94F1F2A8D}"/>
          </ac:spMkLst>
        </pc:spChg>
        <pc:spChg chg="mod">
          <ac:chgData name="Rosalyn Hartwell" userId="918fa6d0-51d1-4555-b1fa-630c5235c947" providerId="ADAL" clId="{1CB36010-D7B0-4CF2-9207-D15F7799C4C9}" dt="2021-10-13T11:59:50.845" v="12634" actId="14100"/>
          <ac:spMkLst>
            <pc:docMk/>
            <pc:sldMk cId="1793139439" sldId="631"/>
            <ac:spMk id="44" creationId="{E9CFF70D-4C5B-4EE2-B54E-1E2F1B9A5F7E}"/>
          </ac:spMkLst>
        </pc:spChg>
        <pc:spChg chg="add del mod">
          <ac:chgData name="Rosalyn Hartwell" userId="918fa6d0-51d1-4555-b1fa-630c5235c947" providerId="ADAL" clId="{1CB36010-D7B0-4CF2-9207-D15F7799C4C9}" dt="2021-10-13T14:25:02.585" v="15535" actId="14100"/>
          <ac:spMkLst>
            <pc:docMk/>
            <pc:sldMk cId="1793139439" sldId="631"/>
            <ac:spMk id="45" creationId="{833DBB29-649B-4501-B3D2-FAA892105897}"/>
          </ac:spMkLst>
        </pc:spChg>
        <pc:spChg chg="mod">
          <ac:chgData name="Rosalyn Hartwell" userId="918fa6d0-51d1-4555-b1fa-630c5235c947" providerId="ADAL" clId="{1CB36010-D7B0-4CF2-9207-D15F7799C4C9}" dt="2021-10-13T11:54:28.522" v="12368" actId="1076"/>
          <ac:spMkLst>
            <pc:docMk/>
            <pc:sldMk cId="1793139439" sldId="631"/>
            <ac:spMk id="46" creationId="{3EF97D67-B88C-40F2-827A-2360E442CD35}"/>
          </ac:spMkLst>
        </pc:spChg>
        <pc:spChg chg="mod">
          <ac:chgData name="Rosalyn Hartwell" userId="918fa6d0-51d1-4555-b1fa-630c5235c947" providerId="ADAL" clId="{1CB36010-D7B0-4CF2-9207-D15F7799C4C9}" dt="2021-10-13T14:21:37.072" v="15487" actId="20577"/>
          <ac:spMkLst>
            <pc:docMk/>
            <pc:sldMk cId="1793139439" sldId="631"/>
            <ac:spMk id="48" creationId="{D129F079-8A87-4272-8D04-40B63564A4E8}"/>
          </ac:spMkLst>
        </pc:spChg>
        <pc:spChg chg="mod">
          <ac:chgData name="Rosalyn Hartwell" userId="918fa6d0-51d1-4555-b1fa-630c5235c947" providerId="ADAL" clId="{1CB36010-D7B0-4CF2-9207-D15F7799C4C9}" dt="2021-10-13T14:23:22.998" v="15522" actId="120"/>
          <ac:spMkLst>
            <pc:docMk/>
            <pc:sldMk cId="1793139439" sldId="631"/>
            <ac:spMk id="49" creationId="{749733F9-CC21-4C30-BD9E-FBFDC4218BEC}"/>
          </ac:spMkLst>
        </pc:spChg>
        <pc:spChg chg="mod">
          <ac:chgData name="Rosalyn Hartwell" userId="918fa6d0-51d1-4555-b1fa-630c5235c947" providerId="ADAL" clId="{1CB36010-D7B0-4CF2-9207-D15F7799C4C9}" dt="2021-10-13T14:18:46.351" v="15342"/>
          <ac:spMkLst>
            <pc:docMk/>
            <pc:sldMk cId="1793139439" sldId="631"/>
            <ac:spMk id="50" creationId="{3D80CC2C-E23F-4881-BF3D-3CC7136B37D0}"/>
          </ac:spMkLst>
        </pc:spChg>
        <pc:spChg chg="mod">
          <ac:chgData name="Rosalyn Hartwell" userId="918fa6d0-51d1-4555-b1fa-630c5235c947" providerId="ADAL" clId="{1CB36010-D7B0-4CF2-9207-D15F7799C4C9}" dt="2021-10-13T14:18:54.797" v="15344"/>
          <ac:spMkLst>
            <pc:docMk/>
            <pc:sldMk cId="1793139439" sldId="631"/>
            <ac:spMk id="52" creationId="{98B89584-F5A5-4A79-A025-3CFDF408039D}"/>
          </ac:spMkLst>
        </pc:spChg>
        <pc:spChg chg="mod">
          <ac:chgData name="Rosalyn Hartwell" userId="918fa6d0-51d1-4555-b1fa-630c5235c947" providerId="ADAL" clId="{1CB36010-D7B0-4CF2-9207-D15F7799C4C9}" dt="2021-10-13T14:24:50.147" v="15534" actId="14100"/>
          <ac:spMkLst>
            <pc:docMk/>
            <pc:sldMk cId="1793139439" sldId="631"/>
            <ac:spMk id="53" creationId="{D63AF9EB-BE8B-406D-9862-1D497BB3C124}"/>
          </ac:spMkLst>
        </pc:spChg>
        <pc:spChg chg="mod">
          <ac:chgData name="Rosalyn Hartwell" userId="918fa6d0-51d1-4555-b1fa-630c5235c947" providerId="ADAL" clId="{1CB36010-D7B0-4CF2-9207-D15F7799C4C9}" dt="2021-10-13T14:18:54.797" v="15344"/>
          <ac:spMkLst>
            <pc:docMk/>
            <pc:sldMk cId="1793139439" sldId="631"/>
            <ac:spMk id="54" creationId="{41A65791-D70E-459D-9189-645A88D175AB}"/>
          </ac:spMkLst>
        </pc:spChg>
        <pc:grpChg chg="mod">
          <ac:chgData name="Rosalyn Hartwell" userId="918fa6d0-51d1-4555-b1fa-630c5235c947" providerId="ADAL" clId="{1CB36010-D7B0-4CF2-9207-D15F7799C4C9}" dt="2021-10-13T11:51:11.088" v="12250" actId="1076"/>
          <ac:grpSpMkLst>
            <pc:docMk/>
            <pc:sldMk cId="1793139439" sldId="631"/>
            <ac:grpSpMk id="14" creationId="{00000000-0000-0000-0000-000000000000}"/>
          </ac:grpSpMkLst>
        </pc:grpChg>
        <pc:grpChg chg="mod">
          <ac:chgData name="Rosalyn Hartwell" userId="918fa6d0-51d1-4555-b1fa-630c5235c947" providerId="ADAL" clId="{1CB36010-D7B0-4CF2-9207-D15F7799C4C9}" dt="2021-10-13T14:17:34.328" v="15334" actId="1076"/>
          <ac:grpSpMkLst>
            <pc:docMk/>
            <pc:sldMk cId="1793139439" sldId="631"/>
            <ac:grpSpMk id="19" creationId="{00000000-0000-0000-0000-000000000000}"/>
          </ac:grpSpMkLst>
        </pc:grpChg>
        <pc:grpChg chg="mod ord">
          <ac:chgData name="Rosalyn Hartwell" userId="918fa6d0-51d1-4555-b1fa-630c5235c947" providerId="ADAL" clId="{1CB36010-D7B0-4CF2-9207-D15F7799C4C9}" dt="2021-10-13T14:19:02.826" v="15345" actId="1076"/>
          <ac:grpSpMkLst>
            <pc:docMk/>
            <pc:sldMk cId="1793139439" sldId="631"/>
            <ac:grpSpMk id="23" creationId="{00000000-0000-0000-0000-000000000000}"/>
          </ac:grpSpMkLst>
        </pc:grpChg>
        <pc:grpChg chg="mod">
          <ac:chgData name="Rosalyn Hartwell" userId="918fa6d0-51d1-4555-b1fa-630c5235c947" providerId="ADAL" clId="{1CB36010-D7B0-4CF2-9207-D15F7799C4C9}" dt="2021-10-13T11:53:34.510" v="12361" actId="1076"/>
          <ac:grpSpMkLst>
            <pc:docMk/>
            <pc:sldMk cId="1793139439" sldId="631"/>
            <ac:grpSpMk id="27" creationId="{00000000-0000-0000-0000-000000000000}"/>
          </ac:grpSpMkLst>
        </pc:grpChg>
        <pc:grpChg chg="mod">
          <ac:chgData name="Rosalyn Hartwell" userId="918fa6d0-51d1-4555-b1fa-630c5235c947" providerId="ADAL" clId="{1CB36010-D7B0-4CF2-9207-D15F7799C4C9}" dt="2021-10-13T14:17:02.493" v="15330" actId="1076"/>
          <ac:grpSpMkLst>
            <pc:docMk/>
            <pc:sldMk cId="1793139439" sldId="631"/>
            <ac:grpSpMk id="31" creationId="{00000000-0000-0000-0000-000000000000}"/>
          </ac:grpSpMkLst>
        </pc:grpChg>
        <pc:grpChg chg="add mod">
          <ac:chgData name="Rosalyn Hartwell" userId="918fa6d0-51d1-4555-b1fa-630c5235c947" providerId="ADAL" clId="{1CB36010-D7B0-4CF2-9207-D15F7799C4C9}" dt="2021-10-13T14:17:44.409" v="15335" actId="1076"/>
          <ac:grpSpMkLst>
            <pc:docMk/>
            <pc:sldMk cId="1793139439" sldId="631"/>
            <ac:grpSpMk id="35" creationId="{6B0CAD4E-BD3C-4620-91A6-2AB1C645BAF7}"/>
          </ac:grpSpMkLst>
        </pc:grpChg>
        <pc:grpChg chg="mod">
          <ac:chgData name="Rosalyn Hartwell" userId="918fa6d0-51d1-4555-b1fa-630c5235c947" providerId="ADAL" clId="{1CB36010-D7B0-4CF2-9207-D15F7799C4C9}" dt="2021-10-13T14:17:08.193" v="15331" actId="1076"/>
          <ac:grpSpMkLst>
            <pc:docMk/>
            <pc:sldMk cId="1793139439" sldId="631"/>
            <ac:grpSpMk id="36" creationId="{7DA1C85E-3629-410D-9D14-74D205FF21CD}"/>
          </ac:grpSpMkLst>
        </pc:grpChg>
        <pc:grpChg chg="add mod">
          <ac:chgData name="Rosalyn Hartwell" userId="918fa6d0-51d1-4555-b1fa-630c5235c947" providerId="ADAL" clId="{1CB36010-D7B0-4CF2-9207-D15F7799C4C9}" dt="2021-10-13T14:17:22.006" v="15332" actId="1076"/>
          <ac:grpSpMkLst>
            <pc:docMk/>
            <pc:sldMk cId="1793139439" sldId="631"/>
            <ac:grpSpMk id="43" creationId="{6632AA84-D38A-4801-8E4F-DB87B2CE3F94}"/>
          </ac:grpSpMkLst>
        </pc:grpChg>
        <pc:grpChg chg="add mod ord">
          <ac:chgData name="Rosalyn Hartwell" userId="918fa6d0-51d1-4555-b1fa-630c5235c947" providerId="ADAL" clId="{1CB36010-D7B0-4CF2-9207-D15F7799C4C9}" dt="2021-10-13T14:19:46.688" v="15348" actId="166"/>
          <ac:grpSpMkLst>
            <pc:docMk/>
            <pc:sldMk cId="1793139439" sldId="631"/>
            <ac:grpSpMk id="47" creationId="{6E07885C-51A6-470A-8841-C9209FA9605D}"/>
          </ac:grpSpMkLst>
        </pc:grpChg>
        <pc:grpChg chg="add mod">
          <ac:chgData name="Rosalyn Hartwell" userId="918fa6d0-51d1-4555-b1fa-630c5235c947" providerId="ADAL" clId="{1CB36010-D7B0-4CF2-9207-D15F7799C4C9}" dt="2021-10-13T14:19:26.038" v="15346" actId="1076"/>
          <ac:grpSpMkLst>
            <pc:docMk/>
            <pc:sldMk cId="1793139439" sldId="631"/>
            <ac:grpSpMk id="51" creationId="{76E4E8AC-133E-4FA2-8413-CF7347225325}"/>
          </ac:grpSpMkLst>
        </pc:grpChg>
        <pc:picChg chg="mod">
          <ac:chgData name="Rosalyn Hartwell" userId="918fa6d0-51d1-4555-b1fa-630c5235c947" providerId="ADAL" clId="{1CB36010-D7B0-4CF2-9207-D15F7799C4C9}" dt="2021-10-13T14:17:29.884" v="15333" actId="1076"/>
          <ac:picMkLst>
            <pc:docMk/>
            <pc:sldMk cId="1793139439" sldId="631"/>
            <ac:picMk id="4" creationId="{00000000-0000-0000-0000-000000000000}"/>
          </ac:picMkLst>
        </pc:picChg>
      </pc:sldChg>
      <pc:sldChg chg="modSp add del mod">
        <pc:chgData name="Rosalyn Hartwell" userId="918fa6d0-51d1-4555-b1fa-630c5235c947" providerId="ADAL" clId="{1CB36010-D7B0-4CF2-9207-D15F7799C4C9}" dt="2021-10-20T11:40:57.306" v="19624" actId="47"/>
        <pc:sldMkLst>
          <pc:docMk/>
          <pc:sldMk cId="805768502" sldId="632"/>
        </pc:sldMkLst>
        <pc:spChg chg="mod">
          <ac:chgData name="Rosalyn Hartwell" userId="918fa6d0-51d1-4555-b1fa-630c5235c947" providerId="ADAL" clId="{1CB36010-D7B0-4CF2-9207-D15F7799C4C9}" dt="2021-10-18T12:29:17.957" v="16197" actId="27636"/>
          <ac:spMkLst>
            <pc:docMk/>
            <pc:sldMk cId="805768502" sldId="632"/>
            <ac:spMk id="4" creationId="{10BF0576-DC83-4931-8B71-9626E7C10544}"/>
          </ac:spMkLst>
        </pc:spChg>
        <pc:spChg chg="mod">
          <ac:chgData name="Rosalyn Hartwell" userId="918fa6d0-51d1-4555-b1fa-630c5235c947" providerId="ADAL" clId="{1CB36010-D7B0-4CF2-9207-D15F7799C4C9}" dt="2021-10-13T14:26:47.693" v="15620" actId="14100"/>
          <ac:spMkLst>
            <pc:docMk/>
            <pc:sldMk cId="805768502" sldId="632"/>
            <ac:spMk id="5" creationId="{F407B39B-4E41-4926-851B-839CF9F2B704}"/>
          </ac:spMkLst>
        </pc:spChg>
        <pc:spChg chg="mod">
          <ac:chgData name="Rosalyn Hartwell" userId="918fa6d0-51d1-4555-b1fa-630c5235c947" providerId="ADAL" clId="{1CB36010-D7B0-4CF2-9207-D15F7799C4C9}" dt="2021-10-18T12:38:11.996" v="16666" actId="1076"/>
          <ac:spMkLst>
            <pc:docMk/>
            <pc:sldMk cId="805768502" sldId="632"/>
            <ac:spMk id="6" creationId="{6DEC845D-6EDD-48DA-8C24-DA682F092B31}"/>
          </ac:spMkLst>
        </pc:spChg>
        <pc:spChg chg="mod">
          <ac:chgData name="Rosalyn Hartwell" userId="918fa6d0-51d1-4555-b1fa-630c5235c947" providerId="ADAL" clId="{1CB36010-D7B0-4CF2-9207-D15F7799C4C9}" dt="2021-10-18T12:38:15.203" v="16667" actId="1076"/>
          <ac:spMkLst>
            <pc:docMk/>
            <pc:sldMk cId="805768502" sldId="632"/>
            <ac:spMk id="7" creationId="{5E01A2D4-3B86-4CD5-80CA-5A359D1E5ADE}"/>
          </ac:spMkLst>
        </pc:spChg>
      </pc:sldChg>
      <pc:sldChg chg="addSp delSp modSp add mod">
        <pc:chgData name="Rosalyn Hartwell" userId="918fa6d0-51d1-4555-b1fa-630c5235c947" providerId="ADAL" clId="{1CB36010-D7B0-4CF2-9207-D15F7799C4C9}" dt="2021-10-26T09:46:11.575" v="24785" actId="20577"/>
        <pc:sldMkLst>
          <pc:docMk/>
          <pc:sldMk cId="1678556168" sldId="633"/>
        </pc:sldMkLst>
        <pc:spChg chg="mod">
          <ac:chgData name="Rosalyn Hartwell" userId="918fa6d0-51d1-4555-b1fa-630c5235c947" providerId="ADAL" clId="{1CB36010-D7B0-4CF2-9207-D15F7799C4C9}" dt="2021-10-26T09:46:11.575" v="24785" actId="20577"/>
          <ac:spMkLst>
            <pc:docMk/>
            <pc:sldMk cId="1678556168" sldId="633"/>
            <ac:spMk id="4" creationId="{10BF0576-DC83-4931-8B71-9626E7C10544}"/>
          </ac:spMkLst>
        </pc:spChg>
        <pc:spChg chg="del mod">
          <ac:chgData name="Rosalyn Hartwell" userId="918fa6d0-51d1-4555-b1fa-630c5235c947" providerId="ADAL" clId="{1CB36010-D7B0-4CF2-9207-D15F7799C4C9}" dt="2021-10-25T10:24:29.924" v="21754" actId="478"/>
          <ac:spMkLst>
            <pc:docMk/>
            <pc:sldMk cId="1678556168" sldId="633"/>
            <ac:spMk id="5" creationId="{F407B39B-4E41-4926-851B-839CF9F2B704}"/>
          </ac:spMkLst>
        </pc:spChg>
        <pc:spChg chg="mod">
          <ac:chgData name="Rosalyn Hartwell" userId="918fa6d0-51d1-4555-b1fa-630c5235c947" providerId="ADAL" clId="{1CB36010-D7B0-4CF2-9207-D15F7799C4C9}" dt="2021-10-25T10:24:55.470" v="21759" actId="14100"/>
          <ac:spMkLst>
            <pc:docMk/>
            <pc:sldMk cId="1678556168" sldId="633"/>
            <ac:spMk id="6" creationId="{6DEC845D-6EDD-48DA-8C24-DA682F092B31}"/>
          </ac:spMkLst>
        </pc:spChg>
        <pc:spChg chg="mod">
          <ac:chgData name="Rosalyn Hartwell" userId="918fa6d0-51d1-4555-b1fa-630c5235c947" providerId="ADAL" clId="{1CB36010-D7B0-4CF2-9207-D15F7799C4C9}" dt="2021-10-20T14:48:04.680" v="20486" actId="20577"/>
          <ac:spMkLst>
            <pc:docMk/>
            <pc:sldMk cId="1678556168" sldId="633"/>
            <ac:spMk id="7" creationId="{5E01A2D4-3B86-4CD5-80CA-5A359D1E5ADE}"/>
          </ac:spMkLst>
        </pc:spChg>
        <pc:spChg chg="add mod ord">
          <ac:chgData name="Rosalyn Hartwell" userId="918fa6d0-51d1-4555-b1fa-630c5235c947" providerId="ADAL" clId="{1CB36010-D7B0-4CF2-9207-D15F7799C4C9}" dt="2021-10-25T10:24:28.730" v="21753" actId="167"/>
          <ac:spMkLst>
            <pc:docMk/>
            <pc:sldMk cId="1678556168" sldId="633"/>
            <ac:spMk id="8" creationId="{BEAA8169-ACEB-4F87-BC9E-78BC549E928D}"/>
          </ac:spMkLst>
        </pc:spChg>
      </pc:sldChg>
      <pc:sldChg chg="modSp add del mod">
        <pc:chgData name="Rosalyn Hartwell" userId="918fa6d0-51d1-4555-b1fa-630c5235c947" providerId="ADAL" clId="{1CB36010-D7B0-4CF2-9207-D15F7799C4C9}" dt="2021-10-13T11:43:03.523" v="11718" actId="47"/>
        <pc:sldMkLst>
          <pc:docMk/>
          <pc:sldMk cId="1441326421" sldId="634"/>
        </pc:sldMkLst>
        <pc:spChg chg="mod">
          <ac:chgData name="Rosalyn Hartwell" userId="918fa6d0-51d1-4555-b1fa-630c5235c947" providerId="ADAL" clId="{1CB36010-D7B0-4CF2-9207-D15F7799C4C9}" dt="2021-10-13T11:07:21.997" v="11566" actId="27636"/>
          <ac:spMkLst>
            <pc:docMk/>
            <pc:sldMk cId="1441326421" sldId="634"/>
            <ac:spMk id="4" creationId="{10BF0576-DC83-4931-8B71-9626E7C10544}"/>
          </ac:spMkLst>
        </pc:spChg>
      </pc:sldChg>
      <pc:sldChg chg="modSp add mod">
        <pc:chgData name="Rosalyn Hartwell" userId="918fa6d0-51d1-4555-b1fa-630c5235c947" providerId="ADAL" clId="{1CB36010-D7B0-4CF2-9207-D15F7799C4C9}" dt="2021-10-26T09:47:23.688" v="24803" actId="27636"/>
        <pc:sldMkLst>
          <pc:docMk/>
          <pc:sldMk cId="2869884221" sldId="635"/>
        </pc:sldMkLst>
        <pc:spChg chg="mod">
          <ac:chgData name="Rosalyn Hartwell" userId="918fa6d0-51d1-4555-b1fa-630c5235c947" providerId="ADAL" clId="{1CB36010-D7B0-4CF2-9207-D15F7799C4C9}" dt="2021-10-26T09:47:23.688" v="24803" actId="27636"/>
          <ac:spMkLst>
            <pc:docMk/>
            <pc:sldMk cId="2869884221" sldId="635"/>
            <ac:spMk id="4" creationId="{10BF0576-DC83-4931-8B71-9626E7C10544}"/>
          </ac:spMkLst>
        </pc:spChg>
        <pc:spChg chg="mod">
          <ac:chgData name="Rosalyn Hartwell" userId="918fa6d0-51d1-4555-b1fa-630c5235c947" providerId="ADAL" clId="{1CB36010-D7B0-4CF2-9207-D15F7799C4C9}" dt="2021-10-20T14:49:48.674" v="20640" actId="14100"/>
          <ac:spMkLst>
            <pc:docMk/>
            <pc:sldMk cId="2869884221" sldId="635"/>
            <ac:spMk id="5" creationId="{F407B39B-4E41-4926-851B-839CF9F2B704}"/>
          </ac:spMkLst>
        </pc:spChg>
        <pc:spChg chg="mod">
          <ac:chgData name="Rosalyn Hartwell" userId="918fa6d0-51d1-4555-b1fa-630c5235c947" providerId="ADAL" clId="{1CB36010-D7B0-4CF2-9207-D15F7799C4C9}" dt="2021-10-26T09:47:07.584" v="24793" actId="14100"/>
          <ac:spMkLst>
            <pc:docMk/>
            <pc:sldMk cId="2869884221" sldId="635"/>
            <ac:spMk id="6" creationId="{6DEC845D-6EDD-48DA-8C24-DA682F092B31}"/>
          </ac:spMkLst>
        </pc:spChg>
        <pc:spChg chg="mod">
          <ac:chgData name="Rosalyn Hartwell" userId="918fa6d0-51d1-4555-b1fa-630c5235c947" providerId="ADAL" clId="{1CB36010-D7B0-4CF2-9207-D15F7799C4C9}" dt="2021-10-26T09:47:12.296" v="24794" actId="1076"/>
          <ac:spMkLst>
            <pc:docMk/>
            <pc:sldMk cId="2869884221" sldId="635"/>
            <ac:spMk id="7" creationId="{5E01A2D4-3B86-4CD5-80CA-5A359D1E5ADE}"/>
          </ac:spMkLst>
        </pc:spChg>
      </pc:sldChg>
      <pc:sldChg chg="modSp add mod">
        <pc:chgData name="Rosalyn Hartwell" userId="918fa6d0-51d1-4555-b1fa-630c5235c947" providerId="ADAL" clId="{1CB36010-D7B0-4CF2-9207-D15F7799C4C9}" dt="2021-10-26T10:28:31.798" v="25491" actId="403"/>
        <pc:sldMkLst>
          <pc:docMk/>
          <pc:sldMk cId="3324714493" sldId="636"/>
        </pc:sldMkLst>
        <pc:spChg chg="mod">
          <ac:chgData name="Rosalyn Hartwell" userId="918fa6d0-51d1-4555-b1fa-630c5235c947" providerId="ADAL" clId="{1CB36010-D7B0-4CF2-9207-D15F7799C4C9}" dt="2021-10-26T10:28:31.798" v="25491" actId="403"/>
          <ac:spMkLst>
            <pc:docMk/>
            <pc:sldMk cId="3324714493" sldId="636"/>
            <ac:spMk id="3" creationId="{00000000-0000-0000-0000-000000000000}"/>
          </ac:spMkLst>
        </pc:spChg>
        <pc:spChg chg="mod">
          <ac:chgData name="Rosalyn Hartwell" userId="918fa6d0-51d1-4555-b1fa-630c5235c947" providerId="ADAL" clId="{1CB36010-D7B0-4CF2-9207-D15F7799C4C9}" dt="2021-10-20T14:49:56.066" v="20642" actId="14100"/>
          <ac:spMkLst>
            <pc:docMk/>
            <pc:sldMk cId="3324714493" sldId="636"/>
            <ac:spMk id="4" creationId="{2B9048A0-75AF-4234-A549-870FBFEA1590}"/>
          </ac:spMkLst>
        </pc:spChg>
      </pc:sldChg>
      <pc:sldChg chg="addSp delSp modSp add mod">
        <pc:chgData name="Rosalyn Hartwell" userId="918fa6d0-51d1-4555-b1fa-630c5235c947" providerId="ADAL" clId="{1CB36010-D7B0-4CF2-9207-D15F7799C4C9}" dt="2021-10-26T09:46:23.809" v="24789" actId="20577"/>
        <pc:sldMkLst>
          <pc:docMk/>
          <pc:sldMk cId="3199526880" sldId="637"/>
        </pc:sldMkLst>
        <pc:spChg chg="mod">
          <ac:chgData name="Rosalyn Hartwell" userId="918fa6d0-51d1-4555-b1fa-630c5235c947" providerId="ADAL" clId="{1CB36010-D7B0-4CF2-9207-D15F7799C4C9}" dt="2021-10-13T14:39:32.286" v="15667" actId="20577"/>
          <ac:spMkLst>
            <pc:docMk/>
            <pc:sldMk cId="3199526880" sldId="637"/>
            <ac:spMk id="4" creationId="{10BF0576-DC83-4931-8B71-9626E7C10544}"/>
          </ac:spMkLst>
        </pc:spChg>
        <pc:spChg chg="del mod">
          <ac:chgData name="Rosalyn Hartwell" userId="918fa6d0-51d1-4555-b1fa-630c5235c947" providerId="ADAL" clId="{1CB36010-D7B0-4CF2-9207-D15F7799C4C9}" dt="2021-10-25T10:25:18.314" v="21764" actId="478"/>
          <ac:spMkLst>
            <pc:docMk/>
            <pc:sldMk cId="3199526880" sldId="637"/>
            <ac:spMk id="5" creationId="{F407B39B-4E41-4926-851B-839CF9F2B704}"/>
          </ac:spMkLst>
        </pc:spChg>
        <pc:spChg chg="mod">
          <ac:chgData name="Rosalyn Hartwell" userId="918fa6d0-51d1-4555-b1fa-630c5235c947" providerId="ADAL" clId="{1CB36010-D7B0-4CF2-9207-D15F7799C4C9}" dt="2021-10-25T10:25:42.217" v="21771" actId="14100"/>
          <ac:spMkLst>
            <pc:docMk/>
            <pc:sldMk cId="3199526880" sldId="637"/>
            <ac:spMk id="6" creationId="{6DEC845D-6EDD-48DA-8C24-DA682F092B31}"/>
          </ac:spMkLst>
        </pc:spChg>
        <pc:spChg chg="mod">
          <ac:chgData name="Rosalyn Hartwell" userId="918fa6d0-51d1-4555-b1fa-630c5235c947" providerId="ADAL" clId="{1CB36010-D7B0-4CF2-9207-D15F7799C4C9}" dt="2021-10-25T10:25:36.590" v="21770" actId="1076"/>
          <ac:spMkLst>
            <pc:docMk/>
            <pc:sldMk cId="3199526880" sldId="637"/>
            <ac:spMk id="7" creationId="{5E01A2D4-3B86-4CD5-80CA-5A359D1E5ADE}"/>
          </ac:spMkLst>
        </pc:spChg>
        <pc:spChg chg="add mod">
          <ac:chgData name="Rosalyn Hartwell" userId="918fa6d0-51d1-4555-b1fa-630c5235c947" providerId="ADAL" clId="{1CB36010-D7B0-4CF2-9207-D15F7799C4C9}" dt="2021-10-26T09:46:23.809" v="24789" actId="20577"/>
          <ac:spMkLst>
            <pc:docMk/>
            <pc:sldMk cId="3199526880" sldId="637"/>
            <ac:spMk id="8" creationId="{E7A3E102-8775-4532-B340-88D41D059527}"/>
          </ac:spMkLst>
        </pc:spChg>
        <pc:spChg chg="add mod ord">
          <ac:chgData name="Rosalyn Hartwell" userId="918fa6d0-51d1-4555-b1fa-630c5235c947" providerId="ADAL" clId="{1CB36010-D7B0-4CF2-9207-D15F7799C4C9}" dt="2021-10-25T10:25:17.217" v="21763" actId="167"/>
          <ac:spMkLst>
            <pc:docMk/>
            <pc:sldMk cId="3199526880" sldId="637"/>
            <ac:spMk id="9" creationId="{552FA869-0CE9-4005-8694-7092582B31DA}"/>
          </ac:spMkLst>
        </pc:spChg>
      </pc:sldChg>
      <pc:sldChg chg="modSp add del mod">
        <pc:chgData name="Rosalyn Hartwell" userId="918fa6d0-51d1-4555-b1fa-630c5235c947" providerId="ADAL" clId="{1CB36010-D7B0-4CF2-9207-D15F7799C4C9}" dt="2021-10-13T14:11:30.495" v="15324" actId="47"/>
        <pc:sldMkLst>
          <pc:docMk/>
          <pc:sldMk cId="1777728511" sldId="638"/>
        </pc:sldMkLst>
        <pc:spChg chg="mod">
          <ac:chgData name="Rosalyn Hartwell" userId="918fa6d0-51d1-4555-b1fa-630c5235c947" providerId="ADAL" clId="{1CB36010-D7B0-4CF2-9207-D15F7799C4C9}" dt="2021-10-13T13:34:39.826" v="13385" actId="20577"/>
          <ac:spMkLst>
            <pc:docMk/>
            <pc:sldMk cId="1777728511" sldId="638"/>
            <ac:spMk id="5" creationId="{00000000-0000-0000-0000-000000000000}"/>
          </ac:spMkLst>
        </pc:spChg>
      </pc:sldChg>
      <pc:sldChg chg="modSp add del mod">
        <pc:chgData name="Rosalyn Hartwell" userId="918fa6d0-51d1-4555-b1fa-630c5235c947" providerId="ADAL" clId="{1CB36010-D7B0-4CF2-9207-D15F7799C4C9}" dt="2021-10-25T12:41:15.981" v="22110" actId="313"/>
        <pc:sldMkLst>
          <pc:docMk/>
          <pc:sldMk cId="12255341" sldId="639"/>
        </pc:sldMkLst>
        <pc:graphicFrameChg chg="modGraphic">
          <ac:chgData name="Rosalyn Hartwell" userId="918fa6d0-51d1-4555-b1fa-630c5235c947" providerId="ADAL" clId="{1CB36010-D7B0-4CF2-9207-D15F7799C4C9}" dt="2021-10-25T12:41:15.981" v="22110" actId="313"/>
          <ac:graphicFrameMkLst>
            <pc:docMk/>
            <pc:sldMk cId="12255341" sldId="639"/>
            <ac:graphicFrameMk id="5" creationId="{04F96ECF-5647-48A1-86D9-43ADB5D470B6}"/>
          </ac:graphicFrameMkLst>
        </pc:graphicFrameChg>
      </pc:sldChg>
      <pc:sldChg chg="modSp add del mod modNotesTx">
        <pc:chgData name="Rosalyn Hartwell" userId="918fa6d0-51d1-4555-b1fa-630c5235c947" providerId="ADAL" clId="{1CB36010-D7B0-4CF2-9207-D15F7799C4C9}" dt="2021-10-18T14:25:39.044" v="17030" actId="2696"/>
        <pc:sldMkLst>
          <pc:docMk/>
          <pc:sldMk cId="3396139229" sldId="639"/>
        </pc:sldMkLst>
        <pc:graphicFrameChg chg="mod modGraphic">
          <ac:chgData name="Rosalyn Hartwell" userId="918fa6d0-51d1-4555-b1fa-630c5235c947" providerId="ADAL" clId="{1CB36010-D7B0-4CF2-9207-D15F7799C4C9}" dt="2021-10-13T13:44:28.258" v="13837" actId="20577"/>
          <ac:graphicFrameMkLst>
            <pc:docMk/>
            <pc:sldMk cId="3396139229" sldId="639"/>
            <ac:graphicFrameMk id="5" creationId="{04F96ECF-5647-48A1-86D9-43ADB5D470B6}"/>
          </ac:graphicFrameMkLst>
        </pc:graphicFrameChg>
      </pc:sldChg>
      <pc:sldChg chg="del delDesignElem">
        <pc:chgData name="Rosalyn Hartwell" userId="918fa6d0-51d1-4555-b1fa-630c5235c947" providerId="ADAL" clId="{1CB36010-D7B0-4CF2-9207-D15F7799C4C9}" dt="2021-10-13T13:48:36.929" v="13840" actId="47"/>
        <pc:sldMkLst>
          <pc:docMk/>
          <pc:sldMk cId="1707377956" sldId="640"/>
        </pc:sldMkLst>
      </pc:sldChg>
      <pc:sldChg chg="modSp add del mod modNotesTx">
        <pc:chgData name="Rosalyn Hartwell" userId="918fa6d0-51d1-4555-b1fa-630c5235c947" providerId="ADAL" clId="{1CB36010-D7B0-4CF2-9207-D15F7799C4C9}" dt="2021-10-18T14:25:39.044" v="17030" actId="2696"/>
        <pc:sldMkLst>
          <pc:docMk/>
          <pc:sldMk cId="298597867" sldId="641"/>
        </pc:sldMkLst>
        <pc:graphicFrameChg chg="modGraphic">
          <ac:chgData name="Rosalyn Hartwell" userId="918fa6d0-51d1-4555-b1fa-630c5235c947" providerId="ADAL" clId="{1CB36010-D7B0-4CF2-9207-D15F7799C4C9}" dt="2021-10-13T13:55:32.541" v="14347" actId="313"/>
          <ac:graphicFrameMkLst>
            <pc:docMk/>
            <pc:sldMk cId="298597867" sldId="641"/>
            <ac:graphicFrameMk id="5" creationId="{04F96ECF-5647-48A1-86D9-43ADB5D470B6}"/>
          </ac:graphicFrameMkLst>
        </pc:graphicFrameChg>
      </pc:sldChg>
      <pc:sldChg chg="modSp add del mod">
        <pc:chgData name="Rosalyn Hartwell" userId="918fa6d0-51d1-4555-b1fa-630c5235c947" providerId="ADAL" clId="{1CB36010-D7B0-4CF2-9207-D15F7799C4C9}" dt="2021-10-18T14:36:49.576" v="17627" actId="20577"/>
        <pc:sldMkLst>
          <pc:docMk/>
          <pc:sldMk cId="2330105487" sldId="641"/>
        </pc:sldMkLst>
        <pc:graphicFrameChg chg="mod modGraphic">
          <ac:chgData name="Rosalyn Hartwell" userId="918fa6d0-51d1-4555-b1fa-630c5235c947" providerId="ADAL" clId="{1CB36010-D7B0-4CF2-9207-D15F7799C4C9}" dt="2021-10-18T14:36:49.576" v="17627" actId="20577"/>
          <ac:graphicFrameMkLst>
            <pc:docMk/>
            <pc:sldMk cId="2330105487" sldId="641"/>
            <ac:graphicFrameMk id="5" creationId="{04F96ECF-5647-48A1-86D9-43ADB5D470B6}"/>
          </ac:graphicFrameMkLst>
        </pc:graphicFrameChg>
      </pc:sldChg>
      <pc:sldChg chg="modSp add del mod modNotesTx">
        <pc:chgData name="Rosalyn Hartwell" userId="918fa6d0-51d1-4555-b1fa-630c5235c947" providerId="ADAL" clId="{1CB36010-D7B0-4CF2-9207-D15F7799C4C9}" dt="2021-10-18T14:25:39.044" v="17030" actId="2696"/>
        <pc:sldMkLst>
          <pc:docMk/>
          <pc:sldMk cId="44848123" sldId="642"/>
        </pc:sldMkLst>
        <pc:graphicFrameChg chg="modGraphic">
          <ac:chgData name="Rosalyn Hartwell" userId="918fa6d0-51d1-4555-b1fa-630c5235c947" providerId="ADAL" clId="{1CB36010-D7B0-4CF2-9207-D15F7799C4C9}" dt="2021-10-18T11:20:17.465" v="16163" actId="20577"/>
          <ac:graphicFrameMkLst>
            <pc:docMk/>
            <pc:sldMk cId="44848123" sldId="642"/>
            <ac:graphicFrameMk id="5" creationId="{04F96ECF-5647-48A1-86D9-43ADB5D470B6}"/>
          </ac:graphicFrameMkLst>
        </pc:graphicFrameChg>
      </pc:sldChg>
      <pc:sldChg chg="modSp add del mod">
        <pc:chgData name="Rosalyn Hartwell" userId="918fa6d0-51d1-4555-b1fa-630c5235c947" providerId="ADAL" clId="{1CB36010-D7B0-4CF2-9207-D15F7799C4C9}" dt="2021-10-25T12:49:54.578" v="22191" actId="20577"/>
        <pc:sldMkLst>
          <pc:docMk/>
          <pc:sldMk cId="204977918" sldId="642"/>
        </pc:sldMkLst>
        <pc:graphicFrameChg chg="modGraphic">
          <ac:chgData name="Rosalyn Hartwell" userId="918fa6d0-51d1-4555-b1fa-630c5235c947" providerId="ADAL" clId="{1CB36010-D7B0-4CF2-9207-D15F7799C4C9}" dt="2021-10-25T12:49:54.578" v="22191" actId="20577"/>
          <ac:graphicFrameMkLst>
            <pc:docMk/>
            <pc:sldMk cId="204977918" sldId="642"/>
            <ac:graphicFrameMk id="5" creationId="{04F96ECF-5647-48A1-86D9-43ADB5D470B6}"/>
          </ac:graphicFrameMkLst>
        </pc:graphicFrameChg>
      </pc:sldChg>
      <pc:sldChg chg="modSp add del mod">
        <pc:chgData name="Rosalyn Hartwell" userId="918fa6d0-51d1-4555-b1fa-630c5235c947" providerId="ADAL" clId="{1CB36010-D7B0-4CF2-9207-D15F7799C4C9}" dt="2021-10-18T14:31:40.925" v="17353" actId="14100"/>
        <pc:sldMkLst>
          <pc:docMk/>
          <pc:sldMk cId="183146472" sldId="643"/>
        </pc:sldMkLst>
        <pc:graphicFrameChg chg="mod modGraphic">
          <ac:chgData name="Rosalyn Hartwell" userId="918fa6d0-51d1-4555-b1fa-630c5235c947" providerId="ADAL" clId="{1CB36010-D7B0-4CF2-9207-D15F7799C4C9}" dt="2021-10-18T14:31:40.925" v="17353" actId="14100"/>
          <ac:graphicFrameMkLst>
            <pc:docMk/>
            <pc:sldMk cId="183146472" sldId="643"/>
            <ac:graphicFrameMk id="5" creationId="{04F96ECF-5647-48A1-86D9-43ADB5D470B6}"/>
          </ac:graphicFrameMkLst>
        </pc:graphicFrameChg>
      </pc:sldChg>
      <pc:sldChg chg="modSp add del mod modNotesTx">
        <pc:chgData name="Rosalyn Hartwell" userId="918fa6d0-51d1-4555-b1fa-630c5235c947" providerId="ADAL" clId="{1CB36010-D7B0-4CF2-9207-D15F7799C4C9}" dt="2021-10-18T14:25:39.044" v="17030" actId="2696"/>
        <pc:sldMkLst>
          <pc:docMk/>
          <pc:sldMk cId="2707266565" sldId="643"/>
        </pc:sldMkLst>
        <pc:graphicFrameChg chg="modGraphic">
          <ac:chgData name="Rosalyn Hartwell" userId="918fa6d0-51d1-4555-b1fa-630c5235c947" providerId="ADAL" clId="{1CB36010-D7B0-4CF2-9207-D15F7799C4C9}" dt="2021-10-13T14:03:56.304" v="15322" actId="313"/>
          <ac:graphicFrameMkLst>
            <pc:docMk/>
            <pc:sldMk cId="2707266565" sldId="643"/>
            <ac:graphicFrameMk id="5" creationId="{04F96ECF-5647-48A1-86D9-43ADB5D470B6}"/>
          </ac:graphicFrameMkLst>
        </pc:graphicFrameChg>
      </pc:sldChg>
      <pc:sldChg chg="addSp delSp modSp add mod">
        <pc:chgData name="Rosalyn Hartwell" userId="918fa6d0-51d1-4555-b1fa-630c5235c947" providerId="ADAL" clId="{1CB36010-D7B0-4CF2-9207-D15F7799C4C9}" dt="2021-10-25T10:27:08.911" v="21782" actId="403"/>
        <pc:sldMkLst>
          <pc:docMk/>
          <pc:sldMk cId="743688287" sldId="644"/>
        </pc:sldMkLst>
        <pc:spChg chg="mod">
          <ac:chgData name="Rosalyn Hartwell" userId="918fa6d0-51d1-4555-b1fa-630c5235c947" providerId="ADAL" clId="{1CB36010-D7B0-4CF2-9207-D15F7799C4C9}" dt="2021-10-13T14:39:22.149" v="15666" actId="20577"/>
          <ac:spMkLst>
            <pc:docMk/>
            <pc:sldMk cId="743688287" sldId="644"/>
            <ac:spMk id="4" creationId="{10BF0576-DC83-4931-8B71-9626E7C10544}"/>
          </ac:spMkLst>
        </pc:spChg>
        <pc:spChg chg="del mod">
          <ac:chgData name="Rosalyn Hartwell" userId="918fa6d0-51d1-4555-b1fa-630c5235c947" providerId="ADAL" clId="{1CB36010-D7B0-4CF2-9207-D15F7799C4C9}" dt="2021-10-25T10:26:45.915" v="21774" actId="478"/>
          <ac:spMkLst>
            <pc:docMk/>
            <pc:sldMk cId="743688287" sldId="644"/>
            <ac:spMk id="5" creationId="{F407B39B-4E41-4926-851B-839CF9F2B704}"/>
          </ac:spMkLst>
        </pc:spChg>
        <pc:spChg chg="mod">
          <ac:chgData name="Rosalyn Hartwell" userId="918fa6d0-51d1-4555-b1fa-630c5235c947" providerId="ADAL" clId="{1CB36010-D7B0-4CF2-9207-D15F7799C4C9}" dt="2021-10-18T12:36:20.290" v="16650" actId="1076"/>
          <ac:spMkLst>
            <pc:docMk/>
            <pc:sldMk cId="743688287" sldId="644"/>
            <ac:spMk id="6" creationId="{6DEC845D-6EDD-48DA-8C24-DA682F092B31}"/>
          </ac:spMkLst>
        </pc:spChg>
        <pc:spChg chg="mod">
          <ac:chgData name="Rosalyn Hartwell" userId="918fa6d0-51d1-4555-b1fa-630c5235c947" providerId="ADAL" clId="{1CB36010-D7B0-4CF2-9207-D15F7799C4C9}" dt="2021-10-18T12:36:39.343" v="16651" actId="1076"/>
          <ac:spMkLst>
            <pc:docMk/>
            <pc:sldMk cId="743688287" sldId="644"/>
            <ac:spMk id="7" creationId="{5E01A2D4-3B86-4CD5-80CA-5A359D1E5ADE}"/>
          </ac:spMkLst>
        </pc:spChg>
        <pc:spChg chg="add mod">
          <ac:chgData name="Rosalyn Hartwell" userId="918fa6d0-51d1-4555-b1fa-630c5235c947" providerId="ADAL" clId="{1CB36010-D7B0-4CF2-9207-D15F7799C4C9}" dt="2021-10-25T10:27:08.911" v="21782" actId="403"/>
          <ac:spMkLst>
            <pc:docMk/>
            <pc:sldMk cId="743688287" sldId="644"/>
            <ac:spMk id="8" creationId="{E74E835D-B420-45C7-899F-153C7029161F}"/>
          </ac:spMkLst>
        </pc:spChg>
        <pc:spChg chg="add mod ord">
          <ac:chgData name="Rosalyn Hartwell" userId="918fa6d0-51d1-4555-b1fa-630c5235c947" providerId="ADAL" clId="{1CB36010-D7B0-4CF2-9207-D15F7799C4C9}" dt="2021-10-25T10:26:56.559" v="21776" actId="167"/>
          <ac:spMkLst>
            <pc:docMk/>
            <pc:sldMk cId="743688287" sldId="644"/>
            <ac:spMk id="9" creationId="{CBBF3A0F-631A-44DF-9D1C-4348902F1579}"/>
          </ac:spMkLst>
        </pc:spChg>
      </pc:sldChg>
      <pc:sldChg chg="addSp delSp modSp add del mod modNotesTx">
        <pc:chgData name="Rosalyn Hartwell" userId="918fa6d0-51d1-4555-b1fa-630c5235c947" providerId="ADAL" clId="{1CB36010-D7B0-4CF2-9207-D15F7799C4C9}" dt="2021-10-26T09:45:31.942" v="24761" actId="20577"/>
        <pc:sldMkLst>
          <pc:docMk/>
          <pc:sldMk cId="3970846283" sldId="645"/>
        </pc:sldMkLst>
        <pc:spChg chg="mod">
          <ac:chgData name="Rosalyn Hartwell" userId="918fa6d0-51d1-4555-b1fa-630c5235c947" providerId="ADAL" clId="{1CB36010-D7B0-4CF2-9207-D15F7799C4C9}" dt="2021-10-26T09:45:31.942" v="24761" actId="20577"/>
          <ac:spMkLst>
            <pc:docMk/>
            <pc:sldMk cId="3970846283" sldId="645"/>
            <ac:spMk id="4" creationId="{10BF0576-DC83-4931-8B71-9626E7C10544}"/>
          </ac:spMkLst>
        </pc:spChg>
        <pc:spChg chg="del mod">
          <ac:chgData name="Rosalyn Hartwell" userId="918fa6d0-51d1-4555-b1fa-630c5235c947" providerId="ADAL" clId="{1CB36010-D7B0-4CF2-9207-D15F7799C4C9}" dt="2021-10-25T10:24:09.003" v="21749" actId="478"/>
          <ac:spMkLst>
            <pc:docMk/>
            <pc:sldMk cId="3970846283" sldId="645"/>
            <ac:spMk id="5" creationId="{F407B39B-4E41-4926-851B-839CF9F2B704}"/>
          </ac:spMkLst>
        </pc:spChg>
        <pc:spChg chg="mod">
          <ac:chgData name="Rosalyn Hartwell" userId="918fa6d0-51d1-4555-b1fa-630c5235c947" providerId="ADAL" clId="{1CB36010-D7B0-4CF2-9207-D15F7799C4C9}" dt="2021-10-20T14:45:29.208" v="20407" actId="1076"/>
          <ac:spMkLst>
            <pc:docMk/>
            <pc:sldMk cId="3970846283" sldId="645"/>
            <ac:spMk id="6" creationId="{6DEC845D-6EDD-48DA-8C24-DA682F092B31}"/>
          </ac:spMkLst>
        </pc:spChg>
        <pc:spChg chg="mod">
          <ac:chgData name="Rosalyn Hartwell" userId="918fa6d0-51d1-4555-b1fa-630c5235c947" providerId="ADAL" clId="{1CB36010-D7B0-4CF2-9207-D15F7799C4C9}" dt="2021-10-20T14:45:33.257" v="20408" actId="1076"/>
          <ac:spMkLst>
            <pc:docMk/>
            <pc:sldMk cId="3970846283" sldId="645"/>
            <ac:spMk id="7" creationId="{5E01A2D4-3B86-4CD5-80CA-5A359D1E5ADE}"/>
          </ac:spMkLst>
        </pc:spChg>
        <pc:spChg chg="add mod ord">
          <ac:chgData name="Rosalyn Hartwell" userId="918fa6d0-51d1-4555-b1fa-630c5235c947" providerId="ADAL" clId="{1CB36010-D7B0-4CF2-9207-D15F7799C4C9}" dt="2021-10-25T10:24:12.687" v="21750" actId="167"/>
          <ac:spMkLst>
            <pc:docMk/>
            <pc:sldMk cId="3970846283" sldId="645"/>
            <ac:spMk id="8" creationId="{1F5624BC-030A-41E7-BD03-A2AA043DA441}"/>
          </ac:spMkLst>
        </pc:spChg>
      </pc:sldChg>
      <pc:sldChg chg="add del">
        <pc:chgData name="Rosalyn Hartwell" userId="918fa6d0-51d1-4555-b1fa-630c5235c947" providerId="ADAL" clId="{1CB36010-D7B0-4CF2-9207-D15F7799C4C9}" dt="2021-10-19T14:54:46.927" v="17802" actId="47"/>
        <pc:sldMkLst>
          <pc:docMk/>
          <pc:sldMk cId="1235871530" sldId="646"/>
        </pc:sldMkLst>
      </pc:sldChg>
      <pc:sldChg chg="add del">
        <pc:chgData name="Rosalyn Hartwell" userId="918fa6d0-51d1-4555-b1fa-630c5235c947" providerId="ADAL" clId="{1CB36010-D7B0-4CF2-9207-D15F7799C4C9}" dt="2021-10-19T14:17:51.090" v="17642" actId="47"/>
        <pc:sldMkLst>
          <pc:docMk/>
          <pc:sldMk cId="1254742614" sldId="646"/>
        </pc:sldMkLst>
      </pc:sldChg>
      <pc:sldChg chg="modSp add mod">
        <pc:chgData name="Rosalyn Hartwell" userId="918fa6d0-51d1-4555-b1fa-630c5235c947" providerId="ADAL" clId="{1CB36010-D7B0-4CF2-9207-D15F7799C4C9}" dt="2021-10-26T13:02:59.672" v="28481" actId="20577"/>
        <pc:sldMkLst>
          <pc:docMk/>
          <pc:sldMk cId="2693825607" sldId="646"/>
        </pc:sldMkLst>
        <pc:spChg chg="mod">
          <ac:chgData name="Rosalyn Hartwell" userId="918fa6d0-51d1-4555-b1fa-630c5235c947" providerId="ADAL" clId="{1CB36010-D7B0-4CF2-9207-D15F7799C4C9}" dt="2021-10-20T10:18:25.212" v="17848" actId="14100"/>
          <ac:spMkLst>
            <pc:docMk/>
            <pc:sldMk cId="2693825607" sldId="646"/>
            <ac:spMk id="5" creationId="{93E053FB-173E-4577-9F1F-02FDDAF715D6}"/>
          </ac:spMkLst>
        </pc:spChg>
        <pc:spChg chg="mod">
          <ac:chgData name="Rosalyn Hartwell" userId="918fa6d0-51d1-4555-b1fa-630c5235c947" providerId="ADAL" clId="{1CB36010-D7B0-4CF2-9207-D15F7799C4C9}" dt="2021-10-26T13:02:59.672" v="28481" actId="20577"/>
          <ac:spMkLst>
            <pc:docMk/>
            <pc:sldMk cId="2693825607" sldId="646"/>
            <ac:spMk id="22531" creationId="{8C6B8C53-AECD-4902-A236-699929FB191C}"/>
          </ac:spMkLst>
        </pc:spChg>
        <pc:spChg chg="mod">
          <ac:chgData name="Rosalyn Hartwell" userId="918fa6d0-51d1-4555-b1fa-630c5235c947" providerId="ADAL" clId="{1CB36010-D7B0-4CF2-9207-D15F7799C4C9}" dt="2021-10-20T10:18:28.034" v="17849" actId="1076"/>
          <ac:spMkLst>
            <pc:docMk/>
            <pc:sldMk cId="2693825607" sldId="646"/>
            <ac:spMk id="25602" creationId="{2693F3C6-0175-4E88-8563-9EF8964A2C6E}"/>
          </ac:spMkLst>
        </pc:spChg>
      </pc:sldChg>
      <pc:sldChg chg="addSp modSp add mod">
        <pc:chgData name="Rosalyn Hartwell" userId="918fa6d0-51d1-4555-b1fa-630c5235c947" providerId="ADAL" clId="{1CB36010-D7B0-4CF2-9207-D15F7799C4C9}" dt="2021-10-25T07:31:21.479" v="20725" actId="14100"/>
        <pc:sldMkLst>
          <pc:docMk/>
          <pc:sldMk cId="3242438903" sldId="647"/>
        </pc:sldMkLst>
        <pc:spChg chg="add mod">
          <ac:chgData name="Rosalyn Hartwell" userId="918fa6d0-51d1-4555-b1fa-630c5235c947" providerId="ADAL" clId="{1CB36010-D7B0-4CF2-9207-D15F7799C4C9}" dt="2021-10-20T10:37:18.604" v="18881"/>
          <ac:spMkLst>
            <pc:docMk/>
            <pc:sldMk cId="3242438903" sldId="647"/>
            <ac:spMk id="4" creationId="{8F9C4CB3-9B70-436F-8BB5-688C18B0AC73}"/>
          </ac:spMkLst>
        </pc:spChg>
        <pc:spChg chg="add mod">
          <ac:chgData name="Rosalyn Hartwell" userId="918fa6d0-51d1-4555-b1fa-630c5235c947" providerId="ADAL" clId="{1CB36010-D7B0-4CF2-9207-D15F7799C4C9}" dt="2021-10-25T07:31:21.479" v="20725" actId="14100"/>
          <ac:spMkLst>
            <pc:docMk/>
            <pc:sldMk cId="3242438903" sldId="647"/>
            <ac:spMk id="5" creationId="{7998D2ED-E6AA-4DFA-BD98-80ECF325D9B2}"/>
          </ac:spMkLst>
        </pc:spChg>
        <pc:spChg chg="mod">
          <ac:chgData name="Rosalyn Hartwell" userId="918fa6d0-51d1-4555-b1fa-630c5235c947" providerId="ADAL" clId="{1CB36010-D7B0-4CF2-9207-D15F7799C4C9}" dt="2021-10-25T07:31:11.851" v="20722" actId="14100"/>
          <ac:spMkLst>
            <pc:docMk/>
            <pc:sldMk cId="3242438903" sldId="647"/>
            <ac:spMk id="30722" creationId="{EB1B8C2B-7AA8-4AB6-983B-6B210CE02856}"/>
          </ac:spMkLst>
        </pc:spChg>
        <pc:spChg chg="mod ord">
          <ac:chgData name="Rosalyn Hartwell" userId="918fa6d0-51d1-4555-b1fa-630c5235c947" providerId="ADAL" clId="{1CB36010-D7B0-4CF2-9207-D15F7799C4C9}" dt="2021-10-20T10:44:30.271" v="19391" actId="20577"/>
          <ac:spMkLst>
            <pc:docMk/>
            <pc:sldMk cId="3242438903" sldId="647"/>
            <ac:spMk id="81923" creationId="{0F197879-BF32-4166-838A-7D229DBCB9C3}"/>
          </ac:spMkLst>
        </pc:spChg>
      </pc:sldChg>
      <pc:sldChg chg="modSp add mod">
        <pc:chgData name="Rosalyn Hartwell" userId="918fa6d0-51d1-4555-b1fa-630c5235c947" providerId="ADAL" clId="{1CB36010-D7B0-4CF2-9207-D15F7799C4C9}" dt="2021-10-25T08:08:35.600" v="20855" actId="14100"/>
        <pc:sldMkLst>
          <pc:docMk/>
          <pc:sldMk cId="1386354681" sldId="648"/>
        </pc:sldMkLst>
        <pc:spChg chg="mod">
          <ac:chgData name="Rosalyn Hartwell" userId="918fa6d0-51d1-4555-b1fa-630c5235c947" providerId="ADAL" clId="{1CB36010-D7B0-4CF2-9207-D15F7799C4C9}" dt="2021-10-25T08:08:35.600" v="20855" actId="14100"/>
          <ac:spMkLst>
            <pc:docMk/>
            <pc:sldMk cId="1386354681" sldId="648"/>
            <ac:spMk id="18" creationId="{71C2240E-21A9-495A-B9BD-DF5777D6D165}"/>
          </ac:spMkLst>
        </pc:spChg>
        <pc:spChg chg="mod">
          <ac:chgData name="Rosalyn Hartwell" userId="918fa6d0-51d1-4555-b1fa-630c5235c947" providerId="ADAL" clId="{1CB36010-D7B0-4CF2-9207-D15F7799C4C9}" dt="2021-10-25T08:08:30.295" v="20854" actId="1076"/>
          <ac:spMkLst>
            <pc:docMk/>
            <pc:sldMk cId="1386354681" sldId="648"/>
            <ac:spMk id="37890" creationId="{17377280-8076-4F80-8AE0-DEB028641848}"/>
          </ac:spMkLst>
        </pc:spChg>
      </pc:sldChg>
      <pc:sldChg chg="modSp add mod">
        <pc:chgData name="Rosalyn Hartwell" userId="918fa6d0-51d1-4555-b1fa-630c5235c947" providerId="ADAL" clId="{1CB36010-D7B0-4CF2-9207-D15F7799C4C9}" dt="2021-10-25T08:49:28.212" v="21228" actId="14100"/>
        <pc:sldMkLst>
          <pc:docMk/>
          <pc:sldMk cId="2520917962" sldId="649"/>
        </pc:sldMkLst>
        <pc:spChg chg="mod">
          <ac:chgData name="Rosalyn Hartwell" userId="918fa6d0-51d1-4555-b1fa-630c5235c947" providerId="ADAL" clId="{1CB36010-D7B0-4CF2-9207-D15F7799C4C9}" dt="2021-10-25T08:45:55.603" v="21144" actId="20577"/>
          <ac:spMkLst>
            <pc:docMk/>
            <pc:sldMk cId="2520917962" sldId="649"/>
            <ac:spMk id="7" creationId="{67282857-9C1D-4C61-A0BA-7F79B92ABCA9}"/>
          </ac:spMkLst>
        </pc:spChg>
        <pc:spChg chg="mod">
          <ac:chgData name="Rosalyn Hartwell" userId="918fa6d0-51d1-4555-b1fa-630c5235c947" providerId="ADAL" clId="{1CB36010-D7B0-4CF2-9207-D15F7799C4C9}" dt="2021-10-25T08:49:28.212" v="21228" actId="14100"/>
          <ac:spMkLst>
            <pc:docMk/>
            <pc:sldMk cId="2520917962" sldId="649"/>
            <ac:spMk id="18" creationId="{71C2240E-21A9-495A-B9BD-DF5777D6D165}"/>
          </ac:spMkLst>
        </pc:spChg>
        <pc:spChg chg="mod">
          <ac:chgData name="Rosalyn Hartwell" userId="918fa6d0-51d1-4555-b1fa-630c5235c947" providerId="ADAL" clId="{1CB36010-D7B0-4CF2-9207-D15F7799C4C9}" dt="2021-10-25T08:47:52.503" v="21196" actId="20577"/>
          <ac:spMkLst>
            <pc:docMk/>
            <pc:sldMk cId="2520917962" sldId="649"/>
            <ac:spMk id="37890" creationId="{17377280-8076-4F80-8AE0-DEB028641848}"/>
          </ac:spMkLst>
        </pc:spChg>
        <pc:spChg chg="mod">
          <ac:chgData name="Rosalyn Hartwell" userId="918fa6d0-51d1-4555-b1fa-630c5235c947" providerId="ADAL" clId="{1CB36010-D7B0-4CF2-9207-D15F7799C4C9}" dt="2021-10-25T08:47:34.441" v="21162" actId="20577"/>
          <ac:spMkLst>
            <pc:docMk/>
            <pc:sldMk cId="2520917962" sldId="649"/>
            <ac:spMk id="51206" creationId="{FA34995C-84B4-4613-A2C1-8634FA7B210D}"/>
          </ac:spMkLst>
        </pc:spChg>
        <pc:spChg chg="mod">
          <ac:chgData name="Rosalyn Hartwell" userId="918fa6d0-51d1-4555-b1fa-630c5235c947" providerId="ADAL" clId="{1CB36010-D7B0-4CF2-9207-D15F7799C4C9}" dt="2021-10-25T08:46:45.232" v="21151" actId="403"/>
          <ac:spMkLst>
            <pc:docMk/>
            <pc:sldMk cId="2520917962" sldId="649"/>
            <ac:spMk id="51215" creationId="{FAB51C89-E323-4EFD-AF6C-E9119B7003E9}"/>
          </ac:spMkLst>
        </pc:spChg>
      </pc:sldChg>
      <pc:sldChg chg="modSp add mod">
        <pc:chgData name="Rosalyn Hartwell" userId="918fa6d0-51d1-4555-b1fa-630c5235c947" providerId="ADAL" clId="{1CB36010-D7B0-4CF2-9207-D15F7799C4C9}" dt="2021-10-25T08:49:36.850" v="21230" actId="14100"/>
        <pc:sldMkLst>
          <pc:docMk/>
          <pc:sldMk cId="1428326367" sldId="650"/>
        </pc:sldMkLst>
        <pc:spChg chg="mod">
          <ac:chgData name="Rosalyn Hartwell" userId="918fa6d0-51d1-4555-b1fa-630c5235c947" providerId="ADAL" clId="{1CB36010-D7B0-4CF2-9207-D15F7799C4C9}" dt="2021-10-25T08:48:34.470" v="21212" actId="20577"/>
          <ac:spMkLst>
            <pc:docMk/>
            <pc:sldMk cId="1428326367" sldId="650"/>
            <ac:spMk id="7" creationId="{67282857-9C1D-4C61-A0BA-7F79B92ABCA9}"/>
          </ac:spMkLst>
        </pc:spChg>
        <pc:spChg chg="mod">
          <ac:chgData name="Rosalyn Hartwell" userId="918fa6d0-51d1-4555-b1fa-630c5235c947" providerId="ADAL" clId="{1CB36010-D7B0-4CF2-9207-D15F7799C4C9}" dt="2021-10-25T08:49:36.850" v="21230" actId="14100"/>
          <ac:spMkLst>
            <pc:docMk/>
            <pc:sldMk cId="1428326367" sldId="650"/>
            <ac:spMk id="18" creationId="{71C2240E-21A9-495A-B9BD-DF5777D6D165}"/>
          </ac:spMkLst>
        </pc:spChg>
        <pc:spChg chg="mod">
          <ac:chgData name="Rosalyn Hartwell" userId="918fa6d0-51d1-4555-b1fa-630c5235c947" providerId="ADAL" clId="{1CB36010-D7B0-4CF2-9207-D15F7799C4C9}" dt="2021-10-25T08:48:16.542" v="21200" actId="20577"/>
          <ac:spMkLst>
            <pc:docMk/>
            <pc:sldMk cId="1428326367" sldId="650"/>
            <ac:spMk id="37890" creationId="{17377280-8076-4F80-8AE0-DEB028641848}"/>
          </ac:spMkLst>
        </pc:spChg>
        <pc:spChg chg="mod">
          <ac:chgData name="Rosalyn Hartwell" userId="918fa6d0-51d1-4555-b1fa-630c5235c947" providerId="ADAL" clId="{1CB36010-D7B0-4CF2-9207-D15F7799C4C9}" dt="2021-10-25T08:48:43.235" v="21220" actId="20577"/>
          <ac:spMkLst>
            <pc:docMk/>
            <pc:sldMk cId="1428326367" sldId="650"/>
            <ac:spMk id="51206" creationId="{FA34995C-84B4-4613-A2C1-8634FA7B210D}"/>
          </ac:spMkLst>
        </pc:spChg>
        <pc:spChg chg="mod">
          <ac:chgData name="Rosalyn Hartwell" userId="918fa6d0-51d1-4555-b1fa-630c5235c947" providerId="ADAL" clId="{1CB36010-D7B0-4CF2-9207-D15F7799C4C9}" dt="2021-10-25T08:48:26.322" v="21202" actId="20577"/>
          <ac:spMkLst>
            <pc:docMk/>
            <pc:sldMk cId="1428326367" sldId="650"/>
            <ac:spMk id="51215" creationId="{FAB51C89-E323-4EFD-AF6C-E9119B7003E9}"/>
          </ac:spMkLst>
        </pc:spChg>
      </pc:sldChg>
      <pc:sldChg chg="add del">
        <pc:chgData name="Rosalyn Hartwell" userId="918fa6d0-51d1-4555-b1fa-630c5235c947" providerId="ADAL" clId="{1CB36010-D7B0-4CF2-9207-D15F7799C4C9}" dt="2021-10-25T10:22:00.913" v="21714"/>
        <pc:sldMkLst>
          <pc:docMk/>
          <pc:sldMk cId="793756258" sldId="651"/>
        </pc:sldMkLst>
      </pc:sldChg>
      <pc:sldChg chg="modSp add mod">
        <pc:chgData name="Rosalyn Hartwell" userId="918fa6d0-51d1-4555-b1fa-630c5235c947" providerId="ADAL" clId="{1CB36010-D7B0-4CF2-9207-D15F7799C4C9}" dt="2021-10-25T13:13:16.435" v="22293" actId="14100"/>
        <pc:sldMkLst>
          <pc:docMk/>
          <pc:sldMk cId="3057818421" sldId="651"/>
        </pc:sldMkLst>
        <pc:spChg chg="mod">
          <ac:chgData name="Rosalyn Hartwell" userId="918fa6d0-51d1-4555-b1fa-630c5235c947" providerId="ADAL" clId="{1CB36010-D7B0-4CF2-9207-D15F7799C4C9}" dt="2021-10-25T13:13:16.435" v="22293" actId="14100"/>
          <ac:spMkLst>
            <pc:docMk/>
            <pc:sldMk cId="3057818421" sldId="651"/>
            <ac:spMk id="18" creationId="{71C2240E-21A9-495A-B9BD-DF5777D6D165}"/>
          </ac:spMkLst>
        </pc:spChg>
        <pc:spChg chg="mod">
          <ac:chgData name="Rosalyn Hartwell" userId="918fa6d0-51d1-4555-b1fa-630c5235c947" providerId="ADAL" clId="{1CB36010-D7B0-4CF2-9207-D15F7799C4C9}" dt="2021-10-25T13:13:04.732" v="22291" actId="20577"/>
          <ac:spMkLst>
            <pc:docMk/>
            <pc:sldMk cId="3057818421" sldId="651"/>
            <ac:spMk id="37890" creationId="{17377280-8076-4F80-8AE0-DEB028641848}"/>
          </ac:spMkLst>
        </pc:spChg>
      </pc:sldChg>
      <pc:sldChg chg="modSp add mod ord">
        <pc:chgData name="Rosalyn Hartwell" userId="918fa6d0-51d1-4555-b1fa-630c5235c947" providerId="ADAL" clId="{1CB36010-D7B0-4CF2-9207-D15F7799C4C9}" dt="2021-10-25T13:12:28.191" v="22284" actId="1076"/>
        <pc:sldMkLst>
          <pc:docMk/>
          <pc:sldMk cId="1032469835" sldId="652"/>
        </pc:sldMkLst>
        <pc:spChg chg="mod">
          <ac:chgData name="Rosalyn Hartwell" userId="918fa6d0-51d1-4555-b1fa-630c5235c947" providerId="ADAL" clId="{1CB36010-D7B0-4CF2-9207-D15F7799C4C9}" dt="2021-10-25T13:12:28.191" v="22284" actId="1076"/>
          <ac:spMkLst>
            <pc:docMk/>
            <pc:sldMk cId="1032469835" sldId="652"/>
            <ac:spMk id="18" creationId="{81A7D624-1266-4D31-8E2E-6C48918B06B4}"/>
          </ac:spMkLst>
        </pc:spChg>
        <pc:spChg chg="mod">
          <ac:chgData name="Rosalyn Hartwell" userId="918fa6d0-51d1-4555-b1fa-630c5235c947" providerId="ADAL" clId="{1CB36010-D7B0-4CF2-9207-D15F7799C4C9}" dt="2021-10-25T13:12:24.556" v="22283" actId="14100"/>
          <ac:spMkLst>
            <pc:docMk/>
            <pc:sldMk cId="1032469835" sldId="652"/>
            <ac:spMk id="37890" creationId="{17377280-8076-4F80-8AE0-DEB028641848}"/>
          </ac:spMkLst>
        </pc:spChg>
      </pc:sldChg>
      <pc:sldChg chg="modSp add del mod">
        <pc:chgData name="Rosalyn Hartwell" userId="918fa6d0-51d1-4555-b1fa-630c5235c947" providerId="ADAL" clId="{1CB36010-D7B0-4CF2-9207-D15F7799C4C9}" dt="2021-10-26T12:19:16.711" v="27081" actId="47"/>
        <pc:sldMkLst>
          <pc:docMk/>
          <pc:sldMk cId="1659836056" sldId="653"/>
        </pc:sldMkLst>
        <pc:spChg chg="mod">
          <ac:chgData name="Rosalyn Hartwell" userId="918fa6d0-51d1-4555-b1fa-630c5235c947" providerId="ADAL" clId="{1CB36010-D7B0-4CF2-9207-D15F7799C4C9}" dt="2021-10-25T14:44:31.360" v="22650" actId="20577"/>
          <ac:spMkLst>
            <pc:docMk/>
            <pc:sldMk cId="1659836056" sldId="653"/>
            <ac:spMk id="2" creationId="{00000000-0000-0000-0000-000000000000}"/>
          </ac:spMkLst>
        </pc:spChg>
        <pc:spChg chg="mod">
          <ac:chgData name="Rosalyn Hartwell" userId="918fa6d0-51d1-4555-b1fa-630c5235c947" providerId="ADAL" clId="{1CB36010-D7B0-4CF2-9207-D15F7799C4C9}" dt="2021-10-25T14:44:43.689" v="22676" actId="20577"/>
          <ac:spMkLst>
            <pc:docMk/>
            <pc:sldMk cId="1659836056" sldId="653"/>
            <ac:spMk id="3" creationId="{00000000-0000-0000-0000-000000000000}"/>
          </ac:spMkLst>
        </pc:spChg>
      </pc:sldChg>
      <pc:sldChg chg="modSp add del mod">
        <pc:chgData name="Rosalyn Hartwell" userId="918fa6d0-51d1-4555-b1fa-630c5235c947" providerId="ADAL" clId="{1CB36010-D7B0-4CF2-9207-D15F7799C4C9}" dt="2021-10-26T12:19:14.128" v="27080" actId="47"/>
        <pc:sldMkLst>
          <pc:docMk/>
          <pc:sldMk cId="2245730970" sldId="654"/>
        </pc:sldMkLst>
        <pc:spChg chg="mod">
          <ac:chgData name="Rosalyn Hartwell" userId="918fa6d0-51d1-4555-b1fa-630c5235c947" providerId="ADAL" clId="{1CB36010-D7B0-4CF2-9207-D15F7799C4C9}" dt="2021-10-25T14:51:20.439" v="22818"/>
          <ac:spMkLst>
            <pc:docMk/>
            <pc:sldMk cId="2245730970" sldId="654"/>
            <ac:spMk id="3" creationId="{00000000-0000-0000-0000-000000000000}"/>
          </ac:spMkLst>
        </pc:spChg>
      </pc:sldChg>
      <pc:sldChg chg="modSp add mod">
        <pc:chgData name="Rosalyn Hartwell" userId="918fa6d0-51d1-4555-b1fa-630c5235c947" providerId="ADAL" clId="{1CB36010-D7B0-4CF2-9207-D15F7799C4C9}" dt="2021-10-26T12:20:40.328" v="27155" actId="20577"/>
        <pc:sldMkLst>
          <pc:docMk/>
          <pc:sldMk cId="4192754892" sldId="655"/>
        </pc:sldMkLst>
        <pc:spChg chg="mod">
          <ac:chgData name="Rosalyn Hartwell" userId="918fa6d0-51d1-4555-b1fa-630c5235c947" providerId="ADAL" clId="{1CB36010-D7B0-4CF2-9207-D15F7799C4C9}" dt="2021-10-26T12:06:38.643" v="26690" actId="1076"/>
          <ac:spMkLst>
            <pc:docMk/>
            <pc:sldMk cId="4192754892" sldId="655"/>
            <ac:spMk id="2" creationId="{00000000-0000-0000-0000-000000000000}"/>
          </ac:spMkLst>
        </pc:spChg>
        <pc:spChg chg="mod">
          <ac:chgData name="Rosalyn Hartwell" userId="918fa6d0-51d1-4555-b1fa-630c5235c947" providerId="ADAL" clId="{1CB36010-D7B0-4CF2-9207-D15F7799C4C9}" dt="2021-10-26T12:20:40.328" v="27155" actId="20577"/>
          <ac:spMkLst>
            <pc:docMk/>
            <pc:sldMk cId="4192754892" sldId="655"/>
            <ac:spMk id="3" creationId="{00000000-0000-0000-0000-000000000000}"/>
          </ac:spMkLst>
        </pc:spChg>
      </pc:sldChg>
      <pc:sldChg chg="modSp add mod">
        <pc:chgData name="Rosalyn Hartwell" userId="918fa6d0-51d1-4555-b1fa-630c5235c947" providerId="ADAL" clId="{1CB36010-D7B0-4CF2-9207-D15F7799C4C9}" dt="2021-10-26T12:59:25.125" v="28388" actId="27636"/>
        <pc:sldMkLst>
          <pc:docMk/>
          <pc:sldMk cId="2228836778" sldId="656"/>
        </pc:sldMkLst>
        <pc:spChg chg="mod">
          <ac:chgData name="Rosalyn Hartwell" userId="918fa6d0-51d1-4555-b1fa-630c5235c947" providerId="ADAL" clId="{1CB36010-D7B0-4CF2-9207-D15F7799C4C9}" dt="2021-10-26T12:52:12.690" v="27415" actId="313"/>
          <ac:spMkLst>
            <pc:docMk/>
            <pc:sldMk cId="2228836778" sldId="656"/>
            <ac:spMk id="2" creationId="{00000000-0000-0000-0000-000000000000}"/>
          </ac:spMkLst>
        </pc:spChg>
        <pc:spChg chg="mod">
          <ac:chgData name="Rosalyn Hartwell" userId="918fa6d0-51d1-4555-b1fa-630c5235c947" providerId="ADAL" clId="{1CB36010-D7B0-4CF2-9207-D15F7799C4C9}" dt="2021-10-26T12:59:25.125" v="28388" actId="27636"/>
          <ac:spMkLst>
            <pc:docMk/>
            <pc:sldMk cId="2228836778" sldId="656"/>
            <ac:spMk id="3" creationId="{00000000-0000-0000-0000-000000000000}"/>
          </ac:spMkLst>
        </pc:spChg>
      </pc:sldChg>
      <pc:sldChg chg="modSp add mod">
        <pc:chgData name="Rosalyn Hartwell" userId="918fa6d0-51d1-4555-b1fa-630c5235c947" providerId="ADAL" clId="{1CB36010-D7B0-4CF2-9207-D15F7799C4C9}" dt="2021-10-26T07:40:04.634" v="23025" actId="14100"/>
        <pc:sldMkLst>
          <pc:docMk/>
          <pc:sldMk cId="3486852016" sldId="657"/>
        </pc:sldMkLst>
        <pc:spChg chg="mod">
          <ac:chgData name="Rosalyn Hartwell" userId="918fa6d0-51d1-4555-b1fa-630c5235c947" providerId="ADAL" clId="{1CB36010-D7B0-4CF2-9207-D15F7799C4C9}" dt="2021-10-26T07:40:04.634" v="23025" actId="14100"/>
          <ac:spMkLst>
            <pc:docMk/>
            <pc:sldMk cId="3486852016" sldId="657"/>
            <ac:spMk id="81923" creationId="{0F197879-BF32-4166-838A-7D229DBCB9C3}"/>
          </ac:spMkLst>
        </pc:spChg>
      </pc:sldChg>
      <pc:sldChg chg="modSp add mod modNotesTx">
        <pc:chgData name="Rosalyn Hartwell" userId="918fa6d0-51d1-4555-b1fa-630c5235c947" providerId="ADAL" clId="{1CB36010-D7B0-4CF2-9207-D15F7799C4C9}" dt="2021-10-26T09:41:03.405" v="24686" actId="20577"/>
        <pc:sldMkLst>
          <pc:docMk/>
          <pc:sldMk cId="2281486246" sldId="658"/>
        </pc:sldMkLst>
        <pc:spChg chg="mod">
          <ac:chgData name="Rosalyn Hartwell" userId="918fa6d0-51d1-4555-b1fa-630c5235c947" providerId="ADAL" clId="{1CB36010-D7B0-4CF2-9207-D15F7799C4C9}" dt="2021-10-26T09:00:19.410" v="23933" actId="20577"/>
          <ac:spMkLst>
            <pc:docMk/>
            <pc:sldMk cId="2281486246" sldId="658"/>
            <ac:spMk id="2" creationId="{00000000-0000-0000-0000-000000000000}"/>
          </ac:spMkLst>
        </pc:spChg>
        <pc:spChg chg="mod">
          <ac:chgData name="Rosalyn Hartwell" userId="918fa6d0-51d1-4555-b1fa-630c5235c947" providerId="ADAL" clId="{1CB36010-D7B0-4CF2-9207-D15F7799C4C9}" dt="2021-10-26T09:41:03.405" v="24686" actId="20577"/>
          <ac:spMkLst>
            <pc:docMk/>
            <pc:sldMk cId="2281486246" sldId="658"/>
            <ac:spMk id="3" creationId="{00000000-0000-0000-0000-000000000000}"/>
          </ac:spMkLst>
        </pc:spChg>
        <pc:spChg chg="mod">
          <ac:chgData name="Rosalyn Hartwell" userId="918fa6d0-51d1-4555-b1fa-630c5235c947" providerId="ADAL" clId="{1CB36010-D7B0-4CF2-9207-D15F7799C4C9}" dt="2021-10-26T09:00:31.665" v="23946" actId="14100"/>
          <ac:spMkLst>
            <pc:docMk/>
            <pc:sldMk cId="2281486246" sldId="658"/>
            <ac:spMk id="4" creationId="{01CB6C52-435A-4960-A210-4B3136C738F3}"/>
          </ac:spMkLst>
        </pc:spChg>
        <pc:spChg chg="mod">
          <ac:chgData name="Rosalyn Hartwell" userId="918fa6d0-51d1-4555-b1fa-630c5235c947" providerId="ADAL" clId="{1CB36010-D7B0-4CF2-9207-D15F7799C4C9}" dt="2021-10-26T09:00:41.861" v="23949" actId="14100"/>
          <ac:spMkLst>
            <pc:docMk/>
            <pc:sldMk cId="2281486246" sldId="658"/>
            <ac:spMk id="6" creationId="{B532447B-51FD-489A-9044-9000A60BB2BD}"/>
          </ac:spMkLst>
        </pc:spChg>
      </pc:sldChg>
      <pc:sldChg chg="modSp add mod">
        <pc:chgData name="Rosalyn Hartwell" userId="918fa6d0-51d1-4555-b1fa-630c5235c947" providerId="ADAL" clId="{1CB36010-D7B0-4CF2-9207-D15F7799C4C9}" dt="2021-10-26T09:40:18.346" v="24675" actId="12"/>
        <pc:sldMkLst>
          <pc:docMk/>
          <pc:sldMk cId="2689211645" sldId="659"/>
        </pc:sldMkLst>
        <pc:spChg chg="mod">
          <ac:chgData name="Rosalyn Hartwell" userId="918fa6d0-51d1-4555-b1fa-630c5235c947" providerId="ADAL" clId="{1CB36010-D7B0-4CF2-9207-D15F7799C4C9}" dt="2021-10-26T09:40:18.346" v="24675" actId="12"/>
          <ac:spMkLst>
            <pc:docMk/>
            <pc:sldMk cId="2689211645" sldId="659"/>
            <ac:spMk id="3" creationId="{00000000-0000-0000-0000-000000000000}"/>
          </ac:spMkLst>
        </pc:spChg>
      </pc:sldChg>
      <pc:sldChg chg="add">
        <pc:chgData name="Rosalyn Hartwell" userId="918fa6d0-51d1-4555-b1fa-630c5235c947" providerId="ADAL" clId="{1CB36010-D7B0-4CF2-9207-D15F7799C4C9}" dt="2021-10-26T09:48:03.120" v="24804"/>
        <pc:sldMkLst>
          <pc:docMk/>
          <pc:sldMk cId="3829765950" sldId="660"/>
        </pc:sldMkLst>
      </pc:sldChg>
      <pc:sldChg chg="add del">
        <pc:chgData name="Rosalyn Hartwell" userId="918fa6d0-51d1-4555-b1fa-630c5235c947" providerId="ADAL" clId="{1CB36010-D7B0-4CF2-9207-D15F7799C4C9}" dt="2021-10-26T09:59:44.924" v="24909" actId="47"/>
        <pc:sldMkLst>
          <pc:docMk/>
          <pc:sldMk cId="2902994078" sldId="661"/>
        </pc:sldMkLst>
      </pc:sldChg>
      <pc:sldChg chg="add">
        <pc:chgData name="Rosalyn Hartwell" userId="918fa6d0-51d1-4555-b1fa-630c5235c947" providerId="ADAL" clId="{1CB36010-D7B0-4CF2-9207-D15F7799C4C9}" dt="2021-10-26T09:59:17.690" v="24908"/>
        <pc:sldMkLst>
          <pc:docMk/>
          <pc:sldMk cId="638977674" sldId="662"/>
        </pc:sldMkLst>
      </pc:sldChg>
      <pc:sldChg chg="add">
        <pc:chgData name="Rosalyn Hartwell" userId="918fa6d0-51d1-4555-b1fa-630c5235c947" providerId="ADAL" clId="{1CB36010-D7B0-4CF2-9207-D15F7799C4C9}" dt="2021-10-26T09:59:17.690" v="24908"/>
        <pc:sldMkLst>
          <pc:docMk/>
          <pc:sldMk cId="1019251254" sldId="663"/>
        </pc:sldMkLst>
      </pc:sldChg>
      <pc:sldChg chg="modSp add mod">
        <pc:chgData name="Rosalyn Hartwell" userId="918fa6d0-51d1-4555-b1fa-630c5235c947" providerId="ADAL" clId="{1CB36010-D7B0-4CF2-9207-D15F7799C4C9}" dt="2021-10-26T10:28:55.767" v="25493" actId="27636"/>
        <pc:sldMkLst>
          <pc:docMk/>
          <pc:sldMk cId="1543174944" sldId="664"/>
        </pc:sldMkLst>
        <pc:spChg chg="mod">
          <ac:chgData name="Rosalyn Hartwell" userId="918fa6d0-51d1-4555-b1fa-630c5235c947" providerId="ADAL" clId="{1CB36010-D7B0-4CF2-9207-D15F7799C4C9}" dt="2021-10-26T10:28:55.767" v="25493" actId="27636"/>
          <ac:spMkLst>
            <pc:docMk/>
            <pc:sldMk cId="1543174944" sldId="664"/>
            <ac:spMk id="3" creationId="{00000000-0000-0000-0000-000000000000}"/>
          </ac:spMkLst>
        </pc:spChg>
        <pc:spChg chg="mod">
          <ac:chgData name="Rosalyn Hartwell" userId="918fa6d0-51d1-4555-b1fa-630c5235c947" providerId="ADAL" clId="{1CB36010-D7B0-4CF2-9207-D15F7799C4C9}" dt="2021-10-26T10:17:42.471" v="25018" actId="20577"/>
          <ac:spMkLst>
            <pc:docMk/>
            <pc:sldMk cId="1543174944" sldId="664"/>
            <ac:spMk id="6" creationId="{1C086759-7628-4919-9A96-9856CA746BD8}"/>
          </ac:spMkLst>
        </pc:spChg>
      </pc:sldChg>
      <pc:sldChg chg="modSp add mod">
        <pc:chgData name="Rosalyn Hartwell" userId="918fa6d0-51d1-4555-b1fa-630c5235c947" providerId="ADAL" clId="{1CB36010-D7B0-4CF2-9207-D15F7799C4C9}" dt="2021-10-26T10:29:06.556" v="25494" actId="2711"/>
        <pc:sldMkLst>
          <pc:docMk/>
          <pc:sldMk cId="2784714078" sldId="665"/>
        </pc:sldMkLst>
        <pc:spChg chg="mod">
          <ac:chgData name="Rosalyn Hartwell" userId="918fa6d0-51d1-4555-b1fa-630c5235c947" providerId="ADAL" clId="{1CB36010-D7B0-4CF2-9207-D15F7799C4C9}" dt="2021-10-26T10:29:06.556" v="25494" actId="2711"/>
          <ac:spMkLst>
            <pc:docMk/>
            <pc:sldMk cId="2784714078" sldId="665"/>
            <ac:spMk id="3" creationId="{00000000-0000-0000-0000-000000000000}"/>
          </ac:spMkLst>
        </pc:spChg>
      </pc:sldChg>
      <pc:sldChg chg="modSp add mod">
        <pc:chgData name="Rosalyn Hartwell" userId="918fa6d0-51d1-4555-b1fa-630c5235c947" providerId="ADAL" clId="{1CB36010-D7B0-4CF2-9207-D15F7799C4C9}" dt="2021-10-26T10:31:43.522" v="25516" actId="2711"/>
        <pc:sldMkLst>
          <pc:docMk/>
          <pc:sldMk cId="1676591139" sldId="666"/>
        </pc:sldMkLst>
        <pc:spChg chg="mod">
          <ac:chgData name="Rosalyn Hartwell" userId="918fa6d0-51d1-4555-b1fa-630c5235c947" providerId="ADAL" clId="{1CB36010-D7B0-4CF2-9207-D15F7799C4C9}" dt="2021-10-26T10:31:43.522" v="25516" actId="2711"/>
          <ac:spMkLst>
            <pc:docMk/>
            <pc:sldMk cId="1676591139" sldId="666"/>
            <ac:spMk id="3" creationId="{00000000-0000-0000-0000-000000000000}"/>
          </ac:spMkLst>
        </pc:spChg>
        <pc:spChg chg="mod">
          <ac:chgData name="Rosalyn Hartwell" userId="918fa6d0-51d1-4555-b1fa-630c5235c947" providerId="ADAL" clId="{1CB36010-D7B0-4CF2-9207-D15F7799C4C9}" dt="2021-10-26T10:21:42.308" v="25369" actId="20577"/>
          <ac:spMkLst>
            <pc:docMk/>
            <pc:sldMk cId="1676591139" sldId="666"/>
            <ac:spMk id="6" creationId="{1C086759-7628-4919-9A96-9856CA746BD8}"/>
          </ac:spMkLst>
        </pc:spChg>
      </pc:sldChg>
      <pc:sldChg chg="modSp add mod">
        <pc:chgData name="Rosalyn Hartwell" userId="918fa6d0-51d1-4555-b1fa-630c5235c947" providerId="ADAL" clId="{1CB36010-D7B0-4CF2-9207-D15F7799C4C9}" dt="2021-10-26T10:31:53.199" v="25517" actId="2711"/>
        <pc:sldMkLst>
          <pc:docMk/>
          <pc:sldMk cId="1937684806" sldId="667"/>
        </pc:sldMkLst>
        <pc:spChg chg="mod">
          <ac:chgData name="Rosalyn Hartwell" userId="918fa6d0-51d1-4555-b1fa-630c5235c947" providerId="ADAL" clId="{1CB36010-D7B0-4CF2-9207-D15F7799C4C9}" dt="2021-10-26T10:31:53.199" v="25517" actId="2711"/>
          <ac:spMkLst>
            <pc:docMk/>
            <pc:sldMk cId="1937684806" sldId="667"/>
            <ac:spMk id="3" creationId="{00000000-0000-0000-0000-000000000000}"/>
          </ac:spMkLst>
        </pc:spChg>
      </pc:sldChg>
      <pc:sldChg chg="modSp add mod">
        <pc:chgData name="Rosalyn Hartwell" userId="918fa6d0-51d1-4555-b1fa-630c5235c947" providerId="ADAL" clId="{1CB36010-D7B0-4CF2-9207-D15F7799C4C9}" dt="2021-10-26T10:38:57.290" v="25698" actId="5793"/>
        <pc:sldMkLst>
          <pc:docMk/>
          <pc:sldMk cId="2364812502" sldId="668"/>
        </pc:sldMkLst>
        <pc:spChg chg="mod">
          <ac:chgData name="Rosalyn Hartwell" userId="918fa6d0-51d1-4555-b1fa-630c5235c947" providerId="ADAL" clId="{1CB36010-D7B0-4CF2-9207-D15F7799C4C9}" dt="2021-10-26T10:32:35.256" v="25524" actId="207"/>
          <ac:spMkLst>
            <pc:docMk/>
            <pc:sldMk cId="2364812502" sldId="668"/>
            <ac:spMk id="2" creationId="{00000000-0000-0000-0000-000000000000}"/>
          </ac:spMkLst>
        </pc:spChg>
        <pc:spChg chg="mod">
          <ac:chgData name="Rosalyn Hartwell" userId="918fa6d0-51d1-4555-b1fa-630c5235c947" providerId="ADAL" clId="{1CB36010-D7B0-4CF2-9207-D15F7799C4C9}" dt="2021-10-26T10:38:57.290" v="25698" actId="5793"/>
          <ac:spMkLst>
            <pc:docMk/>
            <pc:sldMk cId="2364812502" sldId="668"/>
            <ac:spMk id="3" creationId="{00000000-0000-0000-0000-000000000000}"/>
          </ac:spMkLst>
        </pc:spChg>
      </pc:sldChg>
      <pc:sldChg chg="modSp add mod">
        <pc:chgData name="Rosalyn Hartwell" userId="918fa6d0-51d1-4555-b1fa-630c5235c947" providerId="ADAL" clId="{1CB36010-D7B0-4CF2-9207-D15F7799C4C9}" dt="2021-10-26T11:42:27.273" v="26434" actId="20577"/>
        <pc:sldMkLst>
          <pc:docMk/>
          <pc:sldMk cId="1814736588" sldId="669"/>
        </pc:sldMkLst>
        <pc:spChg chg="mod">
          <ac:chgData name="Rosalyn Hartwell" userId="918fa6d0-51d1-4555-b1fa-630c5235c947" providerId="ADAL" clId="{1CB36010-D7B0-4CF2-9207-D15F7799C4C9}" dt="2021-10-26T11:20:05.859" v="25737" actId="313"/>
          <ac:spMkLst>
            <pc:docMk/>
            <pc:sldMk cId="1814736588" sldId="669"/>
            <ac:spMk id="2" creationId="{00000000-0000-0000-0000-000000000000}"/>
          </ac:spMkLst>
        </pc:spChg>
        <pc:spChg chg="mod">
          <ac:chgData name="Rosalyn Hartwell" userId="918fa6d0-51d1-4555-b1fa-630c5235c947" providerId="ADAL" clId="{1CB36010-D7B0-4CF2-9207-D15F7799C4C9}" dt="2021-10-26T11:42:27.273" v="26434" actId="20577"/>
          <ac:spMkLst>
            <pc:docMk/>
            <pc:sldMk cId="1814736588" sldId="669"/>
            <ac:spMk id="3" creationId="{00000000-0000-0000-0000-000000000000}"/>
          </ac:spMkLst>
        </pc:spChg>
      </pc:sldChg>
      <pc:sldChg chg="modSp add del mod">
        <pc:chgData name="Rosalyn Hartwell" userId="918fa6d0-51d1-4555-b1fa-630c5235c947" providerId="ADAL" clId="{1CB36010-D7B0-4CF2-9207-D15F7799C4C9}" dt="2021-10-26T10:39:05.162" v="25699" actId="47"/>
        <pc:sldMkLst>
          <pc:docMk/>
          <pc:sldMk cId="3498759804" sldId="669"/>
        </pc:sldMkLst>
        <pc:spChg chg="mod">
          <ac:chgData name="Rosalyn Hartwell" userId="918fa6d0-51d1-4555-b1fa-630c5235c947" providerId="ADAL" clId="{1CB36010-D7B0-4CF2-9207-D15F7799C4C9}" dt="2021-10-26T10:35:54.985" v="25618" actId="21"/>
          <ac:spMkLst>
            <pc:docMk/>
            <pc:sldMk cId="3498759804" sldId="669"/>
            <ac:spMk id="3" creationId="{00000000-0000-0000-0000-000000000000}"/>
          </ac:spMkLst>
        </pc:spChg>
      </pc:sldChg>
      <pc:sldChg chg="delSp modSp add mod modNotesTx">
        <pc:chgData name="Rosalyn Hartwell" userId="918fa6d0-51d1-4555-b1fa-630c5235c947" providerId="ADAL" clId="{1CB36010-D7B0-4CF2-9207-D15F7799C4C9}" dt="2021-10-26T11:52:03.801" v="26650" actId="20577"/>
        <pc:sldMkLst>
          <pc:docMk/>
          <pc:sldMk cId="4077720134" sldId="670"/>
        </pc:sldMkLst>
        <pc:spChg chg="mod">
          <ac:chgData name="Rosalyn Hartwell" userId="918fa6d0-51d1-4555-b1fa-630c5235c947" providerId="ADAL" clId="{1CB36010-D7B0-4CF2-9207-D15F7799C4C9}" dt="2021-10-26T11:41:06.160" v="26420" actId="20577"/>
          <ac:spMkLst>
            <pc:docMk/>
            <pc:sldMk cId="4077720134" sldId="670"/>
            <ac:spMk id="2" creationId="{00000000-0000-0000-0000-000000000000}"/>
          </ac:spMkLst>
        </pc:spChg>
        <pc:spChg chg="mod">
          <ac:chgData name="Rosalyn Hartwell" userId="918fa6d0-51d1-4555-b1fa-630c5235c947" providerId="ADAL" clId="{1CB36010-D7B0-4CF2-9207-D15F7799C4C9}" dt="2021-10-26T11:43:27.809" v="26448" actId="21"/>
          <ac:spMkLst>
            <pc:docMk/>
            <pc:sldMk cId="4077720134" sldId="670"/>
            <ac:spMk id="3" creationId="{00000000-0000-0000-0000-000000000000}"/>
          </ac:spMkLst>
        </pc:spChg>
        <pc:spChg chg="del">
          <ac:chgData name="Rosalyn Hartwell" userId="918fa6d0-51d1-4555-b1fa-630c5235c947" providerId="ADAL" clId="{1CB36010-D7B0-4CF2-9207-D15F7799C4C9}" dt="2021-10-26T11:40:14.149" v="26413" actId="478"/>
          <ac:spMkLst>
            <pc:docMk/>
            <pc:sldMk cId="4077720134" sldId="670"/>
            <ac:spMk id="4" creationId="{7CE1E7AE-4727-40CD-8F77-E3404AC97C09}"/>
          </ac:spMkLst>
        </pc:spChg>
      </pc:sldChg>
      <pc:sldChg chg="delSp modSp add mod modNotesTx">
        <pc:chgData name="Rosalyn Hartwell" userId="918fa6d0-51d1-4555-b1fa-630c5235c947" providerId="ADAL" clId="{1CB36010-D7B0-4CF2-9207-D15F7799C4C9}" dt="2021-10-26T11:52:25.033" v="26651" actId="207"/>
        <pc:sldMkLst>
          <pc:docMk/>
          <pc:sldMk cId="3426106220" sldId="671"/>
        </pc:sldMkLst>
        <pc:spChg chg="mod">
          <ac:chgData name="Rosalyn Hartwell" userId="918fa6d0-51d1-4555-b1fa-630c5235c947" providerId="ADAL" clId="{1CB36010-D7B0-4CF2-9207-D15F7799C4C9}" dt="2021-10-26T11:52:25.033" v="26651" actId="207"/>
          <ac:spMkLst>
            <pc:docMk/>
            <pc:sldMk cId="3426106220" sldId="671"/>
            <ac:spMk id="3" creationId="{00000000-0000-0000-0000-000000000000}"/>
          </ac:spMkLst>
        </pc:spChg>
        <pc:spChg chg="del">
          <ac:chgData name="Rosalyn Hartwell" userId="918fa6d0-51d1-4555-b1fa-630c5235c947" providerId="ADAL" clId="{1CB36010-D7B0-4CF2-9207-D15F7799C4C9}" dt="2021-10-26T11:51:35.373" v="26646" actId="478"/>
          <ac:spMkLst>
            <pc:docMk/>
            <pc:sldMk cId="3426106220" sldId="671"/>
            <ac:spMk id="4" creationId="{7CE1E7AE-4727-40CD-8F77-E3404AC97C09}"/>
          </ac:spMkLst>
        </pc:spChg>
      </pc:sldChg>
      <pc:sldChg chg="modSp add mod modNotesTx">
        <pc:chgData name="Rosalyn Hartwell" userId="918fa6d0-51d1-4555-b1fa-630c5235c947" providerId="ADAL" clId="{1CB36010-D7B0-4CF2-9207-D15F7799C4C9}" dt="2021-10-26T12:20:14.043" v="27152" actId="20577"/>
        <pc:sldMkLst>
          <pc:docMk/>
          <pc:sldMk cId="2868029901" sldId="672"/>
        </pc:sldMkLst>
        <pc:spChg chg="mod">
          <ac:chgData name="Rosalyn Hartwell" userId="918fa6d0-51d1-4555-b1fa-630c5235c947" providerId="ADAL" clId="{1CB36010-D7B0-4CF2-9207-D15F7799C4C9}" dt="2021-10-26T12:07:24.551" v="26695" actId="207"/>
          <ac:spMkLst>
            <pc:docMk/>
            <pc:sldMk cId="2868029901" sldId="672"/>
            <ac:spMk id="2" creationId="{00000000-0000-0000-0000-000000000000}"/>
          </ac:spMkLst>
        </pc:spChg>
        <pc:spChg chg="mod">
          <ac:chgData name="Rosalyn Hartwell" userId="918fa6d0-51d1-4555-b1fa-630c5235c947" providerId="ADAL" clId="{1CB36010-D7B0-4CF2-9207-D15F7799C4C9}" dt="2021-10-26T12:20:14.043" v="27152" actId="20577"/>
          <ac:spMkLst>
            <pc:docMk/>
            <pc:sldMk cId="2868029901" sldId="672"/>
            <ac:spMk id="3" creationId="{00000000-0000-0000-0000-000000000000}"/>
          </ac:spMkLst>
        </pc:spChg>
      </pc:sldChg>
      <pc:sldChg chg="modSp add mod">
        <pc:chgData name="Rosalyn Hartwell" userId="918fa6d0-51d1-4555-b1fa-630c5235c947" providerId="ADAL" clId="{1CB36010-D7B0-4CF2-9207-D15F7799C4C9}" dt="2021-10-26T12:14:14.134" v="26839" actId="113"/>
        <pc:sldMkLst>
          <pc:docMk/>
          <pc:sldMk cId="2391546868" sldId="673"/>
        </pc:sldMkLst>
        <pc:graphicFrameChg chg="mod modGraphic">
          <ac:chgData name="Rosalyn Hartwell" userId="918fa6d0-51d1-4555-b1fa-630c5235c947" providerId="ADAL" clId="{1CB36010-D7B0-4CF2-9207-D15F7799C4C9}" dt="2021-10-26T12:14:14.134" v="26839" actId="113"/>
          <ac:graphicFrameMkLst>
            <pc:docMk/>
            <pc:sldMk cId="2391546868" sldId="673"/>
            <ac:graphicFrameMk id="5" creationId="{70553881-52F4-4D74-89E8-A8FC770B19FA}"/>
          </ac:graphicFrameMkLst>
        </pc:graphicFrameChg>
      </pc:sldChg>
      <pc:sldChg chg="modSp add mod modAnim">
        <pc:chgData name="Rosalyn Hartwell" userId="918fa6d0-51d1-4555-b1fa-630c5235c947" providerId="ADAL" clId="{1CB36010-D7B0-4CF2-9207-D15F7799C4C9}" dt="2021-10-26T12:40:34.793" v="27251" actId="1076"/>
        <pc:sldMkLst>
          <pc:docMk/>
          <pc:sldMk cId="693986208" sldId="674"/>
        </pc:sldMkLst>
        <pc:spChg chg="mod">
          <ac:chgData name="Rosalyn Hartwell" userId="918fa6d0-51d1-4555-b1fa-630c5235c947" providerId="ADAL" clId="{1CB36010-D7B0-4CF2-9207-D15F7799C4C9}" dt="2021-10-26T12:40:34.793" v="27251" actId="1076"/>
          <ac:spMkLst>
            <pc:docMk/>
            <pc:sldMk cId="693986208" sldId="674"/>
            <ac:spMk id="3" creationId="{39C13052-5737-44AE-AC8D-D779808D7C0A}"/>
          </ac:spMkLst>
        </pc:spChg>
      </pc:sldChg>
      <pc:sldChg chg="add">
        <pc:chgData name="Rosalyn Hartwell" userId="918fa6d0-51d1-4555-b1fa-630c5235c947" providerId="ADAL" clId="{1CB36010-D7B0-4CF2-9207-D15F7799C4C9}" dt="2021-10-26T13:00:13.023" v="28389"/>
        <pc:sldMkLst>
          <pc:docMk/>
          <pc:sldMk cId="1861375025" sldId="675"/>
        </pc:sldMkLst>
      </pc:sldChg>
      <pc:sldMasterChg chg="delSldLayout">
        <pc:chgData name="Rosalyn Hartwell" userId="918fa6d0-51d1-4555-b1fa-630c5235c947" providerId="ADAL" clId="{1CB36010-D7B0-4CF2-9207-D15F7799C4C9}" dt="2021-10-11T12:46:59.799" v="2983" actId="47"/>
        <pc:sldMasterMkLst>
          <pc:docMk/>
          <pc:sldMasterMk cId="1546925482" sldId="2147483648"/>
        </pc:sldMasterMkLst>
        <pc:sldLayoutChg chg="del">
          <pc:chgData name="Rosalyn Hartwell" userId="918fa6d0-51d1-4555-b1fa-630c5235c947" providerId="ADAL" clId="{1CB36010-D7B0-4CF2-9207-D15F7799C4C9}" dt="2021-10-11T12:46:59.799" v="2983" actId="47"/>
          <pc:sldLayoutMkLst>
            <pc:docMk/>
            <pc:sldMasterMk cId="1546925482" sldId="2147483648"/>
            <pc:sldLayoutMk cId="1927968167" sldId="2147483660"/>
          </pc:sldLayoutMkLst>
        </pc:sldLayoutChg>
      </pc:sldMasterChg>
    </pc:docChg>
  </pc:docChgLst>
  <pc:docChgLst>
    <pc:chgData name="Rosalyn Hartwell" userId="918fa6d0-51d1-4555-b1fa-630c5235c947" providerId="ADAL" clId="{089B31C2-A8FC-4C12-8D31-433D68383E46}"/>
    <pc:docChg chg="undo custSel addSld delSld modSld sldOrd">
      <pc:chgData name="Rosalyn Hartwell" userId="918fa6d0-51d1-4555-b1fa-630c5235c947" providerId="ADAL" clId="{089B31C2-A8FC-4C12-8D31-433D68383E46}" dt="2022-04-21T11:38:42.672" v="1853" actId="47"/>
      <pc:docMkLst>
        <pc:docMk/>
      </pc:docMkLst>
      <pc:sldChg chg="del">
        <pc:chgData name="Rosalyn Hartwell" userId="918fa6d0-51d1-4555-b1fa-630c5235c947" providerId="ADAL" clId="{089B31C2-A8FC-4C12-8D31-433D68383E46}" dt="2022-04-20T14:15:41.294" v="1178" actId="2696"/>
        <pc:sldMkLst>
          <pc:docMk/>
          <pc:sldMk cId="3367075600" sldId="257"/>
        </pc:sldMkLst>
      </pc:sldChg>
      <pc:sldChg chg="del">
        <pc:chgData name="Rosalyn Hartwell" userId="918fa6d0-51d1-4555-b1fa-630c5235c947" providerId="ADAL" clId="{089B31C2-A8FC-4C12-8D31-433D68383E46}" dt="2022-04-20T14:15:41.294" v="1178" actId="2696"/>
        <pc:sldMkLst>
          <pc:docMk/>
          <pc:sldMk cId="3673356437" sldId="258"/>
        </pc:sldMkLst>
      </pc:sldChg>
      <pc:sldChg chg="modSp del mod modNotesTx">
        <pc:chgData name="Rosalyn Hartwell" userId="918fa6d0-51d1-4555-b1fa-630c5235c947" providerId="ADAL" clId="{089B31C2-A8FC-4C12-8D31-433D68383E46}" dt="2022-04-20T14:15:41.294" v="1178" actId="2696"/>
        <pc:sldMkLst>
          <pc:docMk/>
          <pc:sldMk cId="2045936532" sldId="259"/>
        </pc:sldMkLst>
        <pc:spChg chg="mod">
          <ac:chgData name="Rosalyn Hartwell" userId="918fa6d0-51d1-4555-b1fa-630c5235c947" providerId="ADAL" clId="{089B31C2-A8FC-4C12-8D31-433D68383E46}" dt="2022-04-20T14:06:12.797" v="1083" actId="20577"/>
          <ac:spMkLst>
            <pc:docMk/>
            <pc:sldMk cId="2045936532" sldId="259"/>
            <ac:spMk id="3" creationId="{00000000-0000-0000-0000-000000000000}"/>
          </ac:spMkLst>
        </pc:spChg>
      </pc:sldChg>
      <pc:sldChg chg="modSp del mod">
        <pc:chgData name="Rosalyn Hartwell" userId="918fa6d0-51d1-4555-b1fa-630c5235c947" providerId="ADAL" clId="{089B31C2-A8FC-4C12-8D31-433D68383E46}" dt="2022-04-20T14:06:40.924" v="1107" actId="47"/>
        <pc:sldMkLst>
          <pc:docMk/>
          <pc:sldMk cId="377285458" sldId="260"/>
        </pc:sldMkLst>
        <pc:spChg chg="mod">
          <ac:chgData name="Rosalyn Hartwell" userId="918fa6d0-51d1-4555-b1fa-630c5235c947" providerId="ADAL" clId="{089B31C2-A8FC-4C12-8D31-433D68383E46}" dt="2022-04-20T14:06:26.953" v="1085" actId="27636"/>
          <ac:spMkLst>
            <pc:docMk/>
            <pc:sldMk cId="377285458" sldId="260"/>
            <ac:spMk id="3" creationId="{00000000-0000-0000-0000-000000000000}"/>
          </ac:spMkLst>
        </pc:spChg>
      </pc:sldChg>
      <pc:sldChg chg="del">
        <pc:chgData name="Rosalyn Hartwell" userId="918fa6d0-51d1-4555-b1fa-630c5235c947" providerId="ADAL" clId="{089B31C2-A8FC-4C12-8D31-433D68383E46}" dt="2022-04-20T13:56:04.648" v="1040" actId="47"/>
        <pc:sldMkLst>
          <pc:docMk/>
          <pc:sldMk cId="1096733609" sldId="261"/>
        </pc:sldMkLst>
      </pc:sldChg>
      <pc:sldChg chg="del">
        <pc:chgData name="Rosalyn Hartwell" userId="918fa6d0-51d1-4555-b1fa-630c5235c947" providerId="ADAL" clId="{089B31C2-A8FC-4C12-8D31-433D68383E46}" dt="2022-04-20T13:56:06.514" v="1041" actId="47"/>
        <pc:sldMkLst>
          <pc:docMk/>
          <pc:sldMk cId="3629541123" sldId="262"/>
        </pc:sldMkLst>
      </pc:sldChg>
      <pc:sldChg chg="ord">
        <pc:chgData name="Rosalyn Hartwell" userId="918fa6d0-51d1-4555-b1fa-630c5235c947" providerId="ADAL" clId="{089B31C2-A8FC-4C12-8D31-433D68383E46}" dt="2022-04-20T14:15:15.113" v="1177"/>
        <pc:sldMkLst>
          <pc:docMk/>
          <pc:sldMk cId="1734239142" sldId="264"/>
        </pc:sldMkLst>
      </pc:sldChg>
      <pc:sldChg chg="ord">
        <pc:chgData name="Rosalyn Hartwell" userId="918fa6d0-51d1-4555-b1fa-630c5235c947" providerId="ADAL" clId="{089B31C2-A8FC-4C12-8D31-433D68383E46}" dt="2022-04-20T14:15:15.113" v="1177"/>
        <pc:sldMkLst>
          <pc:docMk/>
          <pc:sldMk cId="1354614794" sldId="265"/>
        </pc:sldMkLst>
      </pc:sldChg>
      <pc:sldChg chg="ord">
        <pc:chgData name="Rosalyn Hartwell" userId="918fa6d0-51d1-4555-b1fa-630c5235c947" providerId="ADAL" clId="{089B31C2-A8FC-4C12-8D31-433D68383E46}" dt="2022-04-20T14:15:15.113" v="1177"/>
        <pc:sldMkLst>
          <pc:docMk/>
          <pc:sldMk cId="3613173926" sldId="266"/>
        </pc:sldMkLst>
      </pc:sldChg>
      <pc:sldChg chg="del">
        <pc:chgData name="Rosalyn Hartwell" userId="918fa6d0-51d1-4555-b1fa-630c5235c947" providerId="ADAL" clId="{089B31C2-A8FC-4C12-8D31-433D68383E46}" dt="2022-04-20T14:15:41.294" v="1178" actId="2696"/>
        <pc:sldMkLst>
          <pc:docMk/>
          <pc:sldMk cId="2513280575" sldId="267"/>
        </pc:sldMkLst>
      </pc:sldChg>
      <pc:sldChg chg="del">
        <pc:chgData name="Rosalyn Hartwell" userId="918fa6d0-51d1-4555-b1fa-630c5235c947" providerId="ADAL" clId="{089B31C2-A8FC-4C12-8D31-433D68383E46}" dt="2022-04-20T14:15:41.294" v="1178" actId="2696"/>
        <pc:sldMkLst>
          <pc:docMk/>
          <pc:sldMk cId="1075825046" sldId="268"/>
        </pc:sldMkLst>
      </pc:sldChg>
      <pc:sldChg chg="del">
        <pc:chgData name="Rosalyn Hartwell" userId="918fa6d0-51d1-4555-b1fa-630c5235c947" providerId="ADAL" clId="{089B31C2-A8FC-4C12-8D31-433D68383E46}" dt="2022-04-20T14:15:41.294" v="1178" actId="2696"/>
        <pc:sldMkLst>
          <pc:docMk/>
          <pc:sldMk cId="3970271285" sldId="269"/>
        </pc:sldMkLst>
      </pc:sldChg>
      <pc:sldChg chg="modSp mod">
        <pc:chgData name="Rosalyn Hartwell" userId="918fa6d0-51d1-4555-b1fa-630c5235c947" providerId="ADAL" clId="{089B31C2-A8FC-4C12-8D31-433D68383E46}" dt="2022-04-20T14:17:52.726" v="1181" actId="20577"/>
        <pc:sldMkLst>
          <pc:docMk/>
          <pc:sldMk cId="0" sldId="275"/>
        </pc:sldMkLst>
        <pc:spChg chg="mod">
          <ac:chgData name="Rosalyn Hartwell" userId="918fa6d0-51d1-4555-b1fa-630c5235c947" providerId="ADAL" clId="{089B31C2-A8FC-4C12-8D31-433D68383E46}" dt="2022-04-20T14:17:52.726" v="1181" actId="20577"/>
          <ac:spMkLst>
            <pc:docMk/>
            <pc:sldMk cId="0" sldId="275"/>
            <ac:spMk id="102403" creationId="{D4214FA5-E7C0-4B85-AB7B-6659C8191DBA}"/>
          </ac:spMkLst>
        </pc:spChg>
      </pc:sldChg>
      <pc:sldChg chg="del">
        <pc:chgData name="Rosalyn Hartwell" userId="918fa6d0-51d1-4555-b1fa-630c5235c947" providerId="ADAL" clId="{089B31C2-A8FC-4C12-8D31-433D68383E46}" dt="2022-04-20T13:58:07.580" v="1043" actId="2696"/>
        <pc:sldMkLst>
          <pc:docMk/>
          <pc:sldMk cId="0" sldId="283"/>
        </pc:sldMkLst>
      </pc:sldChg>
      <pc:sldChg chg="del">
        <pc:chgData name="Rosalyn Hartwell" userId="918fa6d0-51d1-4555-b1fa-630c5235c947" providerId="ADAL" clId="{089B31C2-A8FC-4C12-8D31-433D68383E46}" dt="2022-04-20T11:00:27.908" v="0" actId="47"/>
        <pc:sldMkLst>
          <pc:docMk/>
          <pc:sldMk cId="0" sldId="284"/>
        </pc:sldMkLst>
      </pc:sldChg>
      <pc:sldChg chg="del">
        <pc:chgData name="Rosalyn Hartwell" userId="918fa6d0-51d1-4555-b1fa-630c5235c947" providerId="ADAL" clId="{089B31C2-A8FC-4C12-8D31-433D68383E46}" dt="2022-04-20T11:00:33.226" v="1" actId="47"/>
        <pc:sldMkLst>
          <pc:docMk/>
          <pc:sldMk cId="0" sldId="285"/>
        </pc:sldMkLst>
      </pc:sldChg>
      <pc:sldChg chg="del">
        <pc:chgData name="Rosalyn Hartwell" userId="918fa6d0-51d1-4555-b1fa-630c5235c947" providerId="ADAL" clId="{089B31C2-A8FC-4C12-8D31-433D68383E46}" dt="2022-04-20T13:58:07.580" v="1043" actId="2696"/>
        <pc:sldMkLst>
          <pc:docMk/>
          <pc:sldMk cId="0" sldId="286"/>
        </pc:sldMkLst>
      </pc:sldChg>
      <pc:sldChg chg="del">
        <pc:chgData name="Rosalyn Hartwell" userId="918fa6d0-51d1-4555-b1fa-630c5235c947" providerId="ADAL" clId="{089B31C2-A8FC-4C12-8D31-433D68383E46}" dt="2022-04-20T13:58:07.580" v="1043" actId="2696"/>
        <pc:sldMkLst>
          <pc:docMk/>
          <pc:sldMk cId="0" sldId="287"/>
        </pc:sldMkLst>
      </pc:sldChg>
      <pc:sldChg chg="del">
        <pc:chgData name="Rosalyn Hartwell" userId="918fa6d0-51d1-4555-b1fa-630c5235c947" providerId="ADAL" clId="{089B31C2-A8FC-4C12-8D31-433D68383E46}" dt="2022-04-20T13:58:07.580" v="1043" actId="2696"/>
        <pc:sldMkLst>
          <pc:docMk/>
          <pc:sldMk cId="0" sldId="288"/>
        </pc:sldMkLst>
      </pc:sldChg>
      <pc:sldChg chg="del">
        <pc:chgData name="Rosalyn Hartwell" userId="918fa6d0-51d1-4555-b1fa-630c5235c947" providerId="ADAL" clId="{089B31C2-A8FC-4C12-8D31-433D68383E46}" dt="2022-04-20T13:58:07.580" v="1043" actId="2696"/>
        <pc:sldMkLst>
          <pc:docMk/>
          <pc:sldMk cId="0" sldId="289"/>
        </pc:sldMkLst>
      </pc:sldChg>
      <pc:sldChg chg="del">
        <pc:chgData name="Rosalyn Hartwell" userId="918fa6d0-51d1-4555-b1fa-630c5235c947" providerId="ADAL" clId="{089B31C2-A8FC-4C12-8D31-433D68383E46}" dt="2022-04-20T13:40:16.722" v="958" actId="47"/>
        <pc:sldMkLst>
          <pc:docMk/>
          <pc:sldMk cId="0" sldId="356"/>
        </pc:sldMkLst>
      </pc:sldChg>
      <pc:sldChg chg="del">
        <pc:chgData name="Rosalyn Hartwell" userId="918fa6d0-51d1-4555-b1fa-630c5235c947" providerId="ADAL" clId="{089B31C2-A8FC-4C12-8D31-433D68383E46}" dt="2022-04-20T11:00:45.517" v="2" actId="47"/>
        <pc:sldMkLst>
          <pc:docMk/>
          <pc:sldMk cId="0" sldId="357"/>
        </pc:sldMkLst>
      </pc:sldChg>
      <pc:sldChg chg="delSp modSp mod modAnim modNotesTx">
        <pc:chgData name="Rosalyn Hartwell" userId="918fa6d0-51d1-4555-b1fa-630c5235c947" providerId="ADAL" clId="{089B31C2-A8FC-4C12-8D31-433D68383E46}" dt="2022-04-20T11:10:06.458" v="374" actId="20577"/>
        <pc:sldMkLst>
          <pc:docMk/>
          <pc:sldMk cId="0" sldId="362"/>
        </pc:sldMkLst>
        <pc:spChg chg="mod">
          <ac:chgData name="Rosalyn Hartwell" userId="918fa6d0-51d1-4555-b1fa-630c5235c947" providerId="ADAL" clId="{089B31C2-A8FC-4C12-8D31-433D68383E46}" dt="2022-04-20T11:10:04.185" v="373"/>
          <ac:spMkLst>
            <pc:docMk/>
            <pc:sldMk cId="0" sldId="362"/>
            <ac:spMk id="3" creationId="{A5E92060-F6C3-4DD4-938A-7DAD95114BF9}"/>
          </ac:spMkLst>
        </pc:spChg>
        <pc:spChg chg="mod">
          <ac:chgData name="Rosalyn Hartwell" userId="918fa6d0-51d1-4555-b1fa-630c5235c947" providerId="ADAL" clId="{089B31C2-A8FC-4C12-8D31-433D68383E46}" dt="2022-04-20T11:03:28.620" v="14" actId="207"/>
          <ac:spMkLst>
            <pc:docMk/>
            <pc:sldMk cId="0" sldId="362"/>
            <ac:spMk id="43010" creationId="{5377CB8A-061F-4A8E-BF3A-C6D4160F13C7}"/>
          </ac:spMkLst>
        </pc:spChg>
        <pc:picChg chg="del">
          <ac:chgData name="Rosalyn Hartwell" userId="918fa6d0-51d1-4555-b1fa-630c5235c947" providerId="ADAL" clId="{089B31C2-A8FC-4C12-8D31-433D68383E46}" dt="2022-04-20T11:03:33.440" v="16" actId="478"/>
          <ac:picMkLst>
            <pc:docMk/>
            <pc:sldMk cId="0" sldId="362"/>
            <ac:picMk id="4099" creationId="{6101DE9A-0E7D-46BF-9756-39B428043D94}"/>
          </ac:picMkLst>
        </pc:picChg>
        <pc:picChg chg="del">
          <ac:chgData name="Rosalyn Hartwell" userId="918fa6d0-51d1-4555-b1fa-630c5235c947" providerId="ADAL" clId="{089B31C2-A8FC-4C12-8D31-433D68383E46}" dt="2022-04-20T11:03:31.513" v="15" actId="478"/>
          <ac:picMkLst>
            <pc:docMk/>
            <pc:sldMk cId="0" sldId="362"/>
            <ac:picMk id="71684" creationId="{F240B778-0CEB-40BF-8EB3-DCA3E31DA000}"/>
          </ac:picMkLst>
        </pc:picChg>
      </pc:sldChg>
      <pc:sldChg chg="del">
        <pc:chgData name="Rosalyn Hartwell" userId="918fa6d0-51d1-4555-b1fa-630c5235c947" providerId="ADAL" clId="{089B31C2-A8FC-4C12-8D31-433D68383E46}" dt="2022-04-20T11:07:48.144" v="347" actId="47"/>
        <pc:sldMkLst>
          <pc:docMk/>
          <pc:sldMk cId="0" sldId="363"/>
        </pc:sldMkLst>
      </pc:sldChg>
      <pc:sldChg chg="delSp modSp mod">
        <pc:chgData name="Rosalyn Hartwell" userId="918fa6d0-51d1-4555-b1fa-630c5235c947" providerId="ADAL" clId="{089B31C2-A8FC-4C12-8D31-433D68383E46}" dt="2022-04-20T11:12:18.352" v="420" actId="20577"/>
        <pc:sldMkLst>
          <pc:docMk/>
          <pc:sldMk cId="0" sldId="364"/>
        </pc:sldMkLst>
        <pc:spChg chg="mod">
          <ac:chgData name="Rosalyn Hartwell" userId="918fa6d0-51d1-4555-b1fa-630c5235c947" providerId="ADAL" clId="{089B31C2-A8FC-4C12-8D31-433D68383E46}" dt="2022-04-20T11:12:18.352" v="420" actId="20577"/>
          <ac:spMkLst>
            <pc:docMk/>
            <pc:sldMk cId="0" sldId="364"/>
            <ac:spMk id="3" creationId="{DA5A755C-5196-45F4-B3E5-B98E2E428100}"/>
          </ac:spMkLst>
        </pc:spChg>
        <pc:spChg chg="mod">
          <ac:chgData name="Rosalyn Hartwell" userId="918fa6d0-51d1-4555-b1fa-630c5235c947" providerId="ADAL" clId="{089B31C2-A8FC-4C12-8D31-433D68383E46}" dt="2022-04-20T11:10:39.855" v="398" actId="404"/>
          <ac:spMkLst>
            <pc:docMk/>
            <pc:sldMk cId="0" sldId="364"/>
            <ac:spMk id="75778" creationId="{CD64284C-5399-4B37-9BB1-D6AE6902BA64}"/>
          </ac:spMkLst>
        </pc:spChg>
        <pc:picChg chg="del mod">
          <ac:chgData name="Rosalyn Hartwell" userId="918fa6d0-51d1-4555-b1fa-630c5235c947" providerId="ADAL" clId="{089B31C2-A8FC-4C12-8D31-433D68383E46}" dt="2022-04-20T11:11:51.710" v="401" actId="478"/>
          <ac:picMkLst>
            <pc:docMk/>
            <pc:sldMk cId="0" sldId="364"/>
            <ac:picMk id="1026" creationId="{024E51D2-A2DD-45A0-80C5-44994643F303}"/>
          </ac:picMkLst>
        </pc:picChg>
      </pc:sldChg>
      <pc:sldChg chg="del">
        <pc:chgData name="Rosalyn Hartwell" userId="918fa6d0-51d1-4555-b1fa-630c5235c947" providerId="ADAL" clId="{089B31C2-A8FC-4C12-8D31-433D68383E46}" dt="2022-04-20T11:12:23.677" v="421" actId="47"/>
        <pc:sldMkLst>
          <pc:docMk/>
          <pc:sldMk cId="0" sldId="365"/>
        </pc:sldMkLst>
      </pc:sldChg>
      <pc:sldChg chg="ord">
        <pc:chgData name="Rosalyn Hartwell" userId="918fa6d0-51d1-4555-b1fa-630c5235c947" providerId="ADAL" clId="{089B31C2-A8FC-4C12-8D31-433D68383E46}" dt="2022-04-20T13:39:49.275" v="954"/>
        <pc:sldMkLst>
          <pc:docMk/>
          <pc:sldMk cId="3155978409" sldId="377"/>
        </pc:sldMkLst>
      </pc:sldChg>
      <pc:sldChg chg="ord">
        <pc:chgData name="Rosalyn Hartwell" userId="918fa6d0-51d1-4555-b1fa-630c5235c947" providerId="ADAL" clId="{089B31C2-A8FC-4C12-8D31-433D68383E46}" dt="2022-04-20T13:39:52.812" v="956"/>
        <pc:sldMkLst>
          <pc:docMk/>
          <pc:sldMk cId="0" sldId="380"/>
        </pc:sldMkLst>
      </pc:sldChg>
      <pc:sldChg chg="modSp mod">
        <pc:chgData name="Rosalyn Hartwell" userId="918fa6d0-51d1-4555-b1fa-630c5235c947" providerId="ADAL" clId="{089B31C2-A8FC-4C12-8D31-433D68383E46}" dt="2022-04-20T11:12:37.603" v="424" actId="20577"/>
        <pc:sldMkLst>
          <pc:docMk/>
          <pc:sldMk cId="1461883722" sldId="382"/>
        </pc:sldMkLst>
        <pc:spChg chg="mod">
          <ac:chgData name="Rosalyn Hartwell" userId="918fa6d0-51d1-4555-b1fa-630c5235c947" providerId="ADAL" clId="{089B31C2-A8FC-4C12-8D31-433D68383E46}" dt="2022-04-20T11:12:37.603" v="424" actId="20577"/>
          <ac:spMkLst>
            <pc:docMk/>
            <pc:sldMk cId="1461883722" sldId="382"/>
            <ac:spMk id="81923" creationId="{0F197879-BF32-4166-838A-7D229DBCB9C3}"/>
          </ac:spMkLst>
        </pc:spChg>
      </pc:sldChg>
      <pc:sldChg chg="del">
        <pc:chgData name="Rosalyn Hartwell" userId="918fa6d0-51d1-4555-b1fa-630c5235c947" providerId="ADAL" clId="{089B31C2-A8FC-4C12-8D31-433D68383E46}" dt="2022-04-20T14:15:41.294" v="1178" actId="2696"/>
        <pc:sldMkLst>
          <pc:docMk/>
          <pc:sldMk cId="1738321905" sldId="503"/>
        </pc:sldMkLst>
      </pc:sldChg>
      <pc:sldChg chg="del">
        <pc:chgData name="Rosalyn Hartwell" userId="918fa6d0-51d1-4555-b1fa-630c5235c947" providerId="ADAL" clId="{089B31C2-A8FC-4C12-8D31-433D68383E46}" dt="2022-04-20T14:15:41.294" v="1178" actId="2696"/>
        <pc:sldMkLst>
          <pc:docMk/>
          <pc:sldMk cId="961547318" sldId="504"/>
        </pc:sldMkLst>
      </pc:sldChg>
      <pc:sldChg chg="del">
        <pc:chgData name="Rosalyn Hartwell" userId="918fa6d0-51d1-4555-b1fa-630c5235c947" providerId="ADAL" clId="{089B31C2-A8FC-4C12-8D31-433D68383E46}" dt="2022-04-20T14:15:41.294" v="1178" actId="2696"/>
        <pc:sldMkLst>
          <pc:docMk/>
          <pc:sldMk cId="264950874" sldId="505"/>
        </pc:sldMkLst>
      </pc:sldChg>
      <pc:sldChg chg="del">
        <pc:chgData name="Rosalyn Hartwell" userId="918fa6d0-51d1-4555-b1fa-630c5235c947" providerId="ADAL" clId="{089B31C2-A8FC-4C12-8D31-433D68383E46}" dt="2022-04-20T14:07:55.621" v="1108" actId="47"/>
        <pc:sldMkLst>
          <pc:docMk/>
          <pc:sldMk cId="1930537115" sldId="506"/>
        </pc:sldMkLst>
      </pc:sldChg>
      <pc:sldChg chg="del">
        <pc:chgData name="Rosalyn Hartwell" userId="918fa6d0-51d1-4555-b1fa-630c5235c947" providerId="ADAL" clId="{089B31C2-A8FC-4C12-8D31-433D68383E46}" dt="2022-04-20T14:15:41.294" v="1178" actId="2696"/>
        <pc:sldMkLst>
          <pc:docMk/>
          <pc:sldMk cId="2134056616" sldId="510"/>
        </pc:sldMkLst>
      </pc:sldChg>
      <pc:sldChg chg="del">
        <pc:chgData name="Rosalyn Hartwell" userId="918fa6d0-51d1-4555-b1fa-630c5235c947" providerId="ADAL" clId="{089B31C2-A8FC-4C12-8D31-433D68383E46}" dt="2022-04-20T14:08:02.092" v="1109" actId="47"/>
        <pc:sldMkLst>
          <pc:docMk/>
          <pc:sldMk cId="2146896445" sldId="628"/>
        </pc:sldMkLst>
      </pc:sldChg>
      <pc:sldChg chg="del">
        <pc:chgData name="Rosalyn Hartwell" userId="918fa6d0-51d1-4555-b1fa-630c5235c947" providerId="ADAL" clId="{089B31C2-A8FC-4C12-8D31-433D68383E46}" dt="2022-04-20T14:10:46.646" v="1175" actId="47"/>
        <pc:sldMkLst>
          <pc:docMk/>
          <pc:sldMk cId="3324714493" sldId="636"/>
        </pc:sldMkLst>
      </pc:sldChg>
      <pc:sldChg chg="modSp mod">
        <pc:chgData name="Rosalyn Hartwell" userId="918fa6d0-51d1-4555-b1fa-630c5235c947" providerId="ADAL" clId="{089B31C2-A8FC-4C12-8D31-433D68383E46}" dt="2022-04-21T08:21:40.346" v="1186" actId="20577"/>
        <pc:sldMkLst>
          <pc:docMk/>
          <pc:sldMk cId="3242438903" sldId="647"/>
        </pc:sldMkLst>
        <pc:spChg chg="mod">
          <ac:chgData name="Rosalyn Hartwell" userId="918fa6d0-51d1-4555-b1fa-630c5235c947" providerId="ADAL" clId="{089B31C2-A8FC-4C12-8D31-433D68383E46}" dt="2022-04-21T08:21:40.346" v="1186" actId="20577"/>
          <ac:spMkLst>
            <pc:docMk/>
            <pc:sldMk cId="3242438903" sldId="647"/>
            <ac:spMk id="81923" creationId="{0F197879-BF32-4166-838A-7D229DBCB9C3}"/>
          </ac:spMkLst>
        </pc:spChg>
      </pc:sldChg>
      <pc:sldChg chg="modSp del mod">
        <pc:chgData name="Rosalyn Hartwell" userId="918fa6d0-51d1-4555-b1fa-630c5235c947" providerId="ADAL" clId="{089B31C2-A8FC-4C12-8D31-433D68383E46}" dt="2022-04-20T14:15:41.294" v="1178" actId="2696"/>
        <pc:sldMkLst>
          <pc:docMk/>
          <pc:sldMk cId="2281486246" sldId="658"/>
        </pc:sldMkLst>
        <pc:spChg chg="mod">
          <ac:chgData name="Rosalyn Hartwell" userId="918fa6d0-51d1-4555-b1fa-630c5235c947" providerId="ADAL" clId="{089B31C2-A8FC-4C12-8D31-433D68383E46}" dt="2022-04-20T14:09:09.452" v="1130" actId="6549"/>
          <ac:spMkLst>
            <pc:docMk/>
            <pc:sldMk cId="2281486246" sldId="658"/>
            <ac:spMk id="3" creationId="{00000000-0000-0000-0000-000000000000}"/>
          </ac:spMkLst>
        </pc:spChg>
        <pc:spChg chg="mod">
          <ac:chgData name="Rosalyn Hartwell" userId="918fa6d0-51d1-4555-b1fa-630c5235c947" providerId="ADAL" clId="{089B31C2-A8FC-4C12-8D31-433D68383E46}" dt="2022-04-20T14:08:26.897" v="1122" actId="20577"/>
          <ac:spMkLst>
            <pc:docMk/>
            <pc:sldMk cId="2281486246" sldId="658"/>
            <ac:spMk id="4" creationId="{01CB6C52-435A-4960-A210-4B3136C738F3}"/>
          </ac:spMkLst>
        </pc:spChg>
      </pc:sldChg>
      <pc:sldChg chg="modSp del mod">
        <pc:chgData name="Rosalyn Hartwell" userId="918fa6d0-51d1-4555-b1fa-630c5235c947" providerId="ADAL" clId="{089B31C2-A8FC-4C12-8D31-433D68383E46}" dt="2022-04-20T14:15:41.294" v="1178" actId="2696"/>
        <pc:sldMkLst>
          <pc:docMk/>
          <pc:sldMk cId="2689211645" sldId="659"/>
        </pc:sldMkLst>
        <pc:spChg chg="mod">
          <ac:chgData name="Rosalyn Hartwell" userId="918fa6d0-51d1-4555-b1fa-630c5235c947" providerId="ADAL" clId="{089B31C2-A8FC-4C12-8D31-433D68383E46}" dt="2022-04-20T14:10:11.838" v="1174" actId="20577"/>
          <ac:spMkLst>
            <pc:docMk/>
            <pc:sldMk cId="2689211645" sldId="659"/>
            <ac:spMk id="3" creationId="{00000000-0000-0000-0000-000000000000}"/>
          </ac:spMkLst>
        </pc:spChg>
      </pc:sldChg>
      <pc:sldChg chg="modSp mod modAnim">
        <pc:chgData name="Rosalyn Hartwell" userId="918fa6d0-51d1-4555-b1fa-630c5235c947" providerId="ADAL" clId="{089B31C2-A8FC-4C12-8D31-433D68383E46}" dt="2022-04-21T11:34:27.419" v="1791" actId="115"/>
        <pc:sldMkLst>
          <pc:docMk/>
          <pc:sldMk cId="638977674" sldId="662"/>
        </pc:sldMkLst>
        <pc:spChg chg="mod">
          <ac:chgData name="Rosalyn Hartwell" userId="918fa6d0-51d1-4555-b1fa-630c5235c947" providerId="ADAL" clId="{089B31C2-A8FC-4C12-8D31-433D68383E46}" dt="2022-04-21T11:34:27.419" v="1791" actId="115"/>
          <ac:spMkLst>
            <pc:docMk/>
            <pc:sldMk cId="638977674" sldId="662"/>
            <ac:spMk id="3" creationId="{F4A2BAE6-8CDE-4F0A-9F0E-A7DA471A1AED}"/>
          </ac:spMkLst>
        </pc:spChg>
      </pc:sldChg>
      <pc:sldChg chg="modSp mod">
        <pc:chgData name="Rosalyn Hartwell" userId="918fa6d0-51d1-4555-b1fa-630c5235c947" providerId="ADAL" clId="{089B31C2-A8FC-4C12-8D31-433D68383E46}" dt="2022-04-21T11:38:15.756" v="1852" actId="20577"/>
        <pc:sldMkLst>
          <pc:docMk/>
          <pc:sldMk cId="1019251254" sldId="663"/>
        </pc:sldMkLst>
        <pc:spChg chg="mod">
          <ac:chgData name="Rosalyn Hartwell" userId="918fa6d0-51d1-4555-b1fa-630c5235c947" providerId="ADAL" clId="{089B31C2-A8FC-4C12-8D31-433D68383E46}" dt="2022-04-21T11:38:15.756" v="1852" actId="20577"/>
          <ac:spMkLst>
            <pc:docMk/>
            <pc:sldMk cId="1019251254" sldId="663"/>
            <ac:spMk id="36867" creationId="{6FEC520A-E883-4B0C-8142-64D1D390B45B}"/>
          </ac:spMkLst>
        </pc:spChg>
      </pc:sldChg>
      <pc:sldChg chg="add">
        <pc:chgData name="Rosalyn Hartwell" userId="918fa6d0-51d1-4555-b1fa-630c5235c947" providerId="ADAL" clId="{089B31C2-A8FC-4C12-8D31-433D68383E46}" dt="2022-04-20T14:16:38.239" v="1180"/>
        <pc:sldMkLst>
          <pc:docMk/>
          <pc:sldMk cId="706879899" sldId="664"/>
        </pc:sldMkLst>
      </pc:sldChg>
      <pc:sldChg chg="del ord">
        <pc:chgData name="Rosalyn Hartwell" userId="918fa6d0-51d1-4555-b1fa-630c5235c947" providerId="ADAL" clId="{089B31C2-A8FC-4C12-8D31-433D68383E46}" dt="2022-04-20T14:16:17.942" v="1179" actId="2696"/>
        <pc:sldMkLst>
          <pc:docMk/>
          <pc:sldMk cId="1543174944" sldId="664"/>
        </pc:sldMkLst>
      </pc:sldChg>
      <pc:sldChg chg="modSp add del mod modNotesTx">
        <pc:chgData name="Rosalyn Hartwell" userId="918fa6d0-51d1-4555-b1fa-630c5235c947" providerId="ADAL" clId="{089B31C2-A8FC-4C12-8D31-433D68383E46}" dt="2022-04-20T13:56:52.392" v="1042" actId="47"/>
        <pc:sldMkLst>
          <pc:docMk/>
          <pc:sldMk cId="1215326413" sldId="676"/>
        </pc:sldMkLst>
        <pc:spChg chg="mod">
          <ac:chgData name="Rosalyn Hartwell" userId="918fa6d0-51d1-4555-b1fa-630c5235c947" providerId="ADAL" clId="{089B31C2-A8FC-4C12-8D31-433D68383E46}" dt="2022-04-20T11:24:38.439" v="662" actId="20577"/>
          <ac:spMkLst>
            <pc:docMk/>
            <pc:sldMk cId="1215326413" sldId="676"/>
            <ac:spMk id="3" creationId="{00000000-0000-0000-0000-000000000000}"/>
          </ac:spMkLst>
        </pc:spChg>
      </pc:sldChg>
      <pc:sldChg chg="modSp add mod">
        <pc:chgData name="Rosalyn Hartwell" userId="918fa6d0-51d1-4555-b1fa-630c5235c947" providerId="ADAL" clId="{089B31C2-A8FC-4C12-8D31-433D68383E46}" dt="2022-04-20T13:41:29.383" v="1039" actId="170"/>
        <pc:sldMkLst>
          <pc:docMk/>
          <pc:sldMk cId="2393257519" sldId="677"/>
        </pc:sldMkLst>
        <pc:spChg chg="mod ord">
          <ac:chgData name="Rosalyn Hartwell" userId="918fa6d0-51d1-4555-b1fa-630c5235c947" providerId="ADAL" clId="{089B31C2-A8FC-4C12-8D31-433D68383E46}" dt="2022-04-20T13:41:29.383" v="1039" actId="170"/>
          <ac:spMkLst>
            <pc:docMk/>
            <pc:sldMk cId="2393257519" sldId="677"/>
            <ac:spMk id="4" creationId="{27ECE1ED-E818-42D0-BD98-7D52F70EBF90}"/>
          </ac:spMkLst>
        </pc:spChg>
        <pc:spChg chg="mod">
          <ac:chgData name="Rosalyn Hartwell" userId="918fa6d0-51d1-4555-b1fa-630c5235c947" providerId="ADAL" clId="{089B31C2-A8FC-4C12-8D31-433D68383E46}" dt="2022-04-20T13:40:58.812" v="1029" actId="27636"/>
          <ac:spMkLst>
            <pc:docMk/>
            <pc:sldMk cId="2393257519" sldId="677"/>
            <ac:spMk id="36867" creationId="{6FEC520A-E883-4B0C-8142-64D1D390B45B}"/>
          </ac:spMkLst>
        </pc:spChg>
        <pc:spChg chg="mod">
          <ac:chgData name="Rosalyn Hartwell" userId="918fa6d0-51d1-4555-b1fa-630c5235c947" providerId="ADAL" clId="{089B31C2-A8FC-4C12-8D31-433D68383E46}" dt="2022-04-20T13:41:04.420" v="1036" actId="20577"/>
          <ac:spMkLst>
            <pc:docMk/>
            <pc:sldMk cId="2393257519" sldId="677"/>
            <ac:spMk id="92162" creationId="{4319C503-788C-4452-B84F-5D250BDFA6AB}"/>
          </ac:spMkLst>
        </pc:spChg>
      </pc:sldChg>
      <pc:sldChg chg="modSp add mod">
        <pc:chgData name="Rosalyn Hartwell" userId="918fa6d0-51d1-4555-b1fa-630c5235c947" providerId="ADAL" clId="{089B31C2-A8FC-4C12-8D31-433D68383E46}" dt="2022-04-21T11:01:14.374" v="1554" actId="5793"/>
        <pc:sldMkLst>
          <pc:docMk/>
          <pc:sldMk cId="3211166764" sldId="678"/>
        </pc:sldMkLst>
        <pc:spChg chg="mod">
          <ac:chgData name="Rosalyn Hartwell" userId="918fa6d0-51d1-4555-b1fa-630c5235c947" providerId="ADAL" clId="{089B31C2-A8FC-4C12-8D31-433D68383E46}" dt="2022-04-21T11:01:14.374" v="1554" actId="5793"/>
          <ac:spMkLst>
            <pc:docMk/>
            <pc:sldMk cId="3211166764" sldId="678"/>
            <ac:spMk id="22531" creationId="{8C6B8C53-AECD-4902-A236-699929FB191C}"/>
          </ac:spMkLst>
        </pc:spChg>
        <pc:spChg chg="mod">
          <ac:chgData name="Rosalyn Hartwell" userId="918fa6d0-51d1-4555-b1fa-630c5235c947" providerId="ADAL" clId="{089B31C2-A8FC-4C12-8D31-433D68383E46}" dt="2022-04-21T08:26:53.446" v="1195" actId="20577"/>
          <ac:spMkLst>
            <pc:docMk/>
            <pc:sldMk cId="3211166764" sldId="678"/>
            <ac:spMk id="25602" creationId="{2693F3C6-0175-4E88-8563-9EF8964A2C6E}"/>
          </ac:spMkLst>
        </pc:spChg>
      </pc:sldChg>
      <pc:sldChg chg="modSp add mod modAnim">
        <pc:chgData name="Rosalyn Hartwell" userId="918fa6d0-51d1-4555-b1fa-630c5235c947" providerId="ADAL" clId="{089B31C2-A8FC-4C12-8D31-433D68383E46}" dt="2022-04-21T11:11:03.148" v="1655" actId="20577"/>
        <pc:sldMkLst>
          <pc:docMk/>
          <pc:sldMk cId="877338541" sldId="679"/>
        </pc:sldMkLst>
        <pc:spChg chg="mod">
          <ac:chgData name="Rosalyn Hartwell" userId="918fa6d0-51d1-4555-b1fa-630c5235c947" providerId="ADAL" clId="{089B31C2-A8FC-4C12-8D31-433D68383E46}" dt="2022-04-21T11:11:03.148" v="1655" actId="20577"/>
          <ac:spMkLst>
            <pc:docMk/>
            <pc:sldMk cId="877338541" sldId="679"/>
            <ac:spMk id="3" creationId="{39C13052-5737-44AE-AC8D-D779808D7C0A}"/>
          </ac:spMkLst>
        </pc:spChg>
        <pc:spChg chg="mod">
          <ac:chgData name="Rosalyn Hartwell" userId="918fa6d0-51d1-4555-b1fa-630c5235c947" providerId="ADAL" clId="{089B31C2-A8FC-4C12-8D31-433D68383E46}" dt="2022-04-21T11:09:34.480" v="1563" actId="20577"/>
          <ac:spMkLst>
            <pc:docMk/>
            <pc:sldMk cId="877338541" sldId="679"/>
            <ac:spMk id="63490" creationId="{74F838AC-104B-468D-98FB-ACAA652CFC9D}"/>
          </ac:spMkLst>
        </pc:spChg>
      </pc:sldChg>
      <pc:sldChg chg="add del">
        <pc:chgData name="Rosalyn Hartwell" userId="918fa6d0-51d1-4555-b1fa-630c5235c947" providerId="ADAL" clId="{089B31C2-A8FC-4C12-8D31-433D68383E46}" dt="2022-04-21T11:38:42.672" v="1853" actId="47"/>
        <pc:sldMkLst>
          <pc:docMk/>
          <pc:sldMk cId="3689373485" sldId="6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89F34-AA88-4A4C-9837-746C4F0AB37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5498A20-A5E1-064E-BEB2-C9F3DB5037F6}">
      <dgm:prSet phldrT="[Text]" custT="1"/>
      <dgm:spPr>
        <a:solidFill>
          <a:srgbClr val="512275"/>
        </a:solidFill>
      </dgm:spPr>
      <dgm:t>
        <a:bodyPr/>
        <a:lstStyle/>
        <a:p>
          <a:pPr algn="ctr"/>
          <a:r>
            <a:rPr lang="en-US" sz="3200" dirty="0"/>
            <a:t>1</a:t>
          </a:r>
        </a:p>
      </dgm:t>
    </dgm:pt>
    <dgm:pt modelId="{60FA5445-73D6-0C4C-BC10-8C030FEC147C}" type="parTrans" cxnId="{0669B82F-8AF3-CF42-85DB-B30870228820}">
      <dgm:prSet/>
      <dgm:spPr/>
      <dgm:t>
        <a:bodyPr/>
        <a:lstStyle/>
        <a:p>
          <a:pPr algn="l"/>
          <a:endParaRPr lang="en-US"/>
        </a:p>
      </dgm:t>
    </dgm:pt>
    <dgm:pt modelId="{3133DC2B-70F0-BC4D-8542-D1F0798A10E9}" type="sibTrans" cxnId="{0669B82F-8AF3-CF42-85DB-B30870228820}">
      <dgm:prSet/>
      <dgm:spPr/>
      <dgm:t>
        <a:bodyPr/>
        <a:lstStyle/>
        <a:p>
          <a:pPr algn="l"/>
          <a:endParaRPr lang="en-US"/>
        </a:p>
      </dgm:t>
    </dgm:pt>
    <dgm:pt modelId="{01472133-FFAC-B14B-A5B3-4C4085A5946A}">
      <dgm:prSet phldrT="[Text]" custT="1"/>
      <dgm:spPr>
        <a:solidFill>
          <a:srgbClr val="512275"/>
        </a:solidFill>
      </dgm:spPr>
      <dgm:t>
        <a:bodyPr/>
        <a:lstStyle/>
        <a:p>
          <a:pPr algn="ctr"/>
          <a:r>
            <a:rPr lang="en-US" sz="3200" dirty="0"/>
            <a:t>2</a:t>
          </a:r>
        </a:p>
      </dgm:t>
    </dgm:pt>
    <dgm:pt modelId="{809DFB9E-2F2F-FD4D-BF89-403693F377B8}" type="parTrans" cxnId="{832A4370-0D75-844C-9A00-3B0AAAA96FB8}">
      <dgm:prSet/>
      <dgm:spPr/>
      <dgm:t>
        <a:bodyPr/>
        <a:lstStyle/>
        <a:p>
          <a:pPr algn="l"/>
          <a:endParaRPr lang="en-US"/>
        </a:p>
      </dgm:t>
    </dgm:pt>
    <dgm:pt modelId="{8955DD7C-9820-4342-A00C-26DB665976A7}" type="sibTrans" cxnId="{832A4370-0D75-844C-9A00-3B0AAAA96FB8}">
      <dgm:prSet/>
      <dgm:spPr/>
      <dgm:t>
        <a:bodyPr/>
        <a:lstStyle/>
        <a:p>
          <a:pPr algn="l"/>
          <a:endParaRPr lang="en-US"/>
        </a:p>
      </dgm:t>
    </dgm:pt>
    <dgm:pt modelId="{D3FF3F78-53A7-B84C-84F9-DEAE04EE1D42}">
      <dgm:prSet phldrT="[Text]" custT="1"/>
      <dgm:spPr>
        <a:solidFill>
          <a:schemeClr val="accent6">
            <a:lumMod val="20000"/>
            <a:lumOff val="80000"/>
            <a:alpha val="90000"/>
          </a:schemeClr>
        </a:solidFill>
      </dgm:spPr>
      <dgm:t>
        <a:bodyPr/>
        <a:lstStyle/>
        <a:p>
          <a:pPr algn="l"/>
          <a:r>
            <a:rPr lang="en-US" sz="2000" dirty="0">
              <a:solidFill>
                <a:srgbClr val="512275"/>
              </a:solidFill>
            </a:rPr>
            <a:t>By learning </a:t>
          </a:r>
          <a:r>
            <a:rPr lang="en-US" sz="2000" b="1" i="1" dirty="0">
              <a:solidFill>
                <a:srgbClr val="512275"/>
              </a:solidFill>
            </a:rPr>
            <a:t>distraction, breathing and relaxation techniques </a:t>
          </a:r>
          <a:r>
            <a:rPr lang="en-US" sz="2000" b="0" i="0" dirty="0">
              <a:solidFill>
                <a:srgbClr val="512275"/>
              </a:solidFill>
            </a:rPr>
            <a:t>to move circles – from </a:t>
          </a:r>
          <a:r>
            <a:rPr lang="en-US" sz="2000" b="0" i="0" dirty="0">
              <a:solidFill>
                <a:srgbClr val="FF0000"/>
              </a:solidFill>
            </a:rPr>
            <a:t>threat</a:t>
          </a:r>
          <a:r>
            <a:rPr lang="en-US" sz="2000" b="0" i="0" dirty="0">
              <a:solidFill>
                <a:srgbClr val="512275"/>
              </a:solidFill>
            </a:rPr>
            <a:t> to </a:t>
          </a:r>
          <a:r>
            <a:rPr lang="en-US" sz="2000" b="1" i="0" dirty="0">
              <a:solidFill>
                <a:srgbClr val="92D050"/>
              </a:solidFill>
            </a:rPr>
            <a:t>soothing</a:t>
          </a:r>
          <a:r>
            <a:rPr lang="en-US" sz="2000" b="0" i="0" dirty="0">
              <a:solidFill>
                <a:srgbClr val="512275"/>
              </a:solidFill>
            </a:rPr>
            <a:t> system </a:t>
          </a:r>
        </a:p>
      </dgm:t>
    </dgm:pt>
    <dgm:pt modelId="{11C39ED9-8D21-734B-8BAC-86970FB4E879}" type="parTrans" cxnId="{9F18F45D-3501-CF4D-BF53-47203EA3C934}">
      <dgm:prSet/>
      <dgm:spPr/>
      <dgm:t>
        <a:bodyPr/>
        <a:lstStyle/>
        <a:p>
          <a:pPr algn="l"/>
          <a:endParaRPr lang="en-US"/>
        </a:p>
      </dgm:t>
    </dgm:pt>
    <dgm:pt modelId="{944F28C9-15F1-2F40-A4D9-557C53F879D6}" type="sibTrans" cxnId="{9F18F45D-3501-CF4D-BF53-47203EA3C934}">
      <dgm:prSet/>
      <dgm:spPr/>
      <dgm:t>
        <a:bodyPr/>
        <a:lstStyle/>
        <a:p>
          <a:pPr algn="l"/>
          <a:endParaRPr lang="en-US"/>
        </a:p>
      </dgm:t>
    </dgm:pt>
    <dgm:pt modelId="{9DAC6B42-0C77-DC46-9C31-E0B9882BAFE9}">
      <dgm:prSet phldrT="[Text]" custT="1"/>
      <dgm:spPr>
        <a:solidFill>
          <a:schemeClr val="accent6">
            <a:lumMod val="20000"/>
            <a:lumOff val="80000"/>
            <a:alpha val="90000"/>
          </a:schemeClr>
        </a:solidFill>
      </dgm:spPr>
      <dgm:t>
        <a:bodyPr/>
        <a:lstStyle/>
        <a:p>
          <a:pPr algn="l"/>
          <a:r>
            <a:rPr lang="en-US" sz="2400" dirty="0">
              <a:solidFill>
                <a:srgbClr val="512275"/>
              </a:solidFill>
            </a:rPr>
            <a:t>By </a:t>
          </a:r>
          <a:r>
            <a:rPr lang="en-US" sz="2400" b="1" i="1" dirty="0">
              <a:solidFill>
                <a:srgbClr val="512275"/>
              </a:solidFill>
            </a:rPr>
            <a:t>changing</a:t>
          </a:r>
          <a:r>
            <a:rPr lang="en-US" sz="2400" b="0" i="0" dirty="0">
              <a:solidFill>
                <a:srgbClr val="512275"/>
              </a:solidFill>
            </a:rPr>
            <a:t> the amount you have of things that affect arousal and trigger </a:t>
          </a:r>
          <a:r>
            <a:rPr lang="en-US" sz="2400" b="0" i="0" dirty="0">
              <a:solidFill>
                <a:srgbClr val="FF0000"/>
              </a:solidFill>
            </a:rPr>
            <a:t>threat</a:t>
          </a:r>
          <a:endParaRPr lang="en-US" sz="2400" dirty="0">
            <a:solidFill>
              <a:srgbClr val="FF0000"/>
            </a:solidFill>
          </a:endParaRPr>
        </a:p>
      </dgm:t>
    </dgm:pt>
    <dgm:pt modelId="{0B7244B2-BF0D-5944-A515-614617047687}" type="parTrans" cxnId="{521B1FA4-3317-304D-A49B-F036F82B6720}">
      <dgm:prSet/>
      <dgm:spPr/>
      <dgm:t>
        <a:bodyPr/>
        <a:lstStyle/>
        <a:p>
          <a:pPr algn="l"/>
          <a:endParaRPr lang="en-US"/>
        </a:p>
      </dgm:t>
    </dgm:pt>
    <dgm:pt modelId="{4E9DC346-FEF0-D747-A1A5-5493D4A52E9C}" type="sibTrans" cxnId="{521B1FA4-3317-304D-A49B-F036F82B6720}">
      <dgm:prSet/>
      <dgm:spPr/>
      <dgm:t>
        <a:bodyPr/>
        <a:lstStyle/>
        <a:p>
          <a:pPr algn="l"/>
          <a:endParaRPr lang="en-US"/>
        </a:p>
      </dgm:t>
    </dgm:pt>
    <dgm:pt modelId="{6C540497-F9F4-304C-B0A0-059F82CB54F3}" type="pres">
      <dgm:prSet presAssocID="{AF289F34-AA88-4A4C-9837-746C4F0AB37E}" presName="Name0" presStyleCnt="0">
        <dgm:presLayoutVars>
          <dgm:dir/>
          <dgm:animLvl val="lvl"/>
          <dgm:resizeHandles val="exact"/>
        </dgm:presLayoutVars>
      </dgm:prSet>
      <dgm:spPr/>
    </dgm:pt>
    <dgm:pt modelId="{510EE556-A6A1-E447-8063-C4610BE48D1A}" type="pres">
      <dgm:prSet presAssocID="{05498A20-A5E1-064E-BEB2-C9F3DB5037F6}" presName="linNode" presStyleCnt="0"/>
      <dgm:spPr/>
    </dgm:pt>
    <dgm:pt modelId="{017FD764-19F9-194F-9400-AC2A770C463B}" type="pres">
      <dgm:prSet presAssocID="{05498A20-A5E1-064E-BEB2-C9F3DB5037F6}" presName="parentText" presStyleLbl="node1" presStyleIdx="0" presStyleCnt="4" custScaleX="28447" custScaleY="41594">
        <dgm:presLayoutVars>
          <dgm:chMax val="1"/>
          <dgm:bulletEnabled val="1"/>
        </dgm:presLayoutVars>
      </dgm:prSet>
      <dgm:spPr/>
    </dgm:pt>
    <dgm:pt modelId="{88EDB6D6-6BC4-C140-8240-1FCB9DCFAA70}" type="pres">
      <dgm:prSet presAssocID="{3133DC2B-70F0-BC4D-8542-D1F0798A10E9}" presName="sp" presStyleCnt="0"/>
      <dgm:spPr/>
    </dgm:pt>
    <dgm:pt modelId="{A88D5272-D4C8-2D46-B293-7DCC391D7C5E}" type="pres">
      <dgm:prSet presAssocID="{01472133-FFAC-B14B-A5B3-4C4085A5946A}" presName="linNode" presStyleCnt="0"/>
      <dgm:spPr/>
    </dgm:pt>
    <dgm:pt modelId="{B6A97756-A570-DE4D-8032-546BD8DC02BC}" type="pres">
      <dgm:prSet presAssocID="{01472133-FFAC-B14B-A5B3-4C4085A5946A}" presName="parentText" presStyleLbl="node1" presStyleIdx="1" presStyleCnt="4" custScaleX="28447" custScaleY="41594">
        <dgm:presLayoutVars>
          <dgm:chMax val="1"/>
          <dgm:bulletEnabled val="1"/>
        </dgm:presLayoutVars>
      </dgm:prSet>
      <dgm:spPr/>
    </dgm:pt>
    <dgm:pt modelId="{1E13C86E-049A-9248-8BD0-4C199A4EBFC0}" type="pres">
      <dgm:prSet presAssocID="{8955DD7C-9820-4342-A00C-26DB665976A7}" presName="sp" presStyleCnt="0"/>
      <dgm:spPr/>
    </dgm:pt>
    <dgm:pt modelId="{C8687323-731B-C745-9163-AC2DDB97214E}" type="pres">
      <dgm:prSet presAssocID="{D3FF3F78-53A7-B84C-84F9-DEAE04EE1D42}" presName="linNode" presStyleCnt="0"/>
      <dgm:spPr/>
    </dgm:pt>
    <dgm:pt modelId="{9A7659F9-C531-9E44-BC96-589783581CC5}" type="pres">
      <dgm:prSet presAssocID="{D3FF3F78-53A7-B84C-84F9-DEAE04EE1D42}" presName="parentText" presStyleLbl="node1" presStyleIdx="2" presStyleCnt="4" custScaleX="211763" custScaleY="26702" custLinFactNeighborX="28644" custLinFactNeighborY="-40302">
        <dgm:presLayoutVars>
          <dgm:chMax val="1"/>
          <dgm:bulletEnabled val="1"/>
        </dgm:presLayoutVars>
      </dgm:prSet>
      <dgm:spPr/>
    </dgm:pt>
    <dgm:pt modelId="{D2006173-34EE-634C-A1C0-8579AAEB244F}" type="pres">
      <dgm:prSet presAssocID="{944F28C9-15F1-2F40-A4D9-557C53F879D6}" presName="sp" presStyleCnt="0"/>
      <dgm:spPr/>
    </dgm:pt>
    <dgm:pt modelId="{E1337919-72E7-2341-8F80-7B9C7F6F9C27}" type="pres">
      <dgm:prSet presAssocID="{9DAC6B42-0C77-DC46-9C31-E0B9882BAFE9}" presName="linNode" presStyleCnt="0"/>
      <dgm:spPr/>
    </dgm:pt>
    <dgm:pt modelId="{AF099368-86A7-3743-A569-D32E352930C8}" type="pres">
      <dgm:prSet presAssocID="{9DAC6B42-0C77-DC46-9C31-E0B9882BAFE9}" presName="parentText" presStyleLbl="node1" presStyleIdx="3" presStyleCnt="4" custScaleX="211763" custScaleY="26702" custLinFactY="-16572" custLinFactNeighborX="28709" custLinFactNeighborY="-100000">
        <dgm:presLayoutVars>
          <dgm:chMax val="1"/>
          <dgm:bulletEnabled val="1"/>
        </dgm:presLayoutVars>
      </dgm:prSet>
      <dgm:spPr/>
    </dgm:pt>
  </dgm:ptLst>
  <dgm:cxnLst>
    <dgm:cxn modelId="{458D3F2F-32A3-4B8F-BBE4-F55A93A2E11E}" type="presOf" srcId="{AF289F34-AA88-4A4C-9837-746C4F0AB37E}" destId="{6C540497-F9F4-304C-B0A0-059F82CB54F3}" srcOrd="0" destOrd="0" presId="urn:microsoft.com/office/officeart/2005/8/layout/vList5"/>
    <dgm:cxn modelId="{0669B82F-8AF3-CF42-85DB-B30870228820}" srcId="{AF289F34-AA88-4A4C-9837-746C4F0AB37E}" destId="{05498A20-A5E1-064E-BEB2-C9F3DB5037F6}" srcOrd="0" destOrd="0" parTransId="{60FA5445-73D6-0C4C-BC10-8C030FEC147C}" sibTransId="{3133DC2B-70F0-BC4D-8542-D1F0798A10E9}"/>
    <dgm:cxn modelId="{48B45439-B7C5-416C-B440-90639161AFEC}" type="presOf" srcId="{05498A20-A5E1-064E-BEB2-C9F3DB5037F6}" destId="{017FD764-19F9-194F-9400-AC2A770C463B}" srcOrd="0" destOrd="0" presId="urn:microsoft.com/office/officeart/2005/8/layout/vList5"/>
    <dgm:cxn modelId="{9F18F45D-3501-CF4D-BF53-47203EA3C934}" srcId="{AF289F34-AA88-4A4C-9837-746C4F0AB37E}" destId="{D3FF3F78-53A7-B84C-84F9-DEAE04EE1D42}" srcOrd="2" destOrd="0" parTransId="{11C39ED9-8D21-734B-8BAC-86970FB4E879}" sibTransId="{944F28C9-15F1-2F40-A4D9-557C53F879D6}"/>
    <dgm:cxn modelId="{832A4370-0D75-844C-9A00-3B0AAAA96FB8}" srcId="{AF289F34-AA88-4A4C-9837-746C4F0AB37E}" destId="{01472133-FFAC-B14B-A5B3-4C4085A5946A}" srcOrd="1" destOrd="0" parTransId="{809DFB9E-2F2F-FD4D-BF89-403693F377B8}" sibTransId="{8955DD7C-9820-4342-A00C-26DB665976A7}"/>
    <dgm:cxn modelId="{033D748E-0F58-45CA-A081-80CA5E7C850A}" type="presOf" srcId="{9DAC6B42-0C77-DC46-9C31-E0B9882BAFE9}" destId="{AF099368-86A7-3743-A569-D32E352930C8}" srcOrd="0" destOrd="0" presId="urn:microsoft.com/office/officeart/2005/8/layout/vList5"/>
    <dgm:cxn modelId="{521B1FA4-3317-304D-A49B-F036F82B6720}" srcId="{AF289F34-AA88-4A4C-9837-746C4F0AB37E}" destId="{9DAC6B42-0C77-DC46-9C31-E0B9882BAFE9}" srcOrd="3" destOrd="0" parTransId="{0B7244B2-BF0D-5944-A515-614617047687}" sibTransId="{4E9DC346-FEF0-D747-A1A5-5493D4A52E9C}"/>
    <dgm:cxn modelId="{248B04C0-D2E5-4032-900F-73E0D7B3D5BB}" type="presOf" srcId="{D3FF3F78-53A7-B84C-84F9-DEAE04EE1D42}" destId="{9A7659F9-C531-9E44-BC96-589783581CC5}" srcOrd="0" destOrd="0" presId="urn:microsoft.com/office/officeart/2005/8/layout/vList5"/>
    <dgm:cxn modelId="{B147DDD3-1ECF-4A49-A49C-98F8F353B3B5}" type="presOf" srcId="{01472133-FFAC-B14B-A5B3-4C4085A5946A}" destId="{B6A97756-A570-DE4D-8032-546BD8DC02BC}" srcOrd="0" destOrd="0" presId="urn:microsoft.com/office/officeart/2005/8/layout/vList5"/>
    <dgm:cxn modelId="{90CCAE1D-3EF2-4937-BCC3-FEEF4DF2CE17}" type="presParOf" srcId="{6C540497-F9F4-304C-B0A0-059F82CB54F3}" destId="{510EE556-A6A1-E447-8063-C4610BE48D1A}" srcOrd="0" destOrd="0" presId="urn:microsoft.com/office/officeart/2005/8/layout/vList5"/>
    <dgm:cxn modelId="{A9E9AC90-3126-4242-92AB-F8893D4373FE}" type="presParOf" srcId="{510EE556-A6A1-E447-8063-C4610BE48D1A}" destId="{017FD764-19F9-194F-9400-AC2A770C463B}" srcOrd="0" destOrd="0" presId="urn:microsoft.com/office/officeart/2005/8/layout/vList5"/>
    <dgm:cxn modelId="{8277124D-33FA-4165-8EAE-03DCC52C5DC4}" type="presParOf" srcId="{6C540497-F9F4-304C-B0A0-059F82CB54F3}" destId="{88EDB6D6-6BC4-C140-8240-1FCB9DCFAA70}" srcOrd="1" destOrd="0" presId="urn:microsoft.com/office/officeart/2005/8/layout/vList5"/>
    <dgm:cxn modelId="{69AABAA9-318C-4BC3-9F92-1F03D73E7D88}" type="presParOf" srcId="{6C540497-F9F4-304C-B0A0-059F82CB54F3}" destId="{A88D5272-D4C8-2D46-B293-7DCC391D7C5E}" srcOrd="2" destOrd="0" presId="urn:microsoft.com/office/officeart/2005/8/layout/vList5"/>
    <dgm:cxn modelId="{378380D4-CFBE-4AC8-9E13-ACA7082146B1}" type="presParOf" srcId="{A88D5272-D4C8-2D46-B293-7DCC391D7C5E}" destId="{B6A97756-A570-DE4D-8032-546BD8DC02BC}" srcOrd="0" destOrd="0" presId="urn:microsoft.com/office/officeart/2005/8/layout/vList5"/>
    <dgm:cxn modelId="{BBB1E933-C9AD-4B1A-857C-CDC43F00CFBE}" type="presParOf" srcId="{6C540497-F9F4-304C-B0A0-059F82CB54F3}" destId="{1E13C86E-049A-9248-8BD0-4C199A4EBFC0}" srcOrd="3" destOrd="0" presId="urn:microsoft.com/office/officeart/2005/8/layout/vList5"/>
    <dgm:cxn modelId="{B607D553-30C7-49F5-8B25-48A8B3610C86}" type="presParOf" srcId="{6C540497-F9F4-304C-B0A0-059F82CB54F3}" destId="{C8687323-731B-C745-9163-AC2DDB97214E}" srcOrd="4" destOrd="0" presId="urn:microsoft.com/office/officeart/2005/8/layout/vList5"/>
    <dgm:cxn modelId="{1CC69E13-4164-4171-B532-2124B35F1425}" type="presParOf" srcId="{C8687323-731B-C745-9163-AC2DDB97214E}" destId="{9A7659F9-C531-9E44-BC96-589783581CC5}" srcOrd="0" destOrd="0" presId="urn:microsoft.com/office/officeart/2005/8/layout/vList5"/>
    <dgm:cxn modelId="{C646E5B4-74E2-4E2F-BDE4-2DE7996BC532}" type="presParOf" srcId="{6C540497-F9F4-304C-B0A0-059F82CB54F3}" destId="{D2006173-34EE-634C-A1C0-8579AAEB244F}" srcOrd="5" destOrd="0" presId="urn:microsoft.com/office/officeart/2005/8/layout/vList5"/>
    <dgm:cxn modelId="{89962413-8F56-4AAE-815D-E963453F9433}" type="presParOf" srcId="{6C540497-F9F4-304C-B0A0-059F82CB54F3}" destId="{E1337919-72E7-2341-8F80-7B9C7F6F9C27}" srcOrd="6" destOrd="0" presId="urn:microsoft.com/office/officeart/2005/8/layout/vList5"/>
    <dgm:cxn modelId="{555B781F-40DC-4CF4-A336-0335C5026219}" type="presParOf" srcId="{E1337919-72E7-2341-8F80-7B9C7F6F9C27}" destId="{AF099368-86A7-3743-A569-D32E352930C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D764-19F9-194F-9400-AC2A770C463B}">
      <dsp:nvSpPr>
        <dsp:cNvPr id="0" name=""/>
        <dsp:cNvSpPr/>
      </dsp:nvSpPr>
      <dsp:spPr>
        <a:xfrm>
          <a:off x="988945" y="1630"/>
          <a:ext cx="852309" cy="1214081"/>
        </a:xfrm>
        <a:prstGeom prst="roundRect">
          <a:avLst/>
        </a:prstGeom>
        <a:solidFill>
          <a:srgbClr val="5122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a:off x="1030551" y="43236"/>
        <a:ext cx="769097" cy="1130869"/>
      </dsp:txXfrm>
    </dsp:sp>
    <dsp:sp modelId="{B6A97756-A570-DE4D-8032-546BD8DC02BC}">
      <dsp:nvSpPr>
        <dsp:cNvPr id="0" name=""/>
        <dsp:cNvSpPr/>
      </dsp:nvSpPr>
      <dsp:spPr>
        <a:xfrm>
          <a:off x="988945" y="1361656"/>
          <a:ext cx="852309" cy="1214081"/>
        </a:xfrm>
        <a:prstGeom prst="roundRect">
          <a:avLst/>
        </a:prstGeom>
        <a:solidFill>
          <a:srgbClr val="51227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a:off x="1030551" y="1403262"/>
        <a:ext cx="769097" cy="1130869"/>
      </dsp:txXfrm>
    </dsp:sp>
    <dsp:sp modelId="{9A7659F9-C531-9E44-BC96-589783581CC5}">
      <dsp:nvSpPr>
        <dsp:cNvPr id="0" name=""/>
        <dsp:cNvSpPr/>
      </dsp:nvSpPr>
      <dsp:spPr>
        <a:xfrm>
          <a:off x="1847157" y="1545312"/>
          <a:ext cx="6344699" cy="779401"/>
        </a:xfrm>
        <a:prstGeom prst="roundRect">
          <a:avLst/>
        </a:prstGeom>
        <a:solidFill>
          <a:schemeClr val="accent6">
            <a:lumMod val="20000"/>
            <a:lumOff val="80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12275"/>
              </a:solidFill>
            </a:rPr>
            <a:t>By learning </a:t>
          </a:r>
          <a:r>
            <a:rPr lang="en-US" sz="2000" b="1" i="1" kern="1200" dirty="0">
              <a:solidFill>
                <a:srgbClr val="512275"/>
              </a:solidFill>
            </a:rPr>
            <a:t>distraction, breathing and relaxation techniques </a:t>
          </a:r>
          <a:r>
            <a:rPr lang="en-US" sz="2000" b="0" i="0" kern="1200" dirty="0">
              <a:solidFill>
                <a:srgbClr val="512275"/>
              </a:solidFill>
            </a:rPr>
            <a:t>to move circles – from </a:t>
          </a:r>
          <a:r>
            <a:rPr lang="en-US" sz="2000" b="0" i="0" kern="1200" dirty="0">
              <a:solidFill>
                <a:srgbClr val="FF0000"/>
              </a:solidFill>
            </a:rPr>
            <a:t>threat</a:t>
          </a:r>
          <a:r>
            <a:rPr lang="en-US" sz="2000" b="0" i="0" kern="1200" dirty="0">
              <a:solidFill>
                <a:srgbClr val="512275"/>
              </a:solidFill>
            </a:rPr>
            <a:t> to </a:t>
          </a:r>
          <a:r>
            <a:rPr lang="en-US" sz="2000" b="1" i="0" kern="1200" dirty="0">
              <a:solidFill>
                <a:srgbClr val="92D050"/>
              </a:solidFill>
            </a:rPr>
            <a:t>soothing</a:t>
          </a:r>
          <a:r>
            <a:rPr lang="en-US" sz="2000" b="0" i="0" kern="1200" dirty="0">
              <a:solidFill>
                <a:srgbClr val="512275"/>
              </a:solidFill>
            </a:rPr>
            <a:t> system </a:t>
          </a:r>
        </a:p>
      </dsp:txBody>
      <dsp:txXfrm>
        <a:off x="1885204" y="1583359"/>
        <a:ext cx="6268605" cy="703307"/>
      </dsp:txXfrm>
    </dsp:sp>
    <dsp:sp modelId="{AF099368-86A7-3743-A569-D32E352930C8}">
      <dsp:nvSpPr>
        <dsp:cNvPr id="0" name=""/>
        <dsp:cNvSpPr/>
      </dsp:nvSpPr>
      <dsp:spPr>
        <a:xfrm>
          <a:off x="1849104" y="244423"/>
          <a:ext cx="6344699" cy="779401"/>
        </a:xfrm>
        <a:prstGeom prst="roundRect">
          <a:avLst/>
        </a:prstGeom>
        <a:solidFill>
          <a:schemeClr val="accent6">
            <a:lumMod val="20000"/>
            <a:lumOff val="80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512275"/>
              </a:solidFill>
            </a:rPr>
            <a:t>By </a:t>
          </a:r>
          <a:r>
            <a:rPr lang="en-US" sz="2400" b="1" i="1" kern="1200" dirty="0">
              <a:solidFill>
                <a:srgbClr val="512275"/>
              </a:solidFill>
            </a:rPr>
            <a:t>changing</a:t>
          </a:r>
          <a:r>
            <a:rPr lang="en-US" sz="2400" b="0" i="0" kern="1200" dirty="0">
              <a:solidFill>
                <a:srgbClr val="512275"/>
              </a:solidFill>
            </a:rPr>
            <a:t> the amount you have of things that affect arousal and trigger </a:t>
          </a:r>
          <a:r>
            <a:rPr lang="en-US" sz="2400" b="0" i="0" kern="1200" dirty="0">
              <a:solidFill>
                <a:srgbClr val="FF0000"/>
              </a:solidFill>
            </a:rPr>
            <a:t>threat</a:t>
          </a:r>
          <a:endParaRPr lang="en-US" sz="2400" kern="1200" dirty="0">
            <a:solidFill>
              <a:srgbClr val="FF0000"/>
            </a:solidFill>
          </a:endParaRPr>
        </a:p>
      </dsp:txBody>
      <dsp:txXfrm>
        <a:off x="1887151" y="282470"/>
        <a:ext cx="6268605" cy="7033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0348B-E26F-4BD7-AC10-C448D2DCAF3E}" type="datetimeFigureOut">
              <a:rPr lang="en-GB" smtClean="0"/>
              <a:t>08/08/2025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D8B93-91F5-4050-B21B-34975DEA60BC}" type="slidenum">
              <a:rPr lang="en-GB" smtClean="0"/>
              <a:t>‹#›</a:t>
            </a:fld>
            <a:endParaRPr lang="en-GB"/>
          </a:p>
        </p:txBody>
      </p:sp>
    </p:spTree>
    <p:extLst>
      <p:ext uri="{BB962C8B-B14F-4D97-AF65-F5344CB8AC3E}">
        <p14:creationId xmlns:p14="http://schemas.microsoft.com/office/powerpoint/2010/main" val="326008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1</a:t>
            </a:fld>
            <a:endParaRPr lang="en-GB"/>
          </a:p>
        </p:txBody>
      </p:sp>
    </p:spTree>
    <p:extLst>
      <p:ext uri="{BB962C8B-B14F-4D97-AF65-F5344CB8AC3E}">
        <p14:creationId xmlns:p14="http://schemas.microsoft.com/office/powerpoint/2010/main" val="318306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709FC9C-5FC3-4082-AC11-49A71630DA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6AF80A62-D31F-4AE1-B223-54F23AD05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a:extLst>
              <a:ext uri="{FF2B5EF4-FFF2-40B4-BE49-F238E27FC236}">
                <a16:creationId xmlns:a16="http://schemas.microsoft.com/office/drawing/2014/main" id="{6F8BAEC1-182A-4DAB-AF5C-0587BDEB6E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536B34-CF8F-4DB4-9AB8-41E51A444BE4}" type="slidenum">
              <a:rPr lang="en-GB" altLang="en-US">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BC2DDFE-0EBE-4B9E-9252-93A52C6A5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6A75A91-CCD5-4DE5-B9A6-77A490583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Old brain new brain</a:t>
            </a:r>
          </a:p>
        </p:txBody>
      </p:sp>
      <p:sp>
        <p:nvSpPr>
          <p:cNvPr id="62468" name="Slide Number Placeholder 3">
            <a:extLst>
              <a:ext uri="{FF2B5EF4-FFF2-40B4-BE49-F238E27FC236}">
                <a16:creationId xmlns:a16="http://schemas.microsoft.com/office/drawing/2014/main" id="{3C4FCE0A-7526-41AF-969B-2343EB47EB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8D3910-7AE6-4C6F-ACE4-6B2F1B47ADD4}" type="slidenum">
              <a:rPr lang="en-GB" altLang="en-US"/>
              <a:pPr>
                <a:spcBef>
                  <a:spcPct val="0"/>
                </a:spcBef>
              </a:pPr>
              <a:t>14</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15</a:t>
            </a:fld>
            <a:endParaRPr lang="en-US"/>
          </a:p>
        </p:txBody>
      </p:sp>
    </p:spTree>
    <p:extLst>
      <p:ext uri="{BB962C8B-B14F-4D97-AF65-F5344CB8AC3E}">
        <p14:creationId xmlns:p14="http://schemas.microsoft.com/office/powerpoint/2010/main" val="238190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CABCC05-BA3A-461D-A9F9-54698A18B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41E31A5-8571-4DF5-97B3-4DEE34765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2948" name="Slide Number Placeholder 3">
            <a:extLst>
              <a:ext uri="{FF2B5EF4-FFF2-40B4-BE49-F238E27FC236}">
                <a16:creationId xmlns:a16="http://schemas.microsoft.com/office/drawing/2014/main" id="{CDE3DCFD-54D3-432A-B7C3-728BF7E179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3827E-8294-445B-A4E2-B2F386EBA4FB}" type="slidenum">
              <a:rPr lang="en-GB" altLang="en-US">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Sensitive smoke alarm</a:t>
            </a:r>
          </a:p>
        </p:txBody>
      </p:sp>
      <p:sp>
        <p:nvSpPr>
          <p:cNvPr id="4" name="Slide Number Placeholder 3"/>
          <p:cNvSpPr>
            <a:spLocks noGrp="1"/>
          </p:cNvSpPr>
          <p:nvPr>
            <p:ph type="sldNum" sz="quarter" idx="10"/>
          </p:nvPr>
        </p:nvSpPr>
        <p:spPr/>
        <p:txBody>
          <a:bodyPr/>
          <a:lstStyle/>
          <a:p>
            <a:fld id="{A92B5C42-43CD-F14C-8A7F-819970C0B5FA}" type="slidenum">
              <a:rPr lang="en-US" smtClean="0"/>
              <a:t>17</a:t>
            </a:fld>
            <a:endParaRPr lang="en-US"/>
          </a:p>
        </p:txBody>
      </p:sp>
    </p:spTree>
    <p:extLst>
      <p:ext uri="{BB962C8B-B14F-4D97-AF65-F5344CB8AC3E}">
        <p14:creationId xmlns:p14="http://schemas.microsoft.com/office/powerpoint/2010/main" val="101573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rPr>
              <a:t>Society puts a lot of pressure on this system</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and tells us it’s the answer to all our </a:t>
            </a:r>
            <a:r>
              <a:rPr lang="en-GB" altLang="en-US" b="1" dirty="0" err="1">
                <a:latin typeface="Arial" panose="020B0604020202020204" pitchFamily="34" charset="0"/>
                <a:ea typeface="ＭＳ Ｐゴシック" panose="020B0600070205080204" pitchFamily="34" charset="-128"/>
                <a:cs typeface="Arial" panose="020B0604020202020204" pitchFamily="34" charset="0"/>
              </a:rPr>
              <a:t>porblms</a:t>
            </a:r>
            <a:r>
              <a:rPr lang="en-GB" altLang="en-US" b="1" dirty="0">
                <a:latin typeface="Arial" panose="020B0604020202020204" pitchFamily="34" charset="0"/>
                <a:ea typeface="ＭＳ Ｐゴシック" panose="020B0600070205080204" pitchFamily="34" charset="-128"/>
                <a:cs typeface="Arial" panose="020B0604020202020204" pitchFamily="34" charset="0"/>
              </a:rPr>
              <a:t> e.g. have a better car, better bodies, better skin, r acquire designer goods, faster cars</a:t>
            </a:r>
          </a:p>
          <a:p>
            <a:pPr>
              <a:spcBef>
                <a:spcPct val="0"/>
              </a:spcBef>
            </a:pPr>
            <a:endParaRPr lang="en-GB" altLang="en-US" dirty="0"/>
          </a:p>
          <a:p>
            <a:pPr>
              <a:spcBef>
                <a:spcPct val="0"/>
              </a:spcBef>
            </a:pPr>
            <a:endParaRPr lang="en-GB" altLang="en-US" dirty="0"/>
          </a:p>
          <a:p>
            <a:pPr>
              <a:spcBef>
                <a:spcPct val="0"/>
              </a:spcBef>
            </a:pPr>
            <a:r>
              <a:rPr lang="en-GB" altLang="en-US" dirty="0"/>
              <a:t>These behaviours are highly learned and often powerfully entrenched.  The are associate with feeling good about ourselves, even in the absence of threat.  Doing a good job, making sure the house is clean, buying that new outfit for a night out – these are all things which give us a sense of achievement and reward.</a:t>
            </a:r>
          </a:p>
          <a:p>
            <a:pPr>
              <a:spcBef>
                <a:spcPct val="0"/>
              </a:spcBef>
            </a:pPr>
            <a:endParaRPr lang="en-GB" altLang="en-US" dirty="0"/>
          </a:p>
          <a:p>
            <a:pPr>
              <a:spcBef>
                <a:spcPct val="0"/>
              </a:spcBef>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Interestingly when people under stress, when the threat system is activated, they can actually try to turn off threat emotions by activating the drive system</a:t>
            </a:r>
            <a:endParaRPr lang="en-GB" altLang="en-US" dirty="0"/>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19</a:t>
            </a:fld>
            <a:endParaRPr lang="en-US"/>
          </a:p>
        </p:txBody>
      </p:sp>
    </p:spTree>
    <p:extLst>
      <p:ext uri="{BB962C8B-B14F-4D97-AF65-F5344CB8AC3E}">
        <p14:creationId xmlns:p14="http://schemas.microsoft.com/office/powerpoint/2010/main" val="106579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CABCC05-BA3A-461D-A9F9-54698A18B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41E31A5-8571-4DF5-97B3-4DEE34765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Self harm – some research in teens that self harming teens have lower levels of cortisol, soothed by it and the sight of blood, also attempts at </a:t>
            </a:r>
            <a:r>
              <a:rPr lang="en-GB" altLang="en-US" dirty="0" err="1"/>
              <a:t>proviking</a:t>
            </a:r>
            <a:r>
              <a:rPr lang="en-GB" altLang="en-US" dirty="0"/>
              <a:t> a soothing response in others as cannot ask directly for help.</a:t>
            </a:r>
          </a:p>
        </p:txBody>
      </p:sp>
      <p:sp>
        <p:nvSpPr>
          <p:cNvPr id="82948" name="Slide Number Placeholder 3">
            <a:extLst>
              <a:ext uri="{FF2B5EF4-FFF2-40B4-BE49-F238E27FC236}">
                <a16:creationId xmlns:a16="http://schemas.microsoft.com/office/drawing/2014/main" id="{CDE3DCFD-54D3-432A-B7C3-728BF7E179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3827E-8294-445B-A4E2-B2F386EBA4FB}" type="slidenum">
              <a:rPr lang="en-GB" altLang="en-US">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41544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13F79C7-0C33-451A-8CE0-721091D073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CCD2B3C5-D1A6-4890-A62F-C66492B403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Other animals developed different strategies to ensure the survival of their young – what is the Koala’s strategy?  Have a few young, but keep them really close.</a:t>
            </a:r>
          </a:p>
          <a:p>
            <a:pPr>
              <a:spcBef>
                <a:spcPct val="0"/>
              </a:spcBef>
            </a:pPr>
            <a:endParaRPr lang="en-GB" altLang="en-US" dirty="0"/>
          </a:p>
          <a:p>
            <a:pPr>
              <a:spcBef>
                <a:spcPct val="0"/>
              </a:spcBef>
            </a:pPr>
            <a:r>
              <a:rPr lang="en-GB" altLang="en-US" dirty="0"/>
              <a:t>the basic purpose of the brain is to help the organism survive so it can pass on its genes to the next generation.  So part of that is trying to ensure the survival of at least some of the next generation.    Different species have different ways of doing this – take the turtle, what is the turtle’s way of ensuring some of the next general survive – have a lot and hope some  don’t get eaten.  So when the baby turtle emerges from the egg – what is it’s survival strategy – to scatter, avoid and head out to sea.</a:t>
            </a:r>
          </a:p>
          <a:p>
            <a:pPr>
              <a:spcBef>
                <a:spcPct val="0"/>
              </a:spcBef>
            </a:pPr>
            <a:endParaRPr lang="en-GB" altLang="en-US" dirty="0"/>
          </a:p>
          <a:p>
            <a:pPr>
              <a:spcBef>
                <a:spcPct val="0"/>
              </a:spcBef>
            </a:pPr>
            <a:r>
              <a:rPr lang="en-GB" altLang="en-US" dirty="0"/>
              <a:t>We call the process of keeping close to survive the process of attachment.  Attachment is usually developed by the time a child is about 9 months (interesting about the time they learn to crawl.  When do you see attachment behaviours – when a child is under threat.  When a child feels safe (</a:t>
            </a:r>
            <a:r>
              <a:rPr lang="en-GB" altLang="en-US" dirty="0" err="1"/>
              <a:t>ie</a:t>
            </a:r>
            <a:r>
              <a:rPr lang="en-GB" altLang="en-US" dirty="0"/>
              <a:t> a “safe person” is around) then they will relax, explore etc.  It </a:t>
            </a:r>
            <a:r>
              <a:rPr lang="en-GB" altLang="en-US" dirty="0" err="1"/>
              <a:t>regaukltes</a:t>
            </a:r>
            <a:r>
              <a:rPr lang="en-GB" altLang="en-US" dirty="0"/>
              <a:t> that threat system</a:t>
            </a:r>
          </a:p>
        </p:txBody>
      </p:sp>
      <p:sp>
        <p:nvSpPr>
          <p:cNvPr id="70660" name="Slide Number Placeholder 3">
            <a:extLst>
              <a:ext uri="{FF2B5EF4-FFF2-40B4-BE49-F238E27FC236}">
                <a16:creationId xmlns:a16="http://schemas.microsoft.com/office/drawing/2014/main" id="{01BFFF71-84DB-417E-BD0B-B00521C8A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D7C7F6-169E-4AA3-A6EC-B020EC15E04E}" type="slidenum">
              <a:rPr lang="en-GB" altLang="en-US">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4886C74-866D-4C2E-8F83-B32B303103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35CBE7E-AB1D-4378-A164-FC1D064DF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dirty="0">
                <a:solidFill>
                  <a:srgbClr val="512275"/>
                </a:solidFill>
              </a:rPr>
              <a:t>E.g. baby’s big eyes, tears, small, vulnerable elicits a response in us e.g. big eyes, tears, lambs, ducklings.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dirty="0">
              <a:solidFill>
                <a:srgbClr val="512275"/>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So, we are evolved to care for other, to notice when people need care, to want to make them feel better (you don’t see insects moved by the distress of another insect).  We often know what others need and are able to sooth them and alleviate their distress.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a:p>
          <a:p>
            <a:pPr>
              <a:spcBef>
                <a:spcPct val="0"/>
              </a:spcBef>
            </a:pPr>
            <a:r>
              <a:rPr lang="en-GB" altLang="en-US" dirty="0"/>
              <a:t>From a very early age we also very effectively know how to elicit care from others – we send out signals which tell others we are not OK.  If we are reasonably lucky we have people around us as children who respond to those cues and help us and sooth us.  If our environment as a child is not responsive to our signals then we may develop insecure attachments (ambivalent – where the child is anxious and not sure that they are ok) and avoidant (where the child learns that their needs will not be met and therefore avoids forming relationships with others.  If a child is not securely attached it is much harder for them to feel safe.  There is evidence that insecure attachment in childhood increases vulnerability to difficulties in adulthood.  </a:t>
            </a:r>
          </a:p>
        </p:txBody>
      </p:sp>
      <p:sp>
        <p:nvSpPr>
          <p:cNvPr id="72708" name="Slide Number Placeholder 3">
            <a:extLst>
              <a:ext uri="{FF2B5EF4-FFF2-40B4-BE49-F238E27FC236}">
                <a16:creationId xmlns:a16="http://schemas.microsoft.com/office/drawing/2014/main" id="{6FBEE51C-E9A4-4BA7-80AF-6EB7D6514C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1F2B7F-FA23-4371-9323-A212F3676255}" type="slidenum">
              <a:rPr lang="en-GB" altLang="en-US">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561C0A1-11D0-4C71-91FC-E1C88097E1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56B4CFB-ABB9-43F9-BE49-DB8E70AD54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Another aspect to the survival strategy of many animals including humans is to be part of a group.  We attach to other members of the group and co operate, because my survival might depend on yours.  We are safer if we are part of a group – we seek closeness rather than keeping away from each other.</a:t>
            </a:r>
          </a:p>
        </p:txBody>
      </p:sp>
      <p:sp>
        <p:nvSpPr>
          <p:cNvPr id="76804" name="Slide Number Placeholder 3">
            <a:extLst>
              <a:ext uri="{FF2B5EF4-FFF2-40B4-BE49-F238E27FC236}">
                <a16:creationId xmlns:a16="http://schemas.microsoft.com/office/drawing/2014/main" id="{351061A9-6AC6-40EA-A3E0-81A1F89AF8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F8EBA9-3D97-4F27-9E0E-E0756C307375}" type="slidenum">
              <a:rPr lang="en-GB" altLang="en-US">
                <a:latin typeface="Calibri" panose="020F0502020204030204" pitchFamily="34" charset="0"/>
              </a:rPr>
              <a:pPr/>
              <a:t>23</a:t>
            </a:fld>
            <a:endParaRPr lang="en-GB"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CABCC05-BA3A-461D-A9F9-54698A18B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41E31A5-8571-4DF5-97B3-4DEE34765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Self harm – some research in teens that self harming teens have lower levels of cortisol, soothed by it and the sight of blood, also attempts at </a:t>
            </a:r>
            <a:r>
              <a:rPr lang="en-GB" altLang="en-US" dirty="0" err="1"/>
              <a:t>proviking</a:t>
            </a:r>
            <a:r>
              <a:rPr lang="en-GB" altLang="en-US" dirty="0"/>
              <a:t> a soothing response in others as cannot ask directly for help.</a:t>
            </a:r>
          </a:p>
        </p:txBody>
      </p:sp>
      <p:sp>
        <p:nvSpPr>
          <p:cNvPr id="82948" name="Slide Number Placeholder 3">
            <a:extLst>
              <a:ext uri="{FF2B5EF4-FFF2-40B4-BE49-F238E27FC236}">
                <a16:creationId xmlns:a16="http://schemas.microsoft.com/office/drawing/2014/main" id="{CDE3DCFD-54D3-432A-B7C3-728BF7E179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3827E-8294-445B-A4E2-B2F386EBA4FB}" type="slidenum">
              <a:rPr lang="en-GB" altLang="en-US">
                <a:latin typeface="Calibri" panose="020F0502020204030204" pitchFamily="34" charset="0"/>
              </a:rPr>
              <a:pPr/>
              <a:t>24</a:t>
            </a:fld>
            <a:endParaRPr lang="en-GB" altLang="en-US">
              <a:latin typeface="Calibri" panose="020F0502020204030204" pitchFamily="34" charset="0"/>
            </a:endParaRPr>
          </a:p>
        </p:txBody>
      </p:sp>
    </p:spTree>
    <p:extLst>
      <p:ext uri="{BB962C8B-B14F-4D97-AF65-F5344CB8AC3E}">
        <p14:creationId xmlns:p14="http://schemas.microsoft.com/office/powerpoint/2010/main" val="412562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4CABCC05-BA3A-461D-A9F9-54698A18B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41E31A5-8571-4DF5-97B3-4DEE34765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Self harm – some research in teens that self harming teens have lower levels of cortisol, soothed by it and the sight of blood, also attempts at </a:t>
            </a:r>
            <a:r>
              <a:rPr lang="en-GB" altLang="en-US" dirty="0" err="1"/>
              <a:t>proviking</a:t>
            </a:r>
            <a:r>
              <a:rPr lang="en-GB" altLang="en-US" dirty="0"/>
              <a:t> a soothing response in others as cannot ask directly for help.</a:t>
            </a:r>
          </a:p>
        </p:txBody>
      </p:sp>
      <p:sp>
        <p:nvSpPr>
          <p:cNvPr id="82948" name="Slide Number Placeholder 3">
            <a:extLst>
              <a:ext uri="{FF2B5EF4-FFF2-40B4-BE49-F238E27FC236}">
                <a16:creationId xmlns:a16="http://schemas.microsoft.com/office/drawing/2014/main" id="{CDE3DCFD-54D3-432A-B7C3-728BF7E179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3827E-8294-445B-A4E2-B2F386EBA4FB}" type="slidenum">
              <a:rPr lang="en-GB" altLang="en-US">
                <a:latin typeface="Calibri" panose="020F0502020204030204" pitchFamily="34" charset="0"/>
              </a:rPr>
              <a:pPr/>
              <a:t>25</a:t>
            </a:fld>
            <a:endParaRPr lang="en-GB" altLang="en-US">
              <a:latin typeface="Calibri" panose="020F0502020204030204" pitchFamily="34" charset="0"/>
            </a:endParaRPr>
          </a:p>
        </p:txBody>
      </p:sp>
    </p:spTree>
    <p:extLst>
      <p:ext uri="{BB962C8B-B14F-4D97-AF65-F5344CB8AC3E}">
        <p14:creationId xmlns:p14="http://schemas.microsoft.com/office/powerpoint/2010/main" val="197972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To thrive these systems need to be in balance.  </a:t>
            </a:r>
          </a:p>
          <a:p>
            <a:pPr>
              <a:defRPr/>
            </a:pPr>
            <a:endParaRPr lang="en-GB" altLang="en-US" dirty="0"/>
          </a:p>
          <a:p>
            <a:pPr>
              <a:defRPr/>
            </a:pPr>
            <a:r>
              <a:rPr lang="en-GB" altLang="en-US" dirty="0"/>
              <a:t>This system motivates and directs us to important gives us positive </a:t>
            </a:r>
            <a:r>
              <a:rPr lang="en-GB" altLang="en-US" dirty="0" err="1"/>
              <a:t>meotions</a:t>
            </a:r>
            <a:r>
              <a:rPr lang="en-GB" altLang="en-US" dirty="0"/>
              <a:t> so motivates us to pursue </a:t>
            </a:r>
            <a:r>
              <a:rPr lang="en-GB" altLang="en-US" dirty="0" err="1"/>
              <a:t>improtant</a:t>
            </a:r>
            <a:endParaRPr lang="en-GB" altLang="en-US" dirty="0"/>
          </a:p>
          <a:p>
            <a:pPr>
              <a:defRPr/>
            </a:pPr>
            <a:r>
              <a:rPr lang="en-GB" altLang="en-US" dirty="0"/>
              <a:t>Resources, </a:t>
            </a:r>
            <a:r>
              <a:rPr lang="en-GB" altLang="en-US" dirty="0" err="1"/>
              <a:t>systme</a:t>
            </a:r>
            <a:r>
              <a:rPr lang="en-GB" altLang="en-US" dirty="0"/>
              <a:t> of </a:t>
            </a:r>
            <a:r>
              <a:rPr lang="en-GB" altLang="en-US" dirty="0" err="1"/>
              <a:t>desries</a:t>
            </a:r>
            <a:r>
              <a:rPr lang="en-GB" altLang="en-US" dirty="0"/>
              <a:t>, pleasure – food, friendships, both material and those linked to self-esteem (e.g.</a:t>
            </a:r>
          </a:p>
          <a:p>
            <a:pPr>
              <a:defRPr/>
            </a:pPr>
            <a:r>
              <a:rPr lang="en-GB" altLang="en-US" dirty="0"/>
              <a:t>seeking status or fame, copping off, getting a new job, winning a competition</a:t>
            </a:r>
          </a:p>
          <a:p>
            <a:pPr>
              <a:defRPr/>
            </a:pPr>
            <a:r>
              <a:rPr lang="en-GB" altLang="en-US" dirty="0" err="1"/>
              <a:t>Acquistion</a:t>
            </a:r>
            <a:r>
              <a:rPr lang="en-GB" altLang="en-US" dirty="0"/>
              <a:t> system rewards, </a:t>
            </a:r>
            <a:r>
              <a:rPr lang="en-GB" altLang="en-US" dirty="0" err="1"/>
              <a:t>achievemnts</a:t>
            </a:r>
            <a:r>
              <a:rPr lang="en-GB" altLang="en-US" dirty="0"/>
              <a:t>, resources</a:t>
            </a:r>
          </a:p>
          <a:p>
            <a:pPr>
              <a:defRPr/>
            </a:pPr>
            <a:r>
              <a:rPr lang="en-GB" altLang="en-US" dirty="0"/>
              <a:t>–􀀁􀁋 It is an activating system highly stimulated by certain</a:t>
            </a:r>
          </a:p>
          <a:p>
            <a:pPr>
              <a:defRPr/>
            </a:pPr>
            <a:r>
              <a:rPr lang="en-GB" altLang="en-US" dirty="0"/>
              <a:t>drugs</a:t>
            </a:r>
          </a:p>
          <a:p>
            <a:pPr>
              <a:defRPr/>
            </a:pPr>
            <a:r>
              <a:rPr lang="en-GB" altLang="en-US" dirty="0"/>
              <a:t>􀀁􀁋 The positive emotions flowing from this system are</a:t>
            </a:r>
          </a:p>
          <a:p>
            <a:pPr>
              <a:defRPr/>
            </a:pPr>
            <a:r>
              <a:rPr lang="en-GB" altLang="en-US" dirty="0"/>
              <a:t>often the focus of western society be thinner, be taller, be successful, have this car, holiday, project a certain image (</a:t>
            </a:r>
            <a:r>
              <a:rPr lang="en-GB" altLang="en-US" dirty="0" err="1"/>
              <a:t>facebook</a:t>
            </a:r>
            <a:r>
              <a:rPr lang="en-GB" altLang="en-US" dirty="0"/>
              <a:t>)</a:t>
            </a:r>
          </a:p>
          <a:p>
            <a:pPr>
              <a:defRPr/>
            </a:pPr>
            <a:endParaRPr lang="en-GB" altLang="en-US" dirty="0"/>
          </a:p>
          <a:p>
            <a:pPr>
              <a:defRPr/>
            </a:pPr>
            <a:r>
              <a:rPr lang="en-GB" altLang="en-US" dirty="0"/>
              <a:t>Can cause problems should, ought to, must, wish</a:t>
            </a:r>
          </a:p>
          <a:p>
            <a:pPr>
              <a:defRPr/>
            </a:pPr>
            <a:r>
              <a:rPr lang="en-GB" altLang="en-US" dirty="0"/>
              <a:t>musts’. Some individuals pursue status, material possessions</a:t>
            </a:r>
          </a:p>
          <a:p>
            <a:pPr>
              <a:defRPr/>
            </a:pPr>
            <a:r>
              <a:rPr lang="en-GB" altLang="en-US" dirty="0"/>
              <a:t>and achievement in order to feel safe and avoid</a:t>
            </a:r>
          </a:p>
          <a:p>
            <a:pPr>
              <a:defRPr/>
            </a:pPr>
            <a:r>
              <a:rPr lang="en-GB" altLang="en-US" dirty="0"/>
              <a:t>feelings of rejection, or inferiority.</a:t>
            </a:r>
          </a:p>
          <a:p>
            <a:pPr>
              <a:defRPr/>
            </a:pPr>
            <a:r>
              <a:rPr lang="en-GB" altLang="en-US" dirty="0"/>
              <a:t>They may feel the need to prove themselves and</a:t>
            </a:r>
          </a:p>
          <a:p>
            <a:pPr>
              <a:defRPr/>
            </a:pPr>
            <a:r>
              <a:rPr lang="en-GB" altLang="en-US" dirty="0"/>
              <a:t>to be constantly achieving. </a:t>
            </a:r>
            <a:r>
              <a:rPr lang="en-GB" altLang="en-US" dirty="0" err="1"/>
              <a:t>Depue</a:t>
            </a:r>
            <a:r>
              <a:rPr lang="en-GB" altLang="en-US" dirty="0"/>
              <a:t> &amp; </a:t>
            </a:r>
            <a:r>
              <a:rPr lang="en-GB" altLang="en-US" dirty="0" err="1"/>
              <a:t>Morrone</a:t>
            </a:r>
            <a:r>
              <a:rPr lang="en-GB" altLang="en-US" dirty="0"/>
              <a:t>-</a:t>
            </a:r>
          </a:p>
          <a:p>
            <a:pPr>
              <a:defRPr/>
            </a:pPr>
            <a:r>
              <a:rPr lang="en-GB" altLang="en-US" dirty="0" err="1"/>
              <a:t>Strupinsky</a:t>
            </a:r>
            <a:r>
              <a:rPr lang="en-GB" altLang="en-US" dirty="0"/>
              <a:t> (2005) </a:t>
            </a:r>
          </a:p>
          <a:p>
            <a:pPr>
              <a:defRPr/>
            </a:pPr>
            <a:r>
              <a:rPr lang="en-GB" altLang="en-US" dirty="0"/>
              <a:t>status-seeking,</a:t>
            </a:r>
          </a:p>
          <a:p>
            <a:pPr>
              <a:defRPr/>
            </a:pPr>
            <a:r>
              <a:rPr lang="en-GB" altLang="en-US" dirty="0"/>
              <a:t>competitiveness and working to avoid rejection</a:t>
            </a:r>
          </a:p>
          <a:p>
            <a:pPr>
              <a:defRPr/>
            </a:pPr>
            <a:r>
              <a:rPr lang="en-GB" altLang="en-US" dirty="0"/>
              <a:t>Eating disorders</a:t>
            </a:r>
          </a:p>
          <a:p>
            <a:pPr>
              <a:defRPr/>
            </a:pPr>
            <a:r>
              <a:rPr lang="en-GB" altLang="en-US" dirty="0"/>
              <a:t>Bipolar</a:t>
            </a:r>
          </a:p>
          <a:p>
            <a:pPr>
              <a:defRPr/>
            </a:pPr>
            <a:r>
              <a:rPr lang="en-GB" altLang="en-US" dirty="0"/>
              <a:t>Drug </a:t>
            </a:r>
            <a:r>
              <a:rPr lang="en-GB" altLang="en-US" dirty="0" err="1"/>
              <a:t>alochol</a:t>
            </a:r>
            <a:r>
              <a:rPr lang="en-GB" altLang="en-US" dirty="0"/>
              <a:t> use</a:t>
            </a:r>
          </a:p>
          <a:p>
            <a:pPr>
              <a:defRPr/>
            </a:pPr>
            <a:r>
              <a:rPr lang="en-GB" altLang="en-US" dirty="0"/>
              <a:t>Gamblers, shoppers</a:t>
            </a:r>
          </a:p>
          <a:p>
            <a:pPr>
              <a:defRPr/>
            </a:pPr>
            <a:r>
              <a:rPr lang="en-GB" altLang="en-US" dirty="0"/>
              <a:t>In depression there is a toning down of this system, people loss </a:t>
            </a:r>
            <a:r>
              <a:rPr lang="en-GB" altLang="en-US" dirty="0" err="1"/>
              <a:t>th</a:t>
            </a:r>
            <a:r>
              <a:rPr lang="en-GB" altLang="en-US" dirty="0"/>
              <a:t> </a:t>
            </a:r>
            <a:r>
              <a:rPr lang="en-GB" altLang="en-US" dirty="0" err="1"/>
              <a:t>emotivation</a:t>
            </a:r>
            <a:r>
              <a:rPr lang="en-GB" altLang="en-US" dirty="0"/>
              <a:t> to pursue things, can’t stimulate it system goes flat</a:t>
            </a:r>
          </a:p>
          <a:p>
            <a:pPr>
              <a:defRPr/>
            </a:pPr>
            <a:r>
              <a:rPr lang="en-GB" altLang="en-US" dirty="0"/>
              <a:t>Compassion-focused therapy</a:t>
            </a:r>
          </a:p>
          <a:p>
            <a:pPr>
              <a:defRPr/>
            </a:pPr>
            <a:r>
              <a:rPr lang="en-GB" altLang="en-US" dirty="0"/>
              <a:t>explores the function of the client’s goals and how</a:t>
            </a:r>
          </a:p>
          <a:p>
            <a:pPr>
              <a:defRPr/>
            </a:pPr>
            <a:r>
              <a:rPr lang="en-GB" altLang="en-US" dirty="0"/>
              <a:t>the individual reacts if they stumble or fail to reach</a:t>
            </a:r>
          </a:p>
          <a:p>
            <a:pPr>
              <a:defRPr/>
            </a:pPr>
            <a:r>
              <a:rPr lang="en-GB" altLang="en-US" dirty="0"/>
              <a:t>them. Is there disappointment or an attack on self</a:t>
            </a:r>
          </a:p>
          <a:p>
            <a:pPr>
              <a:defRPr/>
            </a:pPr>
            <a:r>
              <a:rPr lang="en-GB" altLang="en-US" dirty="0"/>
              <a:t>or others? Some individuals have a self-identity</a:t>
            </a:r>
          </a:p>
          <a:p>
            <a:pPr>
              <a:defRPr/>
            </a:pPr>
            <a:r>
              <a:rPr lang="en-GB" altLang="en-US" dirty="0"/>
              <a:t>goal to be ‘nice and liked’. The function of this goal</a:t>
            </a:r>
          </a:p>
          <a:p>
            <a:pPr>
              <a:defRPr/>
            </a:pPr>
            <a:r>
              <a:rPr lang="en-GB" altLang="en-US" dirty="0"/>
              <a:t>is to win affection and avoid rejection and conflict,</a:t>
            </a:r>
          </a:p>
          <a:p>
            <a:pPr>
              <a:defRPr/>
            </a:pPr>
            <a:r>
              <a:rPr lang="en-GB" altLang="en-US" dirty="0"/>
              <a:t>and if this fails they can become self-critical.</a:t>
            </a:r>
          </a:p>
          <a:p>
            <a:pPr>
              <a:defRPr/>
            </a:pPr>
            <a:endParaRPr lang="en-GB" altLang="en-US" dirty="0"/>
          </a:p>
          <a:p>
            <a:pPr>
              <a:defRPr/>
            </a:pPr>
            <a:r>
              <a:rPr lang="en-GB" altLang="en-US" dirty="0"/>
              <a:t>When animals are not threatened and not seeking</a:t>
            </a:r>
          </a:p>
          <a:p>
            <a:pPr>
              <a:defRPr/>
            </a:pPr>
            <a:r>
              <a:rPr lang="en-GB" altLang="en-US" dirty="0"/>
              <a:t>resources they can become content, linked to brains opiates, Oxytocin</a:t>
            </a:r>
          </a:p>
          <a:p>
            <a:pPr>
              <a:defRPr/>
            </a:pPr>
            <a:r>
              <a:rPr lang="en-GB" altLang="en-US" dirty="0"/>
              <a:t>developed with the evolution of attachment</a:t>
            </a:r>
          </a:p>
          <a:p>
            <a:pPr>
              <a:defRPr/>
            </a:pPr>
            <a:r>
              <a:rPr lang="en-GB" altLang="en-US" dirty="0"/>
              <a:t>behaviour. The caring behaviour of the parent,</a:t>
            </a:r>
          </a:p>
          <a:p>
            <a:pPr>
              <a:defRPr/>
            </a:pPr>
            <a:r>
              <a:rPr lang="en-GB" altLang="en-US" dirty="0"/>
              <a:t>especially physical proximity, has a soothing effect</a:t>
            </a:r>
          </a:p>
          <a:p>
            <a:pPr>
              <a:defRPr/>
            </a:pPr>
            <a:r>
              <a:rPr lang="en-GB" altLang="en-US" dirty="0"/>
              <a:t>on the infant’s physiology. Naughty step</a:t>
            </a:r>
          </a:p>
          <a:p>
            <a:pPr>
              <a:defRPr/>
            </a:pPr>
            <a:r>
              <a:rPr lang="en-GB" altLang="en-US" dirty="0"/>
              <a:t>􀀁􀁋 Contentment is associated with a positive ‘calm’,</a:t>
            </a:r>
          </a:p>
          <a:p>
            <a:pPr>
              <a:defRPr/>
            </a:pPr>
            <a:r>
              <a:rPr lang="en-GB" altLang="en-US" dirty="0"/>
              <a:t>positive affects and sense of well-being; contentment</a:t>
            </a:r>
          </a:p>
          <a:p>
            <a:pPr>
              <a:defRPr/>
            </a:pPr>
            <a:r>
              <a:rPr lang="en-GB" altLang="en-US" dirty="0"/>
              <a:t>is not just the absence of threat</a:t>
            </a:r>
          </a:p>
          <a:p>
            <a:pPr>
              <a:defRPr/>
            </a:pPr>
            <a:r>
              <a:rPr lang="en-GB" altLang="en-US" dirty="0"/>
              <a:t>􀀁􀁋 The evolution of attachment behaviour utilised the</a:t>
            </a:r>
          </a:p>
          <a:p>
            <a:pPr>
              <a:defRPr/>
            </a:pPr>
            <a:r>
              <a:rPr lang="en-GB" altLang="en-US" dirty="0"/>
              <a:t>contentment system, and enabled signals of caring</a:t>
            </a:r>
          </a:p>
          <a:p>
            <a:pPr>
              <a:defRPr/>
            </a:pPr>
            <a:r>
              <a:rPr lang="en-GB" altLang="en-US" dirty="0"/>
              <a:t>and kindness to have soothing qualities that activate</a:t>
            </a:r>
          </a:p>
          <a:p>
            <a:pPr>
              <a:defRPr/>
            </a:pPr>
            <a:r>
              <a:rPr lang="en-GB" altLang="en-US" dirty="0"/>
              <a:t>positive affects linked to feelings of well-being,</a:t>
            </a:r>
          </a:p>
          <a:p>
            <a:pPr>
              <a:defRPr/>
            </a:pPr>
            <a:r>
              <a:rPr lang="en-GB" altLang="en-US" dirty="0"/>
              <a:t>safeness and social-connectedness. This aspect of the</a:t>
            </a:r>
          </a:p>
          <a:p>
            <a:pPr>
              <a:defRPr/>
            </a:pPr>
            <a:r>
              <a:rPr lang="en-GB" altLang="en-US" dirty="0"/>
              <a:t>system may be called ‘social safeness’</a:t>
            </a:r>
          </a:p>
          <a:p>
            <a:pPr>
              <a:defRPr/>
            </a:pPr>
            <a:r>
              <a:rPr lang="en-GB" altLang="en-US" dirty="0"/>
              <a:t>􀀁􀁋 The contentment/social safeness system is internally</a:t>
            </a:r>
          </a:p>
          <a:p>
            <a:pPr>
              <a:defRPr/>
            </a:pPr>
            <a:r>
              <a:rPr lang="en-GB" altLang="en-US" dirty="0"/>
              <a:t>wired to act as a regulator of the threat protection and</a:t>
            </a:r>
          </a:p>
          <a:p>
            <a:pPr>
              <a:defRPr/>
            </a:pPr>
            <a:r>
              <a:rPr lang="en-GB" altLang="en-US" dirty="0"/>
              <a:t>drive systems</a:t>
            </a:r>
          </a:p>
          <a:p>
            <a:pPr>
              <a:defRPr/>
            </a:pPr>
            <a:r>
              <a:rPr lang="en-GB" altLang="en-US" dirty="0"/>
              <a:t>􀀁􀁋 Compassion-focused therapy and compassionate mind</a:t>
            </a:r>
          </a:p>
          <a:p>
            <a:pPr>
              <a:defRPr/>
            </a:pPr>
            <a:r>
              <a:rPr lang="en-GB" altLang="en-US" dirty="0"/>
              <a:t>training are directed at facilitating development of the</a:t>
            </a:r>
          </a:p>
          <a:p>
            <a:pPr>
              <a:defRPr/>
            </a:pPr>
            <a:r>
              <a:rPr lang="en-GB" altLang="en-US" dirty="0"/>
              <a:t>soothing and social safeness system</a:t>
            </a:r>
          </a:p>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26</a:t>
            </a:fld>
            <a:endParaRPr lang="en-GB" altLang="en-US"/>
          </a:p>
        </p:txBody>
      </p:sp>
    </p:spTree>
    <p:extLst>
      <p:ext uri="{BB962C8B-B14F-4D97-AF65-F5344CB8AC3E}">
        <p14:creationId xmlns:p14="http://schemas.microsoft.com/office/powerpoint/2010/main" val="220954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0AFCAEE-F044-4B37-96A3-54A8753C0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E309958-09F2-4585-B1EC-BF2BA7006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What do you want to do in each of these scenarios.  So we move round these circles all the time.  Things which happen move us round these circles, but so do our thoughts, memories, predictions, images etc (remember the new brain/old brain).  We can also get stuck in particular circles – in particular the threat circle.</a:t>
            </a:r>
          </a:p>
          <a:p>
            <a:pPr eaLnBrk="1" hangingPunct="1">
              <a:spcBef>
                <a:spcPct val="0"/>
              </a:spcBef>
            </a:pPr>
            <a:endParaRPr lang="en-GB" altLang="en-US"/>
          </a:p>
          <a:p>
            <a:pPr eaLnBrk="1" hangingPunct="1">
              <a:spcBef>
                <a:spcPct val="0"/>
              </a:spcBef>
            </a:pPr>
            <a:r>
              <a:rPr lang="en-GB" altLang="en-US"/>
              <a:t>When we are in the threat circle we need to deal with it – how do we do this?</a:t>
            </a:r>
          </a:p>
        </p:txBody>
      </p:sp>
      <p:sp>
        <p:nvSpPr>
          <p:cNvPr id="50180" name="Slide Number Placeholder 3">
            <a:extLst>
              <a:ext uri="{FF2B5EF4-FFF2-40B4-BE49-F238E27FC236}">
                <a16:creationId xmlns:a16="http://schemas.microsoft.com/office/drawing/2014/main" id="{25DF992B-5B79-46C7-BBA7-9075699F95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7C35D8-4C6A-489C-B234-54CFE4E27214}" type="slidenum">
              <a:rPr lang="en-GB" altLang="en-US"/>
              <a:pPr>
                <a:spcBef>
                  <a:spcPct val="0"/>
                </a:spcBef>
              </a:pPr>
              <a:t>27</a:t>
            </a:fld>
            <a:endParaRPr lang="en-GB" altLang="en-US"/>
          </a:p>
        </p:txBody>
      </p:sp>
    </p:spTree>
    <p:extLst>
      <p:ext uri="{BB962C8B-B14F-4D97-AF65-F5344CB8AC3E}">
        <p14:creationId xmlns:p14="http://schemas.microsoft.com/office/powerpoint/2010/main" val="3033425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8C7303A-E29E-4818-8181-1C00A8896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593D75BD-5110-46BF-A22B-6EA0567ED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Clean the house, drink, keep busy, work harder</a:t>
            </a:r>
          </a:p>
          <a:p>
            <a:pPr eaLnBrk="1" hangingPunct="1"/>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Ask for help, tell someone, </a:t>
            </a:r>
          </a:p>
          <a:p>
            <a:pPr eaLnBrk="1" hangingPunct="1"/>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Shout at yourself, take it out on other people</a:t>
            </a:r>
          </a:p>
          <a:p>
            <a:endParaRPr lang="en-GB" altLang="en-US">
              <a:ea typeface="ＭＳ Ｐゴシック" panose="020B0600070205080204" pitchFamily="34" charset="-128"/>
              <a:cs typeface="Arial" panose="020B0604020202020204" pitchFamily="34" charset="0"/>
            </a:endParaRPr>
          </a:p>
        </p:txBody>
      </p:sp>
      <p:sp>
        <p:nvSpPr>
          <p:cNvPr id="93188" name="Slide Number Placeholder 3">
            <a:extLst>
              <a:ext uri="{FF2B5EF4-FFF2-40B4-BE49-F238E27FC236}">
                <a16:creationId xmlns:a16="http://schemas.microsoft.com/office/drawing/2014/main" id="{9A668892-2128-4183-9F1B-7B3FBE8BA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0A2374-8E83-4FA1-BBBD-B18C2E5BDCC8}" type="slidenum">
              <a:rPr lang="en-GB" altLang="en-US">
                <a:latin typeface="Calibri" panose="020F0502020204030204" pitchFamily="34" charset="0"/>
              </a:rPr>
              <a:pPr/>
              <a:t>28</a:t>
            </a:fld>
            <a:endParaRPr lang="en-GB"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29</a:t>
            </a:fld>
            <a:endParaRPr lang="en-GB" altLang="en-US"/>
          </a:p>
        </p:txBody>
      </p:sp>
    </p:spTree>
    <p:extLst>
      <p:ext uri="{BB962C8B-B14F-4D97-AF65-F5344CB8AC3E}">
        <p14:creationId xmlns:p14="http://schemas.microsoft.com/office/powerpoint/2010/main" val="2013580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8C7303A-E29E-4818-8181-1C00A8896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593D75BD-5110-46BF-A22B-6EA0567ED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Clean the house, drink, keep busy, work harder</a:t>
            </a:r>
          </a:p>
          <a:p>
            <a:pPr eaLnBrk="1" hangingPunct="1"/>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Ask for help, tell someone, </a:t>
            </a:r>
          </a:p>
          <a:p>
            <a:pPr eaLnBrk="1" hangingPunct="1"/>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Shout at yourself, take it out on other people</a:t>
            </a:r>
          </a:p>
          <a:p>
            <a:endParaRPr lang="en-GB" altLang="en-US">
              <a:ea typeface="ＭＳ Ｐゴシック" panose="020B0600070205080204" pitchFamily="34" charset="-128"/>
              <a:cs typeface="Arial" panose="020B0604020202020204" pitchFamily="34" charset="0"/>
            </a:endParaRPr>
          </a:p>
        </p:txBody>
      </p:sp>
      <p:sp>
        <p:nvSpPr>
          <p:cNvPr id="93188" name="Slide Number Placeholder 3">
            <a:extLst>
              <a:ext uri="{FF2B5EF4-FFF2-40B4-BE49-F238E27FC236}">
                <a16:creationId xmlns:a16="http://schemas.microsoft.com/office/drawing/2014/main" id="{9A668892-2128-4183-9F1B-7B3FBE8BA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0A2374-8E83-4FA1-BBBD-B18C2E5BDCC8}" type="slidenum">
              <a:rPr lang="en-GB" altLang="en-US">
                <a:latin typeface="Calibri" panose="020F0502020204030204" pitchFamily="34" charset="0"/>
              </a:rPr>
              <a:pPr/>
              <a:t>30</a:t>
            </a:fld>
            <a:endParaRPr lang="en-GB" altLang="en-US">
              <a:latin typeface="Calibri" panose="020F0502020204030204" pitchFamily="34" charset="0"/>
            </a:endParaRPr>
          </a:p>
        </p:txBody>
      </p:sp>
    </p:spTree>
    <p:extLst>
      <p:ext uri="{BB962C8B-B14F-4D97-AF65-F5344CB8AC3E}">
        <p14:creationId xmlns:p14="http://schemas.microsoft.com/office/powerpoint/2010/main" val="1079783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5AF0823-8372-4B98-A7EF-B798BBE8E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1AC5E8DC-AFA8-45E5-8C48-910A73EE43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We can use the three circles to help us understand what is happening in particular situations.  More of this later</a:t>
            </a:r>
          </a:p>
          <a:p>
            <a:pPr>
              <a:spcBef>
                <a:spcPct val="0"/>
              </a:spcBef>
            </a:pPr>
            <a:endParaRPr lang="en-GB" altLang="en-US" dirty="0"/>
          </a:p>
          <a:p>
            <a:pPr>
              <a:spcBef>
                <a:spcPct val="0"/>
              </a:spcBef>
            </a:pPr>
            <a:r>
              <a:rPr lang="en-GB" altLang="en-US" dirty="0"/>
              <a:t>Come up with different scenarios that they get angry with</a:t>
            </a:r>
          </a:p>
          <a:p>
            <a:pPr>
              <a:spcBef>
                <a:spcPct val="0"/>
              </a:spcBef>
            </a:pPr>
            <a:endParaRPr lang="en-GB" altLang="en-US" dirty="0"/>
          </a:p>
          <a:p>
            <a:pPr>
              <a:spcBef>
                <a:spcPct val="0"/>
              </a:spcBef>
            </a:pPr>
            <a:endParaRPr lang="en-GB" altLang="en-US" dirty="0"/>
          </a:p>
        </p:txBody>
      </p:sp>
      <p:sp>
        <p:nvSpPr>
          <p:cNvPr id="119812" name="Slide Number Placeholder 3">
            <a:extLst>
              <a:ext uri="{FF2B5EF4-FFF2-40B4-BE49-F238E27FC236}">
                <a16:creationId xmlns:a16="http://schemas.microsoft.com/office/drawing/2014/main" id="{AF5C1EC5-8218-4853-BB79-AC0C3B5488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CB6F8FF-E8EB-4AD7-987C-36DDC6EE5269}" type="slidenum">
              <a:rPr lang="en-GB" altLang="en-US"/>
              <a:pPr/>
              <a:t>31</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To thrive these systems need to be in balance.  </a:t>
            </a:r>
          </a:p>
          <a:p>
            <a:pPr>
              <a:defRPr/>
            </a:pPr>
            <a:endParaRPr lang="en-GB" altLang="en-US" dirty="0"/>
          </a:p>
          <a:p>
            <a:pPr>
              <a:defRPr/>
            </a:pPr>
            <a:r>
              <a:rPr lang="en-GB" altLang="en-US" dirty="0"/>
              <a:t>This system motivates and directs us to important gives us positive </a:t>
            </a:r>
            <a:r>
              <a:rPr lang="en-GB" altLang="en-US" dirty="0" err="1"/>
              <a:t>meotions</a:t>
            </a:r>
            <a:r>
              <a:rPr lang="en-GB" altLang="en-US" dirty="0"/>
              <a:t> so motivates us to pursue </a:t>
            </a:r>
            <a:r>
              <a:rPr lang="en-GB" altLang="en-US" dirty="0" err="1"/>
              <a:t>improtant</a:t>
            </a:r>
            <a:endParaRPr lang="en-GB" altLang="en-US" dirty="0"/>
          </a:p>
          <a:p>
            <a:pPr>
              <a:defRPr/>
            </a:pPr>
            <a:r>
              <a:rPr lang="en-GB" altLang="en-US" dirty="0"/>
              <a:t>Resources, </a:t>
            </a:r>
            <a:r>
              <a:rPr lang="en-GB" altLang="en-US" dirty="0" err="1"/>
              <a:t>systme</a:t>
            </a:r>
            <a:r>
              <a:rPr lang="en-GB" altLang="en-US" dirty="0"/>
              <a:t> of </a:t>
            </a:r>
            <a:r>
              <a:rPr lang="en-GB" altLang="en-US" dirty="0" err="1"/>
              <a:t>desries</a:t>
            </a:r>
            <a:r>
              <a:rPr lang="en-GB" altLang="en-US" dirty="0"/>
              <a:t>, pleasure – food, friendships, both material and those linked to self-esteem (e.g.</a:t>
            </a:r>
          </a:p>
          <a:p>
            <a:pPr>
              <a:defRPr/>
            </a:pPr>
            <a:r>
              <a:rPr lang="en-GB" altLang="en-US" dirty="0"/>
              <a:t>seeking status or fame, copping off, getting a new job, winning a competition</a:t>
            </a:r>
          </a:p>
          <a:p>
            <a:pPr>
              <a:defRPr/>
            </a:pPr>
            <a:r>
              <a:rPr lang="en-GB" altLang="en-US" dirty="0" err="1"/>
              <a:t>Acquistion</a:t>
            </a:r>
            <a:r>
              <a:rPr lang="en-GB" altLang="en-US" dirty="0"/>
              <a:t> system rewards, </a:t>
            </a:r>
            <a:r>
              <a:rPr lang="en-GB" altLang="en-US" dirty="0" err="1"/>
              <a:t>achievemnts</a:t>
            </a:r>
            <a:r>
              <a:rPr lang="en-GB" altLang="en-US" dirty="0"/>
              <a:t>, resources</a:t>
            </a:r>
          </a:p>
          <a:p>
            <a:pPr>
              <a:defRPr/>
            </a:pPr>
            <a:r>
              <a:rPr lang="en-GB" altLang="en-US" dirty="0"/>
              <a:t>–􀀁􀁋 It is an activating system highly stimulated by certain</a:t>
            </a:r>
          </a:p>
          <a:p>
            <a:pPr>
              <a:defRPr/>
            </a:pPr>
            <a:r>
              <a:rPr lang="en-GB" altLang="en-US" dirty="0"/>
              <a:t>drugs</a:t>
            </a:r>
          </a:p>
          <a:p>
            <a:pPr>
              <a:defRPr/>
            </a:pPr>
            <a:r>
              <a:rPr lang="en-GB" altLang="en-US" dirty="0"/>
              <a:t>􀀁􀁋 The positive emotions flowing from this system are</a:t>
            </a:r>
          </a:p>
          <a:p>
            <a:pPr>
              <a:defRPr/>
            </a:pPr>
            <a:r>
              <a:rPr lang="en-GB" altLang="en-US" dirty="0"/>
              <a:t>often the focus of western society be thinner, be taller, be successful, have this car, holiday, project a certain image (</a:t>
            </a:r>
            <a:r>
              <a:rPr lang="en-GB" altLang="en-US" dirty="0" err="1"/>
              <a:t>facebook</a:t>
            </a:r>
            <a:r>
              <a:rPr lang="en-GB" altLang="en-US" dirty="0"/>
              <a:t>)</a:t>
            </a:r>
          </a:p>
          <a:p>
            <a:pPr>
              <a:defRPr/>
            </a:pPr>
            <a:endParaRPr lang="en-GB" altLang="en-US" dirty="0"/>
          </a:p>
          <a:p>
            <a:pPr>
              <a:defRPr/>
            </a:pPr>
            <a:r>
              <a:rPr lang="en-GB" altLang="en-US" dirty="0"/>
              <a:t>Can cause problems should, ought to, must, wish</a:t>
            </a:r>
          </a:p>
          <a:p>
            <a:pPr>
              <a:defRPr/>
            </a:pPr>
            <a:r>
              <a:rPr lang="en-GB" altLang="en-US" dirty="0"/>
              <a:t>musts’. Some individuals pursue status, material possessions</a:t>
            </a:r>
          </a:p>
          <a:p>
            <a:pPr>
              <a:defRPr/>
            </a:pPr>
            <a:r>
              <a:rPr lang="en-GB" altLang="en-US" dirty="0"/>
              <a:t>and achievement in order to feel safe and avoid</a:t>
            </a:r>
          </a:p>
          <a:p>
            <a:pPr>
              <a:defRPr/>
            </a:pPr>
            <a:r>
              <a:rPr lang="en-GB" altLang="en-US" dirty="0"/>
              <a:t>feelings of rejection, or inferiority.</a:t>
            </a:r>
          </a:p>
          <a:p>
            <a:pPr>
              <a:defRPr/>
            </a:pPr>
            <a:r>
              <a:rPr lang="en-GB" altLang="en-US" dirty="0"/>
              <a:t>They may feel the need to prove themselves and</a:t>
            </a:r>
          </a:p>
          <a:p>
            <a:pPr>
              <a:defRPr/>
            </a:pPr>
            <a:r>
              <a:rPr lang="en-GB" altLang="en-US" dirty="0"/>
              <a:t>to be constantly achieving. </a:t>
            </a:r>
            <a:r>
              <a:rPr lang="en-GB" altLang="en-US" dirty="0" err="1"/>
              <a:t>Depue</a:t>
            </a:r>
            <a:r>
              <a:rPr lang="en-GB" altLang="en-US" dirty="0"/>
              <a:t> &amp; </a:t>
            </a:r>
            <a:r>
              <a:rPr lang="en-GB" altLang="en-US" dirty="0" err="1"/>
              <a:t>Morrone</a:t>
            </a:r>
            <a:r>
              <a:rPr lang="en-GB" altLang="en-US" dirty="0"/>
              <a:t>-</a:t>
            </a:r>
          </a:p>
          <a:p>
            <a:pPr>
              <a:defRPr/>
            </a:pPr>
            <a:r>
              <a:rPr lang="en-GB" altLang="en-US" dirty="0" err="1"/>
              <a:t>Strupinsky</a:t>
            </a:r>
            <a:r>
              <a:rPr lang="en-GB" altLang="en-US" dirty="0"/>
              <a:t> (2005) </a:t>
            </a:r>
          </a:p>
          <a:p>
            <a:pPr>
              <a:defRPr/>
            </a:pPr>
            <a:r>
              <a:rPr lang="en-GB" altLang="en-US" dirty="0"/>
              <a:t>status-seeking,</a:t>
            </a:r>
          </a:p>
          <a:p>
            <a:pPr>
              <a:defRPr/>
            </a:pPr>
            <a:r>
              <a:rPr lang="en-GB" altLang="en-US" dirty="0"/>
              <a:t>competitiveness and working to avoid rejection</a:t>
            </a:r>
          </a:p>
          <a:p>
            <a:pPr>
              <a:defRPr/>
            </a:pPr>
            <a:r>
              <a:rPr lang="en-GB" altLang="en-US" dirty="0"/>
              <a:t>Eating disorders</a:t>
            </a:r>
          </a:p>
          <a:p>
            <a:pPr>
              <a:defRPr/>
            </a:pPr>
            <a:r>
              <a:rPr lang="en-GB" altLang="en-US" dirty="0"/>
              <a:t>Bipolar</a:t>
            </a:r>
          </a:p>
          <a:p>
            <a:pPr>
              <a:defRPr/>
            </a:pPr>
            <a:r>
              <a:rPr lang="en-GB" altLang="en-US" dirty="0"/>
              <a:t>Drug </a:t>
            </a:r>
            <a:r>
              <a:rPr lang="en-GB" altLang="en-US" dirty="0" err="1"/>
              <a:t>alochol</a:t>
            </a:r>
            <a:r>
              <a:rPr lang="en-GB" altLang="en-US" dirty="0"/>
              <a:t> use</a:t>
            </a:r>
          </a:p>
          <a:p>
            <a:pPr>
              <a:defRPr/>
            </a:pPr>
            <a:r>
              <a:rPr lang="en-GB" altLang="en-US" dirty="0"/>
              <a:t>Gamblers, shoppers</a:t>
            </a:r>
          </a:p>
          <a:p>
            <a:pPr>
              <a:defRPr/>
            </a:pPr>
            <a:r>
              <a:rPr lang="en-GB" altLang="en-US" dirty="0"/>
              <a:t>In depression there is a toning down of this system, people loss </a:t>
            </a:r>
            <a:r>
              <a:rPr lang="en-GB" altLang="en-US" dirty="0" err="1"/>
              <a:t>th</a:t>
            </a:r>
            <a:r>
              <a:rPr lang="en-GB" altLang="en-US" dirty="0"/>
              <a:t> </a:t>
            </a:r>
            <a:r>
              <a:rPr lang="en-GB" altLang="en-US" dirty="0" err="1"/>
              <a:t>emotivation</a:t>
            </a:r>
            <a:r>
              <a:rPr lang="en-GB" altLang="en-US" dirty="0"/>
              <a:t> to pursue things, can’t stimulate it system goes flat</a:t>
            </a:r>
          </a:p>
          <a:p>
            <a:pPr>
              <a:defRPr/>
            </a:pPr>
            <a:r>
              <a:rPr lang="en-GB" altLang="en-US" dirty="0"/>
              <a:t>Compassion-focused therapy</a:t>
            </a:r>
          </a:p>
          <a:p>
            <a:pPr>
              <a:defRPr/>
            </a:pPr>
            <a:r>
              <a:rPr lang="en-GB" altLang="en-US" dirty="0"/>
              <a:t>explores the function of the client’s goals and how</a:t>
            </a:r>
          </a:p>
          <a:p>
            <a:pPr>
              <a:defRPr/>
            </a:pPr>
            <a:r>
              <a:rPr lang="en-GB" altLang="en-US" dirty="0"/>
              <a:t>the individual reacts if they stumble or fail to reach</a:t>
            </a:r>
          </a:p>
          <a:p>
            <a:pPr>
              <a:defRPr/>
            </a:pPr>
            <a:r>
              <a:rPr lang="en-GB" altLang="en-US" dirty="0"/>
              <a:t>them. Is there disappointment or an attack on self</a:t>
            </a:r>
          </a:p>
          <a:p>
            <a:pPr>
              <a:defRPr/>
            </a:pPr>
            <a:r>
              <a:rPr lang="en-GB" altLang="en-US" dirty="0"/>
              <a:t>or others? Some individuals have a self-identity</a:t>
            </a:r>
          </a:p>
          <a:p>
            <a:pPr>
              <a:defRPr/>
            </a:pPr>
            <a:r>
              <a:rPr lang="en-GB" altLang="en-US" dirty="0"/>
              <a:t>goal to be ‘nice and liked’. The function of this goal</a:t>
            </a:r>
          </a:p>
          <a:p>
            <a:pPr>
              <a:defRPr/>
            </a:pPr>
            <a:r>
              <a:rPr lang="en-GB" altLang="en-US" dirty="0"/>
              <a:t>is to win affection and avoid rejection and conflict,</a:t>
            </a:r>
          </a:p>
          <a:p>
            <a:pPr>
              <a:defRPr/>
            </a:pPr>
            <a:r>
              <a:rPr lang="en-GB" altLang="en-US" dirty="0"/>
              <a:t>and if this fails they can become self-critical.</a:t>
            </a:r>
          </a:p>
          <a:p>
            <a:pPr>
              <a:defRPr/>
            </a:pPr>
            <a:endParaRPr lang="en-GB" altLang="en-US" dirty="0"/>
          </a:p>
          <a:p>
            <a:pPr>
              <a:defRPr/>
            </a:pPr>
            <a:r>
              <a:rPr lang="en-GB" altLang="en-US" dirty="0"/>
              <a:t>When animals are not threatened and not seeking</a:t>
            </a:r>
          </a:p>
          <a:p>
            <a:pPr>
              <a:defRPr/>
            </a:pPr>
            <a:r>
              <a:rPr lang="en-GB" altLang="en-US" dirty="0"/>
              <a:t>resources they can become content, linked to brains opiates, Oxytocin</a:t>
            </a:r>
          </a:p>
          <a:p>
            <a:pPr>
              <a:defRPr/>
            </a:pPr>
            <a:r>
              <a:rPr lang="en-GB" altLang="en-US" dirty="0"/>
              <a:t>developed with the evolution of attachment</a:t>
            </a:r>
          </a:p>
          <a:p>
            <a:pPr>
              <a:defRPr/>
            </a:pPr>
            <a:r>
              <a:rPr lang="en-GB" altLang="en-US" dirty="0"/>
              <a:t>behaviour. The caring behaviour of the parent,</a:t>
            </a:r>
          </a:p>
          <a:p>
            <a:pPr>
              <a:defRPr/>
            </a:pPr>
            <a:r>
              <a:rPr lang="en-GB" altLang="en-US" dirty="0"/>
              <a:t>especially physical proximity, has a soothing effect</a:t>
            </a:r>
          </a:p>
          <a:p>
            <a:pPr>
              <a:defRPr/>
            </a:pPr>
            <a:r>
              <a:rPr lang="en-GB" altLang="en-US" dirty="0"/>
              <a:t>on the infant’s physiology. Naughty step</a:t>
            </a:r>
          </a:p>
          <a:p>
            <a:pPr>
              <a:defRPr/>
            </a:pPr>
            <a:r>
              <a:rPr lang="en-GB" altLang="en-US" dirty="0"/>
              <a:t>􀀁􀁋 Contentment is associated with a positive ‘calm’,</a:t>
            </a:r>
          </a:p>
          <a:p>
            <a:pPr>
              <a:defRPr/>
            </a:pPr>
            <a:r>
              <a:rPr lang="en-GB" altLang="en-US" dirty="0"/>
              <a:t>positive affects and sense of well-being; contentment</a:t>
            </a:r>
          </a:p>
          <a:p>
            <a:pPr>
              <a:defRPr/>
            </a:pPr>
            <a:r>
              <a:rPr lang="en-GB" altLang="en-US" dirty="0"/>
              <a:t>is not just the absence of threat</a:t>
            </a:r>
          </a:p>
          <a:p>
            <a:pPr>
              <a:defRPr/>
            </a:pPr>
            <a:r>
              <a:rPr lang="en-GB" altLang="en-US" dirty="0"/>
              <a:t>􀀁􀁋 The evolution of attachment behaviour utilised the</a:t>
            </a:r>
          </a:p>
          <a:p>
            <a:pPr>
              <a:defRPr/>
            </a:pPr>
            <a:r>
              <a:rPr lang="en-GB" altLang="en-US" dirty="0"/>
              <a:t>contentment system, and enabled signals of caring</a:t>
            </a:r>
          </a:p>
          <a:p>
            <a:pPr>
              <a:defRPr/>
            </a:pPr>
            <a:r>
              <a:rPr lang="en-GB" altLang="en-US" dirty="0"/>
              <a:t>and kindness to have soothing qualities that activate</a:t>
            </a:r>
          </a:p>
          <a:p>
            <a:pPr>
              <a:defRPr/>
            </a:pPr>
            <a:r>
              <a:rPr lang="en-GB" altLang="en-US" dirty="0"/>
              <a:t>positive affects linked to feelings of well-being,</a:t>
            </a:r>
          </a:p>
          <a:p>
            <a:pPr>
              <a:defRPr/>
            </a:pPr>
            <a:r>
              <a:rPr lang="en-GB" altLang="en-US" dirty="0"/>
              <a:t>safeness and social-connectedness. This aspect of the</a:t>
            </a:r>
          </a:p>
          <a:p>
            <a:pPr>
              <a:defRPr/>
            </a:pPr>
            <a:r>
              <a:rPr lang="en-GB" altLang="en-US" dirty="0"/>
              <a:t>system may be called ‘social safeness’</a:t>
            </a:r>
          </a:p>
          <a:p>
            <a:pPr>
              <a:defRPr/>
            </a:pPr>
            <a:r>
              <a:rPr lang="en-GB" altLang="en-US" dirty="0"/>
              <a:t>􀀁􀁋 The contentment/social safeness system is internally</a:t>
            </a:r>
          </a:p>
          <a:p>
            <a:pPr>
              <a:defRPr/>
            </a:pPr>
            <a:r>
              <a:rPr lang="en-GB" altLang="en-US" dirty="0"/>
              <a:t>wired to act as a regulator of the threat protection and</a:t>
            </a:r>
          </a:p>
          <a:p>
            <a:pPr>
              <a:defRPr/>
            </a:pPr>
            <a:r>
              <a:rPr lang="en-GB" altLang="en-US" dirty="0"/>
              <a:t>drive systems</a:t>
            </a:r>
          </a:p>
          <a:p>
            <a:pPr>
              <a:defRPr/>
            </a:pPr>
            <a:r>
              <a:rPr lang="en-GB" altLang="en-US" dirty="0"/>
              <a:t>􀀁􀁋 Compassion-focused therapy and compassionate mind</a:t>
            </a:r>
          </a:p>
          <a:p>
            <a:pPr>
              <a:defRPr/>
            </a:pPr>
            <a:r>
              <a:rPr lang="en-GB" altLang="en-US" dirty="0"/>
              <a:t>training are directed at facilitating development of the</a:t>
            </a:r>
          </a:p>
          <a:p>
            <a:pPr>
              <a:defRPr/>
            </a:pPr>
            <a:r>
              <a:rPr lang="en-GB" altLang="en-US" dirty="0"/>
              <a:t>soothing and social safeness system</a:t>
            </a:r>
          </a:p>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32</a:t>
            </a:fld>
            <a:endParaRPr lang="en-GB" altLang="en-US"/>
          </a:p>
        </p:txBody>
      </p:sp>
    </p:spTree>
    <p:extLst>
      <p:ext uri="{BB962C8B-B14F-4D97-AF65-F5344CB8AC3E}">
        <p14:creationId xmlns:p14="http://schemas.microsoft.com/office/powerpoint/2010/main" val="368579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6</a:t>
            </a:fld>
            <a:endParaRPr lang="en-US"/>
          </a:p>
        </p:txBody>
      </p:sp>
    </p:spTree>
    <p:extLst>
      <p:ext uri="{BB962C8B-B14F-4D97-AF65-F5344CB8AC3E}">
        <p14:creationId xmlns:p14="http://schemas.microsoft.com/office/powerpoint/2010/main" val="214780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To thrive these systems need to be in balance.  </a:t>
            </a:r>
          </a:p>
          <a:p>
            <a:pPr>
              <a:defRPr/>
            </a:pPr>
            <a:endParaRPr lang="en-GB" altLang="en-US" dirty="0"/>
          </a:p>
          <a:p>
            <a:pPr>
              <a:defRPr/>
            </a:pPr>
            <a:r>
              <a:rPr lang="en-GB" altLang="en-US" dirty="0"/>
              <a:t>This system motivates and directs us to important gives us positive </a:t>
            </a:r>
            <a:r>
              <a:rPr lang="en-GB" altLang="en-US" dirty="0" err="1"/>
              <a:t>meotions</a:t>
            </a:r>
            <a:r>
              <a:rPr lang="en-GB" altLang="en-US" dirty="0"/>
              <a:t> so motivates us to pursue </a:t>
            </a:r>
            <a:r>
              <a:rPr lang="en-GB" altLang="en-US" dirty="0" err="1"/>
              <a:t>improtant</a:t>
            </a:r>
            <a:endParaRPr lang="en-GB" altLang="en-US" dirty="0"/>
          </a:p>
          <a:p>
            <a:pPr>
              <a:defRPr/>
            </a:pPr>
            <a:r>
              <a:rPr lang="en-GB" altLang="en-US" dirty="0"/>
              <a:t>Resources, </a:t>
            </a:r>
            <a:r>
              <a:rPr lang="en-GB" altLang="en-US" dirty="0" err="1"/>
              <a:t>systme</a:t>
            </a:r>
            <a:r>
              <a:rPr lang="en-GB" altLang="en-US" dirty="0"/>
              <a:t> of </a:t>
            </a:r>
            <a:r>
              <a:rPr lang="en-GB" altLang="en-US" dirty="0" err="1"/>
              <a:t>desries</a:t>
            </a:r>
            <a:r>
              <a:rPr lang="en-GB" altLang="en-US" dirty="0"/>
              <a:t>, pleasure – food, friendships, both material and those linked to self-esteem (e.g.</a:t>
            </a:r>
          </a:p>
          <a:p>
            <a:pPr>
              <a:defRPr/>
            </a:pPr>
            <a:r>
              <a:rPr lang="en-GB" altLang="en-US" dirty="0"/>
              <a:t>seeking status or fame, copping off, getting a new job, winning a competition</a:t>
            </a:r>
          </a:p>
          <a:p>
            <a:pPr>
              <a:defRPr/>
            </a:pPr>
            <a:r>
              <a:rPr lang="en-GB" altLang="en-US" dirty="0" err="1"/>
              <a:t>Acquistion</a:t>
            </a:r>
            <a:r>
              <a:rPr lang="en-GB" altLang="en-US" dirty="0"/>
              <a:t> system rewards, </a:t>
            </a:r>
            <a:r>
              <a:rPr lang="en-GB" altLang="en-US" dirty="0" err="1"/>
              <a:t>achievemnts</a:t>
            </a:r>
            <a:r>
              <a:rPr lang="en-GB" altLang="en-US" dirty="0"/>
              <a:t>, resources</a:t>
            </a:r>
          </a:p>
          <a:p>
            <a:pPr>
              <a:defRPr/>
            </a:pPr>
            <a:r>
              <a:rPr lang="en-GB" altLang="en-US" dirty="0"/>
              <a:t>–􀀁􀁋 It is an activating system highly stimulated by certain</a:t>
            </a:r>
          </a:p>
          <a:p>
            <a:pPr>
              <a:defRPr/>
            </a:pPr>
            <a:r>
              <a:rPr lang="en-GB" altLang="en-US" dirty="0"/>
              <a:t>drugs</a:t>
            </a:r>
          </a:p>
          <a:p>
            <a:pPr>
              <a:defRPr/>
            </a:pPr>
            <a:r>
              <a:rPr lang="en-GB" altLang="en-US" dirty="0"/>
              <a:t>􀀁􀁋 The positive emotions flowing from this system are</a:t>
            </a:r>
          </a:p>
          <a:p>
            <a:pPr>
              <a:defRPr/>
            </a:pPr>
            <a:r>
              <a:rPr lang="en-GB" altLang="en-US" dirty="0"/>
              <a:t>often the focus of western society be thinner, be taller, be successful, have this car, holiday, project a certain image (</a:t>
            </a:r>
            <a:r>
              <a:rPr lang="en-GB" altLang="en-US" dirty="0" err="1"/>
              <a:t>facebook</a:t>
            </a:r>
            <a:r>
              <a:rPr lang="en-GB" altLang="en-US" dirty="0"/>
              <a:t>)</a:t>
            </a:r>
          </a:p>
          <a:p>
            <a:pPr>
              <a:defRPr/>
            </a:pPr>
            <a:endParaRPr lang="en-GB" altLang="en-US" dirty="0"/>
          </a:p>
          <a:p>
            <a:pPr>
              <a:defRPr/>
            </a:pPr>
            <a:r>
              <a:rPr lang="en-GB" altLang="en-US" dirty="0"/>
              <a:t>Can cause problems should, ought to, must, wish</a:t>
            </a:r>
          </a:p>
          <a:p>
            <a:pPr>
              <a:defRPr/>
            </a:pPr>
            <a:r>
              <a:rPr lang="en-GB" altLang="en-US" dirty="0"/>
              <a:t>musts’. Some individuals pursue status, material possessions</a:t>
            </a:r>
          </a:p>
          <a:p>
            <a:pPr>
              <a:defRPr/>
            </a:pPr>
            <a:r>
              <a:rPr lang="en-GB" altLang="en-US" dirty="0"/>
              <a:t>and achievement in order to feel safe and avoid</a:t>
            </a:r>
          </a:p>
          <a:p>
            <a:pPr>
              <a:defRPr/>
            </a:pPr>
            <a:r>
              <a:rPr lang="en-GB" altLang="en-US" dirty="0"/>
              <a:t>feelings of rejection, or inferiority.</a:t>
            </a:r>
          </a:p>
          <a:p>
            <a:pPr>
              <a:defRPr/>
            </a:pPr>
            <a:r>
              <a:rPr lang="en-GB" altLang="en-US" dirty="0"/>
              <a:t>They may feel the need to prove themselves and</a:t>
            </a:r>
          </a:p>
          <a:p>
            <a:pPr>
              <a:defRPr/>
            </a:pPr>
            <a:r>
              <a:rPr lang="en-GB" altLang="en-US" dirty="0"/>
              <a:t>to be constantly achieving. </a:t>
            </a:r>
            <a:r>
              <a:rPr lang="en-GB" altLang="en-US" dirty="0" err="1"/>
              <a:t>Depue</a:t>
            </a:r>
            <a:r>
              <a:rPr lang="en-GB" altLang="en-US" dirty="0"/>
              <a:t> &amp; </a:t>
            </a:r>
            <a:r>
              <a:rPr lang="en-GB" altLang="en-US" dirty="0" err="1"/>
              <a:t>Morrone</a:t>
            </a:r>
            <a:r>
              <a:rPr lang="en-GB" altLang="en-US" dirty="0"/>
              <a:t>-</a:t>
            </a:r>
          </a:p>
          <a:p>
            <a:pPr>
              <a:defRPr/>
            </a:pPr>
            <a:r>
              <a:rPr lang="en-GB" altLang="en-US" dirty="0" err="1"/>
              <a:t>Strupinsky</a:t>
            </a:r>
            <a:r>
              <a:rPr lang="en-GB" altLang="en-US" dirty="0"/>
              <a:t> (2005) </a:t>
            </a:r>
          </a:p>
          <a:p>
            <a:pPr>
              <a:defRPr/>
            </a:pPr>
            <a:r>
              <a:rPr lang="en-GB" altLang="en-US" dirty="0"/>
              <a:t>status-seeking,</a:t>
            </a:r>
          </a:p>
          <a:p>
            <a:pPr>
              <a:defRPr/>
            </a:pPr>
            <a:r>
              <a:rPr lang="en-GB" altLang="en-US" dirty="0"/>
              <a:t>competitiveness and working to avoid rejection</a:t>
            </a:r>
          </a:p>
          <a:p>
            <a:pPr>
              <a:defRPr/>
            </a:pPr>
            <a:r>
              <a:rPr lang="en-GB" altLang="en-US" dirty="0"/>
              <a:t>Eating disorders</a:t>
            </a:r>
          </a:p>
          <a:p>
            <a:pPr>
              <a:defRPr/>
            </a:pPr>
            <a:r>
              <a:rPr lang="en-GB" altLang="en-US" dirty="0"/>
              <a:t>Bipolar</a:t>
            </a:r>
          </a:p>
          <a:p>
            <a:pPr>
              <a:defRPr/>
            </a:pPr>
            <a:r>
              <a:rPr lang="en-GB" altLang="en-US" dirty="0"/>
              <a:t>Drug </a:t>
            </a:r>
            <a:r>
              <a:rPr lang="en-GB" altLang="en-US" dirty="0" err="1"/>
              <a:t>alochol</a:t>
            </a:r>
            <a:r>
              <a:rPr lang="en-GB" altLang="en-US" dirty="0"/>
              <a:t> use</a:t>
            </a:r>
          </a:p>
          <a:p>
            <a:pPr>
              <a:defRPr/>
            </a:pPr>
            <a:r>
              <a:rPr lang="en-GB" altLang="en-US" dirty="0"/>
              <a:t>Gamblers, shoppers</a:t>
            </a:r>
          </a:p>
          <a:p>
            <a:pPr>
              <a:defRPr/>
            </a:pPr>
            <a:r>
              <a:rPr lang="en-GB" altLang="en-US" dirty="0"/>
              <a:t>In depression there is a toning down of this system, people loss </a:t>
            </a:r>
            <a:r>
              <a:rPr lang="en-GB" altLang="en-US" dirty="0" err="1"/>
              <a:t>th</a:t>
            </a:r>
            <a:r>
              <a:rPr lang="en-GB" altLang="en-US" dirty="0"/>
              <a:t> </a:t>
            </a:r>
            <a:r>
              <a:rPr lang="en-GB" altLang="en-US" dirty="0" err="1"/>
              <a:t>emotivation</a:t>
            </a:r>
            <a:r>
              <a:rPr lang="en-GB" altLang="en-US" dirty="0"/>
              <a:t> to pursue things, can’t stimulate it system goes flat</a:t>
            </a:r>
          </a:p>
          <a:p>
            <a:pPr>
              <a:defRPr/>
            </a:pPr>
            <a:r>
              <a:rPr lang="en-GB" altLang="en-US" dirty="0"/>
              <a:t>Compassion-focused therapy</a:t>
            </a:r>
          </a:p>
          <a:p>
            <a:pPr>
              <a:defRPr/>
            </a:pPr>
            <a:r>
              <a:rPr lang="en-GB" altLang="en-US" dirty="0"/>
              <a:t>explores the function of the client’s goals and how</a:t>
            </a:r>
          </a:p>
          <a:p>
            <a:pPr>
              <a:defRPr/>
            </a:pPr>
            <a:r>
              <a:rPr lang="en-GB" altLang="en-US" dirty="0"/>
              <a:t>the individual reacts if they stumble or fail to reach</a:t>
            </a:r>
          </a:p>
          <a:p>
            <a:pPr>
              <a:defRPr/>
            </a:pPr>
            <a:r>
              <a:rPr lang="en-GB" altLang="en-US" dirty="0"/>
              <a:t>them. Is there disappointment or an attack on self</a:t>
            </a:r>
          </a:p>
          <a:p>
            <a:pPr>
              <a:defRPr/>
            </a:pPr>
            <a:r>
              <a:rPr lang="en-GB" altLang="en-US" dirty="0"/>
              <a:t>or others? Some individuals have a self-identity</a:t>
            </a:r>
          </a:p>
          <a:p>
            <a:pPr>
              <a:defRPr/>
            </a:pPr>
            <a:r>
              <a:rPr lang="en-GB" altLang="en-US" dirty="0"/>
              <a:t>goal to be ‘nice and liked’. The function of this goal</a:t>
            </a:r>
          </a:p>
          <a:p>
            <a:pPr>
              <a:defRPr/>
            </a:pPr>
            <a:r>
              <a:rPr lang="en-GB" altLang="en-US" dirty="0"/>
              <a:t>is to win affection and avoid rejection and conflict,</a:t>
            </a:r>
          </a:p>
          <a:p>
            <a:pPr>
              <a:defRPr/>
            </a:pPr>
            <a:r>
              <a:rPr lang="en-GB" altLang="en-US" dirty="0"/>
              <a:t>and if this fails they can become self-critical.</a:t>
            </a:r>
          </a:p>
          <a:p>
            <a:pPr>
              <a:defRPr/>
            </a:pPr>
            <a:endParaRPr lang="en-GB" altLang="en-US" dirty="0"/>
          </a:p>
          <a:p>
            <a:pPr>
              <a:defRPr/>
            </a:pPr>
            <a:r>
              <a:rPr lang="en-GB" altLang="en-US" dirty="0"/>
              <a:t>When animals are not threatened and not seeking</a:t>
            </a:r>
          </a:p>
          <a:p>
            <a:pPr>
              <a:defRPr/>
            </a:pPr>
            <a:r>
              <a:rPr lang="en-GB" altLang="en-US" dirty="0"/>
              <a:t>resources they can become content, linked to brains opiates, Oxytocin</a:t>
            </a:r>
          </a:p>
          <a:p>
            <a:pPr>
              <a:defRPr/>
            </a:pPr>
            <a:r>
              <a:rPr lang="en-GB" altLang="en-US" dirty="0"/>
              <a:t>developed with the evolution of attachment</a:t>
            </a:r>
          </a:p>
          <a:p>
            <a:pPr>
              <a:defRPr/>
            </a:pPr>
            <a:r>
              <a:rPr lang="en-GB" altLang="en-US" dirty="0"/>
              <a:t>behaviour. The caring behaviour of the parent,</a:t>
            </a:r>
          </a:p>
          <a:p>
            <a:pPr>
              <a:defRPr/>
            </a:pPr>
            <a:r>
              <a:rPr lang="en-GB" altLang="en-US" dirty="0"/>
              <a:t>especially physical proximity, has a soothing effect</a:t>
            </a:r>
          </a:p>
          <a:p>
            <a:pPr>
              <a:defRPr/>
            </a:pPr>
            <a:r>
              <a:rPr lang="en-GB" altLang="en-US" dirty="0"/>
              <a:t>on the infant’s physiology. Naughty step</a:t>
            </a:r>
          </a:p>
          <a:p>
            <a:pPr>
              <a:defRPr/>
            </a:pPr>
            <a:r>
              <a:rPr lang="en-GB" altLang="en-US" dirty="0"/>
              <a:t>􀀁􀁋 Contentment is associated with a positive ‘calm’,</a:t>
            </a:r>
          </a:p>
          <a:p>
            <a:pPr>
              <a:defRPr/>
            </a:pPr>
            <a:r>
              <a:rPr lang="en-GB" altLang="en-US" dirty="0"/>
              <a:t>positive affects and sense of well-being; contentment</a:t>
            </a:r>
          </a:p>
          <a:p>
            <a:pPr>
              <a:defRPr/>
            </a:pPr>
            <a:r>
              <a:rPr lang="en-GB" altLang="en-US" dirty="0"/>
              <a:t>is not just the absence of threat</a:t>
            </a:r>
          </a:p>
          <a:p>
            <a:pPr>
              <a:defRPr/>
            </a:pPr>
            <a:r>
              <a:rPr lang="en-GB" altLang="en-US" dirty="0"/>
              <a:t>􀀁􀁋 The evolution of attachment behaviour utilised the</a:t>
            </a:r>
          </a:p>
          <a:p>
            <a:pPr>
              <a:defRPr/>
            </a:pPr>
            <a:r>
              <a:rPr lang="en-GB" altLang="en-US" dirty="0"/>
              <a:t>contentment system, and enabled signals of caring</a:t>
            </a:r>
          </a:p>
          <a:p>
            <a:pPr>
              <a:defRPr/>
            </a:pPr>
            <a:r>
              <a:rPr lang="en-GB" altLang="en-US" dirty="0"/>
              <a:t>and kindness to have soothing qualities that activate</a:t>
            </a:r>
          </a:p>
          <a:p>
            <a:pPr>
              <a:defRPr/>
            </a:pPr>
            <a:r>
              <a:rPr lang="en-GB" altLang="en-US" dirty="0"/>
              <a:t>positive affects linked to feelings of well-being,</a:t>
            </a:r>
          </a:p>
          <a:p>
            <a:pPr>
              <a:defRPr/>
            </a:pPr>
            <a:r>
              <a:rPr lang="en-GB" altLang="en-US" dirty="0"/>
              <a:t>safeness and social-connectedness. This aspect of the</a:t>
            </a:r>
          </a:p>
          <a:p>
            <a:pPr>
              <a:defRPr/>
            </a:pPr>
            <a:r>
              <a:rPr lang="en-GB" altLang="en-US" dirty="0"/>
              <a:t>system may be called ‘social safeness’</a:t>
            </a:r>
          </a:p>
          <a:p>
            <a:pPr>
              <a:defRPr/>
            </a:pPr>
            <a:r>
              <a:rPr lang="en-GB" altLang="en-US" dirty="0"/>
              <a:t>􀀁􀁋 The contentment/social safeness system is internally</a:t>
            </a:r>
          </a:p>
          <a:p>
            <a:pPr>
              <a:defRPr/>
            </a:pPr>
            <a:r>
              <a:rPr lang="en-GB" altLang="en-US" dirty="0"/>
              <a:t>wired to act as a regulator of the threat protection and</a:t>
            </a:r>
          </a:p>
          <a:p>
            <a:pPr>
              <a:defRPr/>
            </a:pPr>
            <a:r>
              <a:rPr lang="en-GB" altLang="en-US" dirty="0"/>
              <a:t>drive systems</a:t>
            </a:r>
          </a:p>
          <a:p>
            <a:pPr>
              <a:defRPr/>
            </a:pPr>
            <a:r>
              <a:rPr lang="en-GB" altLang="en-US" dirty="0"/>
              <a:t>􀀁􀁋 Compassion-focused therapy and compassionate mind</a:t>
            </a:r>
          </a:p>
          <a:p>
            <a:pPr>
              <a:defRPr/>
            </a:pPr>
            <a:r>
              <a:rPr lang="en-GB" altLang="en-US" dirty="0"/>
              <a:t>training are directed at facilitating development of the</a:t>
            </a:r>
          </a:p>
          <a:p>
            <a:pPr>
              <a:defRPr/>
            </a:pPr>
            <a:r>
              <a:rPr lang="en-GB" altLang="en-US" dirty="0"/>
              <a:t>soothing and social safeness system</a:t>
            </a:r>
          </a:p>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33</a:t>
            </a:fld>
            <a:endParaRPr lang="en-GB" altLang="en-US"/>
          </a:p>
        </p:txBody>
      </p:sp>
    </p:spTree>
    <p:extLst>
      <p:ext uri="{BB962C8B-B14F-4D97-AF65-F5344CB8AC3E}">
        <p14:creationId xmlns:p14="http://schemas.microsoft.com/office/powerpoint/2010/main" val="570568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CDD208B6-EC50-4B85-BC61-596E3C9F58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89AF6F75-D744-4137-9CDF-DF3DA55783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1140" name="Slide Number Placeholder 3">
            <a:extLst>
              <a:ext uri="{FF2B5EF4-FFF2-40B4-BE49-F238E27FC236}">
                <a16:creationId xmlns:a16="http://schemas.microsoft.com/office/drawing/2014/main" id="{96C098A7-76EB-43B2-8712-6DDDD35DA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CB1CA0-7A00-4D76-AC88-DE121DCF9B83}" type="slidenum">
              <a:rPr lang="en-GB" altLang="en-US"/>
              <a:pPr>
                <a:spcBef>
                  <a:spcPct val="0"/>
                </a:spcBef>
              </a:pPr>
              <a:t>34</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7BE73E6-F612-4232-A9FB-98A9A6E7BF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A3438277-E0D4-4B40-A478-6501A17C86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We can think of our brains having 3 emotion regulation systems – Threat (to keep us safe, brain's default), Drive (to get resources) and soothing (to help us stop and to help us build up relationships).  These need to be in balance.  We move round these circles all the time – can try to deal with threat via the drive system, but usually the system which really turns the threat system down is the soothing system.  Lots of things can trigger the threat system but because we have very sophisticated brains than psychological threats will trigger this system – feeling others don’t like us, feeling excluded, criticising ourselves, feeling ashamed of something.</a:t>
            </a:r>
          </a:p>
        </p:txBody>
      </p:sp>
      <p:sp>
        <p:nvSpPr>
          <p:cNvPr id="103428" name="Slide Number Placeholder 3">
            <a:extLst>
              <a:ext uri="{FF2B5EF4-FFF2-40B4-BE49-F238E27FC236}">
                <a16:creationId xmlns:a16="http://schemas.microsoft.com/office/drawing/2014/main" id="{33D9F28F-B3DA-403F-ABCE-7D508B746F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B4D652-6625-42C2-9B8A-03683740DA26}" type="slidenum">
              <a:rPr lang="en-GB" altLang="en-US"/>
              <a:pPr>
                <a:spcBef>
                  <a:spcPct val="0"/>
                </a:spcBef>
              </a:pPr>
              <a:t>35</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90092"/>
                </a:solidFill>
                <a:latin typeface="Verdana" panose="020B0604030504040204" pitchFamily="34" charset="0"/>
                <a:ea typeface="Verdana" panose="020B0604030504040204" pitchFamily="34" charset="0"/>
              </a:rPr>
              <a:t>Group is not closed.</a:t>
            </a:r>
          </a:p>
        </p:txBody>
      </p:sp>
      <p:sp>
        <p:nvSpPr>
          <p:cNvPr id="4" name="Slide Number Placeholder 3"/>
          <p:cNvSpPr>
            <a:spLocks noGrp="1"/>
          </p:cNvSpPr>
          <p:nvPr>
            <p:ph type="sldNum" sz="quarter" idx="5"/>
          </p:nvPr>
        </p:nvSpPr>
        <p:spPr/>
        <p:txBody>
          <a:bodyPr/>
          <a:lstStyle/>
          <a:p>
            <a:fld id="{11EE7B33-34E2-48BB-969F-C77831C6FE52}" type="slidenum">
              <a:rPr lang="en-GB" smtClean="0"/>
              <a:t>36</a:t>
            </a:fld>
            <a:endParaRPr lang="en-GB"/>
          </a:p>
        </p:txBody>
      </p:sp>
    </p:spTree>
    <p:extLst>
      <p:ext uri="{BB962C8B-B14F-4D97-AF65-F5344CB8AC3E}">
        <p14:creationId xmlns:p14="http://schemas.microsoft.com/office/powerpoint/2010/main" val="2654668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negotiate with the patient for 1:1’s – how long would do you want to meet for today 20-30 mins?</a:t>
            </a:r>
          </a:p>
        </p:txBody>
      </p:sp>
      <p:sp>
        <p:nvSpPr>
          <p:cNvPr id="4" name="Slide Number Placeholder 3"/>
          <p:cNvSpPr>
            <a:spLocks noGrp="1"/>
          </p:cNvSpPr>
          <p:nvPr>
            <p:ph type="sldNum" sz="quarter" idx="5"/>
          </p:nvPr>
        </p:nvSpPr>
        <p:spPr/>
        <p:txBody>
          <a:bodyPr/>
          <a:lstStyle/>
          <a:p>
            <a:fld id="{11EE7B33-34E2-48BB-969F-C77831C6FE52}" type="slidenum">
              <a:rPr lang="en-GB" smtClean="0"/>
              <a:t>37</a:t>
            </a:fld>
            <a:endParaRPr lang="en-GB"/>
          </a:p>
        </p:txBody>
      </p:sp>
    </p:spTree>
    <p:extLst>
      <p:ext uri="{BB962C8B-B14F-4D97-AF65-F5344CB8AC3E}">
        <p14:creationId xmlns:p14="http://schemas.microsoft.com/office/powerpoint/2010/main" val="3934766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anticipate what problems might come up form knowing the service users and have these in mind</a:t>
            </a:r>
          </a:p>
          <a:p>
            <a:r>
              <a:rPr lang="en-GB" dirty="0"/>
              <a:t>e.g. if someone is being disruptive and repeatedly not sticking to the gr despite feedback they will be asked to leave</a:t>
            </a:r>
          </a:p>
        </p:txBody>
      </p:sp>
      <p:sp>
        <p:nvSpPr>
          <p:cNvPr id="4" name="Slide Number Placeholder 3"/>
          <p:cNvSpPr>
            <a:spLocks noGrp="1"/>
          </p:cNvSpPr>
          <p:nvPr>
            <p:ph type="sldNum" sz="quarter" idx="5"/>
          </p:nvPr>
        </p:nvSpPr>
        <p:spPr/>
        <p:txBody>
          <a:bodyPr/>
          <a:lstStyle/>
          <a:p>
            <a:fld id="{11EE7B33-34E2-48BB-969F-C77831C6FE52}" type="slidenum">
              <a:rPr lang="en-GB" smtClean="0"/>
              <a:t>38</a:t>
            </a:fld>
            <a:endParaRPr lang="en-GB"/>
          </a:p>
        </p:txBody>
      </p:sp>
    </p:spTree>
    <p:extLst>
      <p:ext uri="{BB962C8B-B14F-4D97-AF65-F5344CB8AC3E}">
        <p14:creationId xmlns:p14="http://schemas.microsoft.com/office/powerpoint/2010/main" val="4012979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39</a:t>
            </a:fld>
            <a:endParaRPr lang="en-GB"/>
          </a:p>
        </p:txBody>
      </p:sp>
    </p:spTree>
    <p:extLst>
      <p:ext uri="{BB962C8B-B14F-4D97-AF65-F5344CB8AC3E}">
        <p14:creationId xmlns:p14="http://schemas.microsoft.com/office/powerpoint/2010/main" val="948180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40</a:t>
            </a:fld>
            <a:endParaRPr lang="en-GB"/>
          </a:p>
        </p:txBody>
      </p:sp>
    </p:spTree>
    <p:extLst>
      <p:ext uri="{BB962C8B-B14F-4D97-AF65-F5344CB8AC3E}">
        <p14:creationId xmlns:p14="http://schemas.microsoft.com/office/powerpoint/2010/main" val="793422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41</a:t>
            </a:fld>
            <a:endParaRPr lang="en-GB"/>
          </a:p>
        </p:txBody>
      </p:sp>
    </p:spTree>
    <p:extLst>
      <p:ext uri="{BB962C8B-B14F-4D97-AF65-F5344CB8AC3E}">
        <p14:creationId xmlns:p14="http://schemas.microsoft.com/office/powerpoint/2010/main" val="3206124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42</a:t>
            </a:fld>
            <a:endParaRPr lang="en-GB"/>
          </a:p>
        </p:txBody>
      </p:sp>
    </p:spTree>
    <p:extLst>
      <p:ext uri="{BB962C8B-B14F-4D97-AF65-F5344CB8AC3E}">
        <p14:creationId xmlns:p14="http://schemas.microsoft.com/office/powerpoint/2010/main" val="19441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260C526-CA63-4CF8-8D8B-CBE848B0B8E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D7266F-C920-469B-9E0E-D1955097607F}"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
        <p:nvSpPr>
          <p:cNvPr id="26627" name="Rectangle 2">
            <a:extLst>
              <a:ext uri="{FF2B5EF4-FFF2-40B4-BE49-F238E27FC236}">
                <a16:creationId xmlns:a16="http://schemas.microsoft.com/office/drawing/2014/main" id="{2C0634A4-FB19-4CC6-9060-079C7B6BE0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786A238D-FCC9-4861-80F7-38EA6D5B309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we move through the next few slides think about your own experiences and how you emotional regulate, but also your patients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43</a:t>
            </a:fld>
            <a:endParaRPr lang="en-GB"/>
          </a:p>
        </p:txBody>
      </p:sp>
    </p:spTree>
    <p:extLst>
      <p:ext uri="{BB962C8B-B14F-4D97-AF65-F5344CB8AC3E}">
        <p14:creationId xmlns:p14="http://schemas.microsoft.com/office/powerpoint/2010/main" val="2227311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44</a:t>
            </a:fld>
            <a:endParaRPr lang="en-GB"/>
          </a:p>
        </p:txBody>
      </p:sp>
    </p:spTree>
    <p:extLst>
      <p:ext uri="{BB962C8B-B14F-4D97-AF65-F5344CB8AC3E}">
        <p14:creationId xmlns:p14="http://schemas.microsoft.com/office/powerpoint/2010/main" val="3498856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45</a:t>
            </a:fld>
            <a:endParaRPr lang="en-GB"/>
          </a:p>
        </p:txBody>
      </p:sp>
    </p:spTree>
    <p:extLst>
      <p:ext uri="{BB962C8B-B14F-4D97-AF65-F5344CB8AC3E}">
        <p14:creationId xmlns:p14="http://schemas.microsoft.com/office/powerpoint/2010/main" val="1847933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negotiate with the patient for 1:1’s – how long would do you want to meet for today 20-30 mins?</a:t>
            </a:r>
          </a:p>
        </p:txBody>
      </p:sp>
      <p:sp>
        <p:nvSpPr>
          <p:cNvPr id="4" name="Slide Number Placeholder 3"/>
          <p:cNvSpPr>
            <a:spLocks noGrp="1"/>
          </p:cNvSpPr>
          <p:nvPr>
            <p:ph type="sldNum" sz="quarter" idx="5"/>
          </p:nvPr>
        </p:nvSpPr>
        <p:spPr/>
        <p:txBody>
          <a:bodyPr/>
          <a:lstStyle/>
          <a:p>
            <a:fld id="{11EE7B33-34E2-48BB-969F-C77831C6FE52}" type="slidenum">
              <a:rPr lang="en-GB" smtClean="0"/>
              <a:t>46</a:t>
            </a:fld>
            <a:endParaRPr lang="en-GB"/>
          </a:p>
        </p:txBody>
      </p:sp>
    </p:spTree>
    <p:extLst>
      <p:ext uri="{BB962C8B-B14F-4D97-AF65-F5344CB8AC3E}">
        <p14:creationId xmlns:p14="http://schemas.microsoft.com/office/powerpoint/2010/main" val="3027564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anticipate what problems might come up form knowing the service users and have these in mind</a:t>
            </a:r>
          </a:p>
          <a:p>
            <a:r>
              <a:rPr lang="en-GB" dirty="0"/>
              <a:t>e.g. if someone is being disruptive and repeatedly not sticking to the gr despite feedback they will be asked to leave</a:t>
            </a:r>
          </a:p>
        </p:txBody>
      </p:sp>
      <p:sp>
        <p:nvSpPr>
          <p:cNvPr id="4" name="Slide Number Placeholder 3"/>
          <p:cNvSpPr>
            <a:spLocks noGrp="1"/>
          </p:cNvSpPr>
          <p:nvPr>
            <p:ph type="sldNum" sz="quarter" idx="5"/>
          </p:nvPr>
        </p:nvSpPr>
        <p:spPr/>
        <p:txBody>
          <a:bodyPr/>
          <a:lstStyle/>
          <a:p>
            <a:fld id="{11EE7B33-34E2-48BB-969F-C77831C6FE52}" type="slidenum">
              <a:rPr lang="en-GB" smtClean="0"/>
              <a:t>47</a:t>
            </a:fld>
            <a:endParaRPr lang="en-GB"/>
          </a:p>
        </p:txBody>
      </p:sp>
    </p:spTree>
    <p:extLst>
      <p:ext uri="{BB962C8B-B14F-4D97-AF65-F5344CB8AC3E}">
        <p14:creationId xmlns:p14="http://schemas.microsoft.com/office/powerpoint/2010/main" val="1957759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5AD1195-7EC5-4550-B07D-F12AD5C0D64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51A25A-A325-4D90-8643-B453396834BA}" type="slidenum">
              <a:rPr lang="en-GB" altLang="en-US">
                <a:latin typeface="Calibri" panose="020F0502020204030204" pitchFamily="34" charset="0"/>
              </a:rPr>
              <a:pPr eaLnBrk="1" hangingPunct="1"/>
              <a:t>48</a:t>
            </a:fld>
            <a:endParaRPr lang="en-GB" altLang="en-US">
              <a:latin typeface="Calibri" panose="020F0502020204030204" pitchFamily="34" charset="0"/>
            </a:endParaRPr>
          </a:p>
        </p:txBody>
      </p:sp>
      <p:sp>
        <p:nvSpPr>
          <p:cNvPr id="26627" name="Rectangle 2">
            <a:extLst>
              <a:ext uri="{FF2B5EF4-FFF2-40B4-BE49-F238E27FC236}">
                <a16:creationId xmlns:a16="http://schemas.microsoft.com/office/drawing/2014/main" id="{8F24AE31-9A3D-462D-B7BD-D2D256F607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C6F76CAB-3F36-4584-A496-537B9EE6E3B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49</a:t>
            </a:fld>
            <a:endParaRPr lang="en-US"/>
          </a:p>
        </p:txBody>
      </p:sp>
    </p:spTree>
    <p:extLst>
      <p:ext uri="{BB962C8B-B14F-4D97-AF65-F5344CB8AC3E}">
        <p14:creationId xmlns:p14="http://schemas.microsoft.com/office/powerpoint/2010/main" val="974691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DA4DEDE-BA37-48A9-9BA2-FC6FD214D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54B3B8D-C3F6-4A5B-8823-488740383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6324" name="Slide Number Placeholder 3">
            <a:extLst>
              <a:ext uri="{FF2B5EF4-FFF2-40B4-BE49-F238E27FC236}">
                <a16:creationId xmlns:a16="http://schemas.microsoft.com/office/drawing/2014/main" id="{89F9F58C-341F-4F09-B473-CB6086CCA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B8D42-547F-47D4-901E-83E2E5BBF656}" type="slidenum">
              <a:rPr lang="en-GB" altLang="en-US">
                <a:latin typeface="Calibri" panose="020F0502020204030204" pitchFamily="34" charset="0"/>
              </a:rPr>
              <a:pPr/>
              <a:t>50</a:t>
            </a:fld>
            <a:endParaRPr lang="en-GB" altLang="en-US">
              <a:latin typeface="Calibri" panose="020F0502020204030204" pitchFamily="34" charset="0"/>
            </a:endParaRPr>
          </a:p>
        </p:txBody>
      </p:sp>
    </p:spTree>
    <p:extLst>
      <p:ext uri="{BB962C8B-B14F-4D97-AF65-F5344CB8AC3E}">
        <p14:creationId xmlns:p14="http://schemas.microsoft.com/office/powerpoint/2010/main" val="452143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DA4DEDE-BA37-48A9-9BA2-FC6FD214D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54B3B8D-C3F6-4A5B-8823-488740383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6324" name="Slide Number Placeholder 3">
            <a:extLst>
              <a:ext uri="{FF2B5EF4-FFF2-40B4-BE49-F238E27FC236}">
                <a16:creationId xmlns:a16="http://schemas.microsoft.com/office/drawing/2014/main" id="{89F9F58C-341F-4F09-B473-CB6086CCA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B8D42-547F-47D4-901E-83E2E5BBF656}" type="slidenum">
              <a:rPr lang="en-GB" altLang="en-US">
                <a:latin typeface="Calibri" panose="020F0502020204030204" pitchFamily="34" charset="0"/>
              </a:rPr>
              <a:pPr/>
              <a:t>51</a:t>
            </a:fld>
            <a:endParaRPr lang="en-GB" altLang="en-US">
              <a:latin typeface="Calibri" panose="020F0502020204030204" pitchFamily="34" charset="0"/>
            </a:endParaRPr>
          </a:p>
        </p:txBody>
      </p:sp>
    </p:spTree>
    <p:extLst>
      <p:ext uri="{BB962C8B-B14F-4D97-AF65-F5344CB8AC3E}">
        <p14:creationId xmlns:p14="http://schemas.microsoft.com/office/powerpoint/2010/main" val="110849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52</a:t>
            </a:fld>
            <a:endParaRPr lang="en-GB"/>
          </a:p>
        </p:txBody>
      </p:sp>
    </p:spTree>
    <p:extLst>
      <p:ext uri="{BB962C8B-B14F-4D97-AF65-F5344CB8AC3E}">
        <p14:creationId xmlns:p14="http://schemas.microsoft.com/office/powerpoint/2010/main" val="209105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To thrive these systems need to be in balance.  </a:t>
            </a:r>
          </a:p>
          <a:p>
            <a:pPr>
              <a:defRPr/>
            </a:pPr>
            <a:endParaRPr lang="en-GB" altLang="en-US" dirty="0"/>
          </a:p>
          <a:p>
            <a:pPr>
              <a:defRPr/>
            </a:pPr>
            <a:r>
              <a:rPr lang="en-GB" altLang="en-US" dirty="0"/>
              <a:t>This system motivates and directs us to important gives us positive </a:t>
            </a:r>
            <a:r>
              <a:rPr lang="en-GB" altLang="en-US" dirty="0" err="1"/>
              <a:t>meotions</a:t>
            </a:r>
            <a:r>
              <a:rPr lang="en-GB" altLang="en-US" dirty="0"/>
              <a:t> so motivates us to pursue </a:t>
            </a:r>
            <a:r>
              <a:rPr lang="en-GB" altLang="en-US" dirty="0" err="1"/>
              <a:t>improtant</a:t>
            </a:r>
            <a:endParaRPr lang="en-GB" altLang="en-US" dirty="0"/>
          </a:p>
          <a:p>
            <a:pPr>
              <a:defRPr/>
            </a:pPr>
            <a:r>
              <a:rPr lang="en-GB" altLang="en-US" dirty="0"/>
              <a:t>Resources, </a:t>
            </a:r>
            <a:r>
              <a:rPr lang="en-GB" altLang="en-US" dirty="0" err="1"/>
              <a:t>systme</a:t>
            </a:r>
            <a:r>
              <a:rPr lang="en-GB" altLang="en-US" dirty="0"/>
              <a:t> of </a:t>
            </a:r>
            <a:r>
              <a:rPr lang="en-GB" altLang="en-US" dirty="0" err="1"/>
              <a:t>desries</a:t>
            </a:r>
            <a:r>
              <a:rPr lang="en-GB" altLang="en-US" dirty="0"/>
              <a:t>, pleasure – food, friendships, both material and those linked to self-esteem (e.g.</a:t>
            </a:r>
          </a:p>
          <a:p>
            <a:pPr>
              <a:defRPr/>
            </a:pPr>
            <a:r>
              <a:rPr lang="en-GB" altLang="en-US" dirty="0"/>
              <a:t>seeking status or fame, copping off, getting a new job, winning a competition</a:t>
            </a:r>
          </a:p>
          <a:p>
            <a:pPr>
              <a:defRPr/>
            </a:pPr>
            <a:r>
              <a:rPr lang="en-GB" altLang="en-US" dirty="0" err="1"/>
              <a:t>Acquistion</a:t>
            </a:r>
            <a:r>
              <a:rPr lang="en-GB" altLang="en-US" dirty="0"/>
              <a:t> system rewards, </a:t>
            </a:r>
            <a:r>
              <a:rPr lang="en-GB" altLang="en-US" dirty="0" err="1"/>
              <a:t>achievemnts</a:t>
            </a:r>
            <a:r>
              <a:rPr lang="en-GB" altLang="en-US" dirty="0"/>
              <a:t>, resources</a:t>
            </a:r>
          </a:p>
          <a:p>
            <a:pPr>
              <a:defRPr/>
            </a:pPr>
            <a:r>
              <a:rPr lang="en-GB" altLang="en-US" dirty="0"/>
              <a:t>–􀀁􀁋 It is an activating system highly stimulated by certain</a:t>
            </a:r>
          </a:p>
          <a:p>
            <a:pPr>
              <a:defRPr/>
            </a:pPr>
            <a:r>
              <a:rPr lang="en-GB" altLang="en-US" dirty="0"/>
              <a:t>drugs</a:t>
            </a:r>
          </a:p>
          <a:p>
            <a:pPr>
              <a:defRPr/>
            </a:pPr>
            <a:r>
              <a:rPr lang="en-GB" altLang="en-US" dirty="0"/>
              <a:t>􀀁􀁋 The positive emotions flowing from this system are</a:t>
            </a:r>
          </a:p>
          <a:p>
            <a:pPr>
              <a:defRPr/>
            </a:pPr>
            <a:r>
              <a:rPr lang="en-GB" altLang="en-US" dirty="0"/>
              <a:t>often the focus of western society be thinner, be taller, be successful, have this car, holiday, project a certain image (</a:t>
            </a:r>
            <a:r>
              <a:rPr lang="en-GB" altLang="en-US" dirty="0" err="1"/>
              <a:t>facebook</a:t>
            </a:r>
            <a:r>
              <a:rPr lang="en-GB" altLang="en-US" dirty="0"/>
              <a:t>)</a:t>
            </a:r>
          </a:p>
          <a:p>
            <a:pPr>
              <a:defRPr/>
            </a:pPr>
            <a:endParaRPr lang="en-GB" altLang="en-US" dirty="0"/>
          </a:p>
          <a:p>
            <a:pPr>
              <a:defRPr/>
            </a:pPr>
            <a:r>
              <a:rPr lang="en-GB" altLang="en-US" dirty="0"/>
              <a:t>Can cause problems should, ought to, must, wish</a:t>
            </a:r>
          </a:p>
          <a:p>
            <a:pPr>
              <a:defRPr/>
            </a:pPr>
            <a:r>
              <a:rPr lang="en-GB" altLang="en-US" dirty="0"/>
              <a:t>musts’. Some individuals pursue status, material possessions</a:t>
            </a:r>
          </a:p>
          <a:p>
            <a:pPr>
              <a:defRPr/>
            </a:pPr>
            <a:r>
              <a:rPr lang="en-GB" altLang="en-US" dirty="0"/>
              <a:t>and achievement in order to feel safe and avoid</a:t>
            </a:r>
          </a:p>
          <a:p>
            <a:pPr>
              <a:defRPr/>
            </a:pPr>
            <a:r>
              <a:rPr lang="en-GB" altLang="en-US" dirty="0"/>
              <a:t>feelings of rejection, or inferiority.</a:t>
            </a:r>
          </a:p>
          <a:p>
            <a:pPr>
              <a:defRPr/>
            </a:pPr>
            <a:r>
              <a:rPr lang="en-GB" altLang="en-US" dirty="0"/>
              <a:t>They may feel the need to prove themselves and</a:t>
            </a:r>
          </a:p>
          <a:p>
            <a:pPr>
              <a:defRPr/>
            </a:pPr>
            <a:r>
              <a:rPr lang="en-GB" altLang="en-US" dirty="0"/>
              <a:t>to be constantly achieving. </a:t>
            </a:r>
            <a:r>
              <a:rPr lang="en-GB" altLang="en-US" dirty="0" err="1"/>
              <a:t>Depue</a:t>
            </a:r>
            <a:r>
              <a:rPr lang="en-GB" altLang="en-US" dirty="0"/>
              <a:t> &amp; </a:t>
            </a:r>
            <a:r>
              <a:rPr lang="en-GB" altLang="en-US" dirty="0" err="1"/>
              <a:t>Morrone</a:t>
            </a:r>
            <a:r>
              <a:rPr lang="en-GB" altLang="en-US" dirty="0"/>
              <a:t>-</a:t>
            </a:r>
          </a:p>
          <a:p>
            <a:pPr>
              <a:defRPr/>
            </a:pPr>
            <a:r>
              <a:rPr lang="en-GB" altLang="en-US" dirty="0" err="1"/>
              <a:t>Strupinsky</a:t>
            </a:r>
            <a:r>
              <a:rPr lang="en-GB" altLang="en-US" dirty="0"/>
              <a:t> (2005) </a:t>
            </a:r>
          </a:p>
          <a:p>
            <a:pPr>
              <a:defRPr/>
            </a:pPr>
            <a:r>
              <a:rPr lang="en-GB" altLang="en-US" dirty="0"/>
              <a:t>status-seeking,</a:t>
            </a:r>
          </a:p>
          <a:p>
            <a:pPr>
              <a:defRPr/>
            </a:pPr>
            <a:r>
              <a:rPr lang="en-GB" altLang="en-US" dirty="0"/>
              <a:t>competitiveness and working to avoid rejection</a:t>
            </a:r>
          </a:p>
          <a:p>
            <a:pPr>
              <a:defRPr/>
            </a:pPr>
            <a:r>
              <a:rPr lang="en-GB" altLang="en-US" dirty="0"/>
              <a:t>Eating disorders</a:t>
            </a:r>
          </a:p>
          <a:p>
            <a:pPr>
              <a:defRPr/>
            </a:pPr>
            <a:r>
              <a:rPr lang="en-GB" altLang="en-US" dirty="0"/>
              <a:t>Bipolar</a:t>
            </a:r>
          </a:p>
          <a:p>
            <a:pPr>
              <a:defRPr/>
            </a:pPr>
            <a:r>
              <a:rPr lang="en-GB" altLang="en-US" dirty="0"/>
              <a:t>Drug </a:t>
            </a:r>
            <a:r>
              <a:rPr lang="en-GB" altLang="en-US" dirty="0" err="1"/>
              <a:t>alochol</a:t>
            </a:r>
            <a:r>
              <a:rPr lang="en-GB" altLang="en-US" dirty="0"/>
              <a:t> use</a:t>
            </a:r>
          </a:p>
          <a:p>
            <a:pPr>
              <a:defRPr/>
            </a:pPr>
            <a:r>
              <a:rPr lang="en-GB" altLang="en-US" dirty="0"/>
              <a:t>Gamblers, shoppers</a:t>
            </a:r>
          </a:p>
          <a:p>
            <a:pPr>
              <a:defRPr/>
            </a:pPr>
            <a:r>
              <a:rPr lang="en-GB" altLang="en-US" dirty="0"/>
              <a:t>In depression there is a toning down of this system, people loss </a:t>
            </a:r>
            <a:r>
              <a:rPr lang="en-GB" altLang="en-US" dirty="0" err="1"/>
              <a:t>th</a:t>
            </a:r>
            <a:r>
              <a:rPr lang="en-GB" altLang="en-US" dirty="0"/>
              <a:t> </a:t>
            </a:r>
            <a:r>
              <a:rPr lang="en-GB" altLang="en-US" dirty="0" err="1"/>
              <a:t>emotivation</a:t>
            </a:r>
            <a:r>
              <a:rPr lang="en-GB" altLang="en-US" dirty="0"/>
              <a:t> to pursue things, can’t stimulate it system goes flat</a:t>
            </a:r>
          </a:p>
          <a:p>
            <a:pPr>
              <a:defRPr/>
            </a:pPr>
            <a:r>
              <a:rPr lang="en-GB" altLang="en-US" dirty="0"/>
              <a:t>Compassion-focused therapy</a:t>
            </a:r>
          </a:p>
          <a:p>
            <a:pPr>
              <a:defRPr/>
            </a:pPr>
            <a:r>
              <a:rPr lang="en-GB" altLang="en-US" dirty="0"/>
              <a:t>explores the function of the client’s goals and how</a:t>
            </a:r>
          </a:p>
          <a:p>
            <a:pPr>
              <a:defRPr/>
            </a:pPr>
            <a:r>
              <a:rPr lang="en-GB" altLang="en-US" dirty="0"/>
              <a:t>the individual reacts if they stumble or fail to reach</a:t>
            </a:r>
          </a:p>
          <a:p>
            <a:pPr>
              <a:defRPr/>
            </a:pPr>
            <a:r>
              <a:rPr lang="en-GB" altLang="en-US" dirty="0"/>
              <a:t>them. Is there disappointment or an attack on self</a:t>
            </a:r>
          </a:p>
          <a:p>
            <a:pPr>
              <a:defRPr/>
            </a:pPr>
            <a:r>
              <a:rPr lang="en-GB" altLang="en-US" dirty="0"/>
              <a:t>or others? Some individuals have a self-identity</a:t>
            </a:r>
          </a:p>
          <a:p>
            <a:pPr>
              <a:defRPr/>
            </a:pPr>
            <a:r>
              <a:rPr lang="en-GB" altLang="en-US" dirty="0"/>
              <a:t>goal to be ‘nice and liked’. The function of this goal</a:t>
            </a:r>
          </a:p>
          <a:p>
            <a:pPr>
              <a:defRPr/>
            </a:pPr>
            <a:r>
              <a:rPr lang="en-GB" altLang="en-US" dirty="0"/>
              <a:t>is to win affection and avoid rejection and conflict,</a:t>
            </a:r>
          </a:p>
          <a:p>
            <a:pPr>
              <a:defRPr/>
            </a:pPr>
            <a:r>
              <a:rPr lang="en-GB" altLang="en-US" dirty="0"/>
              <a:t>and if this fails they can become self-critical.</a:t>
            </a:r>
          </a:p>
          <a:p>
            <a:pPr>
              <a:defRPr/>
            </a:pPr>
            <a:endParaRPr lang="en-GB" altLang="en-US" dirty="0"/>
          </a:p>
          <a:p>
            <a:pPr>
              <a:defRPr/>
            </a:pPr>
            <a:r>
              <a:rPr lang="en-GB" altLang="en-US" dirty="0"/>
              <a:t>When animals are not threatened and not seeking</a:t>
            </a:r>
          </a:p>
          <a:p>
            <a:pPr>
              <a:defRPr/>
            </a:pPr>
            <a:r>
              <a:rPr lang="en-GB" altLang="en-US" dirty="0"/>
              <a:t>resources they can become content, linked to brains opiates, Oxytocin</a:t>
            </a:r>
          </a:p>
          <a:p>
            <a:pPr>
              <a:defRPr/>
            </a:pPr>
            <a:r>
              <a:rPr lang="en-GB" altLang="en-US" dirty="0"/>
              <a:t>developed with the evolution of attachment</a:t>
            </a:r>
          </a:p>
          <a:p>
            <a:pPr>
              <a:defRPr/>
            </a:pPr>
            <a:r>
              <a:rPr lang="en-GB" altLang="en-US" dirty="0"/>
              <a:t>behaviour. The caring behaviour of the parent,</a:t>
            </a:r>
          </a:p>
          <a:p>
            <a:pPr>
              <a:defRPr/>
            </a:pPr>
            <a:r>
              <a:rPr lang="en-GB" altLang="en-US" dirty="0"/>
              <a:t>especially physical proximity, has a soothing effect</a:t>
            </a:r>
          </a:p>
          <a:p>
            <a:pPr>
              <a:defRPr/>
            </a:pPr>
            <a:r>
              <a:rPr lang="en-GB" altLang="en-US" dirty="0"/>
              <a:t>on the infant’s physiology. Naughty step</a:t>
            </a:r>
          </a:p>
          <a:p>
            <a:pPr>
              <a:defRPr/>
            </a:pPr>
            <a:r>
              <a:rPr lang="en-GB" altLang="en-US" dirty="0"/>
              <a:t>􀀁􀁋 Contentment is associated with a positive ‘calm’,</a:t>
            </a:r>
          </a:p>
          <a:p>
            <a:pPr>
              <a:defRPr/>
            </a:pPr>
            <a:r>
              <a:rPr lang="en-GB" altLang="en-US" dirty="0"/>
              <a:t>positive affects and sense of well-being; contentment</a:t>
            </a:r>
          </a:p>
          <a:p>
            <a:pPr>
              <a:defRPr/>
            </a:pPr>
            <a:r>
              <a:rPr lang="en-GB" altLang="en-US" dirty="0"/>
              <a:t>is not just the absence of threat</a:t>
            </a:r>
          </a:p>
          <a:p>
            <a:pPr>
              <a:defRPr/>
            </a:pPr>
            <a:r>
              <a:rPr lang="en-GB" altLang="en-US" dirty="0"/>
              <a:t>􀀁􀁋 The evolution of attachment behaviour utilised the</a:t>
            </a:r>
          </a:p>
          <a:p>
            <a:pPr>
              <a:defRPr/>
            </a:pPr>
            <a:r>
              <a:rPr lang="en-GB" altLang="en-US" dirty="0"/>
              <a:t>contentment system, and enabled signals of caring</a:t>
            </a:r>
          </a:p>
          <a:p>
            <a:pPr>
              <a:defRPr/>
            </a:pPr>
            <a:r>
              <a:rPr lang="en-GB" altLang="en-US" dirty="0"/>
              <a:t>and kindness to have soothing qualities that activate</a:t>
            </a:r>
          </a:p>
          <a:p>
            <a:pPr>
              <a:defRPr/>
            </a:pPr>
            <a:r>
              <a:rPr lang="en-GB" altLang="en-US" dirty="0"/>
              <a:t>positive affects linked to feelings of well-being,</a:t>
            </a:r>
          </a:p>
          <a:p>
            <a:pPr>
              <a:defRPr/>
            </a:pPr>
            <a:r>
              <a:rPr lang="en-GB" altLang="en-US" dirty="0"/>
              <a:t>safeness and social-connectedness. This aspect of the</a:t>
            </a:r>
          </a:p>
          <a:p>
            <a:pPr>
              <a:defRPr/>
            </a:pPr>
            <a:r>
              <a:rPr lang="en-GB" altLang="en-US" dirty="0"/>
              <a:t>system may be called ‘social safeness’</a:t>
            </a:r>
          </a:p>
          <a:p>
            <a:pPr>
              <a:defRPr/>
            </a:pPr>
            <a:r>
              <a:rPr lang="en-GB" altLang="en-US" dirty="0"/>
              <a:t>􀀁􀁋 The contentment/social safeness system is internally</a:t>
            </a:r>
          </a:p>
          <a:p>
            <a:pPr>
              <a:defRPr/>
            </a:pPr>
            <a:r>
              <a:rPr lang="en-GB" altLang="en-US" dirty="0"/>
              <a:t>wired to act as a regulator of the threat protection and</a:t>
            </a:r>
          </a:p>
          <a:p>
            <a:pPr>
              <a:defRPr/>
            </a:pPr>
            <a:r>
              <a:rPr lang="en-GB" altLang="en-US" dirty="0"/>
              <a:t>drive systems</a:t>
            </a:r>
          </a:p>
          <a:p>
            <a:pPr>
              <a:defRPr/>
            </a:pPr>
            <a:r>
              <a:rPr lang="en-GB" altLang="en-US" dirty="0"/>
              <a:t>􀀁􀁋 Compassion-focused therapy and compassionate mind</a:t>
            </a:r>
          </a:p>
          <a:p>
            <a:pPr>
              <a:defRPr/>
            </a:pPr>
            <a:r>
              <a:rPr lang="en-GB" altLang="en-US" dirty="0"/>
              <a:t>training are directed at facilitating development of the</a:t>
            </a:r>
          </a:p>
          <a:p>
            <a:pPr>
              <a:defRPr/>
            </a:pPr>
            <a:r>
              <a:rPr lang="en-GB" altLang="en-US" dirty="0"/>
              <a:t>soothing and social safeness system</a:t>
            </a:r>
          </a:p>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8</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53</a:t>
            </a:fld>
            <a:endParaRPr lang="en-GB"/>
          </a:p>
        </p:txBody>
      </p:sp>
    </p:spTree>
    <p:extLst>
      <p:ext uri="{BB962C8B-B14F-4D97-AF65-F5344CB8AC3E}">
        <p14:creationId xmlns:p14="http://schemas.microsoft.com/office/powerpoint/2010/main" val="2474002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54</a:t>
            </a:fld>
            <a:endParaRPr lang="en-GB"/>
          </a:p>
        </p:txBody>
      </p:sp>
    </p:spTree>
    <p:extLst>
      <p:ext uri="{BB962C8B-B14F-4D97-AF65-F5344CB8AC3E}">
        <p14:creationId xmlns:p14="http://schemas.microsoft.com/office/powerpoint/2010/main" val="3692117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55</a:t>
            </a:fld>
            <a:endParaRPr lang="en-GB"/>
          </a:p>
        </p:txBody>
      </p:sp>
    </p:spTree>
    <p:extLst>
      <p:ext uri="{BB962C8B-B14F-4D97-AF65-F5344CB8AC3E}">
        <p14:creationId xmlns:p14="http://schemas.microsoft.com/office/powerpoint/2010/main" val="3111735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sz="1200" dirty="0">
                <a:solidFill>
                  <a:srgbClr val="512275"/>
                </a:solidFill>
                <a:ea typeface="ＭＳ Ｐゴシック" panose="020B0600070205080204" pitchFamily="34" charset="-128"/>
                <a:cs typeface="Arial" panose="020B0604020202020204" pitchFamily="34" charset="0"/>
              </a:rPr>
              <a:t>We can develop cravings for things that give us pleasure e.g. video games, gambling, shopping, staying too busy to think or feel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rPr>
              <a:t>Society puts a lot of pressure on this system</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and tells us it’s the answer to all our </a:t>
            </a:r>
            <a:r>
              <a:rPr lang="en-GB" altLang="en-US" b="1" dirty="0" err="1">
                <a:latin typeface="Arial" panose="020B0604020202020204" pitchFamily="34" charset="0"/>
                <a:ea typeface="ＭＳ Ｐゴシック" panose="020B0600070205080204" pitchFamily="34" charset="-128"/>
                <a:cs typeface="Arial" panose="020B0604020202020204" pitchFamily="34" charset="0"/>
              </a:rPr>
              <a:t>porblms</a:t>
            </a:r>
            <a:r>
              <a:rPr lang="en-GB" altLang="en-US" b="1" dirty="0">
                <a:latin typeface="Arial" panose="020B0604020202020204" pitchFamily="34" charset="0"/>
                <a:ea typeface="ＭＳ Ｐゴシック" panose="020B0600070205080204" pitchFamily="34" charset="-128"/>
                <a:cs typeface="Arial" panose="020B0604020202020204" pitchFamily="34" charset="0"/>
              </a:rPr>
              <a:t> e.g. have a better car, better bodies, better skin, r acquire designer goods, faster cars</a:t>
            </a:r>
          </a:p>
          <a:p>
            <a:pPr>
              <a:spcBef>
                <a:spcPct val="0"/>
              </a:spcBef>
            </a:pPr>
            <a:endParaRPr lang="en-GB" altLang="en-US" dirty="0"/>
          </a:p>
          <a:p>
            <a:pPr>
              <a:spcBef>
                <a:spcPct val="0"/>
              </a:spcBef>
            </a:pPr>
            <a:endParaRPr lang="en-GB" altLang="en-US" dirty="0"/>
          </a:p>
          <a:p>
            <a:pPr>
              <a:spcBef>
                <a:spcPct val="0"/>
              </a:spcBef>
            </a:pPr>
            <a:r>
              <a:rPr lang="en-GB" altLang="en-US" dirty="0"/>
              <a:t>These behaviours are highly learned and often powerfully entrenched.  The are associate with feeling good about ourselves, even in the absence of threat.  Doing a good job, making sure the house is clean, buying that new outfit for a night out – these are all things which give us a sense of achievement and reward.</a:t>
            </a:r>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56</a:t>
            </a:fld>
            <a:endParaRPr lang="en-GB" altLang="en-US">
              <a:latin typeface="Calibri" panose="020F0502020204030204" pitchFamily="34" charset="0"/>
            </a:endParaRPr>
          </a:p>
        </p:txBody>
      </p:sp>
    </p:spTree>
    <p:extLst>
      <p:ext uri="{BB962C8B-B14F-4D97-AF65-F5344CB8AC3E}">
        <p14:creationId xmlns:p14="http://schemas.microsoft.com/office/powerpoint/2010/main" val="1950328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sz="1200" dirty="0">
                <a:solidFill>
                  <a:srgbClr val="512275"/>
                </a:solidFill>
                <a:ea typeface="ＭＳ Ｐゴシック" panose="020B0600070205080204" pitchFamily="34" charset="-128"/>
                <a:cs typeface="Arial" panose="020B0604020202020204" pitchFamily="34" charset="0"/>
              </a:rPr>
              <a:t>We can develop cravings for things that give us pleasure e.g. video games, gambling, shopping, staying too busy to think or feel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rPr>
              <a:t>Society puts a lot of pressure on this system</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and tells us it’s the answer to all our </a:t>
            </a:r>
            <a:r>
              <a:rPr lang="en-GB" altLang="en-US" b="1" dirty="0" err="1">
                <a:latin typeface="Arial" panose="020B0604020202020204" pitchFamily="34" charset="0"/>
                <a:ea typeface="ＭＳ Ｐゴシック" panose="020B0600070205080204" pitchFamily="34" charset="-128"/>
                <a:cs typeface="Arial" panose="020B0604020202020204" pitchFamily="34" charset="0"/>
              </a:rPr>
              <a:t>porblms</a:t>
            </a:r>
            <a:r>
              <a:rPr lang="en-GB" altLang="en-US" b="1" dirty="0">
                <a:latin typeface="Arial" panose="020B0604020202020204" pitchFamily="34" charset="0"/>
                <a:ea typeface="ＭＳ Ｐゴシック" panose="020B0600070205080204" pitchFamily="34" charset="-128"/>
                <a:cs typeface="Arial" panose="020B0604020202020204" pitchFamily="34" charset="0"/>
              </a:rPr>
              <a:t> e.g. have a better car, better bodies, better skin, r acquire designer goods, faster cars</a:t>
            </a:r>
          </a:p>
          <a:p>
            <a:pPr>
              <a:spcBef>
                <a:spcPct val="0"/>
              </a:spcBef>
            </a:pPr>
            <a:endParaRPr lang="en-GB" altLang="en-US" dirty="0"/>
          </a:p>
          <a:p>
            <a:pPr>
              <a:spcBef>
                <a:spcPct val="0"/>
              </a:spcBef>
            </a:pPr>
            <a:endParaRPr lang="en-GB" altLang="en-US" dirty="0"/>
          </a:p>
          <a:p>
            <a:pPr>
              <a:spcBef>
                <a:spcPct val="0"/>
              </a:spcBef>
            </a:pPr>
            <a:r>
              <a:rPr lang="en-GB" altLang="en-US" dirty="0"/>
              <a:t>These behaviours are highly learned and often powerfully entrenched.  The are associate with feeling good about ourselves, even in the absence of threat.  Doing a good job, making sure the house is clean, buying that new outfit for a night out – these are all things which give us a sense of achievement and reward.</a:t>
            </a:r>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57</a:t>
            </a:fld>
            <a:endParaRPr lang="en-GB" altLang="en-US">
              <a:latin typeface="Calibri" panose="020F0502020204030204" pitchFamily="34" charset="0"/>
            </a:endParaRPr>
          </a:p>
        </p:txBody>
      </p:sp>
    </p:spTree>
    <p:extLst>
      <p:ext uri="{BB962C8B-B14F-4D97-AF65-F5344CB8AC3E}">
        <p14:creationId xmlns:p14="http://schemas.microsoft.com/office/powerpoint/2010/main" val="62476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sz="1200" dirty="0">
                <a:solidFill>
                  <a:srgbClr val="512275"/>
                </a:solidFill>
                <a:ea typeface="ＭＳ Ｐゴシック" panose="020B0600070205080204" pitchFamily="34" charset="-128"/>
                <a:cs typeface="Arial" panose="020B0604020202020204" pitchFamily="34" charset="0"/>
              </a:rPr>
              <a:t>We can develop cravings for things that give us pleasure e.g. video games, gambling, shopping, staying too busy to think or feel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dirty="0">
                <a:solidFill>
                  <a:srgbClr val="512275"/>
                </a:solidFill>
                <a:latin typeface="Arial" panose="020B0604020202020204" pitchFamily="34" charset="0"/>
                <a:ea typeface="ＭＳ Ｐゴシック" panose="020B0600070205080204" pitchFamily="34" charset="-128"/>
                <a:cs typeface="Arial" panose="020B0604020202020204" pitchFamily="34" charset="0"/>
              </a:rPr>
              <a:t>Society puts a lot of pressure on this system</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and tells us it’s the answer to all our </a:t>
            </a:r>
            <a:r>
              <a:rPr lang="en-GB" altLang="en-US" b="1" dirty="0" err="1">
                <a:latin typeface="Arial" panose="020B0604020202020204" pitchFamily="34" charset="0"/>
                <a:ea typeface="ＭＳ Ｐゴシック" panose="020B0600070205080204" pitchFamily="34" charset="-128"/>
                <a:cs typeface="Arial" panose="020B0604020202020204" pitchFamily="34" charset="0"/>
              </a:rPr>
              <a:t>porblms</a:t>
            </a:r>
            <a:r>
              <a:rPr lang="en-GB" altLang="en-US" b="1" dirty="0">
                <a:latin typeface="Arial" panose="020B0604020202020204" pitchFamily="34" charset="0"/>
                <a:ea typeface="ＭＳ Ｐゴシック" panose="020B0600070205080204" pitchFamily="34" charset="-128"/>
                <a:cs typeface="Arial" panose="020B0604020202020204" pitchFamily="34" charset="0"/>
              </a:rPr>
              <a:t> e.g. have a better car, better bodies, better skin, r acquire designer goods, faster cars</a:t>
            </a:r>
          </a:p>
          <a:p>
            <a:pPr>
              <a:spcBef>
                <a:spcPct val="0"/>
              </a:spcBef>
            </a:pPr>
            <a:endParaRPr lang="en-GB" altLang="en-US" dirty="0"/>
          </a:p>
          <a:p>
            <a:pPr>
              <a:spcBef>
                <a:spcPct val="0"/>
              </a:spcBef>
            </a:pPr>
            <a:endParaRPr lang="en-GB" altLang="en-US" dirty="0"/>
          </a:p>
          <a:p>
            <a:pPr>
              <a:spcBef>
                <a:spcPct val="0"/>
              </a:spcBef>
            </a:pPr>
            <a:r>
              <a:rPr lang="en-GB" altLang="en-US" dirty="0"/>
              <a:t>These behaviours are highly learned and often powerfully entrenched.  The are associate with feeling good about ourselves, even in the absence of threat.  Doing a good job, making sure the house is clean, buying that new outfit for a night out – these are all things which give us a sense of achievement and reward.</a:t>
            </a:r>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58</a:t>
            </a:fld>
            <a:endParaRPr lang="en-GB" altLang="en-US">
              <a:latin typeface="Calibri" panose="020F0502020204030204" pitchFamily="34" charset="0"/>
            </a:endParaRPr>
          </a:p>
        </p:txBody>
      </p:sp>
    </p:spTree>
    <p:extLst>
      <p:ext uri="{BB962C8B-B14F-4D97-AF65-F5344CB8AC3E}">
        <p14:creationId xmlns:p14="http://schemas.microsoft.com/office/powerpoint/2010/main" val="3403145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59</a:t>
            </a:fld>
            <a:endParaRPr lang="en-GB" altLang="en-US">
              <a:latin typeface="Calibri" panose="020F0502020204030204" pitchFamily="34" charset="0"/>
            </a:endParaRPr>
          </a:p>
        </p:txBody>
      </p:sp>
    </p:spTree>
    <p:extLst>
      <p:ext uri="{BB962C8B-B14F-4D97-AF65-F5344CB8AC3E}">
        <p14:creationId xmlns:p14="http://schemas.microsoft.com/office/powerpoint/2010/main" val="1122350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0AFCAEE-F044-4B37-96A3-54A8753C0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E309958-09F2-4585-B1EC-BF2BA7006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What do you want to do in each of these scenarios.  So we move round these circles all the time.  Things which happen move us round these circles, but so do our thoughts, memories, predictions, images etc (remember the new brain/old brain).  We can also get stuck in particular circles – in particular the threat circle.</a:t>
            </a:r>
          </a:p>
          <a:p>
            <a:pPr eaLnBrk="1" hangingPunct="1">
              <a:spcBef>
                <a:spcPct val="0"/>
              </a:spcBef>
            </a:pPr>
            <a:endParaRPr lang="en-GB" altLang="en-US"/>
          </a:p>
          <a:p>
            <a:pPr eaLnBrk="1" hangingPunct="1">
              <a:spcBef>
                <a:spcPct val="0"/>
              </a:spcBef>
            </a:pPr>
            <a:r>
              <a:rPr lang="en-GB" altLang="en-US"/>
              <a:t>When we are in the threat circle we need to deal with it – how do we do this?</a:t>
            </a:r>
          </a:p>
        </p:txBody>
      </p:sp>
      <p:sp>
        <p:nvSpPr>
          <p:cNvPr id="50180" name="Slide Number Placeholder 3">
            <a:extLst>
              <a:ext uri="{FF2B5EF4-FFF2-40B4-BE49-F238E27FC236}">
                <a16:creationId xmlns:a16="http://schemas.microsoft.com/office/drawing/2014/main" id="{25DF992B-5B79-46C7-BBA7-9075699F95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7C35D8-4C6A-489C-B234-54CFE4E27214}" type="slidenum">
              <a:rPr lang="en-GB" altLang="en-US"/>
              <a:pPr>
                <a:spcBef>
                  <a:spcPct val="0"/>
                </a:spcBef>
              </a:pPr>
              <a:t>60</a:t>
            </a:fld>
            <a:endParaRPr lang="en-GB" altLang="en-US"/>
          </a:p>
        </p:txBody>
      </p:sp>
    </p:spTree>
    <p:extLst>
      <p:ext uri="{BB962C8B-B14F-4D97-AF65-F5344CB8AC3E}">
        <p14:creationId xmlns:p14="http://schemas.microsoft.com/office/powerpoint/2010/main" val="2216771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8C7303A-E29E-4818-8181-1C00A8896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593D75BD-5110-46BF-A22B-6EA0567ED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Clean the house, drink, keep busy, work harder</a:t>
            </a:r>
          </a:p>
          <a:p>
            <a:pPr eaLnBrk="1" hangingPunct="1"/>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Ask for help, tell someone, </a:t>
            </a:r>
          </a:p>
          <a:p>
            <a:pPr eaLnBrk="1" hangingPunct="1"/>
            <a:endParaRPr lang="en-GB"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Shout at yourself, take it out on other people</a:t>
            </a:r>
          </a:p>
          <a:p>
            <a:endParaRPr lang="en-GB" altLang="en-US">
              <a:ea typeface="ＭＳ Ｐゴシック" panose="020B0600070205080204" pitchFamily="34" charset="-128"/>
              <a:cs typeface="Arial" panose="020B0604020202020204" pitchFamily="34" charset="0"/>
            </a:endParaRPr>
          </a:p>
        </p:txBody>
      </p:sp>
      <p:sp>
        <p:nvSpPr>
          <p:cNvPr id="93188" name="Slide Number Placeholder 3">
            <a:extLst>
              <a:ext uri="{FF2B5EF4-FFF2-40B4-BE49-F238E27FC236}">
                <a16:creationId xmlns:a16="http://schemas.microsoft.com/office/drawing/2014/main" id="{9A668892-2128-4183-9F1B-7B3FBE8BA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0A2374-8E83-4FA1-BBBD-B18C2E5BDCC8}" type="slidenum">
              <a:rPr lang="en-GB" altLang="en-US">
                <a:latin typeface="Calibri" panose="020F0502020204030204" pitchFamily="34" charset="0"/>
              </a:rPr>
              <a:pPr/>
              <a:t>61</a:t>
            </a:fld>
            <a:endParaRPr lang="en-GB" altLang="en-US">
              <a:latin typeface="Calibri" panose="020F0502020204030204" pitchFamily="34" charset="0"/>
            </a:endParaRPr>
          </a:p>
        </p:txBody>
      </p:sp>
    </p:spTree>
    <p:extLst>
      <p:ext uri="{BB962C8B-B14F-4D97-AF65-F5344CB8AC3E}">
        <p14:creationId xmlns:p14="http://schemas.microsoft.com/office/powerpoint/2010/main" val="267366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62</a:t>
            </a:fld>
            <a:endParaRPr lang="en-GB" altLang="en-US">
              <a:latin typeface="Calibri" panose="020F0502020204030204" pitchFamily="34" charset="0"/>
            </a:endParaRPr>
          </a:p>
        </p:txBody>
      </p:sp>
    </p:spTree>
    <p:extLst>
      <p:ext uri="{BB962C8B-B14F-4D97-AF65-F5344CB8AC3E}">
        <p14:creationId xmlns:p14="http://schemas.microsoft.com/office/powerpoint/2010/main" val="111192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DA4DEDE-BA37-48A9-9BA2-FC6FD214D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54B3B8D-C3F6-4A5B-8823-488740383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Shame is a normal human emotion and a degree of it can be helpful (imagine a shameless person)</a:t>
            </a:r>
          </a:p>
          <a:p>
            <a:r>
              <a:rPr lang="en-GB" altLang="en-US" dirty="0"/>
              <a:t>Shame involves thoughts, feelings and behaviours and links to key fears/ threats</a:t>
            </a:r>
          </a:p>
          <a:p>
            <a:endParaRPr lang="en-GB" altLang="en-US" dirty="0"/>
          </a:p>
        </p:txBody>
      </p:sp>
      <p:sp>
        <p:nvSpPr>
          <p:cNvPr id="56324" name="Slide Number Placeholder 3">
            <a:extLst>
              <a:ext uri="{FF2B5EF4-FFF2-40B4-BE49-F238E27FC236}">
                <a16:creationId xmlns:a16="http://schemas.microsoft.com/office/drawing/2014/main" id="{89F9F58C-341F-4F09-B473-CB6086CCA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B8D42-547F-47D4-901E-83E2E5BBF656}"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25141739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To thrive these systems need to be in balance.  </a:t>
            </a:r>
          </a:p>
          <a:p>
            <a:pPr>
              <a:defRPr/>
            </a:pPr>
            <a:endParaRPr lang="en-GB" altLang="en-US" dirty="0"/>
          </a:p>
          <a:p>
            <a:pPr>
              <a:defRPr/>
            </a:pPr>
            <a:r>
              <a:rPr lang="en-GB" altLang="en-US" dirty="0"/>
              <a:t>This system motivates and directs us to important gives us positive </a:t>
            </a:r>
            <a:r>
              <a:rPr lang="en-GB" altLang="en-US" dirty="0" err="1"/>
              <a:t>meotions</a:t>
            </a:r>
            <a:r>
              <a:rPr lang="en-GB" altLang="en-US" dirty="0"/>
              <a:t> so motivates us to pursue </a:t>
            </a:r>
            <a:r>
              <a:rPr lang="en-GB" altLang="en-US" dirty="0" err="1"/>
              <a:t>improtant</a:t>
            </a:r>
            <a:endParaRPr lang="en-GB" altLang="en-US" dirty="0"/>
          </a:p>
          <a:p>
            <a:pPr>
              <a:defRPr/>
            </a:pPr>
            <a:r>
              <a:rPr lang="en-GB" altLang="en-US" dirty="0"/>
              <a:t>Resources, </a:t>
            </a:r>
            <a:r>
              <a:rPr lang="en-GB" altLang="en-US" dirty="0" err="1"/>
              <a:t>systme</a:t>
            </a:r>
            <a:r>
              <a:rPr lang="en-GB" altLang="en-US" dirty="0"/>
              <a:t> of </a:t>
            </a:r>
            <a:r>
              <a:rPr lang="en-GB" altLang="en-US" dirty="0" err="1"/>
              <a:t>desries</a:t>
            </a:r>
            <a:r>
              <a:rPr lang="en-GB" altLang="en-US" dirty="0"/>
              <a:t>, pleasure – food, friendships, both material and those linked to self-esteem (e.g.</a:t>
            </a:r>
          </a:p>
          <a:p>
            <a:pPr>
              <a:defRPr/>
            </a:pPr>
            <a:r>
              <a:rPr lang="en-GB" altLang="en-US" dirty="0"/>
              <a:t>seeking status or fame, copping off, getting a new job, winning a competition</a:t>
            </a:r>
          </a:p>
          <a:p>
            <a:pPr>
              <a:defRPr/>
            </a:pPr>
            <a:r>
              <a:rPr lang="en-GB" altLang="en-US" dirty="0" err="1"/>
              <a:t>Acquistion</a:t>
            </a:r>
            <a:r>
              <a:rPr lang="en-GB" altLang="en-US" dirty="0"/>
              <a:t> system rewards, </a:t>
            </a:r>
            <a:r>
              <a:rPr lang="en-GB" altLang="en-US" dirty="0" err="1"/>
              <a:t>achievemnts</a:t>
            </a:r>
            <a:r>
              <a:rPr lang="en-GB" altLang="en-US" dirty="0"/>
              <a:t>, resources</a:t>
            </a:r>
          </a:p>
          <a:p>
            <a:pPr>
              <a:defRPr/>
            </a:pPr>
            <a:r>
              <a:rPr lang="en-GB" altLang="en-US" dirty="0"/>
              <a:t>–􀀁􀁋 It is an activating system highly stimulated by certain</a:t>
            </a:r>
          </a:p>
          <a:p>
            <a:pPr>
              <a:defRPr/>
            </a:pPr>
            <a:r>
              <a:rPr lang="en-GB" altLang="en-US" dirty="0"/>
              <a:t>drugs</a:t>
            </a:r>
          </a:p>
          <a:p>
            <a:pPr>
              <a:defRPr/>
            </a:pPr>
            <a:r>
              <a:rPr lang="en-GB" altLang="en-US" dirty="0"/>
              <a:t>􀀁􀁋 The positive emotions flowing from this system are</a:t>
            </a:r>
          </a:p>
          <a:p>
            <a:pPr>
              <a:defRPr/>
            </a:pPr>
            <a:r>
              <a:rPr lang="en-GB" altLang="en-US" dirty="0"/>
              <a:t>often the focus of western society be thinner, be taller, be successful, have this car, holiday, project a certain image (</a:t>
            </a:r>
            <a:r>
              <a:rPr lang="en-GB" altLang="en-US" dirty="0" err="1"/>
              <a:t>facebook</a:t>
            </a:r>
            <a:r>
              <a:rPr lang="en-GB" altLang="en-US" dirty="0"/>
              <a:t>)</a:t>
            </a:r>
          </a:p>
          <a:p>
            <a:pPr>
              <a:defRPr/>
            </a:pPr>
            <a:endParaRPr lang="en-GB" altLang="en-US" dirty="0"/>
          </a:p>
          <a:p>
            <a:pPr>
              <a:defRPr/>
            </a:pPr>
            <a:r>
              <a:rPr lang="en-GB" altLang="en-US" dirty="0"/>
              <a:t>Can cause problems should, ought to, must, wish</a:t>
            </a:r>
          </a:p>
          <a:p>
            <a:pPr>
              <a:defRPr/>
            </a:pPr>
            <a:r>
              <a:rPr lang="en-GB" altLang="en-US" dirty="0"/>
              <a:t>musts’. Some individuals pursue status, material possessions</a:t>
            </a:r>
          </a:p>
          <a:p>
            <a:pPr>
              <a:defRPr/>
            </a:pPr>
            <a:r>
              <a:rPr lang="en-GB" altLang="en-US" dirty="0"/>
              <a:t>and achievement in order to feel safe and avoid</a:t>
            </a:r>
          </a:p>
          <a:p>
            <a:pPr>
              <a:defRPr/>
            </a:pPr>
            <a:r>
              <a:rPr lang="en-GB" altLang="en-US" dirty="0"/>
              <a:t>feelings of rejection, or inferiority.</a:t>
            </a:r>
          </a:p>
          <a:p>
            <a:pPr>
              <a:defRPr/>
            </a:pPr>
            <a:r>
              <a:rPr lang="en-GB" altLang="en-US" dirty="0"/>
              <a:t>They may feel the need to prove themselves and</a:t>
            </a:r>
          </a:p>
          <a:p>
            <a:pPr>
              <a:defRPr/>
            </a:pPr>
            <a:r>
              <a:rPr lang="en-GB" altLang="en-US" dirty="0"/>
              <a:t>to be constantly achieving. </a:t>
            </a:r>
            <a:r>
              <a:rPr lang="en-GB" altLang="en-US" dirty="0" err="1"/>
              <a:t>Depue</a:t>
            </a:r>
            <a:r>
              <a:rPr lang="en-GB" altLang="en-US" dirty="0"/>
              <a:t> &amp; </a:t>
            </a:r>
            <a:r>
              <a:rPr lang="en-GB" altLang="en-US" dirty="0" err="1"/>
              <a:t>Morrone</a:t>
            </a:r>
            <a:r>
              <a:rPr lang="en-GB" altLang="en-US" dirty="0"/>
              <a:t>-</a:t>
            </a:r>
          </a:p>
          <a:p>
            <a:pPr>
              <a:defRPr/>
            </a:pPr>
            <a:r>
              <a:rPr lang="en-GB" altLang="en-US" dirty="0" err="1"/>
              <a:t>Strupinsky</a:t>
            </a:r>
            <a:r>
              <a:rPr lang="en-GB" altLang="en-US" dirty="0"/>
              <a:t> (2005) </a:t>
            </a:r>
          </a:p>
          <a:p>
            <a:pPr>
              <a:defRPr/>
            </a:pPr>
            <a:r>
              <a:rPr lang="en-GB" altLang="en-US" dirty="0"/>
              <a:t>status-seeking,</a:t>
            </a:r>
          </a:p>
          <a:p>
            <a:pPr>
              <a:defRPr/>
            </a:pPr>
            <a:r>
              <a:rPr lang="en-GB" altLang="en-US" dirty="0"/>
              <a:t>competitiveness and working to avoid rejection</a:t>
            </a:r>
          </a:p>
          <a:p>
            <a:pPr>
              <a:defRPr/>
            </a:pPr>
            <a:r>
              <a:rPr lang="en-GB" altLang="en-US" dirty="0"/>
              <a:t>Eating disorders</a:t>
            </a:r>
          </a:p>
          <a:p>
            <a:pPr>
              <a:defRPr/>
            </a:pPr>
            <a:r>
              <a:rPr lang="en-GB" altLang="en-US" dirty="0"/>
              <a:t>Bipolar</a:t>
            </a:r>
          </a:p>
          <a:p>
            <a:pPr>
              <a:defRPr/>
            </a:pPr>
            <a:r>
              <a:rPr lang="en-GB" altLang="en-US" dirty="0"/>
              <a:t>Drug </a:t>
            </a:r>
            <a:r>
              <a:rPr lang="en-GB" altLang="en-US" dirty="0" err="1"/>
              <a:t>alochol</a:t>
            </a:r>
            <a:r>
              <a:rPr lang="en-GB" altLang="en-US" dirty="0"/>
              <a:t> use</a:t>
            </a:r>
          </a:p>
          <a:p>
            <a:pPr>
              <a:defRPr/>
            </a:pPr>
            <a:r>
              <a:rPr lang="en-GB" altLang="en-US" dirty="0"/>
              <a:t>Gamblers, shoppers</a:t>
            </a:r>
          </a:p>
          <a:p>
            <a:pPr>
              <a:defRPr/>
            </a:pPr>
            <a:r>
              <a:rPr lang="en-GB" altLang="en-US" dirty="0"/>
              <a:t>In depression there is a toning down of this system, people loss </a:t>
            </a:r>
            <a:r>
              <a:rPr lang="en-GB" altLang="en-US" dirty="0" err="1"/>
              <a:t>th</a:t>
            </a:r>
            <a:r>
              <a:rPr lang="en-GB" altLang="en-US" dirty="0"/>
              <a:t> </a:t>
            </a:r>
            <a:r>
              <a:rPr lang="en-GB" altLang="en-US" dirty="0" err="1"/>
              <a:t>emotivation</a:t>
            </a:r>
            <a:r>
              <a:rPr lang="en-GB" altLang="en-US" dirty="0"/>
              <a:t> to pursue things, can’t stimulate it system goes flat</a:t>
            </a:r>
          </a:p>
          <a:p>
            <a:pPr>
              <a:defRPr/>
            </a:pPr>
            <a:r>
              <a:rPr lang="en-GB" altLang="en-US" dirty="0"/>
              <a:t>Compassion-focused therapy</a:t>
            </a:r>
          </a:p>
          <a:p>
            <a:pPr>
              <a:defRPr/>
            </a:pPr>
            <a:r>
              <a:rPr lang="en-GB" altLang="en-US" dirty="0"/>
              <a:t>explores the function of the client’s goals and how</a:t>
            </a:r>
          </a:p>
          <a:p>
            <a:pPr>
              <a:defRPr/>
            </a:pPr>
            <a:r>
              <a:rPr lang="en-GB" altLang="en-US" dirty="0"/>
              <a:t>the individual reacts if they stumble or fail to reach</a:t>
            </a:r>
          </a:p>
          <a:p>
            <a:pPr>
              <a:defRPr/>
            </a:pPr>
            <a:r>
              <a:rPr lang="en-GB" altLang="en-US" dirty="0"/>
              <a:t>them. Is there disappointment or an attack on self</a:t>
            </a:r>
          </a:p>
          <a:p>
            <a:pPr>
              <a:defRPr/>
            </a:pPr>
            <a:r>
              <a:rPr lang="en-GB" altLang="en-US" dirty="0"/>
              <a:t>or others? Some individuals have a self-identity</a:t>
            </a:r>
          </a:p>
          <a:p>
            <a:pPr>
              <a:defRPr/>
            </a:pPr>
            <a:r>
              <a:rPr lang="en-GB" altLang="en-US" dirty="0"/>
              <a:t>goal to be ‘nice and liked’. The function of this goal</a:t>
            </a:r>
          </a:p>
          <a:p>
            <a:pPr>
              <a:defRPr/>
            </a:pPr>
            <a:r>
              <a:rPr lang="en-GB" altLang="en-US" dirty="0"/>
              <a:t>is to win affection and avoid rejection and conflict,</a:t>
            </a:r>
          </a:p>
          <a:p>
            <a:pPr>
              <a:defRPr/>
            </a:pPr>
            <a:r>
              <a:rPr lang="en-GB" altLang="en-US" dirty="0"/>
              <a:t>and if this fails they can become self-critical.</a:t>
            </a:r>
          </a:p>
          <a:p>
            <a:pPr>
              <a:defRPr/>
            </a:pPr>
            <a:endParaRPr lang="en-GB" altLang="en-US" dirty="0"/>
          </a:p>
          <a:p>
            <a:pPr>
              <a:defRPr/>
            </a:pPr>
            <a:r>
              <a:rPr lang="en-GB" altLang="en-US" dirty="0"/>
              <a:t>When animals are not threatened and not seeking</a:t>
            </a:r>
          </a:p>
          <a:p>
            <a:pPr>
              <a:defRPr/>
            </a:pPr>
            <a:r>
              <a:rPr lang="en-GB" altLang="en-US" dirty="0"/>
              <a:t>resources they can become content, linked to brains opiates, Oxytocin</a:t>
            </a:r>
          </a:p>
          <a:p>
            <a:pPr>
              <a:defRPr/>
            </a:pPr>
            <a:r>
              <a:rPr lang="en-GB" altLang="en-US" dirty="0"/>
              <a:t>developed with the evolution of attachment</a:t>
            </a:r>
          </a:p>
          <a:p>
            <a:pPr>
              <a:defRPr/>
            </a:pPr>
            <a:r>
              <a:rPr lang="en-GB" altLang="en-US" dirty="0"/>
              <a:t>behaviour. The caring behaviour of the parent,</a:t>
            </a:r>
          </a:p>
          <a:p>
            <a:pPr>
              <a:defRPr/>
            </a:pPr>
            <a:r>
              <a:rPr lang="en-GB" altLang="en-US" dirty="0"/>
              <a:t>especially physical proximity, has a soothing effect</a:t>
            </a:r>
          </a:p>
          <a:p>
            <a:pPr>
              <a:defRPr/>
            </a:pPr>
            <a:r>
              <a:rPr lang="en-GB" altLang="en-US" dirty="0"/>
              <a:t>on the infant’s physiology. Naughty step</a:t>
            </a:r>
          </a:p>
          <a:p>
            <a:pPr>
              <a:defRPr/>
            </a:pPr>
            <a:r>
              <a:rPr lang="en-GB" altLang="en-US" dirty="0"/>
              <a:t>􀀁􀁋 Contentment is associated with a positive ‘calm’,</a:t>
            </a:r>
          </a:p>
          <a:p>
            <a:pPr>
              <a:defRPr/>
            </a:pPr>
            <a:r>
              <a:rPr lang="en-GB" altLang="en-US" dirty="0"/>
              <a:t>positive affects and sense of well-being; contentment</a:t>
            </a:r>
          </a:p>
          <a:p>
            <a:pPr>
              <a:defRPr/>
            </a:pPr>
            <a:r>
              <a:rPr lang="en-GB" altLang="en-US" dirty="0"/>
              <a:t>is not just the absence of threat</a:t>
            </a:r>
          </a:p>
          <a:p>
            <a:pPr>
              <a:defRPr/>
            </a:pPr>
            <a:r>
              <a:rPr lang="en-GB" altLang="en-US" dirty="0"/>
              <a:t>􀀁􀁋 The evolution of attachment behaviour utilised the</a:t>
            </a:r>
          </a:p>
          <a:p>
            <a:pPr>
              <a:defRPr/>
            </a:pPr>
            <a:r>
              <a:rPr lang="en-GB" altLang="en-US" dirty="0"/>
              <a:t>contentment system, and enabled signals of caring</a:t>
            </a:r>
          </a:p>
          <a:p>
            <a:pPr>
              <a:defRPr/>
            </a:pPr>
            <a:r>
              <a:rPr lang="en-GB" altLang="en-US" dirty="0"/>
              <a:t>and kindness to have soothing qualities that activate</a:t>
            </a:r>
          </a:p>
          <a:p>
            <a:pPr>
              <a:defRPr/>
            </a:pPr>
            <a:r>
              <a:rPr lang="en-GB" altLang="en-US" dirty="0"/>
              <a:t>positive affects linked to feelings of well-being,</a:t>
            </a:r>
          </a:p>
          <a:p>
            <a:pPr>
              <a:defRPr/>
            </a:pPr>
            <a:r>
              <a:rPr lang="en-GB" altLang="en-US" dirty="0"/>
              <a:t>safeness and social-connectedness. This aspect of the</a:t>
            </a:r>
          </a:p>
          <a:p>
            <a:pPr>
              <a:defRPr/>
            </a:pPr>
            <a:r>
              <a:rPr lang="en-GB" altLang="en-US" dirty="0"/>
              <a:t>system may be called ‘social safeness’</a:t>
            </a:r>
          </a:p>
          <a:p>
            <a:pPr>
              <a:defRPr/>
            </a:pPr>
            <a:r>
              <a:rPr lang="en-GB" altLang="en-US" dirty="0"/>
              <a:t>􀀁􀁋 The contentment/social safeness system is internally</a:t>
            </a:r>
          </a:p>
          <a:p>
            <a:pPr>
              <a:defRPr/>
            </a:pPr>
            <a:r>
              <a:rPr lang="en-GB" altLang="en-US" dirty="0"/>
              <a:t>wired to act as a regulator of the threat protection and</a:t>
            </a:r>
          </a:p>
          <a:p>
            <a:pPr>
              <a:defRPr/>
            </a:pPr>
            <a:r>
              <a:rPr lang="en-GB" altLang="en-US" dirty="0"/>
              <a:t>drive systems</a:t>
            </a:r>
          </a:p>
          <a:p>
            <a:pPr>
              <a:defRPr/>
            </a:pPr>
            <a:r>
              <a:rPr lang="en-GB" altLang="en-US" dirty="0"/>
              <a:t>􀀁􀁋 Compassion-focused therapy and compassionate mind</a:t>
            </a:r>
          </a:p>
          <a:p>
            <a:pPr>
              <a:defRPr/>
            </a:pPr>
            <a:r>
              <a:rPr lang="en-GB" altLang="en-US" dirty="0"/>
              <a:t>training are directed at facilitating development of the</a:t>
            </a:r>
          </a:p>
          <a:p>
            <a:pPr>
              <a:defRPr/>
            </a:pPr>
            <a:r>
              <a:rPr lang="en-GB" altLang="en-US" dirty="0"/>
              <a:t>soothing and social safeness system</a:t>
            </a:r>
          </a:p>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63</a:t>
            </a:fld>
            <a:endParaRPr lang="en-GB" altLang="en-US"/>
          </a:p>
        </p:txBody>
      </p:sp>
    </p:spTree>
    <p:extLst>
      <p:ext uri="{BB962C8B-B14F-4D97-AF65-F5344CB8AC3E}">
        <p14:creationId xmlns:p14="http://schemas.microsoft.com/office/powerpoint/2010/main" val="1944863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CFAB5C-784A-49F6-A644-D489D97D5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ED1CDA-8C85-4789-BAEF-AC5DF0726C2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GB" altLang="en-US" dirty="0"/>
          </a:p>
        </p:txBody>
      </p:sp>
      <p:sp>
        <p:nvSpPr>
          <p:cNvPr id="52228" name="Slide Number Placeholder 3">
            <a:extLst>
              <a:ext uri="{FF2B5EF4-FFF2-40B4-BE49-F238E27FC236}">
                <a16:creationId xmlns:a16="http://schemas.microsoft.com/office/drawing/2014/main" id="{2B2E50D8-4C11-4C0F-9467-4112F5541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13AC-9A69-4022-A1E9-F9C5685BCF0D}" type="slidenum">
              <a:rPr lang="en-GB" altLang="en-US"/>
              <a:pPr>
                <a:spcBef>
                  <a:spcPct val="0"/>
                </a:spcBef>
              </a:pPr>
              <a:t>64</a:t>
            </a:fld>
            <a:endParaRPr lang="en-GB" altLang="en-US"/>
          </a:p>
        </p:txBody>
      </p:sp>
    </p:spTree>
    <p:extLst>
      <p:ext uri="{BB962C8B-B14F-4D97-AF65-F5344CB8AC3E}">
        <p14:creationId xmlns:p14="http://schemas.microsoft.com/office/powerpoint/2010/main" val="525168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A4CAE7-5B3A-4D6D-8534-BB1C18912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CE17796-63F5-4F0A-B156-46723F0C9C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a:p>
        </p:txBody>
      </p:sp>
      <p:sp>
        <p:nvSpPr>
          <p:cNvPr id="64516" name="Slide Number Placeholder 3">
            <a:extLst>
              <a:ext uri="{FF2B5EF4-FFF2-40B4-BE49-F238E27FC236}">
                <a16:creationId xmlns:a16="http://schemas.microsoft.com/office/drawing/2014/main" id="{E85061EE-D1D4-46CB-8386-3FEEA6D18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86BEDA-E074-4553-B9E0-790FA280ACFE}" type="slidenum">
              <a:rPr lang="en-GB" altLang="en-US">
                <a:latin typeface="Calibri" panose="020F0502020204030204" pitchFamily="34" charset="0"/>
              </a:rPr>
              <a:pPr/>
              <a:t>65</a:t>
            </a:fld>
            <a:endParaRPr lang="en-GB" altLang="en-US">
              <a:latin typeface="Calibri" panose="020F0502020204030204" pitchFamily="34" charset="0"/>
            </a:endParaRPr>
          </a:p>
        </p:txBody>
      </p:sp>
    </p:spTree>
    <p:extLst>
      <p:ext uri="{BB962C8B-B14F-4D97-AF65-F5344CB8AC3E}">
        <p14:creationId xmlns:p14="http://schemas.microsoft.com/office/powerpoint/2010/main" val="26183727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66</a:t>
            </a:fld>
            <a:endParaRPr lang="en-GB"/>
          </a:p>
        </p:txBody>
      </p:sp>
    </p:spTree>
    <p:extLst>
      <p:ext uri="{BB962C8B-B14F-4D97-AF65-F5344CB8AC3E}">
        <p14:creationId xmlns:p14="http://schemas.microsoft.com/office/powerpoint/2010/main" val="38543347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negotiate with the patient for 1:1’s – how long would do you want to meet for today 20-30 mins?</a:t>
            </a:r>
          </a:p>
        </p:txBody>
      </p:sp>
      <p:sp>
        <p:nvSpPr>
          <p:cNvPr id="4" name="Slide Number Placeholder 3"/>
          <p:cNvSpPr>
            <a:spLocks noGrp="1"/>
          </p:cNvSpPr>
          <p:nvPr>
            <p:ph type="sldNum" sz="quarter" idx="5"/>
          </p:nvPr>
        </p:nvSpPr>
        <p:spPr/>
        <p:txBody>
          <a:bodyPr/>
          <a:lstStyle/>
          <a:p>
            <a:fld id="{11EE7B33-34E2-48BB-969F-C77831C6FE52}" type="slidenum">
              <a:rPr lang="en-GB" smtClean="0"/>
              <a:t>67</a:t>
            </a:fld>
            <a:endParaRPr lang="en-GB"/>
          </a:p>
        </p:txBody>
      </p:sp>
    </p:spTree>
    <p:extLst>
      <p:ext uri="{BB962C8B-B14F-4D97-AF65-F5344CB8AC3E}">
        <p14:creationId xmlns:p14="http://schemas.microsoft.com/office/powerpoint/2010/main" val="3557170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anticipate what problems might come up form knowing the service users and have these in mind</a:t>
            </a:r>
          </a:p>
          <a:p>
            <a:r>
              <a:rPr lang="en-GB" dirty="0"/>
              <a:t>e.g. if someone is being disruptive and repeatedly not sticking to the gr despite feedback they will be asked to leave</a:t>
            </a:r>
          </a:p>
        </p:txBody>
      </p:sp>
      <p:sp>
        <p:nvSpPr>
          <p:cNvPr id="4" name="Slide Number Placeholder 3"/>
          <p:cNvSpPr>
            <a:spLocks noGrp="1"/>
          </p:cNvSpPr>
          <p:nvPr>
            <p:ph type="sldNum" sz="quarter" idx="5"/>
          </p:nvPr>
        </p:nvSpPr>
        <p:spPr/>
        <p:txBody>
          <a:bodyPr/>
          <a:lstStyle/>
          <a:p>
            <a:fld id="{11EE7B33-34E2-48BB-969F-C77831C6FE52}" type="slidenum">
              <a:rPr lang="en-GB" smtClean="0"/>
              <a:t>68</a:t>
            </a:fld>
            <a:endParaRPr lang="en-GB"/>
          </a:p>
        </p:txBody>
      </p:sp>
    </p:spTree>
    <p:extLst>
      <p:ext uri="{BB962C8B-B14F-4D97-AF65-F5344CB8AC3E}">
        <p14:creationId xmlns:p14="http://schemas.microsoft.com/office/powerpoint/2010/main" val="2276795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Clr>
                <a:srgbClr val="231F20"/>
              </a:buClr>
              <a:buSzPts val="1200"/>
              <a:tabLst>
                <a:tab pos="342900" algn="l"/>
              </a:tabLst>
            </a:pPr>
            <a:r>
              <a:rPr lang="en-GB" sz="1200" spc="-41" dirty="0">
                <a:solidFill>
                  <a:srgbClr val="490092"/>
                </a:solidFill>
                <a:latin typeface="Verdana Pro" panose="020B0604030504040204" pitchFamily="34" charset="0"/>
                <a:ea typeface="Times New Roman" panose="02020603050405020304" pitchFamily="18" charset="0"/>
              </a:rPr>
              <a:t>Music, TV, </a:t>
            </a:r>
            <a:r>
              <a:rPr lang="en-GB" sz="1200" spc="-41" dirty="0" err="1">
                <a:solidFill>
                  <a:srgbClr val="490092"/>
                </a:solidFill>
                <a:latin typeface="Verdana Pro" panose="020B0604030504040204" pitchFamily="34" charset="0"/>
                <a:ea typeface="Times New Roman" panose="02020603050405020304" pitchFamily="18" charset="0"/>
              </a:rPr>
              <a:t>Youtube</a:t>
            </a:r>
            <a:endParaRPr lang="en-GB" sz="1200" spc="-41" dirty="0">
              <a:solidFill>
                <a:srgbClr val="490092"/>
              </a:solidFill>
              <a:latin typeface="Verdana Pro" panose="020B0604030504040204" pitchFamily="34" charset="0"/>
              <a:ea typeface="Arial" panose="020B0604020202020204" pitchFamily="34" charset="0"/>
            </a:endParaRPr>
          </a:p>
          <a:p>
            <a:pPr marL="257175" indent="-257175">
              <a:buClr>
                <a:srgbClr val="231F20"/>
              </a:buClr>
              <a:buSzPts val="1200"/>
              <a:tabLst>
                <a:tab pos="342900" algn="l"/>
              </a:tabLst>
            </a:pPr>
            <a:r>
              <a:rPr lang="en-GB" sz="1200" spc="-41" dirty="0">
                <a:solidFill>
                  <a:srgbClr val="490092"/>
                </a:solidFill>
                <a:latin typeface="Verdana Pro" panose="020B0604030504040204" pitchFamily="34" charset="0"/>
                <a:ea typeface="Times New Roman" panose="02020603050405020304" pitchFamily="18" charset="0"/>
              </a:rPr>
              <a:t>Pictures of loved ones</a:t>
            </a:r>
            <a:endParaRPr lang="en-GB" sz="1200" spc="-41" dirty="0">
              <a:solidFill>
                <a:srgbClr val="490092"/>
              </a:solidFill>
              <a:latin typeface="Verdana Pro" panose="020B060403050404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71</a:t>
            </a:fld>
            <a:endParaRPr lang="en-GB"/>
          </a:p>
        </p:txBody>
      </p:sp>
    </p:spTree>
    <p:extLst>
      <p:ext uri="{BB962C8B-B14F-4D97-AF65-F5344CB8AC3E}">
        <p14:creationId xmlns:p14="http://schemas.microsoft.com/office/powerpoint/2010/main" val="20622146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Clr>
                <a:srgbClr val="231F20"/>
              </a:buClr>
              <a:buSzPts val="1200"/>
              <a:tabLst>
                <a:tab pos="342900" algn="l"/>
              </a:tabLst>
            </a:pPr>
            <a:r>
              <a:rPr lang="en-GB" sz="1200" spc="-41" dirty="0">
                <a:solidFill>
                  <a:srgbClr val="490092"/>
                </a:solidFill>
                <a:latin typeface="Verdana Pro" panose="020B0604030504040204" pitchFamily="34" charset="0"/>
                <a:ea typeface="Times New Roman" panose="02020603050405020304" pitchFamily="18" charset="0"/>
              </a:rPr>
              <a:t>Music, TV, </a:t>
            </a:r>
            <a:r>
              <a:rPr lang="en-GB" sz="1200" spc="-41" dirty="0" err="1">
                <a:solidFill>
                  <a:srgbClr val="490092"/>
                </a:solidFill>
                <a:latin typeface="Verdana Pro" panose="020B0604030504040204" pitchFamily="34" charset="0"/>
                <a:ea typeface="Times New Roman" panose="02020603050405020304" pitchFamily="18" charset="0"/>
              </a:rPr>
              <a:t>Youtube</a:t>
            </a:r>
            <a:endParaRPr lang="en-GB" sz="1200" spc="-41" dirty="0">
              <a:solidFill>
                <a:srgbClr val="490092"/>
              </a:solidFill>
              <a:latin typeface="Verdana Pro" panose="020B0604030504040204" pitchFamily="34" charset="0"/>
              <a:ea typeface="Arial" panose="020B0604020202020204" pitchFamily="34" charset="0"/>
            </a:endParaRPr>
          </a:p>
          <a:p>
            <a:pPr marL="257175" indent="-257175">
              <a:buClr>
                <a:srgbClr val="231F20"/>
              </a:buClr>
              <a:buSzPts val="1200"/>
              <a:tabLst>
                <a:tab pos="342900" algn="l"/>
              </a:tabLst>
            </a:pPr>
            <a:r>
              <a:rPr lang="en-GB" sz="1200" spc="-41" dirty="0">
                <a:solidFill>
                  <a:srgbClr val="490092"/>
                </a:solidFill>
                <a:latin typeface="Verdana Pro" panose="020B0604030504040204" pitchFamily="34" charset="0"/>
                <a:ea typeface="Times New Roman" panose="02020603050405020304" pitchFamily="18" charset="0"/>
              </a:rPr>
              <a:t>Pictures of loved ones</a:t>
            </a:r>
            <a:endParaRPr lang="en-GB" sz="1200" spc="-41" dirty="0">
              <a:solidFill>
                <a:srgbClr val="490092"/>
              </a:solidFill>
              <a:latin typeface="Verdana Pro" panose="020B060403050404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72</a:t>
            </a:fld>
            <a:endParaRPr lang="en-GB"/>
          </a:p>
        </p:txBody>
      </p:sp>
    </p:spTree>
    <p:extLst>
      <p:ext uri="{BB962C8B-B14F-4D97-AF65-F5344CB8AC3E}">
        <p14:creationId xmlns:p14="http://schemas.microsoft.com/office/powerpoint/2010/main" val="1019746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Clr>
                <a:srgbClr val="231F20"/>
              </a:buClr>
              <a:buSzPts val="1200"/>
              <a:tabLst>
                <a:tab pos="342900" algn="l"/>
              </a:tabLst>
            </a:pPr>
            <a:r>
              <a:rPr lang="en-GB" sz="1200" spc="-41" dirty="0">
                <a:solidFill>
                  <a:srgbClr val="490092"/>
                </a:solidFill>
                <a:latin typeface="Verdana Pro" panose="020B0604030504040204" pitchFamily="34" charset="0"/>
                <a:ea typeface="Times New Roman" panose="02020603050405020304" pitchFamily="18" charset="0"/>
              </a:rPr>
              <a:t>Music, TV, </a:t>
            </a:r>
            <a:r>
              <a:rPr lang="en-GB" sz="1200" spc="-41" dirty="0" err="1">
                <a:solidFill>
                  <a:srgbClr val="490092"/>
                </a:solidFill>
                <a:latin typeface="Verdana Pro" panose="020B0604030504040204" pitchFamily="34" charset="0"/>
                <a:ea typeface="Times New Roman" panose="02020603050405020304" pitchFamily="18" charset="0"/>
              </a:rPr>
              <a:t>Youtube</a:t>
            </a:r>
            <a:endParaRPr lang="en-GB" sz="1200" spc="-41" dirty="0">
              <a:solidFill>
                <a:srgbClr val="490092"/>
              </a:solidFill>
              <a:latin typeface="Verdana Pro" panose="020B0604030504040204" pitchFamily="34" charset="0"/>
              <a:ea typeface="Arial" panose="020B0604020202020204" pitchFamily="34" charset="0"/>
            </a:endParaRPr>
          </a:p>
          <a:p>
            <a:pPr marL="257175" indent="-257175">
              <a:buClr>
                <a:srgbClr val="231F20"/>
              </a:buClr>
              <a:buSzPts val="1200"/>
              <a:tabLst>
                <a:tab pos="342900" algn="l"/>
              </a:tabLst>
            </a:pPr>
            <a:r>
              <a:rPr lang="en-GB" sz="1200" spc="-41" dirty="0">
                <a:solidFill>
                  <a:srgbClr val="490092"/>
                </a:solidFill>
                <a:latin typeface="Verdana Pro" panose="020B0604030504040204" pitchFamily="34" charset="0"/>
                <a:ea typeface="Times New Roman" panose="02020603050405020304" pitchFamily="18" charset="0"/>
              </a:rPr>
              <a:t>Pictures of loved ones</a:t>
            </a:r>
            <a:endParaRPr lang="en-GB" sz="1200" spc="-41" dirty="0">
              <a:solidFill>
                <a:srgbClr val="490092"/>
              </a:solidFill>
              <a:latin typeface="Verdana Pro" panose="020B060403050404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73</a:t>
            </a:fld>
            <a:endParaRPr lang="en-GB"/>
          </a:p>
        </p:txBody>
      </p:sp>
    </p:spTree>
    <p:extLst>
      <p:ext uri="{BB962C8B-B14F-4D97-AF65-F5344CB8AC3E}">
        <p14:creationId xmlns:p14="http://schemas.microsoft.com/office/powerpoint/2010/main" val="39651401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74</a:t>
            </a:fld>
            <a:endParaRPr lang="en-GB"/>
          </a:p>
        </p:txBody>
      </p:sp>
    </p:spTree>
    <p:extLst>
      <p:ext uri="{BB962C8B-B14F-4D97-AF65-F5344CB8AC3E}">
        <p14:creationId xmlns:p14="http://schemas.microsoft.com/office/powerpoint/2010/main" val="298047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DA4DEDE-BA37-48A9-9BA2-FC6FD214D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54B3B8D-C3F6-4A5B-8823-488740383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6324" name="Slide Number Placeholder 3">
            <a:extLst>
              <a:ext uri="{FF2B5EF4-FFF2-40B4-BE49-F238E27FC236}">
                <a16:creationId xmlns:a16="http://schemas.microsoft.com/office/drawing/2014/main" id="{89F9F58C-341F-4F09-B473-CB6086CCA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B8D42-547F-47D4-901E-83E2E5BBF656}" type="slidenum">
              <a:rPr lang="en-GB" altLang="en-US">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3981867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75</a:t>
            </a:fld>
            <a:endParaRPr lang="en-GB"/>
          </a:p>
        </p:txBody>
      </p:sp>
    </p:spTree>
    <p:extLst>
      <p:ext uri="{BB962C8B-B14F-4D97-AF65-F5344CB8AC3E}">
        <p14:creationId xmlns:p14="http://schemas.microsoft.com/office/powerpoint/2010/main" val="35533026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BD8B93-91F5-4050-B21B-34975DEA60BC}" type="slidenum">
              <a:rPr lang="en-GB" smtClean="0"/>
              <a:t>78</a:t>
            </a:fld>
            <a:endParaRPr lang="en-GB"/>
          </a:p>
        </p:txBody>
      </p:sp>
    </p:spTree>
    <p:extLst>
      <p:ext uri="{BB962C8B-B14F-4D97-AF65-F5344CB8AC3E}">
        <p14:creationId xmlns:p14="http://schemas.microsoft.com/office/powerpoint/2010/main" val="233665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EE7B33-34E2-48BB-969F-C77831C6FE52}" type="slidenum">
              <a:rPr lang="en-GB" smtClean="0"/>
              <a:t>80</a:t>
            </a:fld>
            <a:endParaRPr lang="en-GB"/>
          </a:p>
        </p:txBody>
      </p:sp>
    </p:spTree>
    <p:extLst>
      <p:ext uri="{BB962C8B-B14F-4D97-AF65-F5344CB8AC3E}">
        <p14:creationId xmlns:p14="http://schemas.microsoft.com/office/powerpoint/2010/main" val="85561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DA4DEDE-BA37-48A9-9BA2-FC6FD214D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54B3B8D-C3F6-4A5B-8823-488740383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Shame is a normal human emotion and a degree of it can be helpful (imagine a shameless person)</a:t>
            </a:r>
          </a:p>
          <a:p>
            <a:r>
              <a:rPr lang="en-GB" altLang="en-US" dirty="0"/>
              <a:t>Shame involves thoughts, feelings and behaviours and links to key fears/ threats</a:t>
            </a:r>
          </a:p>
          <a:p>
            <a:endParaRPr lang="en-GB" altLang="en-US" dirty="0"/>
          </a:p>
        </p:txBody>
      </p:sp>
      <p:sp>
        <p:nvSpPr>
          <p:cNvPr id="56324" name="Slide Number Placeholder 3">
            <a:extLst>
              <a:ext uri="{FF2B5EF4-FFF2-40B4-BE49-F238E27FC236}">
                <a16:creationId xmlns:a16="http://schemas.microsoft.com/office/drawing/2014/main" id="{89F9F58C-341F-4F09-B473-CB6086CCA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B8D42-547F-47D4-901E-83E2E5BBF656}"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AFB98F3-A45A-43A1-BE2A-D6AEBE829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6CC094C-501A-41DA-BE1C-078C1A63C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External shame is experiencing indifference, disengaged or negative affects in the mind of the other</a:t>
            </a:r>
          </a:p>
          <a:p>
            <a:r>
              <a:rPr lang="en-GB" altLang="en-US">
                <a:latin typeface="Arial" panose="020B0604020202020204" pitchFamily="34" charset="0"/>
                <a:ea typeface="ＭＳ Ｐゴシック" panose="020B0600070205080204" pitchFamily="34" charset="-128"/>
                <a:cs typeface="Arial" panose="020B0604020202020204" pitchFamily="34" charset="0"/>
              </a:rPr>
              <a:t>.  </a:t>
            </a:r>
          </a:p>
          <a:p>
            <a:r>
              <a:rPr lang="en-GB" altLang="en-US">
                <a:latin typeface="Arial" panose="020B0604020202020204" pitchFamily="34" charset="0"/>
                <a:ea typeface="ＭＳ Ｐゴシック" panose="020B0600070205080204" pitchFamily="34" charset="-128"/>
                <a:cs typeface="Arial" panose="020B0604020202020204" pitchFamily="34" charset="0"/>
              </a:rPr>
              <a:t>	This immediately shifts </a:t>
            </a:r>
          </a:p>
          <a:p>
            <a:r>
              <a:rPr lang="en-GB" altLang="en-US">
                <a:latin typeface="Arial" panose="020B0604020202020204" pitchFamily="34" charset="0"/>
                <a:ea typeface="ＭＳ Ｐゴシック" panose="020B0600070205080204" pitchFamily="34" charset="-128"/>
                <a:cs typeface="Arial" panose="020B0604020202020204" pitchFamily="34" charset="0"/>
              </a:rPr>
              <a:t>	our brain to threat </a:t>
            </a:r>
          </a:p>
          <a:p>
            <a:r>
              <a:rPr lang="en-GB" altLang="en-US">
                <a:latin typeface="Arial" panose="020B0604020202020204" pitchFamily="34" charset="0"/>
                <a:ea typeface="ＭＳ Ｐゴシック" panose="020B0600070205080204" pitchFamily="34" charset="-128"/>
                <a:cs typeface="Arial" panose="020B0604020202020204" pitchFamily="34" charset="0"/>
              </a:rPr>
              <a:t>	focussing.</a:t>
            </a:r>
          </a:p>
          <a:p>
            <a:endParaRPr lang="en-GB" altLang="en-US">
              <a:ea typeface="ＭＳ Ｐゴシック" panose="020B0600070205080204" pitchFamily="34" charset="-128"/>
              <a:cs typeface="Arial" panose="020B0604020202020204" pitchFamily="34" charset="0"/>
            </a:endParaRPr>
          </a:p>
        </p:txBody>
      </p:sp>
      <p:sp>
        <p:nvSpPr>
          <p:cNvPr id="58372" name="Slide Number Placeholder 3">
            <a:extLst>
              <a:ext uri="{FF2B5EF4-FFF2-40B4-BE49-F238E27FC236}">
                <a16:creationId xmlns:a16="http://schemas.microsoft.com/office/drawing/2014/main" id="{C9CDCB24-4D7D-4019-91F8-6A6F36A1AC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E41467-421B-4B16-A722-B9A17428C692}" type="slidenum">
              <a:rPr lang="en-GB" altLang="en-US">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5BE3CD-6273-420C-9A06-F53BB09F8576}" type="datetimeFigureOut">
              <a:rPr lang="en-GB" smtClean="0"/>
              <a:t>08/08/2025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405132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5BE3CD-6273-420C-9A06-F53BB09F8576}" type="datetimeFigureOut">
              <a:rPr lang="en-GB" smtClean="0"/>
              <a:t>08/08/2025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979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5BE3CD-6273-420C-9A06-F53BB09F8576}" type="datetimeFigureOut">
              <a:rPr lang="en-GB" smtClean="0"/>
              <a:t>08/08/2025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250741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5BE3CD-6273-420C-9A06-F53BB09F8576}" type="datetimeFigureOut">
              <a:rPr lang="en-GB" smtClean="0"/>
              <a:t>08/08/2025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314767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5BE3CD-6273-420C-9A06-F53BB09F8576}" type="datetimeFigureOut">
              <a:rPr lang="en-GB" smtClean="0"/>
              <a:t>08/08/2025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36972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5BE3CD-6273-420C-9A06-F53BB09F8576}" type="datetimeFigureOut">
              <a:rPr lang="en-GB" smtClean="0"/>
              <a:t>08/08/2025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95131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5BE3CD-6273-420C-9A06-F53BB09F8576}" type="datetimeFigureOut">
              <a:rPr lang="en-GB" smtClean="0"/>
              <a:t>08/08/2025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273010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5BE3CD-6273-420C-9A06-F53BB09F8576}" type="datetimeFigureOut">
              <a:rPr lang="en-GB" smtClean="0"/>
              <a:t>08/08/2025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2763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BE3CD-6273-420C-9A06-F53BB09F8576}" type="datetimeFigureOut">
              <a:rPr lang="en-GB" smtClean="0"/>
              <a:t>08/08/2025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180135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BE3CD-6273-420C-9A06-F53BB09F8576}" type="datetimeFigureOut">
              <a:rPr lang="en-GB" smtClean="0"/>
              <a:t>08/08/2025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382999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5BE3CD-6273-420C-9A06-F53BB09F8576}" type="datetimeFigureOut">
              <a:rPr lang="en-GB" smtClean="0"/>
              <a:t>08/08/2025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004A2-FA21-45DE-8F74-ECEDD2B10486}" type="slidenum">
              <a:rPr lang="en-GB" smtClean="0"/>
              <a:t>‹#›</a:t>
            </a:fld>
            <a:endParaRPr lang="en-GB"/>
          </a:p>
        </p:txBody>
      </p:sp>
    </p:spTree>
    <p:extLst>
      <p:ext uri="{BB962C8B-B14F-4D97-AF65-F5344CB8AC3E}">
        <p14:creationId xmlns:p14="http://schemas.microsoft.com/office/powerpoint/2010/main" val="192167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BE3CD-6273-420C-9A06-F53BB09F8576}" type="datetimeFigureOut">
              <a:rPr lang="en-GB" smtClean="0"/>
              <a:t>08/08/2025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004A2-FA21-45DE-8F74-ECEDD2B10486}" type="slidenum">
              <a:rPr lang="en-GB" smtClean="0"/>
              <a:t>‹#›</a:t>
            </a:fld>
            <a:endParaRPr lang="en-GB"/>
          </a:p>
        </p:txBody>
      </p:sp>
    </p:spTree>
    <p:extLst>
      <p:ext uri="{BB962C8B-B14F-4D97-AF65-F5344CB8AC3E}">
        <p14:creationId xmlns:p14="http://schemas.microsoft.com/office/powerpoint/2010/main" val="154692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mi-psych.com.au/your-brains-3-emotion-regulation-system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mi-psych.com.au/your-brains-threat-system/"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4" y="0"/>
            <a:ext cx="8084128"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81068" y="1418396"/>
            <a:ext cx="2886876" cy="121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716973" y="1335233"/>
            <a:ext cx="8084128" cy="3778706"/>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p:cNvSpPr txBox="1">
            <a:spLocks noGrp="1"/>
          </p:cNvSpPr>
          <p:nvPr>
            <p:ph type="ctrTitle"/>
          </p:nvPr>
        </p:nvSpPr>
        <p:spPr>
          <a:xfrm>
            <a:off x="1254734" y="2826448"/>
            <a:ext cx="5328474" cy="1484590"/>
          </a:xfrm>
          <a:prstGeom prst="rect">
            <a:avLst/>
          </a:prstGeom>
        </p:spPr>
        <p:txBody>
          <a:bodyPr spcFirstLastPara="1" vert="horz" wrap="square" lIns="68569" tIns="68569" rIns="68569" bIns="68569" rtlCol="0" anchor="t" anchorCtr="0">
            <a:noAutofit/>
          </a:bodyPr>
          <a:lstStyle/>
          <a:p>
            <a:pPr algn="l">
              <a:spcBef>
                <a:spcPts val="0"/>
              </a:spcBef>
            </a:pPr>
            <a:r>
              <a:rPr lang="en-GB" sz="2800" b="1" dirty="0">
                <a:solidFill>
                  <a:srgbClr val="512275"/>
                </a:solidFill>
                <a:latin typeface="Segoe Print" charset="0"/>
                <a:ea typeface="Segoe Print" charset="0"/>
                <a:cs typeface="Segoe Print" charset="0"/>
              </a:rPr>
              <a:t>Personality disorders and emotional regulation staff training</a:t>
            </a:r>
            <a:endParaRPr sz="28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258965" y="4139554"/>
            <a:ext cx="4792818" cy="72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dirty="0">
                <a:solidFill>
                  <a:srgbClr val="512275"/>
                </a:solidFill>
                <a:latin typeface="Verdana"/>
                <a:cs typeface="Verdana"/>
              </a:rPr>
              <a:t>[Trainer name]</a:t>
            </a:r>
          </a:p>
          <a:p>
            <a:pPr>
              <a:lnSpc>
                <a:spcPct val="120000"/>
              </a:lnSpc>
            </a:pPr>
            <a:r>
              <a:rPr lang="en-GB" dirty="0">
                <a:solidFill>
                  <a:srgbClr val="512275"/>
                </a:solidFill>
                <a:latin typeface="Verdana"/>
                <a:cs typeface="Verdana"/>
              </a:rPr>
              <a:t>[Trainer organisation]</a:t>
            </a:r>
          </a:p>
        </p:txBody>
      </p:sp>
      <p:sp>
        <p:nvSpPr>
          <p:cNvPr id="10" name="TextBox 9">
            <a:extLst>
              <a:ext uri="{FF2B5EF4-FFF2-40B4-BE49-F238E27FC236}">
                <a16:creationId xmlns:a16="http://schemas.microsoft.com/office/drawing/2014/main" id="{31951B44-E4EA-3676-D5A3-7A50E51BA908}"/>
              </a:ext>
            </a:extLst>
          </p:cNvPr>
          <p:cNvSpPr txBox="1"/>
          <p:nvPr/>
        </p:nvSpPr>
        <p:spPr>
          <a:xfrm>
            <a:off x="164146" y="6205719"/>
            <a:ext cx="6218470" cy="553998"/>
          </a:xfrm>
          <a:prstGeom prst="rect">
            <a:avLst/>
          </a:prstGeom>
          <a:noFill/>
        </p:spPr>
        <p:txBody>
          <a:bodyPr wrap="square">
            <a:spAutoFit/>
          </a:bodyPr>
          <a:lstStyle/>
          <a:p>
            <a:r>
              <a:rPr lang="en-GB" sz="1500" dirty="0">
                <a:latin typeface="Arial Narrow" panose="020B0606020202030204" pitchFamily="34" charset="0"/>
              </a:rPr>
              <a:t>(c) 2025 Greater Manchester Mental Health NHS Foundation Trust. All rights reserved. </a:t>
            </a:r>
          </a:p>
          <a:p>
            <a:r>
              <a:rPr lang="en-GB" sz="15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0D5185E3-6E66-3DAD-A275-67B7F6636F1D}"/>
              </a:ext>
            </a:extLst>
          </p:cNvPr>
          <p:cNvPicPr>
            <a:picLocks noChangeAspect="1"/>
          </p:cNvPicPr>
          <p:nvPr/>
        </p:nvPicPr>
        <p:blipFill>
          <a:blip r:embed="rId5"/>
          <a:stretch>
            <a:fillRect/>
          </a:stretch>
        </p:blipFill>
        <p:spPr>
          <a:xfrm>
            <a:off x="6754311" y="1643062"/>
            <a:ext cx="1917184" cy="909809"/>
          </a:xfrm>
          <a:prstGeom prst="rect">
            <a:avLst/>
          </a:prstGeom>
        </p:spPr>
      </p:pic>
      <p:pic>
        <p:nvPicPr>
          <p:cNvPr id="9" name="Picture 2" descr="Logo downloads | University brand | StaffNet | The University of Manchester">
            <a:extLst>
              <a:ext uri="{FF2B5EF4-FFF2-40B4-BE49-F238E27FC236}">
                <a16:creationId xmlns:a16="http://schemas.microsoft.com/office/drawing/2014/main" id="{7BF36D44-EE6F-608D-058D-2EA655C0DA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2591" y="3187396"/>
            <a:ext cx="1800623" cy="762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CB15A1-10C1-6442-A633-F39D115BC223}"/>
              </a:ext>
            </a:extLst>
          </p:cNvPr>
          <p:cNvPicPr>
            <a:picLocks noChangeAspect="1"/>
          </p:cNvPicPr>
          <p:nvPr/>
        </p:nvPicPr>
        <p:blipFill>
          <a:blip r:embed="rId7"/>
          <a:stretch>
            <a:fillRect/>
          </a:stretch>
        </p:blipFill>
        <p:spPr>
          <a:xfrm>
            <a:off x="6382616" y="4413787"/>
            <a:ext cx="2288879" cy="407009"/>
          </a:xfrm>
          <a:prstGeom prst="rect">
            <a:avLst/>
          </a:prstGeom>
        </p:spPr>
      </p:pic>
    </p:spTree>
    <p:extLst>
      <p:ext uri="{BB962C8B-B14F-4D97-AF65-F5344CB8AC3E}">
        <p14:creationId xmlns:p14="http://schemas.microsoft.com/office/powerpoint/2010/main" val="9001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693F3C6-0175-4E88-8563-9EF8964A2C6E}"/>
              </a:ext>
            </a:extLst>
          </p:cNvPr>
          <p:cNvSpPr>
            <a:spLocks noGrp="1"/>
          </p:cNvSpPr>
          <p:nvPr>
            <p:ph type="title"/>
          </p:nvPr>
        </p:nvSpPr>
        <p:spPr>
          <a:xfrm>
            <a:off x="421196" y="57594"/>
            <a:ext cx="8229600" cy="1143000"/>
          </a:xfrm>
        </p:spPr>
        <p:txBody>
          <a:bodyPr>
            <a:normAutofit/>
          </a:bodyPr>
          <a:lstStyle/>
          <a:p>
            <a:pPr eaLnBrk="1" hangingPunct="1">
              <a:defRPr/>
            </a:pPr>
            <a:r>
              <a:rPr lang="en-GB" altLang="en-US" b="1" dirty="0">
                <a:solidFill>
                  <a:srgbClr val="FF0000"/>
                </a:solidFill>
                <a:latin typeface="+mn-lt"/>
                <a:ea typeface="ＭＳ Ｐゴシック" panose="020B0600070205080204" pitchFamily="34" charset="-128"/>
                <a:cs typeface="Arial" panose="020B0604020202020204" pitchFamily="34" charset="0"/>
              </a:rPr>
              <a:t>Threat system:</a:t>
            </a:r>
            <a:r>
              <a:rPr lang="en-GB" altLang="en-US" b="1" dirty="0">
                <a:solidFill>
                  <a:srgbClr val="512275"/>
                </a:solidFill>
                <a:latin typeface="+mn-lt"/>
                <a:ea typeface="ＭＳ Ｐゴシック" panose="020B0600070205080204" pitchFamily="34" charset="-128"/>
                <a:cs typeface="Arial" panose="020B0604020202020204" pitchFamily="34" charset="0"/>
              </a:rPr>
              <a:t> four aspects</a:t>
            </a:r>
            <a:endParaRPr lang="en-GB" altLang="en-US" dirty="0">
              <a:solidFill>
                <a:srgbClr val="512275"/>
              </a:solidFill>
              <a:latin typeface="+mn-lt"/>
            </a:endParaRPr>
          </a:p>
        </p:txBody>
      </p:sp>
      <p:sp>
        <p:nvSpPr>
          <p:cNvPr id="22531" name="Content Placeholder 2">
            <a:extLst>
              <a:ext uri="{FF2B5EF4-FFF2-40B4-BE49-F238E27FC236}">
                <a16:creationId xmlns:a16="http://schemas.microsoft.com/office/drawing/2014/main" id="{8C6B8C53-AECD-4902-A236-699929FB191C}"/>
              </a:ext>
            </a:extLst>
          </p:cNvPr>
          <p:cNvSpPr>
            <a:spLocks noGrp="1"/>
          </p:cNvSpPr>
          <p:nvPr>
            <p:ph idx="1"/>
          </p:nvPr>
        </p:nvSpPr>
        <p:spPr>
          <a:xfrm>
            <a:off x="1475656" y="1628800"/>
            <a:ext cx="7211144" cy="4525962"/>
          </a:xfrm>
        </p:spPr>
        <p:txBody>
          <a:bodyPr>
            <a:normAutofit/>
          </a:bodyPr>
          <a:lstStyle/>
          <a:p>
            <a:pPr>
              <a:defRPr/>
            </a:pPr>
            <a:r>
              <a:rPr lang="en-GB" altLang="en-US" sz="3600" dirty="0">
                <a:solidFill>
                  <a:srgbClr val="512275"/>
                </a:solidFill>
                <a:cs typeface="Arial" panose="020B0604020202020204" pitchFamily="34" charset="0"/>
              </a:rPr>
              <a:t>Operates on a better safe than sorry principle - It is the easiest system to activate, it doesn’t think just reacts</a:t>
            </a:r>
          </a:p>
          <a:p>
            <a:pPr eaLnBrk="1" hangingPunct="1">
              <a:defRPr/>
            </a:pPr>
            <a:r>
              <a:rPr lang="en-GB" altLang="en-US" sz="3600" dirty="0">
                <a:solidFill>
                  <a:srgbClr val="512275"/>
                </a:solidFill>
                <a:cs typeface="Arial" panose="020B0604020202020204" pitchFamily="34" charset="0"/>
              </a:rPr>
              <a:t>Overrules the positive</a:t>
            </a:r>
          </a:p>
          <a:p>
            <a:pPr eaLnBrk="1" hangingPunct="1">
              <a:defRPr/>
            </a:pPr>
            <a:r>
              <a:rPr lang="en-GB" altLang="en-US" sz="3600" dirty="0">
                <a:solidFill>
                  <a:srgbClr val="512275"/>
                </a:solidFill>
                <a:cs typeface="Arial" panose="020B0604020202020204" pitchFamily="34" charset="0"/>
              </a:rPr>
              <a:t>Rumination and worry</a:t>
            </a:r>
          </a:p>
          <a:p>
            <a:pPr eaLnBrk="1" hangingPunct="1">
              <a:defRPr/>
            </a:pPr>
            <a:r>
              <a:rPr lang="en-GB" altLang="en-US" sz="3600" dirty="0">
                <a:solidFill>
                  <a:srgbClr val="512275"/>
                </a:solidFill>
                <a:cs typeface="Arial" panose="020B0604020202020204" pitchFamily="34" charset="0"/>
              </a:rPr>
              <a:t>Pulls us in different directions</a:t>
            </a:r>
          </a:p>
          <a:p>
            <a:pPr eaLnBrk="1" hangingPunct="1">
              <a:defRPr/>
            </a:pPr>
            <a:endParaRPr lang="en-GB" altLang="en-US" dirty="0">
              <a:latin typeface="Arial" panose="020B0604020202020204" pitchFamily="34" charset="0"/>
              <a:cs typeface="Arial" panose="020B0604020202020204" pitchFamily="34" charset="0"/>
            </a:endParaRPr>
          </a:p>
          <a:p>
            <a:pPr eaLnBrk="1" hangingPunct="1">
              <a:defRPr/>
            </a:pPr>
            <a:endParaRPr lang="en-GB" altLang="en-US" dirty="0"/>
          </a:p>
          <a:p>
            <a:pPr eaLnBrk="1" hangingPunct="1">
              <a:defRPr/>
            </a:pPr>
            <a:endParaRPr lang="en-GB" altLang="en-US" dirty="0"/>
          </a:p>
        </p:txBody>
      </p:sp>
      <p:sp>
        <p:nvSpPr>
          <p:cNvPr id="4" name="Rectangle 3">
            <a:extLst>
              <a:ext uri="{FF2B5EF4-FFF2-40B4-BE49-F238E27FC236}">
                <a16:creationId xmlns:a16="http://schemas.microsoft.com/office/drawing/2014/main" id="{5C4CB46D-87DF-47CB-9833-59DE7A76C026}"/>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B589008B-EA19-45CB-ADA6-8BDE8D191DC5}"/>
              </a:ext>
            </a:extLst>
          </p:cNvPr>
          <p:cNvSpPr/>
          <p:nvPr/>
        </p:nvSpPr>
        <p:spPr>
          <a:xfrm>
            <a:off x="1115616" y="274638"/>
            <a:ext cx="6840760" cy="925956"/>
          </a:xfrm>
          <a:prstGeom prst="wedgeRectCallout">
            <a:avLst>
              <a:gd name="adj1" fmla="val -61443"/>
              <a:gd name="adj2" fmla="val -2560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5341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8C6B8C53-AECD-4902-A236-699929FB191C}"/>
              </a:ext>
            </a:extLst>
          </p:cNvPr>
          <p:cNvSpPr>
            <a:spLocks noGrp="1"/>
          </p:cNvSpPr>
          <p:nvPr>
            <p:ph idx="1"/>
          </p:nvPr>
        </p:nvSpPr>
        <p:spPr>
          <a:xfrm>
            <a:off x="1331641" y="1844824"/>
            <a:ext cx="7355159" cy="4525962"/>
          </a:xfrm>
        </p:spPr>
        <p:txBody>
          <a:bodyPr>
            <a:normAutofit fontScale="25000" lnSpcReduction="20000"/>
          </a:bodyPr>
          <a:lstStyle/>
          <a:p>
            <a:pPr eaLnBrk="1" hangingPunct="1">
              <a:defRPr/>
            </a:pPr>
            <a:r>
              <a:rPr lang="en-GB" altLang="en-US" sz="9600" dirty="0">
                <a:solidFill>
                  <a:srgbClr val="512275"/>
                </a:solidFill>
                <a:cs typeface="Arial" panose="020B0604020202020204" pitchFamily="34" charset="0"/>
              </a:rPr>
              <a:t>We have evolved to want to connect to others and feel cared for</a:t>
            </a:r>
          </a:p>
          <a:p>
            <a:pPr eaLnBrk="1" hangingPunct="1">
              <a:defRPr/>
            </a:pPr>
            <a:endParaRPr lang="en-GB" altLang="en-US" sz="9600" dirty="0">
              <a:solidFill>
                <a:srgbClr val="512275"/>
              </a:solidFill>
              <a:cs typeface="Arial" panose="020B0604020202020204" pitchFamily="34" charset="0"/>
            </a:endParaRPr>
          </a:p>
          <a:p>
            <a:pPr eaLnBrk="1" hangingPunct="1">
              <a:defRPr/>
            </a:pPr>
            <a:r>
              <a:rPr lang="en-GB" altLang="en-US" sz="9600" dirty="0">
                <a:solidFill>
                  <a:srgbClr val="512275"/>
                </a:solidFill>
                <a:cs typeface="Arial" panose="020B0604020202020204" pitchFamily="34" charset="0"/>
              </a:rPr>
              <a:t>Our brains are highly sensitive to fears of rejection and social exclusion – a major survival risk - </a:t>
            </a:r>
            <a:r>
              <a:rPr lang="en-GB" altLang="en-US" sz="9600" dirty="0">
                <a:solidFill>
                  <a:srgbClr val="512275"/>
                </a:solidFill>
                <a:ea typeface="ＭＳ Ｐゴシック" panose="020B0600070205080204" pitchFamily="34" charset="-128"/>
                <a:cs typeface="Arial" panose="020B0604020202020204" pitchFamily="34" charset="0"/>
              </a:rPr>
              <a:t>This is equated with being thrown out of the social group, the tribe</a:t>
            </a:r>
          </a:p>
          <a:p>
            <a:pPr marL="0" indent="0" eaLnBrk="1" hangingPunct="1">
              <a:buFont typeface="Wingdings 3" panose="05040102010807070707" pitchFamily="18" charset="2"/>
              <a:buNone/>
              <a:defRPr/>
            </a:pPr>
            <a:endParaRPr lang="en-GB" altLang="en-US" sz="9600" dirty="0">
              <a:solidFill>
                <a:srgbClr val="512275"/>
              </a:solidFill>
              <a:cs typeface="Arial" panose="020B0604020202020204" pitchFamily="34" charset="0"/>
            </a:endParaRPr>
          </a:p>
          <a:p>
            <a:pPr eaLnBrk="1" hangingPunct="1">
              <a:defRPr/>
            </a:pPr>
            <a:r>
              <a:rPr lang="en-GB" altLang="en-US" sz="9600" dirty="0">
                <a:solidFill>
                  <a:srgbClr val="512275"/>
                </a:solidFill>
                <a:cs typeface="Arial" panose="020B0604020202020204" pitchFamily="34" charset="0"/>
              </a:rPr>
              <a:t>The way we experience close relationships (e.g. caring and accepting or rejecting and abusive) has a major impact on how we experience ourselves</a:t>
            </a:r>
          </a:p>
          <a:p>
            <a:pPr eaLnBrk="1" hangingPunct="1">
              <a:defRPr/>
            </a:pPr>
            <a:endParaRPr lang="en-GB" altLang="en-US" sz="9600" dirty="0">
              <a:solidFill>
                <a:srgbClr val="512275"/>
              </a:solidFill>
              <a:cs typeface="Arial" panose="020B0604020202020204" pitchFamily="34" charset="0"/>
            </a:endParaRPr>
          </a:p>
          <a:p>
            <a:pPr eaLnBrk="1" hangingPunct="1">
              <a:defRPr/>
            </a:pPr>
            <a:r>
              <a:rPr lang="en-GB" altLang="en-US" sz="9600" dirty="0">
                <a:solidFill>
                  <a:srgbClr val="512275"/>
                </a:solidFill>
                <a:cs typeface="Arial" panose="020B0604020202020204" pitchFamily="34" charset="0"/>
              </a:rPr>
              <a:t>Our threat system will be activated if we feel rejected or judged by others, particularly people we have close relationships with</a:t>
            </a:r>
          </a:p>
          <a:p>
            <a:pPr eaLnBrk="1" hangingPunct="1">
              <a:defRPr/>
            </a:pPr>
            <a:endParaRPr lang="en-GB" altLang="en-US" dirty="0"/>
          </a:p>
          <a:p>
            <a:pPr eaLnBrk="1" hangingPunct="1">
              <a:defRPr/>
            </a:pPr>
            <a:endParaRPr lang="en-GB" altLang="en-US" dirty="0"/>
          </a:p>
        </p:txBody>
      </p:sp>
      <p:sp>
        <p:nvSpPr>
          <p:cNvPr id="4" name="Rectangle 3">
            <a:extLst>
              <a:ext uri="{FF2B5EF4-FFF2-40B4-BE49-F238E27FC236}">
                <a16:creationId xmlns:a16="http://schemas.microsoft.com/office/drawing/2014/main" id="{F4C5C30B-2739-49FA-BB66-3F7719FA2666}"/>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93E053FB-173E-4577-9F1F-02FDDAF715D6}"/>
              </a:ext>
            </a:extLst>
          </p:cNvPr>
          <p:cNvSpPr/>
          <p:nvPr/>
        </p:nvSpPr>
        <p:spPr>
          <a:xfrm>
            <a:off x="611560" y="167775"/>
            <a:ext cx="8424936" cy="1419750"/>
          </a:xfrm>
          <a:prstGeom prst="wedgeRectCallout">
            <a:avLst>
              <a:gd name="adj1" fmla="val -56590"/>
              <a:gd name="adj2" fmla="val -2465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2" name="Title 1">
            <a:extLst>
              <a:ext uri="{FF2B5EF4-FFF2-40B4-BE49-F238E27FC236}">
                <a16:creationId xmlns:a16="http://schemas.microsoft.com/office/drawing/2014/main" id="{2693F3C6-0175-4E88-8563-9EF8964A2C6E}"/>
              </a:ext>
            </a:extLst>
          </p:cNvPr>
          <p:cNvSpPr>
            <a:spLocks noGrp="1"/>
          </p:cNvSpPr>
          <p:nvPr>
            <p:ph type="title"/>
          </p:nvPr>
        </p:nvSpPr>
        <p:spPr>
          <a:xfrm>
            <a:off x="439998" y="187226"/>
            <a:ext cx="8723312" cy="1143000"/>
          </a:xfrm>
        </p:spPr>
        <p:txBody>
          <a:bodyPr>
            <a:normAutofit fontScale="90000"/>
          </a:bodyPr>
          <a:lstStyle/>
          <a:p>
            <a:pPr eaLnBrk="1" hangingPunct="1">
              <a:defRPr/>
            </a:pPr>
            <a:r>
              <a:rPr lang="en-GB" altLang="en-US" b="1" dirty="0">
                <a:solidFill>
                  <a:srgbClr val="FF0000"/>
                </a:solidFill>
                <a:latin typeface="+mn-lt"/>
                <a:ea typeface="ＭＳ Ｐゴシック" panose="020B0600070205080204" pitchFamily="34" charset="-128"/>
                <a:cs typeface="Arial" panose="020B0604020202020204" pitchFamily="34" charset="0"/>
              </a:rPr>
              <a:t>Threat system</a:t>
            </a:r>
            <a:r>
              <a:rPr lang="en-GB" altLang="en-US" b="1" dirty="0">
                <a:latin typeface="+mn-lt"/>
                <a:ea typeface="ＭＳ Ｐゴシック" panose="020B0600070205080204" pitchFamily="34" charset="-128"/>
                <a:cs typeface="Arial" panose="020B0604020202020204" pitchFamily="34" charset="0"/>
              </a:rPr>
              <a:t> </a:t>
            </a:r>
            <a:r>
              <a:rPr lang="en-GB" altLang="en-US" b="1" dirty="0">
                <a:solidFill>
                  <a:srgbClr val="512275"/>
                </a:solidFill>
                <a:latin typeface="+mn-lt"/>
                <a:ea typeface="ＭＳ Ｐゴシック" panose="020B0600070205080204" pitchFamily="34" charset="-128"/>
                <a:cs typeface="Arial" panose="020B0604020202020204" pitchFamily="34" charset="0"/>
              </a:rPr>
              <a:t>and The Mind of Others: External shame </a:t>
            </a:r>
            <a:endParaRPr lang="en-GB" altLang="en-US" dirty="0">
              <a:solidFill>
                <a:srgbClr val="512275"/>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a:extLst>
              <a:ext uri="{FF2B5EF4-FFF2-40B4-BE49-F238E27FC236}">
                <a16:creationId xmlns:a16="http://schemas.microsoft.com/office/drawing/2014/main" id="{7EA05D03-9AC3-4813-8293-D6476D36952E}"/>
              </a:ext>
            </a:extLst>
          </p:cNvPr>
          <p:cNvSpPr>
            <a:spLocks noGrp="1"/>
          </p:cNvSpPr>
          <p:nvPr>
            <p:ph idx="1"/>
          </p:nvPr>
        </p:nvSpPr>
        <p:spPr>
          <a:xfrm>
            <a:off x="1475656" y="1417638"/>
            <a:ext cx="7149232" cy="5856287"/>
          </a:xfrm>
        </p:spPr>
        <p:txBody>
          <a:bodyPr/>
          <a:lstStyle/>
          <a:p>
            <a:pPr eaLnBrk="1" hangingPunct="1"/>
            <a:endParaRPr lang="en-GB" altLang="en-US" dirty="0">
              <a:solidFill>
                <a:srgbClr val="512275"/>
              </a:solidFill>
            </a:endParaRPr>
          </a:p>
          <a:p>
            <a:pPr eaLnBrk="1" hangingPunct="1"/>
            <a:r>
              <a:rPr lang="en-GB" altLang="en-US" dirty="0">
                <a:solidFill>
                  <a:srgbClr val="512275"/>
                </a:solidFill>
                <a:ea typeface="ＭＳ Ｐゴシック" panose="020B0600070205080204" pitchFamily="34" charset="-128"/>
                <a:cs typeface="Arial" panose="020B0604020202020204" pitchFamily="34" charset="0"/>
              </a:rPr>
              <a:t>Our threat system can be triggered by the outside (e.g. people, environments) but also the inside</a:t>
            </a:r>
          </a:p>
          <a:p>
            <a:pPr eaLnBrk="1" hangingPunct="1"/>
            <a:endParaRPr lang="en-GB" altLang="en-US" b="1" dirty="0">
              <a:solidFill>
                <a:srgbClr val="512275"/>
              </a:solidFill>
              <a:ea typeface="ＭＳ Ｐゴシック" panose="020B0600070205080204" pitchFamily="34" charset="-128"/>
              <a:cs typeface="Arial" panose="020B0604020202020204" pitchFamily="34" charset="0"/>
            </a:endParaRPr>
          </a:p>
          <a:p>
            <a:pPr eaLnBrk="1" hangingPunct="1"/>
            <a:r>
              <a:rPr lang="en-GB" altLang="en-US" dirty="0">
                <a:solidFill>
                  <a:srgbClr val="512275"/>
                </a:solidFill>
                <a:ea typeface="ＭＳ Ｐゴシック" panose="020B0600070205080204" pitchFamily="34" charset="-128"/>
                <a:cs typeface="Arial" panose="020B0604020202020204" pitchFamily="34" charset="0"/>
              </a:rPr>
              <a:t>If we bully or criticise ourselves this will activate the threat system</a:t>
            </a:r>
          </a:p>
          <a:p>
            <a:pPr lvl="1" eaLnBrk="1" hangingPunct="1"/>
            <a:r>
              <a:rPr lang="en-GB" altLang="en-US" b="1" i="1" dirty="0">
                <a:solidFill>
                  <a:srgbClr val="512275"/>
                </a:solidFill>
                <a:ea typeface="ＭＳ Ｐゴシック" panose="020B0600070205080204" pitchFamily="34" charset="-128"/>
                <a:cs typeface="Arial" panose="020B0604020202020204" pitchFamily="34" charset="0"/>
              </a:rPr>
              <a:t>“I’m useless”</a:t>
            </a:r>
          </a:p>
          <a:p>
            <a:pPr lvl="1" eaLnBrk="1" hangingPunct="1"/>
            <a:r>
              <a:rPr lang="en-GB" altLang="en-US" b="1" i="1" dirty="0">
                <a:solidFill>
                  <a:srgbClr val="512275"/>
                </a:solidFill>
                <a:ea typeface="ＭＳ Ｐゴシック" panose="020B0600070205080204" pitchFamily="34" charset="-128"/>
                <a:cs typeface="Arial" panose="020B0604020202020204" pitchFamily="34" charset="0"/>
              </a:rPr>
              <a:t>“I should be coping better than this”</a:t>
            </a:r>
          </a:p>
          <a:p>
            <a:pPr lvl="1" eaLnBrk="1" hangingPunct="1"/>
            <a:r>
              <a:rPr lang="en-GB" altLang="en-US" b="1" i="1" dirty="0">
                <a:solidFill>
                  <a:srgbClr val="512275"/>
                </a:solidFill>
                <a:ea typeface="ＭＳ Ｐゴシック" panose="020B0600070205080204" pitchFamily="34" charset="-128"/>
                <a:cs typeface="Arial" panose="020B0604020202020204" pitchFamily="34" charset="0"/>
              </a:rPr>
              <a:t>“I’m stupid”</a:t>
            </a:r>
          </a:p>
        </p:txBody>
      </p:sp>
      <p:sp>
        <p:nvSpPr>
          <p:cNvPr id="4" name="Rectangle 3">
            <a:extLst>
              <a:ext uri="{FF2B5EF4-FFF2-40B4-BE49-F238E27FC236}">
                <a16:creationId xmlns:a16="http://schemas.microsoft.com/office/drawing/2014/main" id="{D7D9FFA4-C24F-4AD5-9F6A-0217E29C27E4}"/>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78" name="Title 1">
            <a:extLst>
              <a:ext uri="{FF2B5EF4-FFF2-40B4-BE49-F238E27FC236}">
                <a16:creationId xmlns:a16="http://schemas.microsoft.com/office/drawing/2014/main" id="{443DA168-5AFA-4B8E-AC1B-5AF0ABF2FB8E}"/>
              </a:ext>
            </a:extLst>
          </p:cNvPr>
          <p:cNvSpPr>
            <a:spLocks noGrp="1"/>
          </p:cNvSpPr>
          <p:nvPr>
            <p:ph type="title"/>
          </p:nvPr>
        </p:nvSpPr>
        <p:spPr/>
        <p:txBody>
          <a:bodyPr>
            <a:normAutofit fontScale="90000"/>
          </a:bodyPr>
          <a:lstStyle/>
          <a:p>
            <a:pPr eaLnBrk="1" hangingPunct="1">
              <a:defRPr/>
            </a:pPr>
            <a:r>
              <a:rPr lang="en-GB" altLang="en-US" dirty="0">
                <a:solidFill>
                  <a:srgbClr val="FF0000"/>
                </a:solidFill>
                <a:latin typeface="Arial Bold" panose="020B0704020202020204" pitchFamily="34" charset="0"/>
                <a:ea typeface="ＭＳ Ｐゴシック" panose="020B0600070205080204" pitchFamily="34" charset="-128"/>
                <a:cs typeface="Arial Bold" panose="020B0704020202020204" pitchFamily="34" charset="0"/>
              </a:rPr>
              <a:t>Threat</a:t>
            </a:r>
            <a:r>
              <a:rPr lang="en-GB" altLang="en-US" dirty="0">
                <a:latin typeface="Arial Bold" panose="020B0704020202020204" pitchFamily="34" charset="0"/>
                <a:ea typeface="ＭＳ Ｐゴシック" panose="020B0600070205080204" pitchFamily="34" charset="-128"/>
                <a:cs typeface="Arial Bold" panose="020B0704020202020204" pitchFamily="34" charset="0"/>
              </a:rPr>
              <a:t> </a:t>
            </a:r>
            <a: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from the inside:</a:t>
            </a:r>
            <a:b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br>
            <a: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 internal shame</a:t>
            </a:r>
            <a:endParaRPr lang="en-GB" altLang="en-US" dirty="0">
              <a:solidFill>
                <a:srgbClr val="512275"/>
              </a:solidFill>
            </a:endParaRPr>
          </a:p>
        </p:txBody>
      </p:sp>
      <p:sp>
        <p:nvSpPr>
          <p:cNvPr id="5" name="Rectangular Callout 4">
            <a:extLst>
              <a:ext uri="{FF2B5EF4-FFF2-40B4-BE49-F238E27FC236}">
                <a16:creationId xmlns:a16="http://schemas.microsoft.com/office/drawing/2014/main" id="{5009DA0D-16CA-4758-99B0-2A7AF4C9A578}"/>
              </a:ext>
            </a:extLst>
          </p:cNvPr>
          <p:cNvSpPr/>
          <p:nvPr/>
        </p:nvSpPr>
        <p:spPr>
          <a:xfrm>
            <a:off x="899592" y="137042"/>
            <a:ext cx="7725296" cy="1419750"/>
          </a:xfrm>
          <a:prstGeom prst="wedgeRectCallout">
            <a:avLst>
              <a:gd name="adj1" fmla="val -58942"/>
              <a:gd name="adj2" fmla="val -2419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6DE2F15-377F-49CF-AE7E-A7D8B2CCAFA9}"/>
              </a:ext>
            </a:extLst>
          </p:cNvPr>
          <p:cNvSpPr>
            <a:spLocks noGrp="1"/>
          </p:cNvSpPr>
          <p:nvPr>
            <p:ph type="title"/>
          </p:nvPr>
        </p:nvSpPr>
        <p:spPr>
          <a:xfrm>
            <a:off x="467544" y="-36594"/>
            <a:ext cx="4834880" cy="1143000"/>
          </a:xfrm>
        </p:spPr>
        <p:txBody>
          <a:bodyPr/>
          <a:lstStyle/>
          <a:p>
            <a:pPr eaLnBrk="1" hangingPunct="1">
              <a:defRPr/>
            </a:pPr>
            <a:r>
              <a:rPr lang="en-GB" altLang="en-US" b="1" dirty="0">
                <a:solidFill>
                  <a:srgbClr val="512275"/>
                </a:solidFill>
                <a:ea typeface="ＭＳ Ｐゴシック" panose="020B0600070205080204" pitchFamily="34" charset="-128"/>
                <a:cs typeface="Arial Bold" panose="020B0704020202020204" pitchFamily="34" charset="0"/>
              </a:rPr>
              <a:t>Self criticism</a:t>
            </a:r>
            <a:endParaRPr lang="en-GB" altLang="en-US" b="1" dirty="0">
              <a:solidFill>
                <a:srgbClr val="512275"/>
              </a:solidFill>
            </a:endParaRPr>
          </a:p>
        </p:txBody>
      </p:sp>
      <p:sp>
        <p:nvSpPr>
          <p:cNvPr id="4" name="Rectangle 3">
            <a:extLst>
              <a:ext uri="{FF2B5EF4-FFF2-40B4-BE49-F238E27FC236}">
                <a16:creationId xmlns:a16="http://schemas.microsoft.com/office/drawing/2014/main" id="{2123C807-4607-45A3-B18D-4603CCCAE15B}"/>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395" name="Content Placeholder 2">
            <a:extLst>
              <a:ext uri="{FF2B5EF4-FFF2-40B4-BE49-F238E27FC236}">
                <a16:creationId xmlns:a16="http://schemas.microsoft.com/office/drawing/2014/main" id="{5810929D-7CDE-4934-B8B0-E8E05CEF9166}"/>
              </a:ext>
            </a:extLst>
          </p:cNvPr>
          <p:cNvSpPr>
            <a:spLocks noGrp="1"/>
          </p:cNvSpPr>
          <p:nvPr>
            <p:ph idx="1"/>
          </p:nvPr>
        </p:nvSpPr>
        <p:spPr>
          <a:xfrm>
            <a:off x="1475656" y="1600200"/>
            <a:ext cx="7211144" cy="4525963"/>
          </a:xfrm>
        </p:spPr>
        <p:txBody>
          <a:bodyPr>
            <a:normAutofit/>
          </a:bodyPr>
          <a:lstStyle/>
          <a:p>
            <a:pPr eaLnBrk="1" hangingPunct="1"/>
            <a:r>
              <a:rPr lang="en-GB" altLang="en-US" dirty="0">
                <a:solidFill>
                  <a:srgbClr val="512275"/>
                </a:solidFill>
                <a:cs typeface="Arial" panose="020B0604020202020204" pitchFamily="34" charset="0"/>
              </a:rPr>
              <a:t>Self-attacking thoughts are a major aspect of internal shame</a:t>
            </a:r>
          </a:p>
          <a:p>
            <a:pPr eaLnBrk="1" hangingPunct="1"/>
            <a:r>
              <a:rPr lang="en-GB" altLang="en-US" dirty="0">
                <a:solidFill>
                  <a:srgbClr val="512275"/>
                </a:solidFill>
                <a:cs typeface="Arial" panose="020B0604020202020204" pitchFamily="34" charset="0"/>
              </a:rPr>
              <a:t>One part of the self experiences anger or contempt and another part of the self responds as the recipient of that anger</a:t>
            </a:r>
          </a:p>
          <a:p>
            <a:pPr eaLnBrk="1" hangingPunct="1"/>
            <a:r>
              <a:rPr lang="en-GB" altLang="en-US" dirty="0">
                <a:solidFill>
                  <a:srgbClr val="512275"/>
                </a:solidFill>
                <a:cs typeface="Arial" panose="020B0604020202020204" pitchFamily="34" charset="0"/>
              </a:rPr>
              <a:t>Self-attacking stimulates brain systems designed to cope with being attacked</a:t>
            </a:r>
          </a:p>
        </p:txBody>
      </p:sp>
      <p:sp>
        <p:nvSpPr>
          <p:cNvPr id="5" name="Rectangular Callout 4">
            <a:extLst>
              <a:ext uri="{FF2B5EF4-FFF2-40B4-BE49-F238E27FC236}">
                <a16:creationId xmlns:a16="http://schemas.microsoft.com/office/drawing/2014/main" id="{822010E8-D85D-447B-8D3F-AF6B60A7B8CF}"/>
              </a:ext>
            </a:extLst>
          </p:cNvPr>
          <p:cNvSpPr/>
          <p:nvPr/>
        </p:nvSpPr>
        <p:spPr>
          <a:xfrm>
            <a:off x="1043608" y="180450"/>
            <a:ext cx="3600400" cy="925956"/>
          </a:xfrm>
          <a:prstGeom prst="wedgeRectCallout">
            <a:avLst>
              <a:gd name="adj1" fmla="val -64021"/>
              <a:gd name="adj2" fmla="val -2419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7">
            <a:extLst>
              <a:ext uri="{FF2B5EF4-FFF2-40B4-BE49-F238E27FC236}">
                <a16:creationId xmlns:a16="http://schemas.microsoft.com/office/drawing/2014/main" id="{8C764A74-B78D-4046-A64D-6C6C3291DDEF}"/>
              </a:ext>
            </a:extLst>
          </p:cNvPr>
          <p:cNvGrpSpPr>
            <a:grpSpLocks/>
          </p:cNvGrpSpPr>
          <p:nvPr/>
        </p:nvGrpSpPr>
        <p:grpSpPr bwMode="auto">
          <a:xfrm>
            <a:off x="468313" y="333375"/>
            <a:ext cx="8315325" cy="5976938"/>
            <a:chOff x="407988" y="260350"/>
            <a:chExt cx="8736012" cy="6400800"/>
          </a:xfrm>
        </p:grpSpPr>
        <p:graphicFrame>
          <p:nvGraphicFramePr>
            <p:cNvPr id="61443" name="Object 3" descr="Parchment">
              <a:extLst>
                <a:ext uri="{FF2B5EF4-FFF2-40B4-BE49-F238E27FC236}">
                  <a16:creationId xmlns:a16="http://schemas.microsoft.com/office/drawing/2014/main" id="{1911081A-5B90-4EDE-AADA-A2895B3CC2E0}"/>
                </a:ext>
              </a:extLst>
            </p:cNvPr>
            <p:cNvGraphicFramePr>
              <a:graphicFrameLocks noChangeAspect="1"/>
            </p:cNvGraphicFramePr>
            <p:nvPr/>
          </p:nvGraphicFramePr>
          <p:xfrm>
            <a:off x="407988" y="260350"/>
            <a:ext cx="8736012" cy="6400800"/>
          </p:xfrm>
          <a:graphic>
            <a:graphicData uri="http://schemas.openxmlformats.org/presentationml/2006/ole">
              <mc:AlternateContent xmlns:mc="http://schemas.openxmlformats.org/markup-compatibility/2006">
                <mc:Choice xmlns:v="urn:schemas-microsoft-com:vml" Requires="v">
                  <p:oleObj name="Bitmap Image" r:id="rId3" imgW="8419048" imgH="5915851" progId="PBrush">
                    <p:embed/>
                  </p:oleObj>
                </mc:Choice>
                <mc:Fallback>
                  <p:oleObj name="Bitmap Image" r:id="rId3" imgW="8419048" imgH="5915851" progId="PBrush">
                    <p:embed/>
                    <p:pic>
                      <p:nvPicPr>
                        <p:cNvPr id="61443" name="Object 3" descr="Parchment">
                          <a:extLst>
                            <a:ext uri="{FF2B5EF4-FFF2-40B4-BE49-F238E27FC236}">
                              <a16:creationId xmlns:a16="http://schemas.microsoft.com/office/drawing/2014/main" id="{1911081A-5B90-4EDE-AADA-A2895B3CC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260350"/>
                          <a:ext cx="8736012" cy="6400800"/>
                        </a:xfrm>
                        <a:prstGeom prst="rect">
                          <a:avLst/>
                        </a:prstGeom>
                        <a:blipFill dpi="0" rotWithShape="0">
                          <a:blip r:embed="rId5"/>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444" name="Group 3">
              <a:extLst>
                <a:ext uri="{FF2B5EF4-FFF2-40B4-BE49-F238E27FC236}">
                  <a16:creationId xmlns:a16="http://schemas.microsoft.com/office/drawing/2014/main" id="{4F5DDFB0-D0E8-4F4F-A699-FDB5E394FD44}"/>
                </a:ext>
              </a:extLst>
            </p:cNvPr>
            <p:cNvGrpSpPr>
              <a:grpSpLocks/>
            </p:cNvGrpSpPr>
            <p:nvPr/>
          </p:nvGrpSpPr>
          <p:grpSpPr bwMode="auto">
            <a:xfrm>
              <a:off x="685800" y="332656"/>
              <a:ext cx="8458200" cy="5779219"/>
              <a:chOff x="685800" y="332656"/>
              <a:chExt cx="8458200" cy="5779219"/>
            </a:xfrm>
          </p:grpSpPr>
          <p:sp>
            <p:nvSpPr>
              <p:cNvPr id="61445" name="Text Box 6">
                <a:extLst>
                  <a:ext uri="{FF2B5EF4-FFF2-40B4-BE49-F238E27FC236}">
                    <a16:creationId xmlns:a16="http://schemas.microsoft.com/office/drawing/2014/main" id="{48B1DCCF-87BB-4387-8BED-140A98E829C5}"/>
                  </a:ext>
                </a:extLst>
              </p:cNvPr>
              <p:cNvSpPr txBox="1">
                <a:spLocks noChangeArrowheads="1"/>
              </p:cNvSpPr>
              <p:nvPr/>
            </p:nvSpPr>
            <p:spPr bwMode="auto">
              <a:xfrm>
                <a:off x="838200" y="1371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A50021"/>
                    </a:solidFill>
                    <a:latin typeface="Times New Roman" panose="02020603050405020304" pitchFamily="18" charset="0"/>
                    <a:ea typeface="ＭＳ Ｐゴシック" panose="020B0600070205080204" pitchFamily="34" charset="-128"/>
                    <a:cs typeface="Arial" panose="020B0604020202020204" pitchFamily="34" charset="0"/>
                  </a:rPr>
                  <a:t>Meal</a:t>
                </a:r>
              </a:p>
            </p:txBody>
          </p:sp>
          <p:sp>
            <p:nvSpPr>
              <p:cNvPr id="61446" name="Text Box 7">
                <a:extLst>
                  <a:ext uri="{FF2B5EF4-FFF2-40B4-BE49-F238E27FC236}">
                    <a16:creationId xmlns:a16="http://schemas.microsoft.com/office/drawing/2014/main" id="{954CEC78-295B-4ED4-9E04-63FB50F6428C}"/>
                  </a:ext>
                </a:extLst>
              </p:cNvPr>
              <p:cNvSpPr txBox="1">
                <a:spLocks noChangeArrowheads="1"/>
              </p:cNvSpPr>
              <p:nvPr/>
            </p:nvSpPr>
            <p:spPr bwMode="auto">
              <a:xfrm>
                <a:off x="3657600" y="83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333399"/>
                    </a:solidFill>
                    <a:latin typeface="Times New Roman" panose="02020603050405020304" pitchFamily="18" charset="0"/>
                    <a:ea typeface="ＭＳ Ｐゴシック" panose="020B0600070205080204" pitchFamily="34" charset="-128"/>
                    <a:cs typeface="Arial" panose="020B0604020202020204" pitchFamily="34" charset="0"/>
                  </a:rPr>
                  <a:t>Sexual</a:t>
                </a:r>
              </a:p>
            </p:txBody>
          </p:sp>
          <p:sp>
            <p:nvSpPr>
              <p:cNvPr id="61447" name="Text Box 9">
                <a:extLst>
                  <a:ext uri="{FF2B5EF4-FFF2-40B4-BE49-F238E27FC236}">
                    <a16:creationId xmlns:a16="http://schemas.microsoft.com/office/drawing/2014/main" id="{3513F142-2B51-4C6C-AD1F-C644767883C4}"/>
                  </a:ext>
                </a:extLst>
              </p:cNvPr>
              <p:cNvSpPr txBox="1">
                <a:spLocks noChangeArrowheads="1"/>
              </p:cNvSpPr>
              <p:nvPr/>
            </p:nvSpPr>
            <p:spPr bwMode="auto">
              <a:xfrm>
                <a:off x="6553200" y="1066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336600"/>
                    </a:solidFill>
                    <a:latin typeface="Times New Roman" panose="02020603050405020304" pitchFamily="18" charset="0"/>
                    <a:ea typeface="ＭＳ Ｐゴシック" panose="020B0600070205080204" pitchFamily="34" charset="-128"/>
                    <a:cs typeface="Arial" panose="020B0604020202020204" pitchFamily="34" charset="0"/>
                  </a:rPr>
                  <a:t>Bully-threat</a:t>
                </a:r>
              </a:p>
            </p:txBody>
          </p:sp>
          <p:sp>
            <p:nvSpPr>
              <p:cNvPr id="61448" name="Text Box 11">
                <a:extLst>
                  <a:ext uri="{FF2B5EF4-FFF2-40B4-BE49-F238E27FC236}">
                    <a16:creationId xmlns:a16="http://schemas.microsoft.com/office/drawing/2014/main" id="{5BBFA315-A8A1-4CA5-AC3A-5B926A1C08F5}"/>
                  </a:ext>
                </a:extLst>
              </p:cNvPr>
              <p:cNvSpPr txBox="1">
                <a:spLocks noChangeArrowheads="1"/>
              </p:cNvSpPr>
              <p:nvPr/>
            </p:nvSpPr>
            <p:spPr bwMode="auto">
              <a:xfrm>
                <a:off x="3298825" y="34290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chemeClr val="tx1"/>
                    </a:solidFill>
                    <a:latin typeface="Times New Roman" panose="02020603050405020304" pitchFamily="18" charset="0"/>
                    <a:ea typeface="ＭＳ Ｐゴシック" panose="020B0600070205080204" pitchFamily="34" charset="-128"/>
                    <a:cs typeface="Arial" panose="020B0604020202020204" pitchFamily="34" charset="0"/>
                  </a:rPr>
                  <a:t>Limbic system</a:t>
                </a:r>
              </a:p>
            </p:txBody>
          </p:sp>
          <p:sp>
            <p:nvSpPr>
              <p:cNvPr id="61449" name="Text Box 12">
                <a:extLst>
                  <a:ext uri="{FF2B5EF4-FFF2-40B4-BE49-F238E27FC236}">
                    <a16:creationId xmlns:a16="http://schemas.microsoft.com/office/drawing/2014/main" id="{64C892EE-2D92-4554-9348-A42273F15075}"/>
                  </a:ext>
                </a:extLst>
              </p:cNvPr>
              <p:cNvSpPr txBox="1">
                <a:spLocks noChangeArrowheads="1"/>
              </p:cNvSpPr>
              <p:nvPr/>
            </p:nvSpPr>
            <p:spPr bwMode="auto">
              <a:xfrm>
                <a:off x="838200" y="5029200"/>
                <a:ext cx="1905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000" b="1">
                    <a:solidFill>
                      <a:srgbClr val="A50021"/>
                    </a:solidFill>
                    <a:latin typeface="Times New Roman" panose="02020603050405020304" pitchFamily="18" charset="0"/>
                    <a:ea typeface="ＭＳ Ｐゴシック" panose="020B0600070205080204" pitchFamily="34" charset="-128"/>
                    <a:cs typeface="Arial" panose="020B0604020202020204" pitchFamily="34" charset="0"/>
                  </a:rPr>
                  <a:t>Stomach acid</a:t>
                </a:r>
              </a:p>
              <a:p>
                <a:pPr eaLnBrk="1" hangingPunct="1">
                  <a:spcBef>
                    <a:spcPct val="50000"/>
                  </a:spcBef>
                  <a:buClrTx/>
                  <a:buSzTx/>
                  <a:buFontTx/>
                  <a:buNone/>
                </a:pPr>
                <a:r>
                  <a:rPr lang="en-GB" altLang="en-US" sz="2000" b="1">
                    <a:solidFill>
                      <a:srgbClr val="A50021"/>
                    </a:solidFill>
                    <a:latin typeface="Times New Roman" panose="02020603050405020304" pitchFamily="18" charset="0"/>
                    <a:ea typeface="ＭＳ Ｐゴシック" panose="020B0600070205080204" pitchFamily="34" charset="-128"/>
                    <a:cs typeface="Arial" panose="020B0604020202020204" pitchFamily="34" charset="0"/>
                  </a:rPr>
                  <a:t>Saliva</a:t>
                </a:r>
              </a:p>
            </p:txBody>
          </p:sp>
          <p:sp>
            <p:nvSpPr>
              <p:cNvPr id="61450" name="Line 13">
                <a:extLst>
                  <a:ext uri="{FF2B5EF4-FFF2-40B4-BE49-F238E27FC236}">
                    <a16:creationId xmlns:a16="http://schemas.microsoft.com/office/drawing/2014/main" id="{E4F43251-206D-473B-8B0D-F8885E377460}"/>
                  </a:ext>
                </a:extLst>
              </p:cNvPr>
              <p:cNvSpPr>
                <a:spLocks noChangeShapeType="1"/>
              </p:cNvSpPr>
              <p:nvPr/>
            </p:nvSpPr>
            <p:spPr bwMode="auto">
              <a:xfrm>
                <a:off x="1676400" y="1828800"/>
                <a:ext cx="1676400" cy="13716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451" name="Line 14">
                <a:extLst>
                  <a:ext uri="{FF2B5EF4-FFF2-40B4-BE49-F238E27FC236}">
                    <a16:creationId xmlns:a16="http://schemas.microsoft.com/office/drawing/2014/main" id="{2F9BC2F2-0C57-452D-A33A-F6FA983CAFEC}"/>
                  </a:ext>
                </a:extLst>
              </p:cNvPr>
              <p:cNvSpPr>
                <a:spLocks noChangeShapeType="1"/>
              </p:cNvSpPr>
              <p:nvPr/>
            </p:nvSpPr>
            <p:spPr bwMode="auto">
              <a:xfrm>
                <a:off x="4267200" y="1600200"/>
                <a:ext cx="0" cy="1524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452" name="Line 15">
                <a:extLst>
                  <a:ext uri="{FF2B5EF4-FFF2-40B4-BE49-F238E27FC236}">
                    <a16:creationId xmlns:a16="http://schemas.microsoft.com/office/drawing/2014/main" id="{BECD38A3-7126-49B6-8FE7-6BDAD7B8C0BE}"/>
                  </a:ext>
                </a:extLst>
              </p:cNvPr>
              <p:cNvSpPr>
                <a:spLocks noChangeShapeType="1"/>
              </p:cNvSpPr>
              <p:nvPr/>
            </p:nvSpPr>
            <p:spPr bwMode="auto">
              <a:xfrm flipH="1">
                <a:off x="4648200" y="1447800"/>
                <a:ext cx="1981200" cy="17526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453" name="Line 16">
                <a:extLst>
                  <a:ext uri="{FF2B5EF4-FFF2-40B4-BE49-F238E27FC236}">
                    <a16:creationId xmlns:a16="http://schemas.microsoft.com/office/drawing/2014/main" id="{AE20615F-331D-43AA-AD36-7588CE960EBC}"/>
                  </a:ext>
                </a:extLst>
              </p:cNvPr>
              <p:cNvSpPr>
                <a:spLocks noChangeShapeType="1"/>
              </p:cNvSpPr>
              <p:nvPr/>
            </p:nvSpPr>
            <p:spPr bwMode="auto">
              <a:xfrm flipH="1">
                <a:off x="1447800" y="3657600"/>
                <a:ext cx="1676400" cy="13716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454" name="Text Box 18">
                <a:extLst>
                  <a:ext uri="{FF2B5EF4-FFF2-40B4-BE49-F238E27FC236}">
                    <a16:creationId xmlns:a16="http://schemas.microsoft.com/office/drawing/2014/main" id="{A60CD085-6FA5-46FE-8BEB-CC9F911353BF}"/>
                  </a:ext>
                </a:extLst>
              </p:cNvPr>
              <p:cNvSpPr txBox="1">
                <a:spLocks noChangeArrowheads="1"/>
              </p:cNvSpPr>
              <p:nvPr/>
            </p:nvSpPr>
            <p:spPr bwMode="auto">
              <a:xfrm>
                <a:off x="36576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333399"/>
                    </a:solidFill>
                    <a:latin typeface="Times New Roman" panose="02020603050405020304" pitchFamily="18" charset="0"/>
                    <a:ea typeface="ＭＳ Ｐゴシック" panose="020B0600070205080204" pitchFamily="34" charset="-128"/>
                    <a:cs typeface="Arial" panose="020B0604020202020204" pitchFamily="34" charset="0"/>
                  </a:rPr>
                  <a:t>Arousal</a:t>
                </a:r>
              </a:p>
            </p:txBody>
          </p:sp>
          <p:sp>
            <p:nvSpPr>
              <p:cNvPr id="61455" name="Text Box 19">
                <a:extLst>
                  <a:ext uri="{FF2B5EF4-FFF2-40B4-BE49-F238E27FC236}">
                    <a16:creationId xmlns:a16="http://schemas.microsoft.com/office/drawing/2014/main" id="{ABD3F2DC-2FE1-4EA6-8EB0-EA8421EFB8DA}"/>
                  </a:ext>
                </a:extLst>
              </p:cNvPr>
              <p:cNvSpPr txBox="1">
                <a:spLocks noChangeArrowheads="1"/>
              </p:cNvSpPr>
              <p:nvPr/>
            </p:nvSpPr>
            <p:spPr bwMode="auto">
              <a:xfrm>
                <a:off x="6477000" y="5257800"/>
                <a:ext cx="1600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000" b="1">
                    <a:solidFill>
                      <a:srgbClr val="336600"/>
                    </a:solidFill>
                    <a:latin typeface="Times New Roman" panose="02020603050405020304" pitchFamily="18" charset="0"/>
                    <a:ea typeface="ＭＳ Ｐゴシック" panose="020B0600070205080204" pitchFamily="34" charset="-128"/>
                    <a:cs typeface="Arial" panose="020B0604020202020204" pitchFamily="34" charset="0"/>
                  </a:rPr>
                  <a:t>Fearful</a:t>
                </a:r>
              </a:p>
              <a:p>
                <a:pPr eaLnBrk="1" hangingPunct="1">
                  <a:spcBef>
                    <a:spcPct val="50000"/>
                  </a:spcBef>
                  <a:buClrTx/>
                  <a:buSzTx/>
                  <a:buFontTx/>
                  <a:buNone/>
                </a:pPr>
                <a:r>
                  <a:rPr lang="en-GB" altLang="en-US" sz="2000" b="1">
                    <a:solidFill>
                      <a:srgbClr val="336600"/>
                    </a:solidFill>
                    <a:latin typeface="Times New Roman" panose="02020603050405020304" pitchFamily="18" charset="0"/>
                    <a:ea typeface="ＭＳ Ｐゴシック" panose="020B0600070205080204" pitchFamily="34" charset="-128"/>
                    <a:cs typeface="Arial" panose="020B0604020202020204" pitchFamily="34" charset="0"/>
                  </a:rPr>
                  <a:t>Depressed</a:t>
                </a:r>
              </a:p>
            </p:txBody>
          </p:sp>
          <p:sp>
            <p:nvSpPr>
              <p:cNvPr id="61456" name="Line 20">
                <a:extLst>
                  <a:ext uri="{FF2B5EF4-FFF2-40B4-BE49-F238E27FC236}">
                    <a16:creationId xmlns:a16="http://schemas.microsoft.com/office/drawing/2014/main" id="{DDAFC96F-1A20-44E3-B035-26DEA1350FC2}"/>
                  </a:ext>
                </a:extLst>
              </p:cNvPr>
              <p:cNvSpPr>
                <a:spLocks noChangeShapeType="1"/>
              </p:cNvSpPr>
              <p:nvPr/>
            </p:nvSpPr>
            <p:spPr bwMode="auto">
              <a:xfrm>
                <a:off x="4191000" y="3962400"/>
                <a:ext cx="0" cy="12954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457" name="Line 21">
                <a:extLst>
                  <a:ext uri="{FF2B5EF4-FFF2-40B4-BE49-F238E27FC236}">
                    <a16:creationId xmlns:a16="http://schemas.microsoft.com/office/drawing/2014/main" id="{5764D13F-4C67-4DE5-83A2-FA75085DB427}"/>
                  </a:ext>
                </a:extLst>
              </p:cNvPr>
              <p:cNvSpPr>
                <a:spLocks noChangeShapeType="1"/>
              </p:cNvSpPr>
              <p:nvPr/>
            </p:nvSpPr>
            <p:spPr bwMode="auto">
              <a:xfrm>
                <a:off x="5029200" y="3962400"/>
                <a:ext cx="1905000" cy="12954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 name="Rectangle 22">
                <a:extLst>
                  <a:ext uri="{FF2B5EF4-FFF2-40B4-BE49-F238E27FC236}">
                    <a16:creationId xmlns:a16="http://schemas.microsoft.com/office/drawing/2014/main" id="{59179B46-E8A3-4100-A615-08003FE9564C}"/>
                  </a:ext>
                </a:extLst>
              </p:cNvPr>
              <p:cNvSpPr>
                <a:spLocks noChangeArrowheads="1"/>
              </p:cNvSpPr>
              <p:nvPr/>
            </p:nvSpPr>
            <p:spPr bwMode="auto">
              <a:xfrm>
                <a:off x="686512" y="333454"/>
                <a:ext cx="7772015" cy="533825"/>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GB" sz="3200" b="1" dirty="0">
                    <a:solidFill>
                      <a:srgbClr val="FF9900"/>
                    </a:solidFill>
                    <a:effectLst>
                      <a:outerShdw blurRad="38100" dist="38100" dir="2700000" algn="tl">
                        <a:srgbClr val="000000"/>
                      </a:outerShdw>
                    </a:effectLst>
                    <a:latin typeface="Times New Roman" pitchFamily="18" charset="0"/>
                  </a:rPr>
                  <a:t>Stimulus-Response</a:t>
                </a:r>
              </a:p>
            </p:txBody>
          </p:sp>
          <p:sp>
            <p:nvSpPr>
              <p:cNvPr id="61459" name="Text Box 23">
                <a:extLst>
                  <a:ext uri="{FF2B5EF4-FFF2-40B4-BE49-F238E27FC236}">
                    <a16:creationId xmlns:a16="http://schemas.microsoft.com/office/drawing/2014/main" id="{7A72DA30-E61C-45BB-8EE4-92100E859F89}"/>
                  </a:ext>
                </a:extLst>
              </p:cNvPr>
              <p:cNvSpPr txBox="1">
                <a:spLocks noChangeArrowheads="1"/>
              </p:cNvSpPr>
              <p:nvPr/>
            </p:nvSpPr>
            <p:spPr bwMode="auto">
              <a:xfrm>
                <a:off x="7239000" y="2057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CC6600"/>
                    </a:solidFill>
                    <a:latin typeface="Times New Roman" panose="02020603050405020304" pitchFamily="18" charset="0"/>
                    <a:ea typeface="ＭＳ Ｐゴシック" panose="020B0600070205080204" pitchFamily="34" charset="-128"/>
                    <a:cs typeface="Arial" panose="020B0604020202020204" pitchFamily="34" charset="0"/>
                  </a:rPr>
                  <a:t>Kind, warm and caring</a:t>
                </a:r>
              </a:p>
            </p:txBody>
          </p:sp>
          <p:sp>
            <p:nvSpPr>
              <p:cNvPr id="61460" name="Line 24">
                <a:extLst>
                  <a:ext uri="{FF2B5EF4-FFF2-40B4-BE49-F238E27FC236}">
                    <a16:creationId xmlns:a16="http://schemas.microsoft.com/office/drawing/2014/main" id="{40C54C15-B452-4FAF-879A-4D047C4D2D6D}"/>
                  </a:ext>
                </a:extLst>
              </p:cNvPr>
              <p:cNvSpPr>
                <a:spLocks noChangeShapeType="1"/>
              </p:cNvSpPr>
              <p:nvPr/>
            </p:nvSpPr>
            <p:spPr bwMode="auto">
              <a:xfrm flipH="1">
                <a:off x="5105400" y="2743200"/>
                <a:ext cx="2133600" cy="609600"/>
              </a:xfrm>
              <a:prstGeom prst="line">
                <a:avLst/>
              </a:prstGeom>
              <a:noFill/>
              <a:ln w="38100">
                <a:solidFill>
                  <a:srgbClr val="FF99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61461" name="Line 25">
                <a:extLst>
                  <a:ext uri="{FF2B5EF4-FFF2-40B4-BE49-F238E27FC236}">
                    <a16:creationId xmlns:a16="http://schemas.microsoft.com/office/drawing/2014/main" id="{4691E25E-2A74-49C6-B89A-A58EFD0B6C0E}"/>
                  </a:ext>
                </a:extLst>
              </p:cNvPr>
              <p:cNvSpPr>
                <a:spLocks noChangeShapeType="1"/>
              </p:cNvSpPr>
              <p:nvPr/>
            </p:nvSpPr>
            <p:spPr bwMode="auto">
              <a:xfrm>
                <a:off x="5181600" y="3429000"/>
                <a:ext cx="2438400" cy="762000"/>
              </a:xfrm>
              <a:prstGeom prst="line">
                <a:avLst/>
              </a:prstGeom>
              <a:noFill/>
              <a:ln w="38100">
                <a:solidFill>
                  <a:srgbClr val="CC66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61462" name="Text Box 26">
                <a:extLst>
                  <a:ext uri="{FF2B5EF4-FFF2-40B4-BE49-F238E27FC236}">
                    <a16:creationId xmlns:a16="http://schemas.microsoft.com/office/drawing/2014/main" id="{FD0C5AF8-02F4-42C8-8EBC-2430A377CDF2}"/>
                  </a:ext>
                </a:extLst>
              </p:cNvPr>
              <p:cNvSpPr txBox="1">
                <a:spLocks noChangeArrowheads="1"/>
              </p:cNvSpPr>
              <p:nvPr/>
            </p:nvSpPr>
            <p:spPr bwMode="auto">
              <a:xfrm>
                <a:off x="7620000" y="41910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2000" b="1">
                    <a:solidFill>
                      <a:srgbClr val="CC6600"/>
                    </a:solidFill>
                    <a:latin typeface="Times New Roman" panose="02020603050405020304" pitchFamily="18" charset="0"/>
                    <a:ea typeface="ＭＳ Ｐゴシック" panose="020B0600070205080204" pitchFamily="34" charset="-128"/>
                    <a:cs typeface="Arial" panose="020B0604020202020204" pitchFamily="34" charset="0"/>
                  </a:rPr>
                  <a:t>Soothed</a:t>
                </a:r>
              </a:p>
              <a:p>
                <a:pPr eaLnBrk="1" hangingPunct="1">
                  <a:spcBef>
                    <a:spcPct val="0"/>
                  </a:spcBef>
                  <a:buClrTx/>
                  <a:buSzTx/>
                  <a:buFontTx/>
                  <a:buNone/>
                </a:pPr>
                <a:r>
                  <a:rPr lang="en-GB" altLang="en-US" sz="2000" b="1">
                    <a:solidFill>
                      <a:srgbClr val="CC6600"/>
                    </a:solidFill>
                    <a:latin typeface="Times New Roman" panose="02020603050405020304" pitchFamily="18" charset="0"/>
                    <a:ea typeface="ＭＳ Ｐゴシック" panose="020B0600070205080204" pitchFamily="34" charset="-128"/>
                    <a:cs typeface="Arial" panose="020B0604020202020204" pitchFamily="34" charset="0"/>
                  </a:rPr>
                  <a:t>Safe</a:t>
                </a:r>
              </a:p>
            </p:txBody>
          </p:sp>
          <p:sp>
            <p:nvSpPr>
              <p:cNvPr id="61463" name="Text Box 27">
                <a:extLst>
                  <a:ext uri="{FF2B5EF4-FFF2-40B4-BE49-F238E27FC236}">
                    <a16:creationId xmlns:a16="http://schemas.microsoft.com/office/drawing/2014/main" id="{2AEE0E0C-0107-41C6-A0F5-CCAE16F163CC}"/>
                  </a:ext>
                </a:extLst>
              </p:cNvPr>
              <p:cNvSpPr txBox="1">
                <a:spLocks noChangeArrowheads="1"/>
              </p:cNvSpPr>
              <p:nvPr/>
            </p:nvSpPr>
            <p:spPr bwMode="auto">
              <a:xfrm>
                <a:off x="2514600" y="1828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CC00CC"/>
                    </a:solidFill>
                    <a:latin typeface="Times New Roman" panose="02020603050405020304" pitchFamily="18" charset="0"/>
                    <a:ea typeface="ＭＳ Ｐゴシック" panose="020B0600070205080204" pitchFamily="34" charset="-128"/>
                    <a:cs typeface="Arial" panose="020B0604020202020204" pitchFamily="34" charset="0"/>
                  </a:rPr>
                  <a:t>Meal</a:t>
                </a:r>
              </a:p>
            </p:txBody>
          </p:sp>
          <p:sp>
            <p:nvSpPr>
              <p:cNvPr id="61464" name="Text Box 28">
                <a:extLst>
                  <a:ext uri="{FF2B5EF4-FFF2-40B4-BE49-F238E27FC236}">
                    <a16:creationId xmlns:a16="http://schemas.microsoft.com/office/drawing/2014/main" id="{34501B5C-565D-4804-A77E-9995FD80999C}"/>
                  </a:ext>
                </a:extLst>
              </p:cNvPr>
              <p:cNvSpPr txBox="1">
                <a:spLocks noChangeArrowheads="1"/>
              </p:cNvSpPr>
              <p:nvPr/>
            </p:nvSpPr>
            <p:spPr bwMode="auto">
              <a:xfrm>
                <a:off x="42672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CC00CC"/>
                    </a:solidFill>
                    <a:latin typeface="Times New Roman" panose="02020603050405020304" pitchFamily="18" charset="0"/>
                    <a:ea typeface="ＭＳ Ｐゴシック" panose="020B0600070205080204" pitchFamily="34" charset="-128"/>
                    <a:cs typeface="Arial" panose="020B0604020202020204" pitchFamily="34" charset="0"/>
                  </a:rPr>
                  <a:t>Sex</a:t>
                </a:r>
              </a:p>
            </p:txBody>
          </p:sp>
          <p:sp>
            <p:nvSpPr>
              <p:cNvPr id="61465" name="Text Box 29">
                <a:extLst>
                  <a:ext uri="{FF2B5EF4-FFF2-40B4-BE49-F238E27FC236}">
                    <a16:creationId xmlns:a16="http://schemas.microsoft.com/office/drawing/2014/main" id="{F7384E3C-5A71-43DE-9C15-766EE55C981C}"/>
                  </a:ext>
                </a:extLst>
              </p:cNvPr>
              <p:cNvSpPr txBox="1">
                <a:spLocks noChangeArrowheads="1"/>
              </p:cNvSpPr>
              <p:nvPr/>
            </p:nvSpPr>
            <p:spPr bwMode="auto">
              <a:xfrm>
                <a:off x="5638800" y="2133600"/>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CC00CC"/>
                    </a:solidFill>
                    <a:latin typeface="Times New Roman" panose="02020603050405020304" pitchFamily="18" charset="0"/>
                    <a:ea typeface="ＭＳ Ｐゴシック" panose="020B0600070205080204" pitchFamily="34" charset="-128"/>
                    <a:cs typeface="Arial" panose="020B0604020202020204" pitchFamily="34" charset="0"/>
                  </a:rPr>
                  <a:t>Bully- threat</a:t>
                </a:r>
              </a:p>
            </p:txBody>
          </p:sp>
          <p:sp>
            <p:nvSpPr>
              <p:cNvPr id="61466" name="Text Box 30">
                <a:extLst>
                  <a:ext uri="{FF2B5EF4-FFF2-40B4-BE49-F238E27FC236}">
                    <a16:creationId xmlns:a16="http://schemas.microsoft.com/office/drawing/2014/main" id="{F912C031-C6D2-414B-8769-7F321C0195E4}"/>
                  </a:ext>
                </a:extLst>
              </p:cNvPr>
              <p:cNvSpPr txBox="1">
                <a:spLocks noChangeArrowheads="1"/>
              </p:cNvSpPr>
              <p:nvPr/>
            </p:nvSpPr>
            <p:spPr bwMode="auto">
              <a:xfrm>
                <a:off x="5791200" y="3124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sz="2400" b="1">
                    <a:solidFill>
                      <a:srgbClr val="CC00CC"/>
                    </a:solidFill>
                    <a:latin typeface="Times New Roman" panose="02020603050405020304" pitchFamily="18" charset="0"/>
                    <a:ea typeface="ＭＳ Ｐゴシック" panose="020B0600070205080204" pitchFamily="34" charset="-128"/>
                    <a:cs typeface="Arial" panose="020B0604020202020204" pitchFamily="34" charset="0"/>
                  </a:rPr>
                  <a:t>Compassion</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475656" y="1813799"/>
            <a:ext cx="7128792" cy="480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0"/>
            <a:r>
              <a:rPr lang="en-US" sz="2800" b="0" i="0" u="sng" dirty="0">
                <a:solidFill>
                  <a:srgbClr val="512275"/>
                </a:solidFill>
                <a:effectLst/>
              </a:rPr>
              <a:t>People who attract a diagnosis of EUPD often have a background of:</a:t>
            </a:r>
          </a:p>
          <a:p>
            <a:pPr algn="l" rtl="0"/>
            <a:endParaRPr lang="en-US" sz="2800" b="0" i="0" u="sng" dirty="0">
              <a:solidFill>
                <a:srgbClr val="512275"/>
              </a:solidFill>
              <a:effectLst/>
            </a:endParaRPr>
          </a:p>
          <a:p>
            <a:pPr algn="l" rtl="0">
              <a:buFont typeface="Arial" panose="020B0604020202020204" pitchFamily="34" charset="0"/>
              <a:buChar char="•"/>
            </a:pPr>
            <a:r>
              <a:rPr lang="en-US" sz="2800" dirty="0">
                <a:solidFill>
                  <a:srgbClr val="512275"/>
                </a:solidFill>
              </a:rPr>
              <a:t>F</a:t>
            </a:r>
            <a:r>
              <a:rPr lang="en-US" sz="2800" b="0" i="0" dirty="0">
                <a:solidFill>
                  <a:srgbClr val="512275"/>
                </a:solidFill>
                <a:effectLst/>
              </a:rPr>
              <a:t>eeling afraid, upset, unsupported or invalidated</a:t>
            </a:r>
          </a:p>
          <a:p>
            <a:pPr algn="l" rtl="0">
              <a:buFont typeface="Arial" panose="020B0604020202020204" pitchFamily="34" charset="0"/>
              <a:buChar char="•"/>
            </a:pPr>
            <a:r>
              <a:rPr lang="en-US" sz="2800" dirty="0">
                <a:solidFill>
                  <a:srgbClr val="512275"/>
                </a:solidFill>
              </a:rPr>
              <a:t>F</a:t>
            </a:r>
            <a:r>
              <a:rPr lang="en-US" sz="2800" b="0" i="0" dirty="0">
                <a:solidFill>
                  <a:srgbClr val="512275"/>
                </a:solidFill>
                <a:effectLst/>
              </a:rPr>
              <a:t>amily difficulties or instability, such as living with a parent who has an addiction</a:t>
            </a:r>
          </a:p>
          <a:p>
            <a:pPr algn="l" rtl="0">
              <a:buFont typeface="Arial" panose="020B0604020202020204" pitchFamily="34" charset="0"/>
              <a:buChar char="•"/>
            </a:pPr>
            <a:r>
              <a:rPr lang="en-US" sz="2800" dirty="0">
                <a:solidFill>
                  <a:srgbClr val="512275"/>
                </a:solidFill>
              </a:rPr>
              <a:t>S</a:t>
            </a:r>
            <a:r>
              <a:rPr lang="en-US" sz="2800" b="0" i="0" dirty="0">
                <a:solidFill>
                  <a:srgbClr val="512275"/>
                </a:solidFill>
                <a:effectLst/>
              </a:rPr>
              <a:t>exual, physical or emotional abuse or neglect</a:t>
            </a:r>
          </a:p>
          <a:p>
            <a:pPr algn="l" rtl="0">
              <a:buFont typeface="Arial" panose="020B0604020202020204" pitchFamily="34" charset="0"/>
              <a:buChar char="•"/>
            </a:pPr>
            <a:r>
              <a:rPr lang="en-US" sz="2800" dirty="0">
                <a:solidFill>
                  <a:srgbClr val="512275"/>
                </a:solidFill>
              </a:rPr>
              <a:t>Being separated from, or losing a parent</a:t>
            </a:r>
            <a:endParaRPr lang="en-US" sz="2800" b="0" i="0" dirty="0">
              <a:solidFill>
                <a:srgbClr val="512275"/>
              </a:solidFill>
              <a:effectLst/>
            </a:endParaRPr>
          </a:p>
          <a:p>
            <a:pPr marL="389335" lvl="2" indent="-257175">
              <a:lnSpc>
                <a:spcPct val="120000"/>
              </a:lnSpc>
              <a:buFont typeface="Courier New" charset="0"/>
              <a:buChar char="o"/>
              <a:defRPr/>
            </a:pPr>
            <a:endParaRPr lang="en-GB" sz="2400" dirty="0">
              <a:solidFill>
                <a:srgbClr val="512275"/>
              </a:solidFill>
              <a:latin typeface="Verdana"/>
              <a:ea typeface="Geneva" charset="0"/>
              <a:cs typeface="Verdana"/>
            </a:endParaRPr>
          </a:p>
          <a:p>
            <a:pPr marL="132160" lvl="2">
              <a:lnSpc>
                <a:spcPct val="120000"/>
              </a:lnSpc>
              <a:defRPr/>
            </a:pPr>
            <a:endParaRPr lang="en-GB" sz="2400" dirty="0">
              <a:solidFill>
                <a:srgbClr val="512275"/>
              </a:solidFill>
              <a:latin typeface="Verdana"/>
              <a:ea typeface="Geneva" charset="0"/>
              <a:cs typeface="Verdana"/>
            </a:endParaRPr>
          </a:p>
        </p:txBody>
      </p:sp>
      <p:sp>
        <p:nvSpPr>
          <p:cNvPr id="8" name="Title 1">
            <a:extLst>
              <a:ext uri="{FF2B5EF4-FFF2-40B4-BE49-F238E27FC236}">
                <a16:creationId xmlns:a16="http://schemas.microsoft.com/office/drawing/2014/main" id="{80B2D5FA-B19F-49FD-899B-B062C438D81B}"/>
              </a:ext>
            </a:extLst>
          </p:cNvPr>
          <p:cNvSpPr>
            <a:spLocks noGrp="1"/>
          </p:cNvSpPr>
          <p:nvPr>
            <p:ph type="title"/>
          </p:nvPr>
        </p:nvSpPr>
        <p:spPr>
          <a:xfrm>
            <a:off x="563690" y="404664"/>
            <a:ext cx="6141368" cy="706090"/>
          </a:xfrm>
        </p:spPr>
        <p:txBody>
          <a:bodyPr>
            <a:normAutofit fontScale="90000"/>
          </a:bodyPr>
          <a:lstStyle/>
          <a:p>
            <a:pPr eaLnBrk="1" hangingPunct="1">
              <a:defRPr/>
            </a:pPr>
            <a:r>
              <a:rPr lang="en-GB" altLang="en-US" dirty="0">
                <a:solidFill>
                  <a:srgbClr val="FF0000"/>
                </a:solidFill>
                <a:ea typeface="ＭＳ Ｐゴシック" panose="020B0600070205080204" pitchFamily="34" charset="-128"/>
                <a:cs typeface="Arial Bold" panose="020B0704020202020204" pitchFamily="34" charset="0"/>
              </a:rPr>
              <a:t>Supercharged Threat</a:t>
            </a:r>
            <a:br>
              <a:rPr lang="en-GB" altLang="en-US" dirty="0">
                <a:solidFill>
                  <a:srgbClr val="FF0000"/>
                </a:solidFill>
                <a:ea typeface="ＭＳ Ｐゴシック" panose="020B0600070205080204" pitchFamily="34" charset="-128"/>
                <a:cs typeface="Arial Bold" panose="020B0704020202020204" pitchFamily="34" charset="0"/>
              </a:rPr>
            </a:br>
            <a:r>
              <a:rPr lang="en-GB" altLang="en-US" dirty="0">
                <a:solidFill>
                  <a:srgbClr val="512275"/>
                </a:solidFill>
                <a:ea typeface="ＭＳ Ｐゴシック" panose="020B0600070205080204" pitchFamily="34" charset="-128"/>
                <a:cs typeface="Arial Bold" panose="020B0704020202020204" pitchFamily="34" charset="0"/>
              </a:rPr>
              <a:t>system in EUPD</a:t>
            </a:r>
            <a:endParaRPr lang="en-GB" altLang="en-US" dirty="0">
              <a:solidFill>
                <a:srgbClr val="512275"/>
              </a:solidFill>
            </a:endParaRPr>
          </a:p>
        </p:txBody>
      </p:sp>
      <p:sp>
        <p:nvSpPr>
          <p:cNvPr id="6" name="Rectangle 5">
            <a:extLst>
              <a:ext uri="{FF2B5EF4-FFF2-40B4-BE49-F238E27FC236}">
                <a16:creationId xmlns:a16="http://schemas.microsoft.com/office/drawing/2014/main" id="{C50AA1AA-512A-49AF-9031-BA72B1C755FE}"/>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0D8664BF-0C19-4E7F-A8F8-774397DBB5AE}"/>
              </a:ext>
            </a:extLst>
          </p:cNvPr>
          <p:cNvSpPr/>
          <p:nvPr/>
        </p:nvSpPr>
        <p:spPr>
          <a:xfrm>
            <a:off x="1043608" y="180450"/>
            <a:ext cx="4968552" cy="1304334"/>
          </a:xfrm>
          <a:prstGeom prst="wedgeRectCallout">
            <a:avLst>
              <a:gd name="adj1" fmla="val -607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2727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a:extLst>
              <a:ext uri="{FF2B5EF4-FFF2-40B4-BE49-F238E27FC236}">
                <a16:creationId xmlns:a16="http://schemas.microsoft.com/office/drawing/2014/main" id="{0F197879-BF32-4166-838A-7D229DBCB9C3}"/>
              </a:ext>
            </a:extLst>
          </p:cNvPr>
          <p:cNvSpPr>
            <a:spLocks noGrp="1"/>
          </p:cNvSpPr>
          <p:nvPr>
            <p:ph idx="1"/>
          </p:nvPr>
        </p:nvSpPr>
        <p:spPr>
          <a:xfrm>
            <a:off x="1475657" y="1875139"/>
            <a:ext cx="7211144" cy="4525963"/>
          </a:xfrm>
        </p:spPr>
        <p:txBody>
          <a:bodyPr>
            <a:normAutofit/>
          </a:bodyPr>
          <a:lstStyle/>
          <a:p>
            <a:pPr eaLnBrk="1" hangingPunct="1"/>
            <a:r>
              <a:rPr lang="en-GB" altLang="en-US" sz="2800" dirty="0">
                <a:solidFill>
                  <a:srgbClr val="512275"/>
                </a:solidFill>
                <a:latin typeface="Arial" panose="020B0604020202020204" pitchFamily="34" charset="0"/>
                <a:cs typeface="Arial" panose="020B0604020202020204" pitchFamily="34" charset="0"/>
              </a:rPr>
              <a:t>Due to these neglectful or abusive backgrounds they have high levels of shame, self-attacking and self-criticism</a:t>
            </a:r>
          </a:p>
          <a:p>
            <a:pPr marL="0" indent="0" eaLnBrk="1" hangingPunct="1">
              <a:buNone/>
            </a:pPr>
            <a:endParaRPr lang="en-GB" altLang="en-US" sz="2800" dirty="0">
              <a:solidFill>
                <a:srgbClr val="512275"/>
              </a:solidFill>
              <a:latin typeface="Arial" panose="020B0604020202020204" pitchFamily="34" charset="0"/>
              <a:cs typeface="Arial" panose="020B0604020202020204" pitchFamily="34" charset="0"/>
            </a:endParaRPr>
          </a:p>
          <a:p>
            <a:r>
              <a:rPr lang="en-GB" altLang="en-US" sz="2800" dirty="0">
                <a:solidFill>
                  <a:srgbClr val="512275"/>
                </a:solidFill>
                <a:latin typeface="Arial" panose="020B0604020202020204" pitchFamily="34" charset="0"/>
                <a:cs typeface="Arial" panose="020B0604020202020204" pitchFamily="34" charset="0"/>
              </a:rPr>
              <a:t>Live in a world of constant internal and external threat</a:t>
            </a:r>
          </a:p>
        </p:txBody>
      </p:sp>
      <p:sp>
        <p:nvSpPr>
          <p:cNvPr id="5" name="Rectangle 4">
            <a:extLst>
              <a:ext uri="{FF2B5EF4-FFF2-40B4-BE49-F238E27FC236}">
                <a16:creationId xmlns:a16="http://schemas.microsoft.com/office/drawing/2014/main" id="{E6CDE34B-89BA-41A7-8389-EDDF4C7F4D1F}"/>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22" name="Title 1">
            <a:extLst>
              <a:ext uri="{FF2B5EF4-FFF2-40B4-BE49-F238E27FC236}">
                <a16:creationId xmlns:a16="http://schemas.microsoft.com/office/drawing/2014/main" id="{EB1B8C2B-7AA8-4AB6-983B-6B210CE02856}"/>
              </a:ext>
            </a:extLst>
          </p:cNvPr>
          <p:cNvSpPr>
            <a:spLocks noGrp="1"/>
          </p:cNvSpPr>
          <p:nvPr>
            <p:ph type="title"/>
          </p:nvPr>
        </p:nvSpPr>
        <p:spPr>
          <a:xfrm>
            <a:off x="755576" y="261117"/>
            <a:ext cx="5544616" cy="1143000"/>
          </a:xfrm>
        </p:spPr>
        <p:txBody>
          <a:bodyPr>
            <a:normAutofit fontScale="90000"/>
          </a:bodyPr>
          <a:lstStyle/>
          <a:p>
            <a:pPr eaLnBrk="1" hangingPunct="1">
              <a:defRPr/>
            </a:pPr>
            <a:r>
              <a:rPr lang="en-GB" altLang="en-US" b="1" dirty="0">
                <a:solidFill>
                  <a:srgbClr val="FF0000"/>
                </a:solidFill>
                <a:ea typeface="ＭＳ Ｐゴシック" panose="020B0600070205080204" pitchFamily="34" charset="-128"/>
                <a:cs typeface="Arial Bold" panose="020B0704020202020204" pitchFamily="34" charset="0"/>
              </a:rPr>
              <a:t>Supercharged Threat</a:t>
            </a:r>
            <a:r>
              <a:rPr lang="en-GB" altLang="en-US" b="1" dirty="0">
                <a:ea typeface="ＭＳ Ｐゴシック" panose="020B0600070205080204" pitchFamily="34" charset="-128"/>
                <a:cs typeface="Arial Bold" panose="020B0704020202020204" pitchFamily="34" charset="0"/>
              </a:rPr>
              <a:t> </a:t>
            </a:r>
            <a:br>
              <a:rPr lang="en-GB" altLang="en-US" b="1" dirty="0">
                <a:ea typeface="ＭＳ Ｐゴシック" panose="020B0600070205080204" pitchFamily="34" charset="-128"/>
                <a:cs typeface="Arial Bold" panose="020B0704020202020204" pitchFamily="34" charset="0"/>
              </a:rPr>
            </a:br>
            <a:r>
              <a:rPr lang="en-GB" altLang="en-US" b="1" dirty="0">
                <a:solidFill>
                  <a:srgbClr val="512275"/>
                </a:solidFill>
                <a:ea typeface="ＭＳ Ｐゴシック" panose="020B0600070205080204" pitchFamily="34" charset="-128"/>
                <a:cs typeface="Arial Bold" panose="020B0704020202020204" pitchFamily="34" charset="0"/>
              </a:rPr>
              <a:t>system in EUPD</a:t>
            </a:r>
            <a:endParaRPr lang="en-GB" altLang="en-US" b="1" dirty="0">
              <a:solidFill>
                <a:srgbClr val="512275"/>
              </a:solidFill>
            </a:endParaRPr>
          </a:p>
        </p:txBody>
      </p:sp>
      <p:sp>
        <p:nvSpPr>
          <p:cNvPr id="6" name="Rectangular Callout 4">
            <a:extLst>
              <a:ext uri="{FF2B5EF4-FFF2-40B4-BE49-F238E27FC236}">
                <a16:creationId xmlns:a16="http://schemas.microsoft.com/office/drawing/2014/main" id="{3EF5C5AB-9677-4AAB-99F6-B08D85A954DB}"/>
              </a:ext>
            </a:extLst>
          </p:cNvPr>
          <p:cNvSpPr/>
          <p:nvPr/>
        </p:nvSpPr>
        <p:spPr>
          <a:xfrm>
            <a:off x="1043608" y="180450"/>
            <a:ext cx="4896544" cy="1304334"/>
          </a:xfrm>
          <a:prstGeom prst="wedgeRectCallout">
            <a:avLst>
              <a:gd name="adj1" fmla="val -607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475656" y="1581054"/>
            <a:ext cx="7362315" cy="5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0"/>
            <a:r>
              <a:rPr lang="en-US" sz="2800" b="0" i="0" dirty="0">
                <a:solidFill>
                  <a:srgbClr val="512275"/>
                </a:solidFill>
                <a:effectLst/>
              </a:rPr>
              <a:t>Due to trauma and potential biological vulnerability: </a:t>
            </a:r>
          </a:p>
          <a:p>
            <a:pPr algn="l" rtl="0"/>
            <a:endParaRPr lang="en-US" sz="2800" b="0" i="0" dirty="0">
              <a:solidFill>
                <a:srgbClr val="512275"/>
              </a:solidFill>
              <a:effectLst/>
            </a:endParaRPr>
          </a:p>
          <a:p>
            <a:pPr algn="l" rtl="0">
              <a:buFont typeface="Arial" panose="020B0604020202020204" pitchFamily="34" charset="0"/>
              <a:buChar char="•"/>
            </a:pPr>
            <a:r>
              <a:rPr lang="en-US" sz="2800" b="0" i="0" dirty="0">
                <a:solidFill>
                  <a:srgbClr val="512275"/>
                </a:solidFill>
                <a:effectLst/>
              </a:rPr>
              <a:t>High sensitivity (low threshold of emotional response to situations)</a:t>
            </a:r>
          </a:p>
          <a:p>
            <a:pPr algn="l" rtl="0">
              <a:buFont typeface="Arial" panose="020B0604020202020204" pitchFamily="34" charset="0"/>
              <a:buChar char="•"/>
            </a:pPr>
            <a:r>
              <a:rPr lang="en-US" sz="2800" dirty="0">
                <a:solidFill>
                  <a:srgbClr val="512275"/>
                </a:solidFill>
              </a:rPr>
              <a:t>High reactivity (emotional response is large – burns victim)</a:t>
            </a:r>
          </a:p>
          <a:p>
            <a:pPr algn="l" rtl="0">
              <a:buFont typeface="Arial" panose="020B0604020202020204" pitchFamily="34" charset="0"/>
              <a:buChar char="•"/>
            </a:pPr>
            <a:r>
              <a:rPr lang="en-US" sz="2800" b="0" i="0" dirty="0">
                <a:solidFill>
                  <a:srgbClr val="512275"/>
                </a:solidFill>
                <a:effectLst/>
              </a:rPr>
              <a:t>Slow return to baselines (emotional distress persists over time)</a:t>
            </a:r>
          </a:p>
          <a:p>
            <a:pPr marL="132160" lvl="2">
              <a:lnSpc>
                <a:spcPct val="120000"/>
              </a:lnSpc>
              <a:defRPr/>
            </a:pPr>
            <a:endParaRPr lang="en-GB" sz="2400" dirty="0">
              <a:solidFill>
                <a:srgbClr val="512275"/>
              </a:solidFill>
              <a:ea typeface="Geneva" charset="0"/>
              <a:cs typeface="Verdana"/>
            </a:endParaRPr>
          </a:p>
          <a:p>
            <a:pPr marL="132160" lvl="2">
              <a:lnSpc>
                <a:spcPct val="120000"/>
              </a:lnSpc>
              <a:defRPr/>
            </a:pPr>
            <a:r>
              <a:rPr lang="en-GB" sz="2400" dirty="0">
                <a:solidFill>
                  <a:srgbClr val="512275"/>
                </a:solidFill>
                <a:ea typeface="Geneva" charset="0"/>
                <a:cs typeface="Verdana"/>
              </a:rPr>
              <a:t>Linehan (1993a) </a:t>
            </a:r>
          </a:p>
          <a:p>
            <a:pPr marL="132160" lvl="2">
              <a:lnSpc>
                <a:spcPct val="120000"/>
              </a:lnSpc>
              <a:defRPr/>
            </a:pPr>
            <a:endParaRPr lang="en-GB" sz="2400" dirty="0">
              <a:solidFill>
                <a:srgbClr val="512275"/>
              </a:solidFill>
              <a:latin typeface="Verdana"/>
              <a:ea typeface="Geneva" charset="0"/>
              <a:cs typeface="Verdana"/>
            </a:endParaRPr>
          </a:p>
        </p:txBody>
      </p:sp>
      <p:sp>
        <p:nvSpPr>
          <p:cNvPr id="6" name="Rectangle 5">
            <a:extLst>
              <a:ext uri="{FF2B5EF4-FFF2-40B4-BE49-F238E27FC236}">
                <a16:creationId xmlns:a16="http://schemas.microsoft.com/office/drawing/2014/main" id="{5471CFCA-5A59-45D7-9292-DA7B039B0EA8}"/>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8C304F11-F82B-449D-B69B-EAF09188B540}"/>
              </a:ext>
            </a:extLst>
          </p:cNvPr>
          <p:cNvSpPr/>
          <p:nvPr/>
        </p:nvSpPr>
        <p:spPr>
          <a:xfrm>
            <a:off x="1115617" y="188640"/>
            <a:ext cx="4896544" cy="1304334"/>
          </a:xfrm>
          <a:prstGeom prst="wedgeRectCallout">
            <a:avLst>
              <a:gd name="adj1" fmla="val -607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B0E413D8-E75F-42D4-A39E-DC0C2B9E0004}"/>
              </a:ext>
            </a:extLst>
          </p:cNvPr>
          <p:cNvSpPr>
            <a:spLocks noGrp="1"/>
          </p:cNvSpPr>
          <p:nvPr>
            <p:ph type="title"/>
          </p:nvPr>
        </p:nvSpPr>
        <p:spPr>
          <a:xfrm>
            <a:off x="897997" y="210059"/>
            <a:ext cx="5402195" cy="1143000"/>
          </a:xfrm>
        </p:spPr>
        <p:txBody>
          <a:bodyPr>
            <a:normAutofit fontScale="90000"/>
          </a:bodyPr>
          <a:lstStyle/>
          <a:p>
            <a:pPr eaLnBrk="1" hangingPunct="1">
              <a:defRPr/>
            </a:pPr>
            <a:r>
              <a:rPr lang="en-GB" altLang="en-US" b="1" dirty="0">
                <a:solidFill>
                  <a:srgbClr val="FF0000"/>
                </a:solidFill>
                <a:latin typeface="+mn-lt"/>
                <a:ea typeface="ＭＳ Ｐゴシック" panose="020B0600070205080204" pitchFamily="34" charset="-128"/>
                <a:cs typeface="Arial Bold" panose="020B0704020202020204" pitchFamily="34" charset="0"/>
              </a:rPr>
              <a:t>Supercharged Threat</a:t>
            </a:r>
            <a:r>
              <a:rPr lang="en-GB" altLang="en-US" b="1" dirty="0">
                <a:latin typeface="+mn-lt"/>
                <a:ea typeface="ＭＳ Ｐゴシック" panose="020B0600070205080204" pitchFamily="34" charset="-128"/>
                <a:cs typeface="Arial Bold" panose="020B0704020202020204" pitchFamily="34" charset="0"/>
              </a:rPr>
              <a:t> </a:t>
            </a:r>
            <a:br>
              <a:rPr lang="en-GB" altLang="en-US" b="1" dirty="0">
                <a:latin typeface="+mn-lt"/>
                <a:ea typeface="ＭＳ Ｐゴシック" panose="020B0600070205080204" pitchFamily="34" charset="-128"/>
                <a:cs typeface="Arial Bold" panose="020B0704020202020204" pitchFamily="34" charset="0"/>
              </a:rPr>
            </a:br>
            <a:r>
              <a:rPr lang="en-GB" altLang="en-US" b="1" dirty="0">
                <a:solidFill>
                  <a:srgbClr val="512275"/>
                </a:solidFill>
                <a:latin typeface="+mn-lt"/>
                <a:ea typeface="ＭＳ Ｐゴシック" panose="020B0600070205080204" pitchFamily="34" charset="-128"/>
                <a:cs typeface="Arial Bold" panose="020B0704020202020204" pitchFamily="34" charset="0"/>
              </a:rPr>
              <a:t>system in EUPD</a:t>
            </a:r>
            <a:endParaRPr lang="en-GB" altLang="en-US" b="1" dirty="0">
              <a:solidFill>
                <a:srgbClr val="512275"/>
              </a:solidFill>
              <a:latin typeface="+mn-lt"/>
            </a:endParaRPr>
          </a:p>
        </p:txBody>
      </p:sp>
    </p:spTree>
    <p:extLst>
      <p:ext uri="{BB962C8B-B14F-4D97-AF65-F5344CB8AC3E}">
        <p14:creationId xmlns:p14="http://schemas.microsoft.com/office/powerpoint/2010/main" val="183426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1331640" y="1557338"/>
            <a:ext cx="7812359" cy="5184030"/>
          </a:xfrm>
        </p:spPr>
        <p:txBody>
          <a:bodyPr>
            <a:noAutofit/>
          </a:bodyPr>
          <a:lstStyle/>
          <a:p>
            <a:pPr eaLnBrk="1" hangingPunct="1"/>
            <a:r>
              <a:rPr lang="en-GB" altLang="en-US" sz="2400" dirty="0">
                <a:solidFill>
                  <a:srgbClr val="512275"/>
                </a:solidFill>
                <a:ea typeface="ＭＳ Ｐゴシック" panose="020B0600070205080204" pitchFamily="34" charset="-128"/>
                <a:cs typeface="Arial" panose="020B0604020202020204" pitchFamily="34" charset="0"/>
              </a:rPr>
              <a:t>In order to survive we need to do more than avoid danger, we need to secure resources, relationships etc..</a:t>
            </a:r>
          </a:p>
          <a:p>
            <a:pPr eaLnBrk="1" hangingPunct="1"/>
            <a:r>
              <a:rPr lang="en-GB" altLang="en-US" sz="2400" dirty="0">
                <a:solidFill>
                  <a:srgbClr val="512275"/>
                </a:solidFill>
                <a:ea typeface="ＭＳ Ｐゴシック" panose="020B0600070205080204" pitchFamily="34" charset="-128"/>
                <a:cs typeface="Arial" panose="020B0604020202020204" pitchFamily="34" charset="0"/>
              </a:rPr>
              <a:t>To do this we need to be motivated to go out and look for things, and take pleasure in doing, achieving and acquiring</a:t>
            </a:r>
          </a:p>
          <a:p>
            <a:pPr eaLnBrk="1" hangingPunct="1"/>
            <a:r>
              <a:rPr lang="en-GB" altLang="en-US" sz="2400" dirty="0">
                <a:solidFill>
                  <a:srgbClr val="512275"/>
                </a:solidFill>
                <a:ea typeface="ＭＳ Ｐゴシック" panose="020B0600070205080204" pitchFamily="34" charset="-128"/>
                <a:cs typeface="Arial" panose="020B0604020202020204" pitchFamily="34" charset="0"/>
              </a:rPr>
              <a:t>This system associated with feeling good about ourselves, self esteem.</a:t>
            </a:r>
          </a:p>
          <a:p>
            <a:r>
              <a:rPr lang="en-GB" altLang="en-US" sz="2400" dirty="0">
                <a:solidFill>
                  <a:srgbClr val="512275"/>
                </a:solidFill>
                <a:ea typeface="ＭＳ Ｐゴシック" panose="020B0600070205080204" pitchFamily="34" charset="-128"/>
                <a:cs typeface="Arial" panose="020B0604020202020204" pitchFamily="34" charset="0"/>
              </a:rPr>
              <a:t>It is a system of desires and pleasures – dopamine driven behaviours (</a:t>
            </a:r>
            <a:r>
              <a:rPr lang="en-US" sz="2400" dirty="0">
                <a:solidFill>
                  <a:srgbClr val="512275"/>
                </a:solidFill>
              </a:rPr>
              <a:t>‘</a:t>
            </a:r>
            <a:r>
              <a:rPr lang="en-US" sz="2400" i="1" dirty="0">
                <a:solidFill>
                  <a:srgbClr val="512275"/>
                </a:solidFill>
              </a:rPr>
              <a:t>do more’, ‘be more’, ‘have more…’)</a:t>
            </a:r>
            <a:endParaRPr lang="en-GB" altLang="en-US" sz="2400" dirty="0">
              <a:solidFill>
                <a:srgbClr val="512275"/>
              </a:solidFill>
              <a:ea typeface="ＭＳ Ｐゴシック" panose="020B0600070205080204" pitchFamily="34" charset="-128"/>
              <a:cs typeface="Arial" panose="020B0604020202020204" pitchFamily="34" charset="0"/>
            </a:endParaRPr>
          </a:p>
          <a:p>
            <a:pPr eaLnBrk="1" hangingPunct="1"/>
            <a:r>
              <a:rPr lang="en-GB" altLang="en-US" sz="2400" dirty="0">
                <a:solidFill>
                  <a:srgbClr val="512275"/>
                </a:solidFill>
                <a:ea typeface="ＭＳ Ｐゴシック" panose="020B0600070205080204" pitchFamily="34" charset="-128"/>
                <a:cs typeface="Arial" panose="020B0604020202020204" pitchFamily="34" charset="0"/>
              </a:rPr>
              <a:t>It is often the system which people use to try to manage the threat system e.g. shopping, gamble, or clean the house, stay late at work to get everything done perfectly.</a:t>
            </a:r>
          </a:p>
          <a:p>
            <a:pPr eaLnBrk="1" hangingPunct="1"/>
            <a:r>
              <a:rPr lang="en-GB" altLang="en-US" sz="2400" dirty="0">
                <a:solidFill>
                  <a:srgbClr val="512275"/>
                </a:solidFill>
                <a:ea typeface="ＭＳ Ｐゴシック" panose="020B0600070205080204" pitchFamily="34" charset="-128"/>
                <a:cs typeface="Arial" panose="020B0604020202020204" pitchFamily="34" charset="0"/>
              </a:rPr>
              <a:t>Imagine starting a new relationship, winning the lottery, getting a new job or achieving something</a:t>
            </a: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52D5FDAE-73A3-482B-9466-0B5DB33082E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539552" y="203550"/>
            <a:ext cx="8229600" cy="1143000"/>
          </a:xfrm>
        </p:spPr>
        <p:txBody>
          <a:bodyPr/>
          <a:lstStyle/>
          <a:p>
            <a:pPr eaLnBrk="1" hangingPunct="1"/>
            <a:r>
              <a:rPr lang="en-GB" altLang="en-US" b="1" dirty="0">
                <a:solidFill>
                  <a:srgbClr val="00B0F0"/>
                </a:solidFill>
                <a:ea typeface="ＭＳ Ｐゴシック" panose="020B0600070205080204" pitchFamily="34" charset="-128"/>
                <a:cs typeface="Arial Bold" panose="020B0704020202020204" pitchFamily="34" charset="0"/>
              </a:rPr>
              <a:t>Drive: </a:t>
            </a:r>
            <a:r>
              <a:rPr lang="en-GB" altLang="en-US" b="1" dirty="0">
                <a:solidFill>
                  <a:srgbClr val="512275"/>
                </a:solidFill>
                <a:ea typeface="ＭＳ Ｐゴシック" panose="020B0600070205080204" pitchFamily="34" charset="-128"/>
                <a:cs typeface="Arial Bold" panose="020B0704020202020204" pitchFamily="34" charset="0"/>
              </a:rPr>
              <a:t>Seeking and doing</a:t>
            </a:r>
          </a:p>
        </p:txBody>
      </p:sp>
      <p:sp>
        <p:nvSpPr>
          <p:cNvPr id="5" name="Rectangular Callout 4">
            <a:extLst>
              <a:ext uri="{FF2B5EF4-FFF2-40B4-BE49-F238E27FC236}">
                <a16:creationId xmlns:a16="http://schemas.microsoft.com/office/drawing/2014/main" id="{4846E8C7-62E5-4EAB-A5C4-38314994B554}"/>
              </a:ext>
            </a:extLst>
          </p:cNvPr>
          <p:cNvSpPr/>
          <p:nvPr/>
        </p:nvSpPr>
        <p:spPr>
          <a:xfrm>
            <a:off x="1115616" y="188640"/>
            <a:ext cx="7794363" cy="1304334"/>
          </a:xfrm>
          <a:prstGeom prst="wedgeRectCallout">
            <a:avLst>
              <a:gd name="adj1" fmla="val -607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1475656" y="1581054"/>
            <a:ext cx="736231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0"/>
            <a:r>
              <a:rPr lang="en-US" sz="2400" b="0" i="0" u="sng" dirty="0">
                <a:solidFill>
                  <a:srgbClr val="512275"/>
                </a:solidFill>
                <a:effectLst/>
              </a:rPr>
              <a:t>Supercharged – chasing the high/</a:t>
            </a:r>
            <a:r>
              <a:rPr lang="en-US" sz="2400" u="sng" dirty="0">
                <a:solidFill>
                  <a:srgbClr val="512275"/>
                </a:solidFill>
              </a:rPr>
              <a:t>dopamine hit</a:t>
            </a:r>
            <a:r>
              <a:rPr lang="en-US" sz="2400" b="0" i="0" dirty="0">
                <a:solidFill>
                  <a:srgbClr val="512275"/>
                </a:solidFill>
                <a:effectLst/>
              </a:rPr>
              <a:t>: </a:t>
            </a:r>
          </a:p>
          <a:p>
            <a:pPr algn="l" rtl="0">
              <a:buFont typeface="Arial" panose="020B0604020202020204" pitchFamily="34" charset="0"/>
              <a:buChar char="•"/>
            </a:pPr>
            <a:r>
              <a:rPr lang="en-US" sz="2400" b="0" i="0" dirty="0">
                <a:solidFill>
                  <a:srgbClr val="512275"/>
                </a:solidFill>
                <a:effectLst/>
              </a:rPr>
              <a:t>Compulsive spending</a:t>
            </a:r>
          </a:p>
          <a:p>
            <a:pPr algn="l" rtl="0">
              <a:buFont typeface="Arial" panose="020B0604020202020204" pitchFamily="34" charset="0"/>
              <a:buChar char="•"/>
            </a:pPr>
            <a:r>
              <a:rPr lang="en-US" sz="2400" dirty="0">
                <a:solidFill>
                  <a:srgbClr val="512275"/>
                </a:solidFill>
              </a:rPr>
              <a:t>Gambling</a:t>
            </a:r>
          </a:p>
          <a:p>
            <a:pPr algn="l" rtl="0">
              <a:buFont typeface="Arial" panose="020B0604020202020204" pitchFamily="34" charset="0"/>
              <a:buChar char="•"/>
            </a:pPr>
            <a:r>
              <a:rPr lang="en-US" sz="2400" b="0" i="0" dirty="0">
                <a:solidFill>
                  <a:srgbClr val="512275"/>
                </a:solidFill>
                <a:effectLst/>
              </a:rPr>
              <a:t>Restricting eating</a:t>
            </a:r>
          </a:p>
          <a:p>
            <a:pPr algn="l" rtl="0">
              <a:buFont typeface="Arial" panose="020B0604020202020204" pitchFamily="34" charset="0"/>
              <a:buChar char="•"/>
            </a:pPr>
            <a:r>
              <a:rPr lang="en-US" sz="2400" dirty="0">
                <a:solidFill>
                  <a:srgbClr val="512275"/>
                </a:solidFill>
              </a:rPr>
              <a:t>Drugs/alcohol</a:t>
            </a:r>
          </a:p>
          <a:p>
            <a:pPr algn="l" rtl="0">
              <a:buFont typeface="Arial" panose="020B0604020202020204" pitchFamily="34" charset="0"/>
              <a:buChar char="•"/>
            </a:pPr>
            <a:r>
              <a:rPr lang="en-US" sz="2400" b="0" i="0" dirty="0">
                <a:solidFill>
                  <a:srgbClr val="512275"/>
                </a:solidFill>
                <a:effectLst/>
              </a:rPr>
              <a:t>Sex</a:t>
            </a:r>
          </a:p>
          <a:p>
            <a:pPr algn="l" rtl="0">
              <a:buFont typeface="Arial" panose="020B0604020202020204" pitchFamily="34" charset="0"/>
              <a:buChar char="•"/>
            </a:pPr>
            <a:r>
              <a:rPr lang="en-US" sz="2400" dirty="0">
                <a:solidFill>
                  <a:srgbClr val="512275"/>
                </a:solidFill>
              </a:rPr>
              <a:t>Chasing a relationship</a:t>
            </a:r>
          </a:p>
          <a:p>
            <a:pPr algn="l" rtl="0">
              <a:buFont typeface="Arial" panose="020B0604020202020204" pitchFamily="34" charset="0"/>
              <a:buChar char="•"/>
            </a:pPr>
            <a:r>
              <a:rPr lang="en-US" sz="2400" b="0" i="0" dirty="0">
                <a:solidFill>
                  <a:srgbClr val="512275"/>
                </a:solidFill>
                <a:effectLst/>
              </a:rPr>
              <a:t>Phone/computer game addictions</a:t>
            </a:r>
          </a:p>
          <a:p>
            <a:pPr algn="l" rtl="0">
              <a:buFont typeface="Arial" panose="020B0604020202020204" pitchFamily="34" charset="0"/>
              <a:buChar char="•"/>
            </a:pPr>
            <a:r>
              <a:rPr lang="en-US" sz="2400" dirty="0">
                <a:solidFill>
                  <a:srgbClr val="512275"/>
                </a:solidFill>
              </a:rPr>
              <a:t>OCD rituals/rules</a:t>
            </a:r>
          </a:p>
          <a:p>
            <a:pPr algn="l" rtl="0">
              <a:buFont typeface="Arial" panose="020B0604020202020204" pitchFamily="34" charset="0"/>
              <a:buChar char="•"/>
            </a:pPr>
            <a:endParaRPr lang="en-US" sz="2400" dirty="0">
              <a:solidFill>
                <a:srgbClr val="512275"/>
              </a:solidFill>
            </a:endParaRPr>
          </a:p>
          <a:p>
            <a:pPr algn="l" rtl="0"/>
            <a:r>
              <a:rPr lang="en-US" sz="2400" b="0" i="0" u="sng" dirty="0">
                <a:solidFill>
                  <a:srgbClr val="512275"/>
                </a:solidFill>
                <a:effectLst/>
              </a:rPr>
              <a:t>Undercharged</a:t>
            </a:r>
            <a:r>
              <a:rPr lang="en-US" sz="2400" b="0" i="0" dirty="0">
                <a:solidFill>
                  <a:srgbClr val="512275"/>
                </a:solidFill>
                <a:effectLst/>
              </a:rPr>
              <a:t>:</a:t>
            </a:r>
          </a:p>
          <a:p>
            <a:pPr algn="l" rtl="0">
              <a:buFont typeface="Arial" panose="020B0604020202020204" pitchFamily="34" charset="0"/>
              <a:buChar char="•"/>
            </a:pPr>
            <a:r>
              <a:rPr lang="en-US" sz="2400" dirty="0">
                <a:solidFill>
                  <a:srgbClr val="512275"/>
                </a:solidFill>
              </a:rPr>
              <a:t>No motivation or ‘drive’ e.g. losing routine/structure, staying in bed, not doing new things, avoiding</a:t>
            </a:r>
            <a:endParaRPr lang="en-GB" sz="2000" dirty="0">
              <a:solidFill>
                <a:srgbClr val="512275"/>
              </a:solidFill>
              <a:ea typeface="Geneva" charset="0"/>
              <a:cs typeface="Verdana"/>
            </a:endParaRPr>
          </a:p>
        </p:txBody>
      </p:sp>
      <p:sp>
        <p:nvSpPr>
          <p:cNvPr id="6" name="Rectangle 5">
            <a:extLst>
              <a:ext uri="{FF2B5EF4-FFF2-40B4-BE49-F238E27FC236}">
                <a16:creationId xmlns:a16="http://schemas.microsoft.com/office/drawing/2014/main" id="{DB88B926-1F89-44E6-934F-E814D9A98EBA}"/>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AC498D68-C363-40EF-984C-3256FA18C588}"/>
              </a:ext>
            </a:extLst>
          </p:cNvPr>
          <p:cNvSpPr/>
          <p:nvPr/>
        </p:nvSpPr>
        <p:spPr>
          <a:xfrm>
            <a:off x="971600" y="188640"/>
            <a:ext cx="7938379" cy="1080120"/>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B0E413D8-E75F-42D4-A39E-DC0C2B9E0004}"/>
              </a:ext>
            </a:extLst>
          </p:cNvPr>
          <p:cNvSpPr>
            <a:spLocks noGrp="1"/>
          </p:cNvSpPr>
          <p:nvPr>
            <p:ph type="title"/>
          </p:nvPr>
        </p:nvSpPr>
        <p:spPr>
          <a:xfrm>
            <a:off x="827584" y="269307"/>
            <a:ext cx="8229600" cy="927445"/>
          </a:xfrm>
        </p:spPr>
        <p:txBody>
          <a:bodyPr>
            <a:normAutofit fontScale="90000"/>
          </a:bodyPr>
          <a:lstStyle/>
          <a:p>
            <a:pPr eaLnBrk="1" hangingPunct="1">
              <a:defRPr/>
            </a:pPr>
            <a:r>
              <a:rPr lang="en-GB" altLang="en-US" b="1" dirty="0">
                <a:solidFill>
                  <a:srgbClr val="00B0F0"/>
                </a:solidFill>
                <a:ea typeface="ＭＳ Ｐゴシック" panose="020B0600070205080204" pitchFamily="34" charset="-128"/>
                <a:cs typeface="Arial Bold" panose="020B0704020202020204" pitchFamily="34" charset="0"/>
              </a:rPr>
              <a:t>Super/undercharged Drive </a:t>
            </a:r>
            <a:br>
              <a:rPr lang="en-GB" altLang="en-US" b="1" dirty="0">
                <a:solidFill>
                  <a:srgbClr val="00B0F0"/>
                </a:solidFill>
                <a:ea typeface="ＭＳ Ｐゴシック" panose="020B0600070205080204" pitchFamily="34" charset="-128"/>
                <a:cs typeface="Arial Bold" panose="020B0704020202020204" pitchFamily="34" charset="0"/>
              </a:rPr>
            </a:br>
            <a:r>
              <a:rPr lang="en-GB" altLang="en-US" b="1" dirty="0">
                <a:solidFill>
                  <a:srgbClr val="512275"/>
                </a:solidFill>
                <a:ea typeface="ＭＳ Ｐゴシック" panose="020B0600070205080204" pitchFamily="34" charset="-128"/>
                <a:cs typeface="Arial Bold" panose="020B0704020202020204" pitchFamily="34" charset="0"/>
              </a:rPr>
              <a:t>system in EUPD</a:t>
            </a:r>
            <a:endParaRPr lang="en-GB" altLang="en-US" b="1" dirty="0">
              <a:solidFill>
                <a:srgbClr val="512275"/>
              </a:solidFill>
            </a:endParaRPr>
          </a:p>
        </p:txBody>
      </p:sp>
    </p:spTree>
    <p:extLst>
      <p:ext uri="{BB962C8B-B14F-4D97-AF65-F5344CB8AC3E}">
        <p14:creationId xmlns:p14="http://schemas.microsoft.com/office/powerpoint/2010/main" val="369697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587337"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p:cNvSpPr/>
          <p:nvPr/>
        </p:nvSpPr>
        <p:spPr>
          <a:xfrm>
            <a:off x="1050822" y="1335232"/>
            <a:ext cx="2336614" cy="2309464"/>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p:cNvSpPr txBox="1">
            <a:spLocks/>
          </p:cNvSpPr>
          <p:nvPr/>
        </p:nvSpPr>
        <p:spPr>
          <a:xfrm>
            <a:off x="1184202" y="1619152"/>
            <a:ext cx="1874096" cy="870812"/>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95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3759835" y="1581054"/>
            <a:ext cx="5078136" cy="397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9335" lvl="2" indent="-257175">
              <a:lnSpc>
                <a:spcPct val="120000"/>
              </a:lnSpc>
              <a:buFont typeface="Courier New" charset="0"/>
              <a:buChar char="o"/>
              <a:defRPr/>
            </a:pPr>
            <a:r>
              <a:rPr lang="en-GB" sz="2400" dirty="0">
                <a:solidFill>
                  <a:srgbClr val="512275"/>
                </a:solidFill>
                <a:latin typeface="Verdana"/>
                <a:ea typeface="Geneva" charset="0"/>
                <a:cs typeface="Verdana"/>
              </a:rPr>
              <a:t>Introduction to emotional dysregulation and EUPD</a:t>
            </a:r>
          </a:p>
          <a:p>
            <a:pPr marL="132160" lvl="2">
              <a:lnSpc>
                <a:spcPct val="120000"/>
              </a:lnSpc>
              <a:defRPr/>
            </a:pPr>
            <a:endParaRPr lang="en-GB" sz="2100" dirty="0">
              <a:solidFill>
                <a:srgbClr val="512275"/>
              </a:solidFill>
              <a:latin typeface="Verdana"/>
              <a:ea typeface="Geneva" charset="0"/>
              <a:cs typeface="Verdana"/>
            </a:endParaRPr>
          </a:p>
          <a:p>
            <a:pPr marL="389335" lvl="2" indent="-257175">
              <a:lnSpc>
                <a:spcPct val="120000"/>
              </a:lnSpc>
              <a:buFont typeface="Courier New" charset="0"/>
              <a:buChar char="o"/>
              <a:defRPr/>
            </a:pPr>
            <a:r>
              <a:rPr lang="en-GB" sz="2400" dirty="0">
                <a:solidFill>
                  <a:srgbClr val="512275"/>
                </a:solidFill>
                <a:latin typeface="Verdana"/>
                <a:ea typeface="Geneva" charset="0"/>
                <a:cs typeface="Verdana"/>
              </a:rPr>
              <a:t>Incorporating difficult emotions work in 1-2-1 sessions</a:t>
            </a:r>
          </a:p>
          <a:p>
            <a:pPr marL="389335" lvl="2" indent="-257175">
              <a:lnSpc>
                <a:spcPct val="120000"/>
              </a:lnSpc>
              <a:buFont typeface="Courier New" charset="0"/>
              <a:buChar char="o"/>
              <a:defRPr/>
            </a:pPr>
            <a:endParaRPr lang="en-GB" sz="2400" dirty="0">
              <a:solidFill>
                <a:srgbClr val="512275"/>
              </a:solidFill>
              <a:latin typeface="Verdana"/>
              <a:ea typeface="Geneva" charset="0"/>
              <a:cs typeface="Verdana"/>
            </a:endParaRPr>
          </a:p>
          <a:p>
            <a:pPr marL="389335" lvl="2" indent="-257175">
              <a:lnSpc>
                <a:spcPct val="120000"/>
              </a:lnSpc>
              <a:buFont typeface="Courier New" charset="0"/>
              <a:buChar char="o"/>
              <a:defRPr/>
            </a:pPr>
            <a:r>
              <a:rPr lang="en-GB" sz="2400" dirty="0">
                <a:solidFill>
                  <a:srgbClr val="512275"/>
                </a:solidFill>
                <a:latin typeface="Verdana"/>
                <a:ea typeface="Geneva" charset="0"/>
                <a:cs typeface="Verdana"/>
              </a:rPr>
              <a:t>Running a difficult emotions group</a:t>
            </a:r>
          </a:p>
        </p:txBody>
      </p:sp>
      <p:grpSp>
        <p:nvGrpSpPr>
          <p:cNvPr id="8" name="Google Shape;298;p38"/>
          <p:cNvGrpSpPr/>
          <p:nvPr/>
        </p:nvGrpSpPr>
        <p:grpSpPr>
          <a:xfrm>
            <a:off x="1050823" y="3795162"/>
            <a:ext cx="1312013" cy="1855303"/>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68569" tIns="68569" rIns="68569" bIns="68569" anchor="ctr" anchorCtr="0">
              <a:noAutofit/>
            </a:bodyPr>
            <a:lstStyle/>
            <a:p>
              <a:endParaRPr sz="1350"/>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68569" tIns="68569" rIns="68569" bIns="68569" anchor="ctr" anchorCtr="0">
              <a:noAutofit/>
            </a:bodyPr>
            <a:lstStyle/>
            <a:p>
              <a:endParaRPr sz="1350"/>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68569" tIns="68569" rIns="68569" bIns="68569" anchor="ctr" anchorCtr="0">
              <a:noAutofit/>
            </a:bodyPr>
            <a:lstStyle/>
            <a:p>
              <a:endParaRPr sz="1350"/>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68569" tIns="68569" rIns="68569" bIns="68569" anchor="ctr" anchorCtr="0">
              <a:noAutofit/>
            </a:bodyPr>
            <a:lstStyle/>
            <a:p>
              <a:endParaRPr sz="1350"/>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68569" tIns="68569" rIns="68569" bIns="68569" anchor="ctr" anchorCtr="0">
              <a:noAutofit/>
            </a:bodyPr>
            <a:lstStyle/>
            <a:p>
              <a:endParaRPr sz="1350"/>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68569" tIns="68569" rIns="68569" bIns="68569" anchor="ctr" anchorCtr="0">
              <a:noAutofit/>
            </a:bodyPr>
            <a:lstStyle/>
            <a:p>
              <a:endParaRPr sz="1350"/>
            </a:p>
          </p:txBody>
        </p:sp>
      </p:gr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B1B8C2B-7AA8-4AB6-983B-6B210CE02856}"/>
              </a:ext>
            </a:extLst>
          </p:cNvPr>
          <p:cNvSpPr>
            <a:spLocks noGrp="1"/>
          </p:cNvSpPr>
          <p:nvPr>
            <p:ph type="title"/>
          </p:nvPr>
        </p:nvSpPr>
        <p:spPr>
          <a:xfrm>
            <a:off x="457200" y="274638"/>
            <a:ext cx="5698976" cy="1143000"/>
          </a:xfrm>
        </p:spPr>
        <p:txBody>
          <a:bodyPr>
            <a:normAutofit/>
          </a:bodyPr>
          <a:lstStyle/>
          <a:p>
            <a:pPr eaLnBrk="1" hangingPunct="1">
              <a:defRPr/>
            </a:pPr>
            <a:r>
              <a:rPr lang="en-GB" altLang="en-US" b="1" dirty="0">
                <a:solidFill>
                  <a:srgbClr val="92D050"/>
                </a:solidFill>
                <a:ea typeface="ＭＳ Ｐゴシック" panose="020B0600070205080204" pitchFamily="34" charset="-128"/>
                <a:cs typeface="Arial Bold" panose="020B0704020202020204" pitchFamily="34" charset="0"/>
              </a:rPr>
              <a:t>Soothing</a:t>
            </a:r>
            <a:r>
              <a:rPr lang="en-GB" altLang="en-US" b="1" dirty="0">
                <a:ea typeface="ＭＳ Ｐゴシック" panose="020B0600070205080204" pitchFamily="34" charset="-128"/>
                <a:cs typeface="Arial Bold" panose="020B0704020202020204" pitchFamily="34" charset="0"/>
              </a:rPr>
              <a:t> </a:t>
            </a:r>
            <a:r>
              <a:rPr lang="en-GB" altLang="en-US" b="1" dirty="0">
                <a:solidFill>
                  <a:srgbClr val="512275"/>
                </a:solidFill>
                <a:ea typeface="ＭＳ Ｐゴシック" panose="020B0600070205080204" pitchFamily="34" charset="-128"/>
                <a:cs typeface="Arial Bold" panose="020B0704020202020204" pitchFamily="34" charset="0"/>
              </a:rPr>
              <a:t>system</a:t>
            </a:r>
            <a:endParaRPr lang="en-GB" altLang="en-US" b="1" dirty="0">
              <a:solidFill>
                <a:srgbClr val="512275"/>
              </a:solidFill>
            </a:endParaRPr>
          </a:p>
        </p:txBody>
      </p:sp>
      <p:sp>
        <p:nvSpPr>
          <p:cNvPr id="4" name="Rectangle 3">
            <a:extLst>
              <a:ext uri="{FF2B5EF4-FFF2-40B4-BE49-F238E27FC236}">
                <a16:creationId xmlns:a16="http://schemas.microsoft.com/office/drawing/2014/main" id="{8F9C4CB3-9B70-436F-8BB5-688C18B0AC73}"/>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923" name="Content Placeholder 2">
            <a:extLst>
              <a:ext uri="{FF2B5EF4-FFF2-40B4-BE49-F238E27FC236}">
                <a16:creationId xmlns:a16="http://schemas.microsoft.com/office/drawing/2014/main" id="{0F197879-BF32-4166-838A-7D229DBCB9C3}"/>
              </a:ext>
            </a:extLst>
          </p:cNvPr>
          <p:cNvSpPr>
            <a:spLocks noGrp="1"/>
          </p:cNvSpPr>
          <p:nvPr>
            <p:ph idx="1"/>
          </p:nvPr>
        </p:nvSpPr>
        <p:spPr>
          <a:xfrm>
            <a:off x="1547664" y="1600200"/>
            <a:ext cx="7139136" cy="4983162"/>
          </a:xfrm>
        </p:spPr>
        <p:txBody>
          <a:bodyPr>
            <a:normAutofit fontScale="92500" lnSpcReduction="10000"/>
          </a:bodyPr>
          <a:lstStyle/>
          <a:p>
            <a:pPr eaLnBrk="1" hangingPunct="1"/>
            <a:r>
              <a:rPr lang="en-GB" altLang="en-US" dirty="0">
                <a:solidFill>
                  <a:srgbClr val="512275"/>
                </a:solidFill>
                <a:cs typeface="Arial" panose="020B0604020202020204" pitchFamily="34" charset="0"/>
              </a:rPr>
              <a:t>When animals are not threatened or seeking resources they become content</a:t>
            </a:r>
          </a:p>
          <a:p>
            <a:pPr eaLnBrk="1" hangingPunct="1"/>
            <a:r>
              <a:rPr lang="en-GB" altLang="en-US" dirty="0">
                <a:solidFill>
                  <a:srgbClr val="512275"/>
                </a:solidFill>
                <a:cs typeface="Arial" panose="020B0604020202020204" pitchFamily="34" charset="0"/>
              </a:rPr>
              <a:t>The soothing system responds to kindness and affection, feeling loved, wanted and safe with others</a:t>
            </a:r>
          </a:p>
          <a:p>
            <a:pPr eaLnBrk="1" hangingPunct="1"/>
            <a:r>
              <a:rPr lang="en-GB" altLang="en-US" dirty="0">
                <a:solidFill>
                  <a:srgbClr val="512275"/>
                </a:solidFill>
                <a:cs typeface="Arial" panose="020B0604020202020204" pitchFamily="34" charset="0"/>
              </a:rPr>
              <a:t>Contentment helps us stop driving and wanting to achieve all the time, it allows us to rest</a:t>
            </a:r>
          </a:p>
          <a:p>
            <a:pPr eaLnBrk="1" hangingPunct="1"/>
            <a:r>
              <a:rPr lang="en-GB" altLang="en-US" dirty="0">
                <a:solidFill>
                  <a:srgbClr val="512275"/>
                </a:solidFill>
                <a:cs typeface="Arial" panose="020B0604020202020204" pitchFamily="34" charset="0"/>
              </a:rPr>
              <a:t>It is not an emotion very many of us are good at but is the key to resilience and well being</a:t>
            </a:r>
          </a:p>
          <a:p>
            <a:pPr eaLnBrk="1" hangingPunct="1"/>
            <a:endParaRPr lang="en-US" sz="3200" b="0" i="0" dirty="0">
              <a:solidFill>
                <a:srgbClr val="512275"/>
              </a:solidFill>
              <a:effectLst/>
            </a:endParaRPr>
          </a:p>
          <a:p>
            <a:pPr eaLnBrk="1" hangingPunct="1"/>
            <a:endParaRPr lang="en-GB" altLang="en-US"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
        <p:nvSpPr>
          <p:cNvPr id="5" name="Rectangular Callout 4">
            <a:extLst>
              <a:ext uri="{FF2B5EF4-FFF2-40B4-BE49-F238E27FC236}">
                <a16:creationId xmlns:a16="http://schemas.microsoft.com/office/drawing/2014/main" id="{7998D2ED-E6AA-4DFA-BD98-80ECF325D9B2}"/>
              </a:ext>
            </a:extLst>
          </p:cNvPr>
          <p:cNvSpPr/>
          <p:nvPr/>
        </p:nvSpPr>
        <p:spPr>
          <a:xfrm>
            <a:off x="971601" y="404664"/>
            <a:ext cx="4464496" cy="926976"/>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4243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80FC1EC-65B9-4277-BF68-903E5A93389E}"/>
              </a:ext>
            </a:extLst>
          </p:cNvPr>
          <p:cNvSpPr>
            <a:spLocks noGrp="1"/>
          </p:cNvSpPr>
          <p:nvPr>
            <p:ph type="title"/>
          </p:nvPr>
        </p:nvSpPr>
        <p:spPr>
          <a:xfrm>
            <a:off x="539750" y="260350"/>
            <a:ext cx="6264498" cy="1143000"/>
          </a:xfrm>
        </p:spPr>
        <p:txBody>
          <a:bodyPr rtlCol="0">
            <a:normAutofit fontScale="90000"/>
          </a:bodyPr>
          <a:lstStyle/>
          <a:p>
            <a:pPr eaLnBrk="1" fontAlgn="auto" hangingPunct="1">
              <a:spcAft>
                <a:spcPts val="0"/>
              </a:spcAft>
              <a:defRPr/>
            </a:pPr>
            <a:r>
              <a:rPr lang="en-GB" altLang="en-US" b="1" dirty="0">
                <a:solidFill>
                  <a:srgbClr val="512275"/>
                </a:solidFill>
                <a:ea typeface="ＭＳ Ｐゴシック" panose="020B0600070205080204" pitchFamily="34" charset="-128"/>
                <a:cs typeface="Arial Bold" panose="020B0704020202020204" pitchFamily="34" charset="0"/>
              </a:rPr>
              <a:t>The secret to survival?</a:t>
            </a:r>
            <a:br>
              <a:rPr lang="en-GB" altLang="en-US" b="1" dirty="0">
                <a:solidFill>
                  <a:srgbClr val="512275"/>
                </a:solidFill>
                <a:ea typeface="ＭＳ Ｐゴシック" panose="020B0600070205080204" pitchFamily="34" charset="-128"/>
                <a:cs typeface="Arial Bold" panose="020B0704020202020204" pitchFamily="34" charset="0"/>
              </a:rPr>
            </a:br>
            <a:r>
              <a:rPr lang="en-GB" altLang="en-US" b="1" dirty="0">
                <a:solidFill>
                  <a:srgbClr val="512275"/>
                </a:solidFill>
                <a:ea typeface="ＭＳ Ｐゴシック" panose="020B0600070205080204" pitchFamily="34" charset="-128"/>
                <a:cs typeface="Arial Bold" panose="020B0704020202020204" pitchFamily="34" charset="0"/>
              </a:rPr>
              <a:t>Be looked after</a:t>
            </a:r>
          </a:p>
        </p:txBody>
      </p:sp>
      <p:sp>
        <p:nvSpPr>
          <p:cNvPr id="5" name="Rectangle 4">
            <a:extLst>
              <a:ext uri="{FF2B5EF4-FFF2-40B4-BE49-F238E27FC236}">
                <a16:creationId xmlns:a16="http://schemas.microsoft.com/office/drawing/2014/main" id="{D7260133-4213-48EB-9BEC-50662E35A2D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636" name="TextBox 8">
            <a:extLst>
              <a:ext uri="{FF2B5EF4-FFF2-40B4-BE49-F238E27FC236}">
                <a16:creationId xmlns:a16="http://schemas.microsoft.com/office/drawing/2014/main" id="{B7E8246E-0BFA-42F9-B540-F2E7466CE997}"/>
              </a:ext>
            </a:extLst>
          </p:cNvPr>
          <p:cNvSpPr txBox="1">
            <a:spLocks noChangeArrowheads="1"/>
          </p:cNvSpPr>
          <p:nvPr/>
        </p:nvSpPr>
        <p:spPr bwMode="auto">
          <a:xfrm>
            <a:off x="4115231" y="2074131"/>
            <a:ext cx="465411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sz="2400" dirty="0">
                <a:solidFill>
                  <a:srgbClr val="512275"/>
                </a:solidFill>
                <a:latin typeface="+mn-lt"/>
              </a:rPr>
              <a:t>Mammalian evolution is marked by the emergence of attachment behaviour between young and parent.</a:t>
            </a:r>
          </a:p>
          <a:p>
            <a:pPr>
              <a:spcBef>
                <a:spcPct val="0"/>
              </a:spcBef>
              <a:buClrTx/>
              <a:buSzTx/>
              <a:buFontTx/>
              <a:buNone/>
            </a:pPr>
            <a:endParaRPr lang="en-GB" altLang="en-US" sz="2400" dirty="0">
              <a:solidFill>
                <a:srgbClr val="512275"/>
              </a:solidFill>
              <a:latin typeface="+mn-lt"/>
            </a:endParaRPr>
          </a:p>
          <a:p>
            <a:pPr>
              <a:spcBef>
                <a:spcPct val="0"/>
              </a:spcBef>
              <a:buClrTx/>
              <a:buSzTx/>
              <a:buFontTx/>
              <a:buNone/>
            </a:pPr>
            <a:r>
              <a:rPr lang="en-GB" altLang="en-US" sz="2400" dirty="0">
                <a:solidFill>
                  <a:srgbClr val="512275"/>
                </a:solidFill>
                <a:latin typeface="+mn-lt"/>
              </a:rPr>
              <a:t>Few offspring but high survival rate.</a:t>
            </a:r>
          </a:p>
          <a:p>
            <a:pPr>
              <a:spcBef>
                <a:spcPct val="0"/>
              </a:spcBef>
              <a:buClrTx/>
              <a:buSzTx/>
              <a:buFontTx/>
              <a:buNone/>
            </a:pPr>
            <a:endParaRPr lang="en-GB" altLang="en-US" sz="2400" dirty="0">
              <a:solidFill>
                <a:srgbClr val="512275"/>
              </a:solidFill>
              <a:latin typeface="+mn-lt"/>
            </a:endParaRPr>
          </a:p>
          <a:p>
            <a:pPr>
              <a:spcBef>
                <a:spcPct val="0"/>
              </a:spcBef>
              <a:buClrTx/>
              <a:buSzTx/>
              <a:buFontTx/>
              <a:buNone/>
            </a:pPr>
            <a:r>
              <a:rPr lang="en-GB" altLang="en-US" sz="2400" dirty="0">
                <a:solidFill>
                  <a:srgbClr val="512275"/>
                </a:solidFill>
                <a:latin typeface="+mn-lt"/>
              </a:rPr>
              <a:t>A major hormone for this is oxytocin.</a:t>
            </a:r>
          </a:p>
          <a:p>
            <a:pPr>
              <a:spcBef>
                <a:spcPct val="0"/>
              </a:spcBef>
              <a:buClrTx/>
              <a:buSzTx/>
              <a:buFontTx/>
              <a:buNone/>
            </a:pPr>
            <a:r>
              <a:rPr lang="en-GB" altLang="en-US" sz="2400" dirty="0">
                <a:solidFill>
                  <a:schemeClr val="tx1"/>
                </a:solidFill>
                <a:latin typeface="Calibri" panose="020F0502020204030204" pitchFamily="34" charset="0"/>
              </a:rPr>
              <a:t> </a:t>
            </a:r>
          </a:p>
          <a:p>
            <a:pPr>
              <a:spcBef>
                <a:spcPct val="0"/>
              </a:spcBef>
              <a:buClrTx/>
              <a:buSzTx/>
              <a:buFontTx/>
              <a:buNone/>
            </a:pPr>
            <a:endParaRPr lang="en-US" altLang="en-US" sz="1200" dirty="0">
              <a:solidFill>
                <a:schemeClr val="tx1"/>
              </a:solidFill>
              <a:latin typeface="Calibri" panose="020F0502020204030204" pitchFamily="34" charset="0"/>
            </a:endParaRPr>
          </a:p>
          <a:p>
            <a:pPr>
              <a:spcBef>
                <a:spcPct val="0"/>
              </a:spcBef>
              <a:buClrTx/>
              <a:buSzTx/>
              <a:buFontTx/>
              <a:buNone/>
            </a:pPr>
            <a:endParaRPr lang="en-GB" altLang="en-US" dirty="0">
              <a:solidFill>
                <a:schemeClr val="tx1"/>
              </a:solidFill>
              <a:latin typeface="Calibri" panose="020F0502020204030204" pitchFamily="34" charset="0"/>
            </a:endParaRPr>
          </a:p>
        </p:txBody>
      </p:sp>
      <p:pic>
        <p:nvPicPr>
          <p:cNvPr id="69635" name="Picture 3" descr="C:\Users\Adam\Dropbox\Catherines dropbox\Admiral Nurse CFT teaching\mother and baby elephant.jpg">
            <a:extLst>
              <a:ext uri="{FF2B5EF4-FFF2-40B4-BE49-F238E27FC236}">
                <a16:creationId xmlns:a16="http://schemas.microsoft.com/office/drawing/2014/main" id="{AE90E205-9908-488E-99A6-9BA2D405CD2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64386" y="1844824"/>
            <a:ext cx="3386460" cy="4373562"/>
          </a:xfrm>
        </p:spPr>
      </p:pic>
      <p:sp>
        <p:nvSpPr>
          <p:cNvPr id="6" name="Rectangular Callout 4">
            <a:extLst>
              <a:ext uri="{FF2B5EF4-FFF2-40B4-BE49-F238E27FC236}">
                <a16:creationId xmlns:a16="http://schemas.microsoft.com/office/drawing/2014/main" id="{2A7C78DD-8A2C-4F2B-9336-8199B006086E}"/>
              </a:ext>
            </a:extLst>
          </p:cNvPr>
          <p:cNvSpPr/>
          <p:nvPr/>
        </p:nvSpPr>
        <p:spPr>
          <a:xfrm>
            <a:off x="971601" y="188640"/>
            <a:ext cx="5256583" cy="1304334"/>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92060-F6C3-4DD4-938A-7DAD95114BF9}"/>
              </a:ext>
            </a:extLst>
          </p:cNvPr>
          <p:cNvSpPr>
            <a:spLocks noGrp="1"/>
          </p:cNvSpPr>
          <p:nvPr>
            <p:ph idx="1"/>
          </p:nvPr>
        </p:nvSpPr>
        <p:spPr>
          <a:xfrm>
            <a:off x="1475656" y="1844825"/>
            <a:ext cx="7222257" cy="5328592"/>
          </a:xfrm>
        </p:spPr>
        <p:txBody>
          <a:bodyPr rtlCol="0">
            <a:normAutofit fontScale="47500" lnSpcReduction="20000"/>
          </a:bodyPr>
          <a:lstStyle/>
          <a:p>
            <a:pPr marL="609600" indent="-609600" algn="just" eaLnBrk="1" fontAlgn="auto" hangingPunct="1">
              <a:spcAft>
                <a:spcPts val="0"/>
              </a:spcAft>
              <a:buFontTx/>
              <a:buNone/>
              <a:defRPr/>
            </a:pPr>
            <a:r>
              <a:rPr lang="en-GB" sz="7400" b="1" dirty="0">
                <a:solidFill>
                  <a:srgbClr val="512275"/>
                </a:solidFill>
              </a:rPr>
              <a:t>We have evolved the ability to:</a:t>
            </a:r>
            <a:endParaRPr lang="en-GB" sz="7400" dirty="0">
              <a:solidFill>
                <a:srgbClr val="512275"/>
              </a:solidFill>
            </a:endParaRPr>
          </a:p>
          <a:p>
            <a:pPr algn="just">
              <a:defRPr/>
            </a:pPr>
            <a:r>
              <a:rPr lang="en-GB" sz="7400" dirty="0">
                <a:solidFill>
                  <a:srgbClr val="512275"/>
                </a:solidFill>
              </a:rPr>
              <a:t>Detect when others need care, be moved by their distress (sympathy) and know what they might need (empathy). </a:t>
            </a:r>
          </a:p>
          <a:p>
            <a:pPr algn="just">
              <a:defRPr/>
            </a:pPr>
            <a:r>
              <a:rPr lang="en-GB" sz="7400" dirty="0">
                <a:solidFill>
                  <a:srgbClr val="512275"/>
                </a:solidFill>
              </a:rPr>
              <a:t>Respond being cared for e.g. facial expression, tone of voice, touch</a:t>
            </a:r>
          </a:p>
          <a:p>
            <a:pPr algn="just">
              <a:defRPr/>
            </a:pPr>
            <a:endParaRPr lang="en-GB" sz="7400" dirty="0">
              <a:solidFill>
                <a:srgbClr val="512275"/>
              </a:solidFill>
            </a:endParaRPr>
          </a:p>
          <a:p>
            <a:pPr algn="just">
              <a:defRPr/>
            </a:pPr>
            <a:endParaRPr lang="en-GB" b="1" dirty="0">
              <a:solidFill>
                <a:srgbClr val="512275"/>
              </a:solidFill>
            </a:endParaRPr>
          </a:p>
          <a:p>
            <a:pPr marL="609600" indent="-609600" eaLnBrk="1" fontAlgn="auto" hangingPunct="1">
              <a:spcAft>
                <a:spcPts val="0"/>
              </a:spcAft>
              <a:buFont typeface="Arial" charset="0"/>
              <a:buNone/>
              <a:defRPr/>
            </a:pPr>
            <a:r>
              <a:rPr lang="en-GB" b="1" dirty="0">
                <a:solidFill>
                  <a:srgbClr val="512275"/>
                </a:solidFill>
              </a:rPr>
              <a:t>	</a:t>
            </a:r>
            <a:endParaRPr lang="en-GB" b="1" dirty="0">
              <a:solidFill>
                <a:schemeClr val="tx1">
                  <a:lumMod val="75000"/>
                  <a:lumOff val="25000"/>
                </a:schemeClr>
              </a:solidFill>
            </a:endParaRPr>
          </a:p>
        </p:txBody>
      </p:sp>
      <p:sp>
        <p:nvSpPr>
          <p:cNvPr id="6" name="Rectangle 5">
            <a:extLst>
              <a:ext uri="{FF2B5EF4-FFF2-40B4-BE49-F238E27FC236}">
                <a16:creationId xmlns:a16="http://schemas.microsoft.com/office/drawing/2014/main" id="{85BAAD25-9412-4432-8AAB-5908E40B66C6}"/>
              </a:ext>
            </a:extLst>
          </p:cNvPr>
          <p:cNvSpPr/>
          <p:nvPr/>
        </p:nvSpPr>
        <p:spPr>
          <a:xfrm>
            <a:off x="-15944"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010" name="Title 1">
            <a:extLst>
              <a:ext uri="{FF2B5EF4-FFF2-40B4-BE49-F238E27FC236}">
                <a16:creationId xmlns:a16="http://schemas.microsoft.com/office/drawing/2014/main" id="{5377CB8A-061F-4A8E-BF3A-C6D4160F13C7}"/>
              </a:ext>
            </a:extLst>
          </p:cNvPr>
          <p:cNvSpPr>
            <a:spLocks noGrp="1"/>
          </p:cNvSpPr>
          <p:nvPr>
            <p:ph type="title"/>
          </p:nvPr>
        </p:nvSpPr>
        <p:spPr>
          <a:xfrm>
            <a:off x="1259632" y="237868"/>
            <a:ext cx="8424167" cy="1143000"/>
          </a:xfrm>
        </p:spPr>
        <p:txBody>
          <a:bodyPr rtlCol="0">
            <a:noAutofit/>
          </a:bodyPr>
          <a:lstStyle/>
          <a:p>
            <a:pPr algn="l" eaLnBrk="1" fontAlgn="auto" hangingPunct="1">
              <a:spcAft>
                <a:spcPts val="0"/>
              </a:spcAft>
              <a:defRPr/>
            </a:pPr>
            <a:r>
              <a:rPr lang="en-GB" altLang="en-US" sz="3600" b="1" dirty="0">
                <a:solidFill>
                  <a:srgbClr val="92D050"/>
                </a:solidFill>
                <a:ea typeface="ＭＳ Ｐゴシック" panose="020B0600070205080204" pitchFamily="34" charset="-128"/>
                <a:cs typeface="Arial Bold" panose="020B0704020202020204" pitchFamily="34" charset="0"/>
              </a:rPr>
              <a:t>Soothing</a:t>
            </a:r>
            <a:r>
              <a:rPr lang="en-GB" altLang="en-US" sz="3600" b="1" dirty="0">
                <a:solidFill>
                  <a:srgbClr val="512275"/>
                </a:solidFill>
                <a:ea typeface="ＭＳ Ｐゴシック" panose="020B0600070205080204" pitchFamily="34" charset="-128"/>
                <a:cs typeface="Arial Bold" panose="020B0704020202020204" pitchFamily="34" charset="0"/>
              </a:rPr>
              <a:t>: Attachment and protection</a:t>
            </a:r>
          </a:p>
        </p:txBody>
      </p:sp>
      <p:sp>
        <p:nvSpPr>
          <p:cNvPr id="7" name="Rectangular Callout 4">
            <a:extLst>
              <a:ext uri="{FF2B5EF4-FFF2-40B4-BE49-F238E27FC236}">
                <a16:creationId xmlns:a16="http://schemas.microsoft.com/office/drawing/2014/main" id="{756E508A-16A9-4507-9C2A-DF76890356BD}"/>
              </a:ext>
            </a:extLst>
          </p:cNvPr>
          <p:cNvSpPr/>
          <p:nvPr/>
        </p:nvSpPr>
        <p:spPr>
          <a:xfrm>
            <a:off x="971600" y="188640"/>
            <a:ext cx="7938379" cy="1304334"/>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A755C-5196-45F4-B3E5-B98E2E428100}"/>
              </a:ext>
            </a:extLst>
          </p:cNvPr>
          <p:cNvSpPr>
            <a:spLocks noGrp="1"/>
          </p:cNvSpPr>
          <p:nvPr>
            <p:ph idx="1"/>
          </p:nvPr>
        </p:nvSpPr>
        <p:spPr>
          <a:xfrm>
            <a:off x="1403648" y="1600200"/>
            <a:ext cx="7283152" cy="4525963"/>
          </a:xfrm>
        </p:spPr>
        <p:txBody>
          <a:bodyPr rtlCol="0">
            <a:normAutofit fontScale="92500" lnSpcReduction="10000"/>
          </a:bodyPr>
          <a:lstStyle/>
          <a:p>
            <a:pPr marL="0" indent="0" eaLnBrk="1" fontAlgn="auto" hangingPunct="1">
              <a:lnSpc>
                <a:spcPct val="90000"/>
              </a:lnSpc>
              <a:spcAft>
                <a:spcPts val="0"/>
              </a:spcAft>
              <a:buFont typeface="Arial" charset="0"/>
              <a:buChar char="•"/>
              <a:defRPr/>
            </a:pPr>
            <a:r>
              <a:rPr lang="en-GB" dirty="0">
                <a:solidFill>
                  <a:srgbClr val="512275"/>
                </a:solidFill>
              </a:rPr>
              <a:t>We also find attachment between other group members.</a:t>
            </a:r>
          </a:p>
          <a:p>
            <a:pPr marL="0" indent="0" eaLnBrk="1" fontAlgn="auto" hangingPunct="1">
              <a:lnSpc>
                <a:spcPct val="90000"/>
              </a:lnSpc>
              <a:spcAft>
                <a:spcPts val="0"/>
              </a:spcAft>
              <a:buFontTx/>
              <a:buNone/>
              <a:defRPr/>
            </a:pPr>
            <a:endParaRPr lang="en-US" dirty="0">
              <a:solidFill>
                <a:srgbClr val="512275"/>
              </a:solidFill>
            </a:endParaRPr>
          </a:p>
          <a:p>
            <a:pPr marL="0" indent="0" eaLnBrk="1" fontAlgn="auto" hangingPunct="1">
              <a:lnSpc>
                <a:spcPct val="90000"/>
              </a:lnSpc>
              <a:spcAft>
                <a:spcPts val="0"/>
              </a:spcAft>
              <a:buFont typeface="Arial" charset="0"/>
              <a:buChar char="•"/>
              <a:defRPr/>
            </a:pPr>
            <a:r>
              <a:rPr lang="en-US" dirty="0">
                <a:solidFill>
                  <a:srgbClr val="512275"/>
                </a:solidFill>
              </a:rPr>
              <a:t>Co-operative and mutual support when your prosperity impacts on mine</a:t>
            </a:r>
          </a:p>
          <a:p>
            <a:pPr marL="0" indent="0" algn="just" eaLnBrk="1" fontAlgn="auto" hangingPunct="1">
              <a:lnSpc>
                <a:spcPct val="90000"/>
              </a:lnSpc>
              <a:spcAft>
                <a:spcPts val="0"/>
              </a:spcAft>
              <a:buFontTx/>
              <a:buNone/>
              <a:defRPr/>
            </a:pPr>
            <a:endParaRPr lang="en-US" dirty="0">
              <a:solidFill>
                <a:srgbClr val="512275"/>
              </a:solidFill>
            </a:endParaRPr>
          </a:p>
          <a:p>
            <a:pPr marL="0" indent="0" eaLnBrk="1" fontAlgn="auto" hangingPunct="1">
              <a:lnSpc>
                <a:spcPct val="90000"/>
              </a:lnSpc>
              <a:spcAft>
                <a:spcPts val="0"/>
              </a:spcAft>
              <a:buFont typeface="Arial" charset="0"/>
              <a:buChar char="•"/>
              <a:defRPr/>
            </a:pPr>
            <a:r>
              <a:rPr lang="en-US" dirty="0">
                <a:solidFill>
                  <a:srgbClr val="512275"/>
                </a:solidFill>
              </a:rPr>
              <a:t>Seeking closeness rather than dispersion.</a:t>
            </a:r>
            <a:endParaRPr lang="en-US" dirty="0">
              <a:solidFill>
                <a:srgbClr val="512275"/>
              </a:solidFill>
              <a:effectLst>
                <a:outerShdw blurRad="38100" dist="38100" dir="2700000" algn="tl">
                  <a:srgbClr val="000000"/>
                </a:outerShdw>
              </a:effectLst>
            </a:endParaRPr>
          </a:p>
          <a:p>
            <a:pPr marL="0" indent="0" eaLnBrk="1" fontAlgn="auto" hangingPunct="1">
              <a:lnSpc>
                <a:spcPct val="90000"/>
              </a:lnSpc>
              <a:spcAft>
                <a:spcPts val="0"/>
              </a:spcAft>
              <a:buFont typeface="Arial" charset="0"/>
              <a:buChar char="•"/>
              <a:defRPr/>
            </a:pPr>
            <a:endParaRPr lang="en-US" b="1" dirty="0">
              <a:solidFill>
                <a:srgbClr val="512275"/>
              </a:solidFill>
              <a:effectLst>
                <a:outerShdw blurRad="38100" dist="38100" dir="2700000" algn="tl">
                  <a:srgbClr val="000000"/>
                </a:outerShdw>
              </a:effectLst>
            </a:endParaRPr>
          </a:p>
          <a:p>
            <a:pPr marL="0" indent="0" eaLnBrk="1" fontAlgn="auto" hangingPunct="1">
              <a:lnSpc>
                <a:spcPct val="90000"/>
              </a:lnSpc>
              <a:spcAft>
                <a:spcPts val="0"/>
              </a:spcAft>
              <a:buFont typeface="Arial" charset="0"/>
              <a:buChar char="•"/>
              <a:defRPr/>
            </a:pPr>
            <a:r>
              <a:rPr lang="en-GB" dirty="0">
                <a:solidFill>
                  <a:srgbClr val="512275"/>
                </a:solidFill>
              </a:rPr>
              <a:t>Creating positive feelings in the mind of the other about the self makes the world safe</a:t>
            </a:r>
            <a:r>
              <a:rPr lang="en-GB" dirty="0">
                <a:solidFill>
                  <a:srgbClr val="512275"/>
                </a:solidFill>
                <a:effectLst>
                  <a:outerShdw blurRad="38100" dist="38100" dir="2700000" algn="tl">
                    <a:srgbClr val="000000"/>
                  </a:outerShdw>
                </a:effectLst>
              </a:rPr>
              <a:t>.</a:t>
            </a:r>
          </a:p>
          <a:p>
            <a:pPr marL="0" indent="0" eaLnBrk="1" fontAlgn="auto" hangingPunct="1">
              <a:lnSpc>
                <a:spcPct val="90000"/>
              </a:lnSpc>
              <a:spcAft>
                <a:spcPts val="0"/>
              </a:spcAft>
              <a:buNone/>
              <a:defRPr/>
            </a:pPr>
            <a:endParaRPr lang="en-US" dirty="0">
              <a:solidFill>
                <a:srgbClr val="512275"/>
              </a:solidFill>
              <a:effectLst>
                <a:outerShdw blurRad="38100" dist="38100" dir="2700000" algn="tl">
                  <a:srgbClr val="000000"/>
                </a:outerShdw>
              </a:effectLst>
            </a:endParaRPr>
          </a:p>
          <a:p>
            <a:pPr eaLnBrk="1" fontAlgn="auto" hangingPunct="1">
              <a:spcAft>
                <a:spcPts val="0"/>
              </a:spcAft>
              <a:buFont typeface="Arial" charset="0"/>
              <a:buChar char="•"/>
              <a:defRPr/>
            </a:pPr>
            <a:endParaRPr lang="en-GB" dirty="0">
              <a:solidFill>
                <a:schemeClr val="tx1">
                  <a:lumMod val="75000"/>
                  <a:lumOff val="25000"/>
                </a:schemeClr>
              </a:solidFill>
            </a:endParaRPr>
          </a:p>
        </p:txBody>
      </p:sp>
      <p:sp>
        <p:nvSpPr>
          <p:cNvPr id="5" name="Rectangle 4">
            <a:extLst>
              <a:ext uri="{FF2B5EF4-FFF2-40B4-BE49-F238E27FC236}">
                <a16:creationId xmlns:a16="http://schemas.microsoft.com/office/drawing/2014/main" id="{AA0CCA54-A798-40C7-9CAA-4AF17B08C37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ular Callout 4">
            <a:extLst>
              <a:ext uri="{FF2B5EF4-FFF2-40B4-BE49-F238E27FC236}">
                <a16:creationId xmlns:a16="http://schemas.microsoft.com/office/drawing/2014/main" id="{8067C922-5982-4840-A04A-49985D44F9F3}"/>
              </a:ext>
            </a:extLst>
          </p:cNvPr>
          <p:cNvSpPr/>
          <p:nvPr/>
        </p:nvSpPr>
        <p:spPr>
          <a:xfrm>
            <a:off x="971601" y="260648"/>
            <a:ext cx="7715200" cy="954117"/>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778" name="Title 1">
            <a:extLst>
              <a:ext uri="{FF2B5EF4-FFF2-40B4-BE49-F238E27FC236}">
                <a16:creationId xmlns:a16="http://schemas.microsoft.com/office/drawing/2014/main" id="{CD64284C-5399-4B37-9BB1-D6AE6902BA64}"/>
              </a:ext>
            </a:extLst>
          </p:cNvPr>
          <p:cNvSpPr>
            <a:spLocks noGrp="1"/>
          </p:cNvSpPr>
          <p:nvPr>
            <p:ph type="title"/>
          </p:nvPr>
        </p:nvSpPr>
        <p:spPr>
          <a:xfrm>
            <a:off x="755576" y="71765"/>
            <a:ext cx="8229600" cy="1143000"/>
          </a:xfrm>
        </p:spPr>
        <p:txBody>
          <a:bodyPr>
            <a:noAutofit/>
          </a:bodyPr>
          <a:lstStyle/>
          <a:p>
            <a:pPr eaLnBrk="1" hangingPunct="1"/>
            <a:r>
              <a:rPr lang="en-GB" altLang="en-US" sz="2800" dirty="0">
                <a:solidFill>
                  <a:srgbClr val="92D050"/>
                </a:solidFill>
                <a:latin typeface="Arial Bold" panose="020B0704020202020204" pitchFamily="34" charset="0"/>
                <a:ea typeface="ＭＳ Ｐゴシック" panose="020B0600070205080204" pitchFamily="34" charset="-128"/>
                <a:cs typeface="Arial Bold" panose="020B0704020202020204" pitchFamily="34" charset="0"/>
              </a:rPr>
              <a:t>Soothing</a:t>
            </a:r>
            <a:r>
              <a:rPr lang="en-GB" altLang="en-US" sz="2800"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 group attachment and protection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B1B8C2B-7AA8-4AB6-983B-6B210CE02856}"/>
              </a:ext>
            </a:extLst>
          </p:cNvPr>
          <p:cNvSpPr>
            <a:spLocks noGrp="1"/>
          </p:cNvSpPr>
          <p:nvPr>
            <p:ph type="title"/>
          </p:nvPr>
        </p:nvSpPr>
        <p:spPr/>
        <p:txBody>
          <a:bodyPr>
            <a:normAutofit fontScale="90000"/>
          </a:bodyPr>
          <a:lstStyle/>
          <a:p>
            <a:pPr eaLnBrk="1" hangingPunct="1">
              <a:defRPr/>
            </a:pPr>
            <a: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Under-developed</a:t>
            </a:r>
            <a:r>
              <a:rPr lang="en-GB" altLang="en-US" dirty="0">
                <a:solidFill>
                  <a:srgbClr val="92D050"/>
                </a:solidFill>
                <a:latin typeface="Arial Bold" panose="020B0704020202020204" pitchFamily="34" charset="0"/>
                <a:ea typeface="ＭＳ Ｐゴシック" panose="020B0600070205080204" pitchFamily="34" charset="-128"/>
                <a:cs typeface="Arial Bold" panose="020B0704020202020204" pitchFamily="34" charset="0"/>
              </a:rPr>
              <a:t> Soothing</a:t>
            </a:r>
            <a:r>
              <a:rPr lang="en-GB" altLang="en-US" dirty="0">
                <a:latin typeface="Arial Bold" panose="020B0704020202020204" pitchFamily="34" charset="0"/>
                <a:ea typeface="ＭＳ Ｐゴシック" panose="020B0600070205080204" pitchFamily="34" charset="-128"/>
                <a:cs typeface="Arial Bold" panose="020B0704020202020204" pitchFamily="34" charset="0"/>
              </a:rPr>
              <a:t> </a:t>
            </a:r>
            <a: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system in EUPD</a:t>
            </a:r>
            <a:endParaRPr lang="en-GB" altLang="en-US" dirty="0">
              <a:solidFill>
                <a:srgbClr val="512275"/>
              </a:solidFill>
            </a:endParaRPr>
          </a:p>
        </p:txBody>
      </p:sp>
      <p:sp>
        <p:nvSpPr>
          <p:cNvPr id="4" name="Rectangle 3">
            <a:extLst>
              <a:ext uri="{FF2B5EF4-FFF2-40B4-BE49-F238E27FC236}">
                <a16:creationId xmlns:a16="http://schemas.microsoft.com/office/drawing/2014/main" id="{412A7F26-EB5F-4E71-BBDA-94C7CE41FFC8}"/>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923" name="Content Placeholder 2">
            <a:extLst>
              <a:ext uri="{FF2B5EF4-FFF2-40B4-BE49-F238E27FC236}">
                <a16:creationId xmlns:a16="http://schemas.microsoft.com/office/drawing/2014/main" id="{0F197879-BF32-4166-838A-7D229DBCB9C3}"/>
              </a:ext>
            </a:extLst>
          </p:cNvPr>
          <p:cNvSpPr>
            <a:spLocks noGrp="1"/>
          </p:cNvSpPr>
          <p:nvPr>
            <p:ph idx="1"/>
          </p:nvPr>
        </p:nvSpPr>
        <p:spPr>
          <a:xfrm>
            <a:off x="1325434" y="1874838"/>
            <a:ext cx="7632848" cy="4983162"/>
          </a:xfrm>
        </p:spPr>
        <p:txBody>
          <a:bodyPr>
            <a:normAutofit fontScale="77500" lnSpcReduction="20000"/>
          </a:bodyPr>
          <a:lstStyle/>
          <a:p>
            <a:pPr eaLnBrk="1" hangingPunct="1"/>
            <a:r>
              <a:rPr lang="en-GB" altLang="en-US" sz="3400" dirty="0">
                <a:solidFill>
                  <a:srgbClr val="512275"/>
                </a:solidFill>
                <a:cs typeface="Arial" panose="020B0604020202020204" pitchFamily="34" charset="0"/>
              </a:rPr>
              <a:t>Human brain development is </a:t>
            </a:r>
            <a:r>
              <a:rPr lang="en-GB" altLang="en-US" sz="3400" b="1" u="sng" dirty="0">
                <a:solidFill>
                  <a:srgbClr val="512275"/>
                </a:solidFill>
                <a:cs typeface="Arial" panose="020B0604020202020204" pitchFamily="34" charset="0"/>
              </a:rPr>
              <a:t>VERY</a:t>
            </a:r>
            <a:r>
              <a:rPr lang="en-GB" altLang="en-US" sz="3400" dirty="0">
                <a:solidFill>
                  <a:srgbClr val="512275"/>
                </a:solidFill>
                <a:cs typeface="Arial" panose="020B0604020202020204" pitchFamily="34" charset="0"/>
              </a:rPr>
              <a:t> strongly influenced by relationships with others</a:t>
            </a:r>
          </a:p>
          <a:p>
            <a:pPr eaLnBrk="1" hangingPunct="1"/>
            <a:endParaRPr lang="en-GB" altLang="en-US" sz="3400" dirty="0">
              <a:solidFill>
                <a:srgbClr val="512275"/>
              </a:solidFill>
              <a:cs typeface="Arial" panose="020B0604020202020204" pitchFamily="34" charset="0"/>
            </a:endParaRPr>
          </a:p>
          <a:p>
            <a:pPr eaLnBrk="1" hangingPunct="1"/>
            <a:r>
              <a:rPr lang="en-GB" altLang="en-US" sz="3400" dirty="0">
                <a:solidFill>
                  <a:srgbClr val="512275"/>
                </a:solidFill>
                <a:cs typeface="Arial" panose="020B0604020202020204" pitchFamily="34" charset="0"/>
              </a:rPr>
              <a:t>People who attract a diagnosis of EUPD often have few experiences of feeling safe or soothed</a:t>
            </a:r>
          </a:p>
          <a:p>
            <a:pPr eaLnBrk="1" hangingPunct="1"/>
            <a:endParaRPr lang="en-GB" altLang="en-US" sz="3400" dirty="0">
              <a:solidFill>
                <a:srgbClr val="512275"/>
              </a:solidFill>
              <a:cs typeface="Arial" panose="020B0604020202020204" pitchFamily="34" charset="0"/>
            </a:endParaRPr>
          </a:p>
          <a:p>
            <a:r>
              <a:rPr lang="en-US" sz="3400" dirty="0">
                <a:solidFill>
                  <a:srgbClr val="512275"/>
                </a:solidFill>
              </a:rPr>
              <a:t>They will find it difficult to accept and experience positive emotions in response to others</a:t>
            </a:r>
          </a:p>
          <a:p>
            <a:endParaRPr lang="en-US" sz="3400" dirty="0">
              <a:solidFill>
                <a:srgbClr val="512275"/>
              </a:solidFill>
            </a:endParaRPr>
          </a:p>
          <a:p>
            <a:r>
              <a:rPr lang="en-GB" altLang="en-US" sz="3400" dirty="0">
                <a:solidFill>
                  <a:srgbClr val="512275"/>
                </a:solidFill>
                <a:cs typeface="Arial" panose="020B0604020202020204" pitchFamily="34" charset="0"/>
              </a:rPr>
              <a:t>Identity disturbance, impulsivity, emotional dysregulation, anger/aggression will contribute to unstable and turbulent relationships</a:t>
            </a:r>
          </a:p>
          <a:p>
            <a:pPr eaLnBrk="1" hangingPunct="1"/>
            <a:endParaRPr lang="en-US" sz="3200" b="0" i="0" dirty="0">
              <a:solidFill>
                <a:srgbClr val="512275"/>
              </a:solidFill>
              <a:effectLst/>
            </a:endParaRPr>
          </a:p>
          <a:p>
            <a:pPr eaLnBrk="1" hangingPunct="1"/>
            <a:endParaRPr lang="en-GB" altLang="en-US"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
        <p:nvSpPr>
          <p:cNvPr id="5" name="Rectangular Callout 4">
            <a:extLst>
              <a:ext uri="{FF2B5EF4-FFF2-40B4-BE49-F238E27FC236}">
                <a16:creationId xmlns:a16="http://schemas.microsoft.com/office/drawing/2014/main" id="{6B9C27D5-A4E3-458C-AF7F-A704518D8104}"/>
              </a:ext>
            </a:extLst>
          </p:cNvPr>
          <p:cNvSpPr/>
          <p:nvPr/>
        </p:nvSpPr>
        <p:spPr>
          <a:xfrm>
            <a:off x="971600" y="188640"/>
            <a:ext cx="7938379" cy="1296144"/>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6188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B1B8C2B-7AA8-4AB6-983B-6B210CE02856}"/>
              </a:ext>
            </a:extLst>
          </p:cNvPr>
          <p:cNvSpPr>
            <a:spLocks noGrp="1"/>
          </p:cNvSpPr>
          <p:nvPr>
            <p:ph type="title"/>
          </p:nvPr>
        </p:nvSpPr>
        <p:spPr/>
        <p:txBody>
          <a:bodyPr>
            <a:normAutofit fontScale="90000"/>
          </a:bodyPr>
          <a:lstStyle/>
          <a:p>
            <a:pPr eaLnBrk="1" hangingPunct="1">
              <a:defRPr/>
            </a:pPr>
            <a: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Under-developed</a:t>
            </a:r>
            <a:r>
              <a:rPr lang="en-GB" altLang="en-US" dirty="0">
                <a:solidFill>
                  <a:srgbClr val="92D050"/>
                </a:solidFill>
                <a:latin typeface="Arial Bold" panose="020B0704020202020204" pitchFamily="34" charset="0"/>
                <a:ea typeface="ＭＳ Ｐゴシック" panose="020B0600070205080204" pitchFamily="34" charset="-128"/>
                <a:cs typeface="Arial Bold" panose="020B0704020202020204" pitchFamily="34" charset="0"/>
              </a:rPr>
              <a:t> Soothing</a:t>
            </a:r>
            <a:r>
              <a:rPr lang="en-GB" altLang="en-US" dirty="0">
                <a:latin typeface="Arial Bold" panose="020B0704020202020204" pitchFamily="34" charset="0"/>
                <a:ea typeface="ＭＳ Ｐゴシック" panose="020B0600070205080204" pitchFamily="34" charset="-128"/>
                <a:cs typeface="Arial Bold" panose="020B0704020202020204" pitchFamily="34" charset="0"/>
              </a:rPr>
              <a:t> </a:t>
            </a:r>
            <a:r>
              <a:rPr lang="en-GB" altLang="en-US" dirty="0">
                <a:solidFill>
                  <a:srgbClr val="512275"/>
                </a:solidFill>
                <a:latin typeface="Arial Bold" panose="020B0704020202020204" pitchFamily="34" charset="0"/>
                <a:ea typeface="ＭＳ Ｐゴシック" panose="020B0600070205080204" pitchFamily="34" charset="-128"/>
                <a:cs typeface="Arial Bold" panose="020B0704020202020204" pitchFamily="34" charset="0"/>
              </a:rPr>
              <a:t>system in EUPD</a:t>
            </a:r>
            <a:endParaRPr lang="en-GB" altLang="en-US" dirty="0">
              <a:solidFill>
                <a:srgbClr val="512275"/>
              </a:solidFill>
            </a:endParaRPr>
          </a:p>
        </p:txBody>
      </p:sp>
      <p:sp>
        <p:nvSpPr>
          <p:cNvPr id="4" name="Rectangle 3">
            <a:extLst>
              <a:ext uri="{FF2B5EF4-FFF2-40B4-BE49-F238E27FC236}">
                <a16:creationId xmlns:a16="http://schemas.microsoft.com/office/drawing/2014/main" id="{412A7F26-EB5F-4E71-BBDA-94C7CE41FFC8}"/>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923" name="Content Placeholder 2">
            <a:extLst>
              <a:ext uri="{FF2B5EF4-FFF2-40B4-BE49-F238E27FC236}">
                <a16:creationId xmlns:a16="http://schemas.microsoft.com/office/drawing/2014/main" id="{0F197879-BF32-4166-838A-7D229DBCB9C3}"/>
              </a:ext>
            </a:extLst>
          </p:cNvPr>
          <p:cNvSpPr>
            <a:spLocks noGrp="1"/>
          </p:cNvSpPr>
          <p:nvPr>
            <p:ph idx="1"/>
          </p:nvPr>
        </p:nvSpPr>
        <p:spPr>
          <a:xfrm>
            <a:off x="1331640" y="1600200"/>
            <a:ext cx="7632848" cy="5559822"/>
          </a:xfrm>
        </p:spPr>
        <p:txBody>
          <a:bodyPr>
            <a:normAutofit fontScale="77500" lnSpcReduction="20000"/>
          </a:bodyPr>
          <a:lstStyle/>
          <a:p>
            <a:pPr eaLnBrk="1" hangingPunct="1"/>
            <a:endParaRPr lang="en-GB" sz="3400" dirty="0">
              <a:solidFill>
                <a:srgbClr val="512275"/>
              </a:solidFill>
              <a:cs typeface="Arial" panose="020B0604020202020204" pitchFamily="34" charset="0"/>
            </a:endParaRPr>
          </a:p>
          <a:p>
            <a:pPr eaLnBrk="1" hangingPunct="1"/>
            <a:r>
              <a:rPr lang="en-GB" sz="3400" dirty="0">
                <a:solidFill>
                  <a:srgbClr val="512275"/>
                </a:solidFill>
                <a:cs typeface="Arial" panose="020B0604020202020204" pitchFamily="34" charset="0"/>
              </a:rPr>
              <a:t>They have not</a:t>
            </a:r>
            <a:r>
              <a:rPr lang="en-US" sz="3400" dirty="0">
                <a:solidFill>
                  <a:srgbClr val="512275"/>
                </a:solidFill>
              </a:rPr>
              <a:t> been taught how to manage emotions and have often witnessed caregivers behaving in ‘out of control’ ways</a:t>
            </a:r>
          </a:p>
          <a:p>
            <a:pPr eaLnBrk="1" hangingPunct="1"/>
            <a:endParaRPr lang="en-US" sz="3400" dirty="0">
              <a:solidFill>
                <a:srgbClr val="512275"/>
              </a:solidFill>
            </a:endParaRPr>
          </a:p>
          <a:p>
            <a:pPr eaLnBrk="1" hangingPunct="1"/>
            <a:r>
              <a:rPr lang="en-US" sz="3400" dirty="0">
                <a:solidFill>
                  <a:srgbClr val="512275"/>
                </a:solidFill>
              </a:rPr>
              <a:t>Will be unable to calm and sooth themselves and therefore find it hard to recover from life’s setbacks</a:t>
            </a:r>
          </a:p>
          <a:p>
            <a:pPr eaLnBrk="1" hangingPunct="1"/>
            <a:endParaRPr lang="en-US" sz="3400" dirty="0">
              <a:solidFill>
                <a:srgbClr val="512275"/>
              </a:solidFill>
            </a:endParaRPr>
          </a:p>
          <a:p>
            <a:pPr eaLnBrk="1" hangingPunct="1"/>
            <a:r>
              <a:rPr lang="en-US" sz="3400" b="0" i="0" dirty="0">
                <a:solidFill>
                  <a:srgbClr val="512275"/>
                </a:solidFill>
                <a:effectLst/>
              </a:rPr>
              <a:t>Self harm can be attempts at activating soothing</a:t>
            </a:r>
          </a:p>
          <a:p>
            <a:pPr eaLnBrk="1" hangingPunct="1"/>
            <a:endParaRPr lang="en-US" sz="3400" b="0" i="0" dirty="0">
              <a:solidFill>
                <a:srgbClr val="512275"/>
              </a:solidFill>
              <a:effectLst/>
            </a:endParaRPr>
          </a:p>
          <a:p>
            <a:pPr eaLnBrk="1" hangingPunct="1"/>
            <a:r>
              <a:rPr lang="en-US" sz="3400" dirty="0">
                <a:solidFill>
                  <a:srgbClr val="512275"/>
                </a:solidFill>
              </a:rPr>
              <a:t>Self harm can also be an attempt to provoke a soothing response in others as they cannot ask directly for help as they feel undeserving and worthless</a:t>
            </a:r>
            <a:endParaRPr lang="en-US" sz="3400" b="0" i="0" dirty="0">
              <a:solidFill>
                <a:srgbClr val="512275"/>
              </a:solidFill>
              <a:effectLst/>
            </a:endParaRPr>
          </a:p>
          <a:p>
            <a:pPr eaLnBrk="1" hangingPunct="1"/>
            <a:endParaRPr lang="en-US" sz="3200" b="0" i="0" dirty="0">
              <a:solidFill>
                <a:srgbClr val="512275"/>
              </a:solidFill>
              <a:effectLst/>
            </a:endParaRPr>
          </a:p>
          <a:p>
            <a:pPr eaLnBrk="1" hangingPunct="1"/>
            <a:endParaRPr lang="en-GB" altLang="en-US" dirty="0">
              <a:latin typeface="Arial" panose="020B0604020202020204" pitchFamily="34" charset="0"/>
              <a:cs typeface="Arial" panose="020B0604020202020204" pitchFamily="34" charset="0"/>
            </a:endParaRPr>
          </a:p>
          <a:p>
            <a:pPr eaLnBrk="1" hangingPunct="1"/>
            <a:endParaRPr lang="en-GB" altLang="en-US" dirty="0">
              <a:latin typeface="Arial" panose="020B0604020202020204" pitchFamily="34" charset="0"/>
              <a:cs typeface="Arial" panose="020B0604020202020204" pitchFamily="34" charset="0"/>
            </a:endParaRPr>
          </a:p>
        </p:txBody>
      </p:sp>
      <p:sp>
        <p:nvSpPr>
          <p:cNvPr id="5" name="Rectangular Callout 4">
            <a:extLst>
              <a:ext uri="{FF2B5EF4-FFF2-40B4-BE49-F238E27FC236}">
                <a16:creationId xmlns:a16="http://schemas.microsoft.com/office/drawing/2014/main" id="{6B9C27D5-A4E3-458C-AF7F-A704518D8104}"/>
              </a:ext>
            </a:extLst>
          </p:cNvPr>
          <p:cNvSpPr/>
          <p:nvPr/>
        </p:nvSpPr>
        <p:spPr>
          <a:xfrm>
            <a:off x="971600" y="188640"/>
            <a:ext cx="7938379" cy="1296144"/>
          </a:xfrm>
          <a:prstGeom prst="wedgeRectCallout">
            <a:avLst>
              <a:gd name="adj1" fmla="val -57638"/>
              <a:gd name="adj2" fmla="val -2268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8685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016ED-FAA2-412B-A543-0D5B01D40D7E}"/>
              </a:ext>
            </a:extLst>
          </p:cNvPr>
          <p:cNvSpPr/>
          <p:nvPr/>
        </p:nvSpPr>
        <p:spPr bwMode="auto">
          <a:xfrm>
            <a:off x="3273075" y="3308047"/>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755650" y="176787"/>
            <a:ext cx="8713415" cy="810275"/>
          </a:xfrm>
        </p:spPr>
        <p:txBody>
          <a:bodyPr rtlCol="0">
            <a:noAutofit/>
          </a:bodyPr>
          <a:lstStyle/>
          <a:p>
            <a:pPr algn="l" eaLnBrk="1" fontAlgn="auto" hangingPunct="1">
              <a:spcAft>
                <a:spcPts val="0"/>
              </a:spcAft>
              <a:defRPr/>
            </a:pPr>
            <a:r>
              <a:rPr lang="en-GB" altLang="en-US" sz="3600" b="1" dirty="0">
                <a:solidFill>
                  <a:srgbClr val="512275"/>
                </a:solidFill>
                <a:latin typeface="+mn-lt"/>
                <a:ea typeface="ＭＳ Ｐゴシック" panose="020B0600070205080204" pitchFamily="34" charset="-128"/>
                <a:cs typeface="Arial Bold" panose="020B0704020202020204" pitchFamily="34" charset="0"/>
              </a:rPr>
              <a:t>Balanced Emotion Regulation Systems</a:t>
            </a: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755650" y="1268413"/>
            <a:ext cx="8064500" cy="4848225"/>
            <a:chOff x="755650" y="1268760"/>
            <a:chExt cx="8064822" cy="4847815"/>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5435600" y="1723963"/>
              <a:ext cx="3124200" cy="2089150"/>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1206" name="Text Box 6">
              <a:extLst>
                <a:ext uri="{FF2B5EF4-FFF2-40B4-BE49-F238E27FC236}">
                  <a16:creationId xmlns:a16="http://schemas.microsoft.com/office/drawing/2014/main" id="{FA34995C-84B4-4613-A2C1-8634FA7B210D}"/>
                </a:ext>
              </a:extLst>
            </p:cNvPr>
            <p:cNvSpPr txBox="1">
              <a:spLocks noChangeArrowheads="1"/>
            </p:cNvSpPr>
            <p:nvPr/>
          </p:nvSpPr>
          <p:spPr bwMode="auto">
            <a:xfrm>
              <a:off x="5580063" y="1796988"/>
              <a:ext cx="2833687" cy="18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Non-wanting/Affiliative focused</a:t>
              </a:r>
            </a:p>
            <a:p>
              <a:pPr algn="ctr" eaLnBrk="1" hangingPunct="1">
                <a:spcBef>
                  <a:spcPct val="0"/>
                </a:spcBef>
                <a:buClrTx/>
                <a:buSzTx/>
                <a:buFontTx/>
                <a:buNone/>
              </a:pPr>
              <a:endParaRPr lang="en-GB" altLang="en-US" sz="1400" b="1" dirty="0">
                <a:solidFill>
                  <a:srgbClr val="FFFFFF"/>
                </a:solidFill>
                <a:latin typeface="Times New Roman" panose="02020603050405020304" pitchFamily="18"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altLang="en-US" sz="14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Safeness-kindness</a:t>
              </a:r>
            </a:p>
            <a:p>
              <a:pPr algn="ctr" eaLnBrk="1" hangingPunct="1">
                <a:spcBef>
                  <a:spcPct val="0"/>
                </a:spcBef>
                <a:buClrTx/>
                <a:buSzTx/>
                <a:buFontTx/>
                <a:buNone/>
              </a:pPr>
              <a:endParaRPr lang="en-GB" altLang="en-US" sz="14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Not rushing about seeking things or running away from threat</a:t>
              </a:r>
              <a:endParaRPr lang="en-GB" altLang="en-US" sz="1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3132233" y="3740288"/>
              <a:ext cx="3168777" cy="2376287"/>
            </a:xfrm>
            <a:prstGeom prst="ellipse">
              <a:avLst/>
            </a:prstGeom>
            <a:solidFill>
              <a:srgbClr val="FF3300"/>
            </a:solidFill>
            <a:ln w="19050">
              <a:solidFill>
                <a:srgbClr val="A50021"/>
              </a:solidFill>
              <a:round/>
              <a:headEnd/>
              <a:tailEnd/>
            </a:ln>
          </p:spPr>
          <p:txBody>
            <a:bodyPr wrap="none" anchor="ctr"/>
            <a:lstStyle/>
            <a:p>
              <a:pPr algn="ctr" eaLnBrk="1" fontAlgn="auto" hangingPunct="1">
                <a:spcBef>
                  <a:spcPts val="0"/>
                </a:spcBef>
                <a:spcAft>
                  <a:spcPts val="0"/>
                </a:spcAft>
                <a:defRPr/>
              </a:pPr>
              <a:r>
                <a:rPr lang="en-GB" sz="2000" b="1" dirty="0">
                  <a:solidFill>
                    <a:schemeClr val="bg1"/>
                  </a:solidFill>
                  <a:cs typeface="Arial" pitchFamily="34" charset="0"/>
                </a:rPr>
                <a:t>Detects and deals with </a:t>
              </a:r>
            </a:p>
            <a:p>
              <a:pPr algn="ctr" eaLnBrk="1" fontAlgn="auto" hangingPunct="1">
                <a:spcBef>
                  <a:spcPts val="0"/>
                </a:spcBef>
                <a:spcAft>
                  <a:spcPts val="0"/>
                </a:spcAft>
                <a:defRPr/>
              </a:pPr>
              <a:r>
                <a:rPr lang="en-GB" sz="2000" b="1" dirty="0">
                  <a:solidFill>
                    <a:schemeClr val="bg1"/>
                  </a:solidFill>
                  <a:cs typeface="Arial" pitchFamily="34" charset="0"/>
                </a:rPr>
                <a:t>Threat</a:t>
              </a:r>
            </a:p>
            <a:p>
              <a:pPr algn="ctr" eaLnBrk="1" fontAlgn="auto" hangingPunct="1">
                <a:spcBef>
                  <a:spcPts val="0"/>
                </a:spcBef>
                <a:spcAft>
                  <a:spcPts val="0"/>
                </a:spcAft>
                <a:defRPr/>
              </a:pPr>
              <a:endParaRPr lang="en-GB" sz="2000" b="1" dirty="0">
                <a:solidFill>
                  <a:schemeClr val="bg1"/>
                </a:solidFill>
                <a:cs typeface="Arial" pitchFamily="34" charset="0"/>
              </a:endParaRPr>
            </a:p>
            <a:p>
              <a:pPr algn="ctr" eaLnBrk="1" fontAlgn="auto" hangingPunct="1">
                <a:spcBef>
                  <a:spcPts val="0"/>
                </a:spcBef>
                <a:spcAft>
                  <a:spcPts val="0"/>
                </a:spcAft>
                <a:defRPr/>
              </a:pPr>
              <a:r>
                <a:rPr lang="en-GB" sz="2000" b="1" dirty="0">
                  <a:solidFill>
                    <a:schemeClr val="bg1"/>
                  </a:solidFill>
                  <a:cs typeface="Arial" pitchFamily="34" charset="0"/>
                </a:rPr>
                <a:t>Ensures protection</a:t>
              </a:r>
            </a:p>
            <a:p>
              <a:pPr algn="ctr" eaLnBrk="1" fontAlgn="auto" hangingPunct="1">
                <a:spcBef>
                  <a:spcPts val="0"/>
                </a:spcBef>
                <a:spcAft>
                  <a:spcPts val="0"/>
                </a:spcAft>
                <a:defRPr/>
              </a:pPr>
              <a:r>
                <a:rPr lang="en-GB" sz="2000" b="1" dirty="0">
                  <a:solidFill>
                    <a:schemeClr val="bg1"/>
                  </a:solidFill>
                  <a:cs typeface="Arial" pitchFamily="34" charset="0"/>
                </a:rPr>
                <a:t>safety seeking</a:t>
              </a:r>
              <a:endParaRPr lang="en-GB" sz="2000" b="1" dirty="0">
                <a:solidFill>
                  <a:srgbClr val="FFFFFF"/>
                </a:solidFill>
                <a:cs typeface="Arial" pitchFamily="34" charset="0"/>
              </a:endParaRP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a:off x="3924300" y="2444688"/>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4067175" y="3092388"/>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051050" y="4173475"/>
              <a:ext cx="989013" cy="804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00338" y="4173475"/>
              <a:ext cx="461962" cy="385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227763" y="3884550"/>
              <a:ext cx="5762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5940425" y="3740088"/>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5650" y="1868784"/>
              <a:ext cx="3168777" cy="2231836"/>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a:latin typeface="+mn-lt"/>
              </a:endParaRPr>
            </a:p>
          </p:txBody>
        </p:sp>
        <p:sp>
          <p:nvSpPr>
            <p:cNvPr id="51215" name="Text Box 5">
              <a:extLst>
                <a:ext uri="{FF2B5EF4-FFF2-40B4-BE49-F238E27FC236}">
                  <a16:creationId xmlns:a16="http://schemas.microsoft.com/office/drawing/2014/main" id="{FAB51C89-E323-4EFD-AF6C-E9119B7003E9}"/>
                </a:ext>
              </a:extLst>
            </p:cNvPr>
            <p:cNvSpPr txBox="1">
              <a:spLocks noChangeArrowheads="1"/>
            </p:cNvSpPr>
            <p:nvPr/>
          </p:nvSpPr>
          <p:spPr bwMode="auto">
            <a:xfrm>
              <a:off x="873443" y="2340052"/>
              <a:ext cx="2952328" cy="15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1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Incentive/resource- focused</a:t>
              </a:r>
            </a:p>
            <a:p>
              <a:pPr algn="ctr" eaLnBrk="1" hangingPunct="1">
                <a:spcBef>
                  <a:spcPct val="50000"/>
                </a:spcBef>
                <a:buClrTx/>
                <a:buSzTx/>
                <a:buFontTx/>
                <a:buNone/>
              </a:pPr>
              <a:r>
                <a:rPr lang="en-GB" altLang="en-US"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Wanting, pursuing, achieving, consuming</a:t>
              </a:r>
            </a:p>
            <a:p>
              <a:pPr algn="ctr" eaLnBrk="1" hangingPunct="1">
                <a:spcBef>
                  <a:spcPct val="50000"/>
                </a:spcBef>
                <a:buClrTx/>
                <a:buSzTx/>
                <a:buFontTx/>
                <a:buNone/>
              </a:pPr>
              <a:r>
                <a:rPr lang="en-GB" altLang="en-US"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a:t>
              </a:r>
              <a:r>
                <a:rPr lang="en-GB" sz="1600" b="1" dirty="0">
                  <a:solidFill>
                    <a:schemeClr val="bg1"/>
                  </a:solidFill>
                  <a:effectLst/>
                  <a:latin typeface="+mn-lt"/>
                  <a:ea typeface="Times New Roman" panose="02020603050405020304" pitchFamily="18" charset="0"/>
                </a:rPr>
                <a:t>Helps us achieves desires/goals, linked to pleasure</a:t>
              </a:r>
              <a:endParaRPr lang="en-GB" altLang="en-US" sz="1600" b="1" dirty="0">
                <a:solidFill>
                  <a:schemeClr val="bg1"/>
                </a:solidFill>
                <a:latin typeface="+mn-lt"/>
                <a:ea typeface="ＭＳ Ｐゴシック" panose="020B0600070205080204" pitchFamily="34" charset="-128"/>
                <a:cs typeface="Arial" panose="020B0604020202020204" pitchFamily="34" charset="0"/>
              </a:endParaRPr>
            </a:p>
          </p:txBody>
        </p:sp>
        <p:sp>
          <p:nvSpPr>
            <p:cNvPr id="17" name="Rectangle 16">
              <a:extLst>
                <a:ext uri="{FF2B5EF4-FFF2-40B4-BE49-F238E27FC236}">
                  <a16:creationId xmlns:a16="http://schemas.microsoft.com/office/drawing/2014/main" id="{F2857EAC-6AF3-4A03-9BB3-E398A668E71F}"/>
                </a:ext>
              </a:extLst>
            </p:cNvPr>
            <p:cNvSpPr/>
            <p:nvPr/>
          </p:nvSpPr>
          <p:spPr>
            <a:xfrm>
              <a:off x="900119" y="134019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220072" y="1268760"/>
              <a:ext cx="3600400" cy="400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Soothing, content</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916238" y="6165850"/>
            <a:ext cx="3384550" cy="708025"/>
          </a:xfrm>
          <a:prstGeom prst="rect">
            <a:avLst/>
          </a:prstGeom>
          <a:solidFill>
            <a:schemeClr val="bg1"/>
          </a:solidFill>
          <a:ln w="9525">
            <a:noFill/>
            <a:miter lim="800000"/>
            <a:headEnd/>
            <a:tailEnd/>
          </a:ln>
          <a:effectLst/>
        </p:spPr>
        <p:txBody>
          <a:bodyPr>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71C2240E-21A9-495A-B9BD-DF5777D6D165}"/>
              </a:ext>
            </a:extLst>
          </p:cNvPr>
          <p:cNvSpPr/>
          <p:nvPr/>
        </p:nvSpPr>
        <p:spPr>
          <a:xfrm>
            <a:off x="611560" y="163015"/>
            <a:ext cx="7704856" cy="92810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8635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ABE3227-4382-4B88-A134-B296A2E96162}"/>
              </a:ext>
            </a:extLst>
          </p:cNvPr>
          <p:cNvSpPr>
            <a:spLocks noGrp="1"/>
          </p:cNvSpPr>
          <p:nvPr>
            <p:ph type="title"/>
          </p:nvPr>
        </p:nvSpPr>
        <p:spPr>
          <a:xfrm>
            <a:off x="1033165" y="201581"/>
            <a:ext cx="7581726" cy="1143000"/>
          </a:xfrm>
        </p:spPr>
        <p:txBody>
          <a:bodyPr rtlCol="0">
            <a:normAutofit fontScale="90000"/>
          </a:bodyPr>
          <a:lstStyle/>
          <a:p>
            <a:pPr eaLnBrk="1" fontAlgn="auto" hangingPunct="1">
              <a:spcAft>
                <a:spcPts val="0"/>
              </a:spcAft>
              <a:defRPr/>
            </a:pPr>
            <a:r>
              <a:rPr lang="en-GB" altLang="en-US" b="1" dirty="0">
                <a:solidFill>
                  <a:srgbClr val="512275"/>
                </a:solidFill>
                <a:ea typeface="ＭＳ Ｐゴシック" panose="020B0600070205080204" pitchFamily="34" charset="-128"/>
                <a:cs typeface="Arial Bold" panose="020B0704020202020204" pitchFamily="34" charset="0"/>
              </a:rPr>
              <a:t>EXERCISE: More about the three circles</a:t>
            </a:r>
          </a:p>
        </p:txBody>
      </p:sp>
      <p:sp>
        <p:nvSpPr>
          <p:cNvPr id="3" name="Content Placeholder 2">
            <a:extLst>
              <a:ext uri="{FF2B5EF4-FFF2-40B4-BE49-F238E27FC236}">
                <a16:creationId xmlns:a16="http://schemas.microsoft.com/office/drawing/2014/main" id="{F4A2BAE6-8CDE-4F0A-9F0E-A7DA471A1AED}"/>
              </a:ext>
            </a:extLst>
          </p:cNvPr>
          <p:cNvSpPr>
            <a:spLocks noGrp="1"/>
          </p:cNvSpPr>
          <p:nvPr>
            <p:ph idx="1"/>
          </p:nvPr>
        </p:nvSpPr>
        <p:spPr>
          <a:xfrm>
            <a:off x="1331641" y="1773238"/>
            <a:ext cx="7366272" cy="4968130"/>
          </a:xfrm>
        </p:spPr>
        <p:txBody>
          <a:bodyPr>
            <a:normAutofit fontScale="85000" lnSpcReduction="20000"/>
          </a:bodyPr>
          <a:lstStyle/>
          <a:p>
            <a:pPr eaLnBrk="1" hangingPunct="1">
              <a:lnSpc>
                <a:spcPct val="80000"/>
              </a:lnSpc>
            </a:pPr>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r>
              <a:rPr lang="en-US" altLang="en-US" dirty="0">
                <a:solidFill>
                  <a:srgbClr val="512275"/>
                </a:solidFill>
                <a:ea typeface="ＭＳ Ｐゴシック" panose="020B0600070205080204" pitchFamily="34" charset="-128"/>
                <a:cs typeface="Arial" panose="020B0604020202020204" pitchFamily="34" charset="0"/>
              </a:rPr>
              <a:t>Imagine self in a situation where you felt very critical of yourself or someone being very critical of you.</a:t>
            </a:r>
          </a:p>
          <a:p>
            <a:pPr marL="0" indent="0" eaLnBrk="1" hangingPunct="1">
              <a:lnSpc>
                <a:spcPct val="80000"/>
              </a:lnSpc>
              <a:buNone/>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r>
              <a:rPr lang="en-US" altLang="en-US" dirty="0">
                <a:solidFill>
                  <a:srgbClr val="512275"/>
                </a:solidFill>
                <a:ea typeface="ＭＳ Ｐゴシック" panose="020B0600070205080204" pitchFamily="34" charset="-128"/>
                <a:cs typeface="Arial" panose="020B0604020202020204" pitchFamily="34" charset="0"/>
              </a:rPr>
              <a:t>Imagine self in a highly anxious state</a:t>
            </a:r>
          </a:p>
          <a:p>
            <a:pPr marL="0" indent="0" eaLnBrk="1" hangingPunct="1">
              <a:lnSpc>
                <a:spcPct val="80000"/>
              </a:lnSpc>
              <a:buNone/>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r>
              <a:rPr lang="en-GB" altLang="en-US" dirty="0">
                <a:solidFill>
                  <a:srgbClr val="512275"/>
                </a:solidFill>
                <a:ea typeface="ＭＳ Ｐゴシック" panose="020B0600070205080204" pitchFamily="34" charset="-128"/>
                <a:cs typeface="Arial" panose="020B0604020202020204" pitchFamily="34" charset="0"/>
              </a:rPr>
              <a:t>Imagine you had just realised you had won the lottery</a:t>
            </a:r>
          </a:p>
          <a:p>
            <a:pPr eaLnBrk="1" hangingPunct="1">
              <a:lnSpc>
                <a:spcPct val="80000"/>
              </a:lnSpc>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endParaRPr lang="en-US" altLang="en-US" sz="1000"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r>
              <a:rPr lang="en-US" altLang="en-US" dirty="0">
                <a:solidFill>
                  <a:srgbClr val="512275"/>
                </a:solidFill>
                <a:ea typeface="ＭＳ Ｐゴシック" panose="020B0600070205080204" pitchFamily="34" charset="-128"/>
                <a:cs typeface="Arial" panose="020B0604020202020204" pitchFamily="34" charset="0"/>
              </a:rPr>
              <a:t>Imagine yourself being compassionate towards someone else.</a:t>
            </a:r>
          </a:p>
          <a:p>
            <a:pPr marL="0" indent="0" eaLnBrk="1" hangingPunct="1">
              <a:lnSpc>
                <a:spcPct val="80000"/>
              </a:lnSpc>
              <a:buNone/>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endParaRPr lang="en-US" altLang="en-US" sz="1000"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r>
              <a:rPr lang="en-GB" altLang="en-US" dirty="0">
                <a:solidFill>
                  <a:srgbClr val="512275"/>
                </a:solidFill>
                <a:ea typeface="ＭＳ Ｐゴシック" panose="020B0600070205080204" pitchFamily="34" charset="-128"/>
                <a:cs typeface="Arial" panose="020B0604020202020204" pitchFamily="34" charset="0"/>
              </a:rPr>
              <a:t>What did these feel like? – same or different? Feelings- image of self- big, small, vulnerable, safe? </a:t>
            </a: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buFontTx/>
              <a:buNone/>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3">
            <a:extLst>
              <a:ext uri="{FF2B5EF4-FFF2-40B4-BE49-F238E27FC236}">
                <a16:creationId xmlns:a16="http://schemas.microsoft.com/office/drawing/2014/main" id="{E3030451-908E-4D59-AA43-262AA627DE7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ular Callout 4">
            <a:extLst>
              <a:ext uri="{FF2B5EF4-FFF2-40B4-BE49-F238E27FC236}">
                <a16:creationId xmlns:a16="http://schemas.microsoft.com/office/drawing/2014/main" id="{0B353D2E-C3A7-404D-80F0-DA9D57D069E4}"/>
              </a:ext>
            </a:extLst>
          </p:cNvPr>
          <p:cNvSpPr/>
          <p:nvPr/>
        </p:nvSpPr>
        <p:spPr>
          <a:xfrm>
            <a:off x="1033164" y="188640"/>
            <a:ext cx="7664749" cy="122413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Tree>
    <p:extLst>
      <p:ext uri="{BB962C8B-B14F-4D97-AF65-F5344CB8AC3E}">
        <p14:creationId xmlns:p14="http://schemas.microsoft.com/office/powerpoint/2010/main" val="3155978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2000"/>
                                        <p:tgtEl>
                                          <p:spTgt spid="3">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319C503-788C-4452-B84F-5D250BDFA6AB}"/>
              </a:ext>
            </a:extLst>
          </p:cNvPr>
          <p:cNvSpPr>
            <a:spLocks noGrp="1"/>
          </p:cNvSpPr>
          <p:nvPr>
            <p:ph type="title"/>
          </p:nvPr>
        </p:nvSpPr>
        <p:spPr>
          <a:xfrm>
            <a:off x="-612576" y="-77852"/>
            <a:ext cx="8229600" cy="1143000"/>
          </a:xfrm>
        </p:spPr>
        <p:txBody>
          <a:bodyPr/>
          <a:lstStyle/>
          <a:p>
            <a:pPr eaLnBrk="1" hangingPunct="1"/>
            <a:r>
              <a:rPr lang="en-GB" altLang="en-US" b="1" dirty="0">
                <a:solidFill>
                  <a:srgbClr val="512275"/>
                </a:solidFill>
                <a:ea typeface="ＭＳ Ｐゴシック" panose="020B0600070205080204" pitchFamily="34" charset="-128"/>
                <a:cs typeface="Arial Bold" panose="020B0704020202020204" pitchFamily="34" charset="0"/>
              </a:rPr>
              <a:t>Your circles?</a:t>
            </a:r>
          </a:p>
        </p:txBody>
      </p:sp>
      <p:sp>
        <p:nvSpPr>
          <p:cNvPr id="36867" name="Content Placeholder 2">
            <a:extLst>
              <a:ext uri="{FF2B5EF4-FFF2-40B4-BE49-F238E27FC236}">
                <a16:creationId xmlns:a16="http://schemas.microsoft.com/office/drawing/2014/main" id="{6FEC520A-E883-4B0C-8142-64D1D390B45B}"/>
              </a:ext>
            </a:extLst>
          </p:cNvPr>
          <p:cNvSpPr>
            <a:spLocks noGrp="1"/>
          </p:cNvSpPr>
          <p:nvPr>
            <p:ph idx="1"/>
          </p:nvPr>
        </p:nvSpPr>
        <p:spPr>
          <a:xfrm>
            <a:off x="1547664" y="1484784"/>
            <a:ext cx="7120720" cy="5184575"/>
          </a:xfrm>
        </p:spPr>
        <p:txBody>
          <a:bodyPr rtlCol="0">
            <a:normAutofit fontScale="92500" lnSpcReduction="20000"/>
          </a:bodyPr>
          <a:lstStyle/>
          <a:p>
            <a:pPr marL="0" indent="0" eaLnBrk="1" fontAlgn="auto" hangingPunct="1">
              <a:spcAft>
                <a:spcPts val="0"/>
              </a:spcAft>
              <a:buFont typeface="Wingdings 3" charset="2"/>
              <a:buNone/>
              <a:defRPr/>
            </a:pPr>
            <a:r>
              <a:rPr lang="en-GB" altLang="en-US" dirty="0">
                <a:solidFill>
                  <a:srgbClr val="512275"/>
                </a:solidFill>
                <a:ea typeface="ＭＳ Ｐゴシック" panose="020B0600070205080204" pitchFamily="34" charset="-128"/>
                <a:cs typeface="Arial" panose="020B0604020202020204" pitchFamily="34" charset="0"/>
              </a:rPr>
              <a:t>If you are anxious, frightened or angry how do you respond, how do you manage?  Which circle do you move to, to help you feel better?</a:t>
            </a:r>
          </a:p>
          <a:p>
            <a:pPr marL="0" indent="0" eaLnBrk="1" fontAlgn="auto" hangingPunct="1">
              <a:spcAft>
                <a:spcPts val="0"/>
              </a:spcAft>
              <a:buFont typeface="Wingdings 3" charset="2"/>
              <a:buNone/>
              <a:defRPr/>
            </a:pPr>
            <a:r>
              <a:rPr lang="en-GB" altLang="en-US" dirty="0">
                <a:solidFill>
                  <a:srgbClr val="512275"/>
                </a:solidFill>
                <a:ea typeface="ＭＳ Ｐゴシック" panose="020B0600070205080204" pitchFamily="34" charset="-128"/>
                <a:cs typeface="Arial" panose="020B0604020202020204" pitchFamily="34" charset="0"/>
              </a:rPr>
              <a:t>E.g.</a:t>
            </a:r>
          </a:p>
          <a:p>
            <a:pPr eaLnBrk="1" fontAlgn="auto" hangingPunct="1">
              <a:spcAft>
                <a:spcPts val="0"/>
              </a:spcAft>
              <a:buFont typeface="Wingdings 3" charset="2"/>
              <a:buChar char=""/>
              <a:defRPr/>
            </a:pPr>
            <a:r>
              <a:rPr lang="en-GB" altLang="en-US" dirty="0">
                <a:solidFill>
                  <a:srgbClr val="0070C0"/>
                </a:solidFill>
                <a:ea typeface="ＭＳ Ｐゴシック" panose="020B0600070205080204" pitchFamily="34" charset="-128"/>
                <a:cs typeface="Arial" panose="020B0604020202020204" pitchFamily="34" charset="0"/>
              </a:rPr>
              <a:t>Clean the house, drink, keep busy, work harder</a:t>
            </a:r>
          </a:p>
          <a:p>
            <a:pPr eaLnBrk="1" fontAlgn="auto" hangingPunct="1">
              <a:spcAft>
                <a:spcPts val="0"/>
              </a:spcAft>
              <a:buFont typeface="Wingdings 3" charset="2"/>
              <a:buChar char=""/>
              <a:defRPr/>
            </a:pPr>
            <a:endParaRPr lang="en-GB" altLang="en-US" dirty="0">
              <a:solidFill>
                <a:schemeClr val="tx1">
                  <a:lumMod val="75000"/>
                  <a:lumOff val="25000"/>
                </a:schemeClr>
              </a:solidFill>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r>
              <a:rPr lang="en-GB" altLang="en-US" dirty="0">
                <a:solidFill>
                  <a:srgbClr val="90E53B"/>
                </a:solidFill>
                <a:ea typeface="ＭＳ Ｐゴシック" panose="020B0600070205080204" pitchFamily="34" charset="-128"/>
                <a:cs typeface="Arial" panose="020B0604020202020204" pitchFamily="34" charset="0"/>
              </a:rPr>
              <a:t>Ask for help, tell someone </a:t>
            </a:r>
          </a:p>
          <a:p>
            <a:pPr marL="0" indent="0" eaLnBrk="1" fontAlgn="auto" hangingPunct="1">
              <a:spcAft>
                <a:spcPts val="0"/>
              </a:spcAft>
              <a:buFont typeface="Wingdings 3" charset="2"/>
              <a:buNone/>
              <a:defRPr/>
            </a:pPr>
            <a:endParaRPr lang="en-GB" altLang="en-US" dirty="0">
              <a:solidFill>
                <a:schemeClr val="tx1">
                  <a:lumMod val="75000"/>
                  <a:lumOff val="25000"/>
                </a:schemeClr>
              </a:solidFill>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r>
              <a:rPr lang="en-GB" altLang="en-US" dirty="0">
                <a:solidFill>
                  <a:srgbClr val="FF0000"/>
                </a:solidFill>
                <a:ea typeface="ＭＳ Ｐゴシック" panose="020B0600070205080204" pitchFamily="34" charset="-128"/>
                <a:cs typeface="Arial" panose="020B0604020202020204" pitchFamily="34" charset="0"/>
              </a:rPr>
              <a:t>Shout at themselves, take it out on other people, avoid</a:t>
            </a:r>
          </a:p>
          <a:p>
            <a:pPr marL="0" indent="0" eaLnBrk="1" fontAlgn="auto" hangingPunct="1">
              <a:spcAft>
                <a:spcPts val="0"/>
              </a:spcAft>
              <a:buFont typeface="Wingdings 3" charset="2"/>
              <a:buNone/>
              <a:defRPr/>
            </a:pPr>
            <a:endParaRPr lang="en-GB" altLang="en-US" b="1"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endParaRPr lang="en-GB" altLang="en-US"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endParaRPr lang="en-GB" altLang="en-US"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ular Callout 4">
            <a:extLst>
              <a:ext uri="{FF2B5EF4-FFF2-40B4-BE49-F238E27FC236}">
                <a16:creationId xmlns:a16="http://schemas.microsoft.com/office/drawing/2014/main" id="{27ECE1ED-E818-42D0-BD98-7D52F70EBF90}"/>
              </a:ext>
            </a:extLst>
          </p:cNvPr>
          <p:cNvSpPr/>
          <p:nvPr/>
        </p:nvSpPr>
        <p:spPr>
          <a:xfrm>
            <a:off x="1835696" y="137042"/>
            <a:ext cx="3384376" cy="928106"/>
          </a:xfrm>
          <a:prstGeom prst="wedgeRectCallout">
            <a:avLst>
              <a:gd name="adj1" fmla="val -61486"/>
              <a:gd name="adj2" fmla="val -2486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D75D4CDC-5316-48F9-B086-E95C10C7B8A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485325" y="-22728"/>
            <a:ext cx="8569325" cy="1143000"/>
          </a:xfrm>
        </p:spPr>
        <p:txBody>
          <a:bodyPr rtlCol="0">
            <a:normAutofit fontScale="90000"/>
          </a:bodyPr>
          <a:lstStyle/>
          <a:p>
            <a:pPr eaLnBrk="1" fontAlgn="auto" hangingPunct="1">
              <a:spcAft>
                <a:spcPts val="0"/>
              </a:spcAft>
              <a:defRPr/>
            </a:pPr>
            <a:r>
              <a:rPr lang="en-GB" altLang="en-US" b="1" dirty="0">
                <a:solidFill>
                  <a:srgbClr val="512275"/>
                </a:solidFill>
                <a:ea typeface="ＭＳ Ｐゴシック" panose="020B0600070205080204" pitchFamily="34" charset="-128"/>
                <a:cs typeface="Arial Bold" panose="020B0704020202020204" pitchFamily="34" charset="0"/>
              </a:rPr>
              <a:t>Imbalanced = Emotional dysregulation</a:t>
            </a:r>
          </a:p>
        </p:txBody>
      </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231081" y="6306609"/>
            <a:ext cx="5185172" cy="400110"/>
          </a:xfrm>
          <a:prstGeom prst="rect">
            <a:avLst/>
          </a:prstGeom>
          <a:solidFill>
            <a:schemeClr val="bg1"/>
          </a:solidFill>
          <a:ln w="9525">
            <a:noFill/>
            <a:miter lim="800000"/>
            <a:headEnd/>
            <a:tailEnd/>
          </a:ln>
          <a:effectLst/>
        </p:spPr>
        <p:txBody>
          <a:bodyPr wrap="square">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391952" y="1097580"/>
            <a:ext cx="8752047" cy="5280371"/>
            <a:chOff x="391938" y="1097941"/>
            <a:chExt cx="8752396" cy="5279924"/>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7162918" y="2470629"/>
              <a:ext cx="216099" cy="215541"/>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2051050" y="2927652"/>
              <a:ext cx="5545559" cy="3450213"/>
            </a:xfrm>
            <a:prstGeom prst="ellipse">
              <a:avLst/>
            </a:prstGeom>
            <a:solidFill>
              <a:srgbClr val="FF3300"/>
            </a:solidFill>
            <a:ln w="19050">
              <a:solidFill>
                <a:srgbClr val="A50021"/>
              </a:solidFill>
              <a:round/>
              <a:headEnd/>
              <a:tailEnd/>
            </a:ln>
          </p:spPr>
          <p:txBody>
            <a:bodyPr wrap="none" anchor="ctr"/>
            <a:lstStyle/>
            <a:p>
              <a:pPr algn="ctr" eaLnBrk="1" fontAlgn="auto" hangingPunct="1">
                <a:spcBef>
                  <a:spcPts val="0"/>
                </a:spcBef>
                <a:spcAft>
                  <a:spcPts val="0"/>
                </a:spcAft>
                <a:defRPr/>
              </a:pPr>
              <a:endParaRPr lang="en-GB" sz="2000" b="1" dirty="0">
                <a:solidFill>
                  <a:srgbClr val="FFFFFF"/>
                </a:solidFill>
                <a:cs typeface="Arial" pitchFamily="34" charset="0"/>
              </a:endParaRP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flipV="1">
              <a:off x="3090838" y="2061126"/>
              <a:ext cx="3353595"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3090839" y="2470628"/>
              <a:ext cx="33535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530930" y="3288796"/>
              <a:ext cx="221723" cy="1403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71665" y="3066217"/>
              <a:ext cx="149390" cy="14638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864093" y="3086295"/>
              <a:ext cx="360362"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6581886" y="2852239"/>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Rectangle 16">
              <a:extLst>
                <a:ext uri="{FF2B5EF4-FFF2-40B4-BE49-F238E27FC236}">
                  <a16:creationId xmlns:a16="http://schemas.microsoft.com/office/drawing/2014/main" id="{F2857EAC-6AF3-4A03-9BB3-E398A668E71F}"/>
                </a:ext>
              </a:extLst>
            </p:cNvPr>
            <p:cNvSpPr/>
            <p:nvPr/>
          </p:nvSpPr>
          <p:spPr>
            <a:xfrm>
              <a:off x="391938" y="109794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1509" y="1618438"/>
              <a:ext cx="2160698" cy="1704384"/>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dirty="0">
                <a:latin typeface="+mn-lt"/>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543934" y="1371474"/>
              <a:ext cx="3600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Content, safe, connected</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6" name="Rectangle 15">
            <a:extLst>
              <a:ext uri="{FF2B5EF4-FFF2-40B4-BE49-F238E27FC236}">
                <a16:creationId xmlns:a16="http://schemas.microsoft.com/office/drawing/2014/main" id="{731262D6-236B-47D8-B42C-7060C9C148BE}"/>
              </a:ext>
            </a:extLst>
          </p:cNvPr>
          <p:cNvSpPr/>
          <p:nvPr/>
        </p:nvSpPr>
        <p:spPr bwMode="auto">
          <a:xfrm>
            <a:off x="3327611" y="2498890"/>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81A7D624-1266-4D31-8E2E-6C48918B06B4}"/>
              </a:ext>
            </a:extLst>
          </p:cNvPr>
          <p:cNvSpPr/>
          <p:nvPr/>
        </p:nvSpPr>
        <p:spPr>
          <a:xfrm>
            <a:off x="611560" y="137042"/>
            <a:ext cx="8424936" cy="92810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5517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56653"/>
            <a:ext cx="8229600" cy="1143000"/>
          </a:xfrm>
        </p:spPr>
        <p:txBody>
          <a:bodyPr/>
          <a:lstStyle/>
          <a:p>
            <a:r>
              <a:rPr lang="en-GB" b="1" dirty="0">
                <a:solidFill>
                  <a:srgbClr val="512275"/>
                </a:solidFill>
              </a:rPr>
              <a:t>Recommended Treatment EUPD</a:t>
            </a:r>
          </a:p>
        </p:txBody>
      </p:sp>
      <p:sp>
        <p:nvSpPr>
          <p:cNvPr id="3" name="Content Placeholder 2"/>
          <p:cNvSpPr>
            <a:spLocks noGrp="1"/>
          </p:cNvSpPr>
          <p:nvPr>
            <p:ph idx="1"/>
          </p:nvPr>
        </p:nvSpPr>
        <p:spPr>
          <a:xfrm>
            <a:off x="1331641" y="1600200"/>
            <a:ext cx="7632847" cy="5285184"/>
          </a:xfrm>
        </p:spPr>
        <p:txBody>
          <a:bodyPr>
            <a:normAutofit fontScale="92500" lnSpcReduction="20000"/>
          </a:bodyPr>
          <a:lstStyle/>
          <a:p>
            <a:pPr marL="457200" lvl="1" indent="-457200">
              <a:buFont typeface="Arial" panose="020B0604020202020204" pitchFamily="34" charset="0"/>
              <a:buChar char="•"/>
              <a:defRPr/>
            </a:pPr>
            <a:r>
              <a:rPr lang="en-GB" dirty="0">
                <a:solidFill>
                  <a:srgbClr val="512275"/>
                </a:solidFill>
              </a:rPr>
              <a:t>The recommended treatment of choice for Emotionally Unstable Personality is psychological, not medical E.g. Cognitive Analytic Therapy, Dialectical Behaviour Therapy, Mentalisation Based Therapy, Schema Therapy or Psychologically informed approaches such as structured clinical management, therapeutic community</a:t>
            </a:r>
          </a:p>
          <a:p>
            <a:pPr marL="400050" lvl="2" indent="0">
              <a:buFontTx/>
              <a:buNone/>
              <a:defRPr/>
            </a:pPr>
            <a:endParaRPr lang="en-GB" sz="2800" dirty="0">
              <a:solidFill>
                <a:srgbClr val="512275"/>
              </a:solidFill>
            </a:endParaRPr>
          </a:p>
          <a:p>
            <a:pPr>
              <a:defRPr/>
            </a:pPr>
            <a:r>
              <a:rPr lang="en-GB" sz="2800" dirty="0">
                <a:solidFill>
                  <a:srgbClr val="512275"/>
                </a:solidFill>
              </a:rPr>
              <a:t>NICE guidance warns against the use of medication as  treatment for Emotionally Unstable Personality (except for short term symptom management)</a:t>
            </a:r>
          </a:p>
          <a:p>
            <a:pPr marL="0" indent="0">
              <a:buFontTx/>
              <a:buNone/>
              <a:defRPr/>
            </a:pPr>
            <a:endParaRPr lang="en-GB" sz="2800" dirty="0">
              <a:solidFill>
                <a:srgbClr val="512275"/>
              </a:solidFill>
            </a:endParaRPr>
          </a:p>
          <a:p>
            <a:pPr>
              <a:defRPr/>
            </a:pPr>
            <a:r>
              <a:rPr lang="en-GB" sz="2800" dirty="0">
                <a:solidFill>
                  <a:srgbClr val="512275"/>
                </a:solidFill>
              </a:rPr>
              <a:t>Our acute inpatient wards are not the appropriate place for most people with this diagnosis and brief crisis admissions are recommended.</a:t>
            </a:r>
          </a:p>
          <a:p>
            <a:endParaRPr lang="en-GB" dirty="0"/>
          </a:p>
        </p:txBody>
      </p:sp>
      <p:sp>
        <p:nvSpPr>
          <p:cNvPr id="4" name="Rectangle 3">
            <a:extLst>
              <a:ext uri="{FF2B5EF4-FFF2-40B4-BE49-F238E27FC236}">
                <a16:creationId xmlns:a16="http://schemas.microsoft.com/office/drawing/2014/main" id="{68976297-7291-4AF8-9BE1-EB4CB162C0C2}"/>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23BD4569-2CC8-456D-87B9-4D3672314731}"/>
              </a:ext>
            </a:extLst>
          </p:cNvPr>
          <p:cNvSpPr/>
          <p:nvPr/>
        </p:nvSpPr>
        <p:spPr>
          <a:xfrm>
            <a:off x="1115616" y="366480"/>
            <a:ext cx="7776864" cy="923347"/>
          </a:xfrm>
          <a:prstGeom prst="wedgeRectCallout">
            <a:avLst>
              <a:gd name="adj1" fmla="val -56008"/>
              <a:gd name="adj2" fmla="val -2416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34239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319C503-788C-4452-B84F-5D250BDFA6AB}"/>
              </a:ext>
            </a:extLst>
          </p:cNvPr>
          <p:cNvSpPr>
            <a:spLocks noGrp="1"/>
          </p:cNvSpPr>
          <p:nvPr>
            <p:ph type="title"/>
          </p:nvPr>
        </p:nvSpPr>
        <p:spPr>
          <a:xfrm>
            <a:off x="-612576" y="-77852"/>
            <a:ext cx="8229600" cy="1143000"/>
          </a:xfrm>
        </p:spPr>
        <p:txBody>
          <a:bodyPr/>
          <a:lstStyle/>
          <a:p>
            <a:pPr eaLnBrk="1" hangingPunct="1"/>
            <a:r>
              <a:rPr lang="en-GB" altLang="en-US" b="1" dirty="0">
                <a:solidFill>
                  <a:srgbClr val="512275"/>
                </a:solidFill>
                <a:ea typeface="ＭＳ Ｐゴシック" panose="020B0600070205080204" pitchFamily="34" charset="-128"/>
                <a:cs typeface="Arial Bold" panose="020B0704020202020204" pitchFamily="34" charset="0"/>
              </a:rPr>
              <a:t>Patient circles?</a:t>
            </a:r>
          </a:p>
        </p:txBody>
      </p:sp>
      <p:sp>
        <p:nvSpPr>
          <p:cNvPr id="36867" name="Content Placeholder 2">
            <a:extLst>
              <a:ext uri="{FF2B5EF4-FFF2-40B4-BE49-F238E27FC236}">
                <a16:creationId xmlns:a16="http://schemas.microsoft.com/office/drawing/2014/main" id="{6FEC520A-E883-4B0C-8142-64D1D390B45B}"/>
              </a:ext>
            </a:extLst>
          </p:cNvPr>
          <p:cNvSpPr>
            <a:spLocks noGrp="1"/>
          </p:cNvSpPr>
          <p:nvPr>
            <p:ph idx="1"/>
          </p:nvPr>
        </p:nvSpPr>
        <p:spPr>
          <a:xfrm>
            <a:off x="1547664" y="1484784"/>
            <a:ext cx="7120720" cy="5184575"/>
          </a:xfrm>
        </p:spPr>
        <p:txBody>
          <a:bodyPr rtlCol="0">
            <a:normAutofit/>
          </a:bodyPr>
          <a:lstStyle/>
          <a:p>
            <a:pPr marL="0" indent="0" eaLnBrk="1" fontAlgn="auto" hangingPunct="1">
              <a:spcAft>
                <a:spcPts val="0"/>
              </a:spcAft>
              <a:buFont typeface="Wingdings 3" charset="2"/>
              <a:buNone/>
              <a:defRPr/>
            </a:pPr>
            <a:r>
              <a:rPr lang="en-GB" altLang="en-US" dirty="0">
                <a:solidFill>
                  <a:srgbClr val="512275"/>
                </a:solidFill>
                <a:ea typeface="ＭＳ Ｐゴシック" panose="020B0600070205080204" pitchFamily="34" charset="-128"/>
                <a:cs typeface="Arial" panose="020B0604020202020204" pitchFamily="34" charset="0"/>
              </a:rPr>
              <a:t>If a client with EUPD is anxious, frightened or angry how do they respond?  Do they try and move circles? </a:t>
            </a:r>
            <a:endParaRPr lang="en-GB" altLang="en-US" b="1"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endParaRPr lang="en-GB" altLang="en-US"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endParaRPr lang="en-GB" altLang="en-US"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D75D4CDC-5316-48F9-B086-E95C10C7B8A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ular Callout 4">
            <a:extLst>
              <a:ext uri="{FF2B5EF4-FFF2-40B4-BE49-F238E27FC236}">
                <a16:creationId xmlns:a16="http://schemas.microsoft.com/office/drawing/2014/main" id="{27ECE1ED-E818-42D0-BD98-7D52F70EBF90}"/>
              </a:ext>
            </a:extLst>
          </p:cNvPr>
          <p:cNvSpPr/>
          <p:nvPr/>
        </p:nvSpPr>
        <p:spPr>
          <a:xfrm>
            <a:off x="1702024" y="137042"/>
            <a:ext cx="3600400" cy="928106"/>
          </a:xfrm>
          <a:prstGeom prst="wedgeRectCallout">
            <a:avLst>
              <a:gd name="adj1" fmla="val -61486"/>
              <a:gd name="adj2" fmla="val -2486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93257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E94730C-66B5-4947-B70D-918135CDF295}"/>
              </a:ext>
            </a:extLst>
          </p:cNvPr>
          <p:cNvSpPr>
            <a:spLocks noGrp="1"/>
          </p:cNvSpPr>
          <p:nvPr>
            <p:ph type="title"/>
          </p:nvPr>
        </p:nvSpPr>
        <p:spPr>
          <a:xfrm>
            <a:off x="97160" y="137042"/>
            <a:ext cx="8229600" cy="1143000"/>
          </a:xfrm>
        </p:spPr>
        <p:txBody>
          <a:bodyPr/>
          <a:lstStyle/>
          <a:p>
            <a:r>
              <a:rPr lang="en-GB" altLang="en-US" b="1" dirty="0">
                <a:solidFill>
                  <a:srgbClr val="512275"/>
                </a:solidFill>
                <a:ea typeface="ＭＳ Ｐゴシック" panose="020B0600070205080204" pitchFamily="34" charset="-128"/>
                <a:cs typeface="Arial Bold" panose="020B0704020202020204" pitchFamily="34" charset="0"/>
              </a:rPr>
              <a:t>The three circles interact</a:t>
            </a:r>
          </a:p>
        </p:txBody>
      </p:sp>
      <p:sp>
        <p:nvSpPr>
          <p:cNvPr id="31747" name="Content Placeholder 2">
            <a:extLst>
              <a:ext uri="{FF2B5EF4-FFF2-40B4-BE49-F238E27FC236}">
                <a16:creationId xmlns:a16="http://schemas.microsoft.com/office/drawing/2014/main" id="{C484CEA9-0C4D-4254-AB35-5369268E6BB3}"/>
              </a:ext>
            </a:extLst>
          </p:cNvPr>
          <p:cNvSpPr>
            <a:spLocks noGrp="1"/>
          </p:cNvSpPr>
          <p:nvPr>
            <p:ph idx="1"/>
          </p:nvPr>
        </p:nvSpPr>
        <p:spPr>
          <a:xfrm>
            <a:off x="1331641" y="1556792"/>
            <a:ext cx="7294264" cy="4762500"/>
          </a:xfrm>
        </p:spPr>
        <p:txBody>
          <a:bodyPr>
            <a:normAutofit/>
          </a:bodyPr>
          <a:lstStyle/>
          <a:p>
            <a:r>
              <a:rPr lang="en-GB" altLang="en-US" dirty="0">
                <a:solidFill>
                  <a:srgbClr val="512275"/>
                </a:solidFill>
                <a:ea typeface="ＭＳ Ｐゴシック" panose="020B0600070205080204" pitchFamily="34" charset="-128"/>
                <a:cs typeface="Arial" panose="020B0604020202020204" pitchFamily="34" charset="0"/>
              </a:rPr>
              <a:t>Imagine a scenario where a busy nurse in hospital cannot meet a patient’s need immediately.  The patient gets angry and upset.</a:t>
            </a:r>
          </a:p>
          <a:p>
            <a:pPr marL="0" indent="0">
              <a:buNone/>
            </a:pPr>
            <a:endParaRPr lang="en-GB" altLang="en-US" sz="1200" dirty="0">
              <a:solidFill>
                <a:srgbClr val="512275"/>
              </a:solidFill>
              <a:ea typeface="ＭＳ Ｐゴシック" panose="020B0600070205080204" pitchFamily="34" charset="-128"/>
              <a:cs typeface="Arial" panose="020B0604020202020204" pitchFamily="34" charset="0"/>
            </a:endParaRPr>
          </a:p>
          <a:p>
            <a:r>
              <a:rPr lang="en-GB" altLang="en-US" dirty="0">
                <a:solidFill>
                  <a:srgbClr val="512275"/>
                </a:solidFill>
                <a:ea typeface="ＭＳ Ｐゴシック" panose="020B0600070205080204" pitchFamily="34" charset="-128"/>
                <a:cs typeface="Arial" panose="020B0604020202020204" pitchFamily="34" charset="0"/>
              </a:rPr>
              <a:t>What circle is the Nurse in?  What size would each circle be for the Nurse.</a:t>
            </a:r>
          </a:p>
          <a:p>
            <a:endParaRPr lang="en-GB" altLang="en-US" sz="1200" dirty="0">
              <a:solidFill>
                <a:srgbClr val="512275"/>
              </a:solidFill>
              <a:ea typeface="ＭＳ Ｐゴシック" panose="020B0600070205080204" pitchFamily="34" charset="-128"/>
              <a:cs typeface="Arial" panose="020B0604020202020204" pitchFamily="34" charset="0"/>
            </a:endParaRPr>
          </a:p>
          <a:p>
            <a:r>
              <a:rPr lang="en-GB" altLang="en-US" dirty="0">
                <a:solidFill>
                  <a:srgbClr val="512275"/>
                </a:solidFill>
                <a:ea typeface="ＭＳ Ｐゴシック" panose="020B0600070205080204" pitchFamily="34" charset="-128"/>
                <a:cs typeface="Arial" panose="020B0604020202020204" pitchFamily="34" charset="0"/>
              </a:rPr>
              <a:t>What circle is the patient?  What size would each circle be for the patient.</a:t>
            </a:r>
          </a:p>
        </p:txBody>
      </p:sp>
      <p:sp>
        <p:nvSpPr>
          <p:cNvPr id="5" name="Rectangle 4">
            <a:extLst>
              <a:ext uri="{FF2B5EF4-FFF2-40B4-BE49-F238E27FC236}">
                <a16:creationId xmlns:a16="http://schemas.microsoft.com/office/drawing/2014/main" id="{AA0CA1E2-0F91-4C71-9516-500E203A2F2D}"/>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ular Callout 4">
            <a:extLst>
              <a:ext uri="{FF2B5EF4-FFF2-40B4-BE49-F238E27FC236}">
                <a16:creationId xmlns:a16="http://schemas.microsoft.com/office/drawing/2014/main" id="{F7AB78E2-B028-4002-A7F3-DA37D605EB2C}"/>
              </a:ext>
            </a:extLst>
          </p:cNvPr>
          <p:cNvSpPr/>
          <p:nvPr/>
        </p:nvSpPr>
        <p:spPr>
          <a:xfrm>
            <a:off x="1115616" y="244489"/>
            <a:ext cx="6192689" cy="928106"/>
          </a:xfrm>
          <a:prstGeom prst="wedgeRectCallout">
            <a:avLst>
              <a:gd name="adj1" fmla="val -58005"/>
              <a:gd name="adj2" fmla="val -26273"/>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016ED-FAA2-412B-A543-0D5B01D40D7E}"/>
              </a:ext>
            </a:extLst>
          </p:cNvPr>
          <p:cNvSpPr/>
          <p:nvPr/>
        </p:nvSpPr>
        <p:spPr bwMode="auto">
          <a:xfrm>
            <a:off x="3273075" y="3308047"/>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755650" y="176787"/>
            <a:ext cx="8713415" cy="810275"/>
          </a:xfrm>
        </p:spPr>
        <p:txBody>
          <a:bodyPr rtlCol="0">
            <a:noAutofit/>
          </a:bodyPr>
          <a:lstStyle/>
          <a:p>
            <a:pPr algn="l" eaLnBrk="1" fontAlgn="auto" hangingPunct="1">
              <a:spcAft>
                <a:spcPts val="0"/>
              </a:spcAft>
              <a:defRPr/>
            </a:pPr>
            <a:r>
              <a:rPr lang="en-GB" altLang="en-US" sz="3600" b="1" dirty="0">
                <a:solidFill>
                  <a:srgbClr val="512275"/>
                </a:solidFill>
                <a:latin typeface="+mn-lt"/>
                <a:ea typeface="ＭＳ Ｐゴシック" panose="020B0600070205080204" pitchFamily="34" charset="-128"/>
                <a:cs typeface="Arial Bold" panose="020B0704020202020204" pitchFamily="34" charset="0"/>
              </a:rPr>
              <a:t>Your patient’s systems:</a:t>
            </a: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755650" y="1268413"/>
            <a:ext cx="8064500" cy="4848225"/>
            <a:chOff x="755650" y="1268760"/>
            <a:chExt cx="8064822" cy="4847815"/>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5435600" y="1723963"/>
              <a:ext cx="3124200" cy="2089150"/>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1206" name="Text Box 6">
              <a:extLst>
                <a:ext uri="{FF2B5EF4-FFF2-40B4-BE49-F238E27FC236}">
                  <a16:creationId xmlns:a16="http://schemas.microsoft.com/office/drawing/2014/main" id="{FA34995C-84B4-4613-A2C1-8634FA7B210D}"/>
                </a:ext>
              </a:extLst>
            </p:cNvPr>
            <p:cNvSpPr txBox="1">
              <a:spLocks noChangeArrowheads="1"/>
            </p:cNvSpPr>
            <p:nvPr/>
          </p:nvSpPr>
          <p:spPr bwMode="auto">
            <a:xfrm>
              <a:off x="5580063" y="1796988"/>
              <a:ext cx="2833687" cy="178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activates this </a:t>
              </a:r>
            </a:p>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system in your client?</a:t>
              </a: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3132233" y="3740288"/>
              <a:ext cx="3168777" cy="2376287"/>
            </a:xfrm>
            <a:prstGeom prst="ellipse">
              <a:avLst/>
            </a:prstGeom>
            <a:solidFill>
              <a:srgbClr val="FF3300"/>
            </a:solidFill>
            <a:ln w="19050">
              <a:solidFill>
                <a:srgbClr val="A50021"/>
              </a:solidFill>
              <a:round/>
              <a:headEnd/>
              <a:tailEnd/>
            </a:ln>
          </p:spPr>
          <p:txBody>
            <a:bodyPr wrap="none" anchor="ctr"/>
            <a:lstStyle/>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things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(e.g. thoughts or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situations)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activate this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system in your client?</a:t>
              </a: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a:off x="3924300" y="2444688"/>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4067175" y="3092388"/>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051050" y="4173475"/>
              <a:ext cx="989013" cy="804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00338" y="4173475"/>
              <a:ext cx="461962" cy="385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227763" y="3884550"/>
              <a:ext cx="5762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5940425" y="3740088"/>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5650" y="1868784"/>
              <a:ext cx="3168777" cy="2231836"/>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a:latin typeface="+mn-lt"/>
              </a:endParaRPr>
            </a:p>
          </p:txBody>
        </p:sp>
        <p:sp>
          <p:nvSpPr>
            <p:cNvPr id="51215" name="Text Box 5">
              <a:extLst>
                <a:ext uri="{FF2B5EF4-FFF2-40B4-BE49-F238E27FC236}">
                  <a16:creationId xmlns:a16="http://schemas.microsoft.com/office/drawing/2014/main" id="{FAB51C89-E323-4EFD-AF6C-E9119B7003E9}"/>
                </a:ext>
              </a:extLst>
            </p:cNvPr>
            <p:cNvSpPr txBox="1">
              <a:spLocks noChangeArrowheads="1"/>
            </p:cNvSpPr>
            <p:nvPr/>
          </p:nvSpPr>
          <p:spPr bwMode="auto">
            <a:xfrm>
              <a:off x="873443" y="2340052"/>
              <a:ext cx="2952328" cy="12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activates this </a:t>
              </a:r>
            </a:p>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system in your client?</a:t>
              </a:r>
            </a:p>
          </p:txBody>
        </p:sp>
        <p:sp>
          <p:nvSpPr>
            <p:cNvPr id="17" name="Rectangle 16">
              <a:extLst>
                <a:ext uri="{FF2B5EF4-FFF2-40B4-BE49-F238E27FC236}">
                  <a16:creationId xmlns:a16="http://schemas.microsoft.com/office/drawing/2014/main" id="{F2857EAC-6AF3-4A03-9BB3-E398A668E71F}"/>
                </a:ext>
              </a:extLst>
            </p:cNvPr>
            <p:cNvSpPr/>
            <p:nvPr/>
          </p:nvSpPr>
          <p:spPr>
            <a:xfrm>
              <a:off x="900119" y="134019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220072" y="1268760"/>
              <a:ext cx="3600400" cy="400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Soothing, content</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916238" y="6165850"/>
            <a:ext cx="3384550" cy="708025"/>
          </a:xfrm>
          <a:prstGeom prst="rect">
            <a:avLst/>
          </a:prstGeom>
          <a:solidFill>
            <a:schemeClr val="bg1"/>
          </a:solidFill>
          <a:ln w="9525">
            <a:noFill/>
            <a:miter lim="800000"/>
            <a:headEnd/>
            <a:tailEnd/>
          </a:ln>
          <a:effectLst/>
        </p:spPr>
        <p:txBody>
          <a:bodyPr>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71C2240E-21A9-495A-B9BD-DF5777D6D165}"/>
              </a:ext>
            </a:extLst>
          </p:cNvPr>
          <p:cNvSpPr/>
          <p:nvPr/>
        </p:nvSpPr>
        <p:spPr>
          <a:xfrm>
            <a:off x="611560" y="163015"/>
            <a:ext cx="4823853" cy="92810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20917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016ED-FAA2-412B-A543-0D5B01D40D7E}"/>
              </a:ext>
            </a:extLst>
          </p:cNvPr>
          <p:cNvSpPr/>
          <p:nvPr/>
        </p:nvSpPr>
        <p:spPr bwMode="auto">
          <a:xfrm>
            <a:off x="3273075" y="3308047"/>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755650" y="176787"/>
            <a:ext cx="8713415" cy="810275"/>
          </a:xfrm>
        </p:spPr>
        <p:txBody>
          <a:bodyPr rtlCol="0">
            <a:noAutofit/>
          </a:bodyPr>
          <a:lstStyle/>
          <a:p>
            <a:pPr algn="l" eaLnBrk="1" fontAlgn="auto" hangingPunct="1">
              <a:spcAft>
                <a:spcPts val="0"/>
              </a:spcAft>
              <a:defRPr/>
            </a:pPr>
            <a:r>
              <a:rPr lang="en-GB" altLang="en-US" sz="3600" b="1" dirty="0">
                <a:solidFill>
                  <a:srgbClr val="512275"/>
                </a:solidFill>
                <a:latin typeface="+mn-lt"/>
                <a:ea typeface="ＭＳ Ｐゴシック" panose="020B0600070205080204" pitchFamily="34" charset="-128"/>
                <a:cs typeface="Arial Bold" panose="020B0704020202020204" pitchFamily="34" charset="0"/>
              </a:rPr>
              <a:t>Your systems:</a:t>
            </a: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755650" y="1268413"/>
            <a:ext cx="8064500" cy="4848225"/>
            <a:chOff x="755650" y="1268760"/>
            <a:chExt cx="8064822" cy="4847815"/>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5435600" y="1723963"/>
              <a:ext cx="3124200" cy="2089150"/>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1206" name="Text Box 6">
              <a:extLst>
                <a:ext uri="{FF2B5EF4-FFF2-40B4-BE49-F238E27FC236}">
                  <a16:creationId xmlns:a16="http://schemas.microsoft.com/office/drawing/2014/main" id="{FA34995C-84B4-4613-A2C1-8634FA7B210D}"/>
                </a:ext>
              </a:extLst>
            </p:cNvPr>
            <p:cNvSpPr txBox="1">
              <a:spLocks noChangeArrowheads="1"/>
            </p:cNvSpPr>
            <p:nvPr/>
          </p:nvSpPr>
          <p:spPr bwMode="auto">
            <a:xfrm>
              <a:off x="5580063" y="1796988"/>
              <a:ext cx="2833687" cy="141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activates this </a:t>
              </a:r>
            </a:p>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system in you?</a:t>
              </a: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3132233" y="3740288"/>
              <a:ext cx="3168777" cy="2376287"/>
            </a:xfrm>
            <a:prstGeom prst="ellipse">
              <a:avLst/>
            </a:prstGeom>
            <a:solidFill>
              <a:srgbClr val="FF3300"/>
            </a:solidFill>
            <a:ln w="19050">
              <a:solidFill>
                <a:srgbClr val="A50021"/>
              </a:solidFill>
              <a:round/>
              <a:headEnd/>
              <a:tailEnd/>
            </a:ln>
          </p:spPr>
          <p:txBody>
            <a:bodyPr wrap="none" anchor="ctr"/>
            <a:lstStyle/>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things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(e.g. thoughts or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situations)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activate this </a:t>
              </a:r>
            </a:p>
            <a:p>
              <a:pPr algn="ctr" eaLnBrk="1" hangingPunct="1">
                <a:buFont typeface="Arial" panose="020B0604020202020204" pitchFamily="34" charset="0"/>
                <a:buNone/>
              </a:pPr>
              <a:r>
                <a:rPr lang="en-GB" altLang="en-US"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system in you?</a:t>
              </a: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a:off x="3924300" y="2444688"/>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4067175" y="3092388"/>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051050" y="4173475"/>
              <a:ext cx="989013" cy="804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00338" y="4173475"/>
              <a:ext cx="461962" cy="385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227763" y="3884550"/>
              <a:ext cx="5762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5940425" y="3740088"/>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5650" y="1868784"/>
              <a:ext cx="3168777" cy="2231836"/>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a:latin typeface="+mn-lt"/>
              </a:endParaRPr>
            </a:p>
          </p:txBody>
        </p:sp>
        <p:sp>
          <p:nvSpPr>
            <p:cNvPr id="51215" name="Text Box 5">
              <a:extLst>
                <a:ext uri="{FF2B5EF4-FFF2-40B4-BE49-F238E27FC236}">
                  <a16:creationId xmlns:a16="http://schemas.microsoft.com/office/drawing/2014/main" id="{FAB51C89-E323-4EFD-AF6C-E9119B7003E9}"/>
                </a:ext>
              </a:extLst>
            </p:cNvPr>
            <p:cNvSpPr txBox="1">
              <a:spLocks noChangeArrowheads="1"/>
            </p:cNvSpPr>
            <p:nvPr/>
          </p:nvSpPr>
          <p:spPr bwMode="auto">
            <a:xfrm>
              <a:off x="873443" y="2340052"/>
              <a:ext cx="2952328" cy="83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What activates this </a:t>
              </a:r>
            </a:p>
            <a:p>
              <a:pPr algn="ctr" eaLnBrk="1" hangingPunct="1">
                <a:spcBef>
                  <a:spcPts val="0"/>
                </a:spcBef>
                <a:buFont typeface="Arial" panose="020B0604020202020204" pitchFamily="34" charset="0"/>
                <a:buNone/>
              </a:pPr>
              <a:r>
                <a:rPr lang="en-GB" altLang="en-US" sz="2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system in you?</a:t>
              </a:r>
            </a:p>
          </p:txBody>
        </p:sp>
        <p:sp>
          <p:nvSpPr>
            <p:cNvPr id="17" name="Rectangle 16">
              <a:extLst>
                <a:ext uri="{FF2B5EF4-FFF2-40B4-BE49-F238E27FC236}">
                  <a16:creationId xmlns:a16="http://schemas.microsoft.com/office/drawing/2014/main" id="{F2857EAC-6AF3-4A03-9BB3-E398A668E71F}"/>
                </a:ext>
              </a:extLst>
            </p:cNvPr>
            <p:cNvSpPr/>
            <p:nvPr/>
          </p:nvSpPr>
          <p:spPr>
            <a:xfrm>
              <a:off x="900119" y="134019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220072" y="1268760"/>
              <a:ext cx="3600400" cy="400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Soothing, content</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916238" y="6165850"/>
            <a:ext cx="3384550" cy="708025"/>
          </a:xfrm>
          <a:prstGeom prst="rect">
            <a:avLst/>
          </a:prstGeom>
          <a:solidFill>
            <a:schemeClr val="bg1"/>
          </a:solidFill>
          <a:ln w="9525">
            <a:noFill/>
            <a:miter lim="800000"/>
            <a:headEnd/>
            <a:tailEnd/>
          </a:ln>
          <a:effectLst/>
        </p:spPr>
        <p:txBody>
          <a:bodyPr>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71C2240E-21A9-495A-B9BD-DF5777D6D165}"/>
              </a:ext>
            </a:extLst>
          </p:cNvPr>
          <p:cNvSpPr/>
          <p:nvPr/>
        </p:nvSpPr>
        <p:spPr>
          <a:xfrm>
            <a:off x="611560" y="163015"/>
            <a:ext cx="3096344" cy="928106"/>
          </a:xfrm>
          <a:prstGeom prst="wedgeRectCallout">
            <a:avLst>
              <a:gd name="adj1" fmla="val -59053"/>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2832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E185DE7-B43A-49D0-AF48-254F14BB87E0}"/>
              </a:ext>
            </a:extLst>
          </p:cNvPr>
          <p:cNvSpPr>
            <a:spLocks noGrp="1"/>
          </p:cNvSpPr>
          <p:nvPr>
            <p:ph type="title"/>
          </p:nvPr>
        </p:nvSpPr>
        <p:spPr>
          <a:xfrm>
            <a:off x="179512" y="-26254"/>
            <a:ext cx="3815655" cy="1143000"/>
          </a:xfrm>
        </p:spPr>
        <p:txBody>
          <a:bodyPr/>
          <a:lstStyle/>
          <a:p>
            <a:pPr eaLnBrk="1" hangingPunct="1"/>
            <a:r>
              <a:rPr lang="en-GB" altLang="en-US" b="1" dirty="0" err="1">
                <a:solidFill>
                  <a:srgbClr val="512275"/>
                </a:solidFill>
                <a:ea typeface="ＭＳ Ｐゴシック" panose="020B0600070205080204" pitchFamily="34" charset="-128"/>
                <a:cs typeface="Arial Bold" panose="020B0704020202020204" pitchFamily="34" charset="0"/>
              </a:rPr>
              <a:t>So.</a:t>
            </a:r>
            <a:r>
              <a:rPr lang="en-GB" altLang="en-US" b="1" dirty="0">
                <a:solidFill>
                  <a:srgbClr val="512275"/>
                </a:solidFill>
                <a:ea typeface="ＭＳ Ｐゴシック" panose="020B0600070205080204" pitchFamily="34" charset="-128"/>
                <a:cs typeface="Arial Bold" panose="020B0704020202020204" pitchFamily="34" charset="0"/>
              </a:rPr>
              <a:t>....</a:t>
            </a:r>
          </a:p>
        </p:txBody>
      </p:sp>
      <p:sp>
        <p:nvSpPr>
          <p:cNvPr id="90115" name="Content Placeholder 2">
            <a:extLst>
              <a:ext uri="{FF2B5EF4-FFF2-40B4-BE49-F238E27FC236}">
                <a16:creationId xmlns:a16="http://schemas.microsoft.com/office/drawing/2014/main" id="{69C6FD7B-D9F5-4F79-A66D-8CDF567AE224}"/>
              </a:ext>
            </a:extLst>
          </p:cNvPr>
          <p:cNvSpPr>
            <a:spLocks noGrp="1"/>
          </p:cNvSpPr>
          <p:nvPr>
            <p:ph idx="1"/>
          </p:nvPr>
        </p:nvSpPr>
        <p:spPr>
          <a:xfrm>
            <a:off x="1331640" y="1600200"/>
            <a:ext cx="7355159" cy="4525963"/>
          </a:xfrm>
        </p:spPr>
        <p:txBody>
          <a:bodyPr>
            <a:normAutofit fontScale="85000" lnSpcReduction="20000"/>
          </a:bodyPr>
          <a:lstStyle/>
          <a:p>
            <a:pPr eaLnBrk="1" hangingPunct="1"/>
            <a:r>
              <a:rPr lang="en-GB" altLang="en-US" dirty="0">
                <a:solidFill>
                  <a:srgbClr val="512275"/>
                </a:solidFill>
                <a:ea typeface="ＭＳ Ｐゴシック" panose="020B0600070205080204" pitchFamily="34" charset="-128"/>
                <a:cs typeface="Arial" panose="020B0604020202020204" pitchFamily="34" charset="0"/>
              </a:rPr>
              <a:t>We can be threats to others, others can be threats to us and we can be threats to ourselves</a:t>
            </a:r>
          </a:p>
          <a:p>
            <a:pPr eaLnBrk="1" hangingPunct="1"/>
            <a:r>
              <a:rPr lang="en-GB" altLang="en-US" dirty="0">
                <a:solidFill>
                  <a:srgbClr val="512275"/>
                </a:solidFill>
                <a:ea typeface="ＭＳ Ｐゴシック" panose="020B0600070205080204" pitchFamily="34" charset="-128"/>
                <a:cs typeface="Arial" panose="020B0604020202020204" pitchFamily="34" charset="0"/>
              </a:rPr>
              <a:t>All these experiences will move us into the threat circle</a:t>
            </a:r>
          </a:p>
          <a:p>
            <a:pPr eaLnBrk="1" hangingPunct="1"/>
            <a:r>
              <a:rPr lang="en-GB" altLang="en-US" dirty="0">
                <a:solidFill>
                  <a:srgbClr val="512275"/>
                </a:solidFill>
                <a:ea typeface="ＭＳ Ｐゴシック" panose="020B0600070205080204" pitchFamily="34" charset="-128"/>
                <a:cs typeface="Arial" panose="020B0604020202020204" pitchFamily="34" charset="0"/>
              </a:rPr>
              <a:t>We can sooth others, others can sooth us and we can sooth ourselves</a:t>
            </a:r>
          </a:p>
          <a:p>
            <a:pPr eaLnBrk="1" hangingPunct="1"/>
            <a:r>
              <a:rPr lang="en-GB" altLang="en-US" dirty="0">
                <a:solidFill>
                  <a:srgbClr val="512275"/>
                </a:solidFill>
                <a:ea typeface="ＭＳ Ｐゴシック" panose="020B0600070205080204" pitchFamily="34" charset="-128"/>
                <a:cs typeface="Arial" panose="020B0604020202020204" pitchFamily="34" charset="0"/>
              </a:rPr>
              <a:t>Through no fault of their own people with a trauma history will have a highly activated threat system and not be able to self sooth</a:t>
            </a:r>
          </a:p>
          <a:p>
            <a:pPr marL="0" indent="0" eaLnBrk="1" hangingPunct="1">
              <a:buNone/>
            </a:pPr>
            <a:r>
              <a:rPr lang="en-GB" altLang="en-US" dirty="0">
                <a:solidFill>
                  <a:srgbClr val="512275"/>
                </a:solidFill>
                <a:ea typeface="ＭＳ Ｐゴシック" panose="020B0600070205080204" pitchFamily="34" charset="-128"/>
                <a:cs typeface="Arial" panose="020B0604020202020204" pitchFamily="34" charset="0"/>
              </a:rPr>
              <a:t>BUT</a:t>
            </a:r>
          </a:p>
          <a:p>
            <a:r>
              <a:rPr lang="en-GB" altLang="en-US" dirty="0">
                <a:solidFill>
                  <a:srgbClr val="512275"/>
                </a:solidFill>
                <a:ea typeface="ＭＳ Ｐゴシック" panose="020B0600070205080204" pitchFamily="34" charset="-128"/>
                <a:cs typeface="Arial" panose="020B0604020202020204" pitchFamily="34" charset="0"/>
              </a:rPr>
              <a:t>People can learn to balance the systems – it’s never too late</a:t>
            </a:r>
          </a:p>
          <a:p>
            <a:pPr marL="0" indent="0" eaLnBrk="1" hangingPunct="1">
              <a:buNone/>
            </a:pPr>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3">
            <a:extLst>
              <a:ext uri="{FF2B5EF4-FFF2-40B4-BE49-F238E27FC236}">
                <a16:creationId xmlns:a16="http://schemas.microsoft.com/office/drawing/2014/main" id="{9DD9E076-AE2D-4F10-99B4-D841264E270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5AC072B3-FCDD-45A3-9B32-FBD83B5CA9F1}"/>
              </a:ext>
            </a:extLst>
          </p:cNvPr>
          <p:cNvSpPr/>
          <p:nvPr/>
        </p:nvSpPr>
        <p:spPr>
          <a:xfrm>
            <a:off x="1043608" y="188640"/>
            <a:ext cx="2160240" cy="928106"/>
          </a:xfrm>
          <a:prstGeom prst="wedgeRectCallout">
            <a:avLst>
              <a:gd name="adj1" fmla="val -61162"/>
              <a:gd name="adj2" fmla="val -24163"/>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BD0C2C06-82A2-4E76-A491-A6AB9E7A57C6}"/>
              </a:ext>
            </a:extLst>
          </p:cNvPr>
          <p:cNvSpPr>
            <a:spLocks noGrp="1"/>
          </p:cNvSpPr>
          <p:nvPr>
            <p:ph type="title"/>
          </p:nvPr>
        </p:nvSpPr>
        <p:spPr>
          <a:xfrm>
            <a:off x="812411" y="188640"/>
            <a:ext cx="3671639" cy="1143000"/>
          </a:xfrm>
        </p:spPr>
        <p:txBody>
          <a:bodyPr/>
          <a:lstStyle/>
          <a:p>
            <a:pPr eaLnBrk="1" hangingPunct="1"/>
            <a:r>
              <a:rPr lang="en-GB" altLang="en-US" b="1" dirty="0">
                <a:solidFill>
                  <a:srgbClr val="512275"/>
                </a:solidFill>
                <a:ea typeface="ＭＳ Ｐゴシック" panose="020B0600070205080204" pitchFamily="34" charset="-128"/>
                <a:cs typeface="Arial Bold" panose="020B0704020202020204" pitchFamily="34" charset="0"/>
              </a:rPr>
              <a:t>Give it a go</a:t>
            </a:r>
          </a:p>
        </p:txBody>
      </p:sp>
      <p:sp>
        <p:nvSpPr>
          <p:cNvPr id="102403" name="Content Placeholder 2">
            <a:extLst>
              <a:ext uri="{FF2B5EF4-FFF2-40B4-BE49-F238E27FC236}">
                <a16:creationId xmlns:a16="http://schemas.microsoft.com/office/drawing/2014/main" id="{D4214FA5-E7C0-4B85-AB7B-6659C8191DBA}"/>
              </a:ext>
            </a:extLst>
          </p:cNvPr>
          <p:cNvSpPr>
            <a:spLocks noGrp="1"/>
          </p:cNvSpPr>
          <p:nvPr>
            <p:ph idx="1"/>
          </p:nvPr>
        </p:nvSpPr>
        <p:spPr>
          <a:xfrm>
            <a:off x="1331641" y="1906860"/>
            <a:ext cx="7355159" cy="4219303"/>
          </a:xfrm>
        </p:spPr>
        <p:txBody>
          <a:bodyPr/>
          <a:lstStyle/>
          <a:p>
            <a:pPr eaLnBrk="1" hangingPunct="1"/>
            <a:r>
              <a:rPr lang="en-GB" altLang="en-US" b="1" dirty="0">
                <a:solidFill>
                  <a:srgbClr val="512275"/>
                </a:solidFill>
                <a:ea typeface="ＭＳ Ｐゴシック" panose="020B0600070205080204" pitchFamily="34" charset="-128"/>
                <a:cs typeface="Arial" panose="020B0604020202020204" pitchFamily="34" charset="0"/>
              </a:rPr>
              <a:t>Complete 3 circles for one of your challenging clients. </a:t>
            </a:r>
          </a:p>
          <a:p>
            <a:pPr eaLnBrk="1" hangingPunct="1"/>
            <a:r>
              <a:rPr lang="en-GB" altLang="en-US" b="1" dirty="0">
                <a:solidFill>
                  <a:srgbClr val="512275"/>
                </a:solidFill>
                <a:ea typeface="ＭＳ Ｐゴシック" panose="020B0600070205080204" pitchFamily="34" charset="-128"/>
                <a:cs typeface="Arial" panose="020B0604020202020204" pitchFamily="34" charset="0"/>
              </a:rPr>
              <a:t>Think about how your behaviour moves the client around the circles and vice versa.</a:t>
            </a:r>
          </a:p>
        </p:txBody>
      </p:sp>
      <p:sp>
        <p:nvSpPr>
          <p:cNvPr id="5" name="Rectangle 4">
            <a:extLst>
              <a:ext uri="{FF2B5EF4-FFF2-40B4-BE49-F238E27FC236}">
                <a16:creationId xmlns:a16="http://schemas.microsoft.com/office/drawing/2014/main" id="{78F6BE07-2E8E-4B58-A958-0199075B520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ular Callout 4">
            <a:extLst>
              <a:ext uri="{FF2B5EF4-FFF2-40B4-BE49-F238E27FC236}">
                <a16:creationId xmlns:a16="http://schemas.microsoft.com/office/drawing/2014/main" id="{4C70AD68-69E3-4A78-B5B6-A268A5F8DBA7}"/>
              </a:ext>
            </a:extLst>
          </p:cNvPr>
          <p:cNvSpPr/>
          <p:nvPr/>
        </p:nvSpPr>
        <p:spPr>
          <a:xfrm>
            <a:off x="1115616" y="366480"/>
            <a:ext cx="3024336" cy="923347"/>
          </a:xfrm>
          <a:prstGeom prst="wedgeRectCallout">
            <a:avLst>
              <a:gd name="adj1" fmla="val -63581"/>
              <a:gd name="adj2" fmla="val -24867"/>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844824"/>
            <a:ext cx="7486663" cy="4680520"/>
          </a:xfrm>
        </p:spPr>
        <p:txBody>
          <a:bodyPr>
            <a:normAutofit fontScale="85000" lnSpcReduction="10000"/>
          </a:bodyPr>
          <a:lstStyle/>
          <a:p>
            <a:pPr marL="0" indent="0">
              <a:buNone/>
            </a:pPr>
            <a:r>
              <a:rPr lang="en-GB" sz="2800" u="sng" dirty="0">
                <a:solidFill>
                  <a:srgbClr val="512275"/>
                </a:solidFill>
                <a:ea typeface="Verdana" panose="020B0604030504040204" pitchFamily="34" charset="0"/>
              </a:rPr>
              <a:t>Three sessions:</a:t>
            </a:r>
          </a:p>
          <a:p>
            <a:endParaRPr lang="en-GB" sz="2800" dirty="0">
              <a:solidFill>
                <a:srgbClr val="512275"/>
              </a:solidFill>
              <a:ea typeface="Verdana" panose="020B0604030504040204" pitchFamily="34" charset="0"/>
            </a:endParaRPr>
          </a:p>
          <a:p>
            <a:pPr marL="0" indent="0">
              <a:buNone/>
            </a:pPr>
            <a:r>
              <a:rPr lang="en-GB" sz="2800" dirty="0">
                <a:solidFill>
                  <a:srgbClr val="512275"/>
                </a:solidFill>
                <a:ea typeface="Verdana" panose="020B0604030504040204" pitchFamily="34" charset="0"/>
              </a:rPr>
              <a:t>Session 1: </a:t>
            </a:r>
          </a:p>
          <a:p>
            <a:r>
              <a:rPr lang="en-GB" sz="2800" dirty="0">
                <a:solidFill>
                  <a:srgbClr val="512275"/>
                </a:solidFill>
                <a:ea typeface="Verdana" panose="020B0604030504040204" pitchFamily="34" charset="0"/>
              </a:rPr>
              <a:t>Ground rules (if group),</a:t>
            </a:r>
          </a:p>
          <a:p>
            <a:r>
              <a:rPr lang="en-GB" sz="2800" dirty="0">
                <a:solidFill>
                  <a:srgbClr val="512275"/>
                </a:solidFill>
                <a:ea typeface="Verdana" panose="020B0604030504040204" pitchFamily="34" charset="0"/>
              </a:rPr>
              <a:t>Psycho-education/understanding of difficult emotions</a:t>
            </a:r>
          </a:p>
          <a:p>
            <a:pPr marL="0" indent="0">
              <a:buNone/>
            </a:pPr>
            <a:endParaRPr lang="en-GB" sz="2800" dirty="0">
              <a:solidFill>
                <a:srgbClr val="512275"/>
              </a:solidFill>
              <a:ea typeface="Verdana" panose="020B0604030504040204" pitchFamily="34" charset="0"/>
            </a:endParaRPr>
          </a:p>
          <a:p>
            <a:pPr marL="0" indent="0">
              <a:buNone/>
            </a:pPr>
            <a:r>
              <a:rPr lang="en-GB" sz="2800" dirty="0">
                <a:solidFill>
                  <a:srgbClr val="512275"/>
                </a:solidFill>
                <a:ea typeface="Verdana" panose="020B0604030504040204" pitchFamily="34" charset="0"/>
              </a:rPr>
              <a:t>Session 2</a:t>
            </a:r>
          </a:p>
          <a:p>
            <a:r>
              <a:rPr lang="en-GB" sz="2800" dirty="0">
                <a:solidFill>
                  <a:srgbClr val="512275"/>
                </a:solidFill>
                <a:ea typeface="Verdana" panose="020B0604030504040204" pitchFamily="34" charset="0"/>
              </a:rPr>
              <a:t>Three system model</a:t>
            </a:r>
          </a:p>
          <a:p>
            <a:pPr marL="0" indent="0">
              <a:buNone/>
            </a:pPr>
            <a:endParaRPr lang="en-GB" sz="2800" dirty="0">
              <a:solidFill>
                <a:srgbClr val="512275"/>
              </a:solidFill>
              <a:ea typeface="Verdana" panose="020B0604030504040204" pitchFamily="34" charset="0"/>
            </a:endParaRPr>
          </a:p>
          <a:p>
            <a:pPr marL="0" indent="0">
              <a:buNone/>
            </a:pPr>
            <a:r>
              <a:rPr lang="en-GB" sz="2800" dirty="0">
                <a:solidFill>
                  <a:srgbClr val="512275"/>
                </a:solidFill>
                <a:ea typeface="Verdana" panose="020B0604030504040204" pitchFamily="34" charset="0"/>
              </a:rPr>
              <a:t>Session 3 </a:t>
            </a:r>
          </a:p>
          <a:p>
            <a:r>
              <a:rPr lang="en-GB" sz="2800" dirty="0">
                <a:solidFill>
                  <a:srgbClr val="512275"/>
                </a:solidFill>
                <a:ea typeface="Verdana" panose="020B0604030504040204" pitchFamily="34" charset="0"/>
              </a:rPr>
              <a:t>Coping</a:t>
            </a:r>
          </a:p>
        </p:txBody>
      </p:sp>
      <p:sp>
        <p:nvSpPr>
          <p:cNvPr id="7" name="Rectangle 6">
            <a:extLst>
              <a:ext uri="{FF2B5EF4-FFF2-40B4-BE49-F238E27FC236}">
                <a16:creationId xmlns:a16="http://schemas.microsoft.com/office/drawing/2014/main" id="{878739BA-3535-4AC9-9723-EF82683E4243}"/>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C601E526-2E37-431D-867A-DD2F0863FFCC}"/>
              </a:ext>
            </a:extLst>
          </p:cNvPr>
          <p:cNvSpPr/>
          <p:nvPr/>
        </p:nvSpPr>
        <p:spPr>
          <a:xfrm>
            <a:off x="907188" y="188640"/>
            <a:ext cx="5969068" cy="1080120"/>
          </a:xfrm>
          <a:prstGeom prst="wedgeRectCallout">
            <a:avLst>
              <a:gd name="adj1" fmla="val -61105"/>
              <a:gd name="adj2" fmla="val -2889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1050377" y="260648"/>
            <a:ext cx="6733067"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dirty="0">
                <a:solidFill>
                  <a:srgbClr val="512275"/>
                </a:solidFill>
                <a:latin typeface="+mn-lt"/>
                <a:ea typeface="Verdana" panose="020B0604030504040204" pitchFamily="34" charset="0"/>
                <a:cs typeface="Segoe Print" charset="0"/>
              </a:rPr>
              <a:t>Overview: Difficult emotions</a:t>
            </a:r>
          </a:p>
          <a:p>
            <a:pPr>
              <a:spcBef>
                <a:spcPts val="0"/>
              </a:spcBef>
            </a:pPr>
            <a:r>
              <a:rPr lang="en-GB" sz="3200" b="1" dirty="0">
                <a:solidFill>
                  <a:srgbClr val="512275"/>
                </a:solidFill>
                <a:latin typeface="+mn-lt"/>
                <a:ea typeface="Verdana" panose="020B0604030504040204" pitchFamily="34" charset="0"/>
                <a:cs typeface="Segoe Print" charset="0"/>
              </a:rPr>
              <a:t>1:1/group</a:t>
            </a:r>
          </a:p>
        </p:txBody>
      </p:sp>
    </p:spTree>
    <p:extLst>
      <p:ext uri="{BB962C8B-B14F-4D97-AF65-F5344CB8AC3E}">
        <p14:creationId xmlns:p14="http://schemas.microsoft.com/office/powerpoint/2010/main" val="2944024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C489C8-4A9A-4EC2-87F2-3037723DB51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1331642" y="1450616"/>
            <a:ext cx="7558670" cy="5290751"/>
          </a:xfrm>
        </p:spPr>
        <p:txBody>
          <a:bodyPr>
            <a:normAutofit/>
          </a:bodyPr>
          <a:lstStyle/>
          <a:p>
            <a:r>
              <a:rPr lang="en-GB" sz="2400" dirty="0">
                <a:solidFill>
                  <a:srgbClr val="512275"/>
                </a:solidFill>
                <a:ea typeface="Verdana" panose="020B0604030504040204" pitchFamily="34" charset="0"/>
              </a:rPr>
              <a:t>How long the group (1 hour) or 1:1 will last</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Explain purpose of 1:1’s/group (e.g. “we’ll meet for 3 sessions to talk about difficult emotions.  Its aimed at helping people understand their emotions and think about how to cope with them”) </a:t>
            </a:r>
          </a:p>
          <a:p>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What the focus is of today’s session (e.g. “today we’ll give some information on what are difficult emotions and why some people struggle to cope with them”)</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Give out Session 1 handout</a:t>
            </a:r>
          </a:p>
        </p:txBody>
      </p:sp>
      <p:sp>
        <p:nvSpPr>
          <p:cNvPr id="5" name="Rectangular Callout 4">
            <a:extLst>
              <a:ext uri="{FF2B5EF4-FFF2-40B4-BE49-F238E27FC236}">
                <a16:creationId xmlns:a16="http://schemas.microsoft.com/office/drawing/2014/main" id="{C601E526-2E37-431D-867A-DD2F0863FFCC}"/>
              </a:ext>
            </a:extLst>
          </p:cNvPr>
          <p:cNvSpPr/>
          <p:nvPr/>
        </p:nvSpPr>
        <p:spPr>
          <a:xfrm>
            <a:off x="590366" y="332656"/>
            <a:ext cx="6573922" cy="864096"/>
          </a:xfrm>
          <a:prstGeom prst="wedgeRectCallout">
            <a:avLst>
              <a:gd name="adj1" fmla="val -56377"/>
              <a:gd name="adj2" fmla="val -2784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683568" y="476672"/>
            <a:ext cx="8280920"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Session 1: I</a:t>
            </a:r>
            <a:r>
              <a:rPr lang="en-GB" sz="2700" dirty="0" err="1">
                <a:solidFill>
                  <a:srgbClr val="512275"/>
                </a:solidFill>
                <a:latin typeface="Segoe Print" charset="0"/>
                <a:ea typeface="Verdana" panose="020B0604030504040204" pitchFamily="34" charset="0"/>
                <a:cs typeface="Segoe Print" charset="0"/>
              </a:rPr>
              <a:t>ntroduction</a:t>
            </a:r>
            <a:r>
              <a:rPr lang="en-GB" sz="2700" dirty="0">
                <a:solidFill>
                  <a:srgbClr val="512275"/>
                </a:solidFill>
                <a:latin typeface="Segoe Print" charset="0"/>
                <a:ea typeface="Verdana" panose="020B0604030504040204" pitchFamily="34" charset="0"/>
                <a:cs typeface="Segoe Print" charset="0"/>
              </a:rPr>
              <a:t> &amp; Agenda</a:t>
            </a:r>
          </a:p>
        </p:txBody>
      </p:sp>
    </p:spTree>
    <p:extLst>
      <p:ext uri="{BB962C8B-B14F-4D97-AF65-F5344CB8AC3E}">
        <p14:creationId xmlns:p14="http://schemas.microsoft.com/office/powerpoint/2010/main" val="2068164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1EC05-4F62-4F19-804E-39CAF918815A}"/>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1403648" y="1419607"/>
            <a:ext cx="7511752" cy="5465777"/>
          </a:xfrm>
        </p:spPr>
        <p:txBody>
          <a:bodyPr>
            <a:normAutofit/>
          </a:bodyPr>
          <a:lstStyle/>
          <a:p>
            <a:pPr marL="0" indent="0">
              <a:buNone/>
            </a:pPr>
            <a:r>
              <a:rPr lang="en-GB" dirty="0">
                <a:solidFill>
                  <a:srgbClr val="512275"/>
                </a:solidFill>
                <a:ea typeface="Verdana" panose="020B0604030504040204" pitchFamily="34" charset="0"/>
              </a:rPr>
              <a:t>If a group: Ask patients what ground rules they want so they can feel safe and comfortable in the group.</a:t>
            </a:r>
          </a:p>
          <a:p>
            <a:endParaRPr lang="en-GB" dirty="0">
              <a:solidFill>
                <a:srgbClr val="512275"/>
              </a:solidFill>
              <a:ea typeface="Verdana" panose="020B0604030504040204" pitchFamily="34" charset="0"/>
            </a:endParaRPr>
          </a:p>
          <a:p>
            <a:pPr marL="0" indent="0">
              <a:buNone/>
            </a:pPr>
            <a:r>
              <a:rPr lang="en-US" sz="1800" dirty="0">
                <a:solidFill>
                  <a:srgbClr val="512275"/>
                </a:solidFill>
                <a:ea typeface="Verdana" panose="020B0604030504040204" pitchFamily="34" charset="0"/>
              </a:rPr>
              <a:t>E</a:t>
            </a:r>
            <a:r>
              <a:rPr lang="en-GB" sz="1800" dirty="0" err="1">
                <a:solidFill>
                  <a:srgbClr val="512275"/>
                </a:solidFill>
                <a:ea typeface="Verdana" panose="020B0604030504040204" pitchFamily="34" charset="0"/>
              </a:rPr>
              <a:t>xamples</a:t>
            </a:r>
            <a:r>
              <a:rPr lang="en-GB" sz="1800" dirty="0">
                <a:solidFill>
                  <a:srgbClr val="512275"/>
                </a:solidFill>
                <a:ea typeface="Verdana" panose="020B0604030504040204" pitchFamily="34" charset="0"/>
              </a:rPr>
              <a:t>:</a:t>
            </a:r>
          </a:p>
          <a:p>
            <a:pPr>
              <a:buFontTx/>
              <a:buChar char="-"/>
            </a:pPr>
            <a:r>
              <a:rPr lang="en-GB" sz="1800" dirty="0">
                <a:solidFill>
                  <a:srgbClr val="512275"/>
                </a:solidFill>
                <a:ea typeface="Verdana" panose="020B0604030504040204" pitchFamily="34" charset="0"/>
              </a:rPr>
              <a:t>Not judging other people’s experiences</a:t>
            </a:r>
          </a:p>
          <a:p>
            <a:pPr>
              <a:buFontTx/>
              <a:buChar char="-"/>
            </a:pPr>
            <a:r>
              <a:rPr lang="en-GB" sz="1800" dirty="0">
                <a:solidFill>
                  <a:srgbClr val="512275"/>
                </a:solidFill>
                <a:ea typeface="Verdana" panose="020B0604030504040204" pitchFamily="34" charset="0"/>
              </a:rPr>
              <a:t>Being respectful of one another</a:t>
            </a:r>
          </a:p>
          <a:p>
            <a:pPr>
              <a:buFontTx/>
              <a:buChar char="-"/>
            </a:pPr>
            <a:r>
              <a:rPr lang="en-GB" sz="1800" dirty="0">
                <a:solidFill>
                  <a:srgbClr val="512275"/>
                </a:solidFill>
                <a:ea typeface="Verdana" panose="020B0604030504040204" pitchFamily="34" charset="0"/>
              </a:rPr>
              <a:t>Allowing everyone a turn to speak</a:t>
            </a:r>
          </a:p>
          <a:p>
            <a:pPr>
              <a:buFontTx/>
              <a:buChar char="-"/>
            </a:pPr>
            <a:r>
              <a:rPr lang="en-GB" sz="1800" dirty="0">
                <a:solidFill>
                  <a:srgbClr val="512275"/>
                </a:solidFill>
                <a:ea typeface="Verdana" panose="020B0604030504040204" pitchFamily="34" charset="0"/>
              </a:rPr>
              <a:t>Not talking over each other </a:t>
            </a:r>
          </a:p>
          <a:p>
            <a:pPr>
              <a:buFontTx/>
              <a:buChar char="-"/>
            </a:pPr>
            <a:r>
              <a:rPr lang="en-US" sz="1800" dirty="0">
                <a:solidFill>
                  <a:srgbClr val="512275"/>
                </a:solidFill>
                <a:ea typeface="Verdana" panose="020B0604030504040204" pitchFamily="34" charset="0"/>
              </a:rPr>
              <a:t>N</a:t>
            </a:r>
            <a:r>
              <a:rPr lang="en-GB" sz="1800" dirty="0" err="1">
                <a:solidFill>
                  <a:srgbClr val="512275"/>
                </a:solidFill>
                <a:ea typeface="Verdana" panose="020B0604030504040204" pitchFamily="34" charset="0"/>
              </a:rPr>
              <a:t>ot</a:t>
            </a:r>
            <a:r>
              <a:rPr lang="en-GB" sz="1800" dirty="0">
                <a:solidFill>
                  <a:srgbClr val="512275"/>
                </a:solidFill>
                <a:ea typeface="Verdana" panose="020B0604030504040204" pitchFamily="34" charset="0"/>
              </a:rPr>
              <a:t> having to share if don’t want to</a:t>
            </a:r>
          </a:p>
          <a:p>
            <a:pPr>
              <a:buFontTx/>
              <a:buChar char="-"/>
            </a:pPr>
            <a:r>
              <a:rPr lang="en-US" sz="1800" dirty="0">
                <a:solidFill>
                  <a:srgbClr val="512275"/>
                </a:solidFill>
                <a:ea typeface="Verdana" panose="020B0604030504040204" pitchFamily="34" charset="0"/>
              </a:rPr>
              <a:t>N</a:t>
            </a:r>
            <a:r>
              <a:rPr lang="en-GB" sz="1800" dirty="0">
                <a:solidFill>
                  <a:srgbClr val="512275"/>
                </a:solidFill>
                <a:ea typeface="Verdana" panose="020B0604030504040204" pitchFamily="34" charset="0"/>
              </a:rPr>
              <a:t>o discrimination</a:t>
            </a:r>
          </a:p>
          <a:p>
            <a:pPr>
              <a:buFontTx/>
              <a:buChar char="-"/>
            </a:pPr>
            <a:r>
              <a:rPr lang="en-US" sz="1800" dirty="0">
                <a:solidFill>
                  <a:srgbClr val="512275"/>
                </a:solidFill>
                <a:ea typeface="Verdana" panose="020B0604030504040204" pitchFamily="34" charset="0"/>
              </a:rPr>
              <a:t>C</a:t>
            </a:r>
            <a:r>
              <a:rPr lang="en-GB" sz="1800" dirty="0" err="1">
                <a:solidFill>
                  <a:srgbClr val="512275"/>
                </a:solidFill>
                <a:ea typeface="Verdana" panose="020B0604030504040204" pitchFamily="34" charset="0"/>
              </a:rPr>
              <a:t>onfidentiality</a:t>
            </a:r>
            <a:endParaRPr lang="en-GB" sz="1800" dirty="0">
              <a:solidFill>
                <a:srgbClr val="512275"/>
              </a:solidFill>
              <a:ea typeface="Verdana" panose="020B0604030504040204" pitchFamily="34" charset="0"/>
            </a:endParaRPr>
          </a:p>
          <a:p>
            <a:endParaRPr lang="en-GB" dirty="0">
              <a:solidFill>
                <a:srgbClr val="490092"/>
              </a:solidFill>
              <a:latin typeface="Verdana" panose="020B0604030504040204" pitchFamily="34" charset="0"/>
              <a:ea typeface="Verdana" panose="020B0604030504040204" pitchFamily="34" charset="0"/>
            </a:endParaRPr>
          </a:p>
        </p:txBody>
      </p:sp>
      <p:sp>
        <p:nvSpPr>
          <p:cNvPr id="5" name="Rectangular Callout 4">
            <a:extLst>
              <a:ext uri="{FF2B5EF4-FFF2-40B4-BE49-F238E27FC236}">
                <a16:creationId xmlns:a16="http://schemas.microsoft.com/office/drawing/2014/main" id="{96586AFE-01AE-4DC3-8A68-3733DCFB6682}"/>
              </a:ext>
            </a:extLst>
          </p:cNvPr>
          <p:cNvSpPr/>
          <p:nvPr/>
        </p:nvSpPr>
        <p:spPr>
          <a:xfrm>
            <a:off x="753383" y="163228"/>
            <a:ext cx="6914961" cy="842566"/>
          </a:xfrm>
          <a:prstGeom prst="wedgeRectCallout">
            <a:avLst>
              <a:gd name="adj1" fmla="val -58471"/>
              <a:gd name="adj2" fmla="val -2848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096FDB28-B0FA-4672-AE58-52201C9E9984}"/>
              </a:ext>
            </a:extLst>
          </p:cNvPr>
          <p:cNvSpPr txBox="1">
            <a:spLocks/>
          </p:cNvSpPr>
          <p:nvPr/>
        </p:nvSpPr>
        <p:spPr>
          <a:xfrm>
            <a:off x="827584" y="332656"/>
            <a:ext cx="7664899"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300" dirty="0">
                <a:solidFill>
                  <a:srgbClr val="512275"/>
                </a:solidFill>
                <a:latin typeface="Segoe Print" charset="0"/>
                <a:ea typeface="Verdana" panose="020B0604030504040204" pitchFamily="34" charset="0"/>
                <a:cs typeface="Segoe Print" charset="0"/>
              </a:rPr>
              <a:t>Ground rules for group session</a:t>
            </a:r>
            <a:endParaRPr lang="en-GB" sz="33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87058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99993C-3BA9-4518-B73A-5A6E8ABDC57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1475656" y="1772816"/>
            <a:ext cx="7473197" cy="496855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512275"/>
                </a:solidFill>
                <a:ea typeface="Verdana" panose="020B0604030504040204" pitchFamily="34" charset="0"/>
              </a:rPr>
              <a:t>Ask the group if they would like to share what emotions they struggle with, what problems they can cause, symptoms, examples.</a:t>
            </a:r>
          </a:p>
          <a:p>
            <a:pPr marL="0" indent="0">
              <a:buNone/>
            </a:pPr>
            <a:endParaRPr lang="en-US" sz="2400" dirty="0">
              <a:solidFill>
                <a:srgbClr val="512275"/>
              </a:solidFill>
              <a:ea typeface="Verdana" panose="020B0604030504040204" pitchFamily="34" charset="0"/>
            </a:endParaRPr>
          </a:p>
          <a:p>
            <a:pPr marL="0" indent="0">
              <a:buNone/>
            </a:pPr>
            <a:r>
              <a:rPr lang="en-US" sz="2400" dirty="0">
                <a:solidFill>
                  <a:srgbClr val="512275"/>
                </a:solidFill>
                <a:ea typeface="Verdana" panose="020B0604030504040204" pitchFamily="34" charset="0"/>
              </a:rPr>
              <a:t>e.g. </a:t>
            </a:r>
            <a:r>
              <a:rPr lang="en-US" sz="2400" i="1" dirty="0">
                <a:solidFill>
                  <a:srgbClr val="512275"/>
                </a:solidFill>
                <a:ea typeface="Verdana" panose="020B0604030504040204" pitchFamily="34" charset="0"/>
              </a:rPr>
              <a:t>problems with relationships, intense emotions that can change quickly, problems with anxiety, sadness, anger, impulsivity, feeling empty, self harm/suicidal feelings, not being sure who they are, worrying about people leaving them, drug and alcohol issues.</a:t>
            </a:r>
            <a:endParaRPr lang="en-GB" sz="2400" i="1" dirty="0">
              <a:solidFill>
                <a:srgbClr val="512275"/>
              </a:solidFill>
              <a:ea typeface="Verdana" panose="020B0604030504040204" pitchFamily="34" charset="0"/>
            </a:endParaRPr>
          </a:p>
          <a:p>
            <a:pPr marL="0" indent="0">
              <a:buNone/>
            </a:pPr>
            <a:endParaRPr lang="en-US" sz="2400" dirty="0">
              <a:solidFill>
                <a:srgbClr val="512275"/>
              </a:solidFill>
              <a:ea typeface="Verdana" panose="020B0604030504040204" pitchFamily="34" charset="0"/>
            </a:endParaRPr>
          </a:p>
          <a:p>
            <a:pPr marL="0" indent="0">
              <a:buNone/>
            </a:pPr>
            <a:r>
              <a:rPr lang="en-US" sz="2400" dirty="0">
                <a:solidFill>
                  <a:srgbClr val="512275"/>
                </a:solidFill>
                <a:ea typeface="Verdana" panose="020B0604030504040204" pitchFamily="34" charset="0"/>
              </a:rPr>
              <a:t>Write these down on large piece of paper.</a:t>
            </a:r>
          </a:p>
          <a:p>
            <a:pPr marL="0" indent="0">
              <a:buNone/>
            </a:pPr>
            <a:endParaRPr lang="en-US" sz="2400" dirty="0">
              <a:solidFill>
                <a:srgbClr val="512275"/>
              </a:solidFill>
              <a:ea typeface="Verdana" panose="020B0604030504040204" pitchFamily="34" charset="0"/>
            </a:endParaRPr>
          </a:p>
          <a:p>
            <a:pPr marL="0" indent="0">
              <a:buNone/>
            </a:pPr>
            <a:r>
              <a:rPr lang="en-US" sz="2400" dirty="0">
                <a:solidFill>
                  <a:srgbClr val="512275"/>
                </a:solidFill>
                <a:ea typeface="Verdana" panose="020B0604030504040204" pitchFamily="34" charset="0"/>
              </a:rPr>
              <a:t>Highlight similarities between members.</a:t>
            </a:r>
          </a:p>
          <a:p>
            <a:pPr marL="0" indent="0">
              <a:buNone/>
            </a:pPr>
            <a:endParaRPr lang="en-US" sz="2400" dirty="0">
              <a:solidFill>
                <a:srgbClr val="512275"/>
              </a:solidFill>
              <a:ea typeface="Verdana" panose="020B0604030504040204" pitchFamily="34" charset="0"/>
            </a:endParaRPr>
          </a:p>
        </p:txBody>
      </p:sp>
      <p:sp>
        <p:nvSpPr>
          <p:cNvPr id="6" name="Rectangular Callout 4">
            <a:extLst>
              <a:ext uri="{FF2B5EF4-FFF2-40B4-BE49-F238E27FC236}">
                <a16:creationId xmlns:a16="http://schemas.microsoft.com/office/drawing/2014/main" id="{6DEC845D-6EDD-48DA-8C24-DA682F092B31}"/>
              </a:ext>
            </a:extLst>
          </p:cNvPr>
          <p:cNvSpPr/>
          <p:nvPr/>
        </p:nvSpPr>
        <p:spPr>
          <a:xfrm>
            <a:off x="1187624" y="379232"/>
            <a:ext cx="5904656" cy="1177560"/>
          </a:xfrm>
          <a:prstGeom prst="wedgeRectCallout">
            <a:avLst>
              <a:gd name="adj1" fmla="val -59789"/>
              <a:gd name="adj2" fmla="val -30913"/>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305500" y="550992"/>
            <a:ext cx="5171433"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Experiences of difficult emotions and consequences</a:t>
            </a:r>
            <a:endParaRPr lang="en-GB" sz="27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6463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188640"/>
            <a:ext cx="8229600" cy="1143000"/>
          </a:xfrm>
        </p:spPr>
        <p:txBody>
          <a:bodyPr/>
          <a:lstStyle/>
          <a:p>
            <a:r>
              <a:rPr lang="en-GB" b="1" dirty="0">
                <a:solidFill>
                  <a:srgbClr val="512275"/>
                </a:solidFill>
              </a:rPr>
              <a:t>Clear Challenges </a:t>
            </a:r>
          </a:p>
        </p:txBody>
      </p:sp>
      <p:sp>
        <p:nvSpPr>
          <p:cNvPr id="3" name="Content Placeholder 2"/>
          <p:cNvSpPr>
            <a:spLocks noGrp="1"/>
          </p:cNvSpPr>
          <p:nvPr>
            <p:ph idx="1"/>
          </p:nvPr>
        </p:nvSpPr>
        <p:spPr>
          <a:xfrm>
            <a:off x="1331640" y="1600200"/>
            <a:ext cx="7355159" cy="5069160"/>
          </a:xfrm>
        </p:spPr>
        <p:txBody>
          <a:bodyPr>
            <a:normAutofit fontScale="85000" lnSpcReduction="10000"/>
          </a:bodyPr>
          <a:lstStyle/>
          <a:p>
            <a:r>
              <a:rPr lang="en-GB" dirty="0">
                <a:solidFill>
                  <a:srgbClr val="512275"/>
                </a:solidFill>
              </a:rPr>
              <a:t>Our ability to provide the environment and interventions that people with a diagnosis of EUPD depends on a lot of factors outside of our control.</a:t>
            </a:r>
          </a:p>
          <a:p>
            <a:endParaRPr lang="en-GB" dirty="0">
              <a:solidFill>
                <a:srgbClr val="512275"/>
              </a:solidFill>
            </a:endParaRPr>
          </a:p>
          <a:p>
            <a:r>
              <a:rPr lang="en-GB" dirty="0">
                <a:solidFill>
                  <a:srgbClr val="512275"/>
                </a:solidFill>
              </a:rPr>
              <a:t>E.g. physical ward environment, staffing levels, number of patients on increased observations, unexpected incidents, paperwork </a:t>
            </a:r>
            <a:r>
              <a:rPr lang="en-GB" dirty="0" err="1">
                <a:solidFill>
                  <a:srgbClr val="512275"/>
                </a:solidFill>
              </a:rPr>
              <a:t>etc</a:t>
            </a:r>
            <a:r>
              <a:rPr lang="en-GB" dirty="0">
                <a:solidFill>
                  <a:srgbClr val="512275"/>
                </a:solidFill>
              </a:rPr>
              <a:t> </a:t>
            </a:r>
            <a:r>
              <a:rPr lang="en-GB" dirty="0" err="1">
                <a:solidFill>
                  <a:srgbClr val="512275"/>
                </a:solidFill>
              </a:rPr>
              <a:t>etc</a:t>
            </a:r>
            <a:endParaRPr lang="en-GB" dirty="0">
              <a:solidFill>
                <a:srgbClr val="512275"/>
              </a:solidFill>
            </a:endParaRPr>
          </a:p>
          <a:p>
            <a:endParaRPr lang="en-GB" dirty="0">
              <a:solidFill>
                <a:srgbClr val="512275"/>
              </a:solidFill>
            </a:endParaRPr>
          </a:p>
          <a:p>
            <a:r>
              <a:rPr lang="en-GB" dirty="0">
                <a:solidFill>
                  <a:srgbClr val="512275"/>
                </a:solidFill>
              </a:rPr>
              <a:t>Sometimes these things don’t allow us to provide the level of care for our patients that we would like to</a:t>
            </a:r>
          </a:p>
          <a:p>
            <a:endParaRPr lang="en-GB" dirty="0"/>
          </a:p>
        </p:txBody>
      </p:sp>
      <p:sp>
        <p:nvSpPr>
          <p:cNvPr id="5" name="Rectangle 4">
            <a:extLst>
              <a:ext uri="{FF2B5EF4-FFF2-40B4-BE49-F238E27FC236}">
                <a16:creationId xmlns:a16="http://schemas.microsoft.com/office/drawing/2014/main" id="{BF740AEC-23F9-4A16-A699-6BDE854ED2D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ular Callout 4">
            <a:extLst>
              <a:ext uri="{FF2B5EF4-FFF2-40B4-BE49-F238E27FC236}">
                <a16:creationId xmlns:a16="http://schemas.microsoft.com/office/drawing/2014/main" id="{31A9AD78-EAD7-4ED9-AE9F-FA46FA91ECDB}"/>
              </a:ext>
            </a:extLst>
          </p:cNvPr>
          <p:cNvSpPr/>
          <p:nvPr/>
        </p:nvSpPr>
        <p:spPr>
          <a:xfrm>
            <a:off x="1187624" y="366479"/>
            <a:ext cx="4104456" cy="923347"/>
          </a:xfrm>
          <a:prstGeom prst="wedgeRectCallout">
            <a:avLst>
              <a:gd name="adj1" fmla="val -63581"/>
              <a:gd name="adj2" fmla="val -24867"/>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13173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30131" y="0"/>
            <a:ext cx="9144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482091" y="220679"/>
            <a:ext cx="8676302" cy="857250"/>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dirty="0">
                <a:solidFill>
                  <a:srgbClr val="512275"/>
                </a:solidFill>
                <a:latin typeface="Segoe Print" charset="0"/>
                <a:ea typeface="Segoe Print" charset="0"/>
                <a:cs typeface="Segoe Print" charset="0"/>
              </a:rPr>
              <a:t>Common experiences in people that have been difficult life experiences</a:t>
            </a:r>
          </a:p>
        </p:txBody>
      </p:sp>
      <p:grpSp>
        <p:nvGrpSpPr>
          <p:cNvPr id="14" name="Group 13"/>
          <p:cNvGrpSpPr/>
          <p:nvPr/>
        </p:nvGrpSpPr>
        <p:grpSpPr>
          <a:xfrm>
            <a:off x="283842" y="1373609"/>
            <a:ext cx="3947562" cy="1165838"/>
            <a:chOff x="330987" y="1455973"/>
            <a:chExt cx="5263416" cy="1554452"/>
          </a:xfrm>
        </p:grpSpPr>
        <p:sp>
          <p:nvSpPr>
            <p:cNvPr id="12" name="Rounded Rectangle 11"/>
            <p:cNvSpPr/>
            <p:nvPr/>
          </p:nvSpPr>
          <p:spPr>
            <a:xfrm>
              <a:off x="620111" y="1941626"/>
              <a:ext cx="4277353" cy="106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Feel very worried about people leaving/abandoning you and being alone</a:t>
              </a:r>
            </a:p>
          </p:txBody>
        </p:sp>
        <p:sp>
          <p:nvSpPr>
            <p:cNvPr id="11" name="Rectangle 10"/>
            <p:cNvSpPr/>
            <p:nvPr/>
          </p:nvSpPr>
          <p:spPr>
            <a:xfrm>
              <a:off x="330987" y="1455973"/>
              <a:ext cx="3029245" cy="574348"/>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Fear of abandonment</a:t>
              </a:r>
            </a:p>
          </p:txBody>
        </p:sp>
        <p:sp>
          <p:nvSpPr>
            <p:cNvPr id="13" name="Donut 12"/>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9" name="Group 18"/>
          <p:cNvGrpSpPr/>
          <p:nvPr/>
        </p:nvGrpSpPr>
        <p:grpSpPr>
          <a:xfrm>
            <a:off x="283843" y="2404366"/>
            <a:ext cx="3947561" cy="1150062"/>
            <a:chOff x="330988" y="1547386"/>
            <a:chExt cx="5263415" cy="1533416"/>
          </a:xfrm>
        </p:grpSpPr>
        <p:sp>
          <p:nvSpPr>
            <p:cNvPr id="20" name="Rounded Rectangle 19"/>
            <p:cNvSpPr/>
            <p:nvPr/>
          </p:nvSpPr>
          <p:spPr>
            <a:xfrm>
              <a:off x="620111" y="1941626"/>
              <a:ext cx="4277353" cy="1139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Very intense emotions that can change suddenly e.g. feeling very happy and confident to feeling worthless and sad</a:t>
              </a:r>
            </a:p>
          </p:txBody>
        </p:sp>
        <p:sp>
          <p:nvSpPr>
            <p:cNvPr id="21" name="Rectangle 20"/>
            <p:cNvSpPr/>
            <p:nvPr/>
          </p:nvSpPr>
          <p:spPr>
            <a:xfrm>
              <a:off x="330988" y="1547386"/>
              <a:ext cx="2357169" cy="445959"/>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Strong emotions</a:t>
              </a:r>
            </a:p>
          </p:txBody>
        </p:sp>
        <p:sp>
          <p:nvSpPr>
            <p:cNvPr id="22" name="Donut 21"/>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7" name="Group 26"/>
          <p:cNvGrpSpPr/>
          <p:nvPr/>
        </p:nvGrpSpPr>
        <p:grpSpPr>
          <a:xfrm>
            <a:off x="4695755" y="1373609"/>
            <a:ext cx="3947560" cy="1097280"/>
            <a:chOff x="330989" y="1547385"/>
            <a:chExt cx="5263414" cy="1463040"/>
          </a:xfrm>
        </p:grpSpPr>
        <p:sp>
          <p:nvSpPr>
            <p:cNvPr id="28" name="Rounded Rectangle 27"/>
            <p:cNvSpPr/>
            <p:nvPr/>
          </p:nvSpPr>
          <p:spPr>
            <a:xfrm>
              <a:off x="620111" y="1941626"/>
              <a:ext cx="4277353" cy="106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Fining it hard to make and maintain stable relationships</a:t>
              </a:r>
            </a:p>
          </p:txBody>
        </p:sp>
        <p:sp>
          <p:nvSpPr>
            <p:cNvPr id="29" name="Rectangle 28"/>
            <p:cNvSpPr/>
            <p:nvPr/>
          </p:nvSpPr>
          <p:spPr>
            <a:xfrm>
              <a:off x="330989" y="1547385"/>
              <a:ext cx="2043243" cy="485652"/>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Relationships</a:t>
              </a:r>
            </a:p>
          </p:txBody>
        </p:sp>
        <p:sp>
          <p:nvSpPr>
            <p:cNvPr id="30" name="Donut 29"/>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1" name="Group 30"/>
          <p:cNvGrpSpPr/>
          <p:nvPr/>
        </p:nvGrpSpPr>
        <p:grpSpPr>
          <a:xfrm>
            <a:off x="4695755" y="2355891"/>
            <a:ext cx="3947560" cy="994897"/>
            <a:chOff x="330989" y="1557154"/>
            <a:chExt cx="5263414" cy="1326529"/>
          </a:xfrm>
        </p:grpSpPr>
        <p:sp>
          <p:nvSpPr>
            <p:cNvPr id="32" name="Rounded Rectangle 31"/>
            <p:cNvSpPr/>
            <p:nvPr/>
          </p:nvSpPr>
          <p:spPr>
            <a:xfrm>
              <a:off x="620111" y="1941626"/>
              <a:ext cx="4277353" cy="9420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Having very intense feeling of anger which are really difficult to control</a:t>
              </a:r>
            </a:p>
          </p:txBody>
        </p:sp>
        <p:sp>
          <p:nvSpPr>
            <p:cNvPr id="33" name="Rectangle 32"/>
            <p:cNvSpPr/>
            <p:nvPr/>
          </p:nvSpPr>
          <p:spPr>
            <a:xfrm>
              <a:off x="330989" y="1557154"/>
              <a:ext cx="1287156" cy="471387"/>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Anger</a:t>
              </a:r>
            </a:p>
          </p:txBody>
        </p:sp>
        <p:sp>
          <p:nvSpPr>
            <p:cNvPr id="34" name="Donut 33"/>
            <p:cNvSpPr/>
            <p:nvPr/>
          </p:nvSpPr>
          <p:spPr>
            <a:xfrm>
              <a:off x="4897464" y="192461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6" name="Group 35">
            <a:extLst>
              <a:ext uri="{FF2B5EF4-FFF2-40B4-BE49-F238E27FC236}">
                <a16:creationId xmlns:a16="http://schemas.microsoft.com/office/drawing/2014/main" id="{7DA1C85E-3629-410D-9D14-74D205FF21CD}"/>
              </a:ext>
            </a:extLst>
          </p:cNvPr>
          <p:cNvGrpSpPr/>
          <p:nvPr/>
        </p:nvGrpSpPr>
        <p:grpSpPr>
          <a:xfrm>
            <a:off x="4695754" y="3265534"/>
            <a:ext cx="4039983" cy="935315"/>
            <a:chOff x="207759" y="1636597"/>
            <a:chExt cx="5386644" cy="1247086"/>
          </a:xfrm>
        </p:grpSpPr>
        <p:sp>
          <p:nvSpPr>
            <p:cNvPr id="37" name="Rounded Rectangle 31">
              <a:extLst>
                <a:ext uri="{FF2B5EF4-FFF2-40B4-BE49-F238E27FC236}">
                  <a16:creationId xmlns:a16="http://schemas.microsoft.com/office/drawing/2014/main" id="{396F2888-36FE-46E6-B647-C959641D9973}"/>
                </a:ext>
              </a:extLst>
            </p:cNvPr>
            <p:cNvSpPr/>
            <p:nvPr/>
          </p:nvSpPr>
          <p:spPr>
            <a:xfrm>
              <a:off x="620111" y="1941626"/>
              <a:ext cx="4277353" cy="9420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You self harm or have suicidal feelings</a:t>
              </a:r>
            </a:p>
          </p:txBody>
        </p:sp>
        <p:sp>
          <p:nvSpPr>
            <p:cNvPr id="38" name="Rectangle 37">
              <a:extLst>
                <a:ext uri="{FF2B5EF4-FFF2-40B4-BE49-F238E27FC236}">
                  <a16:creationId xmlns:a16="http://schemas.microsoft.com/office/drawing/2014/main" id="{D9FACEDB-87A6-4BF7-979C-A1EDF2168156}"/>
                </a:ext>
              </a:extLst>
            </p:cNvPr>
            <p:cNvSpPr/>
            <p:nvPr/>
          </p:nvSpPr>
          <p:spPr>
            <a:xfrm>
              <a:off x="207759" y="1636597"/>
              <a:ext cx="2523293" cy="461618"/>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Self harm/suicide</a:t>
              </a:r>
            </a:p>
          </p:txBody>
        </p:sp>
        <p:sp>
          <p:nvSpPr>
            <p:cNvPr id="39" name="Donut 33">
              <a:extLst>
                <a:ext uri="{FF2B5EF4-FFF2-40B4-BE49-F238E27FC236}">
                  <a16:creationId xmlns:a16="http://schemas.microsoft.com/office/drawing/2014/main" id="{3FC89B21-A392-42A3-BC9F-92E09EC86C23}"/>
                </a:ext>
              </a:extLst>
            </p:cNvPr>
            <p:cNvSpPr/>
            <p:nvPr/>
          </p:nvSpPr>
          <p:spPr>
            <a:xfrm>
              <a:off x="4897464" y="1924614"/>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5" name="Group 34">
            <a:extLst>
              <a:ext uri="{FF2B5EF4-FFF2-40B4-BE49-F238E27FC236}">
                <a16:creationId xmlns:a16="http://schemas.microsoft.com/office/drawing/2014/main" id="{6B0CAD4E-BD3C-4620-91A6-2AB1C645BAF7}"/>
              </a:ext>
            </a:extLst>
          </p:cNvPr>
          <p:cNvGrpSpPr/>
          <p:nvPr/>
        </p:nvGrpSpPr>
        <p:grpSpPr>
          <a:xfrm>
            <a:off x="268585" y="3426094"/>
            <a:ext cx="3947560" cy="962198"/>
            <a:chOff x="330989" y="1547386"/>
            <a:chExt cx="5263414" cy="1282930"/>
          </a:xfrm>
        </p:grpSpPr>
        <p:sp>
          <p:nvSpPr>
            <p:cNvPr id="40" name="Rounded Rectangle 19">
              <a:extLst>
                <a:ext uri="{FF2B5EF4-FFF2-40B4-BE49-F238E27FC236}">
                  <a16:creationId xmlns:a16="http://schemas.microsoft.com/office/drawing/2014/main" id="{2C20A50F-FDC6-4E13-96DE-54E536593F51}"/>
                </a:ext>
              </a:extLst>
            </p:cNvPr>
            <p:cNvSpPr/>
            <p:nvPr/>
          </p:nvSpPr>
          <p:spPr>
            <a:xfrm>
              <a:off x="620111" y="1941626"/>
              <a:ext cx="4277354" cy="7308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Feeling empty a lot of the time</a:t>
              </a:r>
            </a:p>
          </p:txBody>
        </p:sp>
        <p:sp>
          <p:nvSpPr>
            <p:cNvPr id="41" name="Rectangle 40">
              <a:extLst>
                <a:ext uri="{FF2B5EF4-FFF2-40B4-BE49-F238E27FC236}">
                  <a16:creationId xmlns:a16="http://schemas.microsoft.com/office/drawing/2014/main" id="{E5F652B6-8551-4A84-8424-9B4A2D219473}"/>
                </a:ext>
              </a:extLst>
            </p:cNvPr>
            <p:cNvSpPr/>
            <p:nvPr/>
          </p:nvSpPr>
          <p:spPr>
            <a:xfrm>
              <a:off x="330989" y="1547386"/>
              <a:ext cx="1705440" cy="471386"/>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Emptiness</a:t>
              </a:r>
            </a:p>
          </p:txBody>
        </p:sp>
        <p:sp>
          <p:nvSpPr>
            <p:cNvPr id="42" name="Donut 21">
              <a:extLst>
                <a:ext uri="{FF2B5EF4-FFF2-40B4-BE49-F238E27FC236}">
                  <a16:creationId xmlns:a16="http://schemas.microsoft.com/office/drawing/2014/main" id="{EE1859F8-59CF-4A8F-AB00-62B94F1F2A8D}"/>
                </a:ext>
              </a:extLst>
            </p:cNvPr>
            <p:cNvSpPr/>
            <p:nvPr/>
          </p:nvSpPr>
          <p:spPr>
            <a:xfrm>
              <a:off x="4897464" y="2121733"/>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3" name="Group 42">
            <a:extLst>
              <a:ext uri="{FF2B5EF4-FFF2-40B4-BE49-F238E27FC236}">
                <a16:creationId xmlns:a16="http://schemas.microsoft.com/office/drawing/2014/main" id="{6632AA84-D38A-4801-8E4F-DB87B2CE3F94}"/>
              </a:ext>
            </a:extLst>
          </p:cNvPr>
          <p:cNvGrpSpPr/>
          <p:nvPr/>
        </p:nvGrpSpPr>
        <p:grpSpPr>
          <a:xfrm>
            <a:off x="4695755" y="4058534"/>
            <a:ext cx="3947560" cy="1361779"/>
            <a:chOff x="330989" y="1547385"/>
            <a:chExt cx="5263414" cy="1815705"/>
          </a:xfrm>
        </p:grpSpPr>
        <p:sp>
          <p:nvSpPr>
            <p:cNvPr id="44" name="Rounded Rectangle 19">
              <a:extLst>
                <a:ext uri="{FF2B5EF4-FFF2-40B4-BE49-F238E27FC236}">
                  <a16:creationId xmlns:a16="http://schemas.microsoft.com/office/drawing/2014/main" id="{E9CFF70D-4C5B-4EE2-B54E-1E2F1B9A5F7E}"/>
                </a:ext>
              </a:extLst>
            </p:cNvPr>
            <p:cNvSpPr/>
            <p:nvPr/>
          </p:nvSpPr>
          <p:spPr>
            <a:xfrm>
              <a:off x="620111" y="1941625"/>
              <a:ext cx="4277354" cy="14214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Acting in rash, risky and harmful ways without thinking things through e.g. compulsive spending, binge eating, drinking, gambling, using drugs</a:t>
              </a:r>
            </a:p>
          </p:txBody>
        </p:sp>
        <p:sp>
          <p:nvSpPr>
            <p:cNvPr id="45" name="Rectangle 44">
              <a:extLst>
                <a:ext uri="{FF2B5EF4-FFF2-40B4-BE49-F238E27FC236}">
                  <a16:creationId xmlns:a16="http://schemas.microsoft.com/office/drawing/2014/main" id="{833DBB29-649B-4501-B3D2-FAA892105897}"/>
                </a:ext>
              </a:extLst>
            </p:cNvPr>
            <p:cNvSpPr/>
            <p:nvPr/>
          </p:nvSpPr>
          <p:spPr>
            <a:xfrm>
              <a:off x="330989" y="1547385"/>
              <a:ext cx="1659196" cy="511633"/>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Impulsivity</a:t>
              </a:r>
            </a:p>
          </p:txBody>
        </p:sp>
        <p:sp>
          <p:nvSpPr>
            <p:cNvPr id="46" name="Donut 21">
              <a:extLst>
                <a:ext uri="{FF2B5EF4-FFF2-40B4-BE49-F238E27FC236}">
                  <a16:creationId xmlns:a16="http://schemas.microsoft.com/office/drawing/2014/main" id="{3EF97D67-B88C-40F2-827A-2360E442CD35}"/>
                </a:ext>
              </a:extLst>
            </p:cNvPr>
            <p:cNvSpPr/>
            <p:nvPr/>
          </p:nvSpPr>
          <p:spPr>
            <a:xfrm>
              <a:off x="4897464" y="2181250"/>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3" name="Group 22"/>
          <p:cNvGrpSpPr/>
          <p:nvPr/>
        </p:nvGrpSpPr>
        <p:grpSpPr>
          <a:xfrm>
            <a:off x="4691227" y="5366045"/>
            <a:ext cx="3947560" cy="1150061"/>
            <a:chOff x="330989" y="1547385"/>
            <a:chExt cx="5263414" cy="1533414"/>
          </a:xfrm>
        </p:grpSpPr>
        <p:sp>
          <p:nvSpPr>
            <p:cNvPr id="24" name="Rounded Rectangle 23"/>
            <p:cNvSpPr/>
            <p:nvPr/>
          </p:nvSpPr>
          <p:spPr>
            <a:xfrm>
              <a:off x="620111" y="1941625"/>
              <a:ext cx="4277354" cy="11391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Feeling disconnected form you own body, or people around around, feeling unreal</a:t>
              </a:r>
            </a:p>
          </p:txBody>
        </p:sp>
        <p:sp>
          <p:nvSpPr>
            <p:cNvPr id="25" name="Rectangle 24"/>
            <p:cNvSpPr/>
            <p:nvPr/>
          </p:nvSpPr>
          <p:spPr>
            <a:xfrm>
              <a:off x="330989" y="1547385"/>
              <a:ext cx="1761244" cy="485652"/>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Dissociation</a:t>
              </a:r>
            </a:p>
          </p:txBody>
        </p:sp>
        <p:sp>
          <p:nvSpPr>
            <p:cNvPr id="26" name="Donut 25"/>
            <p:cNvSpPr/>
            <p:nvPr/>
          </p:nvSpPr>
          <p:spPr>
            <a:xfrm>
              <a:off x="4897464" y="1969428"/>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 name="Group 50">
            <a:extLst>
              <a:ext uri="{FF2B5EF4-FFF2-40B4-BE49-F238E27FC236}">
                <a16:creationId xmlns:a16="http://schemas.microsoft.com/office/drawing/2014/main" id="{76E4E8AC-133E-4FA2-8413-CF7347225325}"/>
              </a:ext>
            </a:extLst>
          </p:cNvPr>
          <p:cNvGrpSpPr/>
          <p:nvPr/>
        </p:nvGrpSpPr>
        <p:grpSpPr>
          <a:xfrm>
            <a:off x="289943" y="4173634"/>
            <a:ext cx="3947560" cy="1150060"/>
            <a:chOff x="330989" y="1547386"/>
            <a:chExt cx="5263414" cy="1533413"/>
          </a:xfrm>
        </p:grpSpPr>
        <p:sp>
          <p:nvSpPr>
            <p:cNvPr id="52" name="Rounded Rectangle 23">
              <a:extLst>
                <a:ext uri="{FF2B5EF4-FFF2-40B4-BE49-F238E27FC236}">
                  <a16:creationId xmlns:a16="http://schemas.microsoft.com/office/drawing/2014/main" id="{98B89584-F5A5-4A79-A025-3CFDF408039D}"/>
                </a:ext>
              </a:extLst>
            </p:cNvPr>
            <p:cNvSpPr/>
            <p:nvPr/>
          </p:nvSpPr>
          <p:spPr>
            <a:xfrm>
              <a:off x="620111" y="1941625"/>
              <a:ext cx="4277354" cy="11391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US" sz="1400" b="0" i="0" dirty="0">
                  <a:solidFill>
                    <a:srgbClr val="555555"/>
                  </a:solidFill>
                  <a:effectLst/>
                  <a:latin typeface="MindMeridian-Display"/>
                </a:rPr>
                <a:t>don't have a strong sense of who you are</a:t>
              </a:r>
              <a:r>
                <a:rPr lang="en-US" sz="1400" b="0" i="0" dirty="0">
                  <a:solidFill>
                    <a:srgbClr val="555555"/>
                  </a:solidFill>
                  <a:effectLst/>
                  <a:latin typeface="MindMeridian-Regular"/>
                </a:rPr>
                <a:t>, and it can change significantly depending on who you're with.</a:t>
              </a:r>
              <a:endParaRPr lang="en-GB" sz="1350" dirty="0">
                <a:solidFill>
                  <a:srgbClr val="512275"/>
                </a:solidFill>
              </a:endParaRPr>
            </a:p>
          </p:txBody>
        </p:sp>
        <p:sp>
          <p:nvSpPr>
            <p:cNvPr id="53" name="Rectangle 52">
              <a:extLst>
                <a:ext uri="{FF2B5EF4-FFF2-40B4-BE49-F238E27FC236}">
                  <a16:creationId xmlns:a16="http://schemas.microsoft.com/office/drawing/2014/main" id="{D63AF9EB-BE8B-406D-9862-1D497BB3C124}"/>
                </a:ext>
              </a:extLst>
            </p:cNvPr>
            <p:cNvSpPr/>
            <p:nvPr/>
          </p:nvSpPr>
          <p:spPr>
            <a:xfrm>
              <a:off x="330989" y="1547386"/>
              <a:ext cx="1388931" cy="471385"/>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Identity</a:t>
              </a:r>
            </a:p>
          </p:txBody>
        </p:sp>
        <p:sp>
          <p:nvSpPr>
            <p:cNvPr id="54" name="Donut 25">
              <a:extLst>
                <a:ext uri="{FF2B5EF4-FFF2-40B4-BE49-F238E27FC236}">
                  <a16:creationId xmlns:a16="http://schemas.microsoft.com/office/drawing/2014/main" id="{41A65791-D70E-459D-9189-645A88D175AB}"/>
                </a:ext>
              </a:extLst>
            </p:cNvPr>
            <p:cNvSpPr/>
            <p:nvPr/>
          </p:nvSpPr>
          <p:spPr>
            <a:xfrm>
              <a:off x="4897464" y="1969428"/>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7" name="Group 46">
            <a:extLst>
              <a:ext uri="{FF2B5EF4-FFF2-40B4-BE49-F238E27FC236}">
                <a16:creationId xmlns:a16="http://schemas.microsoft.com/office/drawing/2014/main" id="{6E07885C-51A6-470A-8841-C9209FA9605D}"/>
              </a:ext>
            </a:extLst>
          </p:cNvPr>
          <p:cNvGrpSpPr/>
          <p:nvPr/>
        </p:nvGrpSpPr>
        <p:grpSpPr>
          <a:xfrm>
            <a:off x="268583" y="5184813"/>
            <a:ext cx="3947561" cy="1197851"/>
            <a:chOff x="330988" y="1483665"/>
            <a:chExt cx="5263415" cy="1597134"/>
          </a:xfrm>
        </p:grpSpPr>
        <p:sp>
          <p:nvSpPr>
            <p:cNvPr id="48" name="Rounded Rectangle 23">
              <a:extLst>
                <a:ext uri="{FF2B5EF4-FFF2-40B4-BE49-F238E27FC236}">
                  <a16:creationId xmlns:a16="http://schemas.microsoft.com/office/drawing/2014/main" id="{D129F079-8A87-4272-8D04-40B63564A4E8}"/>
                </a:ext>
              </a:extLst>
            </p:cNvPr>
            <p:cNvSpPr/>
            <p:nvPr/>
          </p:nvSpPr>
          <p:spPr>
            <a:xfrm>
              <a:off x="620111" y="1941625"/>
              <a:ext cx="4277354" cy="11391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1000" tIns="0" rIns="0" rtlCol="0" anchor="ctr"/>
            <a:lstStyle/>
            <a:p>
              <a:r>
                <a:rPr lang="en-GB" sz="1350" dirty="0">
                  <a:solidFill>
                    <a:srgbClr val="512275"/>
                  </a:solidFill>
                </a:rPr>
                <a:t>When really stressed you can feel suspicious about others or hear voices other people cannot</a:t>
              </a:r>
            </a:p>
          </p:txBody>
        </p:sp>
        <p:sp>
          <p:nvSpPr>
            <p:cNvPr id="49" name="Rectangle 48">
              <a:extLst>
                <a:ext uri="{FF2B5EF4-FFF2-40B4-BE49-F238E27FC236}">
                  <a16:creationId xmlns:a16="http://schemas.microsoft.com/office/drawing/2014/main" id="{749733F9-CC21-4C30-BD9E-FBFDC4218BEC}"/>
                </a:ext>
              </a:extLst>
            </p:cNvPr>
            <p:cNvSpPr/>
            <p:nvPr/>
          </p:nvSpPr>
          <p:spPr>
            <a:xfrm>
              <a:off x="330988" y="1483665"/>
              <a:ext cx="4507111" cy="535108"/>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81000" rtlCol="0" anchor="ctr"/>
            <a:lstStyle/>
            <a:p>
              <a:r>
                <a:rPr lang="en-US" dirty="0"/>
                <a:t>Feeling paranoid or hearing voices</a:t>
              </a:r>
            </a:p>
          </p:txBody>
        </p:sp>
        <p:sp>
          <p:nvSpPr>
            <p:cNvPr id="50" name="Donut 25">
              <a:extLst>
                <a:ext uri="{FF2B5EF4-FFF2-40B4-BE49-F238E27FC236}">
                  <a16:creationId xmlns:a16="http://schemas.microsoft.com/office/drawing/2014/main" id="{3D80CC2C-E23F-4881-BF3D-3CC7136B37D0}"/>
                </a:ext>
              </a:extLst>
            </p:cNvPr>
            <p:cNvSpPr/>
            <p:nvPr/>
          </p:nvSpPr>
          <p:spPr>
            <a:xfrm>
              <a:off x="4897464" y="1969428"/>
              <a:ext cx="696939" cy="708583"/>
            </a:xfrm>
            <a:prstGeom prst="donut">
              <a:avLst>
                <a:gd name="adj" fmla="val 8618"/>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793139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624BC-030A-41E7-BD03-A2AA043DA44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1259633" y="1124744"/>
            <a:ext cx="7751690" cy="83529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b="0" i="0" dirty="0">
              <a:solidFill>
                <a:srgbClr val="512275"/>
              </a:solidFill>
              <a:effectLst/>
            </a:endParaRPr>
          </a:p>
          <a:p>
            <a:pPr algn="l"/>
            <a:r>
              <a:rPr lang="en-US" b="0" i="0" dirty="0">
                <a:solidFill>
                  <a:srgbClr val="512275"/>
                </a:solidFill>
                <a:effectLst/>
              </a:rPr>
              <a:t>Everyone has different ways of thinking, feeling, and behaving. They shape the way we view the world and the way we relate to others. </a:t>
            </a:r>
          </a:p>
          <a:p>
            <a:pPr algn="l"/>
            <a:r>
              <a:rPr lang="en-US" dirty="0">
                <a:solidFill>
                  <a:srgbClr val="512275"/>
                </a:solidFill>
              </a:rPr>
              <a:t>Our experiences can affect on the way of think, feel and </a:t>
            </a:r>
            <a:r>
              <a:rPr lang="en-US" dirty="0" err="1">
                <a:solidFill>
                  <a:srgbClr val="512275"/>
                </a:solidFill>
              </a:rPr>
              <a:t>behaviour</a:t>
            </a:r>
            <a:endParaRPr lang="en-US" dirty="0">
              <a:solidFill>
                <a:srgbClr val="512275"/>
              </a:solidFill>
            </a:endParaRPr>
          </a:p>
          <a:p>
            <a:pPr algn="l"/>
            <a:r>
              <a:rPr lang="en-US" dirty="0">
                <a:solidFill>
                  <a:srgbClr val="512275"/>
                </a:solidFill>
              </a:rPr>
              <a:t>People that have been through challenging life experiences often have problems with difficult thoughts, feelings and </a:t>
            </a:r>
            <a:r>
              <a:rPr lang="en-US" dirty="0" err="1">
                <a:solidFill>
                  <a:srgbClr val="512275"/>
                </a:solidFill>
              </a:rPr>
              <a:t>behaviours</a:t>
            </a:r>
            <a:endParaRPr lang="en-US" dirty="0">
              <a:solidFill>
                <a:srgbClr val="512275"/>
              </a:solidFill>
            </a:endParaRPr>
          </a:p>
          <a:p>
            <a:pPr algn="l"/>
            <a:r>
              <a:rPr lang="en-US" b="0" i="0" dirty="0">
                <a:solidFill>
                  <a:srgbClr val="512275"/>
                </a:solidFill>
                <a:effectLst/>
              </a:rPr>
              <a:t>You may find your emotions confusing, tiring, and hard to control. This can be distressing for you and others. </a:t>
            </a:r>
          </a:p>
        </p:txBody>
      </p:sp>
      <p:sp>
        <p:nvSpPr>
          <p:cNvPr id="6" name="Rectangular Callout 4">
            <a:extLst>
              <a:ext uri="{FF2B5EF4-FFF2-40B4-BE49-F238E27FC236}">
                <a16:creationId xmlns:a16="http://schemas.microsoft.com/office/drawing/2014/main" id="{6DEC845D-6EDD-48DA-8C24-DA682F092B31}"/>
              </a:ext>
            </a:extLst>
          </p:cNvPr>
          <p:cNvSpPr/>
          <p:nvPr/>
        </p:nvSpPr>
        <p:spPr>
          <a:xfrm>
            <a:off x="683568" y="295500"/>
            <a:ext cx="5688632" cy="1117275"/>
          </a:xfrm>
          <a:prstGeom prst="wedgeRectCallout">
            <a:avLst>
              <a:gd name="adj1" fmla="val -58361"/>
              <a:gd name="adj2" fmla="val -278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766342" y="329333"/>
            <a:ext cx="6109914" cy="1117275"/>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700" dirty="0">
                <a:solidFill>
                  <a:srgbClr val="512275"/>
                </a:solidFill>
                <a:latin typeface="Segoe Print" charset="0"/>
                <a:ea typeface="Verdana" panose="020B0604030504040204" pitchFamily="34" charset="0"/>
                <a:cs typeface="Segoe Print" charset="0"/>
              </a:rPr>
              <a:t>Why some people have difficult feelings</a:t>
            </a:r>
          </a:p>
        </p:txBody>
      </p:sp>
    </p:spTree>
    <p:extLst>
      <p:ext uri="{BB962C8B-B14F-4D97-AF65-F5344CB8AC3E}">
        <p14:creationId xmlns:p14="http://schemas.microsoft.com/office/powerpoint/2010/main" val="3970846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AA8169-ACEB-4F87-BC9E-78BC549E928D}"/>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1475656" y="1124744"/>
            <a:ext cx="7535666" cy="561662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512275"/>
                </a:solidFill>
              </a:rPr>
              <a:t>Research shows that the following things affect whether someone will develop </a:t>
            </a:r>
            <a:r>
              <a:rPr lang="en-GB" sz="2000" dirty="0">
                <a:solidFill>
                  <a:srgbClr val="512275"/>
                </a:solidFill>
              </a:rPr>
              <a:t>difficulties with emotions:</a:t>
            </a:r>
          </a:p>
          <a:p>
            <a:pPr marL="0" indent="0">
              <a:buNone/>
            </a:pPr>
            <a:r>
              <a:rPr lang="en-US" sz="2000" b="0" i="0" u="sng" dirty="0">
                <a:solidFill>
                  <a:srgbClr val="512275"/>
                </a:solidFill>
                <a:effectLst/>
              </a:rPr>
              <a:t>Past experiences:</a:t>
            </a:r>
          </a:p>
          <a:p>
            <a:pPr algn="l" rtl="0">
              <a:buFont typeface="Arial" panose="020B0604020202020204" pitchFamily="34" charset="0"/>
              <a:buChar char="•"/>
            </a:pPr>
            <a:r>
              <a:rPr lang="en-US" sz="2000" b="0" i="0" dirty="0">
                <a:solidFill>
                  <a:srgbClr val="512275"/>
                </a:solidFill>
                <a:effectLst/>
              </a:rPr>
              <a:t>feeling afraid, upset, unsupported, dismissed a lot, treated as unworthy</a:t>
            </a:r>
          </a:p>
          <a:p>
            <a:pPr algn="l" rtl="0">
              <a:buFont typeface="Arial" panose="020B0604020202020204" pitchFamily="34" charset="0"/>
              <a:buChar char="•"/>
            </a:pPr>
            <a:r>
              <a:rPr lang="en-US" sz="2000" b="0" i="0" dirty="0">
                <a:solidFill>
                  <a:srgbClr val="512275"/>
                </a:solidFill>
                <a:effectLst/>
              </a:rPr>
              <a:t>family </a:t>
            </a:r>
            <a:r>
              <a:rPr lang="en-US" sz="2000" dirty="0">
                <a:solidFill>
                  <a:srgbClr val="512275"/>
                </a:solidFill>
              </a:rPr>
              <a:t>problems</a:t>
            </a:r>
            <a:r>
              <a:rPr lang="en-US" sz="2000" b="0" i="0" dirty="0">
                <a:solidFill>
                  <a:srgbClr val="512275"/>
                </a:solidFill>
                <a:effectLst/>
              </a:rPr>
              <a:t>, such as living with a parent who has an addiction</a:t>
            </a:r>
          </a:p>
          <a:p>
            <a:pPr algn="l" rtl="0">
              <a:buFont typeface="Arial" panose="020B0604020202020204" pitchFamily="34" charset="0"/>
              <a:buChar char="•"/>
            </a:pPr>
            <a:r>
              <a:rPr lang="en-US" sz="2000" b="0" i="0" dirty="0">
                <a:solidFill>
                  <a:srgbClr val="512275"/>
                </a:solidFill>
                <a:effectLst/>
              </a:rPr>
              <a:t>sexual, physical or emotional abuse or neglect</a:t>
            </a:r>
          </a:p>
          <a:p>
            <a:pPr algn="l" rtl="0">
              <a:buFont typeface="Arial" panose="020B0604020202020204" pitchFamily="34" charset="0"/>
              <a:buChar char="•"/>
            </a:pPr>
            <a:r>
              <a:rPr lang="en-US" sz="2000" dirty="0">
                <a:solidFill>
                  <a:srgbClr val="512275"/>
                </a:solidFill>
              </a:rPr>
              <a:t>being separated from, or losing a parent</a:t>
            </a:r>
            <a:endParaRPr lang="en-US" sz="2000" b="0" i="0" dirty="0">
              <a:solidFill>
                <a:srgbClr val="512275"/>
              </a:solidFill>
              <a:effectLst/>
            </a:endParaRPr>
          </a:p>
          <a:p>
            <a:pPr marL="0" indent="0" algn="l" rtl="0">
              <a:buNone/>
            </a:pPr>
            <a:endParaRPr lang="en-US" sz="2000" b="0" i="0" dirty="0">
              <a:solidFill>
                <a:srgbClr val="512275"/>
              </a:solidFill>
              <a:effectLst/>
            </a:endParaRPr>
          </a:p>
          <a:p>
            <a:pPr marL="0" indent="0" algn="l" rtl="0">
              <a:buNone/>
            </a:pPr>
            <a:r>
              <a:rPr lang="en-US" sz="2000" b="0" i="0" u="sng" dirty="0">
                <a:solidFill>
                  <a:srgbClr val="512275"/>
                </a:solidFill>
                <a:effectLst/>
              </a:rPr>
              <a:t>Due to these experiences:  </a:t>
            </a:r>
            <a:endParaRPr lang="en-US" sz="2000" b="0" i="0" dirty="0">
              <a:solidFill>
                <a:srgbClr val="512275"/>
              </a:solidFill>
              <a:effectLst/>
            </a:endParaRPr>
          </a:p>
          <a:p>
            <a:pPr algn="l" rtl="0">
              <a:buFont typeface="Arial" panose="020B0604020202020204" pitchFamily="34" charset="0"/>
              <a:buChar char="•"/>
            </a:pPr>
            <a:r>
              <a:rPr lang="en-US" sz="2000" b="0" i="0" dirty="0">
                <a:solidFill>
                  <a:srgbClr val="512275"/>
                </a:solidFill>
                <a:effectLst/>
              </a:rPr>
              <a:t>Emotions are very easily triggered (e.g. like a burns victim with sensitive skin)</a:t>
            </a:r>
          </a:p>
          <a:p>
            <a:pPr algn="l" rtl="0">
              <a:buFont typeface="Arial" panose="020B0604020202020204" pitchFamily="34" charset="0"/>
              <a:buChar char="•"/>
            </a:pPr>
            <a:r>
              <a:rPr lang="en-US" sz="2000" dirty="0">
                <a:solidFill>
                  <a:srgbClr val="512275"/>
                </a:solidFill>
              </a:rPr>
              <a:t>Emotions are more intense (e.g. feel the pain A LOT more)</a:t>
            </a:r>
          </a:p>
          <a:p>
            <a:pPr algn="l" rtl="0">
              <a:buFont typeface="Arial" panose="020B0604020202020204" pitchFamily="34" charset="0"/>
              <a:buChar char="•"/>
            </a:pPr>
            <a:r>
              <a:rPr lang="en-US" sz="2000" b="0" i="0" dirty="0">
                <a:solidFill>
                  <a:srgbClr val="512275"/>
                </a:solidFill>
                <a:effectLst/>
              </a:rPr>
              <a:t>Emotions take longer to calm down (e.g. pain is felt for longer)</a:t>
            </a:r>
            <a:endParaRPr lang="en-US" sz="1400" dirty="0">
              <a:solidFill>
                <a:srgbClr val="512275"/>
              </a:solidFill>
            </a:endParaRPr>
          </a:p>
        </p:txBody>
      </p:sp>
      <p:sp>
        <p:nvSpPr>
          <p:cNvPr id="6" name="Rectangular Callout 4">
            <a:extLst>
              <a:ext uri="{FF2B5EF4-FFF2-40B4-BE49-F238E27FC236}">
                <a16:creationId xmlns:a16="http://schemas.microsoft.com/office/drawing/2014/main" id="{6DEC845D-6EDD-48DA-8C24-DA682F092B31}"/>
              </a:ext>
            </a:extLst>
          </p:cNvPr>
          <p:cNvSpPr/>
          <p:nvPr/>
        </p:nvSpPr>
        <p:spPr>
          <a:xfrm>
            <a:off x="554115" y="404664"/>
            <a:ext cx="1569613" cy="648072"/>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641109" y="476672"/>
            <a:ext cx="2084666" cy="1781793"/>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Causes:</a:t>
            </a:r>
            <a:endParaRPr lang="en-GB" sz="27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678556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2FA869-0CE9-4005-8694-7092582B31DA}"/>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2864212" y="1012922"/>
            <a:ext cx="6147110" cy="48468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50" dirty="0">
              <a:solidFill>
                <a:srgbClr val="512275"/>
              </a:solidFill>
              <a:latin typeface="Verdana Pro" panose="020B0604030504040204" pitchFamily="34" charset="0"/>
            </a:endParaRPr>
          </a:p>
        </p:txBody>
      </p:sp>
      <p:sp>
        <p:nvSpPr>
          <p:cNvPr id="6" name="Rectangular Callout 4">
            <a:extLst>
              <a:ext uri="{FF2B5EF4-FFF2-40B4-BE49-F238E27FC236}">
                <a16:creationId xmlns:a16="http://schemas.microsoft.com/office/drawing/2014/main" id="{6DEC845D-6EDD-48DA-8C24-DA682F092B31}"/>
              </a:ext>
            </a:extLst>
          </p:cNvPr>
          <p:cNvSpPr/>
          <p:nvPr/>
        </p:nvSpPr>
        <p:spPr>
          <a:xfrm>
            <a:off x="804042" y="185356"/>
            <a:ext cx="2171659" cy="755558"/>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847538" y="301675"/>
            <a:ext cx="2084666" cy="1781793"/>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200" dirty="0">
                <a:solidFill>
                  <a:srgbClr val="512275"/>
                </a:solidFill>
                <a:latin typeface="Segoe Print" charset="0"/>
                <a:ea typeface="Verdana" panose="020B0604030504040204" pitchFamily="34" charset="0"/>
                <a:cs typeface="Segoe Print" charset="0"/>
              </a:rPr>
              <a:t>Recovery:</a:t>
            </a:r>
            <a:endParaRPr lang="en-GB" sz="3200" dirty="0">
              <a:solidFill>
                <a:srgbClr val="512275"/>
              </a:solidFill>
              <a:latin typeface="Segoe Print" charset="0"/>
              <a:ea typeface="Verdana" panose="020B0604030504040204" pitchFamily="34" charset="0"/>
              <a:cs typeface="Segoe Print" charset="0"/>
            </a:endParaRPr>
          </a:p>
        </p:txBody>
      </p:sp>
      <p:sp>
        <p:nvSpPr>
          <p:cNvPr id="8" name="Content Placeholder 2">
            <a:extLst>
              <a:ext uri="{FF2B5EF4-FFF2-40B4-BE49-F238E27FC236}">
                <a16:creationId xmlns:a16="http://schemas.microsoft.com/office/drawing/2014/main" id="{E7A3E102-8775-4532-B340-88D41D059527}"/>
              </a:ext>
            </a:extLst>
          </p:cNvPr>
          <p:cNvSpPr txBox="1">
            <a:spLocks/>
          </p:cNvSpPr>
          <p:nvPr/>
        </p:nvSpPr>
        <p:spPr>
          <a:xfrm>
            <a:off x="1375136" y="764704"/>
            <a:ext cx="7636185" cy="6048672"/>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200" dirty="0">
              <a:solidFill>
                <a:srgbClr val="555555"/>
              </a:solidFill>
              <a:latin typeface="MindMeridian-Regular"/>
            </a:endParaRPr>
          </a:p>
          <a:p>
            <a:pPr marL="0" indent="0" algn="l">
              <a:buNone/>
            </a:pPr>
            <a:endParaRPr lang="en-US" sz="3200" b="0" i="0" dirty="0">
              <a:solidFill>
                <a:srgbClr val="512275"/>
              </a:solidFill>
              <a:effectLst/>
            </a:endParaRPr>
          </a:p>
          <a:p>
            <a:pPr marL="0" indent="0" algn="l">
              <a:buNone/>
            </a:pPr>
            <a:r>
              <a:rPr lang="en-US" sz="3200" dirty="0">
                <a:solidFill>
                  <a:srgbClr val="512275"/>
                </a:solidFill>
              </a:rPr>
              <a:t>People who have had difficult life experiences generally get better and improve over time.</a:t>
            </a:r>
          </a:p>
          <a:p>
            <a:pPr marL="0" indent="0" algn="l">
              <a:buNone/>
            </a:pPr>
            <a:endParaRPr lang="en-US" sz="3200" dirty="0">
              <a:solidFill>
                <a:srgbClr val="512275"/>
              </a:solidFill>
            </a:endParaRPr>
          </a:p>
          <a:p>
            <a:pPr marL="0" indent="0" algn="l">
              <a:buNone/>
            </a:pPr>
            <a:r>
              <a:rPr lang="en-US" sz="3200" b="0" i="0" dirty="0">
                <a:solidFill>
                  <a:srgbClr val="512275"/>
                </a:solidFill>
                <a:effectLst/>
              </a:rPr>
              <a:t>What recovery means will be different for every person.</a:t>
            </a:r>
          </a:p>
          <a:p>
            <a:pPr marL="0" indent="0" algn="l">
              <a:buNone/>
            </a:pPr>
            <a:endParaRPr lang="en-US" sz="3200" b="0" i="0" dirty="0">
              <a:solidFill>
                <a:srgbClr val="512275"/>
              </a:solidFill>
              <a:effectLst/>
            </a:endParaRPr>
          </a:p>
          <a:p>
            <a:pPr marL="0" indent="0" algn="l">
              <a:buNone/>
            </a:pPr>
            <a:r>
              <a:rPr lang="en-US" sz="3200" b="0" i="0" dirty="0">
                <a:solidFill>
                  <a:srgbClr val="512275"/>
                </a:solidFill>
                <a:effectLst/>
              </a:rPr>
              <a:t>Research shows that people that have had a lot of difficult life experiences and problems with emotions may be </a:t>
            </a:r>
            <a:r>
              <a:rPr lang="en-US" sz="3200" dirty="0">
                <a:solidFill>
                  <a:srgbClr val="512275"/>
                </a:solidFill>
              </a:rPr>
              <a:t>diagnosed with Borderline Personality Disorder</a:t>
            </a:r>
            <a:r>
              <a:rPr lang="en-US" sz="3200" b="0" i="0" dirty="0">
                <a:solidFill>
                  <a:srgbClr val="512275"/>
                </a:solidFill>
                <a:effectLst/>
              </a:rPr>
              <a:t>:</a:t>
            </a:r>
          </a:p>
          <a:p>
            <a:pPr marL="0" indent="0" algn="l">
              <a:buNone/>
            </a:pPr>
            <a:endParaRPr lang="en-US" sz="3200" dirty="0">
              <a:solidFill>
                <a:srgbClr val="512275"/>
              </a:solidFill>
            </a:endParaRPr>
          </a:p>
          <a:p>
            <a:r>
              <a:rPr lang="en-US" sz="3200" b="0" i="0" dirty="0">
                <a:solidFill>
                  <a:srgbClr val="512275"/>
                </a:solidFill>
                <a:effectLst/>
              </a:rPr>
              <a:t>People with BPD improve over time.  86% recover and this lasts longer than 4 years.</a:t>
            </a:r>
          </a:p>
          <a:p>
            <a:r>
              <a:rPr lang="en-US" sz="3200" dirty="0">
                <a:solidFill>
                  <a:srgbClr val="512275"/>
                </a:solidFill>
              </a:rPr>
              <a:t>There is low rate of relapse compared to other mental health difficulties with only 33% relapsing over 8 years</a:t>
            </a:r>
            <a:r>
              <a:rPr lang="en-US" sz="3200" b="0" i="0" dirty="0">
                <a:solidFill>
                  <a:srgbClr val="512275"/>
                </a:solidFill>
                <a:effectLst/>
              </a:rPr>
              <a:t> .</a:t>
            </a:r>
          </a:p>
          <a:p>
            <a:pPr marL="0" indent="0" algn="l">
              <a:buNone/>
            </a:pPr>
            <a:endParaRPr lang="en-US" sz="3200" b="0" i="0" dirty="0">
              <a:solidFill>
                <a:srgbClr val="512275"/>
              </a:solidFill>
              <a:effectLst/>
            </a:endParaRPr>
          </a:p>
        </p:txBody>
      </p:sp>
    </p:spTree>
    <p:extLst>
      <p:ext uri="{BB962C8B-B14F-4D97-AF65-F5344CB8AC3E}">
        <p14:creationId xmlns:p14="http://schemas.microsoft.com/office/powerpoint/2010/main" val="3199526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BF3A0F-631A-44DF-9D1C-4348902F157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2864212" y="1012922"/>
            <a:ext cx="6147110" cy="48468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50" dirty="0">
              <a:solidFill>
                <a:srgbClr val="512275"/>
              </a:solidFill>
              <a:latin typeface="Verdana Pro" panose="020B0604030504040204" pitchFamily="34" charset="0"/>
            </a:endParaRPr>
          </a:p>
        </p:txBody>
      </p:sp>
      <p:sp>
        <p:nvSpPr>
          <p:cNvPr id="6" name="Rectangular Callout 4">
            <a:extLst>
              <a:ext uri="{FF2B5EF4-FFF2-40B4-BE49-F238E27FC236}">
                <a16:creationId xmlns:a16="http://schemas.microsoft.com/office/drawing/2014/main" id="{6DEC845D-6EDD-48DA-8C24-DA682F092B31}"/>
              </a:ext>
            </a:extLst>
          </p:cNvPr>
          <p:cNvSpPr/>
          <p:nvPr/>
        </p:nvSpPr>
        <p:spPr>
          <a:xfrm>
            <a:off x="655187" y="476672"/>
            <a:ext cx="2171659" cy="1007216"/>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698683" y="592991"/>
            <a:ext cx="2084666" cy="1781793"/>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Summary:</a:t>
            </a:r>
            <a:endParaRPr lang="en-GB" sz="2700" dirty="0">
              <a:solidFill>
                <a:srgbClr val="512275"/>
              </a:solidFill>
              <a:latin typeface="Segoe Print" charset="0"/>
              <a:ea typeface="Verdana" panose="020B0604030504040204" pitchFamily="34" charset="0"/>
              <a:cs typeface="Segoe Print" charset="0"/>
            </a:endParaRPr>
          </a:p>
        </p:txBody>
      </p:sp>
      <p:sp>
        <p:nvSpPr>
          <p:cNvPr id="8" name="TextBox 7">
            <a:extLst>
              <a:ext uri="{FF2B5EF4-FFF2-40B4-BE49-F238E27FC236}">
                <a16:creationId xmlns:a16="http://schemas.microsoft.com/office/drawing/2014/main" id="{E74E835D-B420-45C7-899F-153C7029161F}"/>
              </a:ext>
            </a:extLst>
          </p:cNvPr>
          <p:cNvSpPr txBox="1"/>
          <p:nvPr/>
        </p:nvSpPr>
        <p:spPr>
          <a:xfrm>
            <a:off x="1369007" y="1655418"/>
            <a:ext cx="7523473" cy="6801862"/>
          </a:xfrm>
          <a:prstGeom prst="rect">
            <a:avLst/>
          </a:prstGeom>
          <a:noFill/>
        </p:spPr>
        <p:txBody>
          <a:bodyPr wrap="square">
            <a:spAutoFit/>
          </a:bodyPr>
          <a:lstStyle/>
          <a:p>
            <a:pPr marL="457200" indent="-457200" algn="l">
              <a:buFont typeface="Arial" panose="020B0604020202020204" pitchFamily="34" charset="0"/>
              <a:buChar char="•"/>
            </a:pPr>
            <a:r>
              <a:rPr lang="en-US" sz="3600" dirty="0">
                <a:solidFill>
                  <a:srgbClr val="512275"/>
                </a:solidFill>
              </a:rPr>
              <a:t>T</a:t>
            </a:r>
            <a:r>
              <a:rPr lang="en-US" sz="3600" b="0" i="0" dirty="0">
                <a:solidFill>
                  <a:srgbClr val="512275"/>
                </a:solidFill>
                <a:effectLst/>
              </a:rPr>
              <a:t>he feelings and </a:t>
            </a:r>
            <a:r>
              <a:rPr lang="en-US" sz="3600" b="0" i="0" dirty="0" err="1">
                <a:solidFill>
                  <a:srgbClr val="512275"/>
                </a:solidFill>
                <a:effectLst/>
              </a:rPr>
              <a:t>behaviours</a:t>
            </a:r>
            <a:r>
              <a:rPr lang="en-US" sz="3600" b="0" i="0" dirty="0">
                <a:solidFill>
                  <a:srgbClr val="512275"/>
                </a:solidFill>
                <a:effectLst/>
              </a:rPr>
              <a:t> associated with difficult life experiences are very challenging to live with, and deserve understanding and support</a:t>
            </a:r>
          </a:p>
          <a:p>
            <a:pPr marL="457200" indent="-457200" algn="l">
              <a:buFont typeface="Arial" panose="020B0604020202020204" pitchFamily="34" charset="0"/>
              <a:buChar char="•"/>
            </a:pPr>
            <a:endParaRPr lang="en-US" sz="3600" b="0" i="0" dirty="0">
              <a:solidFill>
                <a:srgbClr val="512275"/>
              </a:solidFill>
              <a:effectLst/>
            </a:endParaRPr>
          </a:p>
          <a:p>
            <a:pPr marL="457200" indent="-457200" algn="l">
              <a:buFont typeface="Arial" panose="020B0604020202020204" pitchFamily="34" charset="0"/>
              <a:buChar char="•"/>
            </a:pPr>
            <a:r>
              <a:rPr lang="en-US" sz="3600" b="0" i="0" dirty="0">
                <a:solidFill>
                  <a:srgbClr val="512275"/>
                </a:solidFill>
                <a:effectLst/>
              </a:rPr>
              <a:t>People</a:t>
            </a:r>
            <a:r>
              <a:rPr lang="en-US" sz="3600" dirty="0">
                <a:solidFill>
                  <a:srgbClr val="512275"/>
                </a:solidFill>
              </a:rPr>
              <a:t> who have had difficult life experiences can go on to live a normal life</a:t>
            </a:r>
          </a:p>
          <a:p>
            <a:pPr marL="457200" indent="-457200" algn="l">
              <a:buFont typeface="Arial" panose="020B0604020202020204" pitchFamily="34" charset="0"/>
              <a:buChar char="•"/>
            </a:pPr>
            <a:endParaRPr lang="en-US" sz="2800" b="0" i="0" dirty="0">
              <a:solidFill>
                <a:srgbClr val="512275"/>
              </a:solidFill>
              <a:effectLst/>
            </a:endParaRPr>
          </a:p>
          <a:p>
            <a:pPr marL="457200" indent="-457200" algn="l">
              <a:buFont typeface="Arial" panose="020B0604020202020204" pitchFamily="34" charset="0"/>
              <a:buChar char="•"/>
            </a:pPr>
            <a:endParaRPr lang="en-US" sz="2800" dirty="0">
              <a:solidFill>
                <a:srgbClr val="512275"/>
              </a:solidFill>
            </a:endParaRPr>
          </a:p>
          <a:p>
            <a:pPr marL="457200" indent="-457200" algn="l">
              <a:buFont typeface="Arial" panose="020B0604020202020204" pitchFamily="34" charset="0"/>
              <a:buChar char="•"/>
            </a:pPr>
            <a:endParaRPr lang="en-US" sz="2800" b="0" i="0" dirty="0">
              <a:solidFill>
                <a:srgbClr val="512275"/>
              </a:solidFill>
              <a:effectLst/>
            </a:endParaRPr>
          </a:p>
          <a:p>
            <a:pPr marL="457200" indent="-457200" algn="l">
              <a:buFont typeface="Arial" panose="020B0604020202020204" pitchFamily="34" charset="0"/>
              <a:buChar char="•"/>
            </a:pPr>
            <a:endParaRPr lang="en-US" sz="2800" b="0" i="0" dirty="0">
              <a:solidFill>
                <a:srgbClr val="512275"/>
              </a:solidFill>
              <a:effectLst/>
            </a:endParaRPr>
          </a:p>
        </p:txBody>
      </p:sp>
    </p:spTree>
    <p:extLst>
      <p:ext uri="{BB962C8B-B14F-4D97-AF65-F5344CB8AC3E}">
        <p14:creationId xmlns:p14="http://schemas.microsoft.com/office/powerpoint/2010/main" val="743688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2801743" y="1254558"/>
            <a:ext cx="6147110" cy="534279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512275"/>
                </a:solidFill>
                <a:ea typeface="Verdana" panose="020B0604030504040204" pitchFamily="34" charset="0"/>
              </a:rPr>
              <a:t>Summarise what has been covered in the session (or ask patient/group participants to summarise and say what they learned).</a:t>
            </a:r>
          </a:p>
          <a:p>
            <a:pPr marL="0" indent="0">
              <a:buNone/>
            </a:pPr>
            <a:endParaRPr lang="en-US" sz="3300" dirty="0">
              <a:solidFill>
                <a:srgbClr val="512275"/>
              </a:solidFill>
              <a:ea typeface="Verdana" panose="020B0604030504040204" pitchFamily="34" charset="0"/>
            </a:endParaRPr>
          </a:p>
          <a:p>
            <a:pPr marL="0" indent="0">
              <a:buNone/>
            </a:pPr>
            <a:r>
              <a:rPr lang="en-US" dirty="0">
                <a:solidFill>
                  <a:srgbClr val="512275"/>
                </a:solidFill>
                <a:ea typeface="Verdana" panose="020B0604030504040204" pitchFamily="34" charset="0"/>
              </a:rPr>
              <a:t>Offer further work on topic if any patients are interested (from nurse/psychologist). Discuss this with Ros.</a:t>
            </a:r>
          </a:p>
          <a:p>
            <a:pPr marL="0" indent="0">
              <a:buNone/>
            </a:pPr>
            <a:endParaRPr lang="en-GB" sz="3300" dirty="0">
              <a:solidFill>
                <a:srgbClr val="512275"/>
              </a:solidFill>
              <a:ea typeface="Verdana" panose="020B0604030504040204" pitchFamily="34" charset="0"/>
            </a:endParaRPr>
          </a:p>
          <a:p>
            <a:pPr marL="0" indent="0">
              <a:buNone/>
            </a:pPr>
            <a:r>
              <a:rPr lang="en-GB" dirty="0">
                <a:solidFill>
                  <a:srgbClr val="512275"/>
                </a:solidFill>
                <a:ea typeface="Verdana" panose="020B0604030504040204" pitchFamily="34" charset="0"/>
              </a:rPr>
              <a:t>Ask for feedback:</a:t>
            </a:r>
          </a:p>
          <a:p>
            <a:pPr>
              <a:buFontTx/>
              <a:buChar char="-"/>
            </a:pPr>
            <a:r>
              <a:rPr lang="en-GB" sz="1900" dirty="0">
                <a:solidFill>
                  <a:srgbClr val="512275"/>
                </a:solidFill>
                <a:ea typeface="Verdana" panose="020B0604030504040204" pitchFamily="34" charset="0"/>
              </a:rPr>
              <a:t>How did you find the 1:1/group?</a:t>
            </a:r>
          </a:p>
          <a:p>
            <a:pPr>
              <a:buFontTx/>
              <a:buChar char="-"/>
            </a:pPr>
            <a:r>
              <a:rPr lang="en-GB" sz="1900" dirty="0">
                <a:solidFill>
                  <a:srgbClr val="512275"/>
                </a:solidFill>
                <a:ea typeface="Verdana" panose="020B0604030504040204" pitchFamily="34" charset="0"/>
              </a:rPr>
              <a:t>What was helpful?</a:t>
            </a:r>
          </a:p>
          <a:p>
            <a:pPr>
              <a:buFontTx/>
              <a:buChar char="-"/>
            </a:pPr>
            <a:r>
              <a:rPr lang="en-GB" sz="1900" dirty="0">
                <a:solidFill>
                  <a:srgbClr val="512275"/>
                </a:solidFill>
                <a:ea typeface="Verdana" panose="020B0604030504040204" pitchFamily="34" charset="0"/>
              </a:rPr>
              <a:t>What was unhelpful?</a:t>
            </a:r>
          </a:p>
          <a:p>
            <a:pPr marL="0" indent="0">
              <a:buNone/>
            </a:pPr>
            <a:endParaRPr lang="en-GB" sz="2100"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258733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ular Callout 4">
            <a:extLst>
              <a:ext uri="{FF2B5EF4-FFF2-40B4-BE49-F238E27FC236}">
                <a16:creationId xmlns:a16="http://schemas.microsoft.com/office/drawing/2014/main" id="{6DEC845D-6EDD-48DA-8C24-DA682F092B31}"/>
              </a:ext>
            </a:extLst>
          </p:cNvPr>
          <p:cNvSpPr/>
          <p:nvPr/>
        </p:nvSpPr>
        <p:spPr>
          <a:xfrm>
            <a:off x="1691680" y="161012"/>
            <a:ext cx="4619573" cy="779959"/>
          </a:xfrm>
          <a:prstGeom prst="wedgeRectCallout">
            <a:avLst>
              <a:gd name="adj1" fmla="val -59018"/>
              <a:gd name="adj2" fmla="val -32294"/>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907704" y="317806"/>
            <a:ext cx="5171433"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Ending the session</a:t>
            </a:r>
            <a:endParaRPr lang="en-GB" sz="27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869884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C489C8-4A9A-4EC2-87F2-3037723DB51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1331642" y="1450616"/>
            <a:ext cx="7558670" cy="5290751"/>
          </a:xfrm>
        </p:spPr>
        <p:txBody>
          <a:bodyPr>
            <a:normAutofit/>
          </a:bodyPr>
          <a:lstStyle/>
          <a:p>
            <a:r>
              <a:rPr lang="en-GB" sz="2400" dirty="0">
                <a:solidFill>
                  <a:srgbClr val="512275"/>
                </a:solidFill>
                <a:ea typeface="Verdana" panose="020B0604030504040204" pitchFamily="34" charset="0"/>
              </a:rPr>
              <a:t>How long the group (1 hour) or 1:1 will last</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Explain purpose of 1:1’s/group (e.g. “we’ll meet for 3 sessions to talk about difficult emotions.  Its aimed at helping people understand their emotions and think about how to cope with them”) </a:t>
            </a:r>
          </a:p>
          <a:p>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What the focus is of today’s session (e.g. “today we’ll give some information on the three different emotional systems in the brain”)</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Give out Session 2 handout</a:t>
            </a:r>
          </a:p>
        </p:txBody>
      </p:sp>
      <p:sp>
        <p:nvSpPr>
          <p:cNvPr id="5" name="Rectangular Callout 4">
            <a:extLst>
              <a:ext uri="{FF2B5EF4-FFF2-40B4-BE49-F238E27FC236}">
                <a16:creationId xmlns:a16="http://schemas.microsoft.com/office/drawing/2014/main" id="{C601E526-2E37-431D-867A-DD2F0863FFCC}"/>
              </a:ext>
            </a:extLst>
          </p:cNvPr>
          <p:cNvSpPr/>
          <p:nvPr/>
        </p:nvSpPr>
        <p:spPr>
          <a:xfrm>
            <a:off x="590366" y="332656"/>
            <a:ext cx="6573922" cy="864096"/>
          </a:xfrm>
          <a:prstGeom prst="wedgeRectCallout">
            <a:avLst>
              <a:gd name="adj1" fmla="val -56377"/>
              <a:gd name="adj2" fmla="val -2784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683568" y="476672"/>
            <a:ext cx="8280920"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Session 2: I</a:t>
            </a:r>
            <a:r>
              <a:rPr lang="en-GB" sz="2700" dirty="0" err="1">
                <a:solidFill>
                  <a:srgbClr val="512275"/>
                </a:solidFill>
                <a:latin typeface="Segoe Print" charset="0"/>
                <a:ea typeface="Verdana" panose="020B0604030504040204" pitchFamily="34" charset="0"/>
                <a:cs typeface="Segoe Print" charset="0"/>
              </a:rPr>
              <a:t>ntroduction</a:t>
            </a:r>
            <a:r>
              <a:rPr lang="en-GB" sz="2700" dirty="0">
                <a:solidFill>
                  <a:srgbClr val="512275"/>
                </a:solidFill>
                <a:latin typeface="Segoe Print" charset="0"/>
                <a:ea typeface="Verdana" panose="020B0604030504040204" pitchFamily="34" charset="0"/>
                <a:cs typeface="Segoe Print" charset="0"/>
              </a:rPr>
              <a:t> &amp; Agenda</a:t>
            </a:r>
          </a:p>
        </p:txBody>
      </p:sp>
    </p:spTree>
    <p:extLst>
      <p:ext uri="{BB962C8B-B14F-4D97-AF65-F5344CB8AC3E}">
        <p14:creationId xmlns:p14="http://schemas.microsoft.com/office/powerpoint/2010/main" val="706879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1EC05-4F62-4F19-804E-39CAF918815A}"/>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1403648" y="1419607"/>
            <a:ext cx="7511752" cy="5465777"/>
          </a:xfrm>
        </p:spPr>
        <p:txBody>
          <a:bodyPr>
            <a:normAutofit/>
          </a:bodyPr>
          <a:lstStyle/>
          <a:p>
            <a:pPr marL="0" indent="0">
              <a:buNone/>
            </a:pPr>
            <a:r>
              <a:rPr lang="en-GB" dirty="0">
                <a:solidFill>
                  <a:srgbClr val="512275"/>
                </a:solidFill>
                <a:ea typeface="Verdana" panose="020B0604030504040204" pitchFamily="34" charset="0"/>
              </a:rPr>
              <a:t>If a group: Ask patients what ground rules they want so they can feel safe and comfortable in the group.</a:t>
            </a:r>
          </a:p>
          <a:p>
            <a:endParaRPr lang="en-GB" dirty="0">
              <a:solidFill>
                <a:srgbClr val="512275"/>
              </a:solidFill>
              <a:ea typeface="Verdana" panose="020B0604030504040204" pitchFamily="34" charset="0"/>
            </a:endParaRPr>
          </a:p>
          <a:p>
            <a:pPr marL="0" indent="0">
              <a:buNone/>
            </a:pPr>
            <a:r>
              <a:rPr lang="en-US" sz="1800" dirty="0">
                <a:solidFill>
                  <a:srgbClr val="512275"/>
                </a:solidFill>
                <a:ea typeface="Verdana" panose="020B0604030504040204" pitchFamily="34" charset="0"/>
              </a:rPr>
              <a:t>E</a:t>
            </a:r>
            <a:r>
              <a:rPr lang="en-GB" sz="1800" dirty="0" err="1">
                <a:solidFill>
                  <a:srgbClr val="512275"/>
                </a:solidFill>
                <a:ea typeface="Verdana" panose="020B0604030504040204" pitchFamily="34" charset="0"/>
              </a:rPr>
              <a:t>xamples</a:t>
            </a:r>
            <a:r>
              <a:rPr lang="en-GB" sz="1800" dirty="0">
                <a:solidFill>
                  <a:srgbClr val="512275"/>
                </a:solidFill>
                <a:ea typeface="Verdana" panose="020B0604030504040204" pitchFamily="34" charset="0"/>
              </a:rPr>
              <a:t>:</a:t>
            </a:r>
          </a:p>
          <a:p>
            <a:pPr>
              <a:buFontTx/>
              <a:buChar char="-"/>
            </a:pPr>
            <a:r>
              <a:rPr lang="en-GB" sz="1800" dirty="0">
                <a:solidFill>
                  <a:srgbClr val="512275"/>
                </a:solidFill>
                <a:ea typeface="Verdana" panose="020B0604030504040204" pitchFamily="34" charset="0"/>
              </a:rPr>
              <a:t>Not judging other people’s experiences</a:t>
            </a:r>
          </a:p>
          <a:p>
            <a:pPr>
              <a:buFontTx/>
              <a:buChar char="-"/>
            </a:pPr>
            <a:r>
              <a:rPr lang="en-GB" sz="1800" dirty="0">
                <a:solidFill>
                  <a:srgbClr val="512275"/>
                </a:solidFill>
                <a:ea typeface="Verdana" panose="020B0604030504040204" pitchFamily="34" charset="0"/>
              </a:rPr>
              <a:t>Being respectful of one another</a:t>
            </a:r>
          </a:p>
          <a:p>
            <a:pPr>
              <a:buFontTx/>
              <a:buChar char="-"/>
            </a:pPr>
            <a:r>
              <a:rPr lang="en-GB" sz="1800" dirty="0">
                <a:solidFill>
                  <a:srgbClr val="512275"/>
                </a:solidFill>
                <a:ea typeface="Verdana" panose="020B0604030504040204" pitchFamily="34" charset="0"/>
              </a:rPr>
              <a:t>Allowing everyone a turn to speak</a:t>
            </a:r>
          </a:p>
          <a:p>
            <a:pPr>
              <a:buFontTx/>
              <a:buChar char="-"/>
            </a:pPr>
            <a:r>
              <a:rPr lang="en-GB" sz="1800" dirty="0">
                <a:solidFill>
                  <a:srgbClr val="512275"/>
                </a:solidFill>
                <a:ea typeface="Verdana" panose="020B0604030504040204" pitchFamily="34" charset="0"/>
              </a:rPr>
              <a:t>Not talking over each other </a:t>
            </a:r>
          </a:p>
          <a:p>
            <a:pPr>
              <a:buFontTx/>
              <a:buChar char="-"/>
            </a:pPr>
            <a:r>
              <a:rPr lang="en-US" sz="1800" dirty="0">
                <a:solidFill>
                  <a:srgbClr val="512275"/>
                </a:solidFill>
                <a:ea typeface="Verdana" panose="020B0604030504040204" pitchFamily="34" charset="0"/>
              </a:rPr>
              <a:t>N</a:t>
            </a:r>
            <a:r>
              <a:rPr lang="en-GB" sz="1800" dirty="0" err="1">
                <a:solidFill>
                  <a:srgbClr val="512275"/>
                </a:solidFill>
                <a:ea typeface="Verdana" panose="020B0604030504040204" pitchFamily="34" charset="0"/>
              </a:rPr>
              <a:t>ot</a:t>
            </a:r>
            <a:r>
              <a:rPr lang="en-GB" sz="1800" dirty="0">
                <a:solidFill>
                  <a:srgbClr val="512275"/>
                </a:solidFill>
                <a:ea typeface="Verdana" panose="020B0604030504040204" pitchFamily="34" charset="0"/>
              </a:rPr>
              <a:t> having to share if don’t want to</a:t>
            </a:r>
          </a:p>
          <a:p>
            <a:pPr>
              <a:buFontTx/>
              <a:buChar char="-"/>
            </a:pPr>
            <a:r>
              <a:rPr lang="en-US" sz="1800" dirty="0">
                <a:solidFill>
                  <a:srgbClr val="512275"/>
                </a:solidFill>
                <a:ea typeface="Verdana" panose="020B0604030504040204" pitchFamily="34" charset="0"/>
              </a:rPr>
              <a:t>N</a:t>
            </a:r>
            <a:r>
              <a:rPr lang="en-GB" sz="1800" dirty="0">
                <a:solidFill>
                  <a:srgbClr val="512275"/>
                </a:solidFill>
                <a:ea typeface="Verdana" panose="020B0604030504040204" pitchFamily="34" charset="0"/>
              </a:rPr>
              <a:t>o discrimination</a:t>
            </a:r>
          </a:p>
          <a:p>
            <a:pPr>
              <a:buFontTx/>
              <a:buChar char="-"/>
            </a:pPr>
            <a:r>
              <a:rPr lang="en-US" sz="1800" dirty="0">
                <a:solidFill>
                  <a:srgbClr val="512275"/>
                </a:solidFill>
                <a:ea typeface="Verdana" panose="020B0604030504040204" pitchFamily="34" charset="0"/>
              </a:rPr>
              <a:t>C</a:t>
            </a:r>
            <a:r>
              <a:rPr lang="en-GB" sz="1800" dirty="0" err="1">
                <a:solidFill>
                  <a:srgbClr val="512275"/>
                </a:solidFill>
                <a:ea typeface="Verdana" panose="020B0604030504040204" pitchFamily="34" charset="0"/>
              </a:rPr>
              <a:t>onfidentiality</a:t>
            </a:r>
            <a:endParaRPr lang="en-GB" sz="1800" dirty="0">
              <a:solidFill>
                <a:srgbClr val="512275"/>
              </a:solidFill>
              <a:ea typeface="Verdana" panose="020B0604030504040204" pitchFamily="34" charset="0"/>
            </a:endParaRPr>
          </a:p>
          <a:p>
            <a:endParaRPr lang="en-GB" dirty="0">
              <a:solidFill>
                <a:srgbClr val="490092"/>
              </a:solidFill>
              <a:latin typeface="Verdana" panose="020B0604030504040204" pitchFamily="34" charset="0"/>
              <a:ea typeface="Verdana" panose="020B0604030504040204" pitchFamily="34" charset="0"/>
            </a:endParaRPr>
          </a:p>
        </p:txBody>
      </p:sp>
      <p:sp>
        <p:nvSpPr>
          <p:cNvPr id="5" name="Rectangular Callout 4">
            <a:extLst>
              <a:ext uri="{FF2B5EF4-FFF2-40B4-BE49-F238E27FC236}">
                <a16:creationId xmlns:a16="http://schemas.microsoft.com/office/drawing/2014/main" id="{96586AFE-01AE-4DC3-8A68-3733DCFB6682}"/>
              </a:ext>
            </a:extLst>
          </p:cNvPr>
          <p:cNvSpPr/>
          <p:nvPr/>
        </p:nvSpPr>
        <p:spPr>
          <a:xfrm>
            <a:off x="753383" y="163228"/>
            <a:ext cx="6914961" cy="842566"/>
          </a:xfrm>
          <a:prstGeom prst="wedgeRectCallout">
            <a:avLst>
              <a:gd name="adj1" fmla="val -58471"/>
              <a:gd name="adj2" fmla="val -2848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096FDB28-B0FA-4672-AE58-52201C9E9984}"/>
              </a:ext>
            </a:extLst>
          </p:cNvPr>
          <p:cNvSpPr txBox="1">
            <a:spLocks/>
          </p:cNvSpPr>
          <p:nvPr/>
        </p:nvSpPr>
        <p:spPr>
          <a:xfrm>
            <a:off x="827584" y="332656"/>
            <a:ext cx="7664899"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300" dirty="0">
                <a:solidFill>
                  <a:srgbClr val="512275"/>
                </a:solidFill>
                <a:latin typeface="Segoe Print" charset="0"/>
                <a:ea typeface="Verdana" panose="020B0604030504040204" pitchFamily="34" charset="0"/>
                <a:cs typeface="Segoe Print" charset="0"/>
              </a:rPr>
              <a:t>Ground rules for group session</a:t>
            </a:r>
            <a:endParaRPr lang="en-GB" sz="33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2784714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330C2B-F73D-4A6B-9D4B-EDD1BDD37E84}"/>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06" name="Rectangle 2">
            <a:extLst>
              <a:ext uri="{FF2B5EF4-FFF2-40B4-BE49-F238E27FC236}">
                <a16:creationId xmlns:a16="http://schemas.microsoft.com/office/drawing/2014/main" id="{B6AC3284-7D17-4274-BD19-350007B511CD}"/>
              </a:ext>
            </a:extLst>
          </p:cNvPr>
          <p:cNvSpPr>
            <a:spLocks noGrp="1" noChangeArrowheads="1"/>
          </p:cNvSpPr>
          <p:nvPr>
            <p:ph type="ctrTitle"/>
          </p:nvPr>
        </p:nvSpPr>
        <p:spPr>
          <a:xfrm>
            <a:off x="963012" y="332656"/>
            <a:ext cx="7772400" cy="533400"/>
          </a:xfrm>
        </p:spPr>
        <p:txBody>
          <a:bodyPr rtlCol="0">
            <a:noAutofit/>
          </a:bodyPr>
          <a:lstStyle/>
          <a:p>
            <a:pPr eaLnBrk="1" fontAlgn="auto" hangingPunct="1">
              <a:spcAft>
                <a:spcPts val="0"/>
              </a:spcAft>
              <a:defRPr/>
            </a:pPr>
            <a:r>
              <a:rPr lang="en-GB" altLang="en-US" sz="2800" b="1" dirty="0">
                <a:solidFill>
                  <a:srgbClr val="512275"/>
                </a:solidFill>
                <a:latin typeface="Segoe Print" panose="02000600000000000000" pitchFamily="2" charset="0"/>
                <a:cs typeface="Arial" charset="0"/>
              </a:rPr>
              <a:t>Understanding our Motives and Emotions</a:t>
            </a:r>
          </a:p>
        </p:txBody>
      </p:sp>
      <p:sp>
        <p:nvSpPr>
          <p:cNvPr id="32771" name="Rectangle 3">
            <a:extLst>
              <a:ext uri="{FF2B5EF4-FFF2-40B4-BE49-F238E27FC236}">
                <a16:creationId xmlns:a16="http://schemas.microsoft.com/office/drawing/2014/main" id="{FF25A70C-A91F-45B4-AD8B-60EE3E26BE6C}"/>
              </a:ext>
            </a:extLst>
          </p:cNvPr>
          <p:cNvSpPr>
            <a:spLocks noGrp="1" noChangeArrowheads="1"/>
          </p:cNvSpPr>
          <p:nvPr>
            <p:ph type="subTitle" idx="1"/>
          </p:nvPr>
        </p:nvSpPr>
        <p:spPr>
          <a:xfrm>
            <a:off x="1403647" y="1340768"/>
            <a:ext cx="7345065" cy="5328320"/>
          </a:xfrm>
        </p:spPr>
        <p:txBody>
          <a:bodyPr rtlCol="0">
            <a:noAutofit/>
          </a:bodyPr>
          <a:lstStyle/>
          <a:p>
            <a:pPr algn="l" eaLnBrk="1" fontAlgn="auto" hangingPunct="1">
              <a:spcBef>
                <a:spcPts val="0"/>
              </a:spcBef>
              <a:spcAft>
                <a:spcPts val="0"/>
              </a:spcAft>
              <a:defRPr/>
            </a:pPr>
            <a:r>
              <a:rPr lang="en-GB" b="1" dirty="0">
                <a:solidFill>
                  <a:srgbClr val="512275"/>
                </a:solidFill>
              </a:rPr>
              <a:t>We have three different parts of our brain that work together to control emotions.  They help us achieve key goals</a:t>
            </a:r>
            <a:endParaRPr lang="en-GB" dirty="0">
              <a:solidFill>
                <a:srgbClr val="512275"/>
              </a:solidFill>
            </a:endParaRPr>
          </a:p>
          <a:p>
            <a:pPr marL="361950" indent="-361950" eaLnBrk="1" fontAlgn="auto" hangingPunct="1">
              <a:lnSpc>
                <a:spcPct val="90000"/>
              </a:lnSpc>
              <a:spcAft>
                <a:spcPts val="0"/>
              </a:spcAft>
              <a:defRPr/>
            </a:pPr>
            <a:endParaRPr lang="en-GB" sz="2400" dirty="0">
              <a:solidFill>
                <a:srgbClr val="512275"/>
              </a:solidFill>
            </a:endParaRPr>
          </a:p>
          <a:p>
            <a:pPr marL="361950" indent="-361950" algn="l" eaLnBrk="1" fontAlgn="auto" hangingPunct="1">
              <a:lnSpc>
                <a:spcPct val="90000"/>
              </a:lnSpc>
              <a:spcAft>
                <a:spcPts val="0"/>
              </a:spcAft>
              <a:buFontTx/>
              <a:buAutoNum type="arabicPeriod"/>
              <a:defRPr/>
            </a:pPr>
            <a:r>
              <a:rPr lang="en-GB" sz="2400" dirty="0">
                <a:solidFill>
                  <a:srgbClr val="FF0000"/>
                </a:solidFill>
              </a:rPr>
              <a:t>Threat</a:t>
            </a:r>
            <a:r>
              <a:rPr lang="en-GB" sz="2400" dirty="0">
                <a:solidFill>
                  <a:srgbClr val="512275"/>
                </a:solidFill>
              </a:rPr>
              <a:t> system: helps us look out for and respond to danger.  Goal = to protect ourselves and loved ones</a:t>
            </a:r>
          </a:p>
          <a:p>
            <a:pPr marL="361950" indent="-361950" algn="l" eaLnBrk="1" fontAlgn="auto" hangingPunct="1">
              <a:lnSpc>
                <a:spcPct val="90000"/>
              </a:lnSpc>
              <a:spcAft>
                <a:spcPts val="0"/>
              </a:spcAft>
              <a:buFontTx/>
              <a:buAutoNum type="arabicPeriod"/>
              <a:defRPr/>
            </a:pPr>
            <a:r>
              <a:rPr lang="en-GB" sz="2400" dirty="0">
                <a:solidFill>
                  <a:srgbClr val="00B0F0"/>
                </a:solidFill>
              </a:rPr>
              <a:t>Drive</a:t>
            </a:r>
            <a:r>
              <a:rPr lang="en-GB" sz="2400" dirty="0">
                <a:solidFill>
                  <a:srgbClr val="512275"/>
                </a:solidFill>
              </a:rPr>
              <a:t> system: helps us be interested in and take pleasure from getting things.  Goal = survive and succeed </a:t>
            </a:r>
          </a:p>
          <a:p>
            <a:pPr marL="361950" indent="-361950" algn="l" eaLnBrk="1" fontAlgn="auto" hangingPunct="1">
              <a:lnSpc>
                <a:spcPct val="90000"/>
              </a:lnSpc>
              <a:spcAft>
                <a:spcPts val="0"/>
              </a:spcAft>
              <a:buFontTx/>
              <a:buAutoNum type="arabicPeriod"/>
              <a:defRPr/>
            </a:pPr>
            <a:r>
              <a:rPr lang="en-GB" sz="2400" dirty="0">
                <a:solidFill>
                  <a:srgbClr val="92D050"/>
                </a:solidFill>
              </a:rPr>
              <a:t>Soothing </a:t>
            </a:r>
            <a:r>
              <a:rPr lang="en-GB" sz="2400" dirty="0">
                <a:solidFill>
                  <a:srgbClr val="512275"/>
                </a:solidFill>
              </a:rPr>
              <a:t>system: helps us calm down the other two systems.  Goals = rest, relax, build relationships   </a:t>
            </a:r>
            <a:endParaRPr lang="en-GB" sz="2400" dirty="0">
              <a:solidFill>
                <a:srgbClr val="512275"/>
              </a:solidFill>
              <a:latin typeface="Arial Black" pitchFamily="34" charset="0"/>
            </a:endParaRPr>
          </a:p>
        </p:txBody>
      </p:sp>
      <p:sp>
        <p:nvSpPr>
          <p:cNvPr id="5" name="Rectangular Callout 4">
            <a:extLst>
              <a:ext uri="{FF2B5EF4-FFF2-40B4-BE49-F238E27FC236}">
                <a16:creationId xmlns:a16="http://schemas.microsoft.com/office/drawing/2014/main" id="{592583E1-DA27-43DA-BE62-95F9868AE3A3}"/>
              </a:ext>
            </a:extLst>
          </p:cNvPr>
          <p:cNvSpPr/>
          <p:nvPr/>
        </p:nvSpPr>
        <p:spPr>
          <a:xfrm>
            <a:off x="988164" y="260648"/>
            <a:ext cx="7747248" cy="720080"/>
          </a:xfrm>
          <a:prstGeom prst="wedgeRectCallout">
            <a:avLst>
              <a:gd name="adj1" fmla="val -5617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anim calcmode="lin" valueType="num">
                                      <p:cBhvr additive="base">
                                        <p:cTn id="11"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 calcmode="lin" valueType="num">
                                      <p:cBhvr additive="base">
                                        <p:cTn id="1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 calcmode="lin" valueType="num">
                                      <p:cBhvr additive="base">
                                        <p:cTn id="1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57F8B4-F3A8-4994-BB88-E27125B14635}"/>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p:cNvSpPr/>
          <p:nvPr/>
        </p:nvSpPr>
        <p:spPr>
          <a:xfrm>
            <a:off x="988164" y="260648"/>
            <a:ext cx="4735964" cy="870812"/>
          </a:xfrm>
          <a:prstGeom prst="wedgeRectCallout">
            <a:avLst>
              <a:gd name="adj1" fmla="val -63016"/>
              <a:gd name="adj2" fmla="val -316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p:cNvSpPr txBox="1">
            <a:spLocks/>
          </p:cNvSpPr>
          <p:nvPr/>
        </p:nvSpPr>
        <p:spPr>
          <a:xfrm>
            <a:off x="971600" y="332656"/>
            <a:ext cx="7560840" cy="870812"/>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950" b="1" dirty="0">
                <a:solidFill>
                  <a:srgbClr val="FF0000"/>
                </a:solidFill>
                <a:latin typeface="Segoe Print" charset="0"/>
                <a:ea typeface="Segoe Print" charset="0"/>
                <a:cs typeface="Segoe Print" charset="0"/>
              </a:rPr>
              <a:t>Threat</a:t>
            </a:r>
            <a:r>
              <a:rPr lang="en-GB" sz="4950" b="1" dirty="0">
                <a:solidFill>
                  <a:srgbClr val="512275"/>
                </a:solidFill>
                <a:latin typeface="Segoe Print" charset="0"/>
                <a:ea typeface="Segoe Print" charset="0"/>
                <a:cs typeface="Segoe Print" charset="0"/>
              </a:rPr>
              <a:t> system</a:t>
            </a:r>
          </a:p>
        </p:txBody>
      </p:sp>
      <p:sp>
        <p:nvSpPr>
          <p:cNvPr id="7" name="TextBox 6">
            <a:extLst>
              <a:ext uri="{FF2B5EF4-FFF2-40B4-BE49-F238E27FC236}">
                <a16:creationId xmlns:a16="http://schemas.microsoft.com/office/drawing/2014/main" id="{E3EAFF55-7934-4532-AF8F-04B50B385C44}"/>
              </a:ext>
            </a:extLst>
          </p:cNvPr>
          <p:cNvSpPr txBox="1"/>
          <p:nvPr/>
        </p:nvSpPr>
        <p:spPr>
          <a:xfrm>
            <a:off x="1331641" y="1498913"/>
            <a:ext cx="7416824" cy="5663089"/>
          </a:xfrm>
          <a:prstGeom prst="rect">
            <a:avLst/>
          </a:prstGeom>
          <a:noFill/>
        </p:spPr>
        <p:txBody>
          <a:bodyPr wrap="square">
            <a:spAutoFit/>
          </a:bodyPr>
          <a:lstStyle/>
          <a:p>
            <a:pPr marL="285750" indent="-285750">
              <a:buFont typeface="Arial" panose="020B0604020202020204" pitchFamily="34" charset="0"/>
              <a:buChar char="•"/>
            </a:pPr>
            <a:r>
              <a:rPr lang="en-GB" sz="2800" dirty="0">
                <a:solidFill>
                  <a:srgbClr val="512275"/>
                </a:solidFill>
              </a:rPr>
              <a:t>The threat system is the brains alarm system – it detects and quickly responds to threat – we need it for our survival</a:t>
            </a:r>
          </a:p>
          <a:p>
            <a:pPr marL="285750" indent="-285750">
              <a:buFont typeface="Arial" panose="020B0604020202020204" pitchFamily="34" charset="0"/>
              <a:buChar char="•"/>
            </a:pPr>
            <a:r>
              <a:rPr lang="en-GB" sz="2800" dirty="0">
                <a:solidFill>
                  <a:srgbClr val="512275"/>
                </a:solidFill>
              </a:rPr>
              <a:t>It will give us bursts of emotions like anxiety, anger and disgust to keep us safe</a:t>
            </a:r>
          </a:p>
          <a:p>
            <a:pPr marL="285750" indent="-285750">
              <a:buFont typeface="Arial" panose="020B0604020202020204" pitchFamily="34" charset="0"/>
              <a:buChar char="•"/>
            </a:pPr>
            <a:r>
              <a:rPr lang="en-GB" altLang="en-US" sz="2800" dirty="0">
                <a:solidFill>
                  <a:srgbClr val="512275"/>
                </a:solidFill>
                <a:cs typeface="Arial" panose="020B0604020202020204" pitchFamily="34" charset="0"/>
              </a:rPr>
              <a:t>These emotions will go through the body and pull us into safety responses e.g. run, fight, freeze, submit, stop doing things</a:t>
            </a:r>
          </a:p>
          <a:p>
            <a:pPr marL="285750" indent="-285750">
              <a:buFont typeface="Arial" panose="020B0604020202020204" pitchFamily="34" charset="0"/>
              <a:buChar char="•"/>
            </a:pPr>
            <a:r>
              <a:rPr lang="en-GB" altLang="en-US" sz="2800" dirty="0">
                <a:solidFill>
                  <a:srgbClr val="512275"/>
                </a:solidFill>
                <a:cs typeface="Arial" panose="020B0604020202020204" pitchFamily="34" charset="0"/>
              </a:rPr>
              <a:t>It doesn’t think just reacts</a:t>
            </a:r>
          </a:p>
          <a:p>
            <a:pPr marL="285750" indent="-285750">
              <a:buFont typeface="Arial" panose="020B0604020202020204" pitchFamily="34" charset="0"/>
              <a:buChar char="•"/>
            </a:pPr>
            <a:r>
              <a:rPr lang="en-GB" sz="2800" dirty="0">
                <a:solidFill>
                  <a:srgbClr val="512275"/>
                </a:solidFill>
              </a:rPr>
              <a:t>It affects our thinking, attention and physical feelings</a:t>
            </a:r>
          </a:p>
          <a:p>
            <a:endParaRPr lang="en-GB" dirty="0"/>
          </a:p>
          <a:p>
            <a:endParaRPr lang="en-GB" dirty="0"/>
          </a:p>
          <a:p>
            <a:endParaRPr lang="en-GB" dirty="0"/>
          </a:p>
        </p:txBody>
      </p:sp>
      <p:sp>
        <p:nvSpPr>
          <p:cNvPr id="9" name="TextBox 8">
            <a:extLst>
              <a:ext uri="{FF2B5EF4-FFF2-40B4-BE49-F238E27FC236}">
                <a16:creationId xmlns:a16="http://schemas.microsoft.com/office/drawing/2014/main" id="{274BB5D4-1114-4C2F-B317-328C2388B74C}"/>
              </a:ext>
            </a:extLst>
          </p:cNvPr>
          <p:cNvSpPr txBox="1"/>
          <p:nvPr/>
        </p:nvSpPr>
        <p:spPr>
          <a:xfrm>
            <a:off x="2286000" y="208891"/>
            <a:ext cx="4572000" cy="369332"/>
          </a:xfrm>
          <a:prstGeom prst="rect">
            <a:avLst/>
          </a:prstGeom>
          <a:noFill/>
        </p:spPr>
        <p:txBody>
          <a:bodyPr wrap="square">
            <a:spAutoFit/>
          </a:bodyPr>
          <a:lstStyle/>
          <a:p>
            <a:endParaRPr lang="en-GB" dirty="0"/>
          </a:p>
        </p:txBody>
      </p:sp>
      <p:sp>
        <p:nvSpPr>
          <p:cNvPr id="11" name="TextBox 10">
            <a:extLst>
              <a:ext uri="{FF2B5EF4-FFF2-40B4-BE49-F238E27FC236}">
                <a16:creationId xmlns:a16="http://schemas.microsoft.com/office/drawing/2014/main" id="{CED0F994-A07A-419A-B1E2-27108E5B44FA}"/>
              </a:ext>
            </a:extLst>
          </p:cNvPr>
          <p:cNvSpPr txBox="1"/>
          <p:nvPr/>
        </p:nvSpPr>
        <p:spPr>
          <a:xfrm>
            <a:off x="2286000" y="-345106"/>
            <a:ext cx="6678488"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61203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669" y="404664"/>
            <a:ext cx="7776864" cy="1143000"/>
          </a:xfrm>
        </p:spPr>
        <p:txBody>
          <a:bodyPr>
            <a:normAutofit fontScale="90000"/>
          </a:bodyPr>
          <a:lstStyle/>
          <a:p>
            <a:r>
              <a:rPr lang="en-GB" altLang="en-US" sz="3600" b="1" dirty="0">
                <a:solidFill>
                  <a:srgbClr val="512275"/>
                </a:solidFill>
              </a:rPr>
              <a:t>What’s helpful when managing people with a diagnosis of EUPD on acute inpatient wards</a:t>
            </a:r>
            <a:r>
              <a:rPr lang="en-GB" altLang="en-US" b="1" dirty="0">
                <a:solidFill>
                  <a:srgbClr val="512275"/>
                </a:solidFill>
              </a:rPr>
              <a:t>?</a:t>
            </a:r>
            <a:endParaRPr lang="en-GB" b="1" dirty="0">
              <a:solidFill>
                <a:srgbClr val="512275"/>
              </a:solidFill>
            </a:endParaRPr>
          </a:p>
        </p:txBody>
      </p:sp>
      <p:sp>
        <p:nvSpPr>
          <p:cNvPr id="3" name="Content Placeholder 2"/>
          <p:cNvSpPr>
            <a:spLocks noGrp="1"/>
          </p:cNvSpPr>
          <p:nvPr>
            <p:ph idx="1"/>
          </p:nvPr>
        </p:nvSpPr>
        <p:spPr>
          <a:xfrm>
            <a:off x="1331640" y="1988840"/>
            <a:ext cx="7355159" cy="4752528"/>
          </a:xfrm>
        </p:spPr>
        <p:txBody>
          <a:bodyPr/>
          <a:lstStyle/>
          <a:p>
            <a:r>
              <a:rPr lang="en-GB" dirty="0">
                <a:solidFill>
                  <a:srgbClr val="512275"/>
                </a:solidFill>
              </a:rPr>
              <a:t>A safe environment</a:t>
            </a:r>
          </a:p>
          <a:p>
            <a:r>
              <a:rPr lang="en-GB" dirty="0">
                <a:solidFill>
                  <a:srgbClr val="512275"/>
                </a:solidFill>
              </a:rPr>
              <a:t>Boundaries and consistency</a:t>
            </a:r>
          </a:p>
          <a:p>
            <a:r>
              <a:rPr lang="en-GB" dirty="0">
                <a:solidFill>
                  <a:srgbClr val="512275"/>
                </a:solidFill>
              </a:rPr>
              <a:t>Helping people to manage their overwhelming emotions</a:t>
            </a:r>
          </a:p>
          <a:p>
            <a:r>
              <a:rPr lang="en-GB" dirty="0">
                <a:solidFill>
                  <a:srgbClr val="512275"/>
                </a:solidFill>
              </a:rPr>
              <a:t>Reinforcing appropriate behaviours and not reinforcing unhelpful behaviours</a:t>
            </a:r>
          </a:p>
          <a:p>
            <a:r>
              <a:rPr lang="en-GB" dirty="0">
                <a:solidFill>
                  <a:srgbClr val="512275"/>
                </a:solidFill>
              </a:rPr>
              <a:t>Supporting people to develop alternative coping skills</a:t>
            </a:r>
          </a:p>
          <a:p>
            <a:endParaRPr lang="en-GB" dirty="0"/>
          </a:p>
        </p:txBody>
      </p:sp>
      <p:sp>
        <p:nvSpPr>
          <p:cNvPr id="4" name="Rectangle 3">
            <a:extLst>
              <a:ext uri="{FF2B5EF4-FFF2-40B4-BE49-F238E27FC236}">
                <a16:creationId xmlns:a16="http://schemas.microsoft.com/office/drawing/2014/main" id="{BB8DCB8A-C063-42D5-A624-37E91262FF85}"/>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7050065C-B243-46E2-B006-82C64882D6F5}"/>
              </a:ext>
            </a:extLst>
          </p:cNvPr>
          <p:cNvSpPr/>
          <p:nvPr/>
        </p:nvSpPr>
        <p:spPr>
          <a:xfrm>
            <a:off x="1187624" y="188641"/>
            <a:ext cx="7776864" cy="1656184"/>
          </a:xfrm>
          <a:prstGeom prst="wedgeRectCallout">
            <a:avLst>
              <a:gd name="adj1" fmla="val -58423"/>
              <a:gd name="adj2" fmla="val -25438"/>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54614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2E7316-00FF-4BEE-9DA3-6C54AA2A4770}"/>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2" name="Title 1">
            <a:extLst>
              <a:ext uri="{FF2B5EF4-FFF2-40B4-BE49-F238E27FC236}">
                <a16:creationId xmlns:a16="http://schemas.microsoft.com/office/drawing/2014/main" id="{2693F3C6-0175-4E88-8563-9EF8964A2C6E}"/>
              </a:ext>
            </a:extLst>
          </p:cNvPr>
          <p:cNvSpPr>
            <a:spLocks noGrp="1"/>
          </p:cNvSpPr>
          <p:nvPr>
            <p:ph type="title"/>
          </p:nvPr>
        </p:nvSpPr>
        <p:spPr/>
        <p:txBody>
          <a:bodyPr>
            <a:normAutofit/>
          </a:bodyPr>
          <a:lstStyle/>
          <a:p>
            <a:pPr eaLnBrk="1" hangingPunct="1">
              <a:defRPr/>
            </a:pPr>
            <a:r>
              <a:rPr lang="en-GB" altLang="en-US" b="1" dirty="0">
                <a:solidFill>
                  <a:srgbClr val="FF0000"/>
                </a:solidFill>
                <a:latin typeface="Segoe Print" panose="02000600000000000000" pitchFamily="2" charset="0"/>
                <a:ea typeface="ＭＳ Ｐゴシック" panose="020B0600070205080204" pitchFamily="34" charset="-128"/>
                <a:cs typeface="Arial" panose="020B0604020202020204" pitchFamily="34" charset="0"/>
              </a:rPr>
              <a:t>Threat system:</a:t>
            </a:r>
            <a:r>
              <a:rPr lang="en-GB" altLang="en-US" b="1" dirty="0">
                <a:solidFill>
                  <a:srgbClr val="512275"/>
                </a:solidFill>
                <a:latin typeface="Segoe Print" panose="02000600000000000000" pitchFamily="2" charset="0"/>
                <a:ea typeface="ＭＳ Ｐゴシック" panose="020B0600070205080204" pitchFamily="34" charset="-128"/>
                <a:cs typeface="Arial" panose="020B0604020202020204" pitchFamily="34" charset="0"/>
              </a:rPr>
              <a:t> four aspects</a:t>
            </a:r>
            <a:endParaRPr lang="en-GB" altLang="en-US" dirty="0">
              <a:solidFill>
                <a:srgbClr val="512275"/>
              </a:solidFill>
              <a:latin typeface="Segoe Print" panose="02000600000000000000" pitchFamily="2" charset="0"/>
            </a:endParaRPr>
          </a:p>
        </p:txBody>
      </p:sp>
      <p:sp>
        <p:nvSpPr>
          <p:cNvPr id="22531" name="Content Placeholder 2">
            <a:extLst>
              <a:ext uri="{FF2B5EF4-FFF2-40B4-BE49-F238E27FC236}">
                <a16:creationId xmlns:a16="http://schemas.microsoft.com/office/drawing/2014/main" id="{8C6B8C53-AECD-4902-A236-699929FB191C}"/>
              </a:ext>
            </a:extLst>
          </p:cNvPr>
          <p:cNvSpPr>
            <a:spLocks noGrp="1"/>
          </p:cNvSpPr>
          <p:nvPr>
            <p:ph idx="1"/>
          </p:nvPr>
        </p:nvSpPr>
        <p:spPr>
          <a:xfrm>
            <a:off x="1403648" y="1628800"/>
            <a:ext cx="7283152" cy="5184576"/>
          </a:xfrm>
        </p:spPr>
        <p:txBody>
          <a:bodyPr>
            <a:normAutofit fontScale="77500" lnSpcReduction="20000"/>
          </a:bodyPr>
          <a:lstStyle/>
          <a:p>
            <a:pPr eaLnBrk="1" hangingPunct="1">
              <a:defRPr/>
            </a:pPr>
            <a:r>
              <a:rPr lang="en-GB" altLang="en-US" b="1" dirty="0">
                <a:solidFill>
                  <a:srgbClr val="512275"/>
                </a:solidFill>
                <a:cs typeface="Arial" panose="020B0604020202020204" pitchFamily="34" charset="0"/>
              </a:rPr>
              <a:t>‘Better safe than sorry’ </a:t>
            </a:r>
            <a:r>
              <a:rPr lang="en-GB" altLang="en-US" dirty="0">
                <a:solidFill>
                  <a:srgbClr val="512275"/>
                </a:solidFill>
                <a:cs typeface="Arial" panose="020B0604020202020204" pitchFamily="34" charset="0"/>
              </a:rPr>
              <a:t>setting – we’re born to over react but if we’ve had difficult life experiences the threat system becomes even more supercharged</a:t>
            </a:r>
          </a:p>
          <a:p>
            <a:pPr eaLnBrk="1" hangingPunct="1">
              <a:defRPr/>
            </a:pPr>
            <a:r>
              <a:rPr lang="en-GB" altLang="en-US" b="1" dirty="0">
                <a:solidFill>
                  <a:srgbClr val="512275"/>
                </a:solidFill>
                <a:cs typeface="Arial" panose="020B0604020202020204" pitchFamily="34" charset="0"/>
              </a:rPr>
              <a:t>Overrules the positive </a:t>
            </a:r>
            <a:r>
              <a:rPr lang="en-GB" altLang="en-US" dirty="0">
                <a:solidFill>
                  <a:srgbClr val="512275"/>
                </a:solidFill>
                <a:cs typeface="Arial" panose="020B0604020202020204" pitchFamily="34" charset="0"/>
              </a:rPr>
              <a:t>– focus on threat and negatives e.g. if 9 people are nice and 1 is critical we’ll remember that 1.</a:t>
            </a:r>
          </a:p>
          <a:p>
            <a:pPr eaLnBrk="1" hangingPunct="1">
              <a:defRPr/>
            </a:pPr>
            <a:r>
              <a:rPr lang="en-GB" altLang="en-US" b="1" dirty="0">
                <a:solidFill>
                  <a:srgbClr val="512275"/>
                </a:solidFill>
                <a:cs typeface="Arial" panose="020B0604020202020204" pitchFamily="34" charset="0"/>
              </a:rPr>
              <a:t>Rumination and worry </a:t>
            </a:r>
            <a:r>
              <a:rPr lang="en-GB" altLang="en-US" dirty="0">
                <a:solidFill>
                  <a:srgbClr val="512275"/>
                </a:solidFill>
                <a:cs typeface="Arial" panose="020B0604020202020204" pitchFamily="34" charset="0"/>
              </a:rPr>
              <a:t>e.g. if someone upsets us we spend a lot of time thinking about it and telling others</a:t>
            </a:r>
          </a:p>
          <a:p>
            <a:pPr eaLnBrk="1" hangingPunct="1">
              <a:defRPr/>
            </a:pPr>
            <a:r>
              <a:rPr lang="en-GB" altLang="en-US" b="1" dirty="0">
                <a:solidFill>
                  <a:srgbClr val="512275"/>
                </a:solidFill>
                <a:cs typeface="Arial" panose="020B0604020202020204" pitchFamily="34" charset="0"/>
              </a:rPr>
              <a:t>Pulls us in different directions</a:t>
            </a:r>
            <a:r>
              <a:rPr lang="en-GB" altLang="en-US" dirty="0">
                <a:solidFill>
                  <a:srgbClr val="512275"/>
                </a:solidFill>
                <a:cs typeface="Arial" panose="020B0604020202020204" pitchFamily="34" charset="0"/>
              </a:rPr>
              <a:t> e.g. if we have an argument with someone we can feel anger and want to shout, we might feel anxious that they might reject us and want to run away, we can feel angry about feeling anxious….</a:t>
            </a:r>
          </a:p>
          <a:p>
            <a:pPr eaLnBrk="1" hangingPunct="1">
              <a:defRPr/>
            </a:pPr>
            <a:endParaRPr lang="en-GB" altLang="en-US" dirty="0">
              <a:latin typeface="Arial" panose="020B0604020202020204" pitchFamily="34" charset="0"/>
              <a:cs typeface="Arial" panose="020B0604020202020204" pitchFamily="34" charset="0"/>
            </a:endParaRPr>
          </a:p>
          <a:p>
            <a:pPr eaLnBrk="1" hangingPunct="1">
              <a:defRPr/>
            </a:pPr>
            <a:endParaRPr lang="en-GB" altLang="en-US" dirty="0"/>
          </a:p>
          <a:p>
            <a:pPr eaLnBrk="1" hangingPunct="1">
              <a:defRPr/>
            </a:pPr>
            <a:endParaRPr lang="en-GB" altLang="en-US" dirty="0"/>
          </a:p>
        </p:txBody>
      </p:sp>
      <p:sp>
        <p:nvSpPr>
          <p:cNvPr id="5" name="Rectangular Callout 4">
            <a:extLst>
              <a:ext uri="{FF2B5EF4-FFF2-40B4-BE49-F238E27FC236}">
                <a16:creationId xmlns:a16="http://schemas.microsoft.com/office/drawing/2014/main" id="{9A72A2FB-9172-4E74-8EF3-7651C9014070}"/>
              </a:ext>
            </a:extLst>
          </p:cNvPr>
          <p:cNvSpPr/>
          <p:nvPr/>
        </p:nvSpPr>
        <p:spPr>
          <a:xfrm>
            <a:off x="765920" y="410732"/>
            <a:ext cx="7920880" cy="870812"/>
          </a:xfrm>
          <a:prstGeom prst="wedgeRectCallout">
            <a:avLst>
              <a:gd name="adj1" fmla="val -55400"/>
              <a:gd name="adj2" fmla="val -3088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5921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2E7316-00FF-4BEE-9DA3-6C54AA2A4770}"/>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2" name="Title 1">
            <a:extLst>
              <a:ext uri="{FF2B5EF4-FFF2-40B4-BE49-F238E27FC236}">
                <a16:creationId xmlns:a16="http://schemas.microsoft.com/office/drawing/2014/main" id="{2693F3C6-0175-4E88-8563-9EF8964A2C6E}"/>
              </a:ext>
            </a:extLst>
          </p:cNvPr>
          <p:cNvSpPr>
            <a:spLocks noGrp="1"/>
          </p:cNvSpPr>
          <p:nvPr>
            <p:ph type="title"/>
          </p:nvPr>
        </p:nvSpPr>
        <p:spPr/>
        <p:txBody>
          <a:bodyPr>
            <a:normAutofit/>
          </a:bodyPr>
          <a:lstStyle/>
          <a:p>
            <a:pPr eaLnBrk="1" hangingPunct="1">
              <a:defRPr/>
            </a:pPr>
            <a:r>
              <a:rPr lang="en-GB" altLang="en-US" b="1" dirty="0">
                <a:solidFill>
                  <a:srgbClr val="FF0000"/>
                </a:solidFill>
                <a:latin typeface="Segoe Print" panose="02000600000000000000" pitchFamily="2" charset="0"/>
                <a:ea typeface="ＭＳ Ｐゴシック" panose="020B0600070205080204" pitchFamily="34" charset="-128"/>
                <a:cs typeface="Arial" panose="020B0604020202020204" pitchFamily="34" charset="0"/>
              </a:rPr>
              <a:t>Threat system:</a:t>
            </a:r>
            <a:r>
              <a:rPr lang="en-GB" altLang="en-US" b="1" dirty="0">
                <a:solidFill>
                  <a:srgbClr val="512275"/>
                </a:solidFill>
                <a:latin typeface="Segoe Print" panose="02000600000000000000" pitchFamily="2" charset="0"/>
                <a:ea typeface="ＭＳ Ｐゴシック" panose="020B0600070205080204" pitchFamily="34" charset="-128"/>
                <a:cs typeface="Arial" panose="020B0604020202020204" pitchFamily="34" charset="0"/>
              </a:rPr>
              <a:t> exercise</a:t>
            </a:r>
            <a:endParaRPr lang="en-GB" altLang="en-US" dirty="0">
              <a:solidFill>
                <a:srgbClr val="512275"/>
              </a:solidFill>
              <a:latin typeface="Segoe Print" panose="02000600000000000000" pitchFamily="2" charset="0"/>
            </a:endParaRPr>
          </a:p>
        </p:txBody>
      </p:sp>
      <p:sp>
        <p:nvSpPr>
          <p:cNvPr id="22531" name="Content Placeholder 2">
            <a:extLst>
              <a:ext uri="{FF2B5EF4-FFF2-40B4-BE49-F238E27FC236}">
                <a16:creationId xmlns:a16="http://schemas.microsoft.com/office/drawing/2014/main" id="{8C6B8C53-AECD-4902-A236-699929FB191C}"/>
              </a:ext>
            </a:extLst>
          </p:cNvPr>
          <p:cNvSpPr>
            <a:spLocks noGrp="1"/>
          </p:cNvSpPr>
          <p:nvPr>
            <p:ph idx="1"/>
          </p:nvPr>
        </p:nvSpPr>
        <p:spPr>
          <a:xfrm>
            <a:off x="1403648" y="1628800"/>
            <a:ext cx="7283152" cy="5184576"/>
          </a:xfrm>
        </p:spPr>
        <p:txBody>
          <a:bodyPr>
            <a:normAutofit/>
          </a:bodyPr>
          <a:lstStyle/>
          <a:p>
            <a:pPr eaLnBrk="1" hangingPunct="1">
              <a:defRPr/>
            </a:pPr>
            <a:r>
              <a:rPr lang="en-GB" altLang="en-US" b="1" dirty="0">
                <a:solidFill>
                  <a:srgbClr val="512275"/>
                </a:solidFill>
                <a:cs typeface="Arial" panose="020B0604020202020204" pitchFamily="34" charset="0"/>
              </a:rPr>
              <a:t>Name some difficult emotions that you experience (e.g. anger, anxiety, sadness)</a:t>
            </a:r>
          </a:p>
          <a:p>
            <a:pPr marL="0" indent="0" eaLnBrk="1" hangingPunct="1">
              <a:buNone/>
              <a:defRPr/>
            </a:pPr>
            <a:endParaRPr lang="en-GB" altLang="en-US" b="1" dirty="0">
              <a:solidFill>
                <a:srgbClr val="512275"/>
              </a:solidFill>
              <a:cs typeface="Arial" panose="020B0604020202020204" pitchFamily="34" charset="0"/>
            </a:endParaRPr>
          </a:p>
          <a:p>
            <a:pPr eaLnBrk="1" hangingPunct="1">
              <a:defRPr/>
            </a:pPr>
            <a:r>
              <a:rPr lang="en-GB" altLang="en-US" b="1" dirty="0">
                <a:solidFill>
                  <a:srgbClr val="512275"/>
                </a:solidFill>
                <a:cs typeface="Arial" panose="020B0604020202020204" pitchFamily="34" charset="0"/>
              </a:rPr>
              <a:t>Name some things that trigger your threat system (e.g. feeling criticised, not listened to, alone, let down)</a:t>
            </a:r>
          </a:p>
          <a:p>
            <a:pPr eaLnBrk="1" hangingPunct="1">
              <a:defRPr/>
            </a:pPr>
            <a:endParaRPr lang="en-GB" altLang="en-US" dirty="0">
              <a:solidFill>
                <a:srgbClr val="512275"/>
              </a:solidFill>
              <a:cs typeface="Arial" panose="020B0604020202020204" pitchFamily="34" charset="0"/>
            </a:endParaRPr>
          </a:p>
          <a:p>
            <a:pPr eaLnBrk="1" hangingPunct="1">
              <a:defRPr/>
            </a:pPr>
            <a:endParaRPr lang="en-GB" altLang="en-US" dirty="0">
              <a:latin typeface="Arial" panose="020B0604020202020204" pitchFamily="34" charset="0"/>
              <a:cs typeface="Arial" panose="020B0604020202020204" pitchFamily="34" charset="0"/>
            </a:endParaRPr>
          </a:p>
          <a:p>
            <a:pPr eaLnBrk="1" hangingPunct="1">
              <a:defRPr/>
            </a:pPr>
            <a:endParaRPr lang="en-GB" altLang="en-US" dirty="0"/>
          </a:p>
          <a:p>
            <a:pPr eaLnBrk="1" hangingPunct="1">
              <a:defRPr/>
            </a:pPr>
            <a:endParaRPr lang="en-GB" altLang="en-US" dirty="0"/>
          </a:p>
        </p:txBody>
      </p:sp>
      <p:sp>
        <p:nvSpPr>
          <p:cNvPr id="5" name="Rectangular Callout 4">
            <a:extLst>
              <a:ext uri="{FF2B5EF4-FFF2-40B4-BE49-F238E27FC236}">
                <a16:creationId xmlns:a16="http://schemas.microsoft.com/office/drawing/2014/main" id="{9A72A2FB-9172-4E74-8EF3-7651C9014070}"/>
              </a:ext>
            </a:extLst>
          </p:cNvPr>
          <p:cNvSpPr/>
          <p:nvPr/>
        </p:nvSpPr>
        <p:spPr>
          <a:xfrm>
            <a:off x="765920" y="410732"/>
            <a:ext cx="7920880" cy="870812"/>
          </a:xfrm>
          <a:prstGeom prst="wedgeRectCallout">
            <a:avLst>
              <a:gd name="adj1" fmla="val -55400"/>
              <a:gd name="adj2" fmla="val -3088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1166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96ECF-5647-48A1-86D9-43ADB5D470B6}"/>
              </a:ext>
            </a:extLst>
          </p:cNvPr>
          <p:cNvGraphicFramePr>
            <a:graphicFrameLocks noGrp="1"/>
          </p:cNvGraphicFramePr>
          <p:nvPr>
            <p:extLst>
              <p:ext uri="{D42A27DB-BD31-4B8C-83A1-F6EECF244321}">
                <p14:modId xmlns:p14="http://schemas.microsoft.com/office/powerpoint/2010/main" val="2728608890"/>
              </p:ext>
            </p:extLst>
          </p:nvPr>
        </p:nvGraphicFramePr>
        <p:xfrm>
          <a:off x="1" y="0"/>
          <a:ext cx="9150349" cy="6858001"/>
        </p:xfrm>
        <a:graphic>
          <a:graphicData uri="http://schemas.openxmlformats.org/drawingml/2006/table">
            <a:tbl>
              <a:tblPr firstRow="1" firstCol="1" lastRow="1" lastCol="1" bandRow="1" bandCol="1"/>
              <a:tblGrid>
                <a:gridCol w="9124949">
                  <a:extLst>
                    <a:ext uri="{9D8B030D-6E8A-4147-A177-3AD203B41FA5}">
                      <a16:colId xmlns:a16="http://schemas.microsoft.com/office/drawing/2014/main" val="2650501422"/>
                    </a:ext>
                  </a:extLst>
                </a:gridCol>
                <a:gridCol w="25400">
                  <a:extLst>
                    <a:ext uri="{9D8B030D-6E8A-4147-A177-3AD203B41FA5}">
                      <a16:colId xmlns:a16="http://schemas.microsoft.com/office/drawing/2014/main" val="459799626"/>
                    </a:ext>
                  </a:extLst>
                </a:gridCol>
              </a:tblGrid>
              <a:tr h="1408511">
                <a:tc gridSpan="2">
                  <a:txBody>
                    <a:bodyPr/>
                    <a:lstStyle/>
                    <a:p>
                      <a:pPr marL="78105">
                        <a:lnSpc>
                          <a:spcPct val="107000"/>
                        </a:lnSpc>
                        <a:spcBef>
                          <a:spcPts val="49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20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threat</a:t>
                      </a: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thoughts</a:t>
                      </a:r>
                      <a:r>
                        <a:rPr lang="en-US" sz="2000" b="1"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 </a:t>
                      </a: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US" sz="2000" kern="1200" dirty="0">
                          <a:solidFill>
                            <a:schemeClr val="bg1"/>
                          </a:solidFill>
                          <a:effectLst/>
                          <a:latin typeface="+mn-lt"/>
                          <a:ea typeface="+mn-ea"/>
                          <a:cs typeface="+mn-cs"/>
                        </a:rPr>
                        <a:t>People who have had difficult life experiences tend to have more negative thoughts about themselves, others and the world generally than other people do. They may be less likely to believe that they are able to cope with their thoughts and feelings</a:t>
                      </a:r>
                      <a:endParaRPr lang="en-GB"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84341383"/>
                  </a:ext>
                </a:extLst>
              </a:tr>
              <a:tr h="544949">
                <a:tc gridSpan="2">
                  <a:txBody>
                    <a:bodyPr/>
                    <a:lstStyle/>
                    <a:p>
                      <a:pPr marL="71755">
                        <a:lnSpc>
                          <a:spcPct val="107000"/>
                        </a:lnSpc>
                        <a:spcBef>
                          <a:spcPts val="33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199685871"/>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There is something very wrong with me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16708634"/>
                  </a:ext>
                </a:extLst>
              </a:tr>
              <a:tr h="544949">
                <a:tc>
                  <a:txBody>
                    <a:bodyPr/>
                    <a:lstStyle/>
                    <a:p>
                      <a:pPr marL="71755">
                        <a:lnSpc>
                          <a:spcPct val="107000"/>
                        </a:lnSpc>
                        <a:spcBef>
                          <a:spcPts val="390"/>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can’t cope with my emotions</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4484889"/>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in danger</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94292288"/>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Something bad is going to happen</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73726280"/>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 am bad person</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6239632"/>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not a real person</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2404187"/>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alone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23088354"/>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out of control</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31963196"/>
                  </a:ext>
                </a:extLst>
              </a:tr>
              <a:tr h="54494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Any others?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58372741"/>
                  </a:ext>
                </a:extLst>
              </a:tr>
            </a:tbl>
          </a:graphicData>
        </a:graphic>
      </p:graphicFrame>
    </p:spTree>
    <p:extLst>
      <p:ext uri="{BB962C8B-B14F-4D97-AF65-F5344CB8AC3E}">
        <p14:creationId xmlns:p14="http://schemas.microsoft.com/office/powerpoint/2010/main" val="12255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96ECF-5647-48A1-86D9-43ADB5D470B6}"/>
              </a:ext>
            </a:extLst>
          </p:cNvPr>
          <p:cNvGraphicFramePr>
            <a:graphicFrameLocks noGrp="1"/>
          </p:cNvGraphicFramePr>
          <p:nvPr>
            <p:extLst>
              <p:ext uri="{D42A27DB-BD31-4B8C-83A1-F6EECF244321}">
                <p14:modId xmlns:p14="http://schemas.microsoft.com/office/powerpoint/2010/main" val="870118679"/>
              </p:ext>
            </p:extLst>
          </p:nvPr>
        </p:nvGraphicFramePr>
        <p:xfrm>
          <a:off x="-6349" y="0"/>
          <a:ext cx="9150349" cy="6995543"/>
        </p:xfrm>
        <a:graphic>
          <a:graphicData uri="http://schemas.openxmlformats.org/drawingml/2006/table">
            <a:tbl>
              <a:tblPr firstRow="1" firstCol="1" lastRow="1" lastCol="1" bandRow="1" bandCol="1"/>
              <a:tblGrid>
                <a:gridCol w="9124949">
                  <a:extLst>
                    <a:ext uri="{9D8B030D-6E8A-4147-A177-3AD203B41FA5}">
                      <a16:colId xmlns:a16="http://schemas.microsoft.com/office/drawing/2014/main" val="2650501422"/>
                    </a:ext>
                  </a:extLst>
                </a:gridCol>
                <a:gridCol w="25400">
                  <a:extLst>
                    <a:ext uri="{9D8B030D-6E8A-4147-A177-3AD203B41FA5}">
                      <a16:colId xmlns:a16="http://schemas.microsoft.com/office/drawing/2014/main" val="459799626"/>
                    </a:ext>
                  </a:extLst>
                </a:gridCol>
              </a:tblGrid>
              <a:tr h="525733">
                <a:tc gridSpan="2">
                  <a:txBody>
                    <a:bodyPr/>
                    <a:lstStyle/>
                    <a:p>
                      <a:pPr marL="78105">
                        <a:lnSpc>
                          <a:spcPct val="107000"/>
                        </a:lnSpc>
                        <a:spcBef>
                          <a:spcPts val="49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2000" b="1" dirty="0" err="1">
                          <a:solidFill>
                            <a:srgbClr val="BBB8DC"/>
                          </a:solidFill>
                          <a:effectLst/>
                          <a:latin typeface="Arial" panose="020B0604020202020204" pitchFamily="34" charset="0"/>
                          <a:ea typeface="Arial" panose="020B0604020202020204" pitchFamily="34" charset="0"/>
                          <a:cs typeface="Times New Roman" panose="02020603050405020304" pitchFamily="18" charset="0"/>
                        </a:rPr>
                        <a:t>behaviours</a:t>
                      </a:r>
                      <a:r>
                        <a:rPr lang="en-US" sz="2000" b="1"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as a result of difficult thoughts and feelings:</a:t>
                      </a:r>
                      <a:endParaRPr lang="en-GB"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84341383"/>
                  </a:ext>
                </a:extLst>
              </a:tr>
              <a:tr h="559814">
                <a:tc gridSpan="2">
                  <a:txBody>
                    <a:bodyPr/>
                    <a:lstStyle/>
                    <a:p>
                      <a:pPr marL="71755">
                        <a:lnSpc>
                          <a:spcPct val="107000"/>
                        </a:lnSpc>
                        <a:spcBef>
                          <a:spcPts val="33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199685871"/>
                  </a:ext>
                </a:extLst>
              </a:tr>
              <a:tr h="559814">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You attempt suicide or high risk activities like reckless driving or taking too much drugs</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16708634"/>
                  </a:ext>
                </a:extLst>
              </a:tr>
              <a:tr h="559814">
                <a:tc>
                  <a:txBody>
                    <a:bodyPr/>
                    <a:lstStyle/>
                    <a:p>
                      <a:pPr marL="71755">
                        <a:lnSpc>
                          <a:spcPct val="107000"/>
                        </a:lnSpc>
                        <a:spcBef>
                          <a:spcPts val="390"/>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Engaging in dangerous behaviours like cutting, burning, hitting or damaging things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4484889"/>
                  </a:ext>
                </a:extLst>
              </a:tr>
              <a:tr h="646969">
                <a:tc>
                  <a:txBody>
                    <a:bodyPr/>
                    <a:lstStyle/>
                    <a:p>
                      <a:pPr marL="71755">
                        <a:lnSpc>
                          <a:spcPct val="107000"/>
                        </a:lnSpc>
                        <a:spcBef>
                          <a:spcPts val="390"/>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Spending a lot of time thinking about past pain, mistakes, or problems, or worrying about future pain mistakes and problems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64038220"/>
                  </a:ext>
                </a:extLst>
              </a:tr>
              <a:tr h="559814">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Using drugs, alcohol or smoking to cope with your emotions</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94292288"/>
                  </a:ext>
                </a:extLst>
              </a:tr>
              <a:tr h="559814">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Often changing, goals, plans, hobbies, interests or jobs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73726280"/>
                  </a:ext>
                </a:extLst>
              </a:tr>
              <a:tr h="559814">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Keeping very busy so you’re not alone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6239632"/>
                  </a:ext>
                </a:extLst>
              </a:tr>
              <a:tr h="646969">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Quitting just before achieving something, or avoiding activities where you think you might fail or be disappointed</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2404187"/>
                  </a:ext>
                </a:extLst>
              </a:tr>
              <a:tr h="559814">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Eating too much or too little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23088354"/>
                  </a:ext>
                </a:extLst>
              </a:tr>
              <a:tr h="559814">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Resigning yourself to living a miserable </a:t>
                      </a:r>
                      <a:r>
                        <a:rPr lang="en-GB" sz="2000">
                          <a:effectLst/>
                          <a:latin typeface="Arial" panose="020B0604020202020204" pitchFamily="34" charset="0"/>
                          <a:ea typeface="Arial" panose="020B0604020202020204" pitchFamily="34" charset="0"/>
                          <a:cs typeface="Times New Roman" panose="02020603050405020304" pitchFamily="18" charset="0"/>
                        </a:rPr>
                        <a:t>and unfulfilling life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831961872"/>
                  </a:ext>
                </a:extLst>
              </a:tr>
              <a:tr h="559814">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Any others?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31963196"/>
                  </a:ext>
                </a:extLst>
              </a:tr>
            </a:tbl>
          </a:graphicData>
        </a:graphic>
      </p:graphicFrame>
    </p:spTree>
    <p:extLst>
      <p:ext uri="{BB962C8B-B14F-4D97-AF65-F5344CB8AC3E}">
        <p14:creationId xmlns:p14="http://schemas.microsoft.com/office/powerpoint/2010/main" val="2330105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96ECF-5647-48A1-86D9-43ADB5D470B6}"/>
              </a:ext>
            </a:extLst>
          </p:cNvPr>
          <p:cNvGraphicFramePr>
            <a:graphicFrameLocks noGrp="1"/>
          </p:cNvGraphicFramePr>
          <p:nvPr>
            <p:extLst>
              <p:ext uri="{D42A27DB-BD31-4B8C-83A1-F6EECF244321}">
                <p14:modId xmlns:p14="http://schemas.microsoft.com/office/powerpoint/2010/main" val="3601001933"/>
              </p:ext>
            </p:extLst>
          </p:nvPr>
        </p:nvGraphicFramePr>
        <p:xfrm>
          <a:off x="1" y="0"/>
          <a:ext cx="9150349" cy="6857998"/>
        </p:xfrm>
        <a:graphic>
          <a:graphicData uri="http://schemas.openxmlformats.org/drawingml/2006/table">
            <a:tbl>
              <a:tblPr firstRow="1" firstCol="1" lastRow="1" lastCol="1" bandRow="1" bandCol="1"/>
              <a:tblGrid>
                <a:gridCol w="9124949">
                  <a:extLst>
                    <a:ext uri="{9D8B030D-6E8A-4147-A177-3AD203B41FA5}">
                      <a16:colId xmlns:a16="http://schemas.microsoft.com/office/drawing/2014/main" val="2650501422"/>
                    </a:ext>
                  </a:extLst>
                </a:gridCol>
                <a:gridCol w="25400">
                  <a:extLst>
                    <a:ext uri="{9D8B030D-6E8A-4147-A177-3AD203B41FA5}">
                      <a16:colId xmlns:a16="http://schemas.microsoft.com/office/drawing/2014/main" val="459799626"/>
                    </a:ext>
                  </a:extLst>
                </a:gridCol>
              </a:tblGrid>
              <a:tr h="618705">
                <a:tc gridSpan="2">
                  <a:txBody>
                    <a:bodyPr/>
                    <a:lstStyle/>
                    <a:p>
                      <a:pPr marL="78105">
                        <a:lnSpc>
                          <a:spcPct val="107000"/>
                        </a:lnSpc>
                        <a:spcBef>
                          <a:spcPts val="49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20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threat</a:t>
                      </a: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en-US" sz="2000" b="1"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thoughts and feelings </a:t>
                      </a:r>
                      <a:r>
                        <a:rPr lang="en-US" sz="2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towards others:</a:t>
                      </a:r>
                      <a:endParaRPr lang="en-GB"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84341383"/>
                  </a:ext>
                </a:extLst>
              </a:tr>
              <a:tr h="614498">
                <a:tc gridSpan="2">
                  <a:txBody>
                    <a:bodyPr/>
                    <a:lstStyle/>
                    <a:p>
                      <a:pPr marL="71755">
                        <a:lnSpc>
                          <a:spcPct val="107000"/>
                        </a:lnSpc>
                        <a:spcBef>
                          <a:spcPts val="33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199685871"/>
                  </a:ext>
                </a:extLst>
              </a:tr>
              <a:tr h="61449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Friends and partners will leave me forever if they are angry or upset with me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16708634"/>
                  </a:ext>
                </a:extLst>
              </a:tr>
              <a:tr h="614498">
                <a:tc>
                  <a:txBody>
                    <a:bodyPr/>
                    <a:lstStyle/>
                    <a:p>
                      <a:pPr marL="71755">
                        <a:lnSpc>
                          <a:spcPct val="107000"/>
                        </a:lnSpc>
                        <a:spcBef>
                          <a:spcPts val="390"/>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 one understands me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4484889"/>
                  </a:ext>
                </a:extLst>
              </a:tr>
              <a:tr h="61449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 not like other people and I don’t understand them</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94292288"/>
                  </a:ext>
                </a:extLst>
              </a:tr>
              <a:tr h="61449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People let you down</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73726280"/>
                  </a:ext>
                </a:extLst>
              </a:tr>
              <a:tr h="61449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People are judgmental</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6239632"/>
                  </a:ext>
                </a:extLst>
              </a:tr>
              <a:tr h="708811">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People are either completely perfect and kind, or bad and hurtful, and there’s no middle ground (sometimes called black and white thinking) </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2404187"/>
                  </a:ext>
                </a:extLst>
              </a:tr>
              <a:tr h="614498">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People don’t care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23088354"/>
                  </a:ext>
                </a:extLst>
              </a:tr>
              <a:tr h="614498">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People need to always be there for me because I can’t cope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31963196"/>
                  </a:ext>
                </a:extLst>
              </a:tr>
              <a:tr h="61449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Any others?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758372741"/>
                  </a:ext>
                </a:extLst>
              </a:tr>
            </a:tbl>
          </a:graphicData>
        </a:graphic>
      </p:graphicFrame>
    </p:spTree>
    <p:extLst>
      <p:ext uri="{BB962C8B-B14F-4D97-AF65-F5344CB8AC3E}">
        <p14:creationId xmlns:p14="http://schemas.microsoft.com/office/powerpoint/2010/main" val="204977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96ECF-5647-48A1-86D9-43ADB5D470B6}"/>
              </a:ext>
            </a:extLst>
          </p:cNvPr>
          <p:cNvGraphicFramePr>
            <a:graphicFrameLocks noGrp="1"/>
          </p:cNvGraphicFramePr>
          <p:nvPr>
            <p:extLst>
              <p:ext uri="{D42A27DB-BD31-4B8C-83A1-F6EECF244321}">
                <p14:modId xmlns:p14="http://schemas.microsoft.com/office/powerpoint/2010/main" val="4100564829"/>
              </p:ext>
            </p:extLst>
          </p:nvPr>
        </p:nvGraphicFramePr>
        <p:xfrm>
          <a:off x="0" y="6085"/>
          <a:ext cx="9150349" cy="6851916"/>
        </p:xfrm>
        <a:graphic>
          <a:graphicData uri="http://schemas.openxmlformats.org/drawingml/2006/table">
            <a:tbl>
              <a:tblPr firstRow="1" firstCol="1" lastRow="1" lastCol="1" bandRow="1" bandCol="1"/>
              <a:tblGrid>
                <a:gridCol w="9124949">
                  <a:extLst>
                    <a:ext uri="{9D8B030D-6E8A-4147-A177-3AD203B41FA5}">
                      <a16:colId xmlns:a16="http://schemas.microsoft.com/office/drawing/2014/main" val="2650501422"/>
                    </a:ext>
                  </a:extLst>
                </a:gridCol>
                <a:gridCol w="25400">
                  <a:extLst>
                    <a:ext uri="{9D8B030D-6E8A-4147-A177-3AD203B41FA5}">
                      <a16:colId xmlns:a16="http://schemas.microsoft.com/office/drawing/2014/main" val="459799626"/>
                    </a:ext>
                  </a:extLst>
                </a:gridCol>
              </a:tblGrid>
              <a:tr h="640031">
                <a:tc gridSpan="2">
                  <a:txBody>
                    <a:bodyPr/>
                    <a:lstStyle/>
                    <a:p>
                      <a:pPr marL="78105">
                        <a:lnSpc>
                          <a:spcPct val="107000"/>
                        </a:lnSpc>
                        <a:spcBef>
                          <a:spcPts val="49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Common </a:t>
                      </a:r>
                      <a:r>
                        <a:rPr lang="en-US" sz="2000" b="1" dirty="0" err="1">
                          <a:solidFill>
                            <a:srgbClr val="BBB8DC"/>
                          </a:solidFill>
                          <a:effectLst/>
                          <a:latin typeface="Arial" panose="020B0604020202020204" pitchFamily="34" charset="0"/>
                          <a:ea typeface="Arial" panose="020B0604020202020204" pitchFamily="34" charset="0"/>
                          <a:cs typeface="Times New Roman" panose="02020603050405020304" pitchFamily="18" charset="0"/>
                        </a:rPr>
                        <a:t>behaviours</a:t>
                      </a:r>
                      <a:r>
                        <a:rPr lang="en-US" sz="2000" b="1" dirty="0">
                          <a:solidFill>
                            <a:srgbClr val="BBB8DC"/>
                          </a:solidFill>
                          <a:effectLst/>
                          <a:latin typeface="Arial" panose="020B0604020202020204" pitchFamily="34" charset="0"/>
                          <a:ea typeface="Arial" panose="020B0604020202020204" pitchFamily="34" charset="0"/>
                          <a:cs typeface="Times New Roman" panose="02020603050405020304" pitchFamily="18" charset="0"/>
                        </a:rPr>
                        <a:t> </a:t>
                      </a:r>
                      <a:r>
                        <a:rPr lang="en-US" sz="20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towards others as a result of the thoughts and feelings:</a:t>
                      </a:r>
                      <a:endParaRPr lang="en-GB"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extLst>
                  <a:ext uri="{0D108BD9-81ED-4DB2-BD59-A6C34878D82A}">
                    <a16:rowId xmlns:a16="http://schemas.microsoft.com/office/drawing/2014/main" val="384341383"/>
                  </a:ext>
                </a:extLst>
              </a:tr>
              <a:tr h="605408">
                <a:tc gridSpan="2">
                  <a:txBody>
                    <a:bodyPr/>
                    <a:lstStyle/>
                    <a:p>
                      <a:pPr marL="71755">
                        <a:lnSpc>
                          <a:spcPct val="107000"/>
                        </a:lnSpc>
                        <a:spcBef>
                          <a:spcPts val="335"/>
                        </a:spcBef>
                        <a:spcAft>
                          <a:spcPts val="0"/>
                        </a:spcAft>
                      </a:pPr>
                      <a:r>
                        <a:rPr lang="en-US" sz="20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Please tick where appropriate:</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hMerge="1">
                  <a:txBody>
                    <a:bodyPr/>
                    <a:lstStyle/>
                    <a:p>
                      <a:endParaRPr lang="en-GB"/>
                    </a:p>
                  </a:txBody>
                  <a:tcPr/>
                </a:tc>
                <a:extLst>
                  <a:ext uri="{0D108BD9-81ED-4DB2-BD59-A6C34878D82A}">
                    <a16:rowId xmlns:a16="http://schemas.microsoft.com/office/drawing/2014/main" val="2199685871"/>
                  </a:ext>
                </a:extLst>
              </a:tr>
              <a:tr h="60540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You take your painful feelings out on others</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16708634"/>
                  </a:ext>
                </a:extLst>
              </a:tr>
              <a:tr h="605408">
                <a:tc>
                  <a:txBody>
                    <a:bodyPr/>
                    <a:lstStyle/>
                    <a:p>
                      <a:pPr marL="71755">
                        <a:lnSpc>
                          <a:spcPct val="107000"/>
                        </a:lnSpc>
                        <a:spcBef>
                          <a:spcPts val="390"/>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Struggling to trust others </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614484889"/>
                  </a:ext>
                </a:extLst>
              </a:tr>
              <a:tr h="670295">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Wanting to be close to people but worrying they will leave or reject you, and so avoiding them.</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994292288"/>
                  </a:ext>
                </a:extLst>
              </a:tr>
              <a:tr h="605408">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Having unrealistic expectations of them (e.g. that they can always be available)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573726280"/>
                  </a:ext>
                </a:extLst>
              </a:tr>
              <a:tr h="605408">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Contacting people very frequently </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76239632"/>
                  </a:ext>
                </a:extLst>
              </a:tr>
              <a:tr h="698326">
                <a:tc>
                  <a:txBody>
                    <a:bodyPr/>
                    <a:lstStyle/>
                    <a:p>
                      <a:pPr marL="71755">
                        <a:lnSpc>
                          <a:spcPct val="107000"/>
                        </a:lnSpc>
                        <a:spcBef>
                          <a:spcPts val="395"/>
                        </a:spcBef>
                        <a:spcAft>
                          <a:spcPts val="0"/>
                        </a:spcAft>
                      </a:pPr>
                      <a:r>
                        <a:rPr lang="en-US"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Ending relationships with friends and partner because you think they might leave you</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32404187"/>
                  </a:ext>
                </a:extLst>
              </a:tr>
              <a:tr h="605408">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Isolating yourself from others to avoid possible pain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792816062"/>
                  </a:ext>
                </a:extLst>
              </a:tr>
              <a:tr h="605408">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Anxiously looking out for signs that people might reject you.</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23088354"/>
                  </a:ext>
                </a:extLst>
              </a:tr>
              <a:tr h="605408">
                <a:tc>
                  <a:txBody>
                    <a:bodyPr/>
                    <a:lstStyle/>
                    <a:p>
                      <a:pPr marL="71755">
                        <a:lnSpc>
                          <a:spcPct val="107000"/>
                        </a:lnSpc>
                        <a:spcBef>
                          <a:spcPts val="395"/>
                        </a:spcBef>
                        <a:spcAft>
                          <a:spcPts val="0"/>
                        </a:spcAft>
                      </a:pPr>
                      <a:r>
                        <a:rPr lang="en-GB" sz="2000" dirty="0">
                          <a:effectLst/>
                          <a:latin typeface="Arial" panose="020B0604020202020204" pitchFamily="34" charset="0"/>
                          <a:ea typeface="Arial" panose="020B0604020202020204" pitchFamily="34" charset="0"/>
                          <a:cs typeface="Times New Roman" panose="02020603050405020304" pitchFamily="18" charset="0"/>
                        </a:rPr>
                        <a:t>Any others?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8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31963196"/>
                  </a:ext>
                </a:extLst>
              </a:tr>
            </a:tbl>
          </a:graphicData>
        </a:graphic>
      </p:graphicFrame>
    </p:spTree>
    <p:extLst>
      <p:ext uri="{BB962C8B-B14F-4D97-AF65-F5344CB8AC3E}">
        <p14:creationId xmlns:p14="http://schemas.microsoft.com/office/powerpoint/2010/main" val="183146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ABB8A5-9B36-4314-B379-612DAE09E0A0}"/>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1259630" y="1484784"/>
            <a:ext cx="7884369" cy="5570091"/>
          </a:xfrm>
        </p:spPr>
        <p:txBody>
          <a:bodyPr>
            <a:noAutofit/>
          </a:bodyPr>
          <a:lstStyle/>
          <a:p>
            <a:pPr eaLnBrk="1" hangingPunct="1"/>
            <a:r>
              <a:rPr lang="en-GB" altLang="en-US" dirty="0">
                <a:solidFill>
                  <a:srgbClr val="512275"/>
                </a:solidFill>
                <a:ea typeface="ＭＳ Ｐゴシック" panose="020B0600070205080204" pitchFamily="34" charset="-128"/>
                <a:cs typeface="Arial" panose="020B0604020202020204" pitchFamily="34" charset="0"/>
              </a:rPr>
              <a:t>In order to survive we need to do more than avoid danger, we need to get shelter, form relationships, food, social position, secure resources, relationships etc..</a:t>
            </a:r>
          </a:p>
          <a:p>
            <a:pPr eaLnBrk="1" hangingPunct="1"/>
            <a:r>
              <a:rPr lang="en-GB" altLang="en-US" dirty="0">
                <a:solidFill>
                  <a:srgbClr val="512275"/>
                </a:solidFill>
                <a:ea typeface="ＭＳ Ｐゴシック" panose="020B0600070205080204" pitchFamily="34" charset="-128"/>
                <a:cs typeface="Arial" panose="020B0604020202020204" pitchFamily="34" charset="0"/>
              </a:rPr>
              <a:t>To do this we need to be motivated to go out and look for things, and take pleasure in doing, achieving and acquiring</a:t>
            </a:r>
          </a:p>
          <a:p>
            <a:pPr eaLnBrk="1" hangingPunct="1"/>
            <a:r>
              <a:rPr lang="en-GB" altLang="en-US" dirty="0">
                <a:solidFill>
                  <a:srgbClr val="0070C0"/>
                </a:solidFill>
                <a:ea typeface="ＭＳ Ｐゴシック" panose="020B0600070205080204" pitchFamily="34" charset="-128"/>
                <a:cs typeface="Arial" panose="020B0604020202020204" pitchFamily="34" charset="0"/>
              </a:rPr>
              <a:t>Drive</a:t>
            </a:r>
            <a:r>
              <a:rPr lang="en-GB" altLang="en-US" dirty="0">
                <a:solidFill>
                  <a:srgbClr val="512275"/>
                </a:solidFill>
                <a:ea typeface="ＭＳ Ｐゴシック" panose="020B0600070205080204" pitchFamily="34" charset="-128"/>
                <a:cs typeface="Arial" panose="020B0604020202020204" pitchFamily="34" charset="0"/>
              </a:rPr>
              <a:t> system gives us feelings of excitement, buzz, lust, ambition, feeling good about ourselves </a:t>
            </a:r>
          </a:p>
          <a:p>
            <a:endParaRPr lang="en-GB" altLang="en-US" sz="1600" b="1"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sz="2500"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556930" y="28277"/>
            <a:ext cx="8229600" cy="1143000"/>
          </a:xfrm>
        </p:spPr>
        <p:txBody>
          <a:bodyPr/>
          <a:lstStyle/>
          <a:p>
            <a:pPr eaLnBrk="1" hangingPunct="1"/>
            <a:r>
              <a:rPr lang="en-GB" altLang="en-US" b="1" dirty="0">
                <a:solidFill>
                  <a:srgbClr val="0070C0"/>
                </a:solidFill>
                <a:latin typeface="Segoe Print" panose="02000600000000000000" pitchFamily="2" charset="0"/>
                <a:ea typeface="ＭＳ Ｐゴシック" panose="020B0600070205080204" pitchFamily="34" charset="-128"/>
                <a:cs typeface="Arial Bold" panose="020B0704020202020204" pitchFamily="34" charset="0"/>
              </a:rPr>
              <a:t>Drive: </a:t>
            </a:r>
            <a:r>
              <a:rPr lang="en-GB" altLang="en-US"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Seeking and doing</a:t>
            </a:r>
          </a:p>
        </p:txBody>
      </p:sp>
      <p:sp>
        <p:nvSpPr>
          <p:cNvPr id="5" name="Rectangular Callout 4">
            <a:extLst>
              <a:ext uri="{FF2B5EF4-FFF2-40B4-BE49-F238E27FC236}">
                <a16:creationId xmlns:a16="http://schemas.microsoft.com/office/drawing/2014/main" id="{722DD1D8-894D-4F04-A85D-6F1093E5D8F6}"/>
              </a:ext>
            </a:extLst>
          </p:cNvPr>
          <p:cNvSpPr/>
          <p:nvPr/>
        </p:nvSpPr>
        <p:spPr>
          <a:xfrm>
            <a:off x="1043608" y="164371"/>
            <a:ext cx="7256244" cy="870812"/>
          </a:xfrm>
          <a:prstGeom prst="wedgeRectCallout">
            <a:avLst>
              <a:gd name="adj1" fmla="val -57873"/>
              <a:gd name="adj2" fmla="val -316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300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ABB8A5-9B36-4314-B379-612DAE09E0A0}"/>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1259630" y="1484784"/>
            <a:ext cx="7884369" cy="5570091"/>
          </a:xfrm>
        </p:spPr>
        <p:txBody>
          <a:bodyPr>
            <a:noAutofit/>
          </a:bodyPr>
          <a:lstStyle/>
          <a:p>
            <a:pPr eaLnBrk="1" hangingPunct="1"/>
            <a:r>
              <a:rPr lang="en-GB" altLang="en-US" dirty="0">
                <a:solidFill>
                  <a:srgbClr val="512275"/>
                </a:solidFill>
                <a:ea typeface="ＭＳ Ｐゴシック" panose="020B0600070205080204" pitchFamily="34" charset="-128"/>
                <a:cs typeface="Arial" panose="020B0604020202020204" pitchFamily="34" charset="0"/>
              </a:rPr>
              <a:t>What things give you a sense of achievement, buzz or high (helpful or unhelpful)?</a:t>
            </a:r>
          </a:p>
          <a:p>
            <a:pPr marL="0" indent="0">
              <a:buNone/>
            </a:pPr>
            <a:endParaRPr lang="en-GB" altLang="en-US" sz="1600" b="1"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sz="2500"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556930" y="28277"/>
            <a:ext cx="8229600" cy="1143000"/>
          </a:xfrm>
        </p:spPr>
        <p:txBody>
          <a:bodyPr/>
          <a:lstStyle/>
          <a:p>
            <a:pPr eaLnBrk="1" hangingPunct="1"/>
            <a:r>
              <a:rPr lang="en-GB" altLang="en-US" b="1" dirty="0">
                <a:solidFill>
                  <a:srgbClr val="0070C0"/>
                </a:solidFill>
                <a:latin typeface="Segoe Print" panose="02000600000000000000" pitchFamily="2" charset="0"/>
                <a:ea typeface="ＭＳ Ｐゴシック" panose="020B0600070205080204" pitchFamily="34" charset="-128"/>
                <a:cs typeface="Arial Bold" panose="020B0704020202020204" pitchFamily="34" charset="0"/>
              </a:rPr>
              <a:t>Drive: </a:t>
            </a:r>
            <a:r>
              <a:rPr lang="en-GB" altLang="en-US"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Exercise</a:t>
            </a:r>
          </a:p>
        </p:txBody>
      </p:sp>
      <p:sp>
        <p:nvSpPr>
          <p:cNvPr id="5" name="Rectangular Callout 4">
            <a:extLst>
              <a:ext uri="{FF2B5EF4-FFF2-40B4-BE49-F238E27FC236}">
                <a16:creationId xmlns:a16="http://schemas.microsoft.com/office/drawing/2014/main" id="{722DD1D8-894D-4F04-A85D-6F1093E5D8F6}"/>
              </a:ext>
            </a:extLst>
          </p:cNvPr>
          <p:cNvSpPr/>
          <p:nvPr/>
        </p:nvSpPr>
        <p:spPr>
          <a:xfrm>
            <a:off x="1043608" y="164371"/>
            <a:ext cx="7256244" cy="870812"/>
          </a:xfrm>
          <a:prstGeom prst="wedgeRectCallout">
            <a:avLst>
              <a:gd name="adj1" fmla="val -57873"/>
              <a:gd name="adj2" fmla="val -316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7733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ABB8A5-9B36-4314-B379-612DAE09E0A0}"/>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1259631" y="1383340"/>
            <a:ext cx="7884369" cy="5570091"/>
          </a:xfrm>
        </p:spPr>
        <p:txBody>
          <a:bodyPr>
            <a:noAutofit/>
          </a:bodyPr>
          <a:lstStyle/>
          <a:p>
            <a:r>
              <a:rPr lang="en-US" sz="2600" dirty="0">
                <a:solidFill>
                  <a:srgbClr val="512275"/>
                </a:solidFill>
              </a:rPr>
              <a:t>The drive system can help keep working towards important life goals.</a:t>
            </a:r>
          </a:p>
          <a:p>
            <a:r>
              <a:rPr lang="en-US" sz="2600" dirty="0">
                <a:solidFill>
                  <a:srgbClr val="512275"/>
                </a:solidFill>
              </a:rPr>
              <a:t>However, at the extreme, </a:t>
            </a:r>
            <a:r>
              <a:rPr lang="en-US" sz="2600" dirty="0">
                <a:solidFill>
                  <a:srgbClr val="0070C0"/>
                </a:solidFill>
              </a:rPr>
              <a:t>Drive</a:t>
            </a:r>
            <a:r>
              <a:rPr lang="en-US" sz="2600" dirty="0">
                <a:solidFill>
                  <a:srgbClr val="512275"/>
                </a:solidFill>
              </a:rPr>
              <a:t> can lead to addictive and compulsive </a:t>
            </a:r>
            <a:r>
              <a:rPr lang="en-US" sz="2600" dirty="0" err="1">
                <a:solidFill>
                  <a:srgbClr val="512275"/>
                </a:solidFill>
              </a:rPr>
              <a:t>behaviours</a:t>
            </a:r>
            <a:r>
              <a:rPr lang="en-US" sz="2600" dirty="0">
                <a:solidFill>
                  <a:srgbClr val="512275"/>
                </a:solidFill>
              </a:rPr>
              <a:t> :</a:t>
            </a:r>
          </a:p>
          <a:p>
            <a:pPr marL="0" indent="0">
              <a:buNone/>
            </a:pPr>
            <a:r>
              <a:rPr lang="en-US" sz="2600" dirty="0">
                <a:solidFill>
                  <a:srgbClr val="512275"/>
                </a:solidFill>
              </a:rPr>
              <a:t>e.g., chasing relationships, or the ‘high’ associated with drugs, or compulsive </a:t>
            </a:r>
            <a:r>
              <a:rPr lang="en-US" sz="2600" dirty="0" err="1">
                <a:solidFill>
                  <a:srgbClr val="512275"/>
                </a:solidFill>
              </a:rPr>
              <a:t>behaviours</a:t>
            </a:r>
            <a:r>
              <a:rPr lang="en-US" sz="2600" dirty="0">
                <a:solidFill>
                  <a:srgbClr val="512275"/>
                </a:solidFill>
              </a:rPr>
              <a:t> such as gambling, spending, video games, or keeping very busy and starting lots of new interests, hobbies, activities, or working very hard and having very </a:t>
            </a:r>
            <a:r>
              <a:rPr lang="en-US" sz="2600">
                <a:solidFill>
                  <a:srgbClr val="512275"/>
                </a:solidFill>
              </a:rPr>
              <a:t>high standards.</a:t>
            </a:r>
          </a:p>
          <a:p>
            <a:pPr marL="0" indent="0">
              <a:buNone/>
            </a:pPr>
            <a:endParaRPr lang="en-US" sz="2600" dirty="0">
              <a:solidFill>
                <a:srgbClr val="512275"/>
              </a:solidFill>
            </a:endParaRPr>
          </a:p>
          <a:p>
            <a:pPr marL="0" indent="0">
              <a:buNone/>
            </a:pPr>
            <a:r>
              <a:rPr lang="en-GB" altLang="en-US" sz="2600" dirty="0">
                <a:solidFill>
                  <a:srgbClr val="512275"/>
                </a:solidFill>
                <a:ea typeface="ＭＳ Ｐゴシック" panose="020B0600070205080204" pitchFamily="34" charset="-128"/>
                <a:cs typeface="Arial" panose="020B0604020202020204" pitchFamily="34" charset="0"/>
              </a:rPr>
              <a:t>In depression this system shuts down and people lose all motivated, they can struggle to get </a:t>
            </a:r>
          </a:p>
          <a:p>
            <a:endParaRPr lang="en-GB" altLang="en-US" sz="1600" b="1"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sz="2500"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556930" y="28277"/>
            <a:ext cx="8229600" cy="1143000"/>
          </a:xfrm>
        </p:spPr>
        <p:txBody>
          <a:bodyPr/>
          <a:lstStyle/>
          <a:p>
            <a:pPr eaLnBrk="1" hangingPunct="1"/>
            <a:r>
              <a:rPr lang="en-GB" altLang="en-US" b="1" dirty="0">
                <a:solidFill>
                  <a:srgbClr val="0070C0"/>
                </a:solidFill>
                <a:latin typeface="Segoe Print" panose="02000600000000000000" pitchFamily="2" charset="0"/>
                <a:ea typeface="ＭＳ Ｐゴシック" panose="020B0600070205080204" pitchFamily="34" charset="-128"/>
                <a:cs typeface="Arial Bold" panose="020B0704020202020204" pitchFamily="34" charset="0"/>
              </a:rPr>
              <a:t>Drive: </a:t>
            </a:r>
            <a:r>
              <a:rPr lang="en-GB" altLang="en-US"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Seeking and doing</a:t>
            </a:r>
          </a:p>
        </p:txBody>
      </p:sp>
      <p:sp>
        <p:nvSpPr>
          <p:cNvPr id="5" name="Rectangular Callout 4">
            <a:extLst>
              <a:ext uri="{FF2B5EF4-FFF2-40B4-BE49-F238E27FC236}">
                <a16:creationId xmlns:a16="http://schemas.microsoft.com/office/drawing/2014/main" id="{722DD1D8-894D-4F04-A85D-6F1093E5D8F6}"/>
              </a:ext>
            </a:extLst>
          </p:cNvPr>
          <p:cNvSpPr/>
          <p:nvPr/>
        </p:nvSpPr>
        <p:spPr>
          <a:xfrm>
            <a:off x="1043608" y="164371"/>
            <a:ext cx="7256244" cy="870812"/>
          </a:xfrm>
          <a:prstGeom prst="wedgeRectCallout">
            <a:avLst>
              <a:gd name="adj1" fmla="val -57873"/>
              <a:gd name="adj2" fmla="val -316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39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693AC5-9ED9-459A-ADB3-F28530225284}"/>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2483768" y="1557338"/>
            <a:ext cx="6660232" cy="5184030"/>
          </a:xfrm>
        </p:spPr>
        <p:txBody>
          <a:bodyPr>
            <a:noAutofit/>
          </a:bodyPr>
          <a:lstStyle/>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129208" y="164697"/>
            <a:ext cx="8229600" cy="1143000"/>
          </a:xfrm>
        </p:spPr>
        <p:txBody>
          <a:bodyPr/>
          <a:lstStyle/>
          <a:p>
            <a:pPr eaLnBrk="1" hangingPunct="1"/>
            <a:r>
              <a:rPr lang="en-GB" altLang="en-US" b="1" dirty="0">
                <a:solidFill>
                  <a:srgbClr val="92D050"/>
                </a:solidFill>
                <a:latin typeface="Segoe Print" panose="02000600000000000000" pitchFamily="2" charset="0"/>
                <a:ea typeface="ＭＳ Ｐゴシック" panose="020B0600070205080204" pitchFamily="34" charset="-128"/>
                <a:cs typeface="Arial Bold" panose="020B0704020202020204" pitchFamily="34" charset="0"/>
              </a:rPr>
              <a:t>Soothing: </a:t>
            </a:r>
            <a:r>
              <a:rPr lang="en-GB" altLang="en-US"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calm, safe</a:t>
            </a:r>
          </a:p>
        </p:txBody>
      </p:sp>
      <p:sp>
        <p:nvSpPr>
          <p:cNvPr id="5" name="Content Placeholder 2">
            <a:extLst>
              <a:ext uri="{FF2B5EF4-FFF2-40B4-BE49-F238E27FC236}">
                <a16:creationId xmlns:a16="http://schemas.microsoft.com/office/drawing/2014/main" id="{3BD7EA8A-1C20-4B80-B0AF-C941A8A464AF}"/>
              </a:ext>
            </a:extLst>
          </p:cNvPr>
          <p:cNvSpPr txBox="1">
            <a:spLocks/>
          </p:cNvSpPr>
          <p:nvPr/>
        </p:nvSpPr>
        <p:spPr>
          <a:xfrm>
            <a:off x="1331641" y="1709738"/>
            <a:ext cx="7560839" cy="51840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solidFill>
                  <a:srgbClr val="512275"/>
                </a:solidFill>
                <a:ea typeface="ＭＳ Ｐゴシック" panose="020B0600070205080204" pitchFamily="34" charset="-128"/>
                <a:cs typeface="Arial" panose="020B0604020202020204" pitchFamily="34" charset="0"/>
              </a:rPr>
              <a:t>Feeling of being safe, calm, peaceful</a:t>
            </a:r>
          </a:p>
          <a:p>
            <a:r>
              <a:rPr lang="en-GB" altLang="en-US" sz="2400" dirty="0">
                <a:solidFill>
                  <a:srgbClr val="512275"/>
                </a:solidFill>
                <a:ea typeface="ＭＳ Ｐゴシック" panose="020B0600070205080204" pitchFamily="34" charset="-128"/>
                <a:cs typeface="Arial" panose="020B0604020202020204" pitchFamily="34" charset="0"/>
              </a:rPr>
              <a:t>Balances us out when there is no danger (threat) or nothing we need (drive)</a:t>
            </a:r>
          </a:p>
          <a:p>
            <a:r>
              <a:rPr lang="en-GB" altLang="en-US" sz="2400" dirty="0">
                <a:solidFill>
                  <a:srgbClr val="512275"/>
                </a:solidFill>
                <a:ea typeface="ＭＳ Ｐゴシック" panose="020B0600070205080204" pitchFamily="34" charset="-128"/>
                <a:cs typeface="Arial" panose="020B0604020202020204" pitchFamily="34" charset="0"/>
              </a:rPr>
              <a:t>Helps us reduce stress, improves physical health (improves immune system) and digestion (constipation, diarrhoea, heartburn, bloating)</a:t>
            </a:r>
          </a:p>
          <a:p>
            <a:r>
              <a:rPr lang="en-GB" altLang="en-US" sz="2400" dirty="0">
                <a:solidFill>
                  <a:srgbClr val="512275"/>
                </a:solidFill>
                <a:ea typeface="ＭＳ Ｐゴシック" panose="020B0600070205080204" pitchFamily="34" charset="-128"/>
                <a:cs typeface="Arial" panose="020B0604020202020204" pitchFamily="34" charset="0"/>
              </a:rPr>
              <a:t>Close, safe connections/relationships with others can fuel the soothing system</a:t>
            </a:r>
          </a:p>
          <a:p>
            <a:r>
              <a:rPr lang="en-GB" altLang="en-US" sz="2400" dirty="0">
                <a:solidFill>
                  <a:srgbClr val="512275"/>
                </a:solidFill>
                <a:ea typeface="ＭＳ Ｐゴシック" panose="020B0600070205080204" pitchFamily="34" charset="-128"/>
                <a:cs typeface="Arial" panose="020B0604020202020204" pitchFamily="34" charset="0"/>
              </a:rPr>
              <a:t>Often people with mental health difficulties have a history of trauma and difficult relationships meaning they find it hard to get into “soothing” to calm emotions down and being with others feels </a:t>
            </a:r>
            <a:r>
              <a:rPr lang="en-GB" altLang="en-US" sz="2400" i="1" dirty="0">
                <a:solidFill>
                  <a:srgbClr val="512275"/>
                </a:solidFill>
                <a:ea typeface="ＭＳ Ｐゴシック" panose="020B0600070205080204" pitchFamily="34" charset="-128"/>
                <a:cs typeface="Arial" panose="020B0604020202020204" pitchFamily="34" charset="0"/>
              </a:rPr>
              <a:t>unsafe</a:t>
            </a: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Rectangular Callout 4">
            <a:extLst>
              <a:ext uri="{FF2B5EF4-FFF2-40B4-BE49-F238E27FC236}">
                <a16:creationId xmlns:a16="http://schemas.microsoft.com/office/drawing/2014/main" id="{88ACB812-57F8-45B6-80F4-803B45D7D296}"/>
              </a:ext>
            </a:extLst>
          </p:cNvPr>
          <p:cNvSpPr/>
          <p:nvPr/>
        </p:nvSpPr>
        <p:spPr>
          <a:xfrm>
            <a:off x="1043608" y="339644"/>
            <a:ext cx="7256244" cy="870812"/>
          </a:xfrm>
          <a:prstGeom prst="wedgeRectCallout">
            <a:avLst>
              <a:gd name="adj1" fmla="val -57873"/>
              <a:gd name="adj2" fmla="val -316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744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24"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p:cNvSpPr txBox="1">
            <a:spLocks/>
          </p:cNvSpPr>
          <p:nvPr/>
        </p:nvSpPr>
        <p:spPr>
          <a:xfrm>
            <a:off x="1475656" y="1412776"/>
            <a:ext cx="8126441" cy="2954664"/>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2160" lvl="2">
              <a:lnSpc>
                <a:spcPct val="120000"/>
              </a:lnSpc>
              <a:defRPr/>
            </a:pPr>
            <a:r>
              <a:rPr lang="en-GB" sz="5400" dirty="0">
                <a:solidFill>
                  <a:srgbClr val="512275"/>
                </a:solidFill>
                <a:latin typeface="Verdana"/>
                <a:ea typeface="Geneva" charset="0"/>
                <a:cs typeface="Verdana"/>
              </a:rPr>
              <a:t>Emotional regulation </a:t>
            </a:r>
          </a:p>
        </p:txBody>
      </p:sp>
      <p:sp>
        <p:nvSpPr>
          <p:cNvPr id="7" name="Rectangle 6">
            <a:extLst>
              <a:ext uri="{FF2B5EF4-FFF2-40B4-BE49-F238E27FC236}">
                <a16:creationId xmlns:a16="http://schemas.microsoft.com/office/drawing/2014/main" id="{D5E9880B-E359-4E4A-A854-4EA88EB2F535}"/>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p:cNvSpPr/>
          <p:nvPr/>
        </p:nvSpPr>
        <p:spPr>
          <a:xfrm>
            <a:off x="1619672" y="1335075"/>
            <a:ext cx="7344816" cy="1877902"/>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8399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ABE3227-4382-4B88-A134-B296A2E96162}"/>
              </a:ext>
            </a:extLst>
          </p:cNvPr>
          <p:cNvSpPr>
            <a:spLocks noGrp="1"/>
          </p:cNvSpPr>
          <p:nvPr>
            <p:ph type="title"/>
          </p:nvPr>
        </p:nvSpPr>
        <p:spPr>
          <a:xfrm>
            <a:off x="1033165" y="201581"/>
            <a:ext cx="7581726" cy="1143000"/>
          </a:xfrm>
        </p:spPr>
        <p:txBody>
          <a:bodyPr rtlCol="0">
            <a:normAutofit fontScale="90000"/>
          </a:bodyPr>
          <a:lstStyle/>
          <a:p>
            <a:pPr eaLnBrk="1" fontAlgn="auto" hangingPunct="1">
              <a:spcAft>
                <a:spcPts val="0"/>
              </a:spcAft>
              <a:defRPr/>
            </a:pPr>
            <a:r>
              <a:rPr lang="en-GB" altLang="en-US" b="1" dirty="0">
                <a:solidFill>
                  <a:srgbClr val="512275"/>
                </a:solidFill>
                <a:ea typeface="ＭＳ Ｐゴシック" panose="020B0600070205080204" pitchFamily="34" charset="-128"/>
                <a:cs typeface="Arial Bold" panose="020B0704020202020204" pitchFamily="34" charset="0"/>
              </a:rPr>
              <a:t>EXERCISE: More about the three circles</a:t>
            </a:r>
          </a:p>
        </p:txBody>
      </p:sp>
      <p:sp>
        <p:nvSpPr>
          <p:cNvPr id="3" name="Content Placeholder 2">
            <a:extLst>
              <a:ext uri="{FF2B5EF4-FFF2-40B4-BE49-F238E27FC236}">
                <a16:creationId xmlns:a16="http://schemas.microsoft.com/office/drawing/2014/main" id="{F4A2BAE6-8CDE-4F0A-9F0E-A7DA471A1AED}"/>
              </a:ext>
            </a:extLst>
          </p:cNvPr>
          <p:cNvSpPr>
            <a:spLocks noGrp="1"/>
          </p:cNvSpPr>
          <p:nvPr>
            <p:ph idx="1"/>
          </p:nvPr>
        </p:nvSpPr>
        <p:spPr>
          <a:xfrm>
            <a:off x="1331641" y="1773238"/>
            <a:ext cx="7366272" cy="4968130"/>
          </a:xfrm>
        </p:spPr>
        <p:txBody>
          <a:bodyPr>
            <a:normAutofit fontScale="85000" lnSpcReduction="10000"/>
          </a:bodyPr>
          <a:lstStyle/>
          <a:p>
            <a:pPr eaLnBrk="1" hangingPunct="1">
              <a:lnSpc>
                <a:spcPct val="80000"/>
              </a:lnSpc>
            </a:pPr>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r>
              <a:rPr lang="en-US" altLang="en-US" dirty="0">
                <a:solidFill>
                  <a:srgbClr val="512275"/>
                </a:solidFill>
                <a:ea typeface="ＭＳ Ｐゴシック" panose="020B0600070205080204" pitchFamily="34" charset="-128"/>
                <a:cs typeface="Arial" panose="020B0604020202020204" pitchFamily="34" charset="0"/>
              </a:rPr>
              <a:t>Imagine yourself in a situation where you felt very critical of yourself or someone being very critical of you </a:t>
            </a:r>
            <a:r>
              <a:rPr lang="en-GB" altLang="en-US" dirty="0">
                <a:solidFill>
                  <a:srgbClr val="512275"/>
                </a:solidFill>
                <a:ea typeface="ＭＳ Ｐゴシック" panose="020B0600070205080204" pitchFamily="34" charset="-128"/>
                <a:cs typeface="Arial" panose="020B0604020202020204" pitchFamily="34" charset="0"/>
              </a:rPr>
              <a:t>– </a:t>
            </a:r>
            <a:r>
              <a:rPr lang="en-GB" altLang="en-US" u="sng" dirty="0">
                <a:solidFill>
                  <a:srgbClr val="512275"/>
                </a:solidFill>
                <a:ea typeface="ＭＳ Ｐゴシック" panose="020B0600070205080204" pitchFamily="34" charset="-128"/>
                <a:cs typeface="Arial" panose="020B0604020202020204" pitchFamily="34" charset="0"/>
              </a:rPr>
              <a:t>which circle would you be in?</a:t>
            </a:r>
          </a:p>
          <a:p>
            <a:pPr marL="0" indent="0" eaLnBrk="1" hangingPunct="1">
              <a:lnSpc>
                <a:spcPct val="80000"/>
              </a:lnSpc>
              <a:buNone/>
            </a:pPr>
            <a:endParaRPr lang="en-US" altLang="en-US" dirty="0">
              <a:solidFill>
                <a:srgbClr val="512275"/>
              </a:solidFill>
              <a:ea typeface="ＭＳ Ｐゴシック" panose="020B0600070205080204" pitchFamily="34" charset="-128"/>
              <a:cs typeface="Arial" panose="020B0604020202020204" pitchFamily="34" charset="0"/>
            </a:endParaRPr>
          </a:p>
          <a:p>
            <a:pPr>
              <a:lnSpc>
                <a:spcPct val="80000"/>
              </a:lnSpc>
            </a:pPr>
            <a:r>
              <a:rPr lang="en-US" altLang="en-US" dirty="0">
                <a:solidFill>
                  <a:srgbClr val="512275"/>
                </a:solidFill>
                <a:ea typeface="ＭＳ Ｐゴシック" panose="020B0600070205080204" pitchFamily="34" charset="-128"/>
                <a:cs typeface="Arial" panose="020B0604020202020204" pitchFamily="34" charset="0"/>
              </a:rPr>
              <a:t>Imagine yourself in a highly anxious state </a:t>
            </a:r>
            <a:r>
              <a:rPr lang="en-GB" altLang="en-US" dirty="0">
                <a:solidFill>
                  <a:srgbClr val="512275"/>
                </a:solidFill>
                <a:ea typeface="ＭＳ Ｐゴシック" panose="020B0600070205080204" pitchFamily="34" charset="-128"/>
                <a:cs typeface="Arial" panose="020B0604020202020204" pitchFamily="34" charset="0"/>
              </a:rPr>
              <a:t>– </a:t>
            </a:r>
            <a:r>
              <a:rPr lang="en-GB" altLang="en-US" u="sng" dirty="0">
                <a:solidFill>
                  <a:srgbClr val="512275"/>
                </a:solidFill>
                <a:ea typeface="ＭＳ Ｐゴシック" panose="020B0600070205080204" pitchFamily="34" charset="-128"/>
                <a:cs typeface="Arial" panose="020B0604020202020204" pitchFamily="34" charset="0"/>
              </a:rPr>
              <a:t>which circle would you be in?</a:t>
            </a:r>
            <a:endParaRPr lang="en-US" altLang="en-US" u="sng" dirty="0">
              <a:solidFill>
                <a:srgbClr val="512275"/>
              </a:solidFill>
              <a:ea typeface="ＭＳ Ｐゴシック" panose="020B0600070205080204" pitchFamily="34" charset="-128"/>
              <a:cs typeface="Arial" panose="020B0604020202020204" pitchFamily="34" charset="0"/>
            </a:endParaRPr>
          </a:p>
          <a:p>
            <a:pPr marL="0" indent="0" eaLnBrk="1" hangingPunct="1">
              <a:lnSpc>
                <a:spcPct val="80000"/>
              </a:lnSpc>
              <a:buNone/>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r>
              <a:rPr lang="en-GB" altLang="en-US" dirty="0">
                <a:solidFill>
                  <a:srgbClr val="512275"/>
                </a:solidFill>
                <a:ea typeface="ＭＳ Ｐゴシック" panose="020B0600070205080204" pitchFamily="34" charset="-128"/>
                <a:cs typeface="Arial" panose="020B0604020202020204" pitchFamily="34" charset="0"/>
              </a:rPr>
              <a:t>Imagine you had just realised you had won on a </a:t>
            </a:r>
            <a:r>
              <a:rPr lang="en-GB" altLang="en-US" dirty="0" err="1">
                <a:solidFill>
                  <a:srgbClr val="512275"/>
                </a:solidFill>
                <a:ea typeface="ＭＳ Ｐゴシック" panose="020B0600070205080204" pitchFamily="34" charset="-128"/>
                <a:cs typeface="Arial" panose="020B0604020202020204" pitchFamily="34" charset="0"/>
              </a:rPr>
              <a:t>scratchcard</a:t>
            </a:r>
            <a:r>
              <a:rPr lang="en-GB" altLang="en-US" dirty="0">
                <a:solidFill>
                  <a:srgbClr val="512275"/>
                </a:solidFill>
                <a:ea typeface="ＭＳ Ｐゴシック" panose="020B0600070205080204" pitchFamily="34" charset="-128"/>
                <a:cs typeface="Arial" panose="020B0604020202020204" pitchFamily="34" charset="0"/>
              </a:rPr>
              <a:t> – </a:t>
            </a:r>
            <a:r>
              <a:rPr lang="en-GB" altLang="en-US" u="sng" dirty="0">
                <a:solidFill>
                  <a:srgbClr val="512275"/>
                </a:solidFill>
                <a:ea typeface="ＭＳ Ｐゴシック" panose="020B0600070205080204" pitchFamily="34" charset="-128"/>
                <a:cs typeface="Arial" panose="020B0604020202020204" pitchFamily="34" charset="0"/>
              </a:rPr>
              <a:t>which circle would you be in?</a:t>
            </a:r>
          </a:p>
          <a:p>
            <a:pPr eaLnBrk="1" hangingPunct="1">
              <a:lnSpc>
                <a:spcPct val="80000"/>
              </a:lnSpc>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endParaRPr lang="en-US" altLang="en-US" sz="1000" dirty="0">
              <a:solidFill>
                <a:srgbClr val="512275"/>
              </a:solidFill>
              <a:ea typeface="ＭＳ Ｐゴシック" panose="020B0600070205080204" pitchFamily="34" charset="-128"/>
              <a:cs typeface="Arial" panose="020B0604020202020204" pitchFamily="34" charset="0"/>
            </a:endParaRPr>
          </a:p>
          <a:p>
            <a:pPr>
              <a:lnSpc>
                <a:spcPct val="80000"/>
              </a:lnSpc>
            </a:pPr>
            <a:r>
              <a:rPr lang="en-US" altLang="en-US" dirty="0">
                <a:solidFill>
                  <a:srgbClr val="512275"/>
                </a:solidFill>
                <a:ea typeface="ＭＳ Ｐゴシック" panose="020B0600070205080204" pitchFamily="34" charset="-128"/>
                <a:cs typeface="Arial" panose="020B0604020202020204" pitchFamily="34" charset="0"/>
              </a:rPr>
              <a:t>Imagine yourself being kind and caring towards someone else </a:t>
            </a:r>
            <a:r>
              <a:rPr lang="en-GB" altLang="en-US" dirty="0">
                <a:solidFill>
                  <a:srgbClr val="512275"/>
                </a:solidFill>
                <a:ea typeface="ＭＳ Ｐゴシック" panose="020B0600070205080204" pitchFamily="34" charset="-128"/>
                <a:cs typeface="Arial" panose="020B0604020202020204" pitchFamily="34" charset="0"/>
              </a:rPr>
              <a:t>– </a:t>
            </a:r>
            <a:r>
              <a:rPr lang="en-GB" altLang="en-US" u="sng" dirty="0">
                <a:solidFill>
                  <a:srgbClr val="512275"/>
                </a:solidFill>
                <a:ea typeface="ＭＳ Ｐゴシック" panose="020B0600070205080204" pitchFamily="34" charset="-128"/>
                <a:cs typeface="Arial" panose="020B0604020202020204" pitchFamily="34" charset="0"/>
              </a:rPr>
              <a:t>which circle would you be in?</a:t>
            </a:r>
          </a:p>
          <a:p>
            <a:pPr marL="0" indent="0" eaLnBrk="1" hangingPunct="1">
              <a:lnSpc>
                <a:spcPct val="80000"/>
              </a:lnSpc>
              <a:buNone/>
            </a:pPr>
            <a:endParaRPr lang="en-US" altLang="en-US" dirty="0">
              <a:solidFill>
                <a:srgbClr val="512275"/>
              </a:solidFill>
              <a:ea typeface="ＭＳ Ｐゴシック" panose="020B0600070205080204" pitchFamily="34" charset="-128"/>
              <a:cs typeface="Arial" panose="020B0604020202020204" pitchFamily="34" charset="0"/>
            </a:endParaRPr>
          </a:p>
          <a:p>
            <a:pPr eaLnBrk="1" hangingPunct="1">
              <a:lnSpc>
                <a:spcPct val="80000"/>
              </a:lnSpc>
            </a:pPr>
            <a:endParaRPr lang="en-US" altLang="en-US" sz="1000" dirty="0">
              <a:solidFill>
                <a:srgbClr val="512275"/>
              </a:solidFill>
              <a:ea typeface="ＭＳ Ｐゴシック" panose="020B0600070205080204" pitchFamily="34" charset="-128"/>
              <a:cs typeface="Arial" panose="020B0604020202020204" pitchFamily="34" charset="0"/>
            </a:endParaRPr>
          </a:p>
          <a:p>
            <a:pPr eaLnBrk="1" hangingPunct="1"/>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le 3">
            <a:extLst>
              <a:ext uri="{FF2B5EF4-FFF2-40B4-BE49-F238E27FC236}">
                <a16:creationId xmlns:a16="http://schemas.microsoft.com/office/drawing/2014/main" id="{E3030451-908E-4D59-AA43-262AA627DE7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ular Callout 4">
            <a:extLst>
              <a:ext uri="{FF2B5EF4-FFF2-40B4-BE49-F238E27FC236}">
                <a16:creationId xmlns:a16="http://schemas.microsoft.com/office/drawing/2014/main" id="{0B353D2E-C3A7-404D-80F0-DA9D57D069E4}"/>
              </a:ext>
            </a:extLst>
          </p:cNvPr>
          <p:cNvSpPr/>
          <p:nvPr/>
        </p:nvSpPr>
        <p:spPr>
          <a:xfrm>
            <a:off x="1033164" y="188640"/>
            <a:ext cx="7664749" cy="122413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Tree>
    <p:extLst>
      <p:ext uri="{BB962C8B-B14F-4D97-AF65-F5344CB8AC3E}">
        <p14:creationId xmlns:p14="http://schemas.microsoft.com/office/powerpoint/2010/main" val="638977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319C503-788C-4452-B84F-5D250BDFA6AB}"/>
              </a:ext>
            </a:extLst>
          </p:cNvPr>
          <p:cNvSpPr>
            <a:spLocks noGrp="1"/>
          </p:cNvSpPr>
          <p:nvPr>
            <p:ph type="title"/>
          </p:nvPr>
        </p:nvSpPr>
        <p:spPr>
          <a:xfrm>
            <a:off x="-612576" y="-77852"/>
            <a:ext cx="8229600" cy="1143000"/>
          </a:xfrm>
        </p:spPr>
        <p:txBody>
          <a:bodyPr/>
          <a:lstStyle/>
          <a:p>
            <a:pPr eaLnBrk="1" hangingPunct="1"/>
            <a:r>
              <a:rPr lang="en-GB" altLang="en-US" b="1" dirty="0">
                <a:solidFill>
                  <a:srgbClr val="512275"/>
                </a:solidFill>
                <a:ea typeface="ＭＳ Ｐゴシック" panose="020B0600070205080204" pitchFamily="34" charset="-128"/>
                <a:cs typeface="Arial Bold" panose="020B0704020202020204" pitchFamily="34" charset="0"/>
              </a:rPr>
              <a:t>Your circles?</a:t>
            </a:r>
          </a:p>
        </p:txBody>
      </p:sp>
      <p:sp>
        <p:nvSpPr>
          <p:cNvPr id="36867" name="Content Placeholder 2">
            <a:extLst>
              <a:ext uri="{FF2B5EF4-FFF2-40B4-BE49-F238E27FC236}">
                <a16:creationId xmlns:a16="http://schemas.microsoft.com/office/drawing/2014/main" id="{6FEC520A-E883-4B0C-8142-64D1D390B45B}"/>
              </a:ext>
            </a:extLst>
          </p:cNvPr>
          <p:cNvSpPr>
            <a:spLocks noGrp="1"/>
          </p:cNvSpPr>
          <p:nvPr>
            <p:ph idx="1"/>
          </p:nvPr>
        </p:nvSpPr>
        <p:spPr>
          <a:xfrm>
            <a:off x="1547664" y="1484784"/>
            <a:ext cx="7120720" cy="5184575"/>
          </a:xfrm>
        </p:spPr>
        <p:txBody>
          <a:bodyPr rtlCol="0">
            <a:normAutofit fontScale="92500" lnSpcReduction="20000"/>
          </a:bodyPr>
          <a:lstStyle/>
          <a:p>
            <a:pPr marL="0" indent="0" eaLnBrk="1" fontAlgn="auto" hangingPunct="1">
              <a:spcAft>
                <a:spcPts val="0"/>
              </a:spcAft>
              <a:buFont typeface="Wingdings 3" charset="2"/>
              <a:buNone/>
              <a:defRPr/>
            </a:pPr>
            <a:r>
              <a:rPr lang="en-GB" altLang="en-US" dirty="0">
                <a:solidFill>
                  <a:srgbClr val="512275"/>
                </a:solidFill>
                <a:ea typeface="ＭＳ Ｐゴシック" panose="020B0600070205080204" pitchFamily="34" charset="-128"/>
                <a:cs typeface="Arial" panose="020B0604020202020204" pitchFamily="34" charset="0"/>
              </a:rPr>
              <a:t>If you are anxious, frightened or angry how do you respond, how do you manage?  Which circle do you move to, to help you feel better?</a:t>
            </a:r>
          </a:p>
          <a:p>
            <a:pPr marL="0" indent="0" eaLnBrk="1" fontAlgn="auto" hangingPunct="1">
              <a:spcAft>
                <a:spcPts val="0"/>
              </a:spcAft>
              <a:buFont typeface="Wingdings 3" charset="2"/>
              <a:buNone/>
              <a:defRPr/>
            </a:pPr>
            <a:r>
              <a:rPr lang="en-GB" altLang="en-US" dirty="0">
                <a:solidFill>
                  <a:srgbClr val="512275"/>
                </a:solidFill>
                <a:ea typeface="ＭＳ Ｐゴシック" panose="020B0600070205080204" pitchFamily="34" charset="-128"/>
                <a:cs typeface="Arial" panose="020B0604020202020204" pitchFamily="34" charset="0"/>
              </a:rPr>
              <a:t>E.g.</a:t>
            </a:r>
          </a:p>
          <a:p>
            <a:pPr eaLnBrk="1" fontAlgn="auto" hangingPunct="1">
              <a:spcAft>
                <a:spcPts val="0"/>
              </a:spcAft>
              <a:buFont typeface="Wingdings 3" charset="2"/>
              <a:buChar char=""/>
              <a:defRPr/>
            </a:pPr>
            <a:r>
              <a:rPr lang="en-GB" altLang="en-US" dirty="0">
                <a:solidFill>
                  <a:srgbClr val="0070C0"/>
                </a:solidFill>
                <a:ea typeface="ＭＳ Ｐゴシック" panose="020B0600070205080204" pitchFamily="34" charset="-128"/>
                <a:cs typeface="Arial" panose="020B0604020202020204" pitchFamily="34" charset="0"/>
              </a:rPr>
              <a:t>Clean the house, drink, keep busy, spend</a:t>
            </a:r>
          </a:p>
          <a:p>
            <a:pPr eaLnBrk="1" fontAlgn="auto" hangingPunct="1">
              <a:spcAft>
                <a:spcPts val="0"/>
              </a:spcAft>
              <a:buFont typeface="Wingdings 3" charset="2"/>
              <a:buChar char=""/>
              <a:defRPr/>
            </a:pPr>
            <a:endParaRPr lang="en-GB" altLang="en-US" dirty="0">
              <a:solidFill>
                <a:schemeClr val="tx1">
                  <a:lumMod val="75000"/>
                  <a:lumOff val="25000"/>
                </a:schemeClr>
              </a:solidFill>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r>
              <a:rPr lang="en-GB" altLang="en-US" dirty="0">
                <a:solidFill>
                  <a:srgbClr val="90E53B"/>
                </a:solidFill>
                <a:ea typeface="ＭＳ Ｐゴシック" panose="020B0600070205080204" pitchFamily="34" charset="-128"/>
                <a:cs typeface="Arial" panose="020B0604020202020204" pitchFamily="34" charset="0"/>
              </a:rPr>
              <a:t>Ask for help, tell someone, use soothing box</a:t>
            </a:r>
          </a:p>
          <a:p>
            <a:pPr marL="0" indent="0" eaLnBrk="1" fontAlgn="auto" hangingPunct="1">
              <a:spcAft>
                <a:spcPts val="0"/>
              </a:spcAft>
              <a:buFont typeface="Wingdings 3" charset="2"/>
              <a:buNone/>
              <a:defRPr/>
            </a:pPr>
            <a:endParaRPr lang="en-GB" altLang="en-US" dirty="0">
              <a:solidFill>
                <a:schemeClr val="tx1">
                  <a:lumMod val="75000"/>
                  <a:lumOff val="25000"/>
                </a:schemeClr>
              </a:solidFill>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r>
              <a:rPr lang="en-GB" altLang="en-US" dirty="0">
                <a:solidFill>
                  <a:srgbClr val="FF0000"/>
                </a:solidFill>
                <a:ea typeface="ＭＳ Ｐゴシック" panose="020B0600070205080204" pitchFamily="34" charset="-128"/>
                <a:cs typeface="Arial" panose="020B0604020202020204" pitchFamily="34" charset="0"/>
              </a:rPr>
              <a:t>Self harm, take it out on other people, shout, avoid, sleep</a:t>
            </a:r>
          </a:p>
          <a:p>
            <a:pPr marL="0" indent="0" eaLnBrk="1" fontAlgn="auto" hangingPunct="1">
              <a:spcAft>
                <a:spcPts val="0"/>
              </a:spcAft>
              <a:buFont typeface="Wingdings 3" charset="2"/>
              <a:buNone/>
              <a:defRPr/>
            </a:pPr>
            <a:endParaRPr lang="en-GB" altLang="en-US" b="1"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endParaRPr lang="en-GB" altLang="en-US"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a:p>
            <a:pPr eaLnBrk="1" fontAlgn="auto" hangingPunct="1">
              <a:spcAft>
                <a:spcPts val="0"/>
              </a:spcAft>
              <a:buFont typeface="Wingdings 3" charset="2"/>
              <a:buChar char=""/>
              <a:defRPr/>
            </a:pPr>
            <a:endParaRPr lang="en-GB" altLang="en-US" dirty="0">
              <a:solidFill>
                <a:schemeClr val="tx1">
                  <a:lumMod val="75000"/>
                  <a:lumOff val="25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Rectangular Callout 4">
            <a:extLst>
              <a:ext uri="{FF2B5EF4-FFF2-40B4-BE49-F238E27FC236}">
                <a16:creationId xmlns:a16="http://schemas.microsoft.com/office/drawing/2014/main" id="{27ECE1ED-E818-42D0-BD98-7D52F70EBF90}"/>
              </a:ext>
            </a:extLst>
          </p:cNvPr>
          <p:cNvSpPr/>
          <p:nvPr/>
        </p:nvSpPr>
        <p:spPr>
          <a:xfrm>
            <a:off x="1835696" y="137042"/>
            <a:ext cx="3384376" cy="928106"/>
          </a:xfrm>
          <a:prstGeom prst="wedgeRectCallout">
            <a:avLst>
              <a:gd name="adj1" fmla="val -61486"/>
              <a:gd name="adj2" fmla="val -2486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D75D4CDC-5316-48F9-B086-E95C10C7B8A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19251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DBE36-DF1A-4BB4-861C-C4A474A554AE}"/>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2502241" y="1196752"/>
            <a:ext cx="6660232" cy="5184030"/>
          </a:xfrm>
        </p:spPr>
        <p:txBody>
          <a:bodyPr>
            <a:noAutofit/>
          </a:bodyPr>
          <a:lstStyle/>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665821" y="366265"/>
            <a:ext cx="8445624" cy="797870"/>
          </a:xfrm>
        </p:spPr>
        <p:txBody>
          <a:bodyPr>
            <a:normAutofit fontScale="90000"/>
          </a:bodyPr>
          <a:lstStyle/>
          <a:p>
            <a:pPr eaLnBrk="1" hangingPunct="1"/>
            <a:r>
              <a:rPr lang="en-GB" altLang="en-US"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Problems with intense emotions</a:t>
            </a:r>
          </a:p>
        </p:txBody>
      </p:sp>
      <p:sp>
        <p:nvSpPr>
          <p:cNvPr id="5" name="Content Placeholder 2">
            <a:extLst>
              <a:ext uri="{FF2B5EF4-FFF2-40B4-BE49-F238E27FC236}">
                <a16:creationId xmlns:a16="http://schemas.microsoft.com/office/drawing/2014/main" id="{3BD7EA8A-1C20-4B80-B0AF-C941A8A464AF}"/>
              </a:ext>
            </a:extLst>
          </p:cNvPr>
          <p:cNvSpPr txBox="1">
            <a:spLocks/>
          </p:cNvSpPr>
          <p:nvPr/>
        </p:nvSpPr>
        <p:spPr>
          <a:xfrm>
            <a:off x="1331641" y="1445376"/>
            <a:ext cx="7779804" cy="51840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600" dirty="0">
                <a:solidFill>
                  <a:srgbClr val="512275"/>
                </a:solidFill>
                <a:ea typeface="ＭＳ Ｐゴシック" panose="020B0600070205080204" pitchFamily="34" charset="-128"/>
                <a:cs typeface="Arial" panose="020B0604020202020204" pitchFamily="34" charset="0"/>
              </a:rPr>
              <a:t>We have problems with emotions when these systems are out of balance</a:t>
            </a:r>
          </a:p>
          <a:p>
            <a:r>
              <a:rPr lang="en-GB" altLang="en-US" sz="2600" dirty="0">
                <a:solidFill>
                  <a:srgbClr val="512275"/>
                </a:solidFill>
                <a:ea typeface="ＭＳ Ｐゴシック" panose="020B0600070205080204" pitchFamily="34" charset="-128"/>
                <a:cs typeface="Arial" panose="020B0604020202020204" pitchFamily="34" charset="0"/>
              </a:rPr>
              <a:t>We can get stuck in threat, particularly when we have had difficult life experiences</a:t>
            </a:r>
          </a:p>
          <a:p>
            <a:r>
              <a:rPr lang="en-GB" altLang="en-US" sz="2600" dirty="0">
                <a:solidFill>
                  <a:srgbClr val="512275"/>
                </a:solidFill>
                <a:ea typeface="ＭＳ Ｐゴシック" panose="020B0600070205080204" pitchFamily="34" charset="-128"/>
                <a:cs typeface="Arial" panose="020B0604020202020204" pitchFamily="34" charset="0"/>
              </a:rPr>
              <a:t>Which system do you spend the most amount of time in?</a:t>
            </a:r>
          </a:p>
          <a:p>
            <a:r>
              <a:rPr lang="en-GB" altLang="en-US" sz="2600" dirty="0">
                <a:solidFill>
                  <a:srgbClr val="512275"/>
                </a:solidFill>
                <a:ea typeface="ＭＳ Ｐゴシック" panose="020B0600070205080204" pitchFamily="34" charset="-128"/>
                <a:cs typeface="Arial" panose="020B0604020202020204" pitchFamily="34" charset="0"/>
              </a:rPr>
              <a:t>How big are they in relation to one another? E.g. which is your biggest system, second biggest and smallest system?</a:t>
            </a:r>
          </a:p>
          <a:p>
            <a:r>
              <a:rPr lang="en-GB" altLang="en-US" sz="2600" dirty="0">
                <a:solidFill>
                  <a:srgbClr val="512275"/>
                </a:solidFill>
                <a:ea typeface="ＭＳ Ｐゴシック" panose="020B0600070205080204" pitchFamily="34" charset="-128"/>
                <a:cs typeface="Arial" panose="020B0604020202020204" pitchFamily="34" charset="0"/>
              </a:rPr>
              <a:t>How easy do you find it to move between systems to calm your emotions e.g. from threat to drive or soothing? </a:t>
            </a:r>
            <a:endParaRPr lang="en-GB" altLang="en-US" sz="2600" dirty="0">
              <a:ea typeface="ＭＳ Ｐゴシック" panose="020B0600070205080204" pitchFamily="34" charset="-128"/>
              <a:cs typeface="Arial" panose="020B0604020202020204" pitchFamily="34" charset="0"/>
            </a:endParaRPr>
          </a:p>
          <a:p>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ular Callout 4">
            <a:extLst>
              <a:ext uri="{FF2B5EF4-FFF2-40B4-BE49-F238E27FC236}">
                <a16:creationId xmlns:a16="http://schemas.microsoft.com/office/drawing/2014/main" id="{ADAC586F-11CF-4E6A-99FE-3D4710519157}"/>
              </a:ext>
            </a:extLst>
          </p:cNvPr>
          <p:cNvSpPr/>
          <p:nvPr/>
        </p:nvSpPr>
        <p:spPr>
          <a:xfrm>
            <a:off x="683568" y="339644"/>
            <a:ext cx="8352928" cy="870812"/>
          </a:xfrm>
          <a:prstGeom prst="wedgeRectCallout">
            <a:avLst>
              <a:gd name="adj1" fmla="val -56157"/>
              <a:gd name="adj2" fmla="val -316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832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016ED-FAA2-412B-A543-0D5B01D40D7E}"/>
              </a:ext>
            </a:extLst>
          </p:cNvPr>
          <p:cNvSpPr/>
          <p:nvPr/>
        </p:nvSpPr>
        <p:spPr bwMode="auto">
          <a:xfrm>
            <a:off x="3273075" y="3308047"/>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755651" y="176787"/>
            <a:ext cx="8208838" cy="810275"/>
          </a:xfrm>
        </p:spPr>
        <p:txBody>
          <a:bodyPr rtlCol="0">
            <a:noAutofit/>
          </a:bodyPr>
          <a:lstStyle/>
          <a:p>
            <a:pPr algn="l" eaLnBrk="1" fontAlgn="auto" hangingPunct="1">
              <a:spcAft>
                <a:spcPts val="0"/>
              </a:spcAft>
              <a:defRPr/>
            </a:pPr>
            <a:r>
              <a:rPr lang="en-GB" altLang="en-US" sz="3600"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Balanced Emotions</a:t>
            </a: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755650" y="1268413"/>
            <a:ext cx="8064500" cy="4848225"/>
            <a:chOff x="755650" y="1268760"/>
            <a:chExt cx="8064822" cy="4847815"/>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5435600" y="1723963"/>
              <a:ext cx="3124200" cy="2089150"/>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1206" name="Text Box 6">
              <a:extLst>
                <a:ext uri="{FF2B5EF4-FFF2-40B4-BE49-F238E27FC236}">
                  <a16:creationId xmlns:a16="http://schemas.microsoft.com/office/drawing/2014/main" id="{FA34995C-84B4-4613-A2C1-8634FA7B210D}"/>
                </a:ext>
              </a:extLst>
            </p:cNvPr>
            <p:cNvSpPr txBox="1">
              <a:spLocks noChangeArrowheads="1"/>
            </p:cNvSpPr>
            <p:nvPr/>
          </p:nvSpPr>
          <p:spPr bwMode="auto">
            <a:xfrm>
              <a:off x="5580063" y="1796988"/>
              <a:ext cx="2833687" cy="18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Non-wanting/Affiliative focused</a:t>
              </a:r>
            </a:p>
            <a:p>
              <a:pPr algn="ctr" eaLnBrk="1" hangingPunct="1">
                <a:spcBef>
                  <a:spcPct val="0"/>
                </a:spcBef>
                <a:buClrTx/>
                <a:buSzTx/>
                <a:buFontTx/>
                <a:buNone/>
              </a:pPr>
              <a:endParaRPr lang="en-GB" altLang="en-US" sz="1400" b="1" dirty="0">
                <a:solidFill>
                  <a:srgbClr val="FFFFFF"/>
                </a:solidFill>
                <a:latin typeface="Times New Roman" panose="02020603050405020304" pitchFamily="18"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altLang="en-US" sz="14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Safeness-kindness</a:t>
              </a:r>
            </a:p>
            <a:p>
              <a:pPr algn="ctr" eaLnBrk="1" hangingPunct="1">
                <a:spcBef>
                  <a:spcPct val="0"/>
                </a:spcBef>
                <a:buClrTx/>
                <a:buSzTx/>
                <a:buFontTx/>
                <a:buNone/>
              </a:pPr>
              <a:endParaRPr lang="en-GB" altLang="en-US" sz="14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Not rushing about seeking things or running away from threat</a:t>
              </a:r>
              <a:endParaRPr lang="en-GB" altLang="en-US" sz="1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3132233" y="3740288"/>
              <a:ext cx="3168777" cy="2376287"/>
            </a:xfrm>
            <a:prstGeom prst="ellipse">
              <a:avLst/>
            </a:prstGeom>
            <a:solidFill>
              <a:srgbClr val="FF3300"/>
            </a:solidFill>
            <a:ln w="19050">
              <a:solidFill>
                <a:srgbClr val="A50021"/>
              </a:solidFill>
              <a:round/>
              <a:headEnd/>
              <a:tailEnd/>
            </a:ln>
          </p:spPr>
          <p:txBody>
            <a:bodyPr wrap="none" anchor="ctr"/>
            <a:lstStyle/>
            <a:p>
              <a:pPr algn="ctr" eaLnBrk="1" fontAlgn="auto" hangingPunct="1">
                <a:spcBef>
                  <a:spcPts val="0"/>
                </a:spcBef>
                <a:spcAft>
                  <a:spcPts val="0"/>
                </a:spcAft>
                <a:defRPr/>
              </a:pPr>
              <a:r>
                <a:rPr lang="en-GB" sz="2000" b="1" dirty="0">
                  <a:solidFill>
                    <a:schemeClr val="bg1"/>
                  </a:solidFill>
                  <a:cs typeface="Arial" pitchFamily="34" charset="0"/>
                </a:rPr>
                <a:t>Detects and deals with </a:t>
              </a:r>
            </a:p>
            <a:p>
              <a:pPr algn="ctr" eaLnBrk="1" fontAlgn="auto" hangingPunct="1">
                <a:spcBef>
                  <a:spcPts val="0"/>
                </a:spcBef>
                <a:spcAft>
                  <a:spcPts val="0"/>
                </a:spcAft>
                <a:defRPr/>
              </a:pPr>
              <a:r>
                <a:rPr lang="en-GB" sz="2000" b="1" dirty="0">
                  <a:solidFill>
                    <a:schemeClr val="bg1"/>
                  </a:solidFill>
                  <a:cs typeface="Arial" pitchFamily="34" charset="0"/>
                </a:rPr>
                <a:t>Threat</a:t>
              </a:r>
            </a:p>
            <a:p>
              <a:pPr algn="ctr" eaLnBrk="1" fontAlgn="auto" hangingPunct="1">
                <a:spcBef>
                  <a:spcPts val="0"/>
                </a:spcBef>
                <a:spcAft>
                  <a:spcPts val="0"/>
                </a:spcAft>
                <a:defRPr/>
              </a:pPr>
              <a:endParaRPr lang="en-GB" sz="2000" b="1" dirty="0">
                <a:solidFill>
                  <a:schemeClr val="bg1"/>
                </a:solidFill>
                <a:cs typeface="Arial" pitchFamily="34" charset="0"/>
              </a:endParaRPr>
            </a:p>
            <a:p>
              <a:pPr algn="ctr" eaLnBrk="1" fontAlgn="auto" hangingPunct="1">
                <a:spcBef>
                  <a:spcPts val="0"/>
                </a:spcBef>
                <a:spcAft>
                  <a:spcPts val="0"/>
                </a:spcAft>
                <a:defRPr/>
              </a:pPr>
              <a:r>
                <a:rPr lang="en-GB" sz="2000" b="1" dirty="0">
                  <a:solidFill>
                    <a:schemeClr val="bg1"/>
                  </a:solidFill>
                  <a:cs typeface="Arial" pitchFamily="34" charset="0"/>
                </a:rPr>
                <a:t>Ensures protection</a:t>
              </a:r>
            </a:p>
            <a:p>
              <a:pPr algn="ctr" eaLnBrk="1" fontAlgn="auto" hangingPunct="1">
                <a:spcBef>
                  <a:spcPts val="0"/>
                </a:spcBef>
                <a:spcAft>
                  <a:spcPts val="0"/>
                </a:spcAft>
                <a:defRPr/>
              </a:pPr>
              <a:r>
                <a:rPr lang="en-GB" sz="2000" b="1" dirty="0">
                  <a:solidFill>
                    <a:schemeClr val="bg1"/>
                  </a:solidFill>
                  <a:cs typeface="Arial" pitchFamily="34" charset="0"/>
                </a:rPr>
                <a:t>safety seeking</a:t>
              </a:r>
              <a:endParaRPr lang="en-GB" sz="2000" b="1" dirty="0">
                <a:solidFill>
                  <a:srgbClr val="FFFFFF"/>
                </a:solidFill>
                <a:cs typeface="Arial" pitchFamily="34" charset="0"/>
              </a:endParaRP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a:off x="3924300" y="2444688"/>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4067175" y="3092388"/>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051050" y="4173475"/>
              <a:ext cx="989013" cy="804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00338" y="4173475"/>
              <a:ext cx="461962" cy="385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227763" y="3884550"/>
              <a:ext cx="5762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5940425" y="3740088"/>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5650" y="1868784"/>
              <a:ext cx="3168777" cy="2231836"/>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a:latin typeface="+mn-lt"/>
              </a:endParaRPr>
            </a:p>
          </p:txBody>
        </p:sp>
        <p:sp>
          <p:nvSpPr>
            <p:cNvPr id="51215" name="Text Box 5">
              <a:extLst>
                <a:ext uri="{FF2B5EF4-FFF2-40B4-BE49-F238E27FC236}">
                  <a16:creationId xmlns:a16="http://schemas.microsoft.com/office/drawing/2014/main" id="{FAB51C89-E323-4EFD-AF6C-E9119B7003E9}"/>
                </a:ext>
              </a:extLst>
            </p:cNvPr>
            <p:cNvSpPr txBox="1">
              <a:spLocks noChangeArrowheads="1"/>
            </p:cNvSpPr>
            <p:nvPr/>
          </p:nvSpPr>
          <p:spPr bwMode="auto">
            <a:xfrm>
              <a:off x="873443" y="2340052"/>
              <a:ext cx="2952328" cy="15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1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Incentive/resource- focused</a:t>
              </a:r>
            </a:p>
            <a:p>
              <a:pPr algn="ctr" eaLnBrk="1" hangingPunct="1">
                <a:spcBef>
                  <a:spcPct val="50000"/>
                </a:spcBef>
                <a:buClrTx/>
                <a:buSzTx/>
                <a:buFontTx/>
                <a:buNone/>
              </a:pPr>
              <a:r>
                <a:rPr lang="en-GB" altLang="en-US"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Wanting, pursuing, achieving, consuming</a:t>
              </a:r>
            </a:p>
            <a:p>
              <a:pPr algn="ctr" eaLnBrk="1" hangingPunct="1">
                <a:spcBef>
                  <a:spcPct val="50000"/>
                </a:spcBef>
                <a:buClrTx/>
                <a:buSzTx/>
                <a:buFontTx/>
                <a:buNone/>
              </a:pPr>
              <a:r>
                <a:rPr lang="en-GB" altLang="en-US"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a:t>
              </a:r>
              <a:r>
                <a:rPr lang="en-GB" sz="1600" b="1" dirty="0">
                  <a:solidFill>
                    <a:schemeClr val="bg1"/>
                  </a:solidFill>
                  <a:effectLst/>
                  <a:latin typeface="+mn-lt"/>
                  <a:ea typeface="Times New Roman" panose="02020603050405020304" pitchFamily="18" charset="0"/>
                </a:rPr>
                <a:t>Helps us achieves desires/goals, linked to pleasure</a:t>
              </a:r>
              <a:endParaRPr lang="en-GB" altLang="en-US" sz="1600" b="1" dirty="0">
                <a:solidFill>
                  <a:schemeClr val="bg1"/>
                </a:solidFill>
                <a:latin typeface="+mn-lt"/>
                <a:ea typeface="ＭＳ Ｐゴシック" panose="020B0600070205080204" pitchFamily="34" charset="-128"/>
                <a:cs typeface="Arial" panose="020B0604020202020204" pitchFamily="34" charset="0"/>
              </a:endParaRPr>
            </a:p>
          </p:txBody>
        </p:sp>
        <p:sp>
          <p:nvSpPr>
            <p:cNvPr id="17" name="Rectangle 16">
              <a:extLst>
                <a:ext uri="{FF2B5EF4-FFF2-40B4-BE49-F238E27FC236}">
                  <a16:creationId xmlns:a16="http://schemas.microsoft.com/office/drawing/2014/main" id="{F2857EAC-6AF3-4A03-9BB3-E398A668E71F}"/>
                </a:ext>
              </a:extLst>
            </p:cNvPr>
            <p:cNvSpPr/>
            <p:nvPr/>
          </p:nvSpPr>
          <p:spPr>
            <a:xfrm>
              <a:off x="900119" y="134019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220072" y="1268760"/>
              <a:ext cx="3600400" cy="400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Soothing, content</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916238" y="6165850"/>
            <a:ext cx="3384550" cy="708025"/>
          </a:xfrm>
          <a:prstGeom prst="rect">
            <a:avLst/>
          </a:prstGeom>
          <a:solidFill>
            <a:schemeClr val="bg1"/>
          </a:solidFill>
          <a:ln w="9525">
            <a:noFill/>
            <a:miter lim="800000"/>
            <a:headEnd/>
            <a:tailEnd/>
          </a:ln>
          <a:effectLst/>
        </p:spPr>
        <p:txBody>
          <a:bodyPr>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71C2240E-21A9-495A-B9BD-DF5777D6D165}"/>
              </a:ext>
            </a:extLst>
          </p:cNvPr>
          <p:cNvSpPr/>
          <p:nvPr/>
        </p:nvSpPr>
        <p:spPr>
          <a:xfrm>
            <a:off x="611560" y="163015"/>
            <a:ext cx="4823853" cy="928106"/>
          </a:xfrm>
          <a:prstGeom prst="wedgeRectCallout">
            <a:avLst>
              <a:gd name="adj1" fmla="val -57920"/>
              <a:gd name="adj2" fmla="val -32607"/>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57818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539552" y="-22728"/>
            <a:ext cx="8515098" cy="1143000"/>
          </a:xfrm>
        </p:spPr>
        <p:txBody>
          <a:bodyPr rtlCol="0">
            <a:noAutofit/>
          </a:bodyPr>
          <a:lstStyle/>
          <a:p>
            <a:pPr eaLnBrk="1" fontAlgn="auto" hangingPunct="1">
              <a:spcAft>
                <a:spcPts val="0"/>
              </a:spcAft>
              <a:defRPr/>
            </a:pPr>
            <a:r>
              <a:rPr lang="en-GB" altLang="en-US" sz="2800"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Imbalanced = Problems with intense emotions</a:t>
            </a:r>
          </a:p>
        </p:txBody>
      </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231081" y="6306609"/>
            <a:ext cx="5185172" cy="400110"/>
          </a:xfrm>
          <a:prstGeom prst="rect">
            <a:avLst/>
          </a:prstGeom>
          <a:solidFill>
            <a:schemeClr val="bg1"/>
          </a:solidFill>
          <a:ln w="9525">
            <a:noFill/>
            <a:miter lim="800000"/>
            <a:headEnd/>
            <a:tailEnd/>
          </a:ln>
          <a:effectLst/>
        </p:spPr>
        <p:txBody>
          <a:bodyPr wrap="square">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391952" y="1097580"/>
            <a:ext cx="8752047" cy="5280371"/>
            <a:chOff x="391938" y="1097941"/>
            <a:chExt cx="8752396" cy="5279924"/>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7162918" y="2470629"/>
              <a:ext cx="216099" cy="215541"/>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2051050" y="2927652"/>
              <a:ext cx="5545559" cy="3450213"/>
            </a:xfrm>
            <a:prstGeom prst="ellipse">
              <a:avLst/>
            </a:prstGeom>
            <a:solidFill>
              <a:srgbClr val="FF3300"/>
            </a:solidFill>
            <a:ln w="19050">
              <a:solidFill>
                <a:srgbClr val="A50021"/>
              </a:solidFill>
              <a:round/>
              <a:headEnd/>
              <a:tailEnd/>
            </a:ln>
          </p:spPr>
          <p:txBody>
            <a:bodyPr wrap="none" anchor="ctr"/>
            <a:lstStyle/>
            <a:p>
              <a:pPr algn="ctr" eaLnBrk="1" fontAlgn="auto" hangingPunct="1">
                <a:spcBef>
                  <a:spcPts val="0"/>
                </a:spcBef>
                <a:spcAft>
                  <a:spcPts val="0"/>
                </a:spcAft>
                <a:defRPr/>
              </a:pPr>
              <a:endParaRPr lang="en-GB" sz="2000" b="1" dirty="0">
                <a:solidFill>
                  <a:srgbClr val="FFFFFF"/>
                </a:solidFill>
                <a:cs typeface="Arial" pitchFamily="34" charset="0"/>
              </a:endParaRP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flipV="1">
              <a:off x="3090838" y="2061126"/>
              <a:ext cx="3353595"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3090839" y="2470628"/>
              <a:ext cx="33535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530930" y="3288796"/>
              <a:ext cx="221723" cy="1403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71665" y="3066217"/>
              <a:ext cx="149390" cy="14638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864093" y="3086295"/>
              <a:ext cx="360362"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6581886" y="2852239"/>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Rectangle 16">
              <a:extLst>
                <a:ext uri="{FF2B5EF4-FFF2-40B4-BE49-F238E27FC236}">
                  <a16:creationId xmlns:a16="http://schemas.microsoft.com/office/drawing/2014/main" id="{F2857EAC-6AF3-4A03-9BB3-E398A668E71F}"/>
                </a:ext>
              </a:extLst>
            </p:cNvPr>
            <p:cNvSpPr/>
            <p:nvPr/>
          </p:nvSpPr>
          <p:spPr>
            <a:xfrm>
              <a:off x="391938" y="109794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1509" y="1618438"/>
              <a:ext cx="2160698" cy="1704384"/>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dirty="0">
                <a:latin typeface="+mn-lt"/>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543934" y="1371474"/>
              <a:ext cx="3600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Content, safe, connected</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16" name="Rectangle 15">
            <a:extLst>
              <a:ext uri="{FF2B5EF4-FFF2-40B4-BE49-F238E27FC236}">
                <a16:creationId xmlns:a16="http://schemas.microsoft.com/office/drawing/2014/main" id="{731262D6-236B-47D8-B42C-7060C9C148BE}"/>
              </a:ext>
            </a:extLst>
          </p:cNvPr>
          <p:cNvSpPr/>
          <p:nvPr/>
        </p:nvSpPr>
        <p:spPr bwMode="auto">
          <a:xfrm>
            <a:off x="3327611" y="2498890"/>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81A7D624-1266-4D31-8E2E-6C48918B06B4}"/>
              </a:ext>
            </a:extLst>
          </p:cNvPr>
          <p:cNvSpPr/>
          <p:nvPr/>
        </p:nvSpPr>
        <p:spPr>
          <a:xfrm>
            <a:off x="611199" y="163817"/>
            <a:ext cx="8424936" cy="92810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32469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6C7706-AB3E-4D1A-9894-1858CD7ADD11}"/>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9C13052-5737-44AE-AC8D-D779808D7C0A}"/>
              </a:ext>
            </a:extLst>
          </p:cNvPr>
          <p:cNvSpPr>
            <a:spLocks noGrp="1"/>
          </p:cNvSpPr>
          <p:nvPr>
            <p:ph idx="1"/>
          </p:nvPr>
        </p:nvSpPr>
        <p:spPr>
          <a:xfrm>
            <a:off x="2502241" y="1196752"/>
            <a:ext cx="6660232" cy="5184030"/>
          </a:xfrm>
        </p:spPr>
        <p:txBody>
          <a:bodyPr>
            <a:noAutofit/>
          </a:bodyPr>
          <a:lstStyle/>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3490" name="Title 1">
            <a:extLst>
              <a:ext uri="{FF2B5EF4-FFF2-40B4-BE49-F238E27FC236}">
                <a16:creationId xmlns:a16="http://schemas.microsoft.com/office/drawing/2014/main" id="{74F838AC-104B-468D-98FB-ACAA652CFC9D}"/>
              </a:ext>
            </a:extLst>
          </p:cNvPr>
          <p:cNvSpPr>
            <a:spLocks noGrp="1"/>
          </p:cNvSpPr>
          <p:nvPr>
            <p:ph type="title"/>
          </p:nvPr>
        </p:nvSpPr>
        <p:spPr>
          <a:xfrm>
            <a:off x="-756592" y="228594"/>
            <a:ext cx="8229600" cy="1143000"/>
          </a:xfrm>
        </p:spPr>
        <p:txBody>
          <a:bodyPr>
            <a:normAutofit/>
          </a:bodyPr>
          <a:lstStyle/>
          <a:p>
            <a:pPr eaLnBrk="1" hangingPunct="1"/>
            <a:r>
              <a:rPr lang="en-GB" altLang="en-US" b="1" dirty="0">
                <a:solidFill>
                  <a:srgbClr val="512275"/>
                </a:solidFill>
                <a:latin typeface="Segoe Print" panose="02000600000000000000" pitchFamily="2" charset="0"/>
                <a:ea typeface="ＭＳ Ｐゴシック" panose="020B0600070205080204" pitchFamily="34" charset="-128"/>
                <a:cs typeface="Arial Bold" panose="020B0704020202020204" pitchFamily="34" charset="0"/>
              </a:rPr>
              <a:t>The good news….</a:t>
            </a:r>
          </a:p>
        </p:txBody>
      </p:sp>
      <p:sp>
        <p:nvSpPr>
          <p:cNvPr id="5" name="Content Placeholder 2">
            <a:extLst>
              <a:ext uri="{FF2B5EF4-FFF2-40B4-BE49-F238E27FC236}">
                <a16:creationId xmlns:a16="http://schemas.microsoft.com/office/drawing/2014/main" id="{3BD7EA8A-1C20-4B80-B0AF-C941A8A464AF}"/>
              </a:ext>
            </a:extLst>
          </p:cNvPr>
          <p:cNvSpPr txBox="1">
            <a:spLocks/>
          </p:cNvSpPr>
          <p:nvPr/>
        </p:nvSpPr>
        <p:spPr>
          <a:xfrm>
            <a:off x="1329856" y="1755078"/>
            <a:ext cx="7915928" cy="51840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900" dirty="0">
                <a:solidFill>
                  <a:srgbClr val="512275"/>
                </a:solidFill>
                <a:ea typeface="ＭＳ Ｐゴシック" panose="020B0600070205080204" pitchFamily="34" charset="-128"/>
                <a:cs typeface="Arial" panose="020B0604020202020204" pitchFamily="34" charset="0"/>
              </a:rPr>
              <a:t>These systems are like muscles, with time, exercise and practice we can strengthen the soothing system</a:t>
            </a:r>
          </a:p>
          <a:p>
            <a:r>
              <a:rPr lang="en-GB" altLang="en-US" sz="2900" dirty="0">
                <a:solidFill>
                  <a:srgbClr val="512275"/>
                </a:solidFill>
                <a:ea typeface="ＭＳ Ｐゴシック" panose="020B0600070205080204" pitchFamily="34" charset="-128"/>
                <a:cs typeface="Arial" panose="020B0604020202020204" pitchFamily="34" charset="0"/>
              </a:rPr>
              <a:t>We can learn to recognise what has triggered the threat system and learn to calm it down</a:t>
            </a:r>
          </a:p>
          <a:p>
            <a:r>
              <a:rPr lang="en-GB" altLang="en-US" sz="2900" dirty="0">
                <a:solidFill>
                  <a:srgbClr val="512275"/>
                </a:solidFill>
                <a:ea typeface="ＭＳ Ｐゴシック" panose="020B0600070205080204" pitchFamily="34" charset="-128"/>
                <a:cs typeface="Arial" panose="020B0604020202020204" pitchFamily="34" charset="0"/>
              </a:rPr>
              <a:t>It is not your fault that your threat system is overactive, it is often what has happened to us.  However, it is your responsibility to learn how to calm it down.  We need support </a:t>
            </a:r>
            <a:r>
              <a:rPr lang="en-GB" altLang="en-US" sz="2900" i="1" dirty="0">
                <a:solidFill>
                  <a:srgbClr val="512275"/>
                </a:solidFill>
                <a:ea typeface="ＭＳ Ｐゴシック" panose="020B0600070205080204" pitchFamily="34" charset="-128"/>
                <a:cs typeface="Arial" panose="020B0604020202020204" pitchFamily="34" charset="0"/>
              </a:rPr>
              <a:t>from</a:t>
            </a:r>
            <a:r>
              <a:rPr lang="en-GB" altLang="en-US" sz="2900" dirty="0">
                <a:solidFill>
                  <a:srgbClr val="512275"/>
                </a:solidFill>
                <a:ea typeface="ＭＳ Ｐゴシック" panose="020B0600070205080204" pitchFamily="34" charset="-128"/>
                <a:cs typeface="Arial" panose="020B0604020202020204" pitchFamily="34" charset="0"/>
              </a:rPr>
              <a:t> others to do this, but they cannot do it </a:t>
            </a:r>
            <a:r>
              <a:rPr lang="en-GB" altLang="en-US" sz="2900" i="1" dirty="0">
                <a:solidFill>
                  <a:srgbClr val="512275"/>
                </a:solidFill>
                <a:ea typeface="ＭＳ Ｐゴシック" panose="020B0600070205080204" pitchFamily="34" charset="-128"/>
                <a:cs typeface="Arial" panose="020B0604020202020204" pitchFamily="34" charset="0"/>
              </a:rPr>
              <a:t>for</a:t>
            </a:r>
            <a:r>
              <a:rPr lang="en-GB" altLang="en-US" sz="2900" dirty="0">
                <a:solidFill>
                  <a:srgbClr val="512275"/>
                </a:solidFill>
                <a:ea typeface="ＭＳ Ｐゴシック" panose="020B0600070205080204" pitchFamily="34" charset="-128"/>
                <a:cs typeface="Arial" panose="020B0604020202020204" pitchFamily="34" charset="0"/>
              </a:rPr>
              <a:t> us.</a:t>
            </a:r>
            <a:endParaRPr lang="en-GB" altLang="en-US" sz="2900" dirty="0">
              <a:ea typeface="ＭＳ Ｐゴシック" panose="020B0600070205080204" pitchFamily="34" charset="-128"/>
              <a:cs typeface="Arial" panose="020B0604020202020204" pitchFamily="34" charset="0"/>
            </a:endParaRPr>
          </a:p>
        </p:txBody>
      </p:sp>
      <p:sp>
        <p:nvSpPr>
          <p:cNvPr id="8" name="Rectangular Callout 4">
            <a:extLst>
              <a:ext uri="{FF2B5EF4-FFF2-40B4-BE49-F238E27FC236}">
                <a16:creationId xmlns:a16="http://schemas.microsoft.com/office/drawing/2014/main" id="{D1578E95-AEEA-4285-A434-6EE83F7181A9}"/>
              </a:ext>
            </a:extLst>
          </p:cNvPr>
          <p:cNvSpPr/>
          <p:nvPr/>
        </p:nvSpPr>
        <p:spPr>
          <a:xfrm>
            <a:off x="834780" y="336041"/>
            <a:ext cx="5033364" cy="928106"/>
          </a:xfrm>
          <a:prstGeom prst="wedgeRectCallout">
            <a:avLst>
              <a:gd name="adj1" fmla="val -57920"/>
              <a:gd name="adj2" fmla="val -32607"/>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091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2801743" y="1254558"/>
            <a:ext cx="6147110" cy="534279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512275"/>
                </a:solidFill>
                <a:ea typeface="Verdana" panose="020B0604030504040204" pitchFamily="34" charset="0"/>
              </a:rPr>
              <a:t>Summarise what has been covered in the session (or ask patient/group participants to summarise and say what they learned).</a:t>
            </a:r>
          </a:p>
          <a:p>
            <a:pPr marL="0" indent="0">
              <a:buNone/>
            </a:pPr>
            <a:endParaRPr lang="en-US" sz="3300" dirty="0">
              <a:solidFill>
                <a:srgbClr val="512275"/>
              </a:solidFill>
              <a:ea typeface="Verdana" panose="020B0604030504040204" pitchFamily="34" charset="0"/>
            </a:endParaRPr>
          </a:p>
          <a:p>
            <a:pPr marL="0" indent="0">
              <a:buNone/>
            </a:pPr>
            <a:r>
              <a:rPr lang="en-US" dirty="0">
                <a:solidFill>
                  <a:srgbClr val="512275"/>
                </a:solidFill>
                <a:ea typeface="Verdana" panose="020B0604030504040204" pitchFamily="34" charset="0"/>
              </a:rPr>
              <a:t>Offer further work on topic if any patients are interested (from nurse/psychologist). Discuss this with Ros.</a:t>
            </a:r>
          </a:p>
          <a:p>
            <a:pPr marL="0" indent="0">
              <a:buNone/>
            </a:pPr>
            <a:endParaRPr lang="en-GB" sz="3300" dirty="0">
              <a:solidFill>
                <a:srgbClr val="512275"/>
              </a:solidFill>
              <a:ea typeface="Verdana" panose="020B0604030504040204" pitchFamily="34" charset="0"/>
            </a:endParaRPr>
          </a:p>
          <a:p>
            <a:pPr marL="0" indent="0">
              <a:buNone/>
            </a:pPr>
            <a:r>
              <a:rPr lang="en-GB" dirty="0">
                <a:solidFill>
                  <a:srgbClr val="512275"/>
                </a:solidFill>
                <a:ea typeface="Verdana" panose="020B0604030504040204" pitchFamily="34" charset="0"/>
              </a:rPr>
              <a:t>Ask for feedback:</a:t>
            </a:r>
          </a:p>
          <a:p>
            <a:pPr>
              <a:buFontTx/>
              <a:buChar char="-"/>
            </a:pPr>
            <a:r>
              <a:rPr lang="en-GB" sz="1900" dirty="0">
                <a:solidFill>
                  <a:srgbClr val="512275"/>
                </a:solidFill>
                <a:ea typeface="Verdana" panose="020B0604030504040204" pitchFamily="34" charset="0"/>
              </a:rPr>
              <a:t>How did you find the 1:1/group?</a:t>
            </a:r>
          </a:p>
          <a:p>
            <a:pPr>
              <a:buFontTx/>
              <a:buChar char="-"/>
            </a:pPr>
            <a:r>
              <a:rPr lang="en-GB" sz="1900" dirty="0">
                <a:solidFill>
                  <a:srgbClr val="512275"/>
                </a:solidFill>
                <a:ea typeface="Verdana" panose="020B0604030504040204" pitchFamily="34" charset="0"/>
              </a:rPr>
              <a:t>What was helpful?</a:t>
            </a:r>
          </a:p>
          <a:p>
            <a:pPr>
              <a:buFontTx/>
              <a:buChar char="-"/>
            </a:pPr>
            <a:r>
              <a:rPr lang="en-GB" sz="1900" dirty="0">
                <a:solidFill>
                  <a:srgbClr val="512275"/>
                </a:solidFill>
                <a:ea typeface="Verdana" panose="020B0604030504040204" pitchFamily="34" charset="0"/>
              </a:rPr>
              <a:t>What was unhelpful?</a:t>
            </a:r>
          </a:p>
          <a:p>
            <a:pPr marL="0" indent="0">
              <a:buNone/>
            </a:pPr>
            <a:endParaRPr lang="en-GB" sz="2100"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258733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ular Callout 4">
            <a:extLst>
              <a:ext uri="{FF2B5EF4-FFF2-40B4-BE49-F238E27FC236}">
                <a16:creationId xmlns:a16="http://schemas.microsoft.com/office/drawing/2014/main" id="{6DEC845D-6EDD-48DA-8C24-DA682F092B31}"/>
              </a:ext>
            </a:extLst>
          </p:cNvPr>
          <p:cNvSpPr/>
          <p:nvPr/>
        </p:nvSpPr>
        <p:spPr>
          <a:xfrm>
            <a:off x="1691680" y="161012"/>
            <a:ext cx="4619573" cy="779959"/>
          </a:xfrm>
          <a:prstGeom prst="wedgeRectCallout">
            <a:avLst>
              <a:gd name="adj1" fmla="val -59018"/>
              <a:gd name="adj2" fmla="val -32294"/>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907704" y="317806"/>
            <a:ext cx="5171433"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Ending the session</a:t>
            </a:r>
            <a:endParaRPr lang="en-GB" sz="27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3829765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C489C8-4A9A-4EC2-87F2-3037723DB517}"/>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1331642" y="1450616"/>
            <a:ext cx="7558670" cy="5290751"/>
          </a:xfrm>
        </p:spPr>
        <p:txBody>
          <a:bodyPr>
            <a:normAutofit/>
          </a:bodyPr>
          <a:lstStyle/>
          <a:p>
            <a:r>
              <a:rPr lang="en-GB" sz="2400" dirty="0">
                <a:solidFill>
                  <a:srgbClr val="512275"/>
                </a:solidFill>
                <a:ea typeface="Verdana" panose="020B0604030504040204" pitchFamily="34" charset="0"/>
              </a:rPr>
              <a:t>How long the group (1 hour) or 1:1 will last</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Explain purpose of 1:1’s/group (e.g. “we’ll meet for 3 sessions to talk about difficult emotions.  Its aimed at helping people understand their emotions and think about how to cope with them”) </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What the focus is of today’s session (e.g. “today we’ll give some information on coping with emotions”)</a:t>
            </a:r>
          </a:p>
          <a:p>
            <a:pPr marL="0" indent="0">
              <a:buNone/>
            </a:pPr>
            <a:endParaRPr lang="en-GB" sz="2400" dirty="0">
              <a:solidFill>
                <a:srgbClr val="512275"/>
              </a:solidFill>
              <a:ea typeface="Verdana" panose="020B0604030504040204" pitchFamily="34" charset="0"/>
            </a:endParaRPr>
          </a:p>
          <a:p>
            <a:r>
              <a:rPr lang="en-GB" sz="2400" dirty="0">
                <a:solidFill>
                  <a:srgbClr val="512275"/>
                </a:solidFill>
                <a:ea typeface="Verdana" panose="020B0604030504040204" pitchFamily="34" charset="0"/>
              </a:rPr>
              <a:t>Give out Session 3 handout</a:t>
            </a:r>
          </a:p>
        </p:txBody>
      </p:sp>
      <p:sp>
        <p:nvSpPr>
          <p:cNvPr id="5" name="Rectangular Callout 4">
            <a:extLst>
              <a:ext uri="{FF2B5EF4-FFF2-40B4-BE49-F238E27FC236}">
                <a16:creationId xmlns:a16="http://schemas.microsoft.com/office/drawing/2014/main" id="{C601E526-2E37-431D-867A-DD2F0863FFCC}"/>
              </a:ext>
            </a:extLst>
          </p:cNvPr>
          <p:cNvSpPr/>
          <p:nvPr/>
        </p:nvSpPr>
        <p:spPr>
          <a:xfrm>
            <a:off x="590366" y="332656"/>
            <a:ext cx="6573922" cy="864096"/>
          </a:xfrm>
          <a:prstGeom prst="wedgeRectCallout">
            <a:avLst>
              <a:gd name="adj1" fmla="val -56377"/>
              <a:gd name="adj2" fmla="val -2784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1C086759-7628-4919-9A96-9856CA746BD8}"/>
              </a:ext>
            </a:extLst>
          </p:cNvPr>
          <p:cNvSpPr txBox="1">
            <a:spLocks/>
          </p:cNvSpPr>
          <p:nvPr/>
        </p:nvSpPr>
        <p:spPr>
          <a:xfrm>
            <a:off x="683568" y="476672"/>
            <a:ext cx="8280920"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Session 3: I</a:t>
            </a:r>
            <a:r>
              <a:rPr lang="en-GB" sz="2700" dirty="0" err="1">
                <a:solidFill>
                  <a:srgbClr val="512275"/>
                </a:solidFill>
                <a:latin typeface="Segoe Print" charset="0"/>
                <a:ea typeface="Verdana" panose="020B0604030504040204" pitchFamily="34" charset="0"/>
                <a:cs typeface="Segoe Print" charset="0"/>
              </a:rPr>
              <a:t>ntroduction</a:t>
            </a:r>
            <a:r>
              <a:rPr lang="en-GB" sz="2700" dirty="0">
                <a:solidFill>
                  <a:srgbClr val="512275"/>
                </a:solidFill>
                <a:latin typeface="Segoe Print" charset="0"/>
                <a:ea typeface="Verdana" panose="020B0604030504040204" pitchFamily="34" charset="0"/>
                <a:cs typeface="Segoe Print" charset="0"/>
              </a:rPr>
              <a:t> &amp; Agenda</a:t>
            </a:r>
          </a:p>
        </p:txBody>
      </p:sp>
    </p:spTree>
    <p:extLst>
      <p:ext uri="{BB962C8B-B14F-4D97-AF65-F5344CB8AC3E}">
        <p14:creationId xmlns:p14="http://schemas.microsoft.com/office/powerpoint/2010/main" val="1676591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1EC05-4F62-4F19-804E-39CAF918815A}"/>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1403648" y="1419607"/>
            <a:ext cx="7511752" cy="5465777"/>
          </a:xfrm>
        </p:spPr>
        <p:txBody>
          <a:bodyPr>
            <a:normAutofit/>
          </a:bodyPr>
          <a:lstStyle/>
          <a:p>
            <a:pPr marL="0" indent="0">
              <a:buNone/>
            </a:pPr>
            <a:r>
              <a:rPr lang="en-GB" dirty="0">
                <a:solidFill>
                  <a:srgbClr val="512275"/>
                </a:solidFill>
                <a:ea typeface="Verdana" panose="020B0604030504040204" pitchFamily="34" charset="0"/>
              </a:rPr>
              <a:t>If a group: Ask patients what ground rules they want so they can feel safe and comfortable in the group.</a:t>
            </a:r>
          </a:p>
          <a:p>
            <a:endParaRPr lang="en-GB" dirty="0">
              <a:solidFill>
                <a:srgbClr val="512275"/>
              </a:solidFill>
              <a:ea typeface="Verdana" panose="020B0604030504040204" pitchFamily="34" charset="0"/>
            </a:endParaRPr>
          </a:p>
          <a:p>
            <a:pPr marL="0" indent="0">
              <a:buNone/>
            </a:pPr>
            <a:r>
              <a:rPr lang="en-US" sz="1800" dirty="0">
                <a:solidFill>
                  <a:srgbClr val="512275"/>
                </a:solidFill>
                <a:ea typeface="Verdana" panose="020B0604030504040204" pitchFamily="34" charset="0"/>
              </a:rPr>
              <a:t>E</a:t>
            </a:r>
            <a:r>
              <a:rPr lang="en-GB" sz="1800" dirty="0" err="1">
                <a:solidFill>
                  <a:srgbClr val="512275"/>
                </a:solidFill>
                <a:ea typeface="Verdana" panose="020B0604030504040204" pitchFamily="34" charset="0"/>
              </a:rPr>
              <a:t>xamples</a:t>
            </a:r>
            <a:r>
              <a:rPr lang="en-GB" sz="1800" dirty="0">
                <a:solidFill>
                  <a:srgbClr val="512275"/>
                </a:solidFill>
                <a:ea typeface="Verdana" panose="020B0604030504040204" pitchFamily="34" charset="0"/>
              </a:rPr>
              <a:t>:</a:t>
            </a:r>
          </a:p>
          <a:p>
            <a:pPr>
              <a:buFontTx/>
              <a:buChar char="-"/>
            </a:pPr>
            <a:r>
              <a:rPr lang="en-GB" sz="1800" dirty="0">
                <a:solidFill>
                  <a:srgbClr val="512275"/>
                </a:solidFill>
                <a:ea typeface="Verdana" panose="020B0604030504040204" pitchFamily="34" charset="0"/>
              </a:rPr>
              <a:t>Not judging other people’s experiences</a:t>
            </a:r>
          </a:p>
          <a:p>
            <a:pPr>
              <a:buFontTx/>
              <a:buChar char="-"/>
            </a:pPr>
            <a:r>
              <a:rPr lang="en-GB" sz="1800" dirty="0">
                <a:solidFill>
                  <a:srgbClr val="512275"/>
                </a:solidFill>
                <a:ea typeface="Verdana" panose="020B0604030504040204" pitchFamily="34" charset="0"/>
              </a:rPr>
              <a:t>Being respectful of one another</a:t>
            </a:r>
          </a:p>
          <a:p>
            <a:pPr>
              <a:buFontTx/>
              <a:buChar char="-"/>
            </a:pPr>
            <a:r>
              <a:rPr lang="en-GB" sz="1800" dirty="0">
                <a:solidFill>
                  <a:srgbClr val="512275"/>
                </a:solidFill>
                <a:ea typeface="Verdana" panose="020B0604030504040204" pitchFamily="34" charset="0"/>
              </a:rPr>
              <a:t>Allowing everyone a turn to speak</a:t>
            </a:r>
          </a:p>
          <a:p>
            <a:pPr>
              <a:buFontTx/>
              <a:buChar char="-"/>
            </a:pPr>
            <a:r>
              <a:rPr lang="en-GB" sz="1800" dirty="0">
                <a:solidFill>
                  <a:srgbClr val="512275"/>
                </a:solidFill>
                <a:ea typeface="Verdana" panose="020B0604030504040204" pitchFamily="34" charset="0"/>
              </a:rPr>
              <a:t>Not talking over each other </a:t>
            </a:r>
          </a:p>
          <a:p>
            <a:pPr>
              <a:buFontTx/>
              <a:buChar char="-"/>
            </a:pPr>
            <a:r>
              <a:rPr lang="en-US" sz="1800" dirty="0">
                <a:solidFill>
                  <a:srgbClr val="512275"/>
                </a:solidFill>
                <a:ea typeface="Verdana" panose="020B0604030504040204" pitchFamily="34" charset="0"/>
              </a:rPr>
              <a:t>N</a:t>
            </a:r>
            <a:r>
              <a:rPr lang="en-GB" sz="1800" dirty="0" err="1">
                <a:solidFill>
                  <a:srgbClr val="512275"/>
                </a:solidFill>
                <a:ea typeface="Verdana" panose="020B0604030504040204" pitchFamily="34" charset="0"/>
              </a:rPr>
              <a:t>ot</a:t>
            </a:r>
            <a:r>
              <a:rPr lang="en-GB" sz="1800" dirty="0">
                <a:solidFill>
                  <a:srgbClr val="512275"/>
                </a:solidFill>
                <a:ea typeface="Verdana" panose="020B0604030504040204" pitchFamily="34" charset="0"/>
              </a:rPr>
              <a:t> having to share if don’t want to</a:t>
            </a:r>
          </a:p>
          <a:p>
            <a:pPr>
              <a:buFontTx/>
              <a:buChar char="-"/>
            </a:pPr>
            <a:r>
              <a:rPr lang="en-US" sz="1800" dirty="0">
                <a:solidFill>
                  <a:srgbClr val="512275"/>
                </a:solidFill>
                <a:ea typeface="Verdana" panose="020B0604030504040204" pitchFamily="34" charset="0"/>
              </a:rPr>
              <a:t>N</a:t>
            </a:r>
            <a:r>
              <a:rPr lang="en-GB" sz="1800" dirty="0">
                <a:solidFill>
                  <a:srgbClr val="512275"/>
                </a:solidFill>
                <a:ea typeface="Verdana" panose="020B0604030504040204" pitchFamily="34" charset="0"/>
              </a:rPr>
              <a:t>o discrimination</a:t>
            </a:r>
          </a:p>
          <a:p>
            <a:pPr>
              <a:buFontTx/>
              <a:buChar char="-"/>
            </a:pPr>
            <a:r>
              <a:rPr lang="en-US" sz="1800" dirty="0">
                <a:solidFill>
                  <a:srgbClr val="512275"/>
                </a:solidFill>
                <a:ea typeface="Verdana" panose="020B0604030504040204" pitchFamily="34" charset="0"/>
              </a:rPr>
              <a:t>C</a:t>
            </a:r>
            <a:r>
              <a:rPr lang="en-GB" sz="1800" dirty="0" err="1">
                <a:solidFill>
                  <a:srgbClr val="512275"/>
                </a:solidFill>
                <a:ea typeface="Verdana" panose="020B0604030504040204" pitchFamily="34" charset="0"/>
              </a:rPr>
              <a:t>onfidentiality</a:t>
            </a:r>
            <a:endParaRPr lang="en-GB" sz="1800" dirty="0">
              <a:solidFill>
                <a:srgbClr val="512275"/>
              </a:solidFill>
              <a:ea typeface="Verdana" panose="020B0604030504040204" pitchFamily="34" charset="0"/>
            </a:endParaRPr>
          </a:p>
          <a:p>
            <a:endParaRPr lang="en-GB" dirty="0">
              <a:solidFill>
                <a:srgbClr val="490092"/>
              </a:solidFill>
              <a:latin typeface="Verdana" panose="020B0604030504040204" pitchFamily="34" charset="0"/>
              <a:ea typeface="Verdana" panose="020B0604030504040204" pitchFamily="34" charset="0"/>
            </a:endParaRPr>
          </a:p>
        </p:txBody>
      </p:sp>
      <p:sp>
        <p:nvSpPr>
          <p:cNvPr id="5" name="Rectangular Callout 4">
            <a:extLst>
              <a:ext uri="{FF2B5EF4-FFF2-40B4-BE49-F238E27FC236}">
                <a16:creationId xmlns:a16="http://schemas.microsoft.com/office/drawing/2014/main" id="{96586AFE-01AE-4DC3-8A68-3733DCFB6682}"/>
              </a:ext>
            </a:extLst>
          </p:cNvPr>
          <p:cNvSpPr/>
          <p:nvPr/>
        </p:nvSpPr>
        <p:spPr>
          <a:xfrm>
            <a:off x="753383" y="163228"/>
            <a:ext cx="6914961" cy="842566"/>
          </a:xfrm>
          <a:prstGeom prst="wedgeRectCallout">
            <a:avLst>
              <a:gd name="adj1" fmla="val -58471"/>
              <a:gd name="adj2" fmla="val -2848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Google Shape;67;p12">
            <a:extLst>
              <a:ext uri="{FF2B5EF4-FFF2-40B4-BE49-F238E27FC236}">
                <a16:creationId xmlns:a16="http://schemas.microsoft.com/office/drawing/2014/main" id="{096FDB28-B0FA-4672-AE58-52201C9E9984}"/>
              </a:ext>
            </a:extLst>
          </p:cNvPr>
          <p:cNvSpPr txBox="1">
            <a:spLocks/>
          </p:cNvSpPr>
          <p:nvPr/>
        </p:nvSpPr>
        <p:spPr>
          <a:xfrm>
            <a:off x="827584" y="332656"/>
            <a:ext cx="7664899"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300" dirty="0">
                <a:solidFill>
                  <a:srgbClr val="512275"/>
                </a:solidFill>
                <a:latin typeface="Segoe Print" charset="0"/>
                <a:ea typeface="Verdana" panose="020B0604030504040204" pitchFamily="34" charset="0"/>
                <a:cs typeface="Segoe Print" charset="0"/>
              </a:rPr>
              <a:t>Ground rules for group session</a:t>
            </a:r>
            <a:endParaRPr lang="en-GB" sz="33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937684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0" y="857250"/>
            <a:ext cx="9144000" cy="51435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193120" y="1097280"/>
            <a:ext cx="5901374" cy="1131570"/>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dirty="0">
                <a:solidFill>
                  <a:srgbClr val="512275"/>
                </a:solidFill>
                <a:latin typeface="Segoe Print" charset="0"/>
                <a:ea typeface="Segoe Print" charset="0"/>
                <a:cs typeface="Segoe Print" charset="0"/>
              </a:rPr>
              <a:t>We can calm emotions down by: </a:t>
            </a:r>
          </a:p>
        </p:txBody>
      </p:sp>
      <p:graphicFrame>
        <p:nvGraphicFramePr>
          <p:cNvPr id="6" name="Diagram 5"/>
          <p:cNvGraphicFramePr/>
          <p:nvPr>
            <p:extLst>
              <p:ext uri="{D42A27DB-BD31-4B8C-83A1-F6EECF244321}">
                <p14:modId xmlns:p14="http://schemas.microsoft.com/office/powerpoint/2010/main" val="1555724228"/>
              </p:ext>
            </p:extLst>
          </p:nvPr>
        </p:nvGraphicFramePr>
        <p:xfrm>
          <a:off x="0" y="2845488"/>
          <a:ext cx="8322590" cy="442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4">
            <a:extLst>
              <a:ext uri="{FF2B5EF4-FFF2-40B4-BE49-F238E27FC236}">
                <a16:creationId xmlns:a16="http://schemas.microsoft.com/office/drawing/2014/main" id="{63C65ACC-4A0A-4649-AFD8-4B3270AE8B1E}"/>
              </a:ext>
            </a:extLst>
          </p:cNvPr>
          <p:cNvSpPr/>
          <p:nvPr/>
        </p:nvSpPr>
        <p:spPr>
          <a:xfrm>
            <a:off x="608743" y="1123822"/>
            <a:ext cx="2541863" cy="1105028"/>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oogle Shape;67;p12">
            <a:extLst>
              <a:ext uri="{FF2B5EF4-FFF2-40B4-BE49-F238E27FC236}">
                <a16:creationId xmlns:a16="http://schemas.microsoft.com/office/drawing/2014/main" id="{B72092A6-7B7E-40FE-95E3-49771069F553}"/>
              </a:ext>
            </a:extLst>
          </p:cNvPr>
          <p:cNvSpPr txBox="1">
            <a:spLocks/>
          </p:cNvSpPr>
          <p:nvPr/>
        </p:nvSpPr>
        <p:spPr>
          <a:xfrm>
            <a:off x="608743" y="1135771"/>
            <a:ext cx="2636924" cy="21861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b="1" dirty="0">
                <a:solidFill>
                  <a:srgbClr val="512275"/>
                </a:solidFill>
                <a:latin typeface="Verdana Pro" panose="020B0604030504040204" pitchFamily="34" charset="0"/>
                <a:ea typeface="Verdana" panose="020B0604030504040204" pitchFamily="34" charset="0"/>
                <a:cs typeface="Segoe Print" charset="0"/>
              </a:rPr>
              <a:t>Feelings and </a:t>
            </a:r>
            <a:r>
              <a:rPr lang="en-US" sz="2700" b="1" dirty="0" err="1">
                <a:solidFill>
                  <a:srgbClr val="512275"/>
                </a:solidFill>
                <a:latin typeface="Verdana Pro" panose="020B0604030504040204" pitchFamily="34" charset="0"/>
                <a:ea typeface="Verdana" panose="020B0604030504040204" pitchFamily="34" charset="0"/>
                <a:cs typeface="Segoe Print" charset="0"/>
              </a:rPr>
              <a:t>Behaviours</a:t>
            </a:r>
            <a:r>
              <a:rPr lang="en-US" sz="2700" b="1" dirty="0">
                <a:solidFill>
                  <a:srgbClr val="512275"/>
                </a:solidFill>
                <a:latin typeface="Verdana Pro" panose="020B0604030504040204" pitchFamily="34" charset="0"/>
                <a:ea typeface="Verdana" panose="020B0604030504040204" pitchFamily="34" charset="0"/>
                <a:cs typeface="Segoe Print" charset="0"/>
              </a:rPr>
              <a:t>:</a:t>
            </a:r>
          </a:p>
        </p:txBody>
      </p:sp>
    </p:spTree>
    <p:extLst>
      <p:ext uri="{BB962C8B-B14F-4D97-AF65-F5344CB8AC3E}">
        <p14:creationId xmlns:p14="http://schemas.microsoft.com/office/powerpoint/2010/main" val="171433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7A7F4FD-DB7E-499B-B78E-9BA29B50EAB0}"/>
              </a:ext>
            </a:extLst>
          </p:cNvPr>
          <p:cNvSpPr>
            <a:spLocks noGrp="1" noChangeArrowheads="1"/>
          </p:cNvSpPr>
          <p:nvPr>
            <p:ph type="ctrTitle"/>
          </p:nvPr>
        </p:nvSpPr>
        <p:spPr>
          <a:xfrm>
            <a:off x="1319390" y="493440"/>
            <a:ext cx="7772400" cy="533400"/>
          </a:xfrm>
        </p:spPr>
        <p:txBody>
          <a:bodyPr rtlCol="0">
            <a:normAutofit fontScale="90000"/>
          </a:bodyPr>
          <a:lstStyle/>
          <a:p>
            <a:pPr algn="l" eaLnBrk="1" fontAlgn="auto" hangingPunct="1">
              <a:spcAft>
                <a:spcPts val="0"/>
              </a:spcAft>
              <a:defRPr/>
            </a:pPr>
            <a:r>
              <a:rPr lang="en-GB" altLang="en-US" b="1" dirty="0">
                <a:solidFill>
                  <a:srgbClr val="512275"/>
                </a:solidFill>
                <a:latin typeface="+mn-lt"/>
                <a:cs typeface="Arial" charset="0"/>
              </a:rPr>
              <a:t>Understanding our </a:t>
            </a:r>
            <a:br>
              <a:rPr lang="en-GB" altLang="en-US" b="1" dirty="0">
                <a:solidFill>
                  <a:srgbClr val="512275"/>
                </a:solidFill>
                <a:latin typeface="+mn-lt"/>
                <a:cs typeface="Arial" charset="0"/>
              </a:rPr>
            </a:br>
            <a:r>
              <a:rPr lang="en-GB" altLang="en-US" b="1" dirty="0">
                <a:solidFill>
                  <a:srgbClr val="512275"/>
                </a:solidFill>
                <a:latin typeface="+mn-lt"/>
                <a:cs typeface="Arial" charset="0"/>
              </a:rPr>
              <a:t>Motives and Emotions</a:t>
            </a:r>
          </a:p>
        </p:txBody>
      </p:sp>
      <p:sp>
        <p:nvSpPr>
          <p:cNvPr id="4" name="Rectangle 3">
            <a:extLst>
              <a:ext uri="{FF2B5EF4-FFF2-40B4-BE49-F238E27FC236}">
                <a16:creationId xmlns:a16="http://schemas.microsoft.com/office/drawing/2014/main" id="{2417901A-D07D-4A71-BEBF-7FDCDCDE36DD}"/>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71" name="Rectangle 3">
            <a:extLst>
              <a:ext uri="{FF2B5EF4-FFF2-40B4-BE49-F238E27FC236}">
                <a16:creationId xmlns:a16="http://schemas.microsoft.com/office/drawing/2014/main" id="{3A1465C9-CBF8-468B-8F4B-2568B40C8169}"/>
              </a:ext>
            </a:extLst>
          </p:cNvPr>
          <p:cNvSpPr>
            <a:spLocks noGrp="1" noChangeArrowheads="1"/>
          </p:cNvSpPr>
          <p:nvPr>
            <p:ph type="subTitle" idx="1"/>
          </p:nvPr>
        </p:nvSpPr>
        <p:spPr>
          <a:xfrm>
            <a:off x="1336063" y="1556792"/>
            <a:ext cx="7417072" cy="4752256"/>
          </a:xfrm>
        </p:spPr>
        <p:txBody>
          <a:bodyPr rtlCol="0">
            <a:normAutofit/>
          </a:bodyPr>
          <a:lstStyle/>
          <a:p>
            <a:pPr marL="361950" indent="-361950" algn="l" eaLnBrk="1" fontAlgn="auto" hangingPunct="1">
              <a:lnSpc>
                <a:spcPct val="90000"/>
              </a:lnSpc>
              <a:spcAft>
                <a:spcPts val="0"/>
              </a:spcAft>
              <a:defRPr/>
            </a:pPr>
            <a:r>
              <a:rPr lang="en-GB" b="1" dirty="0">
                <a:solidFill>
                  <a:srgbClr val="512275"/>
                </a:solidFill>
              </a:rPr>
              <a:t>	</a:t>
            </a:r>
            <a:r>
              <a:rPr lang="en-GB" sz="2200" b="1" dirty="0">
                <a:solidFill>
                  <a:srgbClr val="512275"/>
                </a:solidFill>
              </a:rPr>
              <a:t>Motives </a:t>
            </a:r>
            <a:r>
              <a:rPr lang="en-GB" sz="2200" dirty="0">
                <a:solidFill>
                  <a:srgbClr val="512275"/>
                </a:solidFill>
              </a:rPr>
              <a:t>evolved because they help animals to survive and leave genes behind</a:t>
            </a:r>
          </a:p>
          <a:p>
            <a:pPr marL="361950" indent="-361950" algn="l" eaLnBrk="1" fontAlgn="auto" hangingPunct="1">
              <a:lnSpc>
                <a:spcPct val="90000"/>
              </a:lnSpc>
              <a:spcAft>
                <a:spcPts val="0"/>
              </a:spcAft>
              <a:defRPr/>
            </a:pPr>
            <a:endParaRPr lang="en-GB" sz="2200" dirty="0">
              <a:solidFill>
                <a:srgbClr val="512275"/>
              </a:solidFill>
            </a:endParaRPr>
          </a:p>
          <a:p>
            <a:pPr marL="361950" indent="-361950" algn="l" eaLnBrk="1" fontAlgn="auto" hangingPunct="1">
              <a:lnSpc>
                <a:spcPct val="90000"/>
              </a:lnSpc>
              <a:spcAft>
                <a:spcPts val="0"/>
              </a:spcAft>
              <a:defRPr/>
            </a:pPr>
            <a:r>
              <a:rPr lang="en-GB" sz="2200" b="1" dirty="0">
                <a:solidFill>
                  <a:srgbClr val="512275"/>
                </a:solidFill>
              </a:rPr>
              <a:t>	Emotions </a:t>
            </a:r>
            <a:r>
              <a:rPr lang="en-GB" sz="2200" dirty="0">
                <a:solidFill>
                  <a:srgbClr val="512275"/>
                </a:solidFill>
              </a:rPr>
              <a:t>guide us to our goals and respond if we are succeeding</a:t>
            </a:r>
            <a:r>
              <a:rPr lang="en-GB" sz="2200" b="1" dirty="0">
                <a:solidFill>
                  <a:srgbClr val="512275"/>
                </a:solidFill>
              </a:rPr>
              <a:t> </a:t>
            </a:r>
            <a:r>
              <a:rPr lang="en-GB" sz="2200" dirty="0">
                <a:solidFill>
                  <a:srgbClr val="512275"/>
                </a:solidFill>
              </a:rPr>
              <a:t>or threatened</a:t>
            </a:r>
          </a:p>
          <a:p>
            <a:pPr marL="361950" indent="-361950" algn="l" eaLnBrk="1" fontAlgn="auto" hangingPunct="1">
              <a:lnSpc>
                <a:spcPct val="90000"/>
              </a:lnSpc>
              <a:spcAft>
                <a:spcPts val="0"/>
              </a:spcAft>
              <a:defRPr/>
            </a:pPr>
            <a:endParaRPr lang="en-GB" sz="2000" dirty="0">
              <a:solidFill>
                <a:srgbClr val="512275"/>
              </a:solidFill>
            </a:endParaRPr>
          </a:p>
          <a:p>
            <a:pPr marL="361950" indent="-361950" eaLnBrk="1" fontAlgn="auto" hangingPunct="1">
              <a:lnSpc>
                <a:spcPct val="90000"/>
              </a:lnSpc>
              <a:spcAft>
                <a:spcPts val="0"/>
              </a:spcAft>
              <a:defRPr/>
            </a:pPr>
            <a:r>
              <a:rPr lang="en-GB" dirty="0">
                <a:solidFill>
                  <a:srgbClr val="512275"/>
                </a:solidFill>
              </a:rPr>
              <a:t>There are three types of emotion regulation</a:t>
            </a:r>
          </a:p>
          <a:p>
            <a:pPr marL="361950" indent="-361950" eaLnBrk="1" fontAlgn="auto" hangingPunct="1">
              <a:lnSpc>
                <a:spcPct val="90000"/>
              </a:lnSpc>
              <a:spcAft>
                <a:spcPts val="0"/>
              </a:spcAft>
              <a:defRPr/>
            </a:pPr>
            <a:endParaRPr lang="en-GB" sz="2000" dirty="0">
              <a:solidFill>
                <a:srgbClr val="512275"/>
              </a:solidFill>
            </a:endParaRPr>
          </a:p>
          <a:p>
            <a:pPr marL="361950" indent="-361950" algn="l" eaLnBrk="1" fontAlgn="auto" hangingPunct="1">
              <a:lnSpc>
                <a:spcPct val="90000"/>
              </a:lnSpc>
              <a:spcAft>
                <a:spcPts val="0"/>
              </a:spcAft>
              <a:buFontTx/>
              <a:buAutoNum type="arabicPeriod"/>
              <a:defRPr/>
            </a:pPr>
            <a:r>
              <a:rPr lang="en-GB" sz="2200" dirty="0">
                <a:solidFill>
                  <a:srgbClr val="512275"/>
                </a:solidFill>
              </a:rPr>
              <a:t>Those that focus on </a:t>
            </a:r>
            <a:r>
              <a:rPr lang="en-GB" sz="2200" dirty="0">
                <a:solidFill>
                  <a:srgbClr val="FF0000"/>
                </a:solidFill>
              </a:rPr>
              <a:t>threat</a:t>
            </a:r>
            <a:r>
              <a:rPr lang="en-GB" sz="2200" dirty="0">
                <a:solidFill>
                  <a:srgbClr val="512275"/>
                </a:solidFill>
              </a:rPr>
              <a:t> and self-protection</a:t>
            </a:r>
          </a:p>
          <a:p>
            <a:pPr marL="361950" indent="-361950" algn="l" eaLnBrk="1" fontAlgn="auto" hangingPunct="1">
              <a:lnSpc>
                <a:spcPct val="90000"/>
              </a:lnSpc>
              <a:spcAft>
                <a:spcPts val="0"/>
              </a:spcAft>
              <a:buFontTx/>
              <a:buAutoNum type="arabicPeriod"/>
              <a:defRPr/>
            </a:pPr>
            <a:r>
              <a:rPr lang="en-GB" sz="2200" dirty="0">
                <a:solidFill>
                  <a:srgbClr val="512275"/>
                </a:solidFill>
              </a:rPr>
              <a:t>Those that focus on </a:t>
            </a:r>
            <a:r>
              <a:rPr lang="en-GB" sz="2200" dirty="0">
                <a:solidFill>
                  <a:srgbClr val="00B0F0"/>
                </a:solidFill>
              </a:rPr>
              <a:t>doing</a:t>
            </a:r>
            <a:r>
              <a:rPr lang="en-GB" sz="2200" dirty="0">
                <a:solidFill>
                  <a:srgbClr val="512275"/>
                </a:solidFill>
              </a:rPr>
              <a:t> and achieving</a:t>
            </a:r>
          </a:p>
          <a:p>
            <a:pPr marL="361950" indent="-361950" algn="l" eaLnBrk="1" fontAlgn="auto" hangingPunct="1">
              <a:lnSpc>
                <a:spcPct val="90000"/>
              </a:lnSpc>
              <a:spcAft>
                <a:spcPts val="0"/>
              </a:spcAft>
              <a:buFontTx/>
              <a:buAutoNum type="arabicPeriod"/>
              <a:defRPr/>
            </a:pPr>
            <a:r>
              <a:rPr lang="en-GB" sz="2200" dirty="0">
                <a:solidFill>
                  <a:srgbClr val="512275"/>
                </a:solidFill>
              </a:rPr>
              <a:t>Those that focus on </a:t>
            </a:r>
            <a:r>
              <a:rPr lang="en-GB" sz="2200" dirty="0">
                <a:solidFill>
                  <a:srgbClr val="92D050"/>
                </a:solidFill>
              </a:rPr>
              <a:t>contentment</a:t>
            </a:r>
            <a:r>
              <a:rPr lang="en-GB" sz="2200" dirty="0">
                <a:solidFill>
                  <a:srgbClr val="512275"/>
                </a:solidFill>
              </a:rPr>
              <a:t> and feeling safe</a:t>
            </a:r>
            <a:endParaRPr lang="en-GB" sz="2200" dirty="0">
              <a:solidFill>
                <a:srgbClr val="512275"/>
              </a:solidFill>
              <a:latin typeface="Arial Black" pitchFamily="34" charset="0"/>
            </a:endParaRPr>
          </a:p>
        </p:txBody>
      </p:sp>
      <p:sp>
        <p:nvSpPr>
          <p:cNvPr id="5" name="Rectangular Callout 4">
            <a:extLst>
              <a:ext uri="{FF2B5EF4-FFF2-40B4-BE49-F238E27FC236}">
                <a16:creationId xmlns:a16="http://schemas.microsoft.com/office/drawing/2014/main" id="{C85DEB59-EF89-4FB4-B70E-1B9171A57704}"/>
              </a:ext>
            </a:extLst>
          </p:cNvPr>
          <p:cNvSpPr/>
          <p:nvPr/>
        </p:nvSpPr>
        <p:spPr>
          <a:xfrm>
            <a:off x="1187624" y="188640"/>
            <a:ext cx="5760640" cy="1224136"/>
          </a:xfrm>
          <a:prstGeom prst="wedgeRectCallout">
            <a:avLst>
              <a:gd name="adj1" fmla="val -65538"/>
              <a:gd name="adj2" fmla="val -31417"/>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anim calcmode="lin" valueType="num">
                                      <p:cBhvr additive="base">
                                        <p:cTn id="11"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 calcmode="lin" valueType="num">
                                      <p:cBhvr additive="base">
                                        <p:cTn id="17"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anim calcmode="lin" valueType="num">
                                      <p:cBhvr additive="base">
                                        <p:cTn id="21"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anim calcmode="lin" valueType="num">
                                      <p:cBhvr additive="base">
                                        <p:cTn id="25"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anim calcmode="lin" valueType="num">
                                      <p:cBhvr additive="base">
                                        <p:cTn id="29"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E8ACB6-48CF-43A7-8DF3-DC71135AE37D}"/>
              </a:ext>
            </a:extLst>
          </p:cNvPr>
          <p:cNvGraphicFramePr>
            <a:graphicFrameLocks noGrp="1"/>
          </p:cNvGraphicFramePr>
          <p:nvPr/>
        </p:nvGraphicFramePr>
        <p:xfrm>
          <a:off x="0" y="1658362"/>
          <a:ext cx="9150350" cy="4342387"/>
        </p:xfrm>
        <a:graphic>
          <a:graphicData uri="http://schemas.openxmlformats.org/drawingml/2006/table">
            <a:tbl>
              <a:tblPr firstRow="1" firstCol="1" lastRow="1" lastCol="1" bandRow="1" bandCol="1"/>
              <a:tblGrid>
                <a:gridCol w="1385336">
                  <a:extLst>
                    <a:ext uri="{9D8B030D-6E8A-4147-A177-3AD203B41FA5}">
                      <a16:colId xmlns:a16="http://schemas.microsoft.com/office/drawing/2014/main" val="1122662742"/>
                    </a:ext>
                  </a:extLst>
                </a:gridCol>
                <a:gridCol w="7739614">
                  <a:extLst>
                    <a:ext uri="{9D8B030D-6E8A-4147-A177-3AD203B41FA5}">
                      <a16:colId xmlns:a16="http://schemas.microsoft.com/office/drawing/2014/main" val="2368964189"/>
                    </a:ext>
                  </a:extLst>
                </a:gridCol>
                <a:gridCol w="25400">
                  <a:extLst>
                    <a:ext uri="{9D8B030D-6E8A-4147-A177-3AD203B41FA5}">
                      <a16:colId xmlns:a16="http://schemas.microsoft.com/office/drawing/2014/main" val="3100108210"/>
                    </a:ext>
                  </a:extLst>
                </a:gridCol>
              </a:tblGrid>
              <a:tr h="490484">
                <a:tc gridSpan="2">
                  <a:txBody>
                    <a:bodyPr/>
                    <a:lstStyle/>
                    <a:p>
                      <a:pPr marL="78105">
                        <a:lnSpc>
                          <a:spcPct val="107000"/>
                        </a:lnSpc>
                        <a:spcBef>
                          <a:spcPts val="44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Things that can increase arousal</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231F20"/>
                      </a:solidFill>
                      <a:prstDash val="solid"/>
                      <a:round/>
                      <a:headEnd type="none" w="med" len="med"/>
                      <a:tailEnd type="none" w="med" len="med"/>
                    </a:lnB>
                    <a:solidFill>
                      <a:srgbClr val="231F20"/>
                    </a:solidFill>
                  </a:tcPr>
                </a:tc>
                <a:tc hMerge="1">
                  <a:txBody>
                    <a:bodyPr/>
                    <a:lstStyle/>
                    <a:p>
                      <a:endParaRPr lang="en-GB"/>
                    </a:p>
                  </a:txBody>
                  <a:tcPr/>
                </a:tc>
                <a:tc>
                  <a:txBody>
                    <a:bodyPr/>
                    <a:lstStyle/>
                    <a:p>
                      <a:pPr marL="13335" algn="ctr">
                        <a:lnSpc>
                          <a:spcPct val="107000"/>
                        </a:lnSpc>
                        <a:spcBef>
                          <a:spcPts val="445"/>
                        </a:spcBef>
                        <a:spcAft>
                          <a:spcPts val="0"/>
                        </a:spcAft>
                      </a:pPr>
                      <a:r>
                        <a:rPr lang="en-US" sz="9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w="12700" cap="flat" cmpd="sng" algn="ctr">
                      <a:solidFill>
                        <a:srgbClr val="231F20"/>
                      </a:solidFill>
                      <a:prstDash val="solid"/>
                      <a:round/>
                      <a:headEnd type="none" w="med" len="med"/>
                      <a:tailEnd type="none" w="med" len="med"/>
                    </a:lnB>
                    <a:solidFill>
                      <a:srgbClr val="231F20"/>
                    </a:solidFill>
                  </a:tcPr>
                </a:tc>
                <a:extLst>
                  <a:ext uri="{0D108BD9-81ED-4DB2-BD59-A6C34878D82A}">
                    <a16:rowId xmlns:a16="http://schemas.microsoft.com/office/drawing/2014/main" val="4054254354"/>
                  </a:ext>
                </a:extLst>
              </a:tr>
              <a:tr h="731850">
                <a:tc>
                  <a:txBody>
                    <a:bodyPr/>
                    <a:lstStyle/>
                    <a:p>
                      <a:pPr marL="71755">
                        <a:lnSpc>
                          <a:spcPct val="107000"/>
                        </a:lnSpc>
                        <a:spcBef>
                          <a:spcPts val="26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Caffeine</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How many caffeinated drinks do I have daily?</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p>
                      <a:pPr marL="71755">
                        <a:lnSpc>
                          <a:spcPct val="107000"/>
                        </a:lnSpc>
                        <a:spcBef>
                          <a:spcPts val="20"/>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(including tea, coffee, cola and other soft drinks with caffeine)</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9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89021"/>
                  </a:ext>
                </a:extLst>
              </a:tr>
              <a:tr h="479412">
                <a:tc>
                  <a:txBody>
                    <a:bodyPr/>
                    <a:lstStyle/>
                    <a:p>
                      <a:pPr marL="71755">
                        <a:lnSpc>
                          <a:spcPct val="107000"/>
                        </a:lnSpc>
                        <a:spcBef>
                          <a:spcPts val="39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Cannabis</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9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Do I smoke cannabis?</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9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69588973"/>
                  </a:ext>
                </a:extLst>
              </a:tr>
              <a:tr h="470555">
                <a:tc>
                  <a:txBody>
                    <a:bodyPr/>
                    <a:lstStyle/>
                    <a:p>
                      <a:pPr marL="71755">
                        <a:lnSpc>
                          <a:spcPct val="107000"/>
                        </a:lnSpc>
                        <a:spcBef>
                          <a:spcPts val="37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Alcohol</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7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How many units of alcohol do I have in a week?</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9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35493166"/>
                  </a:ext>
                </a:extLst>
              </a:tr>
              <a:tr h="479412">
                <a:tc gridSpan="2">
                  <a:txBody>
                    <a:bodyPr/>
                    <a:lstStyle/>
                    <a:p>
                      <a:pPr marL="78105">
                        <a:lnSpc>
                          <a:spcPct val="107000"/>
                        </a:lnSpc>
                        <a:spcBef>
                          <a:spcPts val="39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Things that can help to keep arousal levels balanced</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tc hMerge="1">
                  <a:txBody>
                    <a:bodyPr/>
                    <a:lstStyle/>
                    <a:p>
                      <a:endParaRPr lang="en-GB"/>
                    </a:p>
                  </a:txBody>
                  <a:tcPr/>
                </a:tc>
                <a:tc>
                  <a:txBody>
                    <a:bodyPr/>
                    <a:lstStyle/>
                    <a:p>
                      <a:pPr marL="60325" marR="60960" algn="ctr">
                        <a:lnSpc>
                          <a:spcPct val="107000"/>
                        </a:lnSpc>
                        <a:spcBef>
                          <a:spcPts val="395"/>
                        </a:spcBef>
                        <a:spcAft>
                          <a:spcPts val="0"/>
                        </a:spcAft>
                      </a:pPr>
                      <a:r>
                        <a:rPr lang="en-US" sz="9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a:noFill/>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231F20"/>
                    </a:solidFill>
                  </a:tcPr>
                </a:tc>
                <a:extLst>
                  <a:ext uri="{0D108BD9-81ED-4DB2-BD59-A6C34878D82A}">
                    <a16:rowId xmlns:a16="http://schemas.microsoft.com/office/drawing/2014/main" val="1863145847"/>
                  </a:ext>
                </a:extLst>
              </a:tr>
              <a:tr h="479412">
                <a:tc>
                  <a:txBody>
                    <a:bodyPr/>
                    <a:lstStyle/>
                    <a:p>
                      <a:pPr marL="71755">
                        <a:lnSpc>
                          <a:spcPct val="107000"/>
                        </a:lnSpc>
                        <a:spcBef>
                          <a:spcPts val="39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Exercise</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9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Am I getting enough exercise?</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9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990235196"/>
                  </a:ext>
                </a:extLst>
              </a:tr>
              <a:tr h="479412">
                <a:tc>
                  <a:txBody>
                    <a:bodyPr/>
                    <a:lstStyle/>
                    <a:p>
                      <a:pPr marL="71755">
                        <a:lnSpc>
                          <a:spcPct val="107000"/>
                        </a:lnSpc>
                        <a:spcBef>
                          <a:spcPts val="39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Sleep</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9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Am I getting enough sleep?</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900">
                          <a:effectLst/>
                          <a:latin typeface="Times New Roman" panose="02020603050405020304" pitchFamily="18" charset="0"/>
                          <a:ea typeface="Arial" panose="020B0604020202020204" pitchFamily="34" charset="0"/>
                          <a:cs typeface="Arial" panose="020B0604020202020204" pitchFamily="34" charset="0"/>
                        </a:rPr>
                        <a:t> </a:t>
                      </a:r>
                      <a:endParaRPr lang="en-GB" sz="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18835446"/>
                  </a:ext>
                </a:extLst>
              </a:tr>
              <a:tr h="731850">
                <a:tc>
                  <a:txBody>
                    <a:bodyPr/>
                    <a:lstStyle/>
                    <a:p>
                      <a:pPr marL="71755" marR="252095">
                        <a:lnSpc>
                          <a:spcPct val="100000"/>
                        </a:lnSpc>
                        <a:spcBef>
                          <a:spcPts val="26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Healthy diet</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8D5BA5"/>
                    </a:solidFill>
                  </a:tcPr>
                </a:tc>
                <a:tc>
                  <a:txBody>
                    <a:bodyPr/>
                    <a:lstStyle/>
                    <a:p>
                      <a:pPr marL="71755" marR="1611630">
                        <a:lnSpc>
                          <a:spcPct val="100000"/>
                        </a:lnSpc>
                        <a:spcBef>
                          <a:spcPts val="265"/>
                        </a:spcBef>
                        <a:spcAft>
                          <a:spcPts val="0"/>
                        </a:spcAft>
                      </a:pPr>
                      <a:r>
                        <a:rPr lang="en-US" sz="18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Am I getting enough high-energy foods? Do I eat regularly? Do I eat a healthy diet?</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r>
                        <a:rPr lang="en-US" sz="900" dirty="0">
                          <a:effectLst/>
                          <a:latin typeface="Times New Roman" panose="02020603050405020304" pitchFamily="18" charset="0"/>
                          <a:ea typeface="Arial" panose="020B0604020202020204" pitchFamily="34" charset="0"/>
                          <a:cs typeface="Arial" panose="020B0604020202020204" pitchFamily="34" charset="0"/>
                        </a:rPr>
                        <a:t> </a:t>
                      </a: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32028864"/>
                  </a:ext>
                </a:extLst>
              </a:tr>
            </a:tbl>
          </a:graphicData>
        </a:graphic>
      </p:graphicFrame>
      <p:sp>
        <p:nvSpPr>
          <p:cNvPr id="5" name="Title 1">
            <a:extLst>
              <a:ext uri="{FF2B5EF4-FFF2-40B4-BE49-F238E27FC236}">
                <a16:creationId xmlns:a16="http://schemas.microsoft.com/office/drawing/2014/main" id="{F5689BA9-FF0E-452C-895A-FE1C15C9B96B}"/>
              </a:ext>
            </a:extLst>
          </p:cNvPr>
          <p:cNvSpPr>
            <a:spLocks noGrp="1"/>
          </p:cNvSpPr>
          <p:nvPr>
            <p:ph type="title"/>
          </p:nvPr>
        </p:nvSpPr>
        <p:spPr>
          <a:xfrm>
            <a:off x="92412" y="537122"/>
            <a:ext cx="8959175" cy="640257"/>
          </a:xfrm>
        </p:spPr>
        <p:txBody>
          <a:bodyPr>
            <a:noAutofit/>
          </a:bodyPr>
          <a:lstStyle/>
          <a:p>
            <a:r>
              <a:rPr lang="en-GB" b="1" dirty="0">
                <a:solidFill>
                  <a:srgbClr val="490092"/>
                </a:solidFill>
                <a:latin typeface="Segoe Print" panose="02000600000000000000" pitchFamily="2" charset="0"/>
              </a:rPr>
              <a:t>Changing the things that affect </a:t>
            </a:r>
            <a:r>
              <a:rPr lang="en-GB" b="1" dirty="0">
                <a:solidFill>
                  <a:srgbClr val="FF0000"/>
                </a:solidFill>
                <a:latin typeface="Segoe Print" panose="02000600000000000000" pitchFamily="2" charset="0"/>
              </a:rPr>
              <a:t>Threat</a:t>
            </a:r>
            <a:r>
              <a:rPr lang="en-GB" b="1" dirty="0">
                <a:solidFill>
                  <a:srgbClr val="490092"/>
                </a:solidFill>
                <a:latin typeface="Segoe Print" panose="02000600000000000000" pitchFamily="2" charset="0"/>
              </a:rPr>
              <a:t> arousal:</a:t>
            </a:r>
          </a:p>
        </p:txBody>
      </p:sp>
    </p:spTree>
    <p:extLst>
      <p:ext uri="{BB962C8B-B14F-4D97-AF65-F5344CB8AC3E}">
        <p14:creationId xmlns:p14="http://schemas.microsoft.com/office/powerpoint/2010/main" val="3404634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1E7AE-4727-40CD-8F77-E3404AC97C0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2393" y="63822"/>
            <a:ext cx="8345176" cy="700882"/>
          </a:xfrm>
        </p:spPr>
        <p:txBody>
          <a:bodyPr>
            <a:noAutofit/>
          </a:bodyPr>
          <a:lstStyle/>
          <a:p>
            <a:r>
              <a:rPr lang="en-GB" sz="3600" b="1" dirty="0">
                <a:solidFill>
                  <a:srgbClr val="512275"/>
                </a:solidFill>
                <a:latin typeface="Segoe Print" panose="02000600000000000000" pitchFamily="2" charset="0"/>
              </a:rPr>
              <a:t>Grounding when in </a:t>
            </a:r>
            <a:r>
              <a:rPr lang="en-GB" sz="3600" b="1" dirty="0">
                <a:solidFill>
                  <a:srgbClr val="FF0000"/>
                </a:solidFill>
                <a:latin typeface="Segoe Print" panose="02000600000000000000" pitchFamily="2" charset="0"/>
              </a:rPr>
              <a:t>Threat</a:t>
            </a:r>
            <a:r>
              <a:rPr lang="en-GB" sz="3600" b="1" dirty="0">
                <a:solidFill>
                  <a:srgbClr val="490092"/>
                </a:solidFill>
                <a:latin typeface="Segoe Print" panose="02000600000000000000" pitchFamily="2" charset="0"/>
              </a:rPr>
              <a:t>:</a:t>
            </a:r>
          </a:p>
        </p:txBody>
      </p:sp>
      <p:sp>
        <p:nvSpPr>
          <p:cNvPr id="3" name="Content Placeholder 2"/>
          <p:cNvSpPr>
            <a:spLocks noGrp="1"/>
          </p:cNvSpPr>
          <p:nvPr>
            <p:ph idx="1"/>
          </p:nvPr>
        </p:nvSpPr>
        <p:spPr>
          <a:xfrm>
            <a:off x="1331641" y="764704"/>
            <a:ext cx="7508489" cy="6184502"/>
          </a:xfrm>
        </p:spPr>
        <p:txBody>
          <a:bodyPr>
            <a:normAutofit lnSpcReduction="10000"/>
          </a:bodyPr>
          <a:lstStyle/>
          <a:p>
            <a:pPr marL="0" indent="0">
              <a:buNone/>
            </a:pPr>
            <a:r>
              <a:rPr lang="en-US" sz="1800" b="1" dirty="0">
                <a:solidFill>
                  <a:srgbClr val="512275"/>
                </a:solidFill>
                <a:ea typeface="Calibri" panose="020F0502020204030204" pitchFamily="34" charset="0"/>
              </a:rPr>
              <a:t> </a:t>
            </a:r>
            <a:r>
              <a:rPr lang="en-US" sz="1800" dirty="0">
                <a:solidFill>
                  <a:srgbClr val="512275"/>
                </a:solidFill>
                <a:ea typeface="Calibri" panose="020F0502020204030204" pitchFamily="34" charset="0"/>
              </a:rPr>
              <a:t>Grounding exercises use mental distractions to help redirect your thoughts away from distressing feelings causes by the threat system and back to the present.  They can be helpful when emotions are quite intense:</a:t>
            </a:r>
            <a:endParaRPr lang="en-GB" sz="1800" dirty="0">
              <a:solidFill>
                <a:srgbClr val="512275"/>
              </a:solidFill>
              <a:ea typeface="Calibri" panose="020F0502020204030204" pitchFamily="34" charset="0"/>
            </a:endParaRPr>
          </a:p>
          <a:p>
            <a:pPr marL="0" indent="0">
              <a:buNone/>
            </a:pPr>
            <a:endParaRPr lang="en-GB" sz="1800" dirty="0">
              <a:solidFill>
                <a:srgbClr val="512275"/>
              </a:solidFill>
              <a:ea typeface="Calibri" panose="020F050202020403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Use </a:t>
            </a:r>
            <a:r>
              <a:rPr lang="en-GB" sz="1800" b="1" spc="-41" dirty="0">
                <a:solidFill>
                  <a:srgbClr val="512275"/>
                </a:solidFill>
                <a:ea typeface="Times New Roman" panose="02020603050405020304" pitchFamily="18" charset="0"/>
              </a:rPr>
              <a:t>5,4,3,2,1</a:t>
            </a:r>
            <a:r>
              <a:rPr lang="en-GB" sz="1800" spc="-41" dirty="0">
                <a:solidFill>
                  <a:srgbClr val="512275"/>
                </a:solidFill>
                <a:ea typeface="Times New Roman" panose="02020603050405020304" pitchFamily="18" charset="0"/>
              </a:rPr>
              <a:t>:  Think about 5 things you can see, 4 things you can hear, 3 things you can touch (and touch them), 2 things  you can smell or like the smell of, and 1 slow, deep breath</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Grounding using senses - what can see, hear, feel (e.g. clothes on skin, feet on floor, back against the chair etc.. or walk and focus on those sensations, or hold a warm drink and notice the warmth on your hands)</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Focusing on a single object and describing it self - looks, feel and smells like.</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Grounding object or smell (e.g. aftershave)</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Focusing on feet to move attention from unpleasant sensations to more neutral ones</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Focus on all the colours you can see and name them</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Counts/notice sounds around you</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Count objects e.g. any objects in the room</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Fidget spinners/tangle fidget</a:t>
            </a:r>
            <a:endParaRPr lang="en-GB" sz="1800" spc="-41" dirty="0">
              <a:solidFill>
                <a:srgbClr val="512275"/>
              </a:solidFill>
              <a:ea typeface="Arial" panose="020B0604020202020204" pitchFamily="34" charset="0"/>
            </a:endParaRPr>
          </a:p>
          <a:p>
            <a:pPr marL="257175" indent="-257175">
              <a:buClr>
                <a:srgbClr val="231F20"/>
              </a:buClr>
              <a:buSzPts val="1200"/>
              <a:tabLst>
                <a:tab pos="342900" algn="l"/>
              </a:tabLst>
            </a:pPr>
            <a:r>
              <a:rPr lang="en-GB" sz="1800" spc="-41" dirty="0">
                <a:solidFill>
                  <a:srgbClr val="512275"/>
                </a:solidFill>
                <a:ea typeface="Times New Roman" panose="02020603050405020304" pitchFamily="18" charset="0"/>
              </a:rPr>
              <a:t>Run your hands under cold water or </a:t>
            </a:r>
            <a:r>
              <a:rPr lang="en-US" sz="1800" spc="-41" dirty="0">
                <a:solidFill>
                  <a:srgbClr val="512275"/>
                </a:solidFill>
                <a:ea typeface="Times New Roman" panose="02020603050405020304" pitchFamily="18" charset="0"/>
              </a:rPr>
              <a:t>put your face in a bowl of cold water, or hold a cold pack on your eyes and cheeks.  Hold for 30 seconds. Keep water above 50 degrees Fahrenheit (to calm down fast)</a:t>
            </a:r>
            <a:endParaRPr lang="en-GB" sz="1800" spc="-41" dirty="0">
              <a:solidFill>
                <a:srgbClr val="512275"/>
              </a:solidFill>
              <a:ea typeface="Arial" panose="020B0604020202020204" pitchFamily="34" charset="0"/>
            </a:endParaRPr>
          </a:p>
        </p:txBody>
      </p:sp>
    </p:spTree>
    <p:extLst>
      <p:ext uri="{BB962C8B-B14F-4D97-AF65-F5344CB8AC3E}">
        <p14:creationId xmlns:p14="http://schemas.microsoft.com/office/powerpoint/2010/main" val="886550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1E7AE-4727-40CD-8F77-E3404AC97C0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2393" y="63822"/>
            <a:ext cx="8345176" cy="700882"/>
          </a:xfrm>
        </p:spPr>
        <p:txBody>
          <a:bodyPr>
            <a:noAutofit/>
          </a:bodyPr>
          <a:lstStyle/>
          <a:p>
            <a:r>
              <a:rPr lang="en-GB" sz="3600" b="1" dirty="0">
                <a:solidFill>
                  <a:srgbClr val="512275"/>
                </a:solidFill>
                <a:latin typeface="Segoe Print" panose="02000600000000000000" pitchFamily="2" charset="0"/>
              </a:rPr>
              <a:t>Distraction when in </a:t>
            </a:r>
            <a:r>
              <a:rPr lang="en-GB" sz="3600" b="1" dirty="0">
                <a:solidFill>
                  <a:srgbClr val="FF0000"/>
                </a:solidFill>
                <a:latin typeface="Segoe Print" panose="02000600000000000000" pitchFamily="2" charset="0"/>
              </a:rPr>
              <a:t>Threat</a:t>
            </a:r>
            <a:r>
              <a:rPr lang="en-GB" sz="3600" b="1" dirty="0">
                <a:solidFill>
                  <a:srgbClr val="490092"/>
                </a:solidFill>
                <a:latin typeface="Segoe Print" panose="02000600000000000000" pitchFamily="2" charset="0"/>
              </a:rPr>
              <a:t>:</a:t>
            </a:r>
          </a:p>
        </p:txBody>
      </p:sp>
      <p:sp>
        <p:nvSpPr>
          <p:cNvPr id="3" name="Content Placeholder 2"/>
          <p:cNvSpPr>
            <a:spLocks noGrp="1"/>
          </p:cNvSpPr>
          <p:nvPr>
            <p:ph idx="1"/>
          </p:nvPr>
        </p:nvSpPr>
        <p:spPr>
          <a:xfrm>
            <a:off x="1331641" y="764704"/>
            <a:ext cx="7812358" cy="6184502"/>
          </a:xfrm>
        </p:spPr>
        <p:txBody>
          <a:bodyPr>
            <a:normAutofit/>
          </a:bodyPr>
          <a:lstStyle/>
          <a:p>
            <a:pPr marL="0" indent="0">
              <a:buNone/>
            </a:pPr>
            <a:endParaRPr lang="en-US" sz="1600" dirty="0">
              <a:solidFill>
                <a:srgbClr val="490092"/>
              </a:solidFill>
              <a:latin typeface="Verdana Pro" panose="020B0604030504040204" pitchFamily="34" charset="0"/>
              <a:ea typeface="Calibri" panose="020F0502020204030204" pitchFamily="34" charset="0"/>
            </a:endParaRPr>
          </a:p>
          <a:p>
            <a:pPr marL="0" indent="0">
              <a:buNone/>
            </a:pPr>
            <a:r>
              <a:rPr lang="en-US" sz="2000" dirty="0">
                <a:solidFill>
                  <a:srgbClr val="512275"/>
                </a:solidFill>
                <a:ea typeface="Calibri" panose="020F0502020204030204" pitchFamily="34" charset="0"/>
              </a:rPr>
              <a:t>Distractions help redirect your thoughts away from distressing feelings causes by the threat system and back to the present.  They can be helpful when emotions are quite intense:</a:t>
            </a:r>
            <a:endParaRPr lang="en-GB" sz="2000" dirty="0">
              <a:solidFill>
                <a:srgbClr val="512275"/>
              </a:solidFill>
              <a:ea typeface="Calibri" panose="020F0502020204030204" pitchFamily="34" charset="0"/>
            </a:endParaRPr>
          </a:p>
          <a:p>
            <a:pPr marL="257175" indent="-257175">
              <a:buClr>
                <a:srgbClr val="231F20"/>
              </a:buClr>
              <a:buSzPts val="1200"/>
              <a:tabLst>
                <a:tab pos="342900" algn="l"/>
              </a:tabLst>
            </a:pPr>
            <a:r>
              <a:rPr lang="en-GB" sz="2000" spc="-41" dirty="0">
                <a:solidFill>
                  <a:srgbClr val="512275"/>
                </a:solidFill>
                <a:ea typeface="Times New Roman" panose="02020603050405020304" pitchFamily="18" charset="0"/>
              </a:rPr>
              <a:t>Listen to music</a:t>
            </a:r>
          </a:p>
          <a:p>
            <a:pPr marL="257175" indent="-257175">
              <a:buClr>
                <a:srgbClr val="231F20"/>
              </a:buClr>
              <a:buSzPts val="1200"/>
              <a:tabLst>
                <a:tab pos="342900" algn="l"/>
              </a:tabLst>
            </a:pPr>
            <a:r>
              <a:rPr lang="en-GB" sz="2000" spc="-41" dirty="0">
                <a:solidFill>
                  <a:srgbClr val="512275"/>
                </a:solidFill>
                <a:ea typeface="Arial" panose="020B0604020202020204" pitchFamily="34" charset="0"/>
              </a:rPr>
              <a:t>Watch YouTube</a:t>
            </a:r>
          </a:p>
          <a:p>
            <a:pPr marL="257175" indent="-257175">
              <a:buClr>
                <a:srgbClr val="231F20"/>
              </a:buClr>
              <a:buSzPts val="1200"/>
              <a:tabLst>
                <a:tab pos="342900" algn="l"/>
              </a:tabLst>
            </a:pPr>
            <a:r>
              <a:rPr lang="en-GB" sz="2000" spc="-41" dirty="0">
                <a:solidFill>
                  <a:srgbClr val="512275"/>
                </a:solidFill>
                <a:ea typeface="Arial" panose="020B0604020202020204" pitchFamily="34" charset="0"/>
              </a:rPr>
              <a:t>Have pictures of loved ones </a:t>
            </a:r>
          </a:p>
          <a:p>
            <a:pPr marL="257175" indent="-257175">
              <a:buClr>
                <a:srgbClr val="231F20"/>
              </a:buClr>
              <a:buSzPts val="1200"/>
              <a:tabLst>
                <a:tab pos="342900" algn="l"/>
              </a:tabLst>
            </a:pPr>
            <a:r>
              <a:rPr lang="en-US" sz="2000" b="0" i="0" dirty="0">
                <a:solidFill>
                  <a:srgbClr val="512275"/>
                </a:solidFill>
                <a:effectLst/>
              </a:rPr>
              <a:t>Watch TV/films – comedy or inspirational</a:t>
            </a:r>
          </a:p>
          <a:p>
            <a:pPr marL="257175" indent="-257175">
              <a:buClr>
                <a:srgbClr val="231F20"/>
              </a:buClr>
              <a:buSzPts val="1200"/>
              <a:tabLst>
                <a:tab pos="342900" algn="l"/>
              </a:tabLst>
            </a:pPr>
            <a:r>
              <a:rPr lang="en-US" sz="2000" b="0" i="0" dirty="0">
                <a:solidFill>
                  <a:srgbClr val="512275"/>
                </a:solidFill>
                <a:effectLst/>
              </a:rPr>
              <a:t>Reading</a:t>
            </a:r>
          </a:p>
          <a:p>
            <a:pPr marL="257175" indent="-257175">
              <a:buClr>
                <a:srgbClr val="231F20"/>
              </a:buClr>
              <a:buSzPts val="1200"/>
              <a:tabLst>
                <a:tab pos="342900" algn="l"/>
              </a:tabLst>
            </a:pPr>
            <a:r>
              <a:rPr lang="en-US" sz="2000" b="0" i="0" dirty="0">
                <a:solidFill>
                  <a:srgbClr val="512275"/>
                </a:solidFill>
                <a:effectLst/>
              </a:rPr>
              <a:t>Exercise e.g. walking, swimming</a:t>
            </a:r>
          </a:p>
          <a:p>
            <a:pPr marL="257175" indent="-257175">
              <a:buClr>
                <a:srgbClr val="231F20"/>
              </a:buClr>
              <a:buSzPts val="1200"/>
              <a:tabLst>
                <a:tab pos="342900" algn="l"/>
              </a:tabLst>
            </a:pPr>
            <a:r>
              <a:rPr lang="en-US" sz="2000" b="0" i="0" dirty="0">
                <a:solidFill>
                  <a:srgbClr val="512275"/>
                </a:solidFill>
                <a:effectLst/>
              </a:rPr>
              <a:t>Puzzles/crosswords</a:t>
            </a:r>
            <a:endParaRPr lang="en-US" sz="2000" dirty="0">
              <a:solidFill>
                <a:srgbClr val="512275"/>
              </a:solidFill>
            </a:endParaRPr>
          </a:p>
          <a:p>
            <a:pPr marL="257175" indent="-257175">
              <a:buClr>
                <a:srgbClr val="231F20"/>
              </a:buClr>
              <a:buSzPts val="1200"/>
              <a:tabLst>
                <a:tab pos="342900" algn="l"/>
              </a:tabLst>
            </a:pPr>
            <a:r>
              <a:rPr lang="en-US" sz="2000" b="0" i="0" dirty="0">
                <a:solidFill>
                  <a:srgbClr val="512275"/>
                </a:solidFill>
                <a:effectLst/>
              </a:rPr>
              <a:t>Arts and crafts</a:t>
            </a:r>
            <a:endParaRPr lang="en-US" sz="2000" dirty="0">
              <a:solidFill>
                <a:srgbClr val="512275"/>
              </a:solidFill>
            </a:endParaRPr>
          </a:p>
          <a:p>
            <a:pPr marL="257175" indent="-257175">
              <a:buClr>
                <a:srgbClr val="231F20"/>
              </a:buClr>
              <a:buSzPts val="1200"/>
              <a:tabLst>
                <a:tab pos="342900" algn="l"/>
              </a:tabLst>
            </a:pPr>
            <a:r>
              <a:rPr lang="en-US" sz="2000" b="0" i="0" dirty="0">
                <a:solidFill>
                  <a:srgbClr val="512275"/>
                </a:solidFill>
                <a:effectLst/>
              </a:rPr>
              <a:t>Cooking</a:t>
            </a:r>
            <a:endParaRPr lang="en-US" sz="2000" dirty="0">
              <a:solidFill>
                <a:srgbClr val="512275"/>
              </a:solidFill>
            </a:endParaRPr>
          </a:p>
          <a:p>
            <a:pPr marL="257175" indent="-257175">
              <a:buClr>
                <a:srgbClr val="231F20"/>
              </a:buClr>
              <a:buSzPts val="1200"/>
              <a:tabLst>
                <a:tab pos="342900" algn="l"/>
              </a:tabLst>
            </a:pPr>
            <a:r>
              <a:rPr lang="en-US" sz="2000" b="0" i="0" dirty="0">
                <a:solidFill>
                  <a:srgbClr val="512275"/>
                </a:solidFill>
                <a:effectLst/>
              </a:rPr>
              <a:t>Playing board games/cards/computer</a:t>
            </a:r>
          </a:p>
          <a:p>
            <a:pPr marL="257175" indent="-257175">
              <a:buClr>
                <a:srgbClr val="231F20"/>
              </a:buClr>
              <a:buSzPts val="1200"/>
              <a:tabLst>
                <a:tab pos="342900" algn="l"/>
              </a:tabLst>
            </a:pPr>
            <a:r>
              <a:rPr lang="en-US" sz="2000" dirty="0">
                <a:solidFill>
                  <a:srgbClr val="512275"/>
                </a:solidFill>
              </a:rPr>
              <a:t>Tidy up/clean</a:t>
            </a:r>
          </a:p>
          <a:p>
            <a:pPr marL="0" indent="0">
              <a:buClr>
                <a:srgbClr val="231F20"/>
              </a:buClr>
              <a:buSzPts val="1200"/>
              <a:buNone/>
              <a:tabLst>
                <a:tab pos="342900" algn="l"/>
              </a:tabLst>
            </a:pPr>
            <a:endParaRPr lang="en-US" sz="2000" dirty="0">
              <a:solidFill>
                <a:srgbClr val="512275"/>
              </a:solidFill>
            </a:endParaRPr>
          </a:p>
          <a:p>
            <a:pPr marL="0" indent="0">
              <a:buClr>
                <a:srgbClr val="231F20"/>
              </a:buClr>
              <a:buSzPts val="1200"/>
              <a:buNone/>
              <a:tabLst>
                <a:tab pos="342900" algn="l"/>
              </a:tabLst>
            </a:pPr>
            <a:r>
              <a:rPr lang="en-US" sz="2000" b="0" i="0" dirty="0">
                <a:solidFill>
                  <a:srgbClr val="512275"/>
                </a:solidFill>
                <a:effectLst/>
              </a:rPr>
              <a:t>What else?</a:t>
            </a:r>
          </a:p>
        </p:txBody>
      </p:sp>
    </p:spTree>
    <p:extLst>
      <p:ext uri="{BB962C8B-B14F-4D97-AF65-F5344CB8AC3E}">
        <p14:creationId xmlns:p14="http://schemas.microsoft.com/office/powerpoint/2010/main" val="23648125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1E7AE-4727-40CD-8F77-E3404AC97C0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2393" y="63822"/>
            <a:ext cx="8345176" cy="700882"/>
          </a:xfrm>
        </p:spPr>
        <p:txBody>
          <a:bodyPr>
            <a:noAutofit/>
          </a:bodyPr>
          <a:lstStyle/>
          <a:p>
            <a:r>
              <a:rPr lang="en-GB" sz="3600" b="1" dirty="0">
                <a:solidFill>
                  <a:srgbClr val="512275"/>
                </a:solidFill>
                <a:latin typeface="Segoe Print" panose="02000600000000000000" pitchFamily="2" charset="0"/>
              </a:rPr>
              <a:t>Getting into the </a:t>
            </a:r>
            <a:r>
              <a:rPr lang="en-GB" sz="3600" b="1" dirty="0">
                <a:solidFill>
                  <a:srgbClr val="92D050"/>
                </a:solidFill>
                <a:latin typeface="Segoe Print" panose="02000600000000000000" pitchFamily="2" charset="0"/>
              </a:rPr>
              <a:t>soothing</a:t>
            </a:r>
            <a:r>
              <a:rPr lang="en-GB" sz="3600" b="1" dirty="0">
                <a:solidFill>
                  <a:srgbClr val="512275"/>
                </a:solidFill>
                <a:latin typeface="Segoe Print" panose="02000600000000000000" pitchFamily="2" charset="0"/>
              </a:rPr>
              <a:t> system</a:t>
            </a:r>
            <a:r>
              <a:rPr lang="en-GB" sz="3600" b="1" dirty="0">
                <a:solidFill>
                  <a:srgbClr val="490092"/>
                </a:solidFill>
                <a:latin typeface="Segoe Print" panose="02000600000000000000" pitchFamily="2" charset="0"/>
              </a:rPr>
              <a:t>:</a:t>
            </a:r>
          </a:p>
        </p:txBody>
      </p:sp>
      <p:sp>
        <p:nvSpPr>
          <p:cNvPr id="3" name="Content Placeholder 2"/>
          <p:cNvSpPr>
            <a:spLocks noGrp="1"/>
          </p:cNvSpPr>
          <p:nvPr>
            <p:ph idx="1"/>
          </p:nvPr>
        </p:nvSpPr>
        <p:spPr>
          <a:xfrm>
            <a:off x="1331641" y="764704"/>
            <a:ext cx="7812358" cy="6184502"/>
          </a:xfrm>
        </p:spPr>
        <p:txBody>
          <a:bodyPr>
            <a:normAutofit lnSpcReduction="10000"/>
          </a:bodyPr>
          <a:lstStyle/>
          <a:p>
            <a:pPr marL="0" indent="0">
              <a:buNone/>
            </a:pPr>
            <a:endParaRPr lang="en-US" sz="1600" dirty="0">
              <a:solidFill>
                <a:srgbClr val="490092"/>
              </a:solidFill>
              <a:latin typeface="Verdana Pro" panose="020B0604030504040204" pitchFamily="34" charset="0"/>
              <a:ea typeface="Calibri" panose="020F0502020204030204" pitchFamily="34" charset="0"/>
            </a:endParaRPr>
          </a:p>
          <a:p>
            <a:pPr marL="0" indent="0">
              <a:buNone/>
            </a:pPr>
            <a:r>
              <a:rPr lang="en-US" sz="1800" b="0" i="0" dirty="0">
                <a:solidFill>
                  <a:srgbClr val="512275"/>
                </a:solidFill>
                <a:effectLst/>
              </a:rPr>
              <a:t>Soothing breathing is an essential way we can learn to calm our emotions down.</a:t>
            </a:r>
          </a:p>
          <a:p>
            <a:pPr marL="0" indent="0">
              <a:buNone/>
            </a:pPr>
            <a:endParaRPr lang="en-US" sz="1800" b="0" i="0" dirty="0">
              <a:solidFill>
                <a:srgbClr val="512275"/>
              </a:solidFill>
              <a:effectLst/>
            </a:endParaRPr>
          </a:p>
          <a:p>
            <a:pPr marL="0" indent="0">
              <a:buNone/>
            </a:pPr>
            <a:r>
              <a:rPr lang="en-US" sz="1800" b="0" i="0" dirty="0">
                <a:solidFill>
                  <a:srgbClr val="512275"/>
                </a:solidFill>
                <a:effectLst/>
              </a:rPr>
              <a:t>We know that certain types of breathing can speed our minds and bodies up: Breathing  into the chest rapidly can increase our arousal and (in some people) may even trigger a panic attack. Other types of breathing can slow us down and can provide a sense of calm, safety, and soothing. </a:t>
            </a:r>
          </a:p>
          <a:p>
            <a:pPr marL="0" indent="0">
              <a:buNone/>
            </a:pPr>
            <a:endParaRPr lang="en-US" sz="1800" b="0" i="0" dirty="0">
              <a:solidFill>
                <a:srgbClr val="512275"/>
              </a:solidFill>
              <a:effectLst/>
            </a:endParaRPr>
          </a:p>
          <a:p>
            <a:pPr marL="0" indent="0" algn="l">
              <a:buNone/>
            </a:pPr>
            <a:r>
              <a:rPr lang="en-US" sz="1800" dirty="0">
                <a:solidFill>
                  <a:srgbClr val="512275"/>
                </a:solidFill>
              </a:rPr>
              <a:t>Soothing breathing is a way of </a:t>
            </a:r>
            <a:r>
              <a:rPr lang="en-US" sz="1800" b="0" i="0" dirty="0">
                <a:solidFill>
                  <a:srgbClr val="512275"/>
                </a:solidFill>
                <a:effectLst/>
              </a:rPr>
              <a:t>activates your brain’s </a:t>
            </a:r>
            <a:r>
              <a:rPr lang="en-US" sz="1800" i="0" u="sng" dirty="0">
                <a:solidFill>
                  <a:srgbClr val="92D050"/>
                </a:solidFill>
                <a:effectLst/>
                <a:hlinkClick r:id="rId3">
                  <a:extLst>
                    <a:ext uri="{A12FA001-AC4F-418D-AE19-62706E023703}">
                      <ahyp:hlinkClr xmlns:ahyp="http://schemas.microsoft.com/office/drawing/2018/hyperlinkcolor" val="tx"/>
                    </a:ext>
                  </a:extLst>
                </a:hlinkClick>
              </a:rPr>
              <a:t>soothing system</a:t>
            </a:r>
            <a:r>
              <a:rPr lang="en-US" sz="1800" i="0" u="sng" dirty="0">
                <a:solidFill>
                  <a:srgbClr val="92D050"/>
                </a:solidFill>
                <a:effectLst/>
              </a:rPr>
              <a:t> </a:t>
            </a:r>
            <a:r>
              <a:rPr lang="en-US" sz="1800" b="0" i="0" dirty="0">
                <a:solidFill>
                  <a:srgbClr val="512275"/>
                </a:solidFill>
                <a:effectLst/>
              </a:rPr>
              <a:t>and is an essential skill if you want to improve your ability to handle stress, and difficult emotions such as anxiety, anger, sadness or panic. </a:t>
            </a:r>
          </a:p>
          <a:p>
            <a:pPr marL="0" indent="0" algn="l">
              <a:buNone/>
            </a:pPr>
            <a:endParaRPr lang="en-US" sz="1800" b="0" i="0" dirty="0">
              <a:solidFill>
                <a:srgbClr val="512275"/>
              </a:solidFill>
              <a:effectLst/>
            </a:endParaRPr>
          </a:p>
          <a:p>
            <a:pPr marL="0" indent="0" algn="l">
              <a:buNone/>
            </a:pPr>
            <a:r>
              <a:rPr lang="en-US" sz="1800" b="0" i="0" dirty="0">
                <a:solidFill>
                  <a:srgbClr val="512275"/>
                </a:solidFill>
                <a:effectLst/>
              </a:rPr>
              <a:t>When we experience stress, our breathing rhythm changes from slow to quick. The depth of our breath also changes from deep in our stomach (diaphragm) to shallow in our chests. Breathing quickly in our chest stimulates our ‘fight / flight response’ (e.g. heart beat increases, muscles </a:t>
            </a:r>
            <a:r>
              <a:rPr lang="en-US" sz="1800" dirty="0">
                <a:solidFill>
                  <a:srgbClr val="512275"/>
                </a:solidFill>
              </a:rPr>
              <a:t>tense) and can c</a:t>
            </a:r>
            <a:r>
              <a:rPr lang="en-US" sz="1800" b="0" i="0" dirty="0">
                <a:solidFill>
                  <a:srgbClr val="512275"/>
                </a:solidFill>
                <a:effectLst/>
              </a:rPr>
              <a:t>ontribute to the activation of our mind’s </a:t>
            </a:r>
            <a:r>
              <a:rPr lang="en-US" sz="1800" b="1" i="0" u="sng" dirty="0">
                <a:solidFill>
                  <a:srgbClr val="FF0000"/>
                </a:solidFill>
                <a:effectLst/>
                <a:hlinkClick r:id="rId4">
                  <a:extLst>
                    <a:ext uri="{A12FA001-AC4F-418D-AE19-62706E023703}">
                      <ahyp:hlinkClr xmlns:ahyp="http://schemas.microsoft.com/office/drawing/2018/hyperlinkcolor" val="tx"/>
                    </a:ext>
                  </a:extLst>
                </a:hlinkClick>
              </a:rPr>
              <a:t>threat system</a:t>
            </a:r>
            <a:r>
              <a:rPr lang="en-US" sz="1800" b="0" i="0" dirty="0">
                <a:solidFill>
                  <a:srgbClr val="512275"/>
                </a:solidFill>
                <a:effectLst/>
              </a:rPr>
              <a:t>.</a:t>
            </a:r>
          </a:p>
          <a:p>
            <a:pPr marL="0" indent="0" algn="l">
              <a:buNone/>
            </a:pPr>
            <a:endParaRPr lang="en-US" sz="1800" b="0" i="0" dirty="0">
              <a:solidFill>
                <a:srgbClr val="512275"/>
              </a:solidFill>
              <a:effectLst/>
            </a:endParaRPr>
          </a:p>
          <a:p>
            <a:pPr marL="0" indent="0">
              <a:lnSpc>
                <a:spcPct val="110000"/>
              </a:lnSpc>
              <a:spcBef>
                <a:spcPts val="0"/>
              </a:spcBef>
              <a:buNone/>
            </a:pPr>
            <a:r>
              <a:rPr lang="en-US" sz="1800" b="0" i="0" dirty="0">
                <a:solidFill>
                  <a:srgbClr val="512275"/>
                </a:solidFill>
                <a:effectLst/>
              </a:rPr>
              <a:t>Soothing breathing can short circuit our brain’s ‘fight-flight response’. This slows our mind and bodies down, it can help us feel more relaxed. </a:t>
            </a:r>
          </a:p>
          <a:p>
            <a:pPr marL="0" indent="0" algn="r">
              <a:lnSpc>
                <a:spcPct val="110000"/>
              </a:lnSpc>
              <a:spcBef>
                <a:spcPts val="0"/>
              </a:spcBef>
              <a:buNone/>
            </a:pPr>
            <a:endParaRPr lang="en-US" sz="1050" b="0" i="0" dirty="0">
              <a:solidFill>
                <a:srgbClr val="512275"/>
              </a:solidFill>
              <a:effectLst/>
            </a:endParaRPr>
          </a:p>
          <a:p>
            <a:pPr marL="0" indent="0" algn="r">
              <a:lnSpc>
                <a:spcPct val="110000"/>
              </a:lnSpc>
              <a:spcBef>
                <a:spcPts val="0"/>
              </a:spcBef>
              <a:buNone/>
            </a:pPr>
            <a:endParaRPr lang="en-US" sz="1050" dirty="0">
              <a:solidFill>
                <a:srgbClr val="512275"/>
              </a:solidFill>
            </a:endParaRPr>
          </a:p>
          <a:p>
            <a:pPr marL="0" indent="0" algn="r">
              <a:lnSpc>
                <a:spcPct val="110000"/>
              </a:lnSpc>
              <a:spcBef>
                <a:spcPts val="0"/>
              </a:spcBef>
              <a:buNone/>
            </a:pPr>
            <a:r>
              <a:rPr lang="en-US" sz="1050" b="0" i="0" dirty="0">
                <a:solidFill>
                  <a:srgbClr val="512275"/>
                </a:solidFill>
                <a:effectLst/>
              </a:rPr>
              <a:t>https://mi-psych.com.au/soothing-rhythm-breathing/</a:t>
            </a:r>
            <a:endParaRPr lang="en-US" sz="800" b="0" i="0" dirty="0">
              <a:solidFill>
                <a:srgbClr val="555555"/>
              </a:solidFill>
              <a:effectLst/>
              <a:latin typeface="Roboto" panose="02000000000000000000" pitchFamily="2" charset="0"/>
            </a:endParaRPr>
          </a:p>
        </p:txBody>
      </p:sp>
    </p:spTree>
    <p:extLst>
      <p:ext uri="{BB962C8B-B14F-4D97-AF65-F5344CB8AC3E}">
        <p14:creationId xmlns:p14="http://schemas.microsoft.com/office/powerpoint/2010/main" val="1814736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7574"/>
            <a:ext cx="8345176" cy="700882"/>
          </a:xfrm>
        </p:spPr>
        <p:txBody>
          <a:bodyPr>
            <a:noAutofit/>
          </a:bodyPr>
          <a:lstStyle/>
          <a:p>
            <a:pPr algn="l"/>
            <a:r>
              <a:rPr lang="en-GB" sz="3600" b="1" dirty="0">
                <a:solidFill>
                  <a:srgbClr val="92D050"/>
                </a:solidFill>
                <a:latin typeface="Segoe Print" panose="02000600000000000000" pitchFamily="2" charset="0"/>
              </a:rPr>
              <a:t>Soothing</a:t>
            </a:r>
            <a:r>
              <a:rPr lang="en-GB" sz="3600" b="1" dirty="0">
                <a:solidFill>
                  <a:srgbClr val="512275"/>
                </a:solidFill>
                <a:latin typeface="Segoe Print" panose="02000600000000000000" pitchFamily="2" charset="0"/>
              </a:rPr>
              <a:t> breathing</a:t>
            </a:r>
            <a:r>
              <a:rPr lang="en-GB" sz="3600" b="1" dirty="0">
                <a:solidFill>
                  <a:srgbClr val="490092"/>
                </a:solidFill>
                <a:latin typeface="Segoe Print" panose="02000600000000000000" pitchFamily="2" charset="0"/>
              </a:rPr>
              <a:t>:</a:t>
            </a:r>
          </a:p>
        </p:txBody>
      </p:sp>
      <p:sp>
        <p:nvSpPr>
          <p:cNvPr id="3" name="Content Placeholder 2"/>
          <p:cNvSpPr>
            <a:spLocks noGrp="1"/>
          </p:cNvSpPr>
          <p:nvPr>
            <p:ph idx="1"/>
          </p:nvPr>
        </p:nvSpPr>
        <p:spPr>
          <a:xfrm>
            <a:off x="107504" y="764704"/>
            <a:ext cx="9036495" cy="6184502"/>
          </a:xfrm>
        </p:spPr>
        <p:txBody>
          <a:bodyPr>
            <a:normAutofit fontScale="92500" lnSpcReduction="20000"/>
          </a:bodyPr>
          <a:lstStyle/>
          <a:p>
            <a:r>
              <a:rPr lang="en-US" sz="1900" b="0" i="0" dirty="0">
                <a:solidFill>
                  <a:srgbClr val="512275"/>
                </a:solidFill>
                <a:effectLst/>
              </a:rPr>
              <a:t>Sitting on a chair or lying down place your feet on the floor and gently arch your lower back (this makes your tummy accessible). Place one hand on your chest and the other on your belly. When you inhale, try to bypass your chest and </a:t>
            </a:r>
            <a:r>
              <a:rPr lang="en-US" sz="1900" b="1" i="0" dirty="0">
                <a:solidFill>
                  <a:srgbClr val="512275"/>
                </a:solidFill>
                <a:effectLst/>
              </a:rPr>
              <a:t>send air to </a:t>
            </a:r>
            <a:r>
              <a:rPr lang="en-US" sz="1900" b="1" i="1" dirty="0">
                <a:solidFill>
                  <a:srgbClr val="512275"/>
                </a:solidFill>
                <a:effectLst/>
              </a:rPr>
              <a:t>only </a:t>
            </a:r>
            <a:r>
              <a:rPr lang="en-US" sz="1900" b="1" i="0" dirty="0">
                <a:solidFill>
                  <a:srgbClr val="512275"/>
                </a:solidFill>
                <a:effectLst/>
              </a:rPr>
              <a:t>your belly</a:t>
            </a:r>
            <a:r>
              <a:rPr lang="en-US" sz="1900" b="0" i="0" dirty="0">
                <a:solidFill>
                  <a:srgbClr val="512275"/>
                </a:solidFill>
                <a:effectLst/>
              </a:rPr>
              <a:t> (the hand on your belly should move, while the hand on your chest remains still). When you exhale, the hand on your belly will move towards you.</a:t>
            </a:r>
          </a:p>
          <a:p>
            <a:pPr algn="l"/>
            <a:r>
              <a:rPr lang="en-US" sz="1900" b="0" i="0" dirty="0">
                <a:solidFill>
                  <a:srgbClr val="512275"/>
                </a:solidFill>
                <a:effectLst/>
              </a:rPr>
              <a:t>We need to </a:t>
            </a:r>
            <a:r>
              <a:rPr lang="en-US" sz="1900" b="1" i="0" dirty="0">
                <a:solidFill>
                  <a:srgbClr val="512275"/>
                </a:solidFill>
                <a:effectLst/>
              </a:rPr>
              <a:t>S L O W  your breathing down</a:t>
            </a:r>
            <a:r>
              <a:rPr lang="en-US" sz="1900" b="0" i="0" dirty="0">
                <a:solidFill>
                  <a:srgbClr val="512275"/>
                </a:solidFill>
                <a:effectLst/>
              </a:rPr>
              <a:t>. This can be anything that works for you. A common rhythm is</a:t>
            </a:r>
            <a:r>
              <a:rPr lang="en-US" sz="1900" b="1" i="0" dirty="0">
                <a:solidFill>
                  <a:srgbClr val="512275"/>
                </a:solidFill>
                <a:effectLst/>
              </a:rPr>
              <a:t> 6 breaths a minute</a:t>
            </a:r>
            <a:r>
              <a:rPr lang="en-US" sz="1900" b="0" i="0" dirty="0">
                <a:solidFill>
                  <a:srgbClr val="512275"/>
                </a:solidFill>
                <a:effectLst/>
              </a:rPr>
              <a:t>.</a:t>
            </a:r>
          </a:p>
          <a:p>
            <a:pPr marL="0" indent="0" algn="l">
              <a:buNone/>
            </a:pPr>
            <a:r>
              <a:rPr lang="en-US" sz="1900" b="0" i="0" dirty="0">
                <a:solidFill>
                  <a:srgbClr val="512275"/>
                </a:solidFill>
                <a:effectLst/>
              </a:rPr>
              <a:t>Try the following and then experiment with what is most soothing for you:</a:t>
            </a:r>
          </a:p>
          <a:p>
            <a:pPr algn="l"/>
            <a:r>
              <a:rPr lang="en-US" sz="1900" b="0" i="0" dirty="0">
                <a:solidFill>
                  <a:srgbClr val="512275"/>
                </a:solidFill>
                <a:effectLst/>
              </a:rPr>
              <a:t>Take a slow deep breath in. Fill up your tummy. No need to overdo it (we don’t want to cause dizziness), just inhale until you become comfortably full. </a:t>
            </a:r>
            <a:r>
              <a:rPr lang="en-US" sz="1900" b="1" i="0" dirty="0">
                <a:solidFill>
                  <a:srgbClr val="512275"/>
                </a:solidFill>
                <a:effectLst/>
              </a:rPr>
              <a:t>HOLD IT for 2 seconds. Exhale slowly over 6 seconds.</a:t>
            </a:r>
            <a:endParaRPr lang="en-US" sz="1900" b="0" i="0" dirty="0">
              <a:solidFill>
                <a:srgbClr val="512275"/>
              </a:solidFill>
              <a:effectLst/>
            </a:endParaRPr>
          </a:p>
          <a:p>
            <a:pPr algn="l"/>
            <a:r>
              <a:rPr lang="en-US" sz="1900" b="1" i="0" dirty="0">
                <a:solidFill>
                  <a:srgbClr val="512275"/>
                </a:solidFill>
                <a:effectLst/>
              </a:rPr>
              <a:t>A: Repeat – Gently inhale to your tummy comfortably over 4 seconds. </a:t>
            </a:r>
            <a:endParaRPr lang="en-US" sz="1900" b="0" i="0" dirty="0">
              <a:solidFill>
                <a:srgbClr val="512275"/>
              </a:solidFill>
              <a:effectLst/>
            </a:endParaRPr>
          </a:p>
          <a:p>
            <a:pPr algn="l">
              <a:buFont typeface="Arial" panose="020B0604020202020204" pitchFamily="34" charset="0"/>
              <a:buChar char="•"/>
            </a:pPr>
            <a:r>
              <a:rPr lang="en-US" sz="1900" b="0" i="0" dirty="0">
                <a:solidFill>
                  <a:srgbClr val="512275"/>
                </a:solidFill>
                <a:effectLst/>
              </a:rPr>
              <a:t>Count “In, 2, 3, 4”</a:t>
            </a:r>
          </a:p>
          <a:p>
            <a:pPr algn="l"/>
            <a:r>
              <a:rPr lang="en-US" sz="1900" b="1" i="0" dirty="0">
                <a:solidFill>
                  <a:srgbClr val="512275"/>
                </a:solidFill>
                <a:effectLst/>
              </a:rPr>
              <a:t>B: Gently hold your breath for 2 seconds</a:t>
            </a:r>
            <a:endParaRPr lang="en-US" sz="1900" b="0" i="0" dirty="0">
              <a:solidFill>
                <a:srgbClr val="512275"/>
              </a:solidFill>
              <a:effectLst/>
            </a:endParaRPr>
          </a:p>
          <a:p>
            <a:pPr algn="l">
              <a:buFont typeface="Arial" panose="020B0604020202020204" pitchFamily="34" charset="0"/>
              <a:buChar char="•"/>
            </a:pPr>
            <a:r>
              <a:rPr lang="en-US" sz="1900" b="0" i="0" dirty="0">
                <a:solidFill>
                  <a:srgbClr val="512275"/>
                </a:solidFill>
                <a:effectLst/>
              </a:rPr>
              <a:t>Count “HOLD-IT, 2”</a:t>
            </a:r>
          </a:p>
          <a:p>
            <a:pPr algn="l"/>
            <a:r>
              <a:rPr lang="en-US" sz="1900" b="1" i="0" dirty="0">
                <a:solidFill>
                  <a:srgbClr val="512275"/>
                </a:solidFill>
                <a:effectLst/>
              </a:rPr>
              <a:t>C: Slowly exhale over the entire duration of 6 seconds. </a:t>
            </a:r>
            <a:endParaRPr lang="en-US" sz="1900" b="0" i="0" dirty="0">
              <a:solidFill>
                <a:srgbClr val="512275"/>
              </a:solidFill>
              <a:effectLst/>
            </a:endParaRPr>
          </a:p>
          <a:p>
            <a:pPr algn="l">
              <a:buFont typeface="Arial" panose="020B0604020202020204" pitchFamily="34" charset="0"/>
              <a:buChar char="•"/>
            </a:pPr>
            <a:r>
              <a:rPr lang="en-US" sz="1900" b="0" i="0" dirty="0">
                <a:solidFill>
                  <a:srgbClr val="512275"/>
                </a:solidFill>
                <a:effectLst/>
              </a:rPr>
              <a:t>Count “Out, 2, 3, 4, 5, 6”</a:t>
            </a:r>
          </a:p>
          <a:p>
            <a:pPr algn="l"/>
            <a:r>
              <a:rPr lang="en-US" sz="1900" b="1" i="1" dirty="0">
                <a:solidFill>
                  <a:srgbClr val="512275"/>
                </a:solidFill>
                <a:effectLst/>
              </a:rPr>
              <a:t>Repeat from ‘A’ five times. In total this will take you 60 seconds. Notice how you feel….</a:t>
            </a:r>
            <a:endParaRPr lang="en-US" sz="1900" b="0" i="0" dirty="0">
              <a:solidFill>
                <a:srgbClr val="512275"/>
              </a:solidFill>
              <a:effectLst/>
            </a:endParaRPr>
          </a:p>
          <a:p>
            <a:pPr marL="0" indent="0" algn="l">
              <a:buNone/>
            </a:pPr>
            <a:endParaRPr lang="en-US" sz="1900" b="1" i="0" dirty="0">
              <a:solidFill>
                <a:srgbClr val="512275"/>
              </a:solidFill>
              <a:effectLst/>
            </a:endParaRPr>
          </a:p>
          <a:p>
            <a:pPr marL="0" indent="0">
              <a:buNone/>
            </a:pPr>
            <a:r>
              <a:rPr lang="en-US" sz="1900" b="1" dirty="0">
                <a:solidFill>
                  <a:srgbClr val="512275"/>
                </a:solidFill>
              </a:rPr>
              <a:t>P</a:t>
            </a:r>
            <a:r>
              <a:rPr lang="en-US" sz="1900" b="1" i="0" dirty="0">
                <a:solidFill>
                  <a:srgbClr val="512275"/>
                </a:solidFill>
                <a:effectLst/>
              </a:rPr>
              <a:t>ractice anywhere</a:t>
            </a:r>
            <a:r>
              <a:rPr lang="en-US" sz="1900" b="0" i="0" dirty="0">
                <a:solidFill>
                  <a:srgbClr val="512275"/>
                </a:solidFill>
                <a:effectLst/>
              </a:rPr>
              <a:t>: Lying in bed when you can’t sleep, waiting for a bus or train, when on watching TV or listening to music, standing in a line waiting to be served.  </a:t>
            </a:r>
            <a:r>
              <a:rPr lang="en-US" sz="1900" b="0" i="0" u="sng" dirty="0">
                <a:solidFill>
                  <a:srgbClr val="512275"/>
                </a:solidFill>
                <a:effectLst/>
              </a:rPr>
              <a:t>Practice as often as possible, at least three times a day</a:t>
            </a:r>
            <a:r>
              <a:rPr lang="en-US" sz="1900" b="0" i="0" dirty="0">
                <a:solidFill>
                  <a:srgbClr val="512275"/>
                </a:solidFill>
                <a:effectLst/>
              </a:rPr>
              <a:t>.  This will help you become aware of how you are breathing, and how it feels to slow your breathing down and tap into your soothing system. </a:t>
            </a:r>
            <a:r>
              <a:rPr lang="en-US" sz="1900" dirty="0">
                <a:solidFill>
                  <a:srgbClr val="512275"/>
                </a:solidFill>
              </a:rPr>
              <a:t>O</a:t>
            </a:r>
            <a:r>
              <a:rPr lang="en-US" sz="1900" b="0" i="0" dirty="0">
                <a:solidFill>
                  <a:srgbClr val="512275"/>
                </a:solidFill>
                <a:effectLst/>
              </a:rPr>
              <a:t>nce you know how to do it, you don’t need to use your hands on your chest or belly. </a:t>
            </a:r>
          </a:p>
          <a:p>
            <a:pPr marL="0" indent="0" algn="l">
              <a:buNone/>
            </a:pPr>
            <a:endParaRPr lang="en-US" sz="1400" b="0" i="0" dirty="0">
              <a:solidFill>
                <a:srgbClr val="512275"/>
              </a:solidFill>
              <a:effectLst/>
            </a:endParaRPr>
          </a:p>
          <a:p>
            <a:pPr marL="0" indent="0" algn="l">
              <a:buNone/>
            </a:pPr>
            <a:endParaRPr lang="en-US" sz="900" b="0" i="0" dirty="0">
              <a:solidFill>
                <a:srgbClr val="555555"/>
              </a:solidFill>
              <a:effectLst/>
              <a:latin typeface="Roboto" panose="02000000000000000000" pitchFamily="2" charset="0"/>
            </a:endParaRPr>
          </a:p>
          <a:p>
            <a:pPr marL="0" indent="0">
              <a:buNone/>
            </a:pPr>
            <a:endParaRPr lang="en-US" sz="1200" b="0" i="0" dirty="0">
              <a:solidFill>
                <a:srgbClr val="555555"/>
              </a:solidFill>
              <a:effectLst/>
              <a:latin typeface="Roboto" panose="02000000000000000000" pitchFamily="2" charset="0"/>
            </a:endParaRPr>
          </a:p>
        </p:txBody>
      </p:sp>
    </p:spTree>
    <p:extLst>
      <p:ext uri="{BB962C8B-B14F-4D97-AF65-F5344CB8AC3E}">
        <p14:creationId xmlns:p14="http://schemas.microsoft.com/office/powerpoint/2010/main" val="4077720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3" y="63822"/>
            <a:ext cx="8345176" cy="700882"/>
          </a:xfrm>
        </p:spPr>
        <p:txBody>
          <a:bodyPr>
            <a:noAutofit/>
          </a:bodyPr>
          <a:lstStyle/>
          <a:p>
            <a:r>
              <a:rPr lang="en-GB" sz="3600" b="1" dirty="0">
                <a:solidFill>
                  <a:srgbClr val="512275"/>
                </a:solidFill>
                <a:latin typeface="Segoe Print" panose="02000600000000000000" pitchFamily="2" charset="0"/>
              </a:rPr>
              <a:t>Getting into the </a:t>
            </a:r>
            <a:r>
              <a:rPr lang="en-GB" sz="3600" b="1" dirty="0">
                <a:solidFill>
                  <a:srgbClr val="92D050"/>
                </a:solidFill>
                <a:latin typeface="Segoe Print" panose="02000600000000000000" pitchFamily="2" charset="0"/>
              </a:rPr>
              <a:t>soothing</a:t>
            </a:r>
            <a:r>
              <a:rPr lang="en-GB" sz="3600" b="1" dirty="0">
                <a:solidFill>
                  <a:srgbClr val="512275"/>
                </a:solidFill>
                <a:latin typeface="Segoe Print" panose="02000600000000000000" pitchFamily="2" charset="0"/>
              </a:rPr>
              <a:t> system</a:t>
            </a:r>
            <a:r>
              <a:rPr lang="en-GB" sz="3600" b="1" dirty="0">
                <a:solidFill>
                  <a:srgbClr val="490092"/>
                </a:solidFill>
                <a:latin typeface="Segoe Print" panose="02000600000000000000" pitchFamily="2" charset="0"/>
              </a:rPr>
              <a:t>:</a:t>
            </a:r>
          </a:p>
        </p:txBody>
      </p:sp>
      <p:sp>
        <p:nvSpPr>
          <p:cNvPr id="3" name="Content Placeholder 2"/>
          <p:cNvSpPr>
            <a:spLocks noGrp="1"/>
          </p:cNvSpPr>
          <p:nvPr>
            <p:ph idx="1"/>
          </p:nvPr>
        </p:nvSpPr>
        <p:spPr>
          <a:xfrm>
            <a:off x="22393" y="764704"/>
            <a:ext cx="9121606" cy="6184502"/>
          </a:xfrm>
        </p:spPr>
        <p:txBody>
          <a:bodyPr>
            <a:normAutofit/>
          </a:bodyPr>
          <a:lstStyle/>
          <a:p>
            <a:pPr marL="0" indent="0">
              <a:buNone/>
            </a:pPr>
            <a:endParaRPr lang="en-US" sz="1600" dirty="0">
              <a:solidFill>
                <a:srgbClr val="490092"/>
              </a:solidFill>
              <a:latin typeface="Verdana Pro" panose="020B0604030504040204" pitchFamily="34" charset="0"/>
              <a:ea typeface="Calibri" panose="020F0502020204030204" pitchFamily="34" charset="0"/>
            </a:endParaRPr>
          </a:p>
          <a:p>
            <a:pPr marL="0" indent="0">
              <a:buNone/>
            </a:pPr>
            <a:r>
              <a:rPr lang="en-US" sz="1800" b="0" i="0" dirty="0">
                <a:solidFill>
                  <a:srgbClr val="92D050"/>
                </a:solidFill>
                <a:effectLst/>
              </a:rPr>
              <a:t>Soothing</a:t>
            </a:r>
            <a:r>
              <a:rPr lang="en-US" sz="1800" b="0" i="0" dirty="0">
                <a:solidFill>
                  <a:srgbClr val="512275"/>
                </a:solidFill>
                <a:effectLst/>
              </a:rPr>
              <a:t> place is another way we can learn to calm our emotions down and activate the soothing system:</a:t>
            </a:r>
            <a:endParaRPr lang="en-US" b="0" i="0" dirty="0">
              <a:solidFill>
                <a:srgbClr val="512275"/>
              </a:solidFill>
              <a:effectLst/>
            </a:endParaRPr>
          </a:p>
          <a:p>
            <a:r>
              <a:rPr lang="en-US" sz="1800" dirty="0">
                <a:solidFill>
                  <a:srgbClr val="512275"/>
                </a:solidFill>
              </a:rPr>
              <a:t>Take a couple of minutes to practice your soothing breathing rhythm </a:t>
            </a:r>
          </a:p>
          <a:p>
            <a:r>
              <a:rPr lang="en-US" sz="1800" dirty="0">
                <a:solidFill>
                  <a:srgbClr val="512275"/>
                </a:solidFill>
              </a:rPr>
              <a:t>Imagine a place where you can feel calm, peaceful and safe. It may be a place you've been to before, somewhere you've dreamed about going to, somewhere you've seen a picture of, or just a peaceful place you can create in your mind’s eye. </a:t>
            </a:r>
          </a:p>
          <a:p>
            <a:r>
              <a:rPr lang="en-US" sz="1800" dirty="0">
                <a:solidFill>
                  <a:srgbClr val="512275"/>
                </a:solidFill>
              </a:rPr>
              <a:t>Look around you in that place, notice the </a:t>
            </a:r>
            <a:r>
              <a:rPr lang="en-US" sz="1800" dirty="0" err="1">
                <a:solidFill>
                  <a:srgbClr val="512275"/>
                </a:solidFill>
              </a:rPr>
              <a:t>colours</a:t>
            </a:r>
            <a:r>
              <a:rPr lang="en-US" sz="1800" dirty="0">
                <a:solidFill>
                  <a:srgbClr val="512275"/>
                </a:solidFill>
              </a:rPr>
              <a:t> and shapes. What else do you notice? </a:t>
            </a:r>
          </a:p>
          <a:p>
            <a:r>
              <a:rPr lang="en-US" sz="1800" dirty="0">
                <a:solidFill>
                  <a:srgbClr val="512275"/>
                </a:solidFill>
              </a:rPr>
              <a:t>Now notice the sounds that are around you, or perhaps the silence. Sounds far away and those nearer to you. Those that are more noticeable, and those that are more subtle. </a:t>
            </a:r>
          </a:p>
          <a:p>
            <a:r>
              <a:rPr lang="en-US" sz="1800" dirty="0">
                <a:solidFill>
                  <a:srgbClr val="512275"/>
                </a:solidFill>
              </a:rPr>
              <a:t>Think about any smells you notice there. </a:t>
            </a:r>
          </a:p>
          <a:p>
            <a:r>
              <a:rPr lang="en-US" sz="1800" dirty="0">
                <a:solidFill>
                  <a:srgbClr val="512275"/>
                </a:solidFill>
              </a:rPr>
              <a:t>Then focus on any skin sensations - the earth beneath you or whatever is supporting you in that place, the temperature, any movement of air, anything else you can touch. </a:t>
            </a:r>
          </a:p>
          <a:p>
            <a:r>
              <a:rPr lang="en-US" sz="1800" dirty="0">
                <a:solidFill>
                  <a:srgbClr val="512275"/>
                </a:solidFill>
              </a:rPr>
              <a:t>Notice the pleasant physical sensations in your body whilst you enjoy this safe place. </a:t>
            </a:r>
          </a:p>
          <a:p>
            <a:r>
              <a:rPr lang="en-US" sz="1800" dirty="0">
                <a:solidFill>
                  <a:srgbClr val="512275"/>
                </a:solidFill>
              </a:rPr>
              <a:t>Now whilst you're in your peaceful and safe place, you might choose to give it a name, whether one word or a phrase that you can use to bring that image back, anytime you need to.</a:t>
            </a:r>
          </a:p>
          <a:p>
            <a:r>
              <a:rPr lang="en-US" sz="1800" dirty="0">
                <a:solidFill>
                  <a:srgbClr val="512275"/>
                </a:solidFill>
              </a:rPr>
              <a:t>You can choose to linger there a while, just enjoying the peacefulness and serenity. You can leave whenever you want to, just by opening your eyes and being aware of where you are now, and bringing yourself back to alertness in the 'here and now'.</a:t>
            </a:r>
            <a:endParaRPr lang="en-US" sz="1600" b="0" i="0" dirty="0">
              <a:solidFill>
                <a:srgbClr val="512275"/>
              </a:solidFill>
              <a:effectLst/>
            </a:endParaRPr>
          </a:p>
          <a:p>
            <a:pPr marL="0" indent="0" algn="r">
              <a:lnSpc>
                <a:spcPct val="110000"/>
              </a:lnSpc>
              <a:spcBef>
                <a:spcPts val="0"/>
              </a:spcBef>
              <a:buNone/>
            </a:pPr>
            <a:endParaRPr lang="en-US" sz="1050" dirty="0">
              <a:solidFill>
                <a:srgbClr val="512275"/>
              </a:solidFill>
            </a:endParaRPr>
          </a:p>
        </p:txBody>
      </p:sp>
    </p:spTree>
    <p:extLst>
      <p:ext uri="{BB962C8B-B14F-4D97-AF65-F5344CB8AC3E}">
        <p14:creationId xmlns:p14="http://schemas.microsoft.com/office/powerpoint/2010/main" val="3426106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1E7AE-4727-40CD-8F77-E3404AC97C0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79512" y="77412"/>
            <a:ext cx="8345176" cy="700882"/>
          </a:xfrm>
        </p:spPr>
        <p:txBody>
          <a:bodyPr>
            <a:noAutofit/>
          </a:bodyPr>
          <a:lstStyle/>
          <a:p>
            <a:pPr algn="l"/>
            <a:r>
              <a:rPr lang="en-GB" sz="3600" b="1" dirty="0">
                <a:solidFill>
                  <a:srgbClr val="512275"/>
                </a:solidFill>
                <a:latin typeface="Segoe Print" panose="02000600000000000000" pitchFamily="2" charset="0"/>
              </a:rPr>
              <a:t>Challenging</a:t>
            </a:r>
            <a:r>
              <a:rPr lang="en-GB" sz="3600" b="1" dirty="0">
                <a:solidFill>
                  <a:srgbClr val="FF0000"/>
                </a:solidFill>
                <a:latin typeface="Segoe Print" panose="02000600000000000000" pitchFamily="2" charset="0"/>
              </a:rPr>
              <a:t> Threat</a:t>
            </a:r>
            <a:r>
              <a:rPr lang="en-GB" sz="3600" b="1" dirty="0">
                <a:solidFill>
                  <a:srgbClr val="490092"/>
                </a:solidFill>
                <a:latin typeface="Segoe Print" panose="02000600000000000000" pitchFamily="2" charset="0"/>
              </a:rPr>
              <a:t> thoughts:</a:t>
            </a:r>
          </a:p>
        </p:txBody>
      </p:sp>
      <p:sp>
        <p:nvSpPr>
          <p:cNvPr id="3" name="Content Placeholder 2"/>
          <p:cNvSpPr>
            <a:spLocks noGrp="1"/>
          </p:cNvSpPr>
          <p:nvPr>
            <p:ph idx="1"/>
          </p:nvPr>
        </p:nvSpPr>
        <p:spPr>
          <a:xfrm>
            <a:off x="1331641" y="764704"/>
            <a:ext cx="7508489" cy="6184502"/>
          </a:xfrm>
        </p:spPr>
        <p:txBody>
          <a:bodyPr>
            <a:normAutofit/>
          </a:bodyPr>
          <a:lstStyle/>
          <a:p>
            <a:pPr marL="0" indent="0">
              <a:lnSpc>
                <a:spcPct val="150000"/>
              </a:lnSpc>
              <a:buNone/>
            </a:pPr>
            <a:endParaRPr lang="en-GB" sz="1600" b="1" dirty="0">
              <a:solidFill>
                <a:srgbClr val="512275"/>
              </a:solidFill>
              <a:latin typeface="Verdana" panose="020B0604030504040204" pitchFamily="34" charset="0"/>
              <a:ea typeface="Verdana" panose="020B0604030504040204" pitchFamily="34" charset="0"/>
            </a:endParaRPr>
          </a:p>
          <a:p>
            <a:pPr marL="0" indent="0">
              <a:lnSpc>
                <a:spcPct val="150000"/>
              </a:lnSpc>
              <a:buNone/>
            </a:pPr>
            <a:r>
              <a:rPr lang="en-GB" sz="2000" b="1" dirty="0">
                <a:solidFill>
                  <a:srgbClr val="512275"/>
                </a:solidFill>
                <a:ea typeface="Verdana" panose="020B0604030504040204" pitchFamily="34" charset="0"/>
              </a:rPr>
              <a:t>When in </a:t>
            </a:r>
            <a:r>
              <a:rPr lang="en-GB" sz="2000" b="1" dirty="0">
                <a:solidFill>
                  <a:srgbClr val="FF0000"/>
                </a:solidFill>
                <a:ea typeface="Verdana" panose="020B0604030504040204" pitchFamily="34" charset="0"/>
              </a:rPr>
              <a:t>threat</a:t>
            </a:r>
            <a:r>
              <a:rPr lang="en-GB" sz="2000" b="1" dirty="0">
                <a:solidFill>
                  <a:srgbClr val="512275"/>
                </a:solidFill>
                <a:ea typeface="Verdana" panose="020B0604030504040204" pitchFamily="34" charset="0"/>
              </a:rPr>
              <a:t> thoughts are:</a:t>
            </a:r>
          </a:p>
          <a:p>
            <a:pPr marL="257175" indent="-257175">
              <a:lnSpc>
                <a:spcPct val="150000"/>
              </a:lnSpc>
              <a:buFont typeface="Arial" panose="020B0604020202020204" pitchFamily="34" charset="0"/>
              <a:buChar char="•"/>
            </a:pPr>
            <a:r>
              <a:rPr lang="en-US" sz="2000" b="1" dirty="0">
                <a:solidFill>
                  <a:srgbClr val="512275"/>
                </a:solidFill>
                <a:ea typeface="Verdana" panose="020B0604030504040204" pitchFamily="34" charset="0"/>
              </a:rPr>
              <a:t>Negative</a:t>
            </a:r>
          </a:p>
          <a:p>
            <a:pPr marL="257175" indent="-257175">
              <a:lnSpc>
                <a:spcPct val="150000"/>
              </a:lnSpc>
              <a:buFont typeface="Arial" panose="020B0604020202020204" pitchFamily="34" charset="0"/>
              <a:buChar char="•"/>
            </a:pPr>
            <a:r>
              <a:rPr lang="en-US" sz="2000" b="1" dirty="0">
                <a:solidFill>
                  <a:srgbClr val="512275"/>
                </a:solidFill>
                <a:ea typeface="Verdana" panose="020B0604030504040204" pitchFamily="34" charset="0"/>
              </a:rPr>
              <a:t>A</a:t>
            </a:r>
            <a:r>
              <a:rPr lang="en-GB" sz="2000" b="1" dirty="0" err="1">
                <a:solidFill>
                  <a:srgbClr val="512275"/>
                </a:solidFill>
                <a:ea typeface="Verdana" panose="020B0604030504040204" pitchFamily="34" charset="0"/>
              </a:rPr>
              <a:t>utomatic</a:t>
            </a:r>
            <a:r>
              <a:rPr lang="en-GB" sz="2000" b="1" dirty="0">
                <a:solidFill>
                  <a:srgbClr val="512275"/>
                </a:solidFill>
                <a:ea typeface="Verdana" panose="020B0604030504040204" pitchFamily="34" charset="0"/>
              </a:rPr>
              <a:t> </a:t>
            </a:r>
            <a:r>
              <a:rPr lang="en-GB" sz="2000" dirty="0">
                <a:solidFill>
                  <a:srgbClr val="512275"/>
                </a:solidFill>
                <a:ea typeface="Verdana" panose="020B0604030504040204" pitchFamily="34" charset="0"/>
              </a:rPr>
              <a:t>thoughts (involuntary, often ‘pop-up’)</a:t>
            </a:r>
          </a:p>
          <a:p>
            <a:pPr marL="257175" indent="-257175">
              <a:lnSpc>
                <a:spcPct val="150000"/>
              </a:lnSpc>
              <a:buFont typeface="Arial" panose="020B0604020202020204" pitchFamily="34" charset="0"/>
              <a:buChar char="•"/>
            </a:pPr>
            <a:r>
              <a:rPr lang="en-US" sz="2000" b="1" dirty="0">
                <a:solidFill>
                  <a:srgbClr val="512275"/>
                </a:solidFill>
                <a:ea typeface="Verdana" panose="020B0604030504040204" pitchFamily="34" charset="0"/>
              </a:rPr>
              <a:t>B</a:t>
            </a:r>
            <a:r>
              <a:rPr lang="en-GB" sz="2000" b="1" dirty="0" err="1">
                <a:solidFill>
                  <a:srgbClr val="512275"/>
                </a:solidFill>
                <a:ea typeface="Verdana" panose="020B0604030504040204" pitchFamily="34" charset="0"/>
              </a:rPr>
              <a:t>elievable</a:t>
            </a:r>
            <a:r>
              <a:rPr lang="en-GB" sz="2000" b="1" dirty="0">
                <a:solidFill>
                  <a:srgbClr val="512275"/>
                </a:solidFill>
                <a:ea typeface="Verdana" panose="020B0604030504040204" pitchFamily="34" charset="0"/>
              </a:rPr>
              <a:t> </a:t>
            </a:r>
            <a:r>
              <a:rPr lang="en-GB" sz="2000" dirty="0">
                <a:solidFill>
                  <a:srgbClr val="512275"/>
                </a:solidFill>
                <a:ea typeface="Verdana" panose="020B0604030504040204" pitchFamily="34" charset="0"/>
              </a:rPr>
              <a:t>(we take them as fact when they are not necessarily true)</a:t>
            </a:r>
          </a:p>
          <a:p>
            <a:pPr marL="257175" indent="-257175">
              <a:lnSpc>
                <a:spcPct val="150000"/>
              </a:lnSpc>
              <a:buFont typeface="Arial" panose="020B0604020202020204" pitchFamily="34" charset="0"/>
              <a:buChar char="•"/>
            </a:pPr>
            <a:r>
              <a:rPr lang="en-US" sz="2000" b="1" dirty="0">
                <a:solidFill>
                  <a:srgbClr val="512275"/>
                </a:solidFill>
                <a:ea typeface="Verdana" panose="020B0604030504040204" pitchFamily="34" charset="0"/>
              </a:rPr>
              <a:t>H</a:t>
            </a:r>
            <a:r>
              <a:rPr lang="en-GB" sz="2000" b="1" dirty="0" err="1">
                <a:solidFill>
                  <a:srgbClr val="512275"/>
                </a:solidFill>
                <a:ea typeface="Verdana" panose="020B0604030504040204" pitchFamily="34" charset="0"/>
              </a:rPr>
              <a:t>abitual</a:t>
            </a:r>
            <a:r>
              <a:rPr lang="en-GB" sz="2000" b="1" dirty="0">
                <a:solidFill>
                  <a:srgbClr val="512275"/>
                </a:solidFill>
                <a:ea typeface="Verdana" panose="020B0604030504040204" pitchFamily="34" charset="0"/>
              </a:rPr>
              <a:t> </a:t>
            </a:r>
            <a:r>
              <a:rPr lang="en-GB" sz="2000" dirty="0">
                <a:solidFill>
                  <a:srgbClr val="512275"/>
                </a:solidFill>
                <a:ea typeface="Verdana" panose="020B0604030504040204" pitchFamily="34" charset="0"/>
              </a:rPr>
              <a:t>(we can have the same thoughts that keep coming back, like a bad habit)</a:t>
            </a:r>
          </a:p>
          <a:p>
            <a:pPr marL="257175" indent="-257175">
              <a:lnSpc>
                <a:spcPct val="150000"/>
              </a:lnSpc>
              <a:buFont typeface="Arial" panose="020B0604020202020204" pitchFamily="34" charset="0"/>
              <a:buChar char="•"/>
            </a:pPr>
            <a:r>
              <a:rPr lang="en-US" sz="2000" b="1" dirty="0">
                <a:solidFill>
                  <a:srgbClr val="512275"/>
                </a:solidFill>
                <a:ea typeface="Verdana" panose="020B0604030504040204" pitchFamily="34" charset="0"/>
              </a:rPr>
              <a:t>U</a:t>
            </a:r>
            <a:r>
              <a:rPr lang="en-GB" sz="2000" b="1" dirty="0" err="1">
                <a:solidFill>
                  <a:srgbClr val="512275"/>
                </a:solidFill>
                <a:ea typeface="Verdana" panose="020B0604030504040204" pitchFamily="34" charset="0"/>
              </a:rPr>
              <a:t>nreasonable</a:t>
            </a:r>
            <a:r>
              <a:rPr lang="en-GB" sz="2000" b="1" dirty="0">
                <a:solidFill>
                  <a:srgbClr val="512275"/>
                </a:solidFill>
                <a:ea typeface="Verdana" panose="020B0604030504040204" pitchFamily="34" charset="0"/>
              </a:rPr>
              <a:t> </a:t>
            </a:r>
            <a:r>
              <a:rPr lang="en-GB" sz="2000" dirty="0">
                <a:solidFill>
                  <a:srgbClr val="512275"/>
                </a:solidFill>
                <a:ea typeface="Verdana" panose="020B0604030504040204" pitchFamily="34" charset="0"/>
              </a:rPr>
              <a:t>and </a:t>
            </a:r>
            <a:r>
              <a:rPr lang="en-GB" sz="2000" b="1" dirty="0">
                <a:solidFill>
                  <a:srgbClr val="512275"/>
                </a:solidFill>
                <a:ea typeface="Verdana" panose="020B0604030504040204" pitchFamily="34" charset="0"/>
              </a:rPr>
              <a:t>unhelpful</a:t>
            </a:r>
          </a:p>
          <a:p>
            <a:pPr marL="257175" indent="-257175">
              <a:lnSpc>
                <a:spcPct val="150000"/>
              </a:lnSpc>
              <a:buFont typeface="Arial" panose="020B0604020202020204" pitchFamily="34" charset="0"/>
              <a:buChar char="•"/>
            </a:pPr>
            <a:r>
              <a:rPr lang="en-US" sz="2000" b="1" dirty="0">
                <a:solidFill>
                  <a:srgbClr val="512275"/>
                </a:solidFill>
                <a:ea typeface="Verdana" panose="020B0604030504040204" pitchFamily="34" charset="0"/>
              </a:rPr>
              <a:t>S</a:t>
            </a:r>
            <a:r>
              <a:rPr lang="en-GB" sz="2000" b="1" dirty="0">
                <a:solidFill>
                  <a:srgbClr val="512275"/>
                </a:solidFill>
                <a:ea typeface="Verdana" panose="020B0604030504040204" pitchFamily="34" charset="0"/>
              </a:rPr>
              <a:t>elf-perpetuating </a:t>
            </a:r>
            <a:r>
              <a:rPr lang="en-GB" sz="2000" dirty="0">
                <a:solidFill>
                  <a:srgbClr val="512275"/>
                </a:solidFill>
                <a:ea typeface="Verdana" panose="020B0604030504040204" pitchFamily="34" charset="0"/>
              </a:rPr>
              <a:t>(lead to spiral of negative thoughts)</a:t>
            </a:r>
          </a:p>
          <a:p>
            <a:pPr marL="0" indent="0">
              <a:buNone/>
            </a:pPr>
            <a:endParaRPr lang="en-GB" sz="1600" spc="-41" dirty="0">
              <a:solidFill>
                <a:srgbClr val="490092"/>
              </a:solidFill>
              <a:latin typeface="Verdana Pro" panose="020B0604030504040204" pitchFamily="34" charset="0"/>
              <a:ea typeface="Arial" panose="020B0604020202020204" pitchFamily="34" charset="0"/>
            </a:endParaRPr>
          </a:p>
        </p:txBody>
      </p:sp>
    </p:spTree>
    <p:extLst>
      <p:ext uri="{BB962C8B-B14F-4D97-AF65-F5344CB8AC3E}">
        <p14:creationId xmlns:p14="http://schemas.microsoft.com/office/powerpoint/2010/main" val="4192754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0553881-52F4-4D74-89E8-A8FC770B19FA}"/>
              </a:ext>
            </a:extLst>
          </p:cNvPr>
          <p:cNvGraphicFramePr>
            <a:graphicFrameLocks noGrp="1"/>
          </p:cNvGraphicFramePr>
          <p:nvPr>
            <p:extLst>
              <p:ext uri="{D42A27DB-BD31-4B8C-83A1-F6EECF244321}">
                <p14:modId xmlns:p14="http://schemas.microsoft.com/office/powerpoint/2010/main" val="3689128507"/>
              </p:ext>
            </p:extLst>
          </p:nvPr>
        </p:nvGraphicFramePr>
        <p:xfrm>
          <a:off x="0" y="1"/>
          <a:ext cx="9150350" cy="6858000"/>
        </p:xfrm>
        <a:graphic>
          <a:graphicData uri="http://schemas.openxmlformats.org/drawingml/2006/table">
            <a:tbl>
              <a:tblPr firstRow="1" firstCol="1" lastRow="1" lastCol="1" bandRow="1" bandCol="1"/>
              <a:tblGrid>
                <a:gridCol w="2493995">
                  <a:extLst>
                    <a:ext uri="{9D8B030D-6E8A-4147-A177-3AD203B41FA5}">
                      <a16:colId xmlns:a16="http://schemas.microsoft.com/office/drawing/2014/main" val="3166811400"/>
                    </a:ext>
                  </a:extLst>
                </a:gridCol>
                <a:gridCol w="6630955">
                  <a:extLst>
                    <a:ext uri="{9D8B030D-6E8A-4147-A177-3AD203B41FA5}">
                      <a16:colId xmlns:a16="http://schemas.microsoft.com/office/drawing/2014/main" val="872614388"/>
                    </a:ext>
                  </a:extLst>
                </a:gridCol>
                <a:gridCol w="25400">
                  <a:extLst>
                    <a:ext uri="{9D8B030D-6E8A-4147-A177-3AD203B41FA5}">
                      <a16:colId xmlns:a16="http://schemas.microsoft.com/office/drawing/2014/main" val="693838552"/>
                    </a:ext>
                  </a:extLst>
                </a:gridCol>
              </a:tblGrid>
              <a:tr h="1551527">
                <a:tc gridSpan="3">
                  <a:txBody>
                    <a:bodyPr/>
                    <a:lstStyle/>
                    <a:p>
                      <a:pPr marL="78105" marR="0" lvl="0" indent="0" algn="l" defTabSz="914400" rtl="0" eaLnBrk="1" fontAlgn="auto" latinLnBrk="0" hangingPunct="1">
                        <a:lnSpc>
                          <a:spcPct val="107000"/>
                        </a:lnSpc>
                        <a:spcBef>
                          <a:spcPts val="495"/>
                        </a:spcBef>
                        <a:spcAft>
                          <a:spcPts val="0"/>
                        </a:spcAft>
                        <a:buClrTx/>
                        <a:buSzTx/>
                        <a:buFontTx/>
                        <a:buNone/>
                        <a:tabLst/>
                        <a:defRPr/>
                      </a:pPr>
                      <a:r>
                        <a:rPr lang="en-US" sz="1500" b="1" dirty="0">
                          <a:solidFill>
                            <a:schemeClr val="bg1"/>
                          </a:solidFill>
                          <a:effectLst/>
                          <a:latin typeface="Verdana Pro" panose="020B0604030504040204" pitchFamily="34" charset="0"/>
                          <a:ea typeface="Arial" panose="020B0604020202020204" pitchFamily="34" charset="0"/>
                          <a:cs typeface="Times New Roman" panose="02020603050405020304" pitchFamily="18" charset="0"/>
                        </a:rPr>
                        <a:t>Ways of thinking and their meanings</a:t>
                      </a:r>
                    </a:p>
                    <a:p>
                      <a:pPr marL="78105" marR="0" lvl="0" indent="0" algn="l" defTabSz="914400" rtl="0" eaLnBrk="1" fontAlgn="auto" latinLnBrk="0" hangingPunct="1">
                        <a:lnSpc>
                          <a:spcPct val="107000"/>
                        </a:lnSpc>
                        <a:spcBef>
                          <a:spcPts val="495"/>
                        </a:spcBef>
                        <a:spcAft>
                          <a:spcPts val="0"/>
                        </a:spcAft>
                        <a:buClrTx/>
                        <a:buSzTx/>
                        <a:buFontTx/>
                        <a:buNone/>
                        <a:tabLst/>
                        <a:defRPr/>
                      </a:pPr>
                      <a:r>
                        <a:rPr lang="en-US" sz="1800" kern="1200" dirty="0">
                          <a:solidFill>
                            <a:schemeClr val="bg1"/>
                          </a:solidFill>
                          <a:effectLst/>
                          <a:latin typeface="Verdana Pro" panose="020B0604030504040204" pitchFamily="34" charset="0"/>
                          <a:ea typeface="+mn-ea"/>
                          <a:cs typeface="+mn-cs"/>
                        </a:rPr>
                        <a:t>When in </a:t>
                      </a:r>
                      <a:r>
                        <a:rPr lang="en-US" sz="1800" b="1" kern="1200" dirty="0">
                          <a:solidFill>
                            <a:srgbClr val="FF0000"/>
                          </a:solidFill>
                          <a:effectLst/>
                          <a:latin typeface="Verdana Pro" panose="020B0604030504040204" pitchFamily="34" charset="0"/>
                          <a:ea typeface="+mn-ea"/>
                          <a:cs typeface="+mn-cs"/>
                        </a:rPr>
                        <a:t>threat </a:t>
                      </a:r>
                      <a:r>
                        <a:rPr lang="en-US" sz="1800" kern="1200" dirty="0">
                          <a:solidFill>
                            <a:schemeClr val="bg1"/>
                          </a:solidFill>
                          <a:effectLst/>
                          <a:latin typeface="Verdana Pro" panose="020B0604030504040204" pitchFamily="34" charset="0"/>
                          <a:ea typeface="+mn-ea"/>
                          <a:cs typeface="+mn-cs"/>
                        </a:rPr>
                        <a:t>people are more likely to see everything in a dangerous or threatening way, our thoughts can become a bit distorted or biased.</a:t>
                      </a:r>
                      <a:endParaRPr lang="en-GB" sz="1800" kern="1200" dirty="0">
                        <a:solidFill>
                          <a:schemeClr val="bg1"/>
                        </a:solidFill>
                        <a:effectLst/>
                        <a:latin typeface="Verdana Pro" panose="020B0604030504040204" pitchFamily="34" charset="0"/>
                        <a:ea typeface="+mn-ea"/>
                        <a:cs typeface="+mn-cs"/>
                      </a:endParaRPr>
                    </a:p>
                    <a:p>
                      <a:pPr marL="78105">
                        <a:lnSpc>
                          <a:spcPct val="107000"/>
                        </a:lnSpc>
                        <a:spcBef>
                          <a:spcPts val="495"/>
                        </a:spcBef>
                        <a:spcAft>
                          <a:spcPts val="0"/>
                        </a:spcAft>
                      </a:pPr>
                      <a:endParaRPr lang="en-GB" sz="14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solidFill>
                      <a:srgbClr val="231F2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155951"/>
                  </a:ext>
                </a:extLst>
              </a:tr>
              <a:tr h="658520">
                <a:tc>
                  <a:txBody>
                    <a:bodyPr/>
                    <a:lstStyle/>
                    <a:p>
                      <a:pPr marL="71755">
                        <a:lnSpc>
                          <a:spcPct val="107000"/>
                        </a:lnSpc>
                        <a:spcBef>
                          <a:spcPts val="335"/>
                        </a:spcBef>
                        <a:spcAft>
                          <a:spcPts val="0"/>
                        </a:spcAft>
                      </a:pPr>
                      <a:r>
                        <a:rPr lang="en-US" sz="1800" b="1">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Way of thinking</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a:txBody>
                    <a:bodyPr/>
                    <a:lstStyle/>
                    <a:p>
                      <a:pPr marL="71755">
                        <a:lnSpc>
                          <a:spcPct val="107000"/>
                        </a:lnSpc>
                        <a:spcBef>
                          <a:spcPts val="335"/>
                        </a:spcBef>
                        <a:spcAft>
                          <a:spcPts val="0"/>
                        </a:spcAft>
                      </a:pPr>
                      <a:r>
                        <a:rPr lang="en-US" sz="1800" b="1" dirty="0">
                          <a:solidFill>
                            <a:srgbClr val="FFFFFF"/>
                          </a:solidFill>
                          <a:effectLst/>
                          <a:latin typeface="Verdana Pro" panose="020B0604030504040204" pitchFamily="34" charset="0"/>
                          <a:ea typeface="Arial" panose="020B0604020202020204" pitchFamily="34" charset="0"/>
                          <a:cs typeface="Times New Roman" panose="02020603050405020304" pitchFamily="18" charset="0"/>
                        </a:rPr>
                        <a:t>What does this mean?</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tc>
                  <a:txBody>
                    <a:bodyPr/>
                    <a:lstStyle/>
                    <a:p>
                      <a:pPr marL="73025">
                        <a:lnSpc>
                          <a:spcPct val="107000"/>
                        </a:lnSpc>
                        <a:spcBef>
                          <a:spcPts val="335"/>
                        </a:spcBef>
                        <a:spcAft>
                          <a:spcPts val="0"/>
                        </a:spcAft>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8D5BA5"/>
                    </a:solidFill>
                  </a:tcPr>
                </a:tc>
                <a:extLst>
                  <a:ext uri="{0D108BD9-81ED-4DB2-BD59-A6C34878D82A}">
                    <a16:rowId xmlns:a16="http://schemas.microsoft.com/office/drawing/2014/main" val="1712218406"/>
                  </a:ext>
                </a:extLst>
              </a:tr>
              <a:tr h="746081">
                <a:tc>
                  <a:txBody>
                    <a:bodyPr/>
                    <a:lstStyle/>
                    <a:p>
                      <a:pPr marL="71755">
                        <a:lnSpc>
                          <a:spcPct val="107000"/>
                        </a:lnSpc>
                        <a:spcBef>
                          <a:spcPts val="265"/>
                        </a:spcBef>
                        <a:spcAft>
                          <a:spcPts val="0"/>
                        </a:spcAft>
                      </a:pPr>
                      <a:r>
                        <a:rPr lang="en-US" sz="1800" dirty="0" err="1">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Catastrophising</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1755">
                        <a:lnSpc>
                          <a:spcPct val="100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Blowing things out of proportion and thinking that the very worst will happen</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49789490"/>
                  </a:ext>
                </a:extLst>
              </a:tr>
              <a:tr h="746081">
                <a:tc>
                  <a:txBody>
                    <a:bodyPr/>
                    <a:lstStyle/>
                    <a:p>
                      <a:pPr marL="71755">
                        <a:lnSpc>
                          <a:spcPct val="107000"/>
                        </a:lnSpc>
                        <a:spcBef>
                          <a:spcPts val="265"/>
                        </a:spcBef>
                        <a:spcAft>
                          <a:spcPts val="0"/>
                        </a:spcAft>
                      </a:pPr>
                      <a:r>
                        <a:rPr lang="en-US" sz="18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Overgeneralization</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1755" marR="366395">
                        <a:lnSpc>
                          <a:spcPct val="100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When you think something is dangerous, you think everything associated with it is dangerous</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377219512"/>
                  </a:ext>
                </a:extLst>
              </a:tr>
              <a:tr h="527604">
                <a:tc>
                  <a:txBody>
                    <a:bodyPr/>
                    <a:lstStyle/>
                    <a:p>
                      <a:pPr marL="71755">
                        <a:lnSpc>
                          <a:spcPct val="107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Selective attention</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1755">
                        <a:lnSpc>
                          <a:spcPct val="107000"/>
                        </a:lnSpc>
                        <a:spcBef>
                          <a:spcPts val="265"/>
                        </a:spcBef>
                        <a:spcAft>
                          <a:spcPts val="0"/>
                        </a:spcAft>
                      </a:pPr>
                      <a:r>
                        <a:rPr lang="en-US" sz="18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Focusing on threat and danger in situations</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291585075"/>
                  </a:ext>
                </a:extLst>
              </a:tr>
              <a:tr h="762984">
                <a:tc>
                  <a:txBody>
                    <a:bodyPr/>
                    <a:lstStyle/>
                    <a:p>
                      <a:pPr marL="71755">
                        <a:lnSpc>
                          <a:spcPct val="107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All or nothing thinking</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1755" marR="722630">
                        <a:lnSpc>
                          <a:spcPct val="100000"/>
                        </a:lnSpc>
                        <a:spcBef>
                          <a:spcPts val="265"/>
                        </a:spcBef>
                        <a:spcAft>
                          <a:spcPts val="0"/>
                        </a:spcAft>
                      </a:pPr>
                      <a:r>
                        <a:rPr lang="en-US" sz="18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Thinking in absolutes e.g. someone is perfect or abusive, something is either dangerous or safe</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29050551"/>
                  </a:ext>
                </a:extLst>
              </a:tr>
              <a:tr h="746081">
                <a:tc>
                  <a:txBody>
                    <a:bodyPr/>
                    <a:lstStyle/>
                    <a:p>
                      <a:pPr marL="71755" marR="370205">
                        <a:lnSpc>
                          <a:spcPct val="100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Jumping to conclusions</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1755">
                        <a:lnSpc>
                          <a:spcPct val="107000"/>
                        </a:lnSpc>
                        <a:spcBef>
                          <a:spcPts val="265"/>
                        </a:spcBef>
                        <a:spcAft>
                          <a:spcPts val="0"/>
                        </a:spcAft>
                      </a:pPr>
                      <a:r>
                        <a:rPr lang="en-US" sz="18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Assuming e.g. I won’t be able to cope!</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169380598"/>
                  </a:ext>
                </a:extLst>
              </a:tr>
              <a:tr h="1119122">
                <a:tc>
                  <a:txBody>
                    <a:bodyPr/>
                    <a:lstStyle/>
                    <a:p>
                      <a:pPr marL="71755">
                        <a:lnSpc>
                          <a:spcPct val="107000"/>
                        </a:lnSpc>
                        <a:spcBef>
                          <a:spcPts val="265"/>
                        </a:spcBef>
                        <a:spcAft>
                          <a:spcPts val="0"/>
                        </a:spcAft>
                      </a:pPr>
                      <a:r>
                        <a:rPr lang="en-US" sz="180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Living by fixed rules</a:t>
                      </a:r>
                      <a:endParaRPr lang="en-GB" sz="150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marL="71755" marR="27940">
                        <a:lnSpc>
                          <a:spcPct val="100000"/>
                        </a:lnSpc>
                        <a:spcBef>
                          <a:spcPts val="265"/>
                        </a:spcBef>
                        <a:spcAft>
                          <a:spcPts val="0"/>
                        </a:spcAft>
                      </a:pPr>
                      <a:r>
                        <a:rPr lang="en-US" sz="1800" dirty="0">
                          <a:solidFill>
                            <a:srgbClr val="231F20"/>
                          </a:solidFill>
                          <a:effectLst/>
                          <a:latin typeface="Verdana Pro" panose="020B0604030504040204" pitchFamily="34" charset="0"/>
                          <a:ea typeface="Arial" panose="020B0604020202020204" pitchFamily="34" charset="0"/>
                          <a:cs typeface="Times New Roman" panose="02020603050405020304" pitchFamily="18" charset="0"/>
                        </a:rPr>
                        <a:t>Tending to have fixed rules about situations - i.e. regularly saying to yourself ‘I must; should; ought; can’t’</a:t>
                      </a:r>
                      <a:endParaRPr lang="en-GB" sz="1500" dirty="0">
                        <a:effectLst/>
                        <a:latin typeface="Verdana Pro" panose="020B060403050404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BB8DC"/>
                    </a:solidFill>
                  </a:tcPr>
                </a:tc>
                <a:tc>
                  <a:txBody>
                    <a:bodyPr/>
                    <a:lstStyle/>
                    <a:p>
                      <a:pPr>
                        <a:lnSpc>
                          <a:spcPct val="107000"/>
                        </a:lnSpc>
                      </a:pPr>
                      <a:endParaRPr lang="en-GB" sz="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23775291"/>
                  </a:ext>
                </a:extLst>
              </a:tr>
            </a:tbl>
          </a:graphicData>
        </a:graphic>
      </p:graphicFrame>
    </p:spTree>
    <p:extLst>
      <p:ext uri="{BB962C8B-B14F-4D97-AF65-F5344CB8AC3E}">
        <p14:creationId xmlns:p14="http://schemas.microsoft.com/office/powerpoint/2010/main" val="2391546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1E7AE-4727-40CD-8F77-E3404AC97C0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79512" y="77412"/>
            <a:ext cx="8345176" cy="700882"/>
          </a:xfrm>
        </p:spPr>
        <p:txBody>
          <a:bodyPr>
            <a:noAutofit/>
          </a:bodyPr>
          <a:lstStyle/>
          <a:p>
            <a:pPr algn="l"/>
            <a:r>
              <a:rPr lang="en-GB" sz="3600" b="1" dirty="0">
                <a:solidFill>
                  <a:srgbClr val="512275"/>
                </a:solidFill>
                <a:latin typeface="Segoe Print" panose="02000600000000000000" pitchFamily="2" charset="0"/>
              </a:rPr>
              <a:t>Challenging</a:t>
            </a:r>
            <a:r>
              <a:rPr lang="en-GB" sz="3600" b="1" dirty="0">
                <a:solidFill>
                  <a:srgbClr val="FF0000"/>
                </a:solidFill>
                <a:latin typeface="Segoe Print" panose="02000600000000000000" pitchFamily="2" charset="0"/>
              </a:rPr>
              <a:t> Threat</a:t>
            </a:r>
            <a:r>
              <a:rPr lang="en-GB" sz="3600" b="1" dirty="0">
                <a:solidFill>
                  <a:srgbClr val="490092"/>
                </a:solidFill>
                <a:latin typeface="Segoe Print" panose="02000600000000000000" pitchFamily="2" charset="0"/>
              </a:rPr>
              <a:t> </a:t>
            </a:r>
            <a:r>
              <a:rPr lang="en-GB" sz="3600" b="1" dirty="0">
                <a:solidFill>
                  <a:srgbClr val="512275"/>
                </a:solidFill>
                <a:latin typeface="Segoe Print" panose="02000600000000000000" pitchFamily="2" charset="0"/>
              </a:rPr>
              <a:t>thoughts:</a:t>
            </a:r>
          </a:p>
        </p:txBody>
      </p:sp>
      <p:sp>
        <p:nvSpPr>
          <p:cNvPr id="3" name="Content Placeholder 2"/>
          <p:cNvSpPr>
            <a:spLocks noGrp="1"/>
          </p:cNvSpPr>
          <p:nvPr>
            <p:ph idx="1"/>
          </p:nvPr>
        </p:nvSpPr>
        <p:spPr>
          <a:xfrm>
            <a:off x="1331641" y="764704"/>
            <a:ext cx="7508489" cy="6184502"/>
          </a:xfrm>
        </p:spPr>
        <p:txBody>
          <a:bodyPr>
            <a:normAutofit/>
          </a:bodyPr>
          <a:lstStyle/>
          <a:p>
            <a:pPr marL="0" indent="0">
              <a:lnSpc>
                <a:spcPct val="150000"/>
              </a:lnSpc>
              <a:buNone/>
            </a:pPr>
            <a:endParaRPr lang="en-GB" sz="2000" b="1" dirty="0">
              <a:solidFill>
                <a:srgbClr val="512275"/>
              </a:solidFill>
              <a:ea typeface="Verdana" panose="020B0604030504040204" pitchFamily="34" charset="0"/>
            </a:endParaRPr>
          </a:p>
          <a:p>
            <a:pPr marL="0" indent="0">
              <a:lnSpc>
                <a:spcPct val="150000"/>
              </a:lnSpc>
              <a:buNone/>
            </a:pPr>
            <a:r>
              <a:rPr lang="en-GB" sz="2000" b="1" dirty="0">
                <a:solidFill>
                  <a:srgbClr val="512275"/>
                </a:solidFill>
                <a:ea typeface="Verdana" panose="020B0604030504040204" pitchFamily="34" charset="0"/>
              </a:rPr>
              <a:t>Engage your soothing breathing for a few minutes then ask yourself:</a:t>
            </a:r>
          </a:p>
          <a:p>
            <a:pPr marL="0" indent="0">
              <a:lnSpc>
                <a:spcPct val="150000"/>
              </a:lnSpc>
              <a:buNone/>
            </a:pPr>
            <a:endParaRPr lang="en-GB" sz="900" b="1" dirty="0">
              <a:solidFill>
                <a:srgbClr val="512275"/>
              </a:solidFill>
              <a:ea typeface="Verdana" panose="020B060403050404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What real evidence do I </a:t>
            </a:r>
            <a:r>
              <a:rPr lang="en-US" sz="1800" spc="-20" dirty="0">
                <a:solidFill>
                  <a:srgbClr val="512275"/>
                </a:solidFill>
                <a:effectLst/>
                <a:ea typeface="Arial" panose="020B0604020202020204" pitchFamily="34" charset="0"/>
              </a:rPr>
              <a:t>have </a:t>
            </a:r>
            <a:r>
              <a:rPr lang="en-US" sz="1800" spc="-55" dirty="0">
                <a:solidFill>
                  <a:srgbClr val="512275"/>
                </a:solidFill>
                <a:effectLst/>
                <a:ea typeface="Arial" panose="020B0604020202020204" pitchFamily="34" charset="0"/>
              </a:rPr>
              <a:t>to support these</a:t>
            </a:r>
            <a:r>
              <a:rPr lang="en-US" sz="1800" spc="-140" dirty="0">
                <a:solidFill>
                  <a:srgbClr val="512275"/>
                </a:solidFill>
                <a:effectLst/>
                <a:ea typeface="Arial" panose="020B0604020202020204" pitchFamily="34" charset="0"/>
              </a:rPr>
              <a:t> </a:t>
            </a:r>
            <a:r>
              <a:rPr lang="en-US" sz="1800" spc="-15" dirty="0">
                <a:solidFill>
                  <a:srgbClr val="512275"/>
                </a:solidFill>
                <a:effectLst/>
                <a:ea typeface="Arial" panose="020B0604020202020204" pitchFamily="34" charset="0"/>
              </a:rPr>
              <a:t>thoughts?</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Are these thoughts</a:t>
            </a:r>
            <a:r>
              <a:rPr lang="en-US" sz="1800" spc="-5" dirty="0">
                <a:solidFill>
                  <a:srgbClr val="512275"/>
                </a:solidFill>
                <a:effectLst/>
                <a:ea typeface="Arial" panose="020B0604020202020204" pitchFamily="34" charset="0"/>
              </a:rPr>
              <a:t> </a:t>
            </a:r>
            <a:r>
              <a:rPr lang="en-US" sz="1800" spc="-15" dirty="0">
                <a:solidFill>
                  <a:srgbClr val="512275"/>
                </a:solidFill>
                <a:effectLst/>
                <a:ea typeface="Arial" panose="020B0604020202020204" pitchFamily="34" charset="0"/>
              </a:rPr>
              <a:t>helpful?</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What thoughts might be more</a:t>
            </a:r>
            <a:r>
              <a:rPr lang="en-US" sz="1800" spc="-10" dirty="0">
                <a:solidFill>
                  <a:srgbClr val="512275"/>
                </a:solidFill>
                <a:effectLst/>
                <a:ea typeface="Arial" panose="020B0604020202020204" pitchFamily="34" charset="0"/>
              </a:rPr>
              <a:t> </a:t>
            </a:r>
            <a:r>
              <a:rPr lang="en-US" sz="1800" spc="-15" dirty="0">
                <a:solidFill>
                  <a:srgbClr val="512275"/>
                </a:solidFill>
                <a:effectLst/>
                <a:ea typeface="Arial" panose="020B0604020202020204" pitchFamily="34" charset="0"/>
              </a:rPr>
              <a:t>helpful?</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Am I confusing thoughts with</a:t>
            </a:r>
            <a:r>
              <a:rPr lang="en-US" sz="1800" spc="-10" dirty="0">
                <a:solidFill>
                  <a:srgbClr val="512275"/>
                </a:solidFill>
                <a:effectLst/>
                <a:ea typeface="Arial" panose="020B0604020202020204" pitchFamily="34" charset="0"/>
              </a:rPr>
              <a:t> </a:t>
            </a:r>
            <a:r>
              <a:rPr lang="en-US" sz="1800" spc="-15" dirty="0">
                <a:solidFill>
                  <a:srgbClr val="512275"/>
                </a:solidFill>
                <a:effectLst/>
                <a:ea typeface="Arial" panose="020B0604020202020204" pitchFamily="34" charset="0"/>
              </a:rPr>
              <a:t>facts?</a:t>
            </a:r>
            <a:endParaRPr lang="en-GB" sz="1800" spc="-55" dirty="0">
              <a:solidFill>
                <a:srgbClr val="512275"/>
              </a:solidFill>
              <a:effectLst/>
              <a:ea typeface="Arial" panose="020B0604020202020204" pitchFamily="34" charset="0"/>
            </a:endParaRPr>
          </a:p>
          <a:p>
            <a:pPr marL="342900" marR="774065" lvl="0" indent="-342900">
              <a:lnSpc>
                <a:spcPct val="106000"/>
              </a:lnSpc>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Are </a:t>
            </a:r>
            <a:r>
              <a:rPr lang="en-US" sz="1800" spc="-15" dirty="0">
                <a:solidFill>
                  <a:srgbClr val="512275"/>
                </a:solidFill>
                <a:effectLst/>
                <a:ea typeface="Arial" panose="020B0604020202020204" pitchFamily="34" charset="0"/>
              </a:rPr>
              <a:t>my </a:t>
            </a:r>
            <a:r>
              <a:rPr lang="en-US" sz="1800" spc="-55" dirty="0">
                <a:solidFill>
                  <a:srgbClr val="512275"/>
                </a:solidFill>
                <a:effectLst/>
                <a:ea typeface="Arial" panose="020B0604020202020204" pitchFamily="34" charset="0"/>
              </a:rPr>
              <a:t>thoughts </a:t>
            </a:r>
            <a:r>
              <a:rPr lang="en-US" sz="1800" spc="-15" dirty="0">
                <a:solidFill>
                  <a:srgbClr val="512275"/>
                </a:solidFill>
                <a:effectLst/>
                <a:ea typeface="Arial" panose="020B0604020202020204" pitchFamily="34" charset="0"/>
              </a:rPr>
              <a:t>biased? </a:t>
            </a:r>
            <a:r>
              <a:rPr lang="en-US" sz="1800" spc="-55" dirty="0">
                <a:solidFill>
                  <a:srgbClr val="512275"/>
                </a:solidFill>
                <a:effectLst/>
                <a:ea typeface="Arial" panose="020B0604020202020204" pitchFamily="34" charset="0"/>
              </a:rPr>
              <a:t>If so in what </a:t>
            </a:r>
            <a:r>
              <a:rPr lang="en-US" sz="1800" spc="-20" dirty="0">
                <a:solidFill>
                  <a:srgbClr val="512275"/>
                </a:solidFill>
                <a:effectLst/>
                <a:ea typeface="Arial" panose="020B0604020202020204" pitchFamily="34" charset="0"/>
              </a:rPr>
              <a:t>ways e.g. </a:t>
            </a:r>
            <a:r>
              <a:rPr lang="en-US" sz="1800" spc="-55" dirty="0">
                <a:solidFill>
                  <a:srgbClr val="512275"/>
                </a:solidFill>
                <a:effectLst/>
                <a:ea typeface="Arial" panose="020B0604020202020204" pitchFamily="34" charset="0"/>
              </a:rPr>
              <a:t>am I jumping to conclusions</a:t>
            </a:r>
            <a:r>
              <a:rPr lang="en-US" sz="1800" spc="-145" dirty="0">
                <a:solidFill>
                  <a:srgbClr val="512275"/>
                </a:solidFill>
                <a:effectLst/>
                <a:ea typeface="Arial" panose="020B0604020202020204" pitchFamily="34" charset="0"/>
              </a:rPr>
              <a:t> </a:t>
            </a:r>
            <a:r>
              <a:rPr lang="en-US" sz="1800" spc="-55" dirty="0">
                <a:solidFill>
                  <a:srgbClr val="512275"/>
                </a:solidFill>
                <a:effectLst/>
                <a:ea typeface="Arial" panose="020B0604020202020204" pitchFamily="34" charset="0"/>
              </a:rPr>
              <a:t>or </a:t>
            </a:r>
            <a:r>
              <a:rPr lang="en-US" sz="1800" spc="-55" dirty="0" err="1">
                <a:solidFill>
                  <a:srgbClr val="512275"/>
                </a:solidFill>
                <a:effectLst/>
                <a:ea typeface="Arial" panose="020B0604020202020204" pitchFamily="34" charset="0"/>
              </a:rPr>
              <a:t>catastrophising</a:t>
            </a:r>
            <a:r>
              <a:rPr lang="en-US" sz="1800" spc="-55" dirty="0">
                <a:solidFill>
                  <a:srgbClr val="512275"/>
                </a:solidFill>
                <a:effectLst/>
                <a:ea typeface="Arial" panose="020B0604020202020204" pitchFamily="34" charset="0"/>
              </a:rPr>
              <a:t> </a:t>
            </a:r>
            <a:r>
              <a:rPr lang="en-US" sz="1800" spc="-15" dirty="0">
                <a:solidFill>
                  <a:srgbClr val="512275"/>
                </a:solidFill>
                <a:effectLst/>
                <a:ea typeface="Arial" panose="020B0604020202020204" pitchFamily="34" charset="0"/>
              </a:rPr>
              <a:t>(thinking </a:t>
            </a:r>
            <a:r>
              <a:rPr lang="en-US" sz="1800" spc="-55" dirty="0">
                <a:solidFill>
                  <a:srgbClr val="512275"/>
                </a:solidFill>
                <a:effectLst/>
                <a:ea typeface="Arial" panose="020B0604020202020204" pitchFamily="34" charset="0"/>
              </a:rPr>
              <a:t>that the very worst will</a:t>
            </a:r>
            <a:r>
              <a:rPr lang="en-US" sz="1800" spc="-20" dirty="0">
                <a:solidFill>
                  <a:srgbClr val="512275"/>
                </a:solidFill>
                <a:effectLst/>
                <a:ea typeface="Arial" panose="020B0604020202020204" pitchFamily="34" charset="0"/>
              </a:rPr>
              <a:t> happen)?</a:t>
            </a:r>
            <a:endParaRPr lang="en-GB" sz="1800" spc="-55" dirty="0">
              <a:solidFill>
                <a:srgbClr val="512275"/>
              </a:solidFill>
              <a:effectLst/>
              <a:ea typeface="Arial" panose="020B0604020202020204" pitchFamily="34" charset="0"/>
            </a:endParaRPr>
          </a:p>
          <a:p>
            <a:pPr marL="342900" lvl="0" indent="-342900">
              <a:lnSpc>
                <a:spcPts val="1370"/>
              </a:lnSpc>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Am I being too hard on</a:t>
            </a:r>
            <a:r>
              <a:rPr lang="en-US" sz="1800" spc="-10" dirty="0">
                <a:solidFill>
                  <a:srgbClr val="512275"/>
                </a:solidFill>
                <a:effectLst/>
                <a:ea typeface="Arial" panose="020B0604020202020204" pitchFamily="34" charset="0"/>
              </a:rPr>
              <a:t> </a:t>
            </a:r>
            <a:r>
              <a:rPr lang="en-US" sz="1800" spc="-55" dirty="0">
                <a:solidFill>
                  <a:srgbClr val="512275"/>
                </a:solidFill>
                <a:effectLst/>
                <a:ea typeface="Arial" panose="020B0604020202020204" pitchFamily="34" charset="0"/>
              </a:rPr>
              <a:t>myself or others?</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If a friend in the same situation told me this threat thought, </a:t>
            </a:r>
            <a:r>
              <a:rPr lang="en-US" sz="1800" spc="-10" dirty="0">
                <a:solidFill>
                  <a:srgbClr val="512275"/>
                </a:solidFill>
                <a:effectLst/>
                <a:ea typeface="Arial" panose="020B0604020202020204" pitchFamily="34" charset="0"/>
              </a:rPr>
              <a:t>would </a:t>
            </a:r>
            <a:r>
              <a:rPr lang="en-US" sz="1800" spc="-55" dirty="0">
                <a:solidFill>
                  <a:srgbClr val="512275"/>
                </a:solidFill>
                <a:effectLst/>
                <a:ea typeface="Arial" panose="020B0604020202020204" pitchFamily="34" charset="0"/>
              </a:rPr>
              <a:t>I</a:t>
            </a:r>
            <a:r>
              <a:rPr lang="en-US" sz="1800" spc="-105" dirty="0">
                <a:solidFill>
                  <a:srgbClr val="512275"/>
                </a:solidFill>
                <a:effectLst/>
                <a:ea typeface="Arial" panose="020B0604020202020204" pitchFamily="34" charset="0"/>
              </a:rPr>
              <a:t> </a:t>
            </a:r>
            <a:r>
              <a:rPr lang="en-US" sz="1800" spc="-20" dirty="0">
                <a:solidFill>
                  <a:srgbClr val="512275"/>
                </a:solidFill>
                <a:effectLst/>
                <a:ea typeface="Arial" panose="020B0604020202020204" pitchFamily="34" charset="0"/>
              </a:rPr>
              <a:t>agree?</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How </a:t>
            </a:r>
            <a:r>
              <a:rPr lang="en-US" sz="1800" spc="-10" dirty="0">
                <a:solidFill>
                  <a:srgbClr val="512275"/>
                </a:solidFill>
                <a:effectLst/>
                <a:ea typeface="Arial" panose="020B0604020202020204" pitchFamily="34" charset="0"/>
              </a:rPr>
              <a:t>would </a:t>
            </a:r>
            <a:r>
              <a:rPr lang="en-US" sz="1800" spc="-55" dirty="0">
                <a:solidFill>
                  <a:srgbClr val="512275"/>
                </a:solidFill>
                <a:effectLst/>
                <a:ea typeface="Arial" panose="020B0604020202020204" pitchFamily="34" charset="0"/>
              </a:rPr>
              <a:t>someone else view</a:t>
            </a:r>
            <a:r>
              <a:rPr lang="en-US" sz="1800" spc="5" dirty="0">
                <a:solidFill>
                  <a:srgbClr val="512275"/>
                </a:solidFill>
                <a:effectLst/>
                <a:ea typeface="Arial" panose="020B0604020202020204" pitchFamily="34" charset="0"/>
              </a:rPr>
              <a:t> </a:t>
            </a:r>
            <a:r>
              <a:rPr lang="en-US" sz="1800" spc="-20" dirty="0">
                <a:solidFill>
                  <a:srgbClr val="512275"/>
                </a:solidFill>
                <a:effectLst/>
                <a:ea typeface="Arial" panose="020B0604020202020204" pitchFamily="34" charset="0"/>
              </a:rPr>
              <a:t>this?</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55" dirty="0">
                <a:solidFill>
                  <a:srgbClr val="512275"/>
                </a:solidFill>
                <a:effectLst/>
                <a:ea typeface="Arial" panose="020B0604020202020204" pitchFamily="34" charset="0"/>
              </a:rPr>
              <a:t>How </a:t>
            </a:r>
            <a:r>
              <a:rPr lang="en-US" sz="1800" spc="-10" dirty="0">
                <a:solidFill>
                  <a:srgbClr val="512275"/>
                </a:solidFill>
                <a:effectLst/>
                <a:ea typeface="Arial" panose="020B0604020202020204" pitchFamily="34" charset="0"/>
              </a:rPr>
              <a:t>would </a:t>
            </a:r>
            <a:r>
              <a:rPr lang="en-US" sz="1800" spc="-55" dirty="0">
                <a:solidFill>
                  <a:srgbClr val="512275"/>
                </a:solidFill>
                <a:effectLst/>
                <a:ea typeface="Arial" panose="020B0604020202020204" pitchFamily="34" charset="0"/>
              </a:rPr>
              <a:t>I </a:t>
            </a:r>
            <a:r>
              <a:rPr lang="en-US" sz="1800" spc="-20" dirty="0">
                <a:solidFill>
                  <a:srgbClr val="512275"/>
                </a:solidFill>
                <a:effectLst/>
                <a:ea typeface="Arial" panose="020B0604020202020204" pitchFamily="34" charset="0"/>
              </a:rPr>
              <a:t>have </a:t>
            </a:r>
            <a:r>
              <a:rPr lang="en-US" sz="1800" spc="-55" dirty="0">
                <a:solidFill>
                  <a:srgbClr val="512275"/>
                </a:solidFill>
                <a:effectLst/>
                <a:ea typeface="Arial" panose="020B0604020202020204" pitchFamily="34" charset="0"/>
              </a:rPr>
              <a:t>viewed this situation in the past when I </a:t>
            </a:r>
            <a:r>
              <a:rPr lang="en-US" sz="1800" spc="-15" dirty="0">
                <a:solidFill>
                  <a:srgbClr val="512275"/>
                </a:solidFill>
                <a:effectLst/>
                <a:ea typeface="Arial" panose="020B0604020202020204" pitchFamily="34" charset="0"/>
              </a:rPr>
              <a:t>was </a:t>
            </a:r>
            <a:r>
              <a:rPr lang="en-US" sz="1800" spc="-10" dirty="0">
                <a:solidFill>
                  <a:srgbClr val="512275"/>
                </a:solidFill>
                <a:effectLst/>
                <a:ea typeface="Arial" panose="020B0604020202020204" pitchFamily="34" charset="0"/>
              </a:rPr>
              <a:t>not </a:t>
            </a:r>
            <a:r>
              <a:rPr lang="en-US" sz="1800" spc="-55" dirty="0">
                <a:solidFill>
                  <a:srgbClr val="512275"/>
                </a:solidFill>
                <a:effectLst/>
                <a:ea typeface="Arial" panose="020B0604020202020204" pitchFamily="34" charset="0"/>
              </a:rPr>
              <a:t>feeling so</a:t>
            </a:r>
            <a:r>
              <a:rPr lang="en-US" sz="1800" spc="-130" dirty="0">
                <a:solidFill>
                  <a:srgbClr val="512275"/>
                </a:solidFill>
                <a:effectLst/>
                <a:ea typeface="Arial" panose="020B0604020202020204" pitchFamily="34" charset="0"/>
              </a:rPr>
              <a:t> </a:t>
            </a:r>
            <a:r>
              <a:rPr lang="en-US" sz="1800" spc="-15" dirty="0">
                <a:solidFill>
                  <a:srgbClr val="512275"/>
                </a:solidFill>
                <a:effectLst/>
                <a:ea typeface="Arial" panose="020B0604020202020204" pitchFamily="34" charset="0"/>
              </a:rPr>
              <a:t>threatened?</a:t>
            </a:r>
          </a:p>
          <a:p>
            <a:pPr marL="342900" lvl="0" indent="-342900">
              <a:spcBef>
                <a:spcPts val="120"/>
              </a:spcBef>
              <a:buClr>
                <a:srgbClr val="231F20"/>
              </a:buClr>
              <a:buSzPts val="1200"/>
              <a:buFont typeface="Arial" panose="020B0604020202020204" pitchFamily="34" charset="0"/>
              <a:buChar char="•"/>
            </a:pPr>
            <a:r>
              <a:rPr lang="en-US" sz="1800" spc="-15" dirty="0">
                <a:solidFill>
                  <a:srgbClr val="512275"/>
                </a:solidFill>
                <a:ea typeface="Arial" panose="020B0604020202020204" pitchFamily="34" charset="0"/>
              </a:rPr>
              <a:t>If I was feeling calmer and less emotions how else would I see this?</a:t>
            </a:r>
            <a:endParaRPr lang="en-US" sz="1800" spc="-1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15" dirty="0">
                <a:solidFill>
                  <a:srgbClr val="512275"/>
                </a:solidFill>
                <a:ea typeface="Arial" panose="020B0604020202020204" pitchFamily="34" charset="0"/>
              </a:rPr>
              <a:t>How will I feel about this is in six months?  Will it matter as much?</a:t>
            </a:r>
            <a:endParaRPr lang="en-GB" sz="1800" spc="-55" dirty="0">
              <a:solidFill>
                <a:srgbClr val="512275"/>
              </a:solidFill>
              <a:effectLst/>
              <a:ea typeface="Arial" panose="020B0604020202020204" pitchFamily="34" charset="0"/>
            </a:endParaRPr>
          </a:p>
          <a:p>
            <a:pPr marL="342900" lvl="0" indent="-342900">
              <a:spcBef>
                <a:spcPts val="120"/>
              </a:spcBef>
              <a:buClr>
                <a:srgbClr val="231F20"/>
              </a:buClr>
              <a:buSzPts val="1200"/>
              <a:buFont typeface="Arial" panose="020B0604020202020204" pitchFamily="34" charset="0"/>
              <a:buChar char="•"/>
            </a:pPr>
            <a:r>
              <a:rPr lang="en-US" sz="1800" spc="-15" dirty="0">
                <a:solidFill>
                  <a:srgbClr val="512275"/>
                </a:solidFill>
                <a:effectLst/>
                <a:ea typeface="Arial" panose="020B0604020202020204" pitchFamily="34" charset="0"/>
              </a:rPr>
              <a:t>What is  a more helpful or balanced way of thinking?</a:t>
            </a:r>
            <a:endParaRPr lang="en-GB" sz="1800" spc="-55" dirty="0">
              <a:solidFill>
                <a:srgbClr val="512275"/>
              </a:solidFill>
              <a:effectLst/>
              <a:ea typeface="Arial" panose="020B0604020202020204" pitchFamily="34" charset="0"/>
            </a:endParaRPr>
          </a:p>
          <a:p>
            <a:pPr marL="0" indent="0">
              <a:lnSpc>
                <a:spcPct val="150000"/>
              </a:lnSpc>
              <a:buNone/>
            </a:pPr>
            <a:r>
              <a:rPr lang="en-GB" sz="2000" b="1" dirty="0">
                <a:solidFill>
                  <a:srgbClr val="512275"/>
                </a:solidFill>
                <a:ea typeface="Verdana" panose="020B0604030504040204" pitchFamily="34" charset="0"/>
              </a:rPr>
              <a:t>Remind yourself to not believe everything you think!</a:t>
            </a:r>
          </a:p>
          <a:p>
            <a:pPr marL="0" indent="0">
              <a:buNone/>
            </a:pPr>
            <a:endParaRPr lang="en-GB" sz="1600" spc="-41" dirty="0">
              <a:solidFill>
                <a:srgbClr val="490092"/>
              </a:solidFill>
              <a:latin typeface="Verdana Pro" panose="020B0604030504040204" pitchFamily="34" charset="0"/>
              <a:ea typeface="Arial" panose="020B0604020202020204" pitchFamily="34" charset="0"/>
            </a:endParaRPr>
          </a:p>
        </p:txBody>
      </p:sp>
    </p:spTree>
    <p:extLst>
      <p:ext uri="{BB962C8B-B14F-4D97-AF65-F5344CB8AC3E}">
        <p14:creationId xmlns:p14="http://schemas.microsoft.com/office/powerpoint/2010/main" val="2868029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1E7AE-4727-40CD-8F77-E3404AC97C09}"/>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94954" y="77412"/>
            <a:ext cx="8345176" cy="700882"/>
          </a:xfrm>
        </p:spPr>
        <p:txBody>
          <a:bodyPr>
            <a:noAutofit/>
          </a:bodyPr>
          <a:lstStyle/>
          <a:p>
            <a:pPr algn="l"/>
            <a:r>
              <a:rPr lang="en-GB" sz="3600" b="1" dirty="0">
                <a:solidFill>
                  <a:srgbClr val="490092"/>
                </a:solidFill>
                <a:latin typeface="Segoe Print" panose="02000600000000000000" pitchFamily="2" charset="0"/>
              </a:rPr>
              <a:t>Getting into </a:t>
            </a:r>
            <a:r>
              <a:rPr lang="en-GB" sz="3600" b="1" dirty="0">
                <a:solidFill>
                  <a:srgbClr val="0070C0"/>
                </a:solidFill>
                <a:latin typeface="Segoe Print" panose="02000600000000000000" pitchFamily="2" charset="0"/>
              </a:rPr>
              <a:t>drive</a:t>
            </a:r>
            <a:r>
              <a:rPr lang="en-GB" sz="3600" b="1" dirty="0">
                <a:solidFill>
                  <a:srgbClr val="490092"/>
                </a:solidFill>
                <a:latin typeface="Segoe Print" panose="02000600000000000000" pitchFamily="2" charset="0"/>
              </a:rPr>
              <a:t>:</a:t>
            </a:r>
          </a:p>
        </p:txBody>
      </p:sp>
      <p:sp>
        <p:nvSpPr>
          <p:cNvPr id="3" name="Content Placeholder 2"/>
          <p:cNvSpPr>
            <a:spLocks noGrp="1"/>
          </p:cNvSpPr>
          <p:nvPr>
            <p:ph idx="1"/>
          </p:nvPr>
        </p:nvSpPr>
        <p:spPr>
          <a:xfrm>
            <a:off x="1331641" y="980728"/>
            <a:ext cx="7508489" cy="5968478"/>
          </a:xfrm>
        </p:spPr>
        <p:txBody>
          <a:bodyPr>
            <a:normAutofit lnSpcReduction="10000"/>
          </a:bodyPr>
          <a:lstStyle/>
          <a:p>
            <a:pPr marL="0" indent="0">
              <a:buNone/>
            </a:pPr>
            <a:r>
              <a:rPr lang="en-GB" sz="2400" spc="-41" dirty="0">
                <a:solidFill>
                  <a:srgbClr val="490092"/>
                </a:solidFill>
                <a:ea typeface="Arial" panose="020B0604020202020204" pitchFamily="34" charset="0"/>
              </a:rPr>
              <a:t>Rebooting </a:t>
            </a:r>
            <a:r>
              <a:rPr lang="en-GB" sz="2400" spc="-41" dirty="0">
                <a:solidFill>
                  <a:srgbClr val="0070C0"/>
                </a:solidFill>
                <a:ea typeface="Arial" panose="020B0604020202020204" pitchFamily="34" charset="0"/>
              </a:rPr>
              <a:t>drive:</a:t>
            </a:r>
          </a:p>
          <a:p>
            <a:r>
              <a:rPr lang="en-GB" sz="2400" spc="-41" dirty="0">
                <a:solidFill>
                  <a:srgbClr val="490092"/>
                </a:solidFill>
                <a:ea typeface="Arial" panose="020B0604020202020204" pitchFamily="34" charset="0"/>
              </a:rPr>
              <a:t>Routine and structure is essential particularly when we are low in mood</a:t>
            </a:r>
          </a:p>
          <a:p>
            <a:r>
              <a:rPr lang="en-GB" sz="2400" spc="-41" dirty="0">
                <a:solidFill>
                  <a:srgbClr val="490092"/>
                </a:solidFill>
                <a:ea typeface="Arial" panose="020B0604020202020204" pitchFamily="34" charset="0"/>
              </a:rPr>
              <a:t>If our drive system is blocked we spend more time thinking (in threat) and we have less opportunities to build confidence</a:t>
            </a:r>
          </a:p>
          <a:p>
            <a:r>
              <a:rPr lang="en-GB" sz="2400" spc="-41" dirty="0">
                <a:solidFill>
                  <a:srgbClr val="490092"/>
                </a:solidFill>
                <a:ea typeface="Arial" panose="020B0604020202020204" pitchFamily="34" charset="0"/>
              </a:rPr>
              <a:t>List tasks that you have to do each day (e.g. showering, eating, cleaning/tidying) and enjoyable things that would give you a sense of achievement and purpose</a:t>
            </a:r>
          </a:p>
          <a:p>
            <a:r>
              <a:rPr lang="en-GB" sz="2400" spc="-41" dirty="0">
                <a:solidFill>
                  <a:srgbClr val="490092"/>
                </a:solidFill>
                <a:ea typeface="Arial" panose="020B0604020202020204" pitchFamily="34" charset="0"/>
              </a:rPr>
              <a:t>What are your interests, hobbies?</a:t>
            </a:r>
          </a:p>
          <a:p>
            <a:r>
              <a:rPr lang="en-GB" sz="2400" spc="-41" dirty="0">
                <a:solidFill>
                  <a:srgbClr val="490092"/>
                </a:solidFill>
                <a:ea typeface="Arial" panose="020B0604020202020204" pitchFamily="34" charset="0"/>
              </a:rPr>
              <a:t>Think about what you can do when you are discharged from hospital.</a:t>
            </a:r>
          </a:p>
          <a:p>
            <a:r>
              <a:rPr lang="en-GB" sz="2400" spc="-41" dirty="0">
                <a:solidFill>
                  <a:srgbClr val="490092"/>
                </a:solidFill>
                <a:ea typeface="Arial" panose="020B0604020202020204" pitchFamily="34" charset="0"/>
              </a:rPr>
              <a:t>Being around others and having meaning, purpose and focus is very good for our mental health</a:t>
            </a:r>
          </a:p>
          <a:p>
            <a:r>
              <a:rPr lang="en-GB" sz="2400" spc="-41" dirty="0">
                <a:solidFill>
                  <a:srgbClr val="490092"/>
                </a:solidFill>
                <a:ea typeface="Arial" panose="020B0604020202020204" pitchFamily="34" charset="0"/>
              </a:rPr>
              <a:t>Make sure you don’t go into </a:t>
            </a:r>
            <a:r>
              <a:rPr lang="en-GB" sz="2400" b="1" u="sng" spc="-41" dirty="0">
                <a:solidFill>
                  <a:srgbClr val="490092"/>
                </a:solidFill>
                <a:ea typeface="Arial" panose="020B0604020202020204" pitchFamily="34" charset="0"/>
              </a:rPr>
              <a:t>over-drive </a:t>
            </a:r>
            <a:r>
              <a:rPr lang="en-GB" sz="2400" spc="-41" dirty="0">
                <a:solidFill>
                  <a:srgbClr val="490092"/>
                </a:solidFill>
                <a:ea typeface="Arial" panose="020B0604020202020204" pitchFamily="34" charset="0"/>
              </a:rPr>
              <a:t>and that you balance drive activities out with downtime and </a:t>
            </a:r>
            <a:r>
              <a:rPr lang="en-GB" sz="2400" spc="-41" dirty="0">
                <a:solidFill>
                  <a:srgbClr val="92D050"/>
                </a:solidFill>
                <a:ea typeface="Arial" panose="020B0604020202020204" pitchFamily="34" charset="0"/>
              </a:rPr>
              <a:t>soothing</a:t>
            </a:r>
            <a:endParaRPr lang="en-GB" sz="2400" spc="-41" dirty="0">
              <a:solidFill>
                <a:srgbClr val="490092"/>
              </a:solidFill>
              <a:ea typeface="Arial" panose="020B0604020202020204" pitchFamily="34" charset="0"/>
            </a:endParaRPr>
          </a:p>
        </p:txBody>
      </p:sp>
    </p:spTree>
    <p:extLst>
      <p:ext uri="{BB962C8B-B14F-4D97-AF65-F5344CB8AC3E}">
        <p14:creationId xmlns:p14="http://schemas.microsoft.com/office/powerpoint/2010/main" val="222883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016ED-FAA2-412B-A543-0D5B01D40D7E}"/>
              </a:ext>
            </a:extLst>
          </p:cNvPr>
          <p:cNvSpPr/>
          <p:nvPr/>
        </p:nvSpPr>
        <p:spPr bwMode="auto">
          <a:xfrm>
            <a:off x="3273075" y="3308047"/>
            <a:ext cx="2879725" cy="400050"/>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rgbClr val="FF0000"/>
                </a:solidFill>
                <a:cs typeface="Arial" pitchFamily="34" charset="0"/>
              </a:rPr>
              <a:t>Threat</a:t>
            </a:r>
            <a:endParaRPr lang="en-US" sz="2000" b="1" dirty="0">
              <a:solidFill>
                <a:srgbClr val="FF0000"/>
              </a:solidFill>
              <a:cs typeface="Arial" pitchFamily="34" charset="0"/>
            </a:endParaRPr>
          </a:p>
        </p:txBody>
      </p:sp>
      <p:sp>
        <p:nvSpPr>
          <p:cNvPr id="37890" name="Title 1">
            <a:extLst>
              <a:ext uri="{FF2B5EF4-FFF2-40B4-BE49-F238E27FC236}">
                <a16:creationId xmlns:a16="http://schemas.microsoft.com/office/drawing/2014/main" id="{17377280-8076-4F80-8AE0-DEB028641848}"/>
              </a:ext>
            </a:extLst>
          </p:cNvPr>
          <p:cNvSpPr>
            <a:spLocks noGrp="1"/>
          </p:cNvSpPr>
          <p:nvPr>
            <p:ph type="title"/>
          </p:nvPr>
        </p:nvSpPr>
        <p:spPr>
          <a:xfrm>
            <a:off x="611560" y="97738"/>
            <a:ext cx="8713415" cy="810275"/>
          </a:xfrm>
        </p:spPr>
        <p:txBody>
          <a:bodyPr rtlCol="0">
            <a:noAutofit/>
          </a:bodyPr>
          <a:lstStyle/>
          <a:p>
            <a:pPr algn="l" eaLnBrk="1" fontAlgn="auto" hangingPunct="1">
              <a:spcAft>
                <a:spcPts val="0"/>
              </a:spcAft>
              <a:defRPr/>
            </a:pPr>
            <a:r>
              <a:rPr lang="en-GB" altLang="en-US" sz="3600" b="1" dirty="0">
                <a:solidFill>
                  <a:srgbClr val="512275"/>
                </a:solidFill>
                <a:latin typeface="+mn-lt"/>
                <a:ea typeface="ＭＳ Ｐゴシック" panose="020B0600070205080204" pitchFamily="34" charset="-128"/>
                <a:cs typeface="Arial Bold" panose="020B0704020202020204" pitchFamily="34" charset="0"/>
              </a:rPr>
              <a:t>Three Types of Emotion Regulation Systems</a:t>
            </a:r>
          </a:p>
        </p:txBody>
      </p:sp>
      <p:grpSp>
        <p:nvGrpSpPr>
          <p:cNvPr id="51203" name="Group 17">
            <a:extLst>
              <a:ext uri="{FF2B5EF4-FFF2-40B4-BE49-F238E27FC236}">
                <a16:creationId xmlns:a16="http://schemas.microsoft.com/office/drawing/2014/main" id="{FE0D06C0-17A4-4CAB-8F81-C328322EB8CC}"/>
              </a:ext>
            </a:extLst>
          </p:cNvPr>
          <p:cNvGrpSpPr>
            <a:grpSpLocks/>
          </p:cNvGrpSpPr>
          <p:nvPr/>
        </p:nvGrpSpPr>
        <p:grpSpPr bwMode="auto">
          <a:xfrm>
            <a:off x="755650" y="1268413"/>
            <a:ext cx="8064500" cy="4848225"/>
            <a:chOff x="755650" y="1268760"/>
            <a:chExt cx="8064822" cy="4847815"/>
          </a:xfrm>
        </p:grpSpPr>
        <p:sp>
          <p:nvSpPr>
            <p:cNvPr id="51205" name="Oval 4">
              <a:extLst>
                <a:ext uri="{FF2B5EF4-FFF2-40B4-BE49-F238E27FC236}">
                  <a16:creationId xmlns:a16="http://schemas.microsoft.com/office/drawing/2014/main" id="{C2FD6D40-FFE5-4B28-A9F9-68DF49DDE0BD}"/>
                </a:ext>
              </a:extLst>
            </p:cNvPr>
            <p:cNvSpPr>
              <a:spLocks noChangeArrowheads="1"/>
            </p:cNvSpPr>
            <p:nvPr/>
          </p:nvSpPr>
          <p:spPr bwMode="auto">
            <a:xfrm>
              <a:off x="5435600" y="1723963"/>
              <a:ext cx="3124200" cy="2089150"/>
            </a:xfrm>
            <a:prstGeom prst="ellipse">
              <a:avLst/>
            </a:prstGeom>
            <a:solidFill>
              <a:srgbClr val="33CC33"/>
            </a:solidFill>
            <a:ln w="19050">
              <a:solidFill>
                <a:srgbClr val="00660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200">
                <a:solidFill>
                  <a:srgbClr val="66FF33"/>
                </a:solidFill>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51206" name="Text Box 6">
              <a:extLst>
                <a:ext uri="{FF2B5EF4-FFF2-40B4-BE49-F238E27FC236}">
                  <a16:creationId xmlns:a16="http://schemas.microsoft.com/office/drawing/2014/main" id="{FA34995C-84B4-4613-A2C1-8634FA7B210D}"/>
                </a:ext>
              </a:extLst>
            </p:cNvPr>
            <p:cNvSpPr txBox="1">
              <a:spLocks noChangeArrowheads="1"/>
            </p:cNvSpPr>
            <p:nvPr/>
          </p:nvSpPr>
          <p:spPr bwMode="auto">
            <a:xfrm>
              <a:off x="5580063" y="1796988"/>
              <a:ext cx="2833687" cy="18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altLang="en-US" sz="14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Non-wanting/Affiliative focused</a:t>
              </a:r>
            </a:p>
            <a:p>
              <a:pPr algn="ctr" eaLnBrk="1" hangingPunct="1">
                <a:spcBef>
                  <a:spcPct val="0"/>
                </a:spcBef>
                <a:buClrTx/>
                <a:buSzTx/>
                <a:buFontTx/>
                <a:buNone/>
              </a:pPr>
              <a:endParaRPr lang="en-GB" altLang="en-US" sz="1400" b="1" dirty="0">
                <a:solidFill>
                  <a:srgbClr val="FFFFFF"/>
                </a:solidFill>
                <a:latin typeface="Times New Roman" panose="02020603050405020304" pitchFamily="18"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altLang="en-US" sz="14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Safeness-kindness</a:t>
              </a:r>
            </a:p>
            <a:p>
              <a:pPr algn="ctr" eaLnBrk="1" hangingPunct="1">
                <a:spcBef>
                  <a:spcPct val="0"/>
                </a:spcBef>
                <a:buClrTx/>
                <a:buSzTx/>
                <a:buFontTx/>
                <a:buNone/>
              </a:pPr>
              <a:endParaRPr lang="en-GB" altLang="en-US" sz="14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ClrTx/>
                <a:buSzTx/>
                <a:buFontTx/>
                <a:buNone/>
              </a:pPr>
              <a:r>
                <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Not rushing about seeking things or running away from threat</a:t>
              </a:r>
              <a:endParaRPr lang="en-GB" altLang="en-US" sz="1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Oval 7">
              <a:extLst>
                <a:ext uri="{FF2B5EF4-FFF2-40B4-BE49-F238E27FC236}">
                  <a16:creationId xmlns:a16="http://schemas.microsoft.com/office/drawing/2014/main" id="{67282857-9C1D-4C61-A0BA-7F79B92ABCA9}"/>
                </a:ext>
              </a:extLst>
            </p:cNvPr>
            <p:cNvSpPr>
              <a:spLocks noChangeArrowheads="1"/>
            </p:cNvSpPr>
            <p:nvPr/>
          </p:nvSpPr>
          <p:spPr bwMode="auto">
            <a:xfrm>
              <a:off x="3132233" y="3740288"/>
              <a:ext cx="3168777" cy="2376287"/>
            </a:xfrm>
            <a:prstGeom prst="ellipse">
              <a:avLst/>
            </a:prstGeom>
            <a:solidFill>
              <a:srgbClr val="FF3300"/>
            </a:solidFill>
            <a:ln w="19050">
              <a:solidFill>
                <a:srgbClr val="A50021"/>
              </a:solidFill>
              <a:round/>
              <a:headEnd/>
              <a:tailEnd/>
            </a:ln>
          </p:spPr>
          <p:txBody>
            <a:bodyPr wrap="none" anchor="ctr"/>
            <a:lstStyle/>
            <a:p>
              <a:pPr algn="ctr" eaLnBrk="1" fontAlgn="auto" hangingPunct="1">
                <a:spcBef>
                  <a:spcPts val="0"/>
                </a:spcBef>
                <a:spcAft>
                  <a:spcPts val="0"/>
                </a:spcAft>
                <a:defRPr/>
              </a:pPr>
              <a:r>
                <a:rPr lang="en-GB" sz="2000" b="1" dirty="0">
                  <a:solidFill>
                    <a:schemeClr val="bg1"/>
                  </a:solidFill>
                  <a:cs typeface="Arial" pitchFamily="34" charset="0"/>
                </a:rPr>
                <a:t>Detects and deals with </a:t>
              </a:r>
            </a:p>
            <a:p>
              <a:pPr algn="ctr" eaLnBrk="1" fontAlgn="auto" hangingPunct="1">
                <a:spcBef>
                  <a:spcPts val="0"/>
                </a:spcBef>
                <a:spcAft>
                  <a:spcPts val="0"/>
                </a:spcAft>
                <a:defRPr/>
              </a:pPr>
              <a:r>
                <a:rPr lang="en-GB" sz="2000" b="1" dirty="0">
                  <a:solidFill>
                    <a:schemeClr val="bg1"/>
                  </a:solidFill>
                  <a:cs typeface="Arial" pitchFamily="34" charset="0"/>
                </a:rPr>
                <a:t>Threat</a:t>
              </a:r>
            </a:p>
            <a:p>
              <a:pPr algn="ctr" eaLnBrk="1" fontAlgn="auto" hangingPunct="1">
                <a:spcBef>
                  <a:spcPts val="0"/>
                </a:spcBef>
                <a:spcAft>
                  <a:spcPts val="0"/>
                </a:spcAft>
                <a:defRPr/>
              </a:pPr>
              <a:endParaRPr lang="en-GB" sz="2000" b="1" dirty="0">
                <a:solidFill>
                  <a:schemeClr val="bg1"/>
                </a:solidFill>
                <a:cs typeface="Arial" pitchFamily="34" charset="0"/>
              </a:endParaRPr>
            </a:p>
            <a:p>
              <a:pPr algn="ctr" eaLnBrk="1" fontAlgn="auto" hangingPunct="1">
                <a:spcBef>
                  <a:spcPts val="0"/>
                </a:spcBef>
                <a:spcAft>
                  <a:spcPts val="0"/>
                </a:spcAft>
                <a:defRPr/>
              </a:pPr>
              <a:r>
                <a:rPr lang="en-GB" sz="2000" b="1" dirty="0">
                  <a:solidFill>
                    <a:schemeClr val="bg1"/>
                  </a:solidFill>
                  <a:cs typeface="Arial" pitchFamily="34" charset="0"/>
                </a:rPr>
                <a:t>Ensures protection</a:t>
              </a:r>
            </a:p>
            <a:p>
              <a:pPr algn="ctr" eaLnBrk="1" fontAlgn="auto" hangingPunct="1">
                <a:spcBef>
                  <a:spcPts val="0"/>
                </a:spcBef>
                <a:spcAft>
                  <a:spcPts val="0"/>
                </a:spcAft>
                <a:defRPr/>
              </a:pPr>
              <a:r>
                <a:rPr lang="en-GB" sz="2000" b="1" dirty="0">
                  <a:solidFill>
                    <a:schemeClr val="bg1"/>
                  </a:solidFill>
                  <a:cs typeface="Arial" pitchFamily="34" charset="0"/>
                </a:rPr>
                <a:t>safety seeking</a:t>
              </a:r>
              <a:endParaRPr lang="en-GB" sz="2000" b="1" dirty="0">
                <a:solidFill>
                  <a:srgbClr val="FFFFFF"/>
                </a:solidFill>
                <a:cs typeface="Arial" pitchFamily="34" charset="0"/>
              </a:endParaRPr>
            </a:p>
          </p:txBody>
        </p:sp>
        <p:sp>
          <p:nvSpPr>
            <p:cNvPr id="51208" name="Line 8">
              <a:extLst>
                <a:ext uri="{FF2B5EF4-FFF2-40B4-BE49-F238E27FC236}">
                  <a16:creationId xmlns:a16="http://schemas.microsoft.com/office/drawing/2014/main" id="{E4EA97CC-8A31-47E2-A25B-61AC589035B3}"/>
                </a:ext>
              </a:extLst>
            </p:cNvPr>
            <p:cNvSpPr>
              <a:spLocks noChangeShapeType="1"/>
            </p:cNvSpPr>
            <p:nvPr/>
          </p:nvSpPr>
          <p:spPr bwMode="auto">
            <a:xfrm>
              <a:off x="3924300" y="2444688"/>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Line 9">
              <a:extLst>
                <a:ext uri="{FF2B5EF4-FFF2-40B4-BE49-F238E27FC236}">
                  <a16:creationId xmlns:a16="http://schemas.microsoft.com/office/drawing/2014/main" id="{922B0A3E-778F-4E94-937D-E91D59CD78ED}"/>
                </a:ext>
              </a:extLst>
            </p:cNvPr>
            <p:cNvSpPr>
              <a:spLocks noChangeShapeType="1"/>
            </p:cNvSpPr>
            <p:nvPr/>
          </p:nvSpPr>
          <p:spPr bwMode="auto">
            <a:xfrm flipH="1">
              <a:off x="4067175" y="3092388"/>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0" name="Line 10">
              <a:extLst>
                <a:ext uri="{FF2B5EF4-FFF2-40B4-BE49-F238E27FC236}">
                  <a16:creationId xmlns:a16="http://schemas.microsoft.com/office/drawing/2014/main" id="{2C14569F-BD7C-44DA-8D5B-39F17D0DEA3E}"/>
                </a:ext>
              </a:extLst>
            </p:cNvPr>
            <p:cNvSpPr>
              <a:spLocks noChangeShapeType="1"/>
            </p:cNvSpPr>
            <p:nvPr/>
          </p:nvSpPr>
          <p:spPr bwMode="auto">
            <a:xfrm>
              <a:off x="2051050" y="4173475"/>
              <a:ext cx="989013" cy="804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Line 11">
              <a:extLst>
                <a:ext uri="{FF2B5EF4-FFF2-40B4-BE49-F238E27FC236}">
                  <a16:creationId xmlns:a16="http://schemas.microsoft.com/office/drawing/2014/main" id="{358C44E1-89B2-46D7-A899-A40D9B4F113C}"/>
                </a:ext>
              </a:extLst>
            </p:cNvPr>
            <p:cNvSpPr>
              <a:spLocks noChangeShapeType="1"/>
            </p:cNvSpPr>
            <p:nvPr/>
          </p:nvSpPr>
          <p:spPr bwMode="auto">
            <a:xfrm flipH="1" flipV="1">
              <a:off x="2700338" y="4173475"/>
              <a:ext cx="461962" cy="385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2" name="Line 12">
              <a:extLst>
                <a:ext uri="{FF2B5EF4-FFF2-40B4-BE49-F238E27FC236}">
                  <a16:creationId xmlns:a16="http://schemas.microsoft.com/office/drawing/2014/main" id="{A933C9E8-F853-4AF9-AD46-D1BE2FB201D1}"/>
                </a:ext>
              </a:extLst>
            </p:cNvPr>
            <p:cNvSpPr>
              <a:spLocks noChangeShapeType="1"/>
            </p:cNvSpPr>
            <p:nvPr/>
          </p:nvSpPr>
          <p:spPr bwMode="auto">
            <a:xfrm flipH="1">
              <a:off x="6227763" y="3884550"/>
              <a:ext cx="5762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3" name="Line 13">
              <a:extLst>
                <a:ext uri="{FF2B5EF4-FFF2-40B4-BE49-F238E27FC236}">
                  <a16:creationId xmlns:a16="http://schemas.microsoft.com/office/drawing/2014/main" id="{0BB74A63-2AF4-4D76-A6A4-2CC21802684E}"/>
                </a:ext>
              </a:extLst>
            </p:cNvPr>
            <p:cNvSpPr>
              <a:spLocks noChangeShapeType="1"/>
            </p:cNvSpPr>
            <p:nvPr/>
          </p:nvSpPr>
          <p:spPr bwMode="auto">
            <a:xfrm flipV="1">
              <a:off x="5940425" y="3740088"/>
              <a:ext cx="360363"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Oval 3">
              <a:extLst>
                <a:ext uri="{FF2B5EF4-FFF2-40B4-BE49-F238E27FC236}">
                  <a16:creationId xmlns:a16="http://schemas.microsoft.com/office/drawing/2014/main" id="{F5587C44-F37D-4AA2-A8C3-683B21B40519}"/>
                </a:ext>
              </a:extLst>
            </p:cNvPr>
            <p:cNvSpPr>
              <a:spLocks noChangeArrowheads="1"/>
            </p:cNvSpPr>
            <p:nvPr/>
          </p:nvSpPr>
          <p:spPr bwMode="auto">
            <a:xfrm>
              <a:off x="755650" y="1868784"/>
              <a:ext cx="3168777" cy="2231836"/>
            </a:xfrm>
            <a:prstGeom prst="ellipse">
              <a:avLst/>
            </a:prstGeom>
            <a:solidFill>
              <a:schemeClr val="tx2">
                <a:lumMod val="60000"/>
                <a:lumOff val="40000"/>
              </a:schemeClr>
            </a:solidFill>
            <a:ln w="19050">
              <a:solidFill>
                <a:srgbClr val="3333CC"/>
              </a:solidFill>
              <a:round/>
              <a:headEnd/>
              <a:tailEnd/>
            </a:ln>
          </p:spPr>
          <p:txBody>
            <a:bodyPr wrap="none" anchor="ctr"/>
            <a:lstStyle/>
            <a:p>
              <a:pPr eaLnBrk="1" fontAlgn="auto" hangingPunct="1">
                <a:spcBef>
                  <a:spcPts val="0"/>
                </a:spcBef>
                <a:spcAft>
                  <a:spcPts val="0"/>
                </a:spcAft>
                <a:defRPr/>
              </a:pPr>
              <a:endParaRPr lang="en-GB">
                <a:latin typeface="+mn-lt"/>
              </a:endParaRPr>
            </a:p>
          </p:txBody>
        </p:sp>
        <p:sp>
          <p:nvSpPr>
            <p:cNvPr id="51215" name="Text Box 5">
              <a:extLst>
                <a:ext uri="{FF2B5EF4-FFF2-40B4-BE49-F238E27FC236}">
                  <a16:creationId xmlns:a16="http://schemas.microsoft.com/office/drawing/2014/main" id="{FAB51C89-E323-4EFD-AF6C-E9119B7003E9}"/>
                </a:ext>
              </a:extLst>
            </p:cNvPr>
            <p:cNvSpPr txBox="1">
              <a:spLocks noChangeArrowheads="1"/>
            </p:cNvSpPr>
            <p:nvPr/>
          </p:nvSpPr>
          <p:spPr bwMode="auto">
            <a:xfrm>
              <a:off x="873443" y="2340052"/>
              <a:ext cx="2952328" cy="15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1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Incentive/resource- focused</a:t>
              </a:r>
            </a:p>
            <a:p>
              <a:pPr algn="ctr" eaLnBrk="1" hangingPunct="1">
                <a:spcBef>
                  <a:spcPct val="50000"/>
                </a:spcBef>
                <a:buClrTx/>
                <a:buSzTx/>
                <a:buFontTx/>
                <a:buNone/>
              </a:pPr>
              <a:r>
                <a:rPr lang="en-GB" altLang="en-US"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Wanting, pursuing, achieving, consuming</a:t>
              </a:r>
            </a:p>
            <a:p>
              <a:pPr algn="ctr" eaLnBrk="1" hangingPunct="1">
                <a:spcBef>
                  <a:spcPct val="50000"/>
                </a:spcBef>
                <a:buClrTx/>
                <a:buSzTx/>
                <a:buFontTx/>
                <a:buNone/>
              </a:pPr>
              <a:r>
                <a:rPr lang="en-GB" altLang="en-US"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 </a:t>
              </a:r>
              <a:r>
                <a:rPr lang="en-GB" sz="1600" b="1" dirty="0">
                  <a:solidFill>
                    <a:schemeClr val="bg1"/>
                  </a:solidFill>
                  <a:effectLst/>
                  <a:latin typeface="+mn-lt"/>
                  <a:ea typeface="Times New Roman" panose="02020603050405020304" pitchFamily="18" charset="0"/>
                </a:rPr>
                <a:t>Helps us achieves desires/goals, linked to pleasure</a:t>
              </a:r>
              <a:endParaRPr lang="en-GB" altLang="en-US" sz="1600" b="1" dirty="0">
                <a:solidFill>
                  <a:schemeClr val="bg1"/>
                </a:solidFill>
                <a:latin typeface="+mn-lt"/>
                <a:ea typeface="ＭＳ Ｐゴシック" panose="020B0600070205080204" pitchFamily="34" charset="-128"/>
                <a:cs typeface="Arial" panose="020B0604020202020204" pitchFamily="34" charset="0"/>
              </a:endParaRPr>
            </a:p>
          </p:txBody>
        </p:sp>
        <p:sp>
          <p:nvSpPr>
            <p:cNvPr id="17" name="Rectangle 16">
              <a:extLst>
                <a:ext uri="{FF2B5EF4-FFF2-40B4-BE49-F238E27FC236}">
                  <a16:creationId xmlns:a16="http://schemas.microsoft.com/office/drawing/2014/main" id="{F2857EAC-6AF3-4A03-9BB3-E398A668E71F}"/>
                </a:ext>
              </a:extLst>
            </p:cNvPr>
            <p:cNvSpPr/>
            <p:nvPr/>
          </p:nvSpPr>
          <p:spPr>
            <a:xfrm>
              <a:off x="900119" y="1340191"/>
              <a:ext cx="2879840" cy="400016"/>
            </a:xfrm>
            <a:prstGeom prst="rect">
              <a:avLst/>
            </a:prstGeom>
            <a:solidFill>
              <a:schemeClr val="bg1"/>
            </a:solidFill>
          </p:spPr>
          <p:txBody>
            <a:bodyPr>
              <a:spAutoFit/>
            </a:bodyPr>
            <a:lstStyle/>
            <a:p>
              <a:pPr algn="ctr" eaLnBrk="1" fontAlgn="auto" hangingPunct="1">
                <a:spcBef>
                  <a:spcPct val="50000"/>
                </a:spcBef>
                <a:spcAft>
                  <a:spcPts val="0"/>
                </a:spcAft>
                <a:defRPr/>
              </a:pPr>
              <a:r>
                <a:rPr lang="en-GB" sz="2000" b="1" dirty="0">
                  <a:solidFill>
                    <a:schemeClr val="tx2">
                      <a:lumMod val="60000"/>
                      <a:lumOff val="40000"/>
                    </a:schemeClr>
                  </a:solidFill>
                  <a:cs typeface="Arial" pitchFamily="34" charset="0"/>
                </a:rPr>
                <a:t>Drive, excite, vitality</a:t>
              </a:r>
              <a:endParaRPr lang="en-US" sz="2000" b="1" dirty="0">
                <a:solidFill>
                  <a:schemeClr val="tx2">
                    <a:lumMod val="60000"/>
                    <a:lumOff val="40000"/>
                  </a:schemeClr>
                </a:solidFill>
                <a:cs typeface="Arial" pitchFamily="34" charset="0"/>
              </a:endParaRPr>
            </a:p>
          </p:txBody>
        </p:sp>
        <p:sp>
          <p:nvSpPr>
            <p:cNvPr id="51217" name="Rectangle 18">
              <a:extLst>
                <a:ext uri="{FF2B5EF4-FFF2-40B4-BE49-F238E27FC236}">
                  <a16:creationId xmlns:a16="http://schemas.microsoft.com/office/drawing/2014/main" id="{F70CC379-6627-492B-A54E-6A06B520A807}"/>
                </a:ext>
              </a:extLst>
            </p:cNvPr>
            <p:cNvSpPr>
              <a:spLocks noChangeArrowheads="1"/>
            </p:cNvSpPr>
            <p:nvPr/>
          </p:nvSpPr>
          <p:spPr bwMode="auto">
            <a:xfrm>
              <a:off x="5220072" y="1268760"/>
              <a:ext cx="3600400" cy="400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GB"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rPr>
                <a:t>Soothing, content</a:t>
              </a:r>
              <a:endParaRPr lang="en-US" altLang="en-US" sz="2000" b="1" dirty="0">
                <a:solidFill>
                  <a:srgbClr val="00B050"/>
                </a:solidFill>
                <a:latin typeface="Arial" panose="020B0604020202020204" pitchFamily="34" charset="0"/>
                <a:ea typeface="ＭＳ Ｐゴシック" panose="020B0600070205080204" pitchFamily="34" charset="-128"/>
                <a:cs typeface="Arial" panose="020B0604020202020204" pitchFamily="34" charset="0"/>
              </a:endParaRPr>
            </a:p>
          </p:txBody>
        </p:sp>
      </p:grpSp>
      <p:sp>
        <p:nvSpPr>
          <p:cNvPr id="20" name="Text Box 15">
            <a:extLst>
              <a:ext uri="{FF2B5EF4-FFF2-40B4-BE49-F238E27FC236}">
                <a16:creationId xmlns:a16="http://schemas.microsoft.com/office/drawing/2014/main" id="{A712F1F9-BF5F-4BE7-A0A9-745A5B3485BE}"/>
              </a:ext>
            </a:extLst>
          </p:cNvPr>
          <p:cNvSpPr txBox="1">
            <a:spLocks noChangeArrowheads="1"/>
          </p:cNvSpPr>
          <p:nvPr/>
        </p:nvSpPr>
        <p:spPr bwMode="auto">
          <a:xfrm>
            <a:off x="2916238" y="6165850"/>
            <a:ext cx="3384550" cy="708025"/>
          </a:xfrm>
          <a:prstGeom prst="rect">
            <a:avLst/>
          </a:prstGeom>
          <a:solidFill>
            <a:schemeClr val="bg1"/>
          </a:solidFill>
          <a:ln w="9525">
            <a:noFill/>
            <a:miter lim="800000"/>
            <a:headEnd/>
            <a:tailEnd/>
          </a:ln>
          <a:effectLst/>
        </p:spPr>
        <p:txBody>
          <a:bodyPr>
            <a:spAutoFit/>
          </a:bodyPr>
          <a:lstStyle/>
          <a:p>
            <a:pPr algn="ctr" eaLnBrk="1" fontAlgn="auto" hangingPunct="1">
              <a:spcBef>
                <a:spcPct val="50000"/>
              </a:spcBef>
              <a:spcAft>
                <a:spcPts val="0"/>
              </a:spcAft>
              <a:defRPr/>
            </a:pPr>
            <a:r>
              <a:rPr lang="en-GB" sz="2000" b="1" dirty="0">
                <a:solidFill>
                  <a:srgbClr val="FF0000"/>
                </a:solidFill>
                <a:effectLst>
                  <a:outerShdw blurRad="38100" dist="38100" dir="2700000" algn="tl">
                    <a:srgbClr val="C0C0C0"/>
                  </a:outerShdw>
                </a:effectLst>
                <a:cs typeface="Arial" pitchFamily="34" charset="0"/>
              </a:rPr>
              <a:t>Anger, anxiety, </a:t>
            </a:r>
            <a:r>
              <a:rPr lang="en-GB" sz="2000" b="1" dirty="0">
                <a:solidFill>
                  <a:srgbClr val="FF0000"/>
                </a:solidFill>
                <a:cs typeface="Arial" pitchFamily="34" charset="0"/>
              </a:rPr>
              <a:t>disgust, shame, depression</a:t>
            </a:r>
            <a:endParaRPr lang="en-US" sz="2000" b="1" dirty="0">
              <a:solidFill>
                <a:srgbClr val="FF0000"/>
              </a:solidFill>
              <a:cs typeface="Arial" pitchFamily="34" charset="0"/>
            </a:endParaRPr>
          </a:p>
        </p:txBody>
      </p:sp>
      <p:sp>
        <p:nvSpPr>
          <p:cNvPr id="18" name="Rectangular Callout 4">
            <a:extLst>
              <a:ext uri="{FF2B5EF4-FFF2-40B4-BE49-F238E27FC236}">
                <a16:creationId xmlns:a16="http://schemas.microsoft.com/office/drawing/2014/main" id="{71C2240E-21A9-495A-B9BD-DF5777D6D165}"/>
              </a:ext>
            </a:extLst>
          </p:cNvPr>
          <p:cNvSpPr/>
          <p:nvPr/>
        </p:nvSpPr>
        <p:spPr>
          <a:xfrm>
            <a:off x="611560" y="137042"/>
            <a:ext cx="8424936" cy="928106"/>
          </a:xfrm>
          <a:prstGeom prst="wedgeRectCallout">
            <a:avLst>
              <a:gd name="adj1" fmla="val -55889"/>
              <a:gd name="adj2" fmla="val -25570"/>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0BF0576-DC83-4931-8B71-9626E7C10544}"/>
              </a:ext>
            </a:extLst>
          </p:cNvPr>
          <p:cNvSpPr txBox="1">
            <a:spLocks/>
          </p:cNvSpPr>
          <p:nvPr/>
        </p:nvSpPr>
        <p:spPr>
          <a:xfrm>
            <a:off x="2801743" y="1254558"/>
            <a:ext cx="6147110" cy="534279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512275"/>
                </a:solidFill>
                <a:ea typeface="Verdana" panose="020B0604030504040204" pitchFamily="34" charset="0"/>
              </a:rPr>
              <a:t>Summarise what has been covered in the session (or ask patient/group participants to summarise and say what they learned).</a:t>
            </a:r>
          </a:p>
          <a:p>
            <a:pPr marL="0" indent="0">
              <a:buNone/>
            </a:pPr>
            <a:endParaRPr lang="en-US" sz="3300" dirty="0">
              <a:solidFill>
                <a:srgbClr val="512275"/>
              </a:solidFill>
              <a:ea typeface="Verdana" panose="020B0604030504040204" pitchFamily="34" charset="0"/>
            </a:endParaRPr>
          </a:p>
          <a:p>
            <a:pPr marL="0" indent="0">
              <a:buNone/>
            </a:pPr>
            <a:r>
              <a:rPr lang="en-US" dirty="0">
                <a:solidFill>
                  <a:srgbClr val="512275"/>
                </a:solidFill>
                <a:ea typeface="Verdana" panose="020B0604030504040204" pitchFamily="34" charset="0"/>
              </a:rPr>
              <a:t>Offer further work on topic if any patients are interested (from nurse/psychologist). Discuss this with Ros.</a:t>
            </a:r>
          </a:p>
          <a:p>
            <a:pPr marL="0" indent="0">
              <a:buNone/>
            </a:pPr>
            <a:endParaRPr lang="en-GB" sz="3300" dirty="0">
              <a:solidFill>
                <a:srgbClr val="512275"/>
              </a:solidFill>
              <a:ea typeface="Verdana" panose="020B0604030504040204" pitchFamily="34" charset="0"/>
            </a:endParaRPr>
          </a:p>
          <a:p>
            <a:pPr marL="0" indent="0">
              <a:buNone/>
            </a:pPr>
            <a:r>
              <a:rPr lang="en-GB" dirty="0">
                <a:solidFill>
                  <a:srgbClr val="512275"/>
                </a:solidFill>
                <a:ea typeface="Verdana" panose="020B0604030504040204" pitchFamily="34" charset="0"/>
              </a:rPr>
              <a:t>Ask for feedback:</a:t>
            </a:r>
          </a:p>
          <a:p>
            <a:pPr>
              <a:buFontTx/>
              <a:buChar char="-"/>
            </a:pPr>
            <a:r>
              <a:rPr lang="en-GB" sz="1900" dirty="0">
                <a:solidFill>
                  <a:srgbClr val="512275"/>
                </a:solidFill>
                <a:ea typeface="Verdana" panose="020B0604030504040204" pitchFamily="34" charset="0"/>
              </a:rPr>
              <a:t>How did you find the 1:1/group?</a:t>
            </a:r>
          </a:p>
          <a:p>
            <a:pPr>
              <a:buFontTx/>
              <a:buChar char="-"/>
            </a:pPr>
            <a:r>
              <a:rPr lang="en-GB" sz="1900" dirty="0">
                <a:solidFill>
                  <a:srgbClr val="512275"/>
                </a:solidFill>
                <a:ea typeface="Verdana" panose="020B0604030504040204" pitchFamily="34" charset="0"/>
              </a:rPr>
              <a:t>What was helpful?</a:t>
            </a:r>
          </a:p>
          <a:p>
            <a:pPr>
              <a:buFontTx/>
              <a:buChar char="-"/>
            </a:pPr>
            <a:r>
              <a:rPr lang="en-GB" sz="1900" dirty="0">
                <a:solidFill>
                  <a:srgbClr val="512275"/>
                </a:solidFill>
                <a:ea typeface="Verdana" panose="020B0604030504040204" pitchFamily="34" charset="0"/>
              </a:rPr>
              <a:t>What was unhelpful?</a:t>
            </a:r>
          </a:p>
          <a:p>
            <a:pPr marL="0" indent="0">
              <a:buNone/>
            </a:pPr>
            <a:endParaRPr lang="en-GB" sz="2100" dirty="0">
              <a:solidFill>
                <a:srgbClr val="490092"/>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07B39B-4E41-4926-851B-839CF9F2B704}"/>
              </a:ext>
            </a:extLst>
          </p:cNvPr>
          <p:cNvSpPr/>
          <p:nvPr/>
        </p:nvSpPr>
        <p:spPr>
          <a:xfrm>
            <a:off x="0" y="0"/>
            <a:ext cx="258733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ular Callout 4">
            <a:extLst>
              <a:ext uri="{FF2B5EF4-FFF2-40B4-BE49-F238E27FC236}">
                <a16:creationId xmlns:a16="http://schemas.microsoft.com/office/drawing/2014/main" id="{6DEC845D-6EDD-48DA-8C24-DA682F092B31}"/>
              </a:ext>
            </a:extLst>
          </p:cNvPr>
          <p:cNvSpPr/>
          <p:nvPr/>
        </p:nvSpPr>
        <p:spPr>
          <a:xfrm>
            <a:off x="1691680" y="161012"/>
            <a:ext cx="4619573" cy="779959"/>
          </a:xfrm>
          <a:prstGeom prst="wedgeRectCallout">
            <a:avLst>
              <a:gd name="adj1" fmla="val -59018"/>
              <a:gd name="adj2" fmla="val -32294"/>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Google Shape;67;p12">
            <a:extLst>
              <a:ext uri="{FF2B5EF4-FFF2-40B4-BE49-F238E27FC236}">
                <a16:creationId xmlns:a16="http://schemas.microsoft.com/office/drawing/2014/main" id="{5E01A2D4-3B86-4CD5-80CA-5A359D1E5ADE}"/>
              </a:ext>
            </a:extLst>
          </p:cNvPr>
          <p:cNvSpPr txBox="1">
            <a:spLocks/>
          </p:cNvSpPr>
          <p:nvPr/>
        </p:nvSpPr>
        <p:spPr>
          <a:xfrm>
            <a:off x="1907704" y="317806"/>
            <a:ext cx="5171433" cy="779958"/>
          </a:xfrm>
          <a:prstGeom prst="rect">
            <a:avLst/>
          </a:prstGeom>
        </p:spPr>
        <p:txBody>
          <a:bodyPr spcFirstLastPara="1" vert="horz" wrap="square" lIns="68569" tIns="68569" rIns="68569" bIns="68569"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700" dirty="0">
                <a:solidFill>
                  <a:srgbClr val="512275"/>
                </a:solidFill>
                <a:latin typeface="Segoe Print" charset="0"/>
                <a:ea typeface="Verdana" panose="020B0604030504040204" pitchFamily="34" charset="0"/>
                <a:cs typeface="Segoe Print" charset="0"/>
              </a:rPr>
              <a:t>Ending the session</a:t>
            </a:r>
            <a:endParaRPr lang="en-GB" sz="2700" dirty="0">
              <a:solidFill>
                <a:srgbClr val="512275"/>
              </a:solidFill>
              <a:latin typeface="Segoe Print" charset="0"/>
              <a:ea typeface="Verdana" panose="020B0604030504040204" pitchFamily="34" charset="0"/>
              <a:cs typeface="Segoe Print" charset="0"/>
            </a:endParaRPr>
          </a:p>
        </p:txBody>
      </p:sp>
    </p:spTree>
    <p:extLst>
      <p:ext uri="{BB962C8B-B14F-4D97-AF65-F5344CB8AC3E}">
        <p14:creationId xmlns:p14="http://schemas.microsoft.com/office/powerpoint/2010/main" val="186137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8C6B8C53-AECD-4902-A236-699929FB191C}"/>
              </a:ext>
            </a:extLst>
          </p:cNvPr>
          <p:cNvSpPr>
            <a:spLocks noGrp="1"/>
          </p:cNvSpPr>
          <p:nvPr>
            <p:ph idx="1"/>
          </p:nvPr>
        </p:nvSpPr>
        <p:spPr>
          <a:xfrm>
            <a:off x="1331641" y="1844824"/>
            <a:ext cx="7355159" cy="4525962"/>
          </a:xfrm>
        </p:spPr>
        <p:txBody>
          <a:bodyPr>
            <a:normAutofit lnSpcReduction="10000"/>
          </a:bodyPr>
          <a:lstStyle/>
          <a:p>
            <a:pPr eaLnBrk="1" hangingPunct="1">
              <a:defRPr/>
            </a:pPr>
            <a:r>
              <a:rPr lang="en-GB" altLang="en-US" dirty="0">
                <a:solidFill>
                  <a:srgbClr val="512275"/>
                </a:solidFill>
                <a:cs typeface="Arial" panose="020B0604020202020204" pitchFamily="34" charset="0"/>
              </a:rPr>
              <a:t>All mammals have a basic threat system, it’s job is to alert us quickly to  threats, gives us bursts of emotions like anxiety, anger or disgust to keep us safe</a:t>
            </a:r>
          </a:p>
          <a:p>
            <a:pPr eaLnBrk="1" hangingPunct="1">
              <a:defRPr/>
            </a:pPr>
            <a:r>
              <a:rPr lang="en-GB" altLang="en-US" dirty="0">
                <a:solidFill>
                  <a:srgbClr val="512275"/>
                </a:solidFill>
                <a:cs typeface="Arial" panose="020B0604020202020204" pitchFamily="34" charset="0"/>
              </a:rPr>
              <a:t>These feelings will ripple though the body like an alarm system and pull us into safety responses e.g. run, fight, freeze, submit, stop doing things</a:t>
            </a:r>
          </a:p>
          <a:p>
            <a:pPr eaLnBrk="1" hangingPunct="1">
              <a:defRPr/>
            </a:pPr>
            <a:r>
              <a:rPr lang="en-GB" altLang="en-US" dirty="0">
                <a:solidFill>
                  <a:srgbClr val="512275"/>
                </a:solidFill>
                <a:cs typeface="Arial" panose="020B0604020202020204" pitchFamily="34" charset="0"/>
              </a:rPr>
              <a:t>It doesn’t think just reacts</a:t>
            </a:r>
          </a:p>
          <a:p>
            <a:pPr eaLnBrk="1" hangingPunct="1">
              <a:defRPr/>
            </a:pPr>
            <a:endParaRPr lang="en-GB" altLang="en-US" dirty="0">
              <a:solidFill>
                <a:srgbClr val="512275"/>
              </a:solidFill>
              <a:cs typeface="Arial" panose="020B0604020202020204" pitchFamily="34" charset="0"/>
            </a:endParaRPr>
          </a:p>
          <a:p>
            <a:pPr eaLnBrk="1" hangingPunct="1">
              <a:defRPr/>
            </a:pPr>
            <a:endParaRPr lang="en-GB" altLang="en-US" dirty="0"/>
          </a:p>
          <a:p>
            <a:pPr eaLnBrk="1" hangingPunct="1">
              <a:defRPr/>
            </a:pPr>
            <a:endParaRPr lang="en-GB" altLang="en-US" dirty="0"/>
          </a:p>
        </p:txBody>
      </p:sp>
      <p:sp>
        <p:nvSpPr>
          <p:cNvPr id="4" name="Rectangle 3">
            <a:extLst>
              <a:ext uri="{FF2B5EF4-FFF2-40B4-BE49-F238E27FC236}">
                <a16:creationId xmlns:a16="http://schemas.microsoft.com/office/drawing/2014/main" id="{F4C5C30B-2739-49FA-BB66-3F7719FA2666}"/>
              </a:ext>
            </a:extLst>
          </p:cNvPr>
          <p:cNvSpPr/>
          <p:nvPr/>
        </p:nvSpPr>
        <p:spPr>
          <a:xfrm>
            <a:off x="1" y="0"/>
            <a:ext cx="1331640" cy="6885384"/>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ular Callout 4">
            <a:extLst>
              <a:ext uri="{FF2B5EF4-FFF2-40B4-BE49-F238E27FC236}">
                <a16:creationId xmlns:a16="http://schemas.microsoft.com/office/drawing/2014/main" id="{93E053FB-173E-4577-9F1F-02FDDAF715D6}"/>
              </a:ext>
            </a:extLst>
          </p:cNvPr>
          <p:cNvSpPr/>
          <p:nvPr/>
        </p:nvSpPr>
        <p:spPr>
          <a:xfrm>
            <a:off x="665820" y="487213"/>
            <a:ext cx="3546139" cy="1100311"/>
          </a:xfrm>
          <a:prstGeom prst="wedgeRectCallout">
            <a:avLst>
              <a:gd name="adj1" fmla="val -61744"/>
              <a:gd name="adj2" fmla="val -2405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02" name="Title 1">
            <a:extLst>
              <a:ext uri="{FF2B5EF4-FFF2-40B4-BE49-F238E27FC236}">
                <a16:creationId xmlns:a16="http://schemas.microsoft.com/office/drawing/2014/main" id="{2693F3C6-0175-4E88-8563-9EF8964A2C6E}"/>
              </a:ext>
            </a:extLst>
          </p:cNvPr>
          <p:cNvSpPr>
            <a:spLocks noGrp="1"/>
          </p:cNvSpPr>
          <p:nvPr>
            <p:ph type="title"/>
          </p:nvPr>
        </p:nvSpPr>
        <p:spPr>
          <a:xfrm>
            <a:off x="-1922767" y="487213"/>
            <a:ext cx="8723312" cy="925562"/>
          </a:xfrm>
        </p:spPr>
        <p:txBody>
          <a:bodyPr>
            <a:normAutofit/>
          </a:bodyPr>
          <a:lstStyle/>
          <a:p>
            <a:pPr eaLnBrk="1" hangingPunct="1">
              <a:defRPr/>
            </a:pPr>
            <a:r>
              <a:rPr lang="en-GB" altLang="en-US" b="1" dirty="0">
                <a:solidFill>
                  <a:srgbClr val="FF0000"/>
                </a:solidFill>
                <a:latin typeface="+mn-lt"/>
                <a:ea typeface="ＭＳ Ｐゴシック" panose="020B0600070205080204" pitchFamily="34" charset="-128"/>
                <a:cs typeface="Arial" panose="020B0604020202020204" pitchFamily="34" charset="0"/>
              </a:rPr>
              <a:t>Threat system</a:t>
            </a:r>
            <a:endParaRPr lang="en-GB" altLang="en-US" dirty="0">
              <a:solidFill>
                <a:srgbClr val="512275"/>
              </a:solidFill>
              <a:latin typeface="+mn-lt"/>
            </a:endParaRPr>
          </a:p>
        </p:txBody>
      </p:sp>
    </p:spTree>
    <p:extLst>
      <p:ext uri="{BB962C8B-B14F-4D97-AF65-F5344CB8AC3E}">
        <p14:creationId xmlns:p14="http://schemas.microsoft.com/office/powerpoint/2010/main" val="2693825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3726</TotalTime>
  <Words>11031</Words>
  <Application>Microsoft Office PowerPoint</Application>
  <PresentationFormat>On-screen Show (4:3)</PresentationFormat>
  <Paragraphs>1246</Paragraphs>
  <Slides>80</Slides>
  <Notes>72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8" baseType="lpstr">
      <vt:lpstr>ＭＳ Ｐゴシック</vt:lpstr>
      <vt:lpstr>Arial</vt:lpstr>
      <vt:lpstr>Arial Black</vt:lpstr>
      <vt:lpstr>Arial Bold</vt:lpstr>
      <vt:lpstr>Arial Narrow</vt:lpstr>
      <vt:lpstr>Calibri</vt:lpstr>
      <vt:lpstr>Courier New</vt:lpstr>
      <vt:lpstr>Geneva</vt:lpstr>
      <vt:lpstr>MindMeridian-Display</vt:lpstr>
      <vt:lpstr>MindMeridian-Regular</vt:lpstr>
      <vt:lpstr>Roboto</vt:lpstr>
      <vt:lpstr>Segoe Print</vt:lpstr>
      <vt:lpstr>Times New Roman</vt:lpstr>
      <vt:lpstr>Verdana</vt:lpstr>
      <vt:lpstr>Verdana Pro</vt:lpstr>
      <vt:lpstr>Wingdings 3</vt:lpstr>
      <vt:lpstr>Office Theme</vt:lpstr>
      <vt:lpstr>Bitmap Image</vt:lpstr>
      <vt:lpstr>Personality disorders and emotional regulation staff training</vt:lpstr>
      <vt:lpstr>PowerPoint Presentation</vt:lpstr>
      <vt:lpstr>Recommended Treatment EUPD</vt:lpstr>
      <vt:lpstr>Clear Challenges </vt:lpstr>
      <vt:lpstr>What’s helpful when managing people with a diagnosis of EUPD on acute inpatient wards?</vt:lpstr>
      <vt:lpstr>PowerPoint Presentation</vt:lpstr>
      <vt:lpstr>Understanding our  Motives and Emotions</vt:lpstr>
      <vt:lpstr>Three Types of Emotion Regulation Systems</vt:lpstr>
      <vt:lpstr>Threat system</vt:lpstr>
      <vt:lpstr>Threat system: four aspects</vt:lpstr>
      <vt:lpstr>Threat system and The Mind of Others: External shame </vt:lpstr>
      <vt:lpstr>Threat from the inside:  internal shame</vt:lpstr>
      <vt:lpstr>Self criticism</vt:lpstr>
      <vt:lpstr>PowerPoint Presentation</vt:lpstr>
      <vt:lpstr>Supercharged Threat system in EUPD</vt:lpstr>
      <vt:lpstr>Supercharged Threat  system in EUPD</vt:lpstr>
      <vt:lpstr>Supercharged Threat  system in EUPD</vt:lpstr>
      <vt:lpstr>Drive: Seeking and doing</vt:lpstr>
      <vt:lpstr>Super/undercharged Drive  system in EUPD</vt:lpstr>
      <vt:lpstr>Soothing system</vt:lpstr>
      <vt:lpstr>The secret to survival? Be looked after</vt:lpstr>
      <vt:lpstr>Soothing: Attachment and protection</vt:lpstr>
      <vt:lpstr>Soothing: group attachment and protection</vt:lpstr>
      <vt:lpstr>Under-developed Soothing system in EUPD</vt:lpstr>
      <vt:lpstr>Under-developed Soothing system in EUPD</vt:lpstr>
      <vt:lpstr>Balanced Emotion Regulation Systems</vt:lpstr>
      <vt:lpstr>EXERCISE: More about the three circles</vt:lpstr>
      <vt:lpstr>Your circles?</vt:lpstr>
      <vt:lpstr>Imbalanced = Emotional dysregulation</vt:lpstr>
      <vt:lpstr>Patient circles?</vt:lpstr>
      <vt:lpstr>The three circles interact</vt:lpstr>
      <vt:lpstr>Your patient’s systems:</vt:lpstr>
      <vt:lpstr>Your systems:</vt:lpstr>
      <vt:lpstr>So.....</vt:lpstr>
      <vt:lpstr>Give it a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our Motives and Emotions</vt:lpstr>
      <vt:lpstr>PowerPoint Presentation</vt:lpstr>
      <vt:lpstr>Threat system: four aspects</vt:lpstr>
      <vt:lpstr>Threat system: exercise</vt:lpstr>
      <vt:lpstr>PowerPoint Presentation</vt:lpstr>
      <vt:lpstr>PowerPoint Presentation</vt:lpstr>
      <vt:lpstr>PowerPoint Presentation</vt:lpstr>
      <vt:lpstr>PowerPoint Presentation</vt:lpstr>
      <vt:lpstr>Drive: Seeking and doing</vt:lpstr>
      <vt:lpstr>Drive: Exercise</vt:lpstr>
      <vt:lpstr>Drive: Seeking and doing</vt:lpstr>
      <vt:lpstr>Soothing: calm, safe</vt:lpstr>
      <vt:lpstr>EXERCISE: More about the three circles</vt:lpstr>
      <vt:lpstr>Your circles?</vt:lpstr>
      <vt:lpstr>Problems with intense emotions</vt:lpstr>
      <vt:lpstr>Balanced Emotions</vt:lpstr>
      <vt:lpstr>Imbalanced = Problems with intense emotions</vt:lpstr>
      <vt:lpstr>The good news….</vt:lpstr>
      <vt:lpstr>PowerPoint Presentation</vt:lpstr>
      <vt:lpstr>PowerPoint Presentation</vt:lpstr>
      <vt:lpstr>PowerPoint Presentation</vt:lpstr>
      <vt:lpstr>PowerPoint Presentation</vt:lpstr>
      <vt:lpstr>Changing the things that affect Threat arousal:</vt:lpstr>
      <vt:lpstr>Grounding when in Threat:</vt:lpstr>
      <vt:lpstr>Distraction when in Threat:</vt:lpstr>
      <vt:lpstr>Getting into the soothing system:</vt:lpstr>
      <vt:lpstr>Soothing breathing:</vt:lpstr>
      <vt:lpstr>Getting into the soothing system:</vt:lpstr>
      <vt:lpstr>Challenging Threat thoughts:</vt:lpstr>
      <vt:lpstr>PowerPoint Presentation</vt:lpstr>
      <vt:lpstr>Challenging Threat thoughts:</vt:lpstr>
      <vt:lpstr>Getting into drive:</vt:lpstr>
      <vt:lpstr>PowerPoint Presentation</vt:lpstr>
    </vt:vector>
  </TitlesOfParts>
  <Company>Pennine Care NHS Fountation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Christine</dc:creator>
  <cp:lastModifiedBy>Adam O'Neill</cp:lastModifiedBy>
  <cp:revision>17</cp:revision>
  <dcterms:created xsi:type="dcterms:W3CDTF">2019-05-23T06:38:47Z</dcterms:created>
  <dcterms:modified xsi:type="dcterms:W3CDTF">2025-08-08T16:24:15Z</dcterms:modified>
</cp:coreProperties>
</file>