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7"/>
  </p:notesMasterIdLst>
  <p:sldIdLst>
    <p:sldId id="258" r:id="rId2"/>
    <p:sldId id="459" r:id="rId3"/>
    <p:sldId id="464" r:id="rId4"/>
    <p:sldId id="458" r:id="rId5"/>
    <p:sldId id="332" r:id="rId6"/>
    <p:sldId id="465" r:id="rId7"/>
    <p:sldId id="336" r:id="rId8"/>
    <p:sldId id="467" r:id="rId9"/>
    <p:sldId id="460" r:id="rId10"/>
    <p:sldId id="461" r:id="rId11"/>
    <p:sldId id="463" r:id="rId12"/>
    <p:sldId id="468" r:id="rId13"/>
    <p:sldId id="326" r:id="rId14"/>
    <p:sldId id="469" r:id="rId15"/>
    <p:sldId id="421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99375-DAC7-4638-8E0F-01D83593EC4F}" v="321" dt="2026-09-21T21:56:25.3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45"/>
    <p:restoredTop sz="91026" autoAdjust="0"/>
  </p:normalViewPr>
  <p:slideViewPr>
    <p:cSldViewPr>
      <p:cViewPr varScale="1">
        <p:scale>
          <a:sx n="57" d="100"/>
          <a:sy n="57" d="100"/>
        </p:scale>
        <p:origin x="91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Burton" userId="391dafca-ee3c-4681-a23b-8f7b9ac4afc1" providerId="ADAL" clId="{12DA6915-D8DA-4C85-8B84-C3C872AE65B5}"/>
    <pc:docChg chg="undo custSel addSld delSld modSld">
      <pc:chgData name="Jamie Burton" userId="391dafca-ee3c-4681-a23b-8f7b9ac4afc1" providerId="ADAL" clId="{12DA6915-D8DA-4C85-8B84-C3C872AE65B5}" dt="2026-09-21T21:56:25.397" v="3175" actId="1076"/>
      <pc:docMkLst>
        <pc:docMk/>
      </pc:docMkLst>
      <pc:sldChg chg="modSp mod">
        <pc:chgData name="Jamie Burton" userId="391dafca-ee3c-4681-a23b-8f7b9ac4afc1" providerId="ADAL" clId="{12DA6915-D8DA-4C85-8B84-C3C872AE65B5}" dt="2026-09-21T20:29:10.963" v="2490" actId="20577"/>
        <pc:sldMkLst>
          <pc:docMk/>
          <pc:sldMk cId="0" sldId="326"/>
        </pc:sldMkLst>
        <pc:spChg chg="mod">
          <ac:chgData name="Jamie Burton" userId="391dafca-ee3c-4681-a23b-8f7b9ac4afc1" providerId="ADAL" clId="{12DA6915-D8DA-4C85-8B84-C3C872AE65B5}" dt="2026-09-21T20:29:10.963" v="2490" actId="20577"/>
          <ac:spMkLst>
            <pc:docMk/>
            <pc:sldMk cId="0" sldId="326"/>
            <ac:spMk id="7172" creationId="{00000000-0000-0000-0000-000000000000}"/>
          </ac:spMkLst>
        </pc:spChg>
      </pc:sldChg>
      <pc:sldChg chg="addSp modSp mod">
        <pc:chgData name="Jamie Burton" userId="391dafca-ee3c-4681-a23b-8f7b9ac4afc1" providerId="ADAL" clId="{12DA6915-D8DA-4C85-8B84-C3C872AE65B5}" dt="2026-09-21T21:38:43.592" v="3026" actId="1076"/>
        <pc:sldMkLst>
          <pc:docMk/>
          <pc:sldMk cId="2443807052" sldId="332"/>
        </pc:sldMkLst>
        <pc:spChg chg="mod">
          <ac:chgData name="Jamie Burton" userId="391dafca-ee3c-4681-a23b-8f7b9ac4afc1" providerId="ADAL" clId="{12DA6915-D8DA-4C85-8B84-C3C872AE65B5}" dt="2026-09-21T16:33:00.126" v="392" actId="1076"/>
          <ac:spMkLst>
            <pc:docMk/>
            <pc:sldMk cId="2443807052" sldId="332"/>
            <ac:spMk id="2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2:16.530" v="384" actId="1076"/>
          <ac:spMkLst>
            <pc:docMk/>
            <pc:sldMk cId="2443807052" sldId="332"/>
            <ac:spMk id="3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1:52.108" v="382" actId="1076"/>
          <ac:spMkLst>
            <pc:docMk/>
            <pc:sldMk cId="2443807052" sldId="332"/>
            <ac:spMk id="4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3:19.260" v="395" actId="1076"/>
          <ac:spMkLst>
            <pc:docMk/>
            <pc:sldMk cId="2443807052" sldId="332"/>
            <ac:spMk id="9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21:38:32.152" v="3025" actId="14100"/>
          <ac:spMkLst>
            <pc:docMk/>
            <pc:sldMk cId="2443807052" sldId="332"/>
            <ac:spMk id="10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1:12.382" v="368" actId="1076"/>
          <ac:spMkLst>
            <pc:docMk/>
            <pc:sldMk cId="2443807052" sldId="332"/>
            <ac:spMk id="13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1:33.529" v="373" actId="1076"/>
          <ac:spMkLst>
            <pc:docMk/>
            <pc:sldMk cId="2443807052" sldId="332"/>
            <ac:spMk id="14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31:30.777" v="372" actId="1076"/>
          <ac:spMkLst>
            <pc:docMk/>
            <pc:sldMk cId="2443807052" sldId="332"/>
            <ac:spMk id="16" creationId="{00000000-0000-0000-0000-000000000000}"/>
          </ac:spMkLst>
        </pc:spChg>
        <pc:spChg chg="add mod">
          <ac:chgData name="Jamie Burton" userId="391dafca-ee3c-4681-a23b-8f7b9ac4afc1" providerId="ADAL" clId="{12DA6915-D8DA-4C85-8B84-C3C872AE65B5}" dt="2026-09-21T21:38:43.592" v="3026" actId="1076"/>
          <ac:spMkLst>
            <pc:docMk/>
            <pc:sldMk cId="2443807052" sldId="332"/>
            <ac:spMk id="30" creationId="{A60D8BDB-7854-48AA-DA1E-1608E73D2E1F}"/>
          </ac:spMkLst>
        </pc:spChg>
        <pc:cxnChg chg="mod">
          <ac:chgData name="Jamie Burton" userId="391dafca-ee3c-4681-a23b-8f7b9ac4afc1" providerId="ADAL" clId="{12DA6915-D8DA-4C85-8B84-C3C872AE65B5}" dt="2026-09-21T20:18:46.001" v="2260" actId="14100"/>
          <ac:cxnSpMkLst>
            <pc:docMk/>
            <pc:sldMk cId="2443807052" sldId="332"/>
            <ac:cxnSpMk id="6" creationId="{00000000-0000-0000-0000-000000000000}"/>
          </ac:cxnSpMkLst>
        </pc:cxnChg>
        <pc:cxnChg chg="mod">
          <ac:chgData name="Jamie Burton" userId="391dafca-ee3c-4681-a23b-8f7b9ac4afc1" providerId="ADAL" clId="{12DA6915-D8DA-4C85-8B84-C3C872AE65B5}" dt="2026-09-21T16:34:14.405" v="416" actId="14100"/>
          <ac:cxnSpMkLst>
            <pc:docMk/>
            <pc:sldMk cId="2443807052" sldId="332"/>
            <ac:cxnSpMk id="8" creationId="{00000000-0000-0000-0000-000000000000}"/>
          </ac:cxnSpMkLst>
        </pc:cxnChg>
        <pc:cxnChg chg="mod">
          <ac:chgData name="Jamie Burton" userId="391dafca-ee3c-4681-a23b-8f7b9ac4afc1" providerId="ADAL" clId="{12DA6915-D8DA-4C85-8B84-C3C872AE65B5}" dt="2026-09-21T16:31:36.877" v="374" actId="14100"/>
          <ac:cxnSpMkLst>
            <pc:docMk/>
            <pc:sldMk cId="2443807052" sldId="332"/>
            <ac:cxnSpMk id="12" creationId="{00000000-0000-0000-0000-000000000000}"/>
          </ac:cxnSpMkLst>
        </pc:cxnChg>
        <pc:cxnChg chg="add mod">
          <ac:chgData name="Jamie Burton" userId="391dafca-ee3c-4681-a23b-8f7b9ac4afc1" providerId="ADAL" clId="{12DA6915-D8DA-4C85-8B84-C3C872AE65B5}" dt="2026-09-21T20:18:40.594" v="2259" actId="14100"/>
          <ac:cxnSpMkLst>
            <pc:docMk/>
            <pc:sldMk cId="2443807052" sldId="332"/>
            <ac:cxnSpMk id="15" creationId="{75AB9511-B204-E8FB-28CE-F388BF7C6618}"/>
          </ac:cxnSpMkLst>
        </pc:cxnChg>
        <pc:cxnChg chg="mod">
          <ac:chgData name="Jamie Burton" userId="391dafca-ee3c-4681-a23b-8f7b9ac4afc1" providerId="ADAL" clId="{12DA6915-D8DA-4C85-8B84-C3C872AE65B5}" dt="2026-09-21T20:40:25.569" v="2615" actId="14100"/>
          <ac:cxnSpMkLst>
            <pc:docMk/>
            <pc:sldMk cId="2443807052" sldId="332"/>
            <ac:cxnSpMk id="18" creationId="{00000000-0000-0000-0000-000000000000}"/>
          </ac:cxnSpMkLst>
        </pc:cxnChg>
        <pc:cxnChg chg="add mod">
          <ac:chgData name="Jamie Burton" userId="391dafca-ee3c-4681-a23b-8f7b9ac4afc1" providerId="ADAL" clId="{12DA6915-D8DA-4C85-8B84-C3C872AE65B5}" dt="2026-09-21T16:32:58.144" v="391" actId="14100"/>
          <ac:cxnSpMkLst>
            <pc:docMk/>
            <pc:sldMk cId="2443807052" sldId="332"/>
            <ac:cxnSpMk id="20" creationId="{C03A2F8F-F623-62C1-384A-826D7B8772F6}"/>
          </ac:cxnSpMkLst>
        </pc:cxnChg>
        <pc:cxnChg chg="add mod">
          <ac:chgData name="Jamie Burton" userId="391dafca-ee3c-4681-a23b-8f7b9ac4afc1" providerId="ADAL" clId="{12DA6915-D8DA-4C85-8B84-C3C872AE65B5}" dt="2026-09-21T16:33:36.610" v="399" actId="14100"/>
          <ac:cxnSpMkLst>
            <pc:docMk/>
            <pc:sldMk cId="2443807052" sldId="332"/>
            <ac:cxnSpMk id="22" creationId="{1D5B3F00-A266-59F4-98DB-8C844EFAE98B}"/>
          </ac:cxnSpMkLst>
        </pc:cxnChg>
      </pc:sldChg>
      <pc:sldChg chg="addSp delSp modSp mod">
        <pc:chgData name="Jamie Burton" userId="391dafca-ee3c-4681-a23b-8f7b9ac4afc1" providerId="ADAL" clId="{12DA6915-D8DA-4C85-8B84-C3C872AE65B5}" dt="2026-09-21T20:19:22.290" v="2279" actId="20577"/>
        <pc:sldMkLst>
          <pc:docMk/>
          <pc:sldMk cId="808765843" sldId="336"/>
        </pc:sldMkLst>
        <pc:spChg chg="mod">
          <ac:chgData name="Jamie Burton" userId="391dafca-ee3c-4681-a23b-8f7b9ac4afc1" providerId="ADAL" clId="{12DA6915-D8DA-4C85-8B84-C3C872AE65B5}" dt="2026-09-21T20:19:22.290" v="2279" actId="20577"/>
          <ac:spMkLst>
            <pc:docMk/>
            <pc:sldMk cId="808765843" sldId="336"/>
            <ac:spMk id="14341" creationId="{00000000-0000-0000-0000-000000000000}"/>
          </ac:spMkLst>
        </pc:spChg>
        <pc:picChg chg="add del mod">
          <ac:chgData name="Jamie Burton" userId="391dafca-ee3c-4681-a23b-8f7b9ac4afc1" providerId="ADAL" clId="{12DA6915-D8DA-4C85-8B84-C3C872AE65B5}" dt="2026-09-21T16:43:12.438" v="421" actId="478"/>
          <ac:picMkLst>
            <pc:docMk/>
            <pc:sldMk cId="808765843" sldId="336"/>
            <ac:picMk id="4" creationId="{5C7B3D35-9BF5-3773-4103-3E8227E04810}"/>
          </ac:picMkLst>
        </pc:picChg>
      </pc:sldChg>
      <pc:sldChg chg="addSp delSp modSp mod">
        <pc:chgData name="Jamie Burton" userId="391dafca-ee3c-4681-a23b-8f7b9ac4afc1" providerId="ADAL" clId="{12DA6915-D8DA-4C85-8B84-C3C872AE65B5}" dt="2026-09-21T21:36:47.326" v="3017"/>
        <pc:sldMkLst>
          <pc:docMk/>
          <pc:sldMk cId="1068746201" sldId="458"/>
        </pc:sldMkLst>
        <pc:spChg chg="add del mod">
          <ac:chgData name="Jamie Burton" userId="391dafca-ee3c-4681-a23b-8f7b9ac4afc1" providerId="ADAL" clId="{12DA6915-D8DA-4C85-8B84-C3C872AE65B5}" dt="2026-09-21T16:23:10.245" v="143" actId="3680"/>
          <ac:spMkLst>
            <pc:docMk/>
            <pc:sldMk cId="1068746201" sldId="458"/>
            <ac:spMk id="3" creationId="{F2F40E14-A45C-19A0-78B3-D27905D9943C}"/>
          </ac:spMkLst>
        </pc:spChg>
        <pc:spChg chg="add del mod">
          <ac:chgData name="Jamie Burton" userId="391dafca-ee3c-4681-a23b-8f7b9ac4afc1" providerId="ADAL" clId="{12DA6915-D8DA-4C85-8B84-C3C872AE65B5}" dt="2026-09-21T16:24:50.077" v="145" actId="22"/>
          <ac:spMkLst>
            <pc:docMk/>
            <pc:sldMk cId="1068746201" sldId="458"/>
            <ac:spMk id="9" creationId="{4741D6B9-B1D6-0807-8D16-036B276A900E}"/>
          </ac:spMkLst>
        </pc:spChg>
        <pc:spChg chg="add del mod">
          <ac:chgData name="Jamie Burton" userId="391dafca-ee3c-4681-a23b-8f7b9ac4afc1" providerId="ADAL" clId="{12DA6915-D8DA-4C85-8B84-C3C872AE65B5}" dt="2026-09-21T16:25:24.516" v="147" actId="3680"/>
          <ac:spMkLst>
            <pc:docMk/>
            <pc:sldMk cId="1068746201" sldId="458"/>
            <ac:spMk id="13" creationId="{ED16CB3E-B38E-E551-65E4-4B23AFAA5EE2}"/>
          </ac:spMkLst>
        </pc:spChg>
        <pc:spChg chg="add del mod">
          <ac:chgData name="Jamie Burton" userId="391dafca-ee3c-4681-a23b-8f7b9ac4afc1" providerId="ADAL" clId="{12DA6915-D8DA-4C85-8B84-C3C872AE65B5}" dt="2026-09-21T16:26:26.279" v="154" actId="478"/>
          <ac:spMkLst>
            <pc:docMk/>
            <pc:sldMk cId="1068746201" sldId="458"/>
            <ac:spMk id="18" creationId="{541DC7D1-512A-4B5A-77D3-CEDEB0B92FA4}"/>
          </ac:spMkLst>
        </pc:spChg>
        <pc:spChg chg="add mod">
          <ac:chgData name="Jamie Burton" userId="391dafca-ee3c-4681-a23b-8f7b9ac4afc1" providerId="ADAL" clId="{12DA6915-D8DA-4C85-8B84-C3C872AE65B5}" dt="2026-09-21T16:26:50.545" v="168" actId="20577"/>
          <ac:spMkLst>
            <pc:docMk/>
            <pc:sldMk cId="1068746201" sldId="458"/>
            <ac:spMk id="19" creationId="{3D84FA61-3F03-EF94-1583-F832AFC391B3}"/>
          </ac:spMkLst>
        </pc:spChg>
        <pc:graphicFrameChg chg="del mod modGraphic">
          <ac:chgData name="Jamie Burton" userId="391dafca-ee3c-4681-a23b-8f7b9ac4afc1" providerId="ADAL" clId="{12DA6915-D8DA-4C85-8B84-C3C872AE65B5}" dt="2026-09-21T16:21:47.263" v="139" actId="478"/>
          <ac:graphicFrameMkLst>
            <pc:docMk/>
            <pc:sldMk cId="1068746201" sldId="458"/>
            <ac:graphicFrameMk id="4" creationId="{A7DF87EB-D0FE-F28D-C859-069347593019}"/>
          </ac:graphicFrameMkLst>
        </pc:graphicFrameChg>
        <pc:graphicFrameChg chg="add del mod ord modGraphic">
          <ac:chgData name="Jamie Burton" userId="391dafca-ee3c-4681-a23b-8f7b9ac4afc1" providerId="ADAL" clId="{12DA6915-D8DA-4C85-8B84-C3C872AE65B5}" dt="2026-09-21T16:23:03.377" v="142" actId="3680"/>
          <ac:graphicFrameMkLst>
            <pc:docMk/>
            <pc:sldMk cId="1068746201" sldId="458"/>
            <ac:graphicFrameMk id="5" creationId="{18AAE969-A90E-BCDE-8611-DD1F46F0ED5C}"/>
          </ac:graphicFrameMkLst>
        </pc:graphicFrameChg>
        <pc:graphicFrameChg chg="add del mod ord modGraphic">
          <ac:chgData name="Jamie Burton" userId="391dafca-ee3c-4681-a23b-8f7b9ac4afc1" providerId="ADAL" clId="{12DA6915-D8DA-4C85-8B84-C3C872AE65B5}" dt="2026-09-21T16:24:22.507" v="144" actId="21"/>
          <ac:graphicFrameMkLst>
            <pc:docMk/>
            <pc:sldMk cId="1068746201" sldId="458"/>
            <ac:graphicFrameMk id="7" creationId="{4D9FE8F0-8EF6-FE13-C904-01EFBD29BEF6}"/>
          </ac:graphicFrameMkLst>
        </pc:graphicFrameChg>
        <pc:graphicFrameChg chg="add del mod ord modGraphic">
          <ac:chgData name="Jamie Burton" userId="391dafca-ee3c-4681-a23b-8f7b9ac4afc1" providerId="ADAL" clId="{12DA6915-D8DA-4C85-8B84-C3C872AE65B5}" dt="2026-09-21T16:26:22.818" v="153" actId="21"/>
          <ac:graphicFrameMkLst>
            <pc:docMk/>
            <pc:sldMk cId="1068746201" sldId="458"/>
            <ac:graphicFrameMk id="14" creationId="{F7875959-46F0-34C8-897C-382026409F05}"/>
          </ac:graphicFrameMkLst>
        </pc:graphicFrameChg>
        <pc:graphicFrameChg chg="add mod modGraphic">
          <ac:chgData name="Jamie Burton" userId="391dafca-ee3c-4681-a23b-8f7b9ac4afc1" providerId="ADAL" clId="{12DA6915-D8DA-4C85-8B84-C3C872AE65B5}" dt="2026-09-21T21:36:47.326" v="3017"/>
          <ac:graphicFrameMkLst>
            <pc:docMk/>
            <pc:sldMk cId="1068746201" sldId="458"/>
            <ac:graphicFrameMk id="20" creationId="{721D155F-5C88-30BD-54A9-F3041CF4A334}"/>
          </ac:graphicFrameMkLst>
        </pc:graphicFrameChg>
        <pc:picChg chg="add del mod ord">
          <ac:chgData name="Jamie Burton" userId="391dafca-ee3c-4681-a23b-8f7b9ac4afc1" providerId="ADAL" clId="{12DA6915-D8DA-4C85-8B84-C3C872AE65B5}" dt="2026-09-21T16:24:54.707" v="146" actId="478"/>
          <ac:picMkLst>
            <pc:docMk/>
            <pc:sldMk cId="1068746201" sldId="458"/>
            <ac:picMk id="11" creationId="{191BC011-E86A-C3C9-C188-7E3B080A20E2}"/>
          </ac:picMkLst>
        </pc:picChg>
        <pc:picChg chg="add del mod">
          <ac:chgData name="Jamie Burton" userId="391dafca-ee3c-4681-a23b-8f7b9ac4afc1" providerId="ADAL" clId="{12DA6915-D8DA-4C85-8B84-C3C872AE65B5}" dt="2026-09-21T21:22:16.056" v="2645" actId="478"/>
          <ac:picMkLst>
            <pc:docMk/>
            <pc:sldMk cId="1068746201" sldId="458"/>
            <ac:picMk id="16" creationId="{5D37E432-CC72-0897-85C1-0A53895D5ECB}"/>
          </ac:picMkLst>
        </pc:picChg>
      </pc:sldChg>
      <pc:sldChg chg="modSp mod">
        <pc:chgData name="Jamie Burton" userId="391dafca-ee3c-4681-a23b-8f7b9ac4afc1" providerId="ADAL" clId="{12DA6915-D8DA-4C85-8B84-C3C872AE65B5}" dt="2026-09-21T21:49:38.249" v="3160" actId="20577"/>
        <pc:sldMkLst>
          <pc:docMk/>
          <pc:sldMk cId="1912958329" sldId="459"/>
        </pc:sldMkLst>
        <pc:spChg chg="mod">
          <ac:chgData name="Jamie Burton" userId="391dafca-ee3c-4681-a23b-8f7b9ac4afc1" providerId="ADAL" clId="{12DA6915-D8DA-4C85-8B84-C3C872AE65B5}" dt="2026-09-21T21:49:38.249" v="3160" actId="20577"/>
          <ac:spMkLst>
            <pc:docMk/>
            <pc:sldMk cId="1912958329" sldId="459"/>
            <ac:spMk id="7173" creationId="{00000000-0000-0000-0000-000000000000}"/>
          </ac:spMkLst>
        </pc:spChg>
      </pc:sldChg>
      <pc:sldChg chg="addSp delSp modSp mod">
        <pc:chgData name="Jamie Burton" userId="391dafca-ee3c-4681-a23b-8f7b9ac4afc1" providerId="ADAL" clId="{12DA6915-D8DA-4C85-8B84-C3C872AE65B5}" dt="2026-09-21T21:56:25.397" v="3175" actId="1076"/>
        <pc:sldMkLst>
          <pc:docMk/>
          <pc:sldMk cId="1246777834" sldId="460"/>
        </pc:sldMkLst>
        <pc:spChg chg="mod">
          <ac:chgData name="Jamie Burton" userId="391dafca-ee3c-4681-a23b-8f7b9ac4afc1" providerId="ADAL" clId="{12DA6915-D8DA-4C85-8B84-C3C872AE65B5}" dt="2026-09-21T17:15:41.261" v="686" actId="14100"/>
          <ac:spMkLst>
            <pc:docMk/>
            <pc:sldMk cId="1246777834" sldId="460"/>
            <ac:spMk id="2" creationId="{3BCB4E20-0825-5CC0-24D5-038752BE2779}"/>
          </ac:spMkLst>
        </pc:spChg>
        <pc:spChg chg="mod">
          <ac:chgData name="Jamie Burton" userId="391dafca-ee3c-4681-a23b-8f7b9ac4afc1" providerId="ADAL" clId="{12DA6915-D8DA-4C85-8B84-C3C872AE65B5}" dt="2026-09-21T17:17:33.180" v="708" actId="1076"/>
          <ac:spMkLst>
            <pc:docMk/>
            <pc:sldMk cId="1246777834" sldId="460"/>
            <ac:spMk id="4" creationId="{F145A5B4-16BB-FCE8-6AA3-7BF281AB91A3}"/>
          </ac:spMkLst>
        </pc:spChg>
        <pc:spChg chg="mod">
          <ac:chgData name="Jamie Burton" userId="391dafca-ee3c-4681-a23b-8f7b9ac4afc1" providerId="ADAL" clId="{12DA6915-D8DA-4C85-8B84-C3C872AE65B5}" dt="2026-09-21T17:16:41.212" v="703" actId="1076"/>
          <ac:spMkLst>
            <pc:docMk/>
            <pc:sldMk cId="1246777834" sldId="460"/>
            <ac:spMk id="5" creationId="{605132CE-0B95-6963-9C3F-D637EC49A0C5}"/>
          </ac:spMkLst>
        </pc:spChg>
        <pc:spChg chg="add mod">
          <ac:chgData name="Jamie Burton" userId="391dafca-ee3c-4681-a23b-8f7b9ac4afc1" providerId="ADAL" clId="{12DA6915-D8DA-4C85-8B84-C3C872AE65B5}" dt="2026-09-21T19:41:21.826" v="1636" actId="20577"/>
          <ac:spMkLst>
            <pc:docMk/>
            <pc:sldMk cId="1246777834" sldId="460"/>
            <ac:spMk id="10" creationId="{AF165E6B-AE1F-C754-6B3B-0755FF2B9156}"/>
          </ac:spMkLst>
        </pc:spChg>
        <pc:spChg chg="mod">
          <ac:chgData name="Jamie Burton" userId="391dafca-ee3c-4681-a23b-8f7b9ac4afc1" providerId="ADAL" clId="{12DA6915-D8DA-4C85-8B84-C3C872AE65B5}" dt="2026-09-21T20:27:30.612" v="2478" actId="14100"/>
          <ac:spMkLst>
            <pc:docMk/>
            <pc:sldMk cId="1246777834" sldId="460"/>
            <ac:spMk id="12" creationId="{42E40ED0-674D-584E-85AA-00896743D29B}"/>
          </ac:spMkLst>
        </pc:spChg>
        <pc:picChg chg="mod">
          <ac:chgData name="Jamie Burton" userId="391dafca-ee3c-4681-a23b-8f7b9ac4afc1" providerId="ADAL" clId="{12DA6915-D8DA-4C85-8B84-C3C872AE65B5}" dt="2026-09-21T21:56:17.297" v="3174" actId="1076"/>
          <ac:picMkLst>
            <pc:docMk/>
            <pc:sldMk cId="1246777834" sldId="460"/>
            <ac:picMk id="6" creationId="{FD1A2FC2-E859-854A-F986-006CCA789BD6}"/>
          </ac:picMkLst>
        </pc:picChg>
        <pc:picChg chg="add mod">
          <ac:chgData name="Jamie Burton" userId="391dafca-ee3c-4681-a23b-8f7b9ac4afc1" providerId="ADAL" clId="{12DA6915-D8DA-4C85-8B84-C3C872AE65B5}" dt="2026-09-21T21:56:00.411" v="3171" actId="1076"/>
          <ac:picMkLst>
            <pc:docMk/>
            <pc:sldMk cId="1246777834" sldId="460"/>
            <ac:picMk id="7" creationId="{8B39FCDB-951D-E27E-359F-BE26DE9E0141}"/>
          </ac:picMkLst>
        </pc:picChg>
        <pc:picChg chg="add mod">
          <ac:chgData name="Jamie Burton" userId="391dafca-ee3c-4681-a23b-8f7b9ac4afc1" providerId="ADAL" clId="{12DA6915-D8DA-4C85-8B84-C3C872AE65B5}" dt="2026-09-21T21:56:15.503" v="3173" actId="1076"/>
          <ac:picMkLst>
            <pc:docMk/>
            <pc:sldMk cId="1246777834" sldId="460"/>
            <ac:picMk id="8" creationId="{C3B64E1A-D15F-84BF-A755-364D8D512625}"/>
          </ac:picMkLst>
        </pc:picChg>
        <pc:picChg chg="del">
          <ac:chgData name="Jamie Burton" userId="391dafca-ee3c-4681-a23b-8f7b9ac4afc1" providerId="ADAL" clId="{12DA6915-D8DA-4C85-8B84-C3C872AE65B5}" dt="2026-09-21T17:12:14.400" v="603" actId="478"/>
          <ac:picMkLst>
            <pc:docMk/>
            <pc:sldMk cId="1246777834" sldId="460"/>
            <ac:picMk id="4100" creationId="{E0FDD201-24B0-29DA-9B94-9F212409910E}"/>
          </ac:picMkLst>
        </pc:picChg>
        <pc:picChg chg="mod">
          <ac:chgData name="Jamie Burton" userId="391dafca-ee3c-4681-a23b-8f7b9ac4afc1" providerId="ADAL" clId="{12DA6915-D8DA-4C85-8B84-C3C872AE65B5}" dt="2026-09-21T21:56:25.397" v="3175" actId="1076"/>
          <ac:picMkLst>
            <pc:docMk/>
            <pc:sldMk cId="1246777834" sldId="460"/>
            <ac:picMk id="4102" creationId="{883AF093-B6D0-5760-7662-3A9EC3AF369E}"/>
          </ac:picMkLst>
        </pc:picChg>
        <pc:cxnChg chg="add del mod">
          <ac:chgData name="Jamie Burton" userId="391dafca-ee3c-4681-a23b-8f7b9ac4afc1" providerId="ADAL" clId="{12DA6915-D8DA-4C85-8B84-C3C872AE65B5}" dt="2026-09-21T20:22:06.802" v="2286" actId="478"/>
          <ac:cxnSpMkLst>
            <pc:docMk/>
            <pc:sldMk cId="1246777834" sldId="460"/>
            <ac:cxnSpMk id="13" creationId="{A27A889A-84A2-8977-BB87-4B7F66A39D24}"/>
          </ac:cxnSpMkLst>
        </pc:cxnChg>
      </pc:sldChg>
      <pc:sldChg chg="addSp modSp mod">
        <pc:chgData name="Jamie Burton" userId="391dafca-ee3c-4681-a23b-8f7b9ac4afc1" providerId="ADAL" clId="{12DA6915-D8DA-4C85-8B84-C3C872AE65B5}" dt="2026-09-21T18:11:19.618" v="1616" actId="113"/>
        <pc:sldMkLst>
          <pc:docMk/>
          <pc:sldMk cId="2329201060" sldId="461"/>
        </pc:sldMkLst>
        <pc:spChg chg="add mod">
          <ac:chgData name="Jamie Burton" userId="391dafca-ee3c-4681-a23b-8f7b9ac4afc1" providerId="ADAL" clId="{12DA6915-D8DA-4C85-8B84-C3C872AE65B5}" dt="2026-09-21T18:11:19.618" v="1616" actId="113"/>
          <ac:spMkLst>
            <pc:docMk/>
            <pc:sldMk cId="2329201060" sldId="461"/>
            <ac:spMk id="3" creationId="{28521C9F-F01F-8F1C-4720-97F58FE2C0F4}"/>
          </ac:spMkLst>
        </pc:spChg>
        <pc:spChg chg="mod">
          <ac:chgData name="Jamie Burton" userId="391dafca-ee3c-4681-a23b-8f7b9ac4afc1" providerId="ADAL" clId="{12DA6915-D8DA-4C85-8B84-C3C872AE65B5}" dt="2026-09-21T17:19:45.865" v="720" actId="20577"/>
          <ac:spMkLst>
            <pc:docMk/>
            <pc:sldMk cId="2329201060" sldId="461"/>
            <ac:spMk id="6148" creationId="{00000000-0000-0000-0000-000000000000}"/>
          </ac:spMkLst>
        </pc:spChg>
        <pc:picChg chg="mod">
          <ac:chgData name="Jamie Burton" userId="391dafca-ee3c-4681-a23b-8f7b9ac4afc1" providerId="ADAL" clId="{12DA6915-D8DA-4C85-8B84-C3C872AE65B5}" dt="2026-09-21T17:19:15.822" v="710" actId="14100"/>
          <ac:picMkLst>
            <pc:docMk/>
            <pc:sldMk cId="2329201060" sldId="461"/>
            <ac:picMk id="2050" creationId="{C1B7784A-C261-21CD-FECB-4947373B66CA}"/>
          </ac:picMkLst>
        </pc:picChg>
        <pc:picChg chg="mod">
          <ac:chgData name="Jamie Burton" userId="391dafca-ee3c-4681-a23b-8f7b9ac4afc1" providerId="ADAL" clId="{12DA6915-D8DA-4C85-8B84-C3C872AE65B5}" dt="2026-09-21T17:19:27.265" v="713" actId="14100"/>
          <ac:picMkLst>
            <pc:docMk/>
            <pc:sldMk cId="2329201060" sldId="461"/>
            <ac:picMk id="3074" creationId="{EC6705E2-2B34-30A2-8E03-BF19FE8F7AB6}"/>
          </ac:picMkLst>
        </pc:picChg>
      </pc:sldChg>
      <pc:sldChg chg="addSp delSp modSp mod modAnim">
        <pc:chgData name="Jamie Burton" userId="391dafca-ee3c-4681-a23b-8f7b9ac4afc1" providerId="ADAL" clId="{12DA6915-D8DA-4C85-8B84-C3C872AE65B5}" dt="2026-09-21T21:46:04.180" v="3086" actId="1076"/>
        <pc:sldMkLst>
          <pc:docMk/>
          <pc:sldMk cId="2690388759" sldId="463"/>
        </pc:sldMkLst>
        <pc:spChg chg="mod">
          <ac:chgData name="Jamie Burton" userId="391dafca-ee3c-4681-a23b-8f7b9ac4afc1" providerId="ADAL" clId="{12DA6915-D8DA-4C85-8B84-C3C872AE65B5}" dt="2026-09-21T20:06:18.130" v="2110" actId="1076"/>
          <ac:spMkLst>
            <pc:docMk/>
            <pc:sldMk cId="2690388759" sldId="463"/>
            <ac:spMk id="3" creationId="{A4845462-269F-DDE4-DE92-C2058A79DC22}"/>
          </ac:spMkLst>
        </pc:spChg>
        <pc:spChg chg="add mod ord">
          <ac:chgData name="Jamie Burton" userId="391dafca-ee3c-4681-a23b-8f7b9ac4afc1" providerId="ADAL" clId="{12DA6915-D8DA-4C85-8B84-C3C872AE65B5}" dt="2026-09-21T20:05:43.357" v="2107" actId="167"/>
          <ac:spMkLst>
            <pc:docMk/>
            <pc:sldMk cId="2690388759" sldId="463"/>
            <ac:spMk id="7" creationId="{7C6E1BE4-9806-CDB6-173B-AA785F6EAE2A}"/>
          </ac:spMkLst>
        </pc:spChg>
        <pc:spChg chg="mod">
          <ac:chgData name="Jamie Burton" userId="391dafca-ee3c-4681-a23b-8f7b9ac4afc1" providerId="ADAL" clId="{12DA6915-D8DA-4C85-8B84-C3C872AE65B5}" dt="2026-09-21T21:44:32.837" v="3083" actId="20577"/>
          <ac:spMkLst>
            <pc:docMk/>
            <pc:sldMk cId="2690388759" sldId="463"/>
            <ac:spMk id="7171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21:46:04.180" v="3086" actId="1076"/>
          <ac:spMkLst>
            <pc:docMk/>
            <pc:sldMk cId="2690388759" sldId="463"/>
            <ac:spMk id="7173" creationId="{00000000-0000-0000-0000-000000000000}"/>
          </ac:spMkLst>
        </pc:spChg>
        <pc:picChg chg="mod">
          <ac:chgData name="Jamie Burton" userId="391dafca-ee3c-4681-a23b-8f7b9ac4afc1" providerId="ADAL" clId="{12DA6915-D8DA-4C85-8B84-C3C872AE65B5}" dt="2026-09-21T17:43:28.803" v="775" actId="1076"/>
          <ac:picMkLst>
            <pc:docMk/>
            <pc:sldMk cId="2690388759" sldId="463"/>
            <ac:picMk id="2" creationId="{737A4B02-C85D-E6A3-6900-647848717FA3}"/>
          </ac:picMkLst>
        </pc:picChg>
        <pc:cxnChg chg="add del mod">
          <ac:chgData name="Jamie Burton" userId="391dafca-ee3c-4681-a23b-8f7b9ac4afc1" providerId="ADAL" clId="{12DA6915-D8DA-4C85-8B84-C3C872AE65B5}" dt="2026-09-21T17:52:06.981" v="1092" actId="478"/>
          <ac:cxnSpMkLst>
            <pc:docMk/>
            <pc:sldMk cId="2690388759" sldId="463"/>
            <ac:cxnSpMk id="5" creationId="{477D91AD-28A4-5D81-3C67-DF562742F627}"/>
          </ac:cxnSpMkLst>
        </pc:cxnChg>
      </pc:sldChg>
      <pc:sldChg chg="addSp delSp modSp mod">
        <pc:chgData name="Jamie Burton" userId="391dafca-ee3c-4681-a23b-8f7b9ac4afc1" providerId="ADAL" clId="{12DA6915-D8DA-4C85-8B84-C3C872AE65B5}" dt="2026-09-21T20:39:15.410" v="2580" actId="20577"/>
        <pc:sldMkLst>
          <pc:docMk/>
          <pc:sldMk cId="1611646429" sldId="464"/>
        </pc:sldMkLst>
        <pc:spChg chg="add mod">
          <ac:chgData name="Jamie Burton" userId="391dafca-ee3c-4681-a23b-8f7b9ac4afc1" providerId="ADAL" clId="{12DA6915-D8DA-4C85-8B84-C3C872AE65B5}" dt="2026-09-21T10:00:03.202" v="127" actId="14100"/>
          <ac:spMkLst>
            <pc:docMk/>
            <pc:sldMk cId="1611646429" sldId="464"/>
            <ac:spMk id="3" creationId="{FB6D90E8-8773-55C2-6F11-B5EEBC9FA235}"/>
          </ac:spMkLst>
        </pc:spChg>
        <pc:graphicFrameChg chg="del mod modGraphic">
          <ac:chgData name="Jamie Burton" userId="391dafca-ee3c-4681-a23b-8f7b9ac4afc1" providerId="ADAL" clId="{12DA6915-D8DA-4C85-8B84-C3C872AE65B5}" dt="2026-09-21T09:47:53.937" v="26" actId="478"/>
          <ac:graphicFrameMkLst>
            <pc:docMk/>
            <pc:sldMk cId="1611646429" sldId="464"/>
            <ac:graphicFrameMk id="4" creationId="{A7DF87EB-D0FE-F28D-C859-069347593019}"/>
          </ac:graphicFrameMkLst>
        </pc:graphicFrameChg>
        <pc:graphicFrameChg chg="add mod modGraphic">
          <ac:chgData name="Jamie Burton" userId="391dafca-ee3c-4681-a23b-8f7b9ac4afc1" providerId="ADAL" clId="{12DA6915-D8DA-4C85-8B84-C3C872AE65B5}" dt="2026-09-21T20:39:15.410" v="2580" actId="20577"/>
          <ac:graphicFrameMkLst>
            <pc:docMk/>
            <pc:sldMk cId="1611646429" sldId="464"/>
            <ac:graphicFrameMk id="8" creationId="{3481DBBB-959F-42AC-2702-215446DD3E02}"/>
          </ac:graphicFrameMkLst>
        </pc:graphicFrameChg>
        <pc:picChg chg="add del mod">
          <ac:chgData name="Jamie Burton" userId="391dafca-ee3c-4681-a23b-8f7b9ac4afc1" providerId="ADAL" clId="{12DA6915-D8DA-4C85-8B84-C3C872AE65B5}" dt="2026-09-21T09:53:45.730" v="61" actId="478"/>
          <ac:picMkLst>
            <pc:docMk/>
            <pc:sldMk cId="1611646429" sldId="464"/>
            <ac:picMk id="7" creationId="{A81AF028-C819-7041-6E8E-A49A7AF42B4E}"/>
          </ac:picMkLst>
        </pc:picChg>
      </pc:sldChg>
      <pc:sldChg chg="modSp add mod">
        <pc:chgData name="Jamie Burton" userId="391dafca-ee3c-4681-a23b-8f7b9ac4afc1" providerId="ADAL" clId="{12DA6915-D8DA-4C85-8B84-C3C872AE65B5}" dt="2026-09-21T21:54:47.813" v="3161" actId="115"/>
        <pc:sldMkLst>
          <pc:docMk/>
          <pc:sldMk cId="2854478728" sldId="465"/>
        </pc:sldMkLst>
        <pc:spChg chg="mod">
          <ac:chgData name="Jamie Burton" userId="391dafca-ee3c-4681-a23b-8f7b9ac4afc1" providerId="ADAL" clId="{12DA6915-D8DA-4C85-8B84-C3C872AE65B5}" dt="2026-09-21T21:54:47.813" v="3161" actId="115"/>
          <ac:spMkLst>
            <pc:docMk/>
            <pc:sldMk cId="2854478728" sldId="465"/>
            <ac:spMk id="7173" creationId="{00000000-0000-0000-0000-000000000000}"/>
          </ac:spMkLst>
        </pc:spChg>
      </pc:sldChg>
      <pc:sldChg chg="modSp del mod">
        <pc:chgData name="Jamie Burton" userId="391dafca-ee3c-4681-a23b-8f7b9ac4afc1" providerId="ADAL" clId="{12DA6915-D8DA-4C85-8B84-C3C872AE65B5}" dt="2026-09-21T20:18:06.429" v="2256" actId="2696"/>
        <pc:sldMkLst>
          <pc:docMk/>
          <pc:sldMk cId="3204210474" sldId="465"/>
        </pc:sldMkLst>
        <pc:spChg chg="mod">
          <ac:chgData name="Jamie Burton" userId="391dafca-ee3c-4681-a23b-8f7b9ac4afc1" providerId="ADAL" clId="{12DA6915-D8DA-4C85-8B84-C3C872AE65B5}" dt="2026-09-21T20:12:08.517" v="2181" actId="20577"/>
          <ac:spMkLst>
            <pc:docMk/>
            <pc:sldMk cId="3204210474" sldId="465"/>
            <ac:spMk id="7171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20:13:39.057" v="2250" actId="255"/>
          <ac:spMkLst>
            <pc:docMk/>
            <pc:sldMk cId="3204210474" sldId="465"/>
            <ac:spMk id="7173" creationId="{00000000-0000-0000-0000-000000000000}"/>
          </ac:spMkLst>
        </pc:spChg>
      </pc:sldChg>
      <pc:sldChg chg="addSp delSp modSp mod">
        <pc:chgData name="Jamie Burton" userId="391dafca-ee3c-4681-a23b-8f7b9ac4afc1" providerId="ADAL" clId="{12DA6915-D8DA-4C85-8B84-C3C872AE65B5}" dt="2026-09-21T17:20:48.054" v="725" actId="688"/>
        <pc:sldMkLst>
          <pc:docMk/>
          <pc:sldMk cId="1015729886" sldId="467"/>
        </pc:sldMkLst>
        <pc:spChg chg="mod">
          <ac:chgData name="Jamie Burton" userId="391dafca-ee3c-4681-a23b-8f7b9ac4afc1" providerId="ADAL" clId="{12DA6915-D8DA-4C85-8B84-C3C872AE65B5}" dt="2026-09-21T16:45:26.199" v="464" actId="20577"/>
          <ac:spMkLst>
            <pc:docMk/>
            <pc:sldMk cId="1015729886" sldId="467"/>
            <ac:spMk id="8" creationId="{6174E46D-D25F-280D-56BF-0059FB2C7B03}"/>
          </ac:spMkLst>
        </pc:spChg>
        <pc:spChg chg="add mod">
          <ac:chgData name="Jamie Burton" userId="391dafca-ee3c-4681-a23b-8f7b9ac4afc1" providerId="ADAL" clId="{12DA6915-D8DA-4C85-8B84-C3C872AE65B5}" dt="2026-09-21T17:10:12.261" v="587" actId="1076"/>
          <ac:spMkLst>
            <pc:docMk/>
            <pc:sldMk cId="1015729886" sldId="467"/>
            <ac:spMk id="13" creationId="{1A590795-36F0-4C6F-1C1B-5F5E53815F47}"/>
          </ac:spMkLst>
        </pc:spChg>
        <pc:spChg chg="add mod">
          <ac:chgData name="Jamie Burton" userId="391dafca-ee3c-4681-a23b-8f7b9ac4afc1" providerId="ADAL" clId="{12DA6915-D8DA-4C85-8B84-C3C872AE65B5}" dt="2026-09-21T17:20:33.339" v="722" actId="688"/>
          <ac:spMkLst>
            <pc:docMk/>
            <pc:sldMk cId="1015729886" sldId="467"/>
            <ac:spMk id="21" creationId="{5F33027B-513E-B881-526F-DA827976086C}"/>
          </ac:spMkLst>
        </pc:spChg>
        <pc:spChg chg="mod">
          <ac:chgData name="Jamie Burton" userId="391dafca-ee3c-4681-a23b-8f7b9ac4afc1" providerId="ADAL" clId="{12DA6915-D8DA-4C85-8B84-C3C872AE65B5}" dt="2026-09-21T16:45:50.755" v="480" actId="20577"/>
          <ac:spMkLst>
            <pc:docMk/>
            <pc:sldMk cId="1015729886" sldId="467"/>
            <ac:spMk id="22" creationId="{00000000-0000-0000-0000-000000000000}"/>
          </ac:spMkLst>
        </pc:spChg>
        <pc:spChg chg="mod">
          <ac:chgData name="Jamie Burton" userId="391dafca-ee3c-4681-a23b-8f7b9ac4afc1" providerId="ADAL" clId="{12DA6915-D8DA-4C85-8B84-C3C872AE65B5}" dt="2026-09-21T16:44:07.575" v="439" actId="20577"/>
          <ac:spMkLst>
            <pc:docMk/>
            <pc:sldMk cId="1015729886" sldId="467"/>
            <ac:spMk id="24" creationId="{00000000-0000-0000-0000-000000000000}"/>
          </ac:spMkLst>
        </pc:spChg>
        <pc:spChg chg="add mod">
          <ac:chgData name="Jamie Burton" userId="391dafca-ee3c-4681-a23b-8f7b9ac4afc1" providerId="ADAL" clId="{12DA6915-D8DA-4C85-8B84-C3C872AE65B5}" dt="2026-09-21T17:20:36.892" v="723" actId="688"/>
          <ac:spMkLst>
            <pc:docMk/>
            <pc:sldMk cId="1015729886" sldId="467"/>
            <ac:spMk id="27" creationId="{04E7686D-E7C7-F335-1840-2914A088A4C7}"/>
          </ac:spMkLst>
        </pc:spChg>
        <pc:spChg chg="add mod">
          <ac:chgData name="Jamie Burton" userId="391dafca-ee3c-4681-a23b-8f7b9ac4afc1" providerId="ADAL" clId="{12DA6915-D8DA-4C85-8B84-C3C872AE65B5}" dt="2026-09-21T17:20:41.586" v="724" actId="688"/>
          <ac:spMkLst>
            <pc:docMk/>
            <pc:sldMk cId="1015729886" sldId="467"/>
            <ac:spMk id="29" creationId="{AEF14F84-E638-04C1-F84F-1239E69135F7}"/>
          </ac:spMkLst>
        </pc:spChg>
        <pc:spChg chg="add mod">
          <ac:chgData name="Jamie Burton" userId="391dafca-ee3c-4681-a23b-8f7b9ac4afc1" providerId="ADAL" clId="{12DA6915-D8DA-4C85-8B84-C3C872AE65B5}" dt="2026-09-21T17:20:48.054" v="725" actId="688"/>
          <ac:spMkLst>
            <pc:docMk/>
            <pc:sldMk cId="1015729886" sldId="467"/>
            <ac:spMk id="31" creationId="{814190BF-22C4-7079-C2AB-AD1E8367DB5F}"/>
          </ac:spMkLst>
        </pc:spChg>
        <pc:spChg chg="mod">
          <ac:chgData name="Jamie Burton" userId="391dafca-ee3c-4681-a23b-8f7b9ac4afc1" providerId="ADAL" clId="{12DA6915-D8DA-4C85-8B84-C3C872AE65B5}" dt="2026-09-21T17:11:25.342" v="597" actId="115"/>
          <ac:spMkLst>
            <pc:docMk/>
            <pc:sldMk cId="1015729886" sldId="467"/>
            <ac:spMk id="14341" creationId="{00000000-0000-0000-0000-000000000000}"/>
          </ac:spMkLst>
        </pc:spChg>
        <pc:picChg chg="add mod">
          <ac:chgData name="Jamie Burton" userId="391dafca-ee3c-4681-a23b-8f7b9ac4afc1" providerId="ADAL" clId="{12DA6915-D8DA-4C85-8B84-C3C872AE65B5}" dt="2026-09-21T16:43:54.723" v="426" actId="14100"/>
          <ac:picMkLst>
            <pc:docMk/>
            <pc:sldMk cId="1015729886" sldId="467"/>
            <ac:picMk id="4" creationId="{F4C607EC-CF2D-3C02-EC6A-72B3F5D1690F}"/>
          </ac:picMkLst>
        </pc:picChg>
        <pc:picChg chg="del">
          <ac:chgData name="Jamie Burton" userId="391dafca-ee3c-4681-a23b-8f7b9ac4afc1" providerId="ADAL" clId="{12DA6915-D8DA-4C85-8B84-C3C872AE65B5}" dt="2026-09-21T16:43:43.183" v="422" actId="478"/>
          <ac:picMkLst>
            <pc:docMk/>
            <pc:sldMk cId="1015729886" sldId="467"/>
            <ac:picMk id="5" creationId="{4E7BAD76-8B8B-AB0B-E0E3-71530FDFA4A8}"/>
          </ac:picMkLst>
        </pc:picChg>
        <pc:picChg chg="add mod">
          <ac:chgData name="Jamie Burton" userId="391dafca-ee3c-4681-a23b-8f7b9ac4afc1" providerId="ADAL" clId="{12DA6915-D8DA-4C85-8B84-C3C872AE65B5}" dt="2026-09-21T16:44:36.329" v="445" actId="14100"/>
          <ac:picMkLst>
            <pc:docMk/>
            <pc:sldMk cId="1015729886" sldId="467"/>
            <ac:picMk id="7" creationId="{DCF60A4A-D24A-DFE1-A277-63261C1D5719}"/>
          </ac:picMkLst>
        </pc:picChg>
        <pc:picChg chg="add mod">
          <ac:chgData name="Jamie Burton" userId="391dafca-ee3c-4681-a23b-8f7b9ac4afc1" providerId="ADAL" clId="{12DA6915-D8DA-4C85-8B84-C3C872AE65B5}" dt="2026-09-21T16:45:16.124" v="450" actId="14100"/>
          <ac:picMkLst>
            <pc:docMk/>
            <pc:sldMk cId="1015729886" sldId="467"/>
            <ac:picMk id="12" creationId="{6C5089EE-29B3-431E-D712-B473C4038B42}"/>
          </ac:picMkLst>
        </pc:picChg>
        <pc:picChg chg="del mod">
          <ac:chgData name="Jamie Burton" userId="391dafca-ee3c-4681-a23b-8f7b9ac4afc1" providerId="ADAL" clId="{12DA6915-D8DA-4C85-8B84-C3C872AE65B5}" dt="2026-09-21T16:44:22.429" v="441" actId="478"/>
          <ac:picMkLst>
            <pc:docMk/>
            <pc:sldMk cId="1015729886" sldId="467"/>
            <ac:picMk id="1028" creationId="{393C224B-CFA4-BA53-F05C-40EBCB239E29}"/>
          </ac:picMkLst>
        </pc:picChg>
        <pc:picChg chg="del">
          <ac:chgData name="Jamie Burton" userId="391dafca-ee3c-4681-a23b-8f7b9ac4afc1" providerId="ADAL" clId="{12DA6915-D8DA-4C85-8B84-C3C872AE65B5}" dt="2026-09-21T16:44:59.521" v="446" actId="478"/>
          <ac:picMkLst>
            <pc:docMk/>
            <pc:sldMk cId="1015729886" sldId="467"/>
            <ac:picMk id="1030" creationId="{4BBB2B32-CAD2-8A5E-371B-C95F77786DF5}"/>
          </ac:picMkLst>
        </pc:picChg>
        <pc:cxnChg chg="add">
          <ac:chgData name="Jamie Burton" userId="391dafca-ee3c-4681-a23b-8f7b9ac4afc1" providerId="ADAL" clId="{12DA6915-D8DA-4C85-8B84-C3C872AE65B5}" dt="2026-09-21T17:09:31.882" v="581" actId="11529"/>
          <ac:cxnSpMkLst>
            <pc:docMk/>
            <pc:sldMk cId="1015729886" sldId="467"/>
            <ac:cxnSpMk id="15" creationId="{D2586FB2-63DE-9976-5DA4-23497EC32207}"/>
          </ac:cxnSpMkLst>
        </pc:cxnChg>
        <pc:cxnChg chg="add">
          <ac:chgData name="Jamie Burton" userId="391dafca-ee3c-4681-a23b-8f7b9ac4afc1" providerId="ADAL" clId="{12DA6915-D8DA-4C85-8B84-C3C872AE65B5}" dt="2026-09-21T17:09:46.418" v="582" actId="11529"/>
          <ac:cxnSpMkLst>
            <pc:docMk/>
            <pc:sldMk cId="1015729886" sldId="467"/>
            <ac:cxnSpMk id="18" creationId="{8FCC3B91-6973-09A5-0571-CC66A08AD779}"/>
          </ac:cxnSpMkLst>
        </pc:cxnChg>
        <pc:cxnChg chg="add mod">
          <ac:chgData name="Jamie Burton" userId="391dafca-ee3c-4681-a23b-8f7b9ac4afc1" providerId="ADAL" clId="{12DA6915-D8DA-4C85-8B84-C3C872AE65B5}" dt="2026-09-21T17:10:06.675" v="586" actId="1076"/>
          <ac:cxnSpMkLst>
            <pc:docMk/>
            <pc:sldMk cId="1015729886" sldId="467"/>
            <ac:cxnSpMk id="19" creationId="{56D8ECF2-AA25-C120-1B8F-C3FF7E141F77}"/>
          </ac:cxnSpMkLst>
        </pc:cxnChg>
        <pc:cxnChg chg="add mod">
          <ac:chgData name="Jamie Burton" userId="391dafca-ee3c-4681-a23b-8f7b9ac4afc1" providerId="ADAL" clId="{12DA6915-D8DA-4C85-8B84-C3C872AE65B5}" dt="2026-09-21T17:10:01.751" v="585" actId="1076"/>
          <ac:cxnSpMkLst>
            <pc:docMk/>
            <pc:sldMk cId="1015729886" sldId="467"/>
            <ac:cxnSpMk id="20" creationId="{CC62871F-39F5-18C5-A684-BCED41A96F1D}"/>
          </ac:cxnSpMkLst>
        </pc:cxnChg>
        <pc:cxnChg chg="add mod">
          <ac:chgData name="Jamie Burton" userId="391dafca-ee3c-4681-a23b-8f7b9ac4afc1" providerId="ADAL" clId="{12DA6915-D8DA-4C85-8B84-C3C872AE65B5}" dt="2026-09-21T17:10:35.257" v="589"/>
          <ac:cxnSpMkLst>
            <pc:docMk/>
            <pc:sldMk cId="1015729886" sldId="467"/>
            <ac:cxnSpMk id="25" creationId="{50D48B53-00CC-360E-8539-0BB250B3EF34}"/>
          </ac:cxnSpMkLst>
        </pc:cxnChg>
      </pc:sldChg>
      <pc:sldChg chg="modSp new del mod">
        <pc:chgData name="Jamie Burton" userId="391dafca-ee3c-4681-a23b-8f7b9ac4afc1" providerId="ADAL" clId="{12DA6915-D8DA-4C85-8B84-C3C872AE65B5}" dt="2026-09-21T20:16:25.744" v="2253" actId="2696"/>
        <pc:sldMkLst>
          <pc:docMk/>
          <pc:sldMk cId="2227999821" sldId="468"/>
        </pc:sldMkLst>
        <pc:spChg chg="mod">
          <ac:chgData name="Jamie Burton" userId="391dafca-ee3c-4681-a23b-8f7b9ac4afc1" providerId="ADAL" clId="{12DA6915-D8DA-4C85-8B84-C3C872AE65B5}" dt="2026-09-21T20:15:59.191" v="2252" actId="2711"/>
          <ac:spMkLst>
            <pc:docMk/>
            <pc:sldMk cId="2227999821" sldId="468"/>
            <ac:spMk id="2" creationId="{6131F6C1-8C2F-78A0-8C9E-FF0897AEE66A}"/>
          </ac:spMkLst>
        </pc:spChg>
        <pc:spChg chg="mod">
          <ac:chgData name="Jamie Burton" userId="391dafca-ee3c-4681-a23b-8f7b9ac4afc1" providerId="ADAL" clId="{12DA6915-D8DA-4C85-8B84-C3C872AE65B5}" dt="2026-09-21T19:59:02.380" v="1957" actId="20577"/>
          <ac:spMkLst>
            <pc:docMk/>
            <pc:sldMk cId="2227999821" sldId="468"/>
            <ac:spMk id="3" creationId="{1EEB3B0B-D90A-C9CE-0A38-A1E9C83A4538}"/>
          </ac:spMkLst>
        </pc:spChg>
      </pc:sldChg>
      <pc:sldChg chg="add">
        <pc:chgData name="Jamie Burton" userId="391dafca-ee3c-4681-a23b-8f7b9ac4afc1" providerId="ADAL" clId="{12DA6915-D8DA-4C85-8B84-C3C872AE65B5}" dt="2026-09-21T20:16:50.766" v="2254"/>
        <pc:sldMkLst>
          <pc:docMk/>
          <pc:sldMk cId="4028205428" sldId="468"/>
        </pc:sldMkLst>
      </pc:sldChg>
      <pc:sldChg chg="modSp new mod modNotesTx">
        <pc:chgData name="Jamie Burton" userId="391dafca-ee3c-4681-a23b-8f7b9ac4afc1" providerId="ADAL" clId="{12DA6915-D8DA-4C85-8B84-C3C872AE65B5}" dt="2026-09-21T21:47:47.288" v="3096" actId="27636"/>
        <pc:sldMkLst>
          <pc:docMk/>
          <pc:sldMk cId="4146908161" sldId="469"/>
        </pc:sldMkLst>
        <pc:spChg chg="mod">
          <ac:chgData name="Jamie Burton" userId="391dafca-ee3c-4681-a23b-8f7b9ac4afc1" providerId="ADAL" clId="{12DA6915-D8DA-4C85-8B84-C3C872AE65B5}" dt="2026-09-21T21:46:29.796" v="3088" actId="113"/>
          <ac:spMkLst>
            <pc:docMk/>
            <pc:sldMk cId="4146908161" sldId="469"/>
            <ac:spMk id="2" creationId="{D8D5A8B5-F9AE-7426-3A7E-A874C2569356}"/>
          </ac:spMkLst>
        </pc:spChg>
        <pc:spChg chg="mod">
          <ac:chgData name="Jamie Burton" userId="391dafca-ee3c-4681-a23b-8f7b9ac4afc1" providerId="ADAL" clId="{12DA6915-D8DA-4C85-8B84-C3C872AE65B5}" dt="2026-09-21T21:47:47.288" v="3096" actId="27636"/>
          <ac:spMkLst>
            <pc:docMk/>
            <pc:sldMk cId="4146908161" sldId="469"/>
            <ac:spMk id="3" creationId="{8B0EE48F-65B0-99D9-BA1B-5ED127BD0AF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CAEB-7496-4C12-9A08-526B0D813A46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8D4E6-F64F-4999-AC2A-A008E685C04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224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0430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placements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7117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AB759-530A-46AC-842F-B07144F002F9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D8A0A-4898-40BF-9009-4DA7E611EAC1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5" descr="TAB_col_white_background.eps">
            <a:extLst>
              <a:ext uri="{FF2B5EF4-FFF2-40B4-BE49-F238E27FC236}">
                <a16:creationId xmlns:a16="http://schemas.microsoft.com/office/drawing/2014/main" id="{887D6F99-2EF2-1F83-1BD6-8285E4AE12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8075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B6232-AB33-4513-9527-F98CEC472D23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8A139-7ABE-46A1-B082-C2C77667394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5" descr="TAB_col_white_background.eps">
            <a:extLst>
              <a:ext uri="{FF2B5EF4-FFF2-40B4-BE49-F238E27FC236}">
                <a16:creationId xmlns:a16="http://schemas.microsoft.com/office/drawing/2014/main" id="{FE60EAC9-A391-A9BE-7D1E-8FC75741B4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3366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CD916-7149-4247-856D-87DAB39295C7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ACF840-035C-411F-BA81-AF7A8ED78138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5" descr="TAB_col_white_background.eps">
            <a:extLst>
              <a:ext uri="{FF2B5EF4-FFF2-40B4-BE49-F238E27FC236}">
                <a16:creationId xmlns:a16="http://schemas.microsoft.com/office/drawing/2014/main" id="{28FDAF6E-8F61-5741-1D8B-CD0520491F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4543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09641-23CB-4E80-A5B0-5F03D2E94610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7FA264-F771-4264-8DF0-4BB7F0DA3C6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5119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A4E03-F40B-4399-AC2E-A4C6E9D600B3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2BDDC-0BFC-44A0-A4BA-47C3E99EB1A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8332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8F7DA-80EC-4CF7-AB7B-078F533B953B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E6293-7DA2-4D9E-8605-5715E69AF2C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7412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E269B-21F6-4A71-848B-6E891C314B78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789173-A1D5-421E-B384-2A426DF314C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3807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648B1-3911-4AC2-8E3A-DF4A70CC86E7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3D388-5704-4C64-A883-D899E857066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823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AA9A3-945F-42AF-BCAE-8459AEA58868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4E2F5-7E8D-47B8-82FB-3832A72B6BDB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0308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F8105-8845-4543-9ED8-9E57E8E42CB7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F8E4D-CDF4-4B1F-BD52-35BFB528DB8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6737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76883-B614-42E6-9595-363FA777B038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15344-E335-44E9-ACDC-CB4826450486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036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6A7D1D-6254-4063-974C-6A2AE04E4B91}" type="datetimeFigureOut">
              <a:rPr lang="en-GB" smtClean="0"/>
              <a:pPr/>
              <a:t>21/09/2026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78614-5F41-4702-8E44-D9C8B2874F5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5" descr="TAB_col_white_background.eps">
            <a:extLst>
              <a:ext uri="{FF2B5EF4-FFF2-40B4-BE49-F238E27FC236}">
                <a16:creationId xmlns:a16="http://schemas.microsoft.com/office/drawing/2014/main" id="{ED4336BA-8714-4A44-D403-BE9A4D5D0116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27076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HUMS.doctoralacademy.CDT@manchester.ac.uk" TargetMode="External"/><Relationship Id="rId2" Type="http://schemas.openxmlformats.org/officeDocument/2006/relationships/hyperlink" Target="mailto:HUMS.doctoralacademy.support@manchester.ac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HUMS.doctoralacademy.funding@manchester.ac.uk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hyperlink" Target="https://livemanchesterac.sharepoint.com/sites/UOM-HUM-DA/PGR-Handbook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ECEC3A-C3A7-4C4C-9D30-8E9E495BAF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33"/>
            <a:ext cx="9252520" cy="6939390"/>
          </a:xfrm>
          <a:prstGeom prst="rect">
            <a:avLst/>
          </a:prstGeom>
        </p:spPr>
      </p:pic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683568" y="5661248"/>
            <a:ext cx="8154652" cy="1077218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Baskerville Old Face" panose="02020602080505020303" pitchFamily="18" charset="77"/>
              </a:rPr>
              <a:t>The Alliance Manchester Business School</a:t>
            </a:r>
          </a:p>
          <a:p>
            <a:pPr algn="ctr"/>
            <a:r>
              <a:rPr lang="en-US" sz="3200" b="1" dirty="0">
                <a:solidFill>
                  <a:schemeClr val="bg1">
                    <a:lumMod val="85000"/>
                  </a:schemeClr>
                </a:solidFill>
                <a:latin typeface="Baskerville Old Face" panose="02020602080505020303" pitchFamily="18" charset="77"/>
              </a:rPr>
              <a:t>PGR Induction Session</a:t>
            </a:r>
            <a:endParaRPr lang="en-GB" sz="3200" b="1" dirty="0">
              <a:solidFill>
                <a:schemeClr val="bg1">
                  <a:lumMod val="85000"/>
                </a:schemeClr>
              </a:solidFill>
              <a:latin typeface="Baskerville Old Face" panose="02020602080505020303" pitchFamily="18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0A65B7-CC59-074F-A358-2D9E59C88FA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8000"/>
          </a:blip>
          <a:stretch>
            <a:fillRect/>
          </a:stretch>
        </p:blipFill>
        <p:spPr>
          <a:xfrm>
            <a:off x="107503" y="116632"/>
            <a:ext cx="2389087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5" name="Rectangle 7184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id="{737A4B02-C85D-E6A3-6900-647848717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 r="27010" b="2"/>
          <a:stretch/>
        </p:blipFill>
        <p:spPr bwMode="auto">
          <a:xfrm>
            <a:off x="2650188" y="10"/>
            <a:ext cx="65013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7" name="Rectangle 7186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1834121" y="234315"/>
            <a:ext cx="5298059" cy="11247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b="1" dirty="0">
                <a:latin typeface="Baskerville Old Face" panose="02020602080505020303" pitchFamily="18" charset="77"/>
                <a:ea typeface="+mj-ea"/>
                <a:cs typeface="+mj-cs"/>
              </a:rPr>
              <a:t>What are we doing here? </a:t>
            </a:r>
          </a:p>
        </p:txBody>
      </p:sp>
      <p:sp>
        <p:nvSpPr>
          <p:cNvPr id="7189" name="Rectangle 718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91" name="Rectangle 719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3" name="Rectangle 3"/>
          <p:cNvSpPr txBox="1">
            <a:spLocks noChangeArrowheads="1"/>
          </p:cNvSpPr>
          <p:nvPr/>
        </p:nvSpPr>
        <p:spPr bwMode="auto">
          <a:xfrm>
            <a:off x="365228" y="2139378"/>
            <a:ext cx="5081880" cy="34240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defTabSz="914400" eaLnBrk="1" hangingPunct="1">
              <a:lnSpc>
                <a:spcPct val="90000"/>
              </a:lnSpc>
              <a:buNone/>
            </a:pPr>
            <a:r>
              <a:rPr lang="en-US" altLang="en-US" sz="2400" b="1" dirty="0">
                <a:latin typeface="Baskerville Old Face" panose="02020602080505020303" pitchFamily="18" charset="77"/>
                <a:ea typeface="+mn-ea"/>
                <a:cs typeface="+mn-cs"/>
              </a:rPr>
              <a:t>STRUCTURE: 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Introduction to UoM</a:t>
            </a:r>
          </a:p>
          <a:p>
            <a:pPr marL="144000" indent="-252000" defTabSz="914400" eaLnBrk="1" hangingPunct="1">
              <a:lnSpc>
                <a:spcPct val="90000"/>
              </a:lnSpc>
              <a:spcBef>
                <a:spcPts val="0"/>
              </a:spcBef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77"/>
                <a:ea typeface="+mn-ea"/>
                <a:cs typeface="+mn-cs"/>
              </a:rPr>
              <a:t>Intro… to Doctoral Academy (DA)  </a:t>
            </a: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Intro… to Alliance MBS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</a:rPr>
              <a:t>Intro… to PGR Team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Intro… to PGR Divisional Coordinators (DCOs)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Expectations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Handbook</a:t>
            </a:r>
          </a:p>
          <a:p>
            <a:pPr indent="-228600" defTabSz="914400" eaLnBrk="1" hangingPunct="1">
              <a:lnSpc>
                <a:spcPct val="90000"/>
              </a:lnSpc>
            </a:pPr>
            <a:r>
              <a:rPr lang="en-US" altLang="en-US" sz="2400" dirty="0">
                <a:latin typeface="Baskerville Old Face" panose="02020602080505020303" pitchFamily="18" charset="77"/>
                <a:ea typeface="+mn-ea"/>
                <a:cs typeface="+mn-cs"/>
              </a:rPr>
              <a:t>Key timelines</a:t>
            </a: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highlight>
                <a:srgbClr val="FFFF00"/>
              </a:highlight>
              <a:latin typeface="Baskerville Old Face" panose="02020602080505020303" pitchFamily="18" charset="77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295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2A4E7F3-E13F-FA49-5BB3-782AE72AF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665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D90E8-8773-55C2-6F11-B5EEBC9FA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832" y="548680"/>
            <a:ext cx="8136904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This morning…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81DBBB-959F-42AC-2702-215446DD3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77962"/>
              </p:ext>
            </p:extLst>
          </p:nvPr>
        </p:nvGraphicFramePr>
        <p:xfrm>
          <a:off x="34684" y="1412775"/>
          <a:ext cx="9074632" cy="5445081"/>
        </p:xfrm>
        <a:graphic>
          <a:graphicData uri="http://schemas.openxmlformats.org/drawingml/2006/table">
            <a:tbl>
              <a:tblPr firstRow="1" firstCol="1" bandRow="1"/>
              <a:tblGrid>
                <a:gridCol w="1861463">
                  <a:extLst>
                    <a:ext uri="{9D8B030D-6E8A-4147-A177-3AD203B41FA5}">
                      <a16:colId xmlns:a16="http://schemas.microsoft.com/office/drawing/2014/main" val="1824607542"/>
                    </a:ext>
                  </a:extLst>
                </a:gridCol>
                <a:gridCol w="853170">
                  <a:extLst>
                    <a:ext uri="{9D8B030D-6E8A-4147-A177-3AD203B41FA5}">
                      <a16:colId xmlns:a16="http://schemas.microsoft.com/office/drawing/2014/main" val="1135040325"/>
                    </a:ext>
                  </a:extLst>
                </a:gridCol>
                <a:gridCol w="2292055">
                  <a:extLst>
                    <a:ext uri="{9D8B030D-6E8A-4147-A177-3AD203B41FA5}">
                      <a16:colId xmlns:a16="http://schemas.microsoft.com/office/drawing/2014/main" val="2624437026"/>
                    </a:ext>
                  </a:extLst>
                </a:gridCol>
                <a:gridCol w="2361602">
                  <a:extLst>
                    <a:ext uri="{9D8B030D-6E8A-4147-A177-3AD203B41FA5}">
                      <a16:colId xmlns:a16="http://schemas.microsoft.com/office/drawing/2014/main" val="3747629789"/>
                    </a:ext>
                  </a:extLst>
                </a:gridCol>
                <a:gridCol w="1706342">
                  <a:extLst>
                    <a:ext uri="{9D8B030D-6E8A-4147-A177-3AD203B41FA5}">
                      <a16:colId xmlns:a16="http://schemas.microsoft.com/office/drawing/2014/main" val="3327740557"/>
                    </a:ext>
                  </a:extLst>
                </a:gridCol>
              </a:tblGrid>
              <a:tr h="296840"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94F4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Time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9FF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Session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9FF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Hosted by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9FF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Venue 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9F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769391"/>
                  </a:ext>
                </a:extLst>
              </a:tr>
              <a:tr h="587691"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 23 September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10.00- 10.45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Tea and Coffee and Registration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AMBS and Doctoral Academy (DA)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3.004 The Hive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3513690"/>
                  </a:ext>
                </a:extLst>
              </a:tr>
              <a:tr h="887010"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 23</a:t>
                      </a:r>
                      <a:r>
                        <a:rPr lang="en-GB" sz="1800" b="1" kern="100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September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10.45 - 11.00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Welcome from Deputy Head of School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 Stuart Hyde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Room 4.010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5574857"/>
                  </a:ext>
                </a:extLst>
              </a:tr>
              <a:tr h="691307"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 23 September</a:t>
                      </a:r>
                      <a:endParaRPr lang="en-GB" sz="1800" kern="1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11.00- 11.25</a:t>
                      </a:r>
                      <a:endParaRPr lang="en-GB" sz="18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Welcome from the PGR Director</a:t>
                      </a:r>
                      <a:endParaRPr lang="en-GB" sz="18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b="1" kern="10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 Jamie Burton </a:t>
                      </a:r>
                      <a:endParaRPr lang="en-GB" sz="1800" kern="1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kern="10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Room 4.010</a:t>
                      </a:r>
                      <a:endParaRPr lang="en-GB" sz="1800" kern="100" dirty="0">
                        <a:effectLst/>
                        <a:highlight>
                          <a:srgbClr val="FFFF00"/>
                        </a:highlight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458616"/>
                  </a:ext>
                </a:extLst>
              </a:tr>
              <a:tr h="2982233"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NEXT: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Wednesday 23 September 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11.30 - 12.30</a:t>
                      </a:r>
                      <a:endParaRPr lang="en-GB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Meet your Division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Prof Hening Liu 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A&amp;F PGR Divisional Coordinator (DCO)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 Gianluigi </a:t>
                      </a:r>
                      <a:r>
                        <a:rPr lang="en-GB" sz="1800" b="1" kern="100" dirty="0" err="1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Giustiziero</a:t>
                      </a: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IMP PGR DCO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 Ilma Chowdhury 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MSM PGR DCO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Dr Kara Ng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PMO PGR DCO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3.008 (A&amp;F)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3.013a (IMP)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Room 4.010 (MSM)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5725" marR="85725" algn="l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8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Room 3.015a (PMO)</a:t>
                      </a:r>
                      <a:endParaRPr lang="en-GB" sz="18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5111" marR="1511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21527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164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72A4E7F3-E13F-FA49-5BB3-782AE72AF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36655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D84FA61-3F03-EF94-1583-F832AFC39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9832" y="548680"/>
            <a:ext cx="8136904" cy="6480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b="1" dirty="0"/>
              <a:t>This afternoon…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721D155F-5C88-30BD-54A9-F3041CF4A3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915038"/>
              </p:ext>
            </p:extLst>
          </p:nvPr>
        </p:nvGraphicFramePr>
        <p:xfrm>
          <a:off x="179512" y="1484784"/>
          <a:ext cx="8712968" cy="5188266"/>
        </p:xfrm>
        <a:graphic>
          <a:graphicData uri="http://schemas.openxmlformats.org/drawingml/2006/table">
            <a:tbl>
              <a:tblPr/>
              <a:tblGrid>
                <a:gridCol w="1656184">
                  <a:extLst>
                    <a:ext uri="{9D8B030D-6E8A-4147-A177-3AD203B41FA5}">
                      <a16:colId xmlns:a16="http://schemas.microsoft.com/office/drawing/2014/main" val="151094451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58896554"/>
                    </a:ext>
                  </a:extLst>
                </a:gridCol>
                <a:gridCol w="2379451">
                  <a:extLst>
                    <a:ext uri="{9D8B030D-6E8A-4147-A177-3AD203B41FA5}">
                      <a16:colId xmlns:a16="http://schemas.microsoft.com/office/drawing/2014/main" val="2277058093"/>
                    </a:ext>
                  </a:extLst>
                </a:gridCol>
                <a:gridCol w="2098264">
                  <a:extLst>
                    <a:ext uri="{9D8B030D-6E8A-4147-A177-3AD203B41FA5}">
                      <a16:colId xmlns:a16="http://schemas.microsoft.com/office/drawing/2014/main" val="433266630"/>
                    </a:ext>
                  </a:extLst>
                </a:gridCol>
                <a:gridCol w="1354933">
                  <a:extLst>
                    <a:ext uri="{9D8B030D-6E8A-4147-A177-3AD203B41FA5}">
                      <a16:colId xmlns:a16="http://schemas.microsoft.com/office/drawing/2014/main" val="1915240146"/>
                    </a:ext>
                  </a:extLst>
                </a:gridCol>
              </a:tblGrid>
              <a:tr h="638586"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Session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C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C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Hosted by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Venue 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ctr" rtl="0" fontAlgn="base">
                        <a:buNone/>
                      </a:pP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82859265"/>
                  </a:ext>
                </a:extLst>
              </a:tr>
              <a:tr h="876612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 23 September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rgbClr val="002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D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12.30- 1.30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002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B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E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20B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B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3C0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E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2273"/>
                        </a:lnSpc>
                        <a:buNone/>
                      </a:pPr>
                      <a:r>
                        <a:rPr lang="en-US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>
                    <a:lnL w="6350" cap="flat" cmpd="sng" algn="ctr">
                      <a:solidFill>
                        <a:srgbClr val="80B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BF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F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3.004 The Hive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E0BF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0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0898086"/>
                  </a:ext>
                </a:extLst>
              </a:tr>
              <a:tr h="895522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 23 September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rgbClr val="A0D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0D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D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1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1.30 -2.30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A0DA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E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E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2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Training Programme (RTP)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E0E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E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E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B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2273"/>
                        </a:lnSpc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 Pietro Frigenti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>
                    <a:lnL w="6350" cap="flat" cmpd="sng" algn="ctr">
                      <a:solidFill>
                        <a:srgbClr val="40E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F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F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C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 3.049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40F1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0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0D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E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55925669"/>
                  </a:ext>
                </a:extLst>
              </a:tr>
              <a:tr h="876612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 23 September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rgbClr val="801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1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1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F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2.45 - 3.30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8012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2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2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600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Tour of AMBS Building and PGR Workspace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4025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B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B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2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Darren Cunningham and Jo Slater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>
                    <a:lnL w="6350" cap="flat" cmpd="sng" algn="ctr">
                      <a:solidFill>
                        <a:srgbClr val="00B3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C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C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 at reception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E0C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E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E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0E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328215270"/>
                  </a:ext>
                </a:extLst>
              </a:tr>
              <a:tr h="87661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Wednesday 23 September 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rgbClr val="C0F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F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F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3.30 onwards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C0F6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600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600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 your Student Representatives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600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2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2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F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School and Cohort Student Reps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>
                    <a:lnL w="6350" cap="flat" cmpd="sng" algn="ctr">
                      <a:solidFill>
                        <a:srgbClr val="002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 3.008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4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0E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0E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E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927178906"/>
                  </a:ext>
                </a:extLst>
              </a:tr>
              <a:tr h="876612"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Monday 28 September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1270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From 9.15</a:t>
                      </a:r>
                      <a:r>
                        <a:rPr lang="en-GB" sz="1600" b="0" i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4017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0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0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0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MIOIR Induction (</a:t>
                      </a:r>
                      <a:r>
                        <a:rPr lang="en-GB" sz="1600" b="1" i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*MIOIR students will be contacted separately)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80C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0F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F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F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lnSpc>
                          <a:spcPct val="102273"/>
                        </a:lnSpc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indent="0" algn="l" rtl="0" fontAlgn="base"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Prof Phil Shapira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>
                    <a:lnL w="6350" cap="flat" cmpd="sng" algn="ctr">
                      <a:solidFill>
                        <a:srgbClr val="20FB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spcAft>
                          <a:spcPts val="800"/>
                        </a:spcAft>
                        <a:buNone/>
                      </a:pPr>
                      <a:r>
                        <a:rPr lang="en-GB" sz="1600" b="1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Room 3.049</a:t>
                      </a:r>
                      <a:r>
                        <a:rPr lang="en-GB" sz="1600" b="0" i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48963" marR="48963" marT="24481" marB="24481" anchor="ctr">
                    <a:lnL w="6350" cap="flat" cmpd="sng" algn="ctr">
                      <a:solidFill>
                        <a:srgbClr val="00D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E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0E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0E9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7030A0"/>
                        </a:gs>
                        <a:gs pos="13000">
                          <a:schemeClr val="accent1">
                            <a:lumMod val="45000"/>
                            <a:lumOff val="55000"/>
                          </a:schemeClr>
                        </a:gs>
                        <a:gs pos="71000">
                          <a:schemeClr val="accent1">
                            <a:lumMod val="45000"/>
                            <a:lumOff val="55000"/>
                          </a:schemeClr>
                        </a:gs>
                        <a:gs pos="95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58123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8746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400050" y="976313"/>
            <a:ext cx="8743950" cy="4801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en-GB" altLang="en-US" sz="2800" i="1" dirty="0">
              <a:solidFill>
                <a:schemeClr val="bg1"/>
              </a:solidFill>
              <a:latin typeface="Baskerville Old Face" panose="02020602080505020303" pitchFamily="18" charset="77"/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675681" y="452981"/>
            <a:ext cx="619268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600" b="1" dirty="0">
                <a:latin typeface="Baskerville Old Face" panose="02020602080505020303" pitchFamily="18" charset="77"/>
              </a:rPr>
              <a:t>University Structure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12141" y="2275725"/>
            <a:ext cx="2170433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Faculty of Biology, Medicine &amp; Health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93145" y="2244365"/>
            <a:ext cx="2168024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Faculty of Science &amp; Engineering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60943" y="2686522"/>
            <a:ext cx="2032039" cy="1343155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Baskerville Old Face" panose="02020602080505020303" pitchFamily="18" charset="77"/>
              </a:rPr>
              <a:t>Faculty of Humanities (HUMS)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003879" y="1318795"/>
            <a:ext cx="3359889" cy="956930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  <a:latin typeface="Baskerville Old Face" panose="02020602080505020303" pitchFamily="18" charset="77"/>
              </a:rPr>
              <a:t>University of Manchester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98750" y="5114397"/>
            <a:ext cx="3566612" cy="1591419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Baskerville Old Face" panose="02020602080505020303" pitchFamily="18" charset="77"/>
              </a:rPr>
              <a:t>Alliance Manchester Business School 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Baskerville Old Face" panose="02020602080505020303" pitchFamily="18" charset="77"/>
              </a:rPr>
              <a:t>(Alliance MBS/AMBS)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93338" y="4171478"/>
            <a:ext cx="1698613" cy="110578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School of Arts, Languages &amp; Cultures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56298" y="5637051"/>
            <a:ext cx="1839509" cy="110578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School of Education, Environment &amp; Development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06349" y="4437113"/>
            <a:ext cx="1854820" cy="110578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School of Social Sciences (</a:t>
            </a:r>
            <a:r>
              <a:rPr lang="en-GB" dirty="0" err="1">
                <a:solidFill>
                  <a:schemeClr val="bg1"/>
                </a:solidFill>
                <a:latin typeface="Baskerville Old Face" panose="02020602080505020303" pitchFamily="18" charset="77"/>
              </a:rPr>
              <a:t>SoSS</a:t>
            </a:r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)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H="1">
            <a:off x="2420647" y="4029677"/>
            <a:ext cx="647847" cy="407436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4191092" y="4171478"/>
            <a:ext cx="13579" cy="81852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>
            <a:off x="4988364" y="4171478"/>
            <a:ext cx="1483029" cy="1371421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5327269" y="3915524"/>
            <a:ext cx="1848784" cy="631652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5AB9511-B204-E8FB-28CE-F388BF7C6618}"/>
              </a:ext>
            </a:extLst>
          </p:cNvPr>
          <p:cNvCxnSpPr>
            <a:cxnSpLocks/>
          </p:cNvCxnSpPr>
          <p:nvPr/>
        </p:nvCxnSpPr>
        <p:spPr>
          <a:xfrm flipH="1">
            <a:off x="4191092" y="2364052"/>
            <a:ext cx="6789" cy="32247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03A2F8F-F623-62C1-384A-826D7B8772F6}"/>
              </a:ext>
            </a:extLst>
          </p:cNvPr>
          <p:cNvCxnSpPr>
            <a:cxnSpLocks/>
          </p:cNvCxnSpPr>
          <p:nvPr/>
        </p:nvCxnSpPr>
        <p:spPr>
          <a:xfrm flipH="1">
            <a:off x="2420647" y="2046100"/>
            <a:ext cx="524534" cy="229625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D5B3F00-A266-59F4-98DB-8C844EFAE98B}"/>
              </a:ext>
            </a:extLst>
          </p:cNvPr>
          <p:cNvCxnSpPr>
            <a:cxnSpLocks/>
          </p:cNvCxnSpPr>
          <p:nvPr/>
        </p:nvCxnSpPr>
        <p:spPr>
          <a:xfrm>
            <a:off x="6422466" y="2046100"/>
            <a:ext cx="470679" cy="229254"/>
          </a:xfrm>
          <a:prstGeom prst="straightConnector1">
            <a:avLst/>
          </a:prstGeom>
          <a:ln>
            <a:solidFill>
              <a:srgbClr val="7030A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60D8BDB-7854-48AA-DA1E-1608E73D2E1F}"/>
              </a:ext>
            </a:extLst>
          </p:cNvPr>
          <p:cNvSpPr txBox="1"/>
          <p:nvPr/>
        </p:nvSpPr>
        <p:spPr>
          <a:xfrm>
            <a:off x="5210129" y="2864217"/>
            <a:ext cx="1110466" cy="923330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dirty="0"/>
              <a:t>Doctoral Academy in HUMS</a:t>
            </a:r>
          </a:p>
        </p:txBody>
      </p:sp>
    </p:spTree>
    <p:extLst>
      <p:ext uri="{BB962C8B-B14F-4D97-AF65-F5344CB8AC3E}">
        <p14:creationId xmlns:p14="http://schemas.microsoft.com/office/powerpoint/2010/main" val="2443807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2483768" y="260648"/>
            <a:ext cx="65882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Who are we?-</a:t>
            </a:r>
            <a:r>
              <a:rPr lang="en-GB" altLang="en-US"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The Doctoral Academy </a:t>
            </a:r>
            <a:r>
              <a:rPr lang="en-GB" alt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Ground Floor, Ellen Wilkinson Building</a:t>
            </a:r>
            <a:endParaRPr lang="en-US" altLang="en-US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3" name="Rectangle 3"/>
          <p:cNvSpPr txBox="1">
            <a:spLocks noChangeArrowheads="1"/>
          </p:cNvSpPr>
          <p:nvPr/>
        </p:nvSpPr>
        <p:spPr bwMode="auto">
          <a:xfrm>
            <a:off x="99345" y="1268760"/>
            <a:ext cx="9044655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GB" altLang="en-US" sz="2200" b="1" u="sng" dirty="0">
                <a:latin typeface="Baskerville Old Face" panose="02020602080505020303" pitchFamily="18" charset="77"/>
              </a:rPr>
              <a:t>Academic lead: </a:t>
            </a:r>
          </a:p>
          <a:p>
            <a:pPr eaLnBrk="1" hangingPunct="1">
              <a:spcBef>
                <a:spcPts val="0"/>
              </a:spcBef>
              <a:buFont typeface="Arial" pitchFamily="34" charset="0"/>
              <a:buNone/>
            </a:pPr>
            <a:r>
              <a:rPr lang="en-GB" altLang="en-US" sz="2200" b="1" dirty="0">
                <a:latin typeface="Baskerville Old Face" panose="02020602080505020303" pitchFamily="18" charset="77"/>
              </a:rPr>
              <a:t>Dr Admos Chimhowu, Associate Dean for Postgraduate Research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GB" altLang="en-US" sz="2200" b="1" u="sng" dirty="0">
                <a:latin typeface="Baskerville Old Face" panose="02020602080505020303" pitchFamily="18" charset="77"/>
              </a:rPr>
              <a:t>Professional Support staff team </a:t>
            </a:r>
            <a:r>
              <a:rPr lang="en-GB" altLang="en-US" sz="2200" b="1" dirty="0">
                <a:latin typeface="Baskerville Old Face" panose="02020602080505020303" pitchFamily="18" charset="77"/>
              </a:rPr>
              <a:t>including:</a:t>
            </a:r>
          </a:p>
          <a:p>
            <a:pPr algn="just" eaLnBrk="1" hangingPunct="1">
              <a:buFont typeface="Arial" pitchFamily="34" charset="0"/>
              <a:buNone/>
            </a:pPr>
            <a:r>
              <a:rPr lang="en-GB" altLang="en-US" sz="2200" b="1" dirty="0">
                <a:latin typeface="Baskerville Old Face" panose="02020602080505020303" pitchFamily="18" charset="77"/>
              </a:rPr>
              <a:t>Progression &amp; Welfare (P&amp;W)/Student Experience team</a:t>
            </a:r>
          </a:p>
          <a:p>
            <a:pPr algn="just" eaLnBrk="1" hangingPunct="1">
              <a:buNone/>
            </a:pPr>
            <a:r>
              <a:rPr lang="en-GB" altLang="en-US" sz="2200" dirty="0">
                <a:latin typeface="Baskerville Old Face" panose="02020602080505020303" pitchFamily="18" charset="77"/>
                <a:hlinkClick r:id="rId2"/>
              </a:rPr>
              <a:t>HUMS.doctoralacademy.support@manchester.ac.uk</a:t>
            </a:r>
            <a:r>
              <a:rPr lang="en-GB" altLang="en-US" sz="2200" dirty="0">
                <a:latin typeface="Baskerville Old Face" panose="02020602080505020303" pitchFamily="18" charset="77"/>
              </a:rPr>
              <a:t> </a:t>
            </a:r>
          </a:p>
          <a:p>
            <a:pPr marL="342900" indent="-342900" eaLnBrk="1" hangingPunct="1"/>
            <a:r>
              <a:rPr lang="en-GB" altLang="en-US" sz="2200" dirty="0">
                <a:latin typeface="Baskerville Old Face" panose="02020602080505020303" pitchFamily="18" charset="77"/>
              </a:rPr>
              <a:t>Joanne Marsh – PGR Coordinator (Experience)</a:t>
            </a:r>
          </a:p>
          <a:p>
            <a:pPr marL="342900" indent="-342900" eaLnBrk="1" hangingPunct="1"/>
            <a:r>
              <a:rPr lang="en-GB" altLang="en-US" sz="2200" dirty="0">
                <a:latin typeface="Baskerville Old Face" panose="02020602080505020303" pitchFamily="18" charset="77"/>
              </a:rPr>
              <a:t>Lynne Barlow-Cheetham – PGR Coordinator P&amp;W (including Research Training Programme queries and day-to-day queries*).  </a:t>
            </a:r>
          </a:p>
          <a:p>
            <a:pPr marL="342900" indent="-342900" eaLnBrk="1" hangingPunct="1"/>
            <a:r>
              <a:rPr lang="en-US" altLang="en-US" sz="2200" i="1" dirty="0">
                <a:latin typeface="Baskerville Old Face" panose="02020602080505020303" pitchFamily="18" charset="77"/>
              </a:rPr>
              <a:t>(*For PGRs on the Manchester-Melbourne Dual Award, day-to-day queries should be addressed to Sandra Bundy-Palmer at </a:t>
            </a:r>
            <a:r>
              <a:rPr lang="en-US" altLang="en-US" sz="2200" i="1" dirty="0">
                <a:latin typeface="Baskerville Old Face" panose="02020602080505020303" pitchFamily="18" charset="77"/>
                <a:hlinkClick r:id="rId3"/>
              </a:rPr>
              <a:t>HUMS.doctoralacademy.CDT@manchester.ac.uk</a:t>
            </a:r>
            <a:r>
              <a:rPr lang="en-US" altLang="en-US" sz="2200" i="1" dirty="0">
                <a:latin typeface="Baskerville Old Face" panose="02020602080505020303" pitchFamily="18" charset="77"/>
              </a:rPr>
              <a:t>) 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</a:pPr>
            <a:r>
              <a:rPr lang="en-GB" altLang="en-US" sz="2200" dirty="0">
                <a:latin typeface="Baskerville Old Face" panose="02020602080505020303" pitchFamily="18" charset="77"/>
              </a:rPr>
              <a:t>Angel Shing - </a:t>
            </a:r>
            <a:r>
              <a:rPr lang="en-GB" sz="2200" dirty="0">
                <a:latin typeface="Baskerville Old Face" panose="02020602080505020303" pitchFamily="18" charset="77"/>
              </a:rPr>
              <a:t>PGR Operations Assistant (Examinations) </a:t>
            </a:r>
            <a:endParaRPr lang="en-GB" altLang="en-US" sz="2200" dirty="0">
              <a:latin typeface="Baskerville Old Face" panose="02020602080505020303" pitchFamily="18" charset="77"/>
            </a:endParaRPr>
          </a:p>
          <a:p>
            <a:pPr algn="just" eaLnBrk="1" hangingPunct="1">
              <a:buNone/>
            </a:pPr>
            <a:r>
              <a:rPr lang="en-GB" altLang="en-US" sz="2200" b="1" dirty="0">
                <a:latin typeface="Baskerville Old Face" panose="02020602080505020303" pitchFamily="18" charset="77"/>
              </a:rPr>
              <a:t>Funding team</a:t>
            </a:r>
          </a:p>
          <a:p>
            <a:pPr algn="just" eaLnBrk="1" hangingPunct="1">
              <a:buNone/>
            </a:pPr>
            <a:r>
              <a:rPr lang="en-GB" altLang="en-US" sz="2200" dirty="0">
                <a:latin typeface="Baskerville Old Face" panose="02020602080505020303" pitchFamily="18" charset="77"/>
                <a:hlinkClick r:id="rId4"/>
              </a:rPr>
              <a:t>HUMS.doctoralacademy.funding@manchester.ac.uk</a:t>
            </a:r>
            <a:r>
              <a:rPr lang="en-GB" altLang="en-US" sz="2200" dirty="0">
                <a:latin typeface="Baskerville Old Face" panose="02020602080505020303" pitchFamily="18" charset="77"/>
              </a:rPr>
              <a:t> </a:t>
            </a:r>
          </a:p>
          <a:p>
            <a:pPr algn="just" eaLnBrk="1" hangingPunct="1">
              <a:buNone/>
            </a:pPr>
            <a:endParaRPr lang="en-GB" altLang="en-US" sz="2200" dirty="0">
              <a:latin typeface="Baskerville Old Face" panose="02020602080505020303" pitchFamily="18" charset="77"/>
            </a:endParaRPr>
          </a:p>
          <a:p>
            <a:pPr algn="just" eaLnBrk="1" hangingPunct="1">
              <a:buNone/>
            </a:pPr>
            <a:endParaRPr lang="en-GB" altLang="en-US" sz="2200" dirty="0">
              <a:latin typeface="Baskerville Old Face" panose="02020602080505020303" pitchFamily="18" charset="77"/>
            </a:endParaRPr>
          </a:p>
          <a:p>
            <a:pPr algn="just" eaLnBrk="1" hangingPunct="1">
              <a:buFont typeface="Arial" pitchFamily="34" charset="0"/>
              <a:buNone/>
            </a:pPr>
            <a:endParaRPr lang="en-GB" altLang="en-US" sz="2800" dirty="0">
              <a:highlight>
                <a:srgbClr val="FFFF00"/>
              </a:highlight>
              <a:latin typeface="Baskerville Old Face" panose="020206020805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5447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1429769" y="215920"/>
            <a:ext cx="725487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latin typeface="Baskerville Old Face" panose="02020602080505020303" pitchFamily="18" charset="77"/>
              </a:rPr>
              <a:t>Alliance MBS School Structure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latin typeface="Baskerville Old Face" panose="02020602080505020303" pitchFamily="18" charset="77"/>
              </a:rPr>
              <a:t>Head &amp; Deputy 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63" y="4506615"/>
            <a:ext cx="44874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Baskerville Old Face" panose="02020602080505020303" pitchFamily="18" charset="77"/>
              </a:rPr>
              <a:t>Professor </a:t>
            </a:r>
          </a:p>
          <a:p>
            <a:pPr algn="ctr"/>
            <a:r>
              <a:rPr lang="en-GB" sz="3200" dirty="0">
                <a:latin typeface="Baskerville Old Face" panose="02020602080505020303" pitchFamily="18" charset="77"/>
              </a:rPr>
              <a:t>Stuart Hyde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552" y="1844824"/>
            <a:ext cx="35472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Baskerville Old Face" panose="02020602080505020303" pitchFamily="18" charset="77"/>
              </a:rPr>
              <a:t>Professor </a:t>
            </a:r>
          </a:p>
          <a:p>
            <a:pPr algn="ctr"/>
            <a:r>
              <a:rPr lang="en-GB" sz="3200" dirty="0">
                <a:latin typeface="Baskerville Old Face" panose="02020602080505020303" pitchFamily="18" charset="77"/>
              </a:rPr>
              <a:t>Ken McPhail</a:t>
            </a:r>
          </a:p>
        </p:txBody>
      </p:sp>
      <p:pic>
        <p:nvPicPr>
          <p:cNvPr id="3074" name="Picture 2" descr="Ken McPhail">
            <a:extLst>
              <a:ext uri="{FF2B5EF4-FFF2-40B4-BE49-F238E27FC236}">
                <a16:creationId xmlns:a16="http://schemas.microsoft.com/office/drawing/2014/main" id="{A8A003A4-4EB4-119E-2221-45326880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03675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4" descr="Leadership team - Stuart Hyde">
            <a:extLst>
              <a:ext uri="{FF2B5EF4-FFF2-40B4-BE49-F238E27FC236}">
                <a16:creationId xmlns:a16="http://schemas.microsoft.com/office/drawing/2014/main" id="{D4105FC7-42D1-A3C2-BEA9-47458ECBA5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978424"/>
            <a:ext cx="21336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8765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7"/>
          <p:cNvSpPr>
            <a:spLocks noChangeArrowheads="1"/>
          </p:cNvSpPr>
          <p:nvPr/>
        </p:nvSpPr>
        <p:spPr bwMode="auto">
          <a:xfrm>
            <a:off x="400050" y="976313"/>
            <a:ext cx="8743950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Char char="§"/>
            </a:pPr>
            <a:endParaRPr lang="en-GB" altLang="en-US" sz="2800" i="1" dirty="0">
              <a:solidFill>
                <a:schemeClr val="bg1"/>
              </a:solidFill>
              <a:latin typeface="Baskerville Old Face" panose="02020602080505020303" pitchFamily="18" charset="77"/>
            </a:endParaRPr>
          </a:p>
        </p:txBody>
      </p:sp>
      <p:sp>
        <p:nvSpPr>
          <p:cNvPr id="14341" name="Rectangle 6"/>
          <p:cNvSpPr>
            <a:spLocks noChangeArrowheads="1"/>
          </p:cNvSpPr>
          <p:nvPr/>
        </p:nvSpPr>
        <p:spPr bwMode="auto">
          <a:xfrm>
            <a:off x="2355758" y="496823"/>
            <a:ext cx="652574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latin typeface="Baskerville Old Face" panose="02020602080505020303" pitchFamily="18" charset="77"/>
              </a:rPr>
              <a:t>School Structure: </a:t>
            </a:r>
            <a:r>
              <a:rPr lang="en-GB" altLang="en-US" b="1" u="sng" dirty="0">
                <a:latin typeface="Baskerville Old Face" panose="02020602080505020303" pitchFamily="18" charset="77"/>
              </a:rPr>
              <a:t>Heads of Division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75033" y="1524436"/>
            <a:ext cx="1874946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Accounting &amp; Finance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84456" y="1524436"/>
            <a:ext cx="1936269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People, Management &amp; Organisations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30259" y="1540202"/>
            <a:ext cx="1936369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Management Science &amp; Marketing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480122" y="1538607"/>
            <a:ext cx="1893454" cy="109515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bg1"/>
                </a:solidFill>
                <a:latin typeface="Baskerville Old Face" panose="02020602080505020303" pitchFamily="18" charset="77"/>
              </a:rPr>
              <a:t>Innovation Management &amp; Policy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471387" y="5144062"/>
            <a:ext cx="2073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Baskerville Old Face" panose="02020602080505020303" pitchFamily="18" charset="77"/>
              </a:rPr>
              <a:t>Professor Silvia Massini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52801" y="5165088"/>
            <a:ext cx="2073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Baskerville Old Face" panose="02020602080505020303" pitchFamily="18" charset="77"/>
              </a:rPr>
              <a:t>Professor Michelle Carter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72421" y="5117021"/>
            <a:ext cx="2073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Baskerville Old Face" panose="02020602080505020303" pitchFamily="18" charset="77"/>
              </a:rPr>
              <a:t>Professor </a:t>
            </a:r>
          </a:p>
          <a:p>
            <a:pPr algn="ctr"/>
            <a:r>
              <a:rPr lang="en-GB" dirty="0">
                <a:latin typeface="Baskerville Old Face" panose="02020602080505020303" pitchFamily="18" charset="77"/>
              </a:rPr>
              <a:t>Daniel Nyberg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74E46D-D25F-280D-56BF-0059FB2C7B03}"/>
              </a:ext>
            </a:extLst>
          </p:cNvPr>
          <p:cNvSpPr txBox="1"/>
          <p:nvPr/>
        </p:nvSpPr>
        <p:spPr>
          <a:xfrm>
            <a:off x="205415" y="5165088"/>
            <a:ext cx="2073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Baskerville Old Face" panose="02020602080505020303" pitchFamily="18" charset="77"/>
              </a:rPr>
              <a:t>Professor Javed Siddiqui</a:t>
            </a:r>
          </a:p>
        </p:txBody>
      </p:sp>
      <p:pic>
        <p:nvPicPr>
          <p:cNvPr id="1026" name="Picture 2" descr="Michelle Carter, Director of Equality, Diversity, and Inclusion (EDI) at AMBS">
            <a:extLst>
              <a:ext uri="{FF2B5EF4-FFF2-40B4-BE49-F238E27FC236}">
                <a16:creationId xmlns:a16="http://schemas.microsoft.com/office/drawing/2014/main" id="{B8605B04-B218-FB85-62D8-63DF0E7BE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804" y="2858605"/>
            <a:ext cx="2133599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C607EC-CF2D-3C02-EC6A-72B3F5D16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2858604"/>
            <a:ext cx="1789224" cy="2133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F60A4A-D24A-DFE1-A277-63261C1D5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003" y="2882644"/>
            <a:ext cx="1893454" cy="21681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5089EE-29B3-431E-D712-B473C4038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033" y="2882643"/>
            <a:ext cx="1986516" cy="2168197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1A590795-36F0-4C6F-1C1B-5F5E53815F47}"/>
              </a:ext>
            </a:extLst>
          </p:cNvPr>
          <p:cNvSpPr txBox="1">
            <a:spLocks/>
          </p:cNvSpPr>
          <p:nvPr/>
        </p:nvSpPr>
        <p:spPr>
          <a:xfrm>
            <a:off x="-198276" y="5490986"/>
            <a:ext cx="954055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b="1" dirty="0"/>
              <a:t>Subject Area Group (SAG) Heads &amp; Research Group Heads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2586FB2-63DE-9976-5DA4-23497EC32207}"/>
              </a:ext>
            </a:extLst>
          </p:cNvPr>
          <p:cNvCxnSpPr/>
          <p:nvPr/>
        </p:nvCxnSpPr>
        <p:spPr>
          <a:xfrm>
            <a:off x="0" y="602128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FCC3B91-6973-09A5-0571-CC66A08AD779}"/>
              </a:ext>
            </a:extLst>
          </p:cNvPr>
          <p:cNvCxnSpPr/>
          <p:nvPr/>
        </p:nvCxnSpPr>
        <p:spPr>
          <a:xfrm>
            <a:off x="2355758" y="5763352"/>
            <a:ext cx="0" cy="545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D8ECF2-AA25-C120-1B8F-C3FF7E141F77}"/>
              </a:ext>
            </a:extLst>
          </p:cNvPr>
          <p:cNvCxnSpPr/>
          <p:nvPr/>
        </p:nvCxnSpPr>
        <p:spPr>
          <a:xfrm>
            <a:off x="6984456" y="5671811"/>
            <a:ext cx="0" cy="545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C62871F-39F5-18C5-A684-BCED41A96F1D}"/>
              </a:ext>
            </a:extLst>
          </p:cNvPr>
          <p:cNvCxnSpPr/>
          <p:nvPr/>
        </p:nvCxnSpPr>
        <p:spPr>
          <a:xfrm>
            <a:off x="4661599" y="5671811"/>
            <a:ext cx="0" cy="5459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Down 20">
            <a:extLst>
              <a:ext uri="{FF2B5EF4-FFF2-40B4-BE49-F238E27FC236}">
                <a16:creationId xmlns:a16="http://schemas.microsoft.com/office/drawing/2014/main" id="{5F33027B-513E-B881-526F-DA827976086C}"/>
              </a:ext>
            </a:extLst>
          </p:cNvPr>
          <p:cNvSpPr/>
          <p:nvPr/>
        </p:nvSpPr>
        <p:spPr>
          <a:xfrm rot="10800000">
            <a:off x="1115616" y="5811419"/>
            <a:ext cx="96886" cy="346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row: Down 26">
            <a:extLst>
              <a:ext uri="{FF2B5EF4-FFF2-40B4-BE49-F238E27FC236}">
                <a16:creationId xmlns:a16="http://schemas.microsoft.com/office/drawing/2014/main" id="{04E7686D-E7C7-F335-1840-2914A088A4C7}"/>
              </a:ext>
            </a:extLst>
          </p:cNvPr>
          <p:cNvSpPr/>
          <p:nvPr/>
        </p:nvSpPr>
        <p:spPr>
          <a:xfrm rot="10800000">
            <a:off x="3499015" y="5817435"/>
            <a:ext cx="96886" cy="346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AEF14F84-E638-04C1-F84F-1239E69135F7}"/>
              </a:ext>
            </a:extLst>
          </p:cNvPr>
          <p:cNvSpPr/>
          <p:nvPr/>
        </p:nvSpPr>
        <p:spPr>
          <a:xfrm rot="10800000">
            <a:off x="5664629" y="5811419"/>
            <a:ext cx="96886" cy="346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814190BF-22C4-7079-C2AB-AD1E8367DB5F}"/>
              </a:ext>
            </a:extLst>
          </p:cNvPr>
          <p:cNvSpPr/>
          <p:nvPr/>
        </p:nvSpPr>
        <p:spPr>
          <a:xfrm rot="10800000">
            <a:off x="7901190" y="5806844"/>
            <a:ext cx="96886" cy="34692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729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42E40ED0-674D-584E-85AA-00896743D29B}"/>
              </a:ext>
            </a:extLst>
          </p:cNvPr>
          <p:cNvSpPr txBox="1"/>
          <p:nvPr/>
        </p:nvSpPr>
        <p:spPr>
          <a:xfrm>
            <a:off x="2411760" y="475972"/>
            <a:ext cx="6449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Baskerville Old Face" panose="02020602080505020303" pitchFamily="18" charset="77"/>
              </a:rPr>
              <a:t>Alliance MBS </a:t>
            </a:r>
            <a:r>
              <a:rPr lang="en-US" sz="3200" b="1" u="sng" dirty="0">
                <a:latin typeface="Baskerville Old Face" panose="02020602080505020303" pitchFamily="18" charset="77"/>
              </a:rPr>
              <a:t>PGR</a:t>
            </a:r>
            <a:r>
              <a:rPr lang="en-US" sz="3200" b="1" dirty="0">
                <a:latin typeface="Baskerville Old Face" panose="02020602080505020303" pitchFamily="18" charset="77"/>
              </a:rPr>
              <a:t> Who are we?</a:t>
            </a:r>
          </a:p>
        </p:txBody>
      </p:sp>
      <p:pic>
        <p:nvPicPr>
          <p:cNvPr id="4102" name="Picture 6" descr="Stefan Zagelmeyer">
            <a:extLst>
              <a:ext uri="{FF2B5EF4-FFF2-40B4-BE49-F238E27FC236}">
                <a16:creationId xmlns:a16="http://schemas.microsoft.com/office/drawing/2014/main" id="{883AF093-B6D0-5760-7662-3A9EC3AF3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966" y="1515629"/>
            <a:ext cx="1666505" cy="219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CB4E20-0825-5CC0-24D5-038752BE277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2079" y="4423374"/>
            <a:ext cx="2309681" cy="1755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GB" sz="2400" dirty="0">
                <a:latin typeface="Baskerville Old Face" panose="02020602080505020303" pitchFamily="18" charset="77"/>
              </a:rPr>
              <a:t>Professor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i="0" u="none" strike="noStrike" dirty="0">
                <a:solidFill>
                  <a:srgbClr val="323232"/>
                </a:solidFill>
                <a:effectLst/>
                <a:latin typeface="Baskerville Old Face" panose="02020602080505020303" pitchFamily="18" charset="77"/>
              </a:rPr>
              <a:t>Heiner </a:t>
            </a:r>
            <a:r>
              <a:rPr lang="en-GB" sz="2400" i="0" u="none" strike="noStrike" dirty="0" err="1">
                <a:solidFill>
                  <a:srgbClr val="323232"/>
                </a:solidFill>
                <a:effectLst/>
                <a:latin typeface="Baskerville Old Face" panose="02020602080505020303" pitchFamily="18" charset="77"/>
              </a:rPr>
              <a:t>Evanschitzky</a:t>
            </a:r>
            <a:endParaRPr lang="en-GB" sz="2400" i="0" u="none" strike="noStrike" dirty="0">
              <a:solidFill>
                <a:srgbClr val="323232"/>
              </a:solidFill>
              <a:effectLst/>
              <a:latin typeface="Baskerville Old Face" panose="02020602080505020303" pitchFamily="18" charset="77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b="1" dirty="0">
                <a:latin typeface="Baskerville Old Face" panose="02020602080505020303" pitchFamily="18" charset="77"/>
              </a:rPr>
              <a:t>Research Director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145A5B4-16BB-FCE8-6AA3-7BF281AB91A3}"/>
              </a:ext>
            </a:extLst>
          </p:cNvPr>
          <p:cNvSpPr txBox="1">
            <a:spLocks/>
          </p:cNvSpPr>
          <p:nvPr/>
        </p:nvSpPr>
        <p:spPr>
          <a:xfrm>
            <a:off x="1987663" y="4352288"/>
            <a:ext cx="3096344" cy="109042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 dirty="0">
                <a:latin typeface="Baskerville Old Face" panose="02020602080505020303" pitchFamily="18" charset="77"/>
              </a:rPr>
              <a:t>Professor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dirty="0">
                <a:latin typeface="Baskerville Old Face" panose="02020602080505020303" pitchFamily="18" charset="77"/>
              </a:rPr>
              <a:t>Jamie Burton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b="1" dirty="0">
                <a:latin typeface="Baskerville Old Face" panose="02020602080505020303" pitchFamily="18" charset="77"/>
              </a:rPr>
              <a:t>PGR Director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605132CE-0B95-6963-9C3F-D637EC49A0C5}"/>
              </a:ext>
            </a:extLst>
          </p:cNvPr>
          <p:cNvSpPr txBox="1">
            <a:spLocks/>
          </p:cNvSpPr>
          <p:nvPr/>
        </p:nvSpPr>
        <p:spPr>
          <a:xfrm>
            <a:off x="6804373" y="4385790"/>
            <a:ext cx="2520280" cy="109042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 i="0" u="none" strike="noStrike" dirty="0">
                <a:effectLst/>
                <a:latin typeface="Baskerville Old Face" panose="02020602080505020303" pitchFamily="18" charset="77"/>
              </a:rPr>
              <a:t>Dr Stefan </a:t>
            </a:r>
            <a:r>
              <a:rPr lang="en-GB" sz="2400" i="0" u="none" strike="noStrike" dirty="0" err="1">
                <a:effectLst/>
                <a:latin typeface="Baskerville Old Face" panose="02020602080505020303" pitchFamily="18" charset="77"/>
              </a:rPr>
              <a:t>Zagelmeyer</a:t>
            </a:r>
            <a:endParaRPr lang="en-GB" sz="2400" i="0" u="none" strike="noStrike" dirty="0">
              <a:effectLst/>
              <a:latin typeface="Baskerville Old Face" panose="02020602080505020303" pitchFamily="18" charset="77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b="1" dirty="0">
                <a:latin typeface="Baskerville Old Face" panose="02020602080505020303" pitchFamily="18" charset="77"/>
              </a:rPr>
              <a:t>DBA Director</a:t>
            </a:r>
            <a:endParaRPr lang="en-GB" sz="2400" b="1" i="0" u="none" strike="noStrike" dirty="0">
              <a:effectLst/>
              <a:latin typeface="Baskerville Old Face" panose="02020602080505020303" pitchFamily="18" charset="77"/>
            </a:endParaRPr>
          </a:p>
        </p:txBody>
      </p:sp>
      <p:pic>
        <p:nvPicPr>
          <p:cNvPr id="6" name="Picture 2" descr="Heiner Evanschitzky">
            <a:extLst>
              <a:ext uri="{FF2B5EF4-FFF2-40B4-BE49-F238E27FC236}">
                <a16:creationId xmlns:a16="http://schemas.microsoft.com/office/drawing/2014/main" id="{FD1A2FC2-E859-854A-F986-006CCA789B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5" t="-588" r="16007" b="-1240"/>
          <a:stretch/>
        </p:blipFill>
        <p:spPr bwMode="auto">
          <a:xfrm>
            <a:off x="323529" y="1515629"/>
            <a:ext cx="1584175" cy="1944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39FCDB-951D-E27E-359F-BE26DE9E01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7159" y="1520069"/>
            <a:ext cx="1468018" cy="2080543"/>
          </a:xfrm>
          <a:prstGeom prst="rect">
            <a:avLst/>
          </a:prstGeom>
        </p:spPr>
      </p:pic>
      <p:pic>
        <p:nvPicPr>
          <p:cNvPr id="8" name="Picture 7" descr="Pietro Paolo Frigenti profile photo.">
            <a:extLst>
              <a:ext uri="{FF2B5EF4-FFF2-40B4-BE49-F238E27FC236}">
                <a16:creationId xmlns:a16="http://schemas.microsoft.com/office/drawing/2014/main" id="{C3B64E1A-D15F-84BF-A755-364D8D512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007" y="1520069"/>
            <a:ext cx="1460651" cy="1891107"/>
          </a:xfrm>
          <a:prstGeom prst="rect">
            <a:avLst/>
          </a:prstGeom>
        </p:spPr>
      </p:pic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AF165E6B-AE1F-C754-6B3B-0755FF2B9156}"/>
              </a:ext>
            </a:extLst>
          </p:cNvPr>
          <p:cNvSpPr txBox="1">
            <a:spLocks/>
          </p:cNvSpPr>
          <p:nvPr/>
        </p:nvSpPr>
        <p:spPr>
          <a:xfrm>
            <a:off x="4659909" y="4352288"/>
            <a:ext cx="2081704" cy="2087623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 dirty="0">
                <a:latin typeface="Baskerville Old Face" panose="02020602080505020303" pitchFamily="18" charset="77"/>
              </a:rPr>
              <a:t>Dr Pietro Paolo Frigenti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GB" sz="2400" dirty="0">
                <a:latin typeface="Baskerville Old Face" panose="02020602080505020303" pitchFamily="18" charset="77"/>
              </a:rPr>
              <a:t>Research Training Programme (RTP) </a:t>
            </a:r>
            <a:r>
              <a:rPr lang="en-GB" sz="2400" b="1" dirty="0">
                <a:latin typeface="Baskerville Old Face" panose="02020602080505020303" pitchFamily="18" charset="77"/>
              </a:rPr>
              <a:t>Director</a:t>
            </a:r>
          </a:p>
        </p:txBody>
      </p:sp>
    </p:spTree>
    <p:extLst>
      <p:ext uri="{BB962C8B-B14F-4D97-AF65-F5344CB8AC3E}">
        <p14:creationId xmlns:p14="http://schemas.microsoft.com/office/powerpoint/2010/main" val="1246777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6"/>
          <p:cNvSpPr>
            <a:spLocks noChangeArrowheads="1"/>
          </p:cNvSpPr>
          <p:nvPr/>
        </p:nvSpPr>
        <p:spPr bwMode="auto">
          <a:xfrm>
            <a:off x="2339752" y="548680"/>
            <a:ext cx="547260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latin typeface="Baskerville Old Face" panose="02020602080505020303" pitchFamily="18" charset="77"/>
              </a:rPr>
              <a:t>Divisional PGR Co-</a:t>
            </a:r>
            <a:r>
              <a:rPr lang="en-US" altLang="en-US" b="1" dirty="0" err="1">
                <a:latin typeface="Baskerville Old Face" panose="02020602080505020303" pitchFamily="18" charset="77"/>
              </a:rPr>
              <a:t>ordinators</a:t>
            </a:r>
            <a:r>
              <a:rPr lang="en-US" altLang="en-US" b="1" dirty="0">
                <a:latin typeface="Baskerville Old Face" panose="02020602080505020303" pitchFamily="18" charset="77"/>
              </a:rPr>
              <a:t> (DCOs)</a:t>
            </a:r>
            <a:endParaRPr lang="en-GB" altLang="en-US" b="1" dirty="0">
              <a:latin typeface="Baskerville Old Face" panose="02020602080505020303" pitchFamily="18" charset="77"/>
            </a:endParaRPr>
          </a:p>
        </p:txBody>
      </p:sp>
      <p:sp>
        <p:nvSpPr>
          <p:cNvPr id="2" name="AutoShape 6" descr="Image result for kathy keeling manchester business schoo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latin typeface="Baskerville Old Face" panose="02020602080505020303" pitchFamily="18" charset="77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4447" y="1831640"/>
            <a:ext cx="8382000" cy="1644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Baskerville Old Face" panose="02020602080505020303" pitchFamily="18" charset="77"/>
              </a:rPr>
              <a:t> A&amp;F  - 		Prof Hening Liu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Baskerville Old Face" panose="02020602080505020303" pitchFamily="18" charset="77"/>
              </a:rPr>
              <a:t>  IMP   -   		Dr </a:t>
            </a:r>
            <a:r>
              <a:rPr lang="en-GB" sz="2800" dirty="0">
                <a:latin typeface="Baskerville Old Face" panose="020206020805050203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Gianluigi </a:t>
            </a:r>
            <a:r>
              <a:rPr lang="en-GB" sz="2800" dirty="0" err="1">
                <a:latin typeface="Baskerville Old Face" panose="020206020805050203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Giustiziero</a:t>
            </a:r>
            <a:r>
              <a:rPr lang="en-GB" sz="2800" dirty="0">
                <a:latin typeface="Baskerville Old Face" panose="02020602080505020303" pitchFamily="18" charset="77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Baskerville Old Face" panose="02020602080505020303" pitchFamily="18" charset="77"/>
                <a:cs typeface="Times New Roman" panose="02020603050405020304" pitchFamily="18" charset="0"/>
              </a:rPr>
              <a:t>  </a:t>
            </a:r>
            <a:r>
              <a:rPr lang="en-GB" altLang="en-US" sz="2800" dirty="0">
                <a:latin typeface="Baskerville Old Face" panose="02020602080505020303" pitchFamily="18" charset="77"/>
              </a:rPr>
              <a:t>MSM - 		Dr Ilma Nur </a:t>
            </a:r>
            <a:r>
              <a:rPr lang="en-GB" altLang="en-US" sz="2800" dirty="0" err="1">
                <a:latin typeface="Baskerville Old Face" panose="02020602080505020303" pitchFamily="18" charset="77"/>
              </a:rPr>
              <a:t>Chowdury</a:t>
            </a:r>
            <a:endParaRPr lang="en-GB" altLang="en-US" sz="2800" dirty="0">
              <a:latin typeface="Baskerville Old Face" panose="02020602080505020303" pitchFamily="18" charset="77"/>
            </a:endParaRPr>
          </a:p>
          <a:p>
            <a:pPr marL="742950" lvl="1" indent="-28575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altLang="en-US" sz="2800" dirty="0">
                <a:latin typeface="Baskerville Old Face" panose="02020602080505020303" pitchFamily="18" charset="77"/>
              </a:rPr>
              <a:t>  PMO - 		Dr Kara Ng</a:t>
            </a:r>
          </a:p>
        </p:txBody>
      </p:sp>
      <p:pic>
        <p:nvPicPr>
          <p:cNvPr id="6" name="Picture 4" descr="Ilma Nur Chowdhury">
            <a:extLst>
              <a:ext uri="{FF2B5EF4-FFF2-40B4-BE49-F238E27FC236}">
                <a16:creationId xmlns:a16="http://schemas.microsoft.com/office/drawing/2014/main" id="{688EB390-A3BC-4979-419C-6857853AD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91199"/>
            <a:ext cx="20320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ening Liu">
            <a:extLst>
              <a:ext uri="{FF2B5EF4-FFF2-40B4-BE49-F238E27FC236}">
                <a16:creationId xmlns:a16="http://schemas.microsoft.com/office/drawing/2014/main" id="{EC6705E2-2B34-30A2-8E03-BF19FE8F7A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78499"/>
            <a:ext cx="1615728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Kara Ng">
            <a:extLst>
              <a:ext uri="{FF2B5EF4-FFF2-40B4-BE49-F238E27FC236}">
                <a16:creationId xmlns:a16="http://schemas.microsoft.com/office/drawing/2014/main" id="{0913245B-3D55-16C7-493B-5117DC7713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360" y="3878499"/>
            <a:ext cx="2032000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Gianluigi GIUSTIZIERO | Professor ...">
            <a:extLst>
              <a:ext uri="{FF2B5EF4-FFF2-40B4-BE49-F238E27FC236}">
                <a16:creationId xmlns:a16="http://schemas.microsoft.com/office/drawing/2014/main" id="{C1B7784A-C261-21CD-FECB-4947373B6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40" y="3878499"/>
            <a:ext cx="1902915" cy="20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8521C9F-F01F-8F1C-4720-97F58FE2C0F4}"/>
              </a:ext>
            </a:extLst>
          </p:cNvPr>
          <p:cNvSpPr txBox="1"/>
          <p:nvPr/>
        </p:nvSpPr>
        <p:spPr>
          <a:xfrm>
            <a:off x="539552" y="60212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Divisional doctoral representatives, co-ordinators and academic mentors who work with the </a:t>
            </a:r>
            <a:r>
              <a:rPr lang="en-GB" b="1" dirty="0"/>
              <a:t>Doctoral Academy, </a:t>
            </a:r>
            <a:r>
              <a:rPr lang="en-GB" dirty="0"/>
              <a:t>the PGR Director, supervisors and </a:t>
            </a:r>
            <a:r>
              <a:rPr lang="en-GB" b="1" dirty="0"/>
              <a:t>you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2920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6E1BE4-9806-CDB6-173B-AA785F6EAE2A}"/>
              </a:ext>
            </a:extLst>
          </p:cNvPr>
          <p:cNvSpPr/>
          <p:nvPr/>
        </p:nvSpPr>
        <p:spPr>
          <a:xfrm>
            <a:off x="179512" y="5733256"/>
            <a:ext cx="5040560" cy="1033271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 useBgFill="1">
        <p:nvSpPr>
          <p:cNvPr id="7185" name="Rectangle 7184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1">
            <a:extLst>
              <a:ext uri="{FF2B5EF4-FFF2-40B4-BE49-F238E27FC236}">
                <a16:creationId xmlns:a16="http://schemas.microsoft.com/office/drawing/2014/main" id="{737A4B02-C85D-E6A3-6900-647848717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 r="27010" b="2"/>
          <a:stretch/>
        </p:blipFill>
        <p:spPr bwMode="auto">
          <a:xfrm>
            <a:off x="2650188" y="10"/>
            <a:ext cx="650138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87" name="Rectangle 7186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179511" y="-393264"/>
            <a:ext cx="8964487" cy="112471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3200" b="1" dirty="0">
                <a:latin typeface="Baskerville Old Face" panose="02020602080505020303" pitchFamily="18" charset="77"/>
              </a:rPr>
              <a:t>Expectations of you…</a:t>
            </a:r>
            <a:r>
              <a:rPr lang="en-GB" altLang="en-US" sz="3200" b="1" dirty="0">
                <a:solidFill>
                  <a:schemeClr val="accent1">
                    <a:lumMod val="50000"/>
                  </a:schemeClr>
                </a:solidFill>
                <a:latin typeface="Baskerville Old Face" panose="02020602080505020303" pitchFamily="18" charset="77"/>
              </a:rPr>
              <a:t>PGR</a:t>
            </a:r>
            <a:r>
              <a:rPr lang="en-GB" altLang="en-US" sz="3200" b="1" dirty="0">
                <a:solidFill>
                  <a:schemeClr val="bg1"/>
                </a:solidFill>
                <a:latin typeface="Baskerville Old Face" panose="02020602080505020303" pitchFamily="18" charset="77"/>
              </a:rPr>
              <a:t> Study at AMBS involves:</a:t>
            </a:r>
          </a:p>
        </p:txBody>
      </p:sp>
      <p:sp>
        <p:nvSpPr>
          <p:cNvPr id="7189" name="Rectangle 7188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7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191" name="Rectangle 7190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2443480"/>
            <a:ext cx="2475738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3" name="Rectangle 3"/>
          <p:cNvSpPr txBox="1">
            <a:spLocks noChangeArrowheads="1"/>
          </p:cNvSpPr>
          <p:nvPr/>
        </p:nvSpPr>
        <p:spPr bwMode="auto">
          <a:xfrm>
            <a:off x="46611" y="987446"/>
            <a:ext cx="4903394" cy="342406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t">
            <a:no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u="sng" dirty="0">
                <a:latin typeface="Baskerville Old Face" panose="02020602080505020303" pitchFamily="18" charset="77"/>
              </a:rPr>
              <a:t>Full-time </a:t>
            </a:r>
            <a:r>
              <a:rPr lang="en-GB" altLang="en-US" sz="2400" b="1" dirty="0">
                <a:latin typeface="Baskerville Old Face" panose="02020602080505020303" pitchFamily="18" charset="77"/>
              </a:rPr>
              <a:t>position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Attendance &amp; Responsiveness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Supervisor Engagement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Engagement in RTP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Cohort Engagement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Divisional Engagement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Research Group Engagement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Seminar attendance</a:t>
            </a:r>
          </a:p>
          <a:p>
            <a:pPr marL="342900" indent="-342900" algn="just" eaLnBrk="1" hangingPunct="1">
              <a:spcBef>
                <a:spcPts val="0"/>
              </a:spcBef>
            </a:pPr>
            <a:r>
              <a:rPr lang="en-GB" altLang="en-US" sz="2400" b="1" dirty="0">
                <a:latin typeface="Baskerville Old Face" panose="02020602080505020303" pitchFamily="18" charset="77"/>
              </a:rPr>
              <a:t>Problems?  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General: Peers/ Reps/ DCO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Personal: Supervisors/DCO/DA</a:t>
            </a:r>
          </a:p>
          <a:p>
            <a:pPr marL="342900" indent="-342900" eaLnBrk="1" hangingPunct="1">
              <a:spcBef>
                <a:spcPts val="0"/>
              </a:spcBef>
            </a:pPr>
            <a:r>
              <a:rPr lang="en-GB" altLang="en-US" sz="2400" b="1" u="sng" dirty="0">
                <a:latin typeface="Baskerville Old Face" panose="02020602080505020303" pitchFamily="18" charset="77"/>
              </a:rPr>
              <a:t>e-Prog and Supervisor Management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Attendance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Progress management. </a:t>
            </a:r>
          </a:p>
          <a:p>
            <a:pPr lvl="1" algn="just" eaLnBrk="1" hangingPunct="1">
              <a:spcBef>
                <a:spcPts val="0"/>
              </a:spcBef>
            </a:pPr>
            <a:r>
              <a:rPr lang="en-GB" altLang="en-US" sz="2000" b="1" dirty="0">
                <a:latin typeface="Baskerville Old Face" panose="02020602080505020303" pitchFamily="18" charset="77"/>
              </a:rPr>
              <a:t>Annual Reviews.</a:t>
            </a: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latin typeface="Baskerville Old Face" panose="02020602080505020303" pitchFamily="18" charset="77"/>
              <a:ea typeface="+mn-ea"/>
              <a:cs typeface="+mn-cs"/>
            </a:endParaRPr>
          </a:p>
          <a:p>
            <a:pPr indent="-228600" defTabSz="914400" eaLnBrk="1" hangingPunct="1">
              <a:lnSpc>
                <a:spcPct val="90000"/>
              </a:lnSpc>
            </a:pPr>
            <a:endParaRPr lang="en-US" altLang="en-US" sz="2400" dirty="0">
              <a:highlight>
                <a:srgbClr val="FFFF00"/>
              </a:highlight>
              <a:latin typeface="Baskerville Old Face" panose="02020602080505020303" pitchFamily="18" charset="77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845462-269F-DDE4-DE92-C2058A79DC22}"/>
              </a:ext>
            </a:extLst>
          </p:cNvPr>
          <p:cNvSpPr txBox="1"/>
          <p:nvPr/>
        </p:nvSpPr>
        <p:spPr>
          <a:xfrm>
            <a:off x="5031206" y="1027664"/>
            <a:ext cx="3666386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3200" b="0" i="0" u="none" strike="noStrike" dirty="0">
                <a:solidFill>
                  <a:srgbClr val="000000"/>
                </a:solidFill>
                <a:effectLst/>
                <a:latin typeface="Baskerville Old Face" panose="02020602080505020303" pitchFamily="18" charset="77"/>
              </a:rPr>
              <a:t>…attending every supervisory meeting or scheduled learning session…</a:t>
            </a:r>
            <a:endParaRPr lang="en-US" sz="3200" dirty="0">
              <a:latin typeface="Baskerville Old Face" panose="02020602080505020303" pitchFamily="18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038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7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7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17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17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7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17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1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17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17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17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F6C1-8C2F-78A0-8C9E-FF0897AEE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3808" y="365126"/>
            <a:ext cx="5671542" cy="1325563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This week…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B3B0B-D90A-C9CE-0A38-A1E9C83A45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/>
              <a:t>Contact your supervisor(s) to arrange a meeting with them</a:t>
            </a:r>
          </a:p>
          <a:p>
            <a:endParaRPr lang="en-GB" sz="4800" dirty="0"/>
          </a:p>
          <a:p>
            <a:pPr marL="0" indent="0">
              <a:buNone/>
            </a:pPr>
            <a:r>
              <a:rPr lang="en-GB" sz="4800" dirty="0"/>
              <a:t>Your meeting can be this week or next… but should be soon</a:t>
            </a:r>
          </a:p>
        </p:txBody>
      </p:sp>
    </p:spTree>
    <p:extLst>
      <p:ext uri="{BB962C8B-B14F-4D97-AF65-F5344CB8AC3E}">
        <p14:creationId xmlns:p14="http://schemas.microsoft.com/office/powerpoint/2010/main" val="4028205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6"/>
          <p:cNvSpPr>
            <a:spLocks noChangeArrowheads="1"/>
          </p:cNvSpPr>
          <p:nvPr/>
        </p:nvSpPr>
        <p:spPr bwMode="auto">
          <a:xfrm>
            <a:off x="3491880" y="550863"/>
            <a:ext cx="3792636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b="1" dirty="0">
                <a:latin typeface="Baskerville Old Face" panose="02020602080505020303" pitchFamily="18" charset="77"/>
              </a:rPr>
              <a:t>PGR Handbook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dirty="0">
              <a:latin typeface="Baskerville Old Face" panose="02020602080505020303" pitchFamily="18" charset="77"/>
            </a:endParaRPr>
          </a:p>
        </p:txBody>
      </p:sp>
      <p:sp>
        <p:nvSpPr>
          <p:cNvPr id="7172" name="Rectangle 3"/>
          <p:cNvSpPr txBox="1">
            <a:spLocks noChangeArrowheads="1"/>
          </p:cNvSpPr>
          <p:nvPr/>
        </p:nvSpPr>
        <p:spPr bwMode="auto">
          <a:xfrm>
            <a:off x="389731" y="1628775"/>
            <a:ext cx="8754269" cy="454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ヒラギノ角ゴ Pro W3" pitchFamily="-96" charset="-128"/>
                <a:cs typeface="Geneva" pitchFamily="-96" charset="0"/>
              </a:defRPr>
            </a:lvl1pPr>
            <a:lvl2pPr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2pPr>
            <a:lvl3pPr marL="1371600" indent="-4572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Geneva" pitchFamily="-96" charset="0"/>
                <a:cs typeface="Geneva" pitchFamily="-96" charset="0"/>
              </a:defRPr>
            </a:lvl9pPr>
          </a:lstStyle>
          <a:p>
            <a:pPr marL="0" indent="0" algn="just" eaLnBrk="1" hangingPunct="1">
              <a:buNone/>
              <a:defRPr/>
            </a:pPr>
            <a:r>
              <a:rPr lang="en-GB" sz="2400" b="1" dirty="0">
                <a:latin typeface="Baskerville Old Face" panose="02020602080505020303" pitchFamily="18" charset="77"/>
                <a:cs typeface="Arial" panose="020B0604020202020204" pitchFamily="34" charset="0"/>
              </a:rPr>
              <a:t>AMBS PGR handbook</a:t>
            </a:r>
          </a:p>
          <a:p>
            <a:pPr marL="0" indent="0" algn="just" eaLnBrk="1" hangingPunct="1">
              <a:buNone/>
              <a:defRPr/>
            </a:pPr>
            <a:r>
              <a:rPr lang="en-US" sz="2400" dirty="0">
                <a:latin typeface="Baskerville Old Face" panose="02020602080505020303" pitchFamily="18" charset="77"/>
                <a:hlinkClick r:id="rId2" tooltip="https://livemanchesterac.sharepoint.com/sites/uom-hum-da/pgr-handbook?xsdata=mdv8mdj8fdg5mtq0mjg3nmq3zjrjngexndmzmdhkzgy5ztvin2vkfgmxntjjyja3nje0ztrhymi4mthhzjaznwnmytkxytc3fdb8mhw2mzg5nde0odcxoduwnzmymdn8vw5rbm93bnxwr1zoylhovfpxtjfjbwwwzvzobgnuwnbzmly4zxlkrfftstzjbfjswvcxelgwrlvvrk5sy25acfkyvmzvmujqveu5r0lpd2lwauk2swpbdu1dnhdnref3swl3avvdstzjbgrwympneulpd2lrvtrpt2lkugrhagxjaulzswxkvulqb3hnwda9fdf8tdjob1lyunpmeku1t2pbnfpezzvpr1zstfrkbu5htxrorgxttkmxavpqaghmvejttnpoavpqy3povfjotmw4efkyttraak5stkmwnvphstvmvff6tldnde9esxpnatb6tmpwafpettvov0l3tm1gqwrxnxhmbwrpykm1emnhrmpawe12yldwemmyrm5awe12tvrjmu9evtfnvgt4tnpvd05bpt18odiym2mznzmzztlhndi2m2finduwogrkzjllnwi3zwn8mtfimwixmzcwyzvhndbizwe3mzk3njm1nwy5mwq5otm%3d&amp;sdata=zlfzt05qa1npsuxuwkh0wwjeaxj5cfdabhz3njh1nvjtcnbkd3m1mzeyrt0%3d&amp;ovuser=c152cb07-614e-4abb-818a-f035cfa91a77%2clloyd.harris%40manchester.ac.uk"/>
              </a:rPr>
              <a:t>https://livemanchesterac.sharepoint.com/sites/UOM-HUM-DA/PGR-Handbook</a:t>
            </a:r>
            <a:endParaRPr lang="en-US" sz="2400" dirty="0">
              <a:latin typeface="Baskerville Old Face" panose="02020602080505020303" pitchFamily="18" charset="77"/>
            </a:endParaRPr>
          </a:p>
          <a:p>
            <a:pPr marL="0" indent="0" algn="just" eaLnBrk="1" hangingPunct="1">
              <a:buNone/>
              <a:defRPr/>
            </a:pPr>
            <a:r>
              <a:rPr lang="en-US" altLang="en-US" sz="2600" dirty="0">
                <a:latin typeface="Baskerville Old Face" panose="02020602080505020303" pitchFamily="18" charset="77"/>
              </a:rPr>
              <a:t>Your one-stop shop for all things PGR</a:t>
            </a:r>
          </a:p>
          <a:p>
            <a:pPr lvl="2" algn="just" eaLnBrk="1" hangingPunct="1">
              <a:buFont typeface="Wingdings" pitchFamily="2" charset="2"/>
              <a:buChar char="§"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Policies &amp; Procedures</a:t>
            </a:r>
          </a:p>
          <a:p>
            <a:pPr lvl="2" algn="just" eaLnBrk="1" hangingPunct="1">
              <a:buFont typeface="Wingdings" pitchFamily="2" charset="2"/>
              <a:buChar char="§"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Guidelines</a:t>
            </a:r>
          </a:p>
          <a:p>
            <a:pPr lvl="2" algn="just" eaLnBrk="1" hangingPunct="1">
              <a:buFont typeface="Wingdings" pitchFamily="2" charset="2"/>
              <a:buChar char="§"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Research Training </a:t>
            </a:r>
          </a:p>
          <a:p>
            <a:pPr marL="914400" lvl="2" indent="0" algn="just" eaLnBrk="1" hangingPunct="1">
              <a:buFont typeface="Arial" pitchFamily="34" charset="0"/>
              <a:buNone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	Programme (RTP)</a:t>
            </a:r>
          </a:p>
          <a:p>
            <a:pPr lvl="2" algn="just" eaLnBrk="1" hangingPunct="1">
              <a:buFont typeface="Wingdings" pitchFamily="2" charset="2"/>
              <a:buChar char="§"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Links to wider training </a:t>
            </a:r>
          </a:p>
          <a:p>
            <a:pPr marL="914400" lvl="2" indent="0" algn="just" eaLnBrk="1" hangingPunct="1">
              <a:buFont typeface="Arial" pitchFamily="34" charset="0"/>
              <a:buNone/>
              <a:defRPr/>
            </a:pPr>
            <a:r>
              <a:rPr lang="en-US" altLang="en-US" dirty="0">
                <a:latin typeface="Baskerville Old Face" panose="02020602080505020303" pitchFamily="18" charset="77"/>
              </a:rPr>
              <a:t>	networks</a:t>
            </a:r>
          </a:p>
          <a:p>
            <a:pPr algn="just" eaLnBrk="1" hangingPunct="1">
              <a:buFont typeface="Arial" pitchFamily="34" charset="0"/>
              <a:buNone/>
              <a:defRPr/>
            </a:pPr>
            <a:endParaRPr lang="en-US" altLang="en-US" sz="2600" dirty="0">
              <a:latin typeface="Baskerville Old Face" panose="02020602080505020303" pitchFamily="18" charset="77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210" y="3501008"/>
            <a:ext cx="4364789" cy="3167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5A8B5-F9AE-7426-3A7E-A874C2569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1800" y="365126"/>
            <a:ext cx="5743550" cy="1325563"/>
          </a:xfrm>
        </p:spPr>
        <p:txBody>
          <a:bodyPr/>
          <a:lstStyle/>
          <a:p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Key 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EE48F-65B0-99D9-BA1B-5ED127BD0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825624"/>
            <a:ext cx="8424936" cy="4915743"/>
          </a:xfrm>
        </p:spPr>
        <p:txBody>
          <a:bodyPr>
            <a:normAutofit fontScale="70000" lnSpcReduction="20000"/>
          </a:bodyPr>
          <a:lstStyle/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Every month – minimum contact with supervisors (2-3 wks)- in person, via Teams, via e-mails. 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RTP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 ASAP- normally year 1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Six-month progress reviews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Annual reviews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 independent reviewer(s)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Present at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Annual Doctoral Conference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International conference presentations – normally from year 2 onwards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UG Teaching assistant work- normally possible from year 2 onwards. You must complete required training &amp; have supervisor agreement. Maximum UoM working hours limit 120 hours (2027-).  </a:t>
            </a:r>
          </a:p>
          <a:p>
            <a:pPr marL="0" indent="-25200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Thesis submission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within 4 years… Viva…Graduation!</a:t>
            </a:r>
          </a:p>
        </p:txBody>
      </p:sp>
    </p:spTree>
    <p:extLst>
      <p:ext uri="{BB962C8B-B14F-4D97-AF65-F5344CB8AC3E}">
        <p14:creationId xmlns:p14="http://schemas.microsoft.com/office/powerpoint/2010/main" val="4146908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>
            <a:extLst>
              <a:ext uri="{FF2B5EF4-FFF2-40B4-BE49-F238E27FC236}">
                <a16:creationId xmlns:a16="http://schemas.microsoft.com/office/drawing/2014/main" id="{081B390F-E85D-767F-E480-CF0ECB691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548680"/>
            <a:ext cx="46805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GB" altLang="en-US" b="1" dirty="0">
                <a:latin typeface="Baskerville Old Face" panose="02020602080505020303" pitchFamily="18" charset="77"/>
              </a:rPr>
              <a:t>Thoughts and Questions? </a:t>
            </a:r>
          </a:p>
        </p:txBody>
      </p:sp>
      <p:sp>
        <p:nvSpPr>
          <p:cNvPr id="30723" name="Rectangle 7">
            <a:extLst>
              <a:ext uri="{FF2B5EF4-FFF2-40B4-BE49-F238E27FC236}">
                <a16:creationId xmlns:a16="http://schemas.microsoft.com/office/drawing/2014/main" id="{03DDF96D-40CB-CE1C-D0DD-38C7146CD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50" y="1533525"/>
            <a:ext cx="87820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ヒラギノ角ゴ Pro W3" panose="020B0300000000000000" pitchFamily="34" charset="-128"/>
                <a:cs typeface="Geneva" panose="020B05030304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 panose="020B0503030404040204" pitchFamily="34" charset="0"/>
                <a:cs typeface="Geneva" panose="020B05030304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spcAft>
                <a:spcPts val="1200"/>
              </a:spcAft>
            </a:pPr>
            <a:endParaRPr lang="en-GB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0724" name="Picture 2">
            <a:extLst>
              <a:ext uri="{FF2B5EF4-FFF2-40B4-BE49-F238E27FC236}">
                <a16:creationId xmlns:a16="http://schemas.microsoft.com/office/drawing/2014/main" id="{3CDF9BDD-D753-5E1D-440F-5388A0EDF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3" y="250507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4042</TotalTime>
  <Words>863</Words>
  <Application>Microsoft Office PowerPoint</Application>
  <PresentationFormat>On-screen Show (4:3)</PresentationFormat>
  <Paragraphs>202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Arial</vt:lpstr>
      <vt:lpstr>Baskerville Old Face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week…</vt:lpstr>
      <vt:lpstr>PowerPoint Presentation</vt:lpstr>
      <vt:lpstr>Key timelines</vt:lpstr>
      <vt:lpstr>PowerPoint Presentation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MZYSSPB2</dc:creator>
  <cp:lastModifiedBy>Jamie Burton</cp:lastModifiedBy>
  <cp:revision>61</cp:revision>
  <cp:lastPrinted>2022-10-22T06:44:45Z</cp:lastPrinted>
  <dcterms:created xsi:type="dcterms:W3CDTF">2012-06-12T15:56:20Z</dcterms:created>
  <dcterms:modified xsi:type="dcterms:W3CDTF">2026-09-21T21:56:27Z</dcterms:modified>
</cp:coreProperties>
</file>