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9" r:id="rId1"/>
  </p:sldMasterIdLst>
  <p:notesMasterIdLst>
    <p:notesMasterId r:id="rId20"/>
  </p:notesMasterIdLst>
  <p:handoutMasterIdLst>
    <p:handoutMasterId r:id="rId21"/>
  </p:handoutMasterIdLst>
  <p:sldIdLst>
    <p:sldId id="256" r:id="rId2"/>
    <p:sldId id="320" r:id="rId3"/>
    <p:sldId id="334" r:id="rId4"/>
    <p:sldId id="340" r:id="rId5"/>
    <p:sldId id="336" r:id="rId6"/>
    <p:sldId id="337" r:id="rId7"/>
    <p:sldId id="322" r:id="rId8"/>
    <p:sldId id="319" r:id="rId9"/>
    <p:sldId id="335" r:id="rId10"/>
    <p:sldId id="324" r:id="rId11"/>
    <p:sldId id="323" r:id="rId12"/>
    <p:sldId id="326" r:id="rId13"/>
    <p:sldId id="327" r:id="rId14"/>
    <p:sldId id="328" r:id="rId15"/>
    <p:sldId id="338" r:id="rId16"/>
    <p:sldId id="330" r:id="rId17"/>
    <p:sldId id="339" r:id="rId18"/>
    <p:sldId id="332" r:id="rId19"/>
  </p:sldIdLst>
  <p:sldSz cx="9144000" cy="6858000" type="screen4x3"/>
  <p:notesSz cx="6669088"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1BA1"/>
    <a:srgbClr val="911CA8"/>
    <a:srgbClr val="9900CC"/>
    <a:srgbClr val="9E1BA5"/>
    <a:srgbClr val="8C28A0"/>
    <a:srgbClr val="88178B"/>
    <a:srgbClr val="8924A4"/>
    <a:srgbClr val="990099"/>
    <a:srgbClr val="7C1890"/>
    <a:srgbClr val="ED11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BFA787-0C2B-B442-A418-B5754C4ED768}" v="11" dt="2026-09-25T08:30:41.3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3425" autoAdjust="0"/>
  </p:normalViewPr>
  <p:slideViewPr>
    <p:cSldViewPr>
      <p:cViewPr varScale="1">
        <p:scale>
          <a:sx n="118" d="100"/>
          <a:sy n="118" d="100"/>
        </p:scale>
        <p:origin x="154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4" d="100"/>
          <a:sy n="44" d="100"/>
        </p:scale>
        <p:origin x="2872" y="48"/>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McGonagle" userId="b3728f20-c790-4207-8a51-aa9b2ef6aaa9" providerId="ADAL" clId="{BD488FE5-BA02-54F6-9955-457A44FA8B44}"/>
    <pc:docChg chg="modSld">
      <pc:chgData name="Joseph McGonagle" userId="b3728f20-c790-4207-8a51-aa9b2ef6aaa9" providerId="ADAL" clId="{BD488FE5-BA02-54F6-9955-457A44FA8B44}" dt="2026-09-25T08:30:41.336" v="15" actId="20577"/>
      <pc:docMkLst>
        <pc:docMk/>
      </pc:docMkLst>
      <pc:sldChg chg="modSp mod">
        <pc:chgData name="Joseph McGonagle" userId="b3728f20-c790-4207-8a51-aa9b2ef6aaa9" providerId="ADAL" clId="{BD488FE5-BA02-54F6-9955-457A44FA8B44}" dt="2026-09-25T08:30:30.046" v="4" actId="20577"/>
        <pc:sldMkLst>
          <pc:docMk/>
          <pc:sldMk cId="0" sldId="256"/>
        </pc:sldMkLst>
        <pc:spChg chg="mod">
          <ac:chgData name="Joseph McGonagle" userId="b3728f20-c790-4207-8a51-aa9b2ef6aaa9" providerId="ADAL" clId="{BD488FE5-BA02-54F6-9955-457A44FA8B44}" dt="2026-09-25T08:30:30.046" v="4" actId="20577"/>
          <ac:spMkLst>
            <pc:docMk/>
            <pc:sldMk cId="0" sldId="256"/>
            <ac:spMk id="11268" creationId="{220E8C7C-645F-29E5-0681-7DC58A7D0EA4}"/>
          </ac:spMkLst>
        </pc:spChg>
      </pc:sldChg>
      <pc:sldChg chg="modSp">
        <pc:chgData name="Joseph McGonagle" userId="b3728f20-c790-4207-8a51-aa9b2ef6aaa9" providerId="ADAL" clId="{BD488FE5-BA02-54F6-9955-457A44FA8B44}" dt="2026-09-25T08:30:41.336" v="15" actId="20577"/>
        <pc:sldMkLst>
          <pc:docMk/>
          <pc:sldMk cId="0" sldId="332"/>
        </pc:sldMkLst>
        <pc:graphicFrameChg chg="mod">
          <ac:chgData name="Joseph McGonagle" userId="b3728f20-c790-4207-8a51-aa9b2ef6aaa9" providerId="ADAL" clId="{BD488FE5-BA02-54F6-9955-457A44FA8B44}" dt="2026-09-25T08:30:41.336" v="15" actId="20577"/>
          <ac:graphicFrameMkLst>
            <pc:docMk/>
            <pc:sldMk cId="0" sldId="332"/>
            <ac:graphicFrameMk id="7" creationId="{7F8F4151-6A2B-E97A-AA5E-4C7546B7E3DB}"/>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ata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ata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ata11.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image" Target="../media/image22.svg"/></Relationships>
</file>

<file path=ppt/diagrams/_rels/data12.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22.svg"/></Relationships>
</file>

<file path=ppt/diagrams/_rels/data13.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ata1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ata15.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ata16.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ata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image" Target="../media/image26.svg"/><Relationship Id="rId4"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image" Target="../media/image6.svg"/><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diagrams/_rels/drawing7.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11.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image" Target="../media/image22.svg"/></Relationships>
</file>

<file path=ppt/diagrams/_rels/drawing12.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22.svg"/></Relationships>
</file>

<file path=ppt/diagrams/_rels/drawing13.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rawing1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rawing15.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rawing16.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2.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image" Target="../media/image26.sv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accent5_5#2">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0NoLn">
    <dgm:fillClrLst meth="cycle">
      <a:schemeClr val="accent5">
        <a:alpha val="80000"/>
      </a:schemeClr>
    </dgm:fillClrLst>
    <dgm:linClrLst meth="repeat">
      <a:schemeClr val="lt1">
        <a:alpha val="0"/>
      </a:schemeClr>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node1NoLn">
    <dgm:fillClrLst>
      <a:schemeClr val="accent5">
        <a:alpha val="90000"/>
      </a:schemeClr>
      <a:schemeClr val="accent5">
        <a:alpha val="50000"/>
      </a:schemeClr>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2NoLn">
    <dgm:fillClrLst>
      <a:schemeClr val="accent5">
        <a:alpha val="70000"/>
      </a:schemeClr>
    </dgm:fillClrLst>
    <dgm:linClrLst meth="repeat">
      <a:schemeClr val="lt1">
        <a:alpha val="0"/>
      </a:schemeClr>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3NoLn">
    <dgm:fillClrLst>
      <a:schemeClr val="accent5">
        <a:alpha val="50000"/>
      </a:schemeClr>
    </dgm:fillClrLst>
    <dgm:linClrLst meth="repeat">
      <a:schemeClr val="lt1">
        <a:alpha val="0"/>
      </a:schemeClr>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node4NoLn">
    <dgm:fillClrLst>
      <a:schemeClr val="accent5">
        <a:alpha val="30000"/>
      </a:schemeClr>
    </dgm:fillClrLst>
    <dgm:linClrLst meth="repeat">
      <a:schemeClr val="lt1">
        <a:alpha val="0"/>
      </a:schemeClr>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38">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38">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13">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7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2#14">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15">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16">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159">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5_2#17">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5_2#18">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5_2#19">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20">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5_2#2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5_2#23">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5_2#24">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0NoLn">
    <dgm:fillClrLst meth="repeat">
      <a:schemeClr val="accent5"/>
    </dgm:fillClrLst>
    <dgm:linClrLst meth="repeat">
      <a:schemeClr val="lt1">
        <a:alpha val="0"/>
      </a:schemeClr>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node1NoLn">
    <dgm:fillClrLst meth="repeat">
      <a:schemeClr val="accent5"/>
    </dgm:fillClrLst>
    <dgm:linClrLst meth="repeat">
      <a:schemeClr val="lt1">
        <a:alpha val="0"/>
      </a:schemeClr>
    </dgm:linClrLst>
    <dgm:effectClrLst/>
    <dgm:txLinClrLst/>
    <dgm:txFillClrLst/>
    <dgm:txEffectClrLst/>
  </dgm:styleLbl>
  <dgm:styleLbl name="ltNode1NoLn">
    <dgm:fillClrLst meth="repeat">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2NoLn">
    <dgm:fillClrLst meth="repeat">
      <a:schemeClr val="accent5"/>
    </dgm:fillClrLst>
    <dgm:linClrLst meth="repeat">
      <a:schemeClr val="lt1">
        <a:alpha val="0"/>
      </a:schemeClr>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3NoLn">
    <dgm:fillClrLst meth="repeat">
      <a:schemeClr val="accent5"/>
    </dgm:fillClrLst>
    <dgm:linClrLst meth="repeat">
      <a:schemeClr val="lt1">
        <a:alpha val="0"/>
      </a:schemeClr>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node4NoLn">
    <dgm:fillClrLst meth="repeat">
      <a:schemeClr val="accent5"/>
    </dgm:fillClrLst>
    <dgm:linClrLst meth="repeat">
      <a:schemeClr val="lt1">
        <a:alpha val="0"/>
      </a:schemeClr>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7CAE5B3-91A3-4EFE-8555-27074A0E1092}" type="doc">
      <dgm:prSet loTypeId="urn:microsoft.com/office/officeart/2018/2/layout/IconCircleList" loCatId="icon" qsTypeId="urn:microsoft.com/office/officeart/2005/8/quickstyle/simple1#36" qsCatId="simple" csTypeId="urn:microsoft.com/office/officeart/2005/8/colors/accent5_5#2" csCatId="accent5" phldr="1"/>
      <dgm:spPr/>
      <dgm:t>
        <a:bodyPr/>
        <a:lstStyle/>
        <a:p>
          <a:endParaRPr lang="en-US"/>
        </a:p>
      </dgm:t>
    </dgm:pt>
    <dgm:pt modelId="{49F05BDB-6433-4E6C-98D4-923ABA791E95}">
      <dgm:prSet custT="1"/>
      <dgm:spPr/>
      <dgm:t>
        <a:bodyPr/>
        <a:lstStyle/>
        <a:p>
          <a:pPr>
            <a:lnSpc>
              <a:spcPct val="100000"/>
            </a:lnSpc>
          </a:pPr>
          <a:r>
            <a:rPr lang="en-GB" sz="1600" b="1" dirty="0">
              <a:latin typeface="Open Sans" panose="020B0606030504020204" pitchFamily="34" charset="0"/>
              <a:ea typeface="Open Sans" panose="020B0606030504020204" pitchFamily="34" charset="0"/>
              <a:cs typeface="Open Sans" panose="020B0606030504020204" pitchFamily="34" charset="0"/>
            </a:rPr>
            <a:t>coordinated approach </a:t>
          </a:r>
          <a:r>
            <a:rPr lang="en-GB" sz="1600" dirty="0">
              <a:latin typeface="Open Sans" panose="020B0606030504020204" pitchFamily="34" charset="0"/>
              <a:ea typeface="Open Sans" panose="020B0606030504020204" pitchFamily="34" charset="0"/>
              <a:cs typeface="Open Sans" panose="020B0606030504020204" pitchFamily="34" charset="0"/>
            </a:rPr>
            <a:t>and </a:t>
          </a:r>
          <a:r>
            <a:rPr lang="en-GB" sz="1600" b="1" dirty="0">
              <a:latin typeface="Open Sans" panose="020B0606030504020204" pitchFamily="34" charset="0"/>
              <a:ea typeface="Open Sans" panose="020B0606030504020204" pitchFamily="34" charset="0"/>
              <a:cs typeface="Open Sans" panose="020B0606030504020204" pitchFamily="34" charset="0"/>
            </a:rPr>
            <a:t>organised</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b="1" dirty="0">
              <a:latin typeface="Open Sans" panose="020B0606030504020204" pitchFamily="34" charset="0"/>
              <a:ea typeface="Open Sans" panose="020B0606030504020204" pitchFamily="34" charset="0"/>
              <a:cs typeface="Open Sans" panose="020B0606030504020204" pitchFamily="34" charset="0"/>
            </a:rPr>
            <a:t>structure</a:t>
          </a:r>
          <a:r>
            <a:rPr lang="en-GB" sz="1600" dirty="0">
              <a:latin typeface="Open Sans" panose="020B0606030504020204" pitchFamily="34" charset="0"/>
              <a:ea typeface="Open Sans" panose="020B0606030504020204" pitchFamily="34" charset="0"/>
              <a:cs typeface="Open Sans" panose="020B0606030504020204" pitchFamily="34" charset="0"/>
            </a:rPr>
            <a:t>: liaising with other Faculties and Schools;</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E3D9E8C-4AB7-4235-B146-A5119FC46109}" type="parTrans" cxnId="{7A38B6E5-FCA0-4345-B325-AD131A7BF122}">
      <dgm:prSet/>
      <dgm:spPr/>
      <dgm:t>
        <a:bodyPr/>
        <a:lstStyle/>
        <a:p>
          <a:endParaRPr lang="en-US"/>
        </a:p>
      </dgm:t>
    </dgm:pt>
    <dgm:pt modelId="{20C77B0E-3320-492A-944E-3495C1AE5E4C}" type="sibTrans" cxnId="{7A38B6E5-FCA0-4345-B325-AD131A7BF122}">
      <dgm:prSet/>
      <dgm:spPr/>
      <dgm:t>
        <a:bodyPr/>
        <a:lstStyle/>
        <a:p>
          <a:pPr>
            <a:lnSpc>
              <a:spcPct val="100000"/>
            </a:lnSpc>
          </a:pPr>
          <a:endParaRPr lang="en-US"/>
        </a:p>
      </dgm:t>
    </dgm:pt>
    <dgm:pt modelId="{AA3B6875-77A1-477B-BC88-B5AC302A095F}">
      <dgm:prSet custT="1"/>
      <dgm:spPr/>
      <dgm:t>
        <a:bodyPr/>
        <a:lstStyle/>
        <a:p>
          <a:pPr>
            <a:lnSpc>
              <a:spcPct val="100000"/>
            </a:lnSpc>
          </a:pPr>
          <a:r>
            <a:rPr lang="en-GB" sz="1600" dirty="0">
              <a:latin typeface="Open Sans" panose="020B0606030504020204" pitchFamily="34" charset="0"/>
              <a:ea typeface="Open Sans" panose="020B0606030504020204" pitchFamily="34" charset="0"/>
              <a:cs typeface="Open Sans" panose="020B0606030504020204" pitchFamily="34" charset="0"/>
            </a:rPr>
            <a:t>a </a:t>
          </a:r>
          <a:r>
            <a:rPr lang="en-GB" sz="1600" b="1" dirty="0">
              <a:latin typeface="Open Sans" panose="020B0606030504020204" pitchFamily="34" charset="0"/>
              <a:ea typeface="Open Sans" panose="020B0606030504020204" pitchFamily="34" charset="0"/>
              <a:cs typeface="Open Sans" panose="020B0606030504020204" pitchFamily="34" charset="0"/>
            </a:rPr>
            <a:t>long-established</a:t>
          </a:r>
          <a:r>
            <a:rPr lang="en-GB" sz="1600" dirty="0">
              <a:latin typeface="Open Sans" panose="020B0606030504020204" pitchFamily="34" charset="0"/>
              <a:ea typeface="Open Sans" panose="020B0606030504020204" pitchFamily="34" charset="0"/>
              <a:cs typeface="Open Sans" panose="020B0606030504020204" pitchFamily="34" charset="0"/>
            </a:rPr>
            <a:t>, </a:t>
          </a:r>
          <a:r>
            <a:rPr lang="en-GB" sz="1600" b="1" dirty="0">
              <a:latin typeface="Open Sans" panose="020B0606030504020204" pitchFamily="34" charset="0"/>
              <a:ea typeface="Open Sans" panose="020B0606030504020204" pitchFamily="34" charset="0"/>
              <a:cs typeface="Open Sans" panose="020B0606030504020204" pitchFamily="34" charset="0"/>
            </a:rPr>
            <a:t>weekly Programme </a:t>
          </a:r>
          <a:r>
            <a:rPr lang="en-GB" sz="1600" dirty="0">
              <a:latin typeface="Open Sans" panose="020B0606030504020204" pitchFamily="34" charset="0"/>
              <a:ea typeface="Open Sans" panose="020B0606030504020204" pitchFamily="34" charset="0"/>
              <a:cs typeface="Open Sans" panose="020B0606030504020204" pitchFamily="34" charset="0"/>
            </a:rPr>
            <a:t>of Methodology and Theory workshops;</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EDFD6AF8-4554-478D-BBBA-887C85A14C88}" type="parTrans" cxnId="{4BF22A89-D4D7-4EF2-A236-D33C74AFC6BC}">
      <dgm:prSet/>
      <dgm:spPr/>
      <dgm:t>
        <a:bodyPr/>
        <a:lstStyle/>
        <a:p>
          <a:endParaRPr lang="en-US"/>
        </a:p>
      </dgm:t>
    </dgm:pt>
    <dgm:pt modelId="{261E8FA1-2DC2-41E4-8C09-C511BC5D4FAC}" type="sibTrans" cxnId="{4BF22A89-D4D7-4EF2-A236-D33C74AFC6BC}">
      <dgm:prSet/>
      <dgm:spPr/>
      <dgm:t>
        <a:bodyPr/>
        <a:lstStyle/>
        <a:p>
          <a:pPr>
            <a:lnSpc>
              <a:spcPct val="100000"/>
            </a:lnSpc>
          </a:pPr>
          <a:endParaRPr lang="en-US"/>
        </a:p>
      </dgm:t>
    </dgm:pt>
    <dgm:pt modelId="{9E0C5D51-39F6-4381-9660-DC5A79BBBCF9}">
      <dgm:prSet custT="1"/>
      <dgm:spPr/>
      <dgm:t>
        <a:bodyPr/>
        <a:lstStyle/>
        <a:p>
          <a:pPr>
            <a:lnSpc>
              <a:spcPct val="100000"/>
            </a:lnSpc>
          </a:pPr>
          <a:r>
            <a:rPr lang="en-GB" sz="1600" dirty="0">
              <a:latin typeface="Open Sans" panose="020B0606030504020204" pitchFamily="34" charset="0"/>
              <a:ea typeface="Open Sans" panose="020B0606030504020204" pitchFamily="34" charset="0"/>
              <a:cs typeface="Open Sans" panose="020B0606030504020204" pitchFamily="34" charset="0"/>
            </a:rPr>
            <a:t>all workshops on Training Catalogue: </a:t>
          </a:r>
          <a:r>
            <a:rPr lang="en-GB" sz="1600" b="1" dirty="0">
              <a:latin typeface="Open Sans" panose="020B0606030504020204" pitchFamily="34" charset="0"/>
              <a:ea typeface="Open Sans" panose="020B0606030504020204" pitchFamily="34" charset="0"/>
              <a:cs typeface="Open Sans" panose="020B0606030504020204" pitchFamily="34" charset="0"/>
            </a:rPr>
            <a:t>easy access and booking</a:t>
          </a:r>
          <a:r>
            <a:rPr lang="en-GB" sz="1600" dirty="0">
              <a:latin typeface="Open Sans" panose="020B0606030504020204" pitchFamily="34" charset="0"/>
              <a:ea typeface="Open Sans" panose="020B0606030504020204" pitchFamily="34" charset="0"/>
              <a:cs typeface="Open Sans" panose="020B0606030504020204" pitchFamily="34" charset="0"/>
            </a:rPr>
            <a:t>;</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06C16F14-7D77-48A9-93E8-3F3E386941E9}" type="parTrans" cxnId="{21F49694-86BE-4A13-8B80-FC274BBF3FAB}">
      <dgm:prSet/>
      <dgm:spPr/>
      <dgm:t>
        <a:bodyPr/>
        <a:lstStyle/>
        <a:p>
          <a:endParaRPr lang="en-US"/>
        </a:p>
      </dgm:t>
    </dgm:pt>
    <dgm:pt modelId="{07E8E22D-FA10-404C-960C-12727D00DEAF}" type="sibTrans" cxnId="{21F49694-86BE-4A13-8B80-FC274BBF3FAB}">
      <dgm:prSet/>
      <dgm:spPr/>
      <dgm:t>
        <a:bodyPr/>
        <a:lstStyle/>
        <a:p>
          <a:pPr>
            <a:lnSpc>
              <a:spcPct val="100000"/>
            </a:lnSpc>
          </a:pPr>
          <a:endParaRPr lang="en-US"/>
        </a:p>
      </dgm:t>
    </dgm:pt>
    <dgm:pt modelId="{F604DD81-524B-4674-90E4-94A084C487B8}">
      <dgm:prSet custT="1"/>
      <dgm:spPr/>
      <dgm:t>
        <a:bodyPr/>
        <a:lstStyle/>
        <a:p>
          <a:pPr>
            <a:lnSpc>
              <a:spcPct val="100000"/>
            </a:lnSpc>
          </a:pPr>
          <a:r>
            <a:rPr lang="en-GB" sz="1600" dirty="0">
              <a:latin typeface="Open Sans" panose="020B0606030504020204" pitchFamily="34" charset="0"/>
              <a:ea typeface="Open Sans" panose="020B0606030504020204" pitchFamily="34" charset="0"/>
              <a:cs typeface="Open Sans" panose="020B0606030504020204" pitchFamily="34" charset="0"/>
            </a:rPr>
            <a:t>advertising across university;</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5EB00CAA-760C-4347-A433-D7381E6273DC}" type="parTrans" cxnId="{1236FACE-05F9-4AD3-A7D6-9CAC7ECB9AF8}">
      <dgm:prSet/>
      <dgm:spPr/>
      <dgm:t>
        <a:bodyPr/>
        <a:lstStyle/>
        <a:p>
          <a:endParaRPr lang="en-US"/>
        </a:p>
      </dgm:t>
    </dgm:pt>
    <dgm:pt modelId="{5E128BD2-8288-4E5E-BAAC-72A61439293B}" type="sibTrans" cxnId="{1236FACE-05F9-4AD3-A7D6-9CAC7ECB9AF8}">
      <dgm:prSet/>
      <dgm:spPr/>
      <dgm:t>
        <a:bodyPr/>
        <a:lstStyle/>
        <a:p>
          <a:pPr>
            <a:lnSpc>
              <a:spcPct val="100000"/>
            </a:lnSpc>
          </a:pPr>
          <a:endParaRPr lang="en-US"/>
        </a:p>
      </dgm:t>
    </dgm:pt>
    <dgm:pt modelId="{4B53A691-FC5A-4D6A-8E39-09C700984C80}">
      <dgm:prSet custT="1"/>
      <dgm:spPr/>
      <dgm:t>
        <a:bodyPr/>
        <a:lstStyle/>
        <a:p>
          <a:pPr>
            <a:lnSpc>
              <a:spcPct val="100000"/>
            </a:lnSpc>
          </a:pPr>
          <a:r>
            <a:rPr lang="en-GB" sz="1600" b="1" dirty="0">
              <a:latin typeface="Open Sans" panose="020B0606030504020204" pitchFamily="34" charset="0"/>
              <a:ea typeface="Open Sans" panose="020B0606030504020204" pitchFamily="34" charset="0"/>
              <a:cs typeface="Open Sans" panose="020B0606030504020204" pitchFamily="34" charset="0"/>
            </a:rPr>
            <a:t>increased PGR provision; </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44378AA2-B959-4CA0-8575-656DCF688AA3}" type="parTrans" cxnId="{ED021306-D749-430F-AA48-4FF55CE4B228}">
      <dgm:prSet/>
      <dgm:spPr/>
      <dgm:t>
        <a:bodyPr/>
        <a:lstStyle/>
        <a:p>
          <a:endParaRPr lang="en-US"/>
        </a:p>
      </dgm:t>
    </dgm:pt>
    <dgm:pt modelId="{71299084-509B-4C60-B7BA-9B6F72AE64FC}" type="sibTrans" cxnId="{ED021306-D749-430F-AA48-4FF55CE4B228}">
      <dgm:prSet/>
      <dgm:spPr/>
      <dgm:t>
        <a:bodyPr/>
        <a:lstStyle/>
        <a:p>
          <a:pPr>
            <a:lnSpc>
              <a:spcPct val="100000"/>
            </a:lnSpc>
          </a:pPr>
          <a:endParaRPr lang="en-US"/>
        </a:p>
      </dgm:t>
    </dgm:pt>
    <dgm:pt modelId="{53DC743F-40EA-4F08-9A72-0D9681DA6857}">
      <dgm:prSet custT="1"/>
      <dgm:spPr/>
      <dgm:t>
        <a:bodyPr/>
        <a:lstStyle/>
        <a:p>
          <a:pPr>
            <a:lnSpc>
              <a:spcPct val="100000"/>
            </a:lnSpc>
          </a:pPr>
          <a:r>
            <a:rPr lang="en-GB" sz="1600" b="1" dirty="0">
              <a:latin typeface="Open Sans" panose="020B0606030504020204" pitchFamily="34" charset="0"/>
              <a:ea typeface="Open Sans" panose="020B0606030504020204" pitchFamily="34" charset="0"/>
              <a:cs typeface="Open Sans" panose="020B0606030504020204" pitchFamily="34" charset="0"/>
            </a:rPr>
            <a:t>active involvement</a:t>
          </a:r>
          <a:r>
            <a:rPr lang="en-GB" sz="1600" dirty="0">
              <a:latin typeface="Open Sans" panose="020B0606030504020204" pitchFamily="34" charset="0"/>
              <a:ea typeface="Open Sans" panose="020B0606030504020204" pitchFamily="34" charset="0"/>
              <a:cs typeface="Open Sans" panose="020B0606030504020204" pitchFamily="34" charset="0"/>
            </a:rPr>
            <a:t> of PhD students/</a:t>
          </a:r>
          <a:r>
            <a:rPr lang="en-GB" sz="1600" b="1" dirty="0">
              <a:latin typeface="Open Sans" panose="020B0606030504020204" pitchFamily="34" charset="0"/>
              <a:ea typeface="Open Sans" panose="020B0606030504020204" pitchFamily="34" charset="0"/>
              <a:cs typeface="Open Sans" panose="020B0606030504020204" pitchFamily="34" charset="0"/>
            </a:rPr>
            <a:t>great feedback!</a:t>
          </a:r>
          <a:endParaRPr lang="en-US" sz="1600" dirty="0">
            <a:latin typeface="Open Sans" panose="020B0606030504020204" pitchFamily="34" charset="0"/>
            <a:ea typeface="Open Sans" panose="020B0606030504020204" pitchFamily="34" charset="0"/>
            <a:cs typeface="Open Sans" panose="020B0606030504020204" pitchFamily="34" charset="0"/>
          </a:endParaRPr>
        </a:p>
      </dgm:t>
    </dgm:pt>
    <dgm:pt modelId="{3BDC3DB6-2160-4B1C-824D-45B5FFBA0EB9}" type="parTrans" cxnId="{82611A9B-2F62-4322-A74F-4E6B9D98EF21}">
      <dgm:prSet/>
      <dgm:spPr/>
      <dgm:t>
        <a:bodyPr/>
        <a:lstStyle/>
        <a:p>
          <a:endParaRPr lang="en-US"/>
        </a:p>
      </dgm:t>
    </dgm:pt>
    <dgm:pt modelId="{3B6A45A4-2945-4E94-8689-5F53A356529F}" type="sibTrans" cxnId="{82611A9B-2F62-4322-A74F-4E6B9D98EF21}">
      <dgm:prSet/>
      <dgm:spPr/>
      <dgm:t>
        <a:bodyPr/>
        <a:lstStyle/>
        <a:p>
          <a:endParaRPr lang="en-US"/>
        </a:p>
      </dgm:t>
    </dgm:pt>
    <dgm:pt modelId="{869AAD6D-FA63-4024-A971-2BF673B413D6}" type="pres">
      <dgm:prSet presAssocID="{47CAE5B3-91A3-4EFE-8555-27074A0E1092}" presName="root" presStyleCnt="0">
        <dgm:presLayoutVars>
          <dgm:dir/>
          <dgm:resizeHandles val="exact"/>
        </dgm:presLayoutVars>
      </dgm:prSet>
      <dgm:spPr/>
    </dgm:pt>
    <dgm:pt modelId="{B516E417-C282-46B0-A3B8-295A2EB57671}" type="pres">
      <dgm:prSet presAssocID="{47CAE5B3-91A3-4EFE-8555-27074A0E1092}" presName="container" presStyleCnt="0">
        <dgm:presLayoutVars>
          <dgm:dir/>
          <dgm:resizeHandles val="exact"/>
        </dgm:presLayoutVars>
      </dgm:prSet>
      <dgm:spPr/>
    </dgm:pt>
    <dgm:pt modelId="{B5DBE920-C8C0-4996-B539-818F43616E35}" type="pres">
      <dgm:prSet presAssocID="{49F05BDB-6433-4E6C-98D4-923ABA791E95}" presName="compNode" presStyleCnt="0"/>
      <dgm:spPr/>
    </dgm:pt>
    <dgm:pt modelId="{D832E141-F6F6-4A2B-9CAF-23A1F63ABC34}" type="pres">
      <dgm:prSet presAssocID="{49F05BDB-6433-4E6C-98D4-923ABA791E95}" presName="iconBgRect" presStyleLbl="bgShp" presStyleIdx="0" presStyleCnt="6"/>
      <dgm:spPr/>
    </dgm:pt>
    <dgm:pt modelId="{40DA58B5-3DF3-4CA1-AF3D-8E7D8F3A639C}" type="pres">
      <dgm:prSet presAssocID="{49F05BDB-6433-4E6C-98D4-923ABA791E95}"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lassroom"/>
        </a:ext>
      </dgm:extLst>
    </dgm:pt>
    <dgm:pt modelId="{3B8FDA56-3B71-4854-BA5E-B7690CCF6A9D}" type="pres">
      <dgm:prSet presAssocID="{49F05BDB-6433-4E6C-98D4-923ABA791E95}" presName="spaceRect" presStyleCnt="0"/>
      <dgm:spPr/>
    </dgm:pt>
    <dgm:pt modelId="{5DBA4A73-D4D1-4884-ABFE-F94630899AE7}" type="pres">
      <dgm:prSet presAssocID="{49F05BDB-6433-4E6C-98D4-923ABA791E95}" presName="textRect" presStyleLbl="revTx" presStyleIdx="0" presStyleCnt="6">
        <dgm:presLayoutVars>
          <dgm:chMax val="1"/>
          <dgm:chPref val="1"/>
        </dgm:presLayoutVars>
      </dgm:prSet>
      <dgm:spPr/>
    </dgm:pt>
    <dgm:pt modelId="{35DFAE34-5FFE-478A-8238-0371F73C6034}" type="pres">
      <dgm:prSet presAssocID="{20C77B0E-3320-492A-944E-3495C1AE5E4C}" presName="sibTrans" presStyleLbl="sibTrans2D1" presStyleIdx="0" presStyleCnt="0"/>
      <dgm:spPr/>
    </dgm:pt>
    <dgm:pt modelId="{18B9BE5F-C066-48C0-9BFB-2A18F828B919}" type="pres">
      <dgm:prSet presAssocID="{AA3B6875-77A1-477B-BC88-B5AC302A095F}" presName="compNode" presStyleCnt="0"/>
      <dgm:spPr/>
    </dgm:pt>
    <dgm:pt modelId="{DD0221AC-FA1A-4F95-B813-5103ADBB58EF}" type="pres">
      <dgm:prSet presAssocID="{AA3B6875-77A1-477B-BC88-B5AC302A095F}" presName="iconBgRect" presStyleLbl="bgShp" presStyleIdx="1" presStyleCnt="6"/>
      <dgm:spPr/>
    </dgm:pt>
    <dgm:pt modelId="{0F252F9D-41F7-414F-8474-64111DEDD7A2}" type="pres">
      <dgm:prSet presAssocID="{AA3B6875-77A1-477B-BC88-B5AC302A095F}"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eting"/>
        </a:ext>
      </dgm:extLst>
    </dgm:pt>
    <dgm:pt modelId="{EAFA3920-EB18-4300-938E-AC3434DF653C}" type="pres">
      <dgm:prSet presAssocID="{AA3B6875-77A1-477B-BC88-B5AC302A095F}" presName="spaceRect" presStyleCnt="0"/>
      <dgm:spPr/>
    </dgm:pt>
    <dgm:pt modelId="{6CD61F0E-4EEB-4250-86AB-D10256BCB55A}" type="pres">
      <dgm:prSet presAssocID="{AA3B6875-77A1-477B-BC88-B5AC302A095F}" presName="textRect" presStyleLbl="revTx" presStyleIdx="1" presStyleCnt="6">
        <dgm:presLayoutVars>
          <dgm:chMax val="1"/>
          <dgm:chPref val="1"/>
        </dgm:presLayoutVars>
      </dgm:prSet>
      <dgm:spPr/>
    </dgm:pt>
    <dgm:pt modelId="{A217C367-7E11-4258-82E3-C2330B759967}" type="pres">
      <dgm:prSet presAssocID="{261E8FA1-2DC2-41E4-8C09-C511BC5D4FAC}" presName="sibTrans" presStyleLbl="sibTrans2D1" presStyleIdx="0" presStyleCnt="0"/>
      <dgm:spPr/>
    </dgm:pt>
    <dgm:pt modelId="{C3F61826-6934-476B-AA7D-BF9FBCDC4964}" type="pres">
      <dgm:prSet presAssocID="{9E0C5D51-39F6-4381-9660-DC5A79BBBCF9}" presName="compNode" presStyleCnt="0"/>
      <dgm:spPr/>
    </dgm:pt>
    <dgm:pt modelId="{B3C72596-D6BA-411B-A9C0-96E1E7E37726}" type="pres">
      <dgm:prSet presAssocID="{9E0C5D51-39F6-4381-9660-DC5A79BBBCF9}" presName="iconBgRect" presStyleLbl="bgShp" presStyleIdx="2" presStyleCnt="6"/>
      <dgm:spPr/>
    </dgm:pt>
    <dgm:pt modelId="{7FE6FC4A-793F-4939-82AE-C59328EA021A}" type="pres">
      <dgm:prSet presAssocID="{9E0C5D51-39F6-4381-9660-DC5A79BBBCF9}"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heatre"/>
        </a:ext>
      </dgm:extLst>
    </dgm:pt>
    <dgm:pt modelId="{47C3459F-A84E-410E-924A-3A2648567492}" type="pres">
      <dgm:prSet presAssocID="{9E0C5D51-39F6-4381-9660-DC5A79BBBCF9}" presName="spaceRect" presStyleCnt="0"/>
      <dgm:spPr/>
    </dgm:pt>
    <dgm:pt modelId="{C44FB1B5-BA84-4240-A6DA-D3F5AD9C2FEC}" type="pres">
      <dgm:prSet presAssocID="{9E0C5D51-39F6-4381-9660-DC5A79BBBCF9}" presName="textRect" presStyleLbl="revTx" presStyleIdx="2" presStyleCnt="6">
        <dgm:presLayoutVars>
          <dgm:chMax val="1"/>
          <dgm:chPref val="1"/>
        </dgm:presLayoutVars>
      </dgm:prSet>
      <dgm:spPr/>
    </dgm:pt>
    <dgm:pt modelId="{E8466363-4EAA-42CA-8A3D-1135B9B89741}" type="pres">
      <dgm:prSet presAssocID="{07E8E22D-FA10-404C-960C-12727D00DEAF}" presName="sibTrans" presStyleLbl="sibTrans2D1" presStyleIdx="0" presStyleCnt="0"/>
      <dgm:spPr/>
    </dgm:pt>
    <dgm:pt modelId="{090009F5-EAB8-4115-8653-8F6151AF1D69}" type="pres">
      <dgm:prSet presAssocID="{F604DD81-524B-4674-90E4-94A084C487B8}" presName="compNode" presStyleCnt="0"/>
      <dgm:spPr/>
    </dgm:pt>
    <dgm:pt modelId="{D2695248-5F53-45CA-BCA3-0C41CFA96059}" type="pres">
      <dgm:prSet presAssocID="{F604DD81-524B-4674-90E4-94A084C487B8}" presName="iconBgRect" presStyleLbl="bgShp" presStyleIdx="3" presStyleCnt="6"/>
      <dgm:spPr/>
    </dgm:pt>
    <dgm:pt modelId="{24A27B0C-BFED-4A5B-93AA-23390F0CB702}" type="pres">
      <dgm:prSet presAssocID="{F604DD81-524B-4674-90E4-94A084C487B8}"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dvertising"/>
        </a:ext>
      </dgm:extLst>
    </dgm:pt>
    <dgm:pt modelId="{B0BF22A5-462D-4F17-B771-782F59743ED6}" type="pres">
      <dgm:prSet presAssocID="{F604DD81-524B-4674-90E4-94A084C487B8}" presName="spaceRect" presStyleCnt="0"/>
      <dgm:spPr/>
    </dgm:pt>
    <dgm:pt modelId="{4D400C8E-2DA9-42CA-BFEE-1B807D810747}" type="pres">
      <dgm:prSet presAssocID="{F604DD81-524B-4674-90E4-94A084C487B8}" presName="textRect" presStyleLbl="revTx" presStyleIdx="3" presStyleCnt="6">
        <dgm:presLayoutVars>
          <dgm:chMax val="1"/>
          <dgm:chPref val="1"/>
        </dgm:presLayoutVars>
      </dgm:prSet>
      <dgm:spPr/>
    </dgm:pt>
    <dgm:pt modelId="{4A4E5A5C-AF51-44D0-82D6-1797DAFE57BF}" type="pres">
      <dgm:prSet presAssocID="{5E128BD2-8288-4E5E-BAAC-72A61439293B}" presName="sibTrans" presStyleLbl="sibTrans2D1" presStyleIdx="0" presStyleCnt="0"/>
      <dgm:spPr/>
    </dgm:pt>
    <dgm:pt modelId="{FE4E710D-22E5-4718-80FC-32F95798730E}" type="pres">
      <dgm:prSet presAssocID="{4B53A691-FC5A-4D6A-8E39-09C700984C80}" presName="compNode" presStyleCnt="0"/>
      <dgm:spPr/>
    </dgm:pt>
    <dgm:pt modelId="{A7410820-6119-420C-BA13-4D98A7F92776}" type="pres">
      <dgm:prSet presAssocID="{4B53A691-FC5A-4D6A-8E39-09C700984C80}" presName="iconBgRect" presStyleLbl="bgShp" presStyleIdx="4" presStyleCnt="6"/>
      <dgm:spPr/>
    </dgm:pt>
    <dgm:pt modelId="{5E3FD402-EABA-4248-9FC8-0A0BF27AF229}" type="pres">
      <dgm:prSet presAssocID="{4B53A691-FC5A-4D6A-8E39-09C700984C80}"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ooks"/>
        </a:ext>
      </dgm:extLst>
    </dgm:pt>
    <dgm:pt modelId="{D118A9B8-3DA2-44DB-93FD-4DD232E23CC9}" type="pres">
      <dgm:prSet presAssocID="{4B53A691-FC5A-4D6A-8E39-09C700984C80}" presName="spaceRect" presStyleCnt="0"/>
      <dgm:spPr/>
    </dgm:pt>
    <dgm:pt modelId="{AAC4F11F-2CBA-419E-A7AD-FAD9BCAC7EC9}" type="pres">
      <dgm:prSet presAssocID="{4B53A691-FC5A-4D6A-8E39-09C700984C80}" presName="textRect" presStyleLbl="revTx" presStyleIdx="4" presStyleCnt="6">
        <dgm:presLayoutVars>
          <dgm:chMax val="1"/>
          <dgm:chPref val="1"/>
        </dgm:presLayoutVars>
      </dgm:prSet>
      <dgm:spPr/>
    </dgm:pt>
    <dgm:pt modelId="{59FB9EDD-8419-4E6D-A59E-CBE30CDA356F}" type="pres">
      <dgm:prSet presAssocID="{71299084-509B-4C60-B7BA-9B6F72AE64FC}" presName="sibTrans" presStyleLbl="sibTrans2D1" presStyleIdx="0" presStyleCnt="0"/>
      <dgm:spPr/>
    </dgm:pt>
    <dgm:pt modelId="{8432CA73-CAC4-4FF6-99B6-0DA40C1F9BBC}" type="pres">
      <dgm:prSet presAssocID="{53DC743F-40EA-4F08-9A72-0D9681DA6857}" presName="compNode" presStyleCnt="0"/>
      <dgm:spPr/>
    </dgm:pt>
    <dgm:pt modelId="{5CAE3588-4295-48C6-8470-1298EB3C7233}" type="pres">
      <dgm:prSet presAssocID="{53DC743F-40EA-4F08-9A72-0D9681DA6857}" presName="iconBgRect" presStyleLbl="bgShp" presStyleIdx="5" presStyleCnt="6"/>
      <dgm:spPr/>
    </dgm:pt>
    <dgm:pt modelId="{08C04B4B-DCA5-41E0-9E62-806F0EC6A6AA}" type="pres">
      <dgm:prSet presAssocID="{53DC743F-40EA-4F08-9A72-0D9681DA6857}"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ers"/>
        </a:ext>
      </dgm:extLst>
    </dgm:pt>
    <dgm:pt modelId="{E668A4F2-74B4-4983-B246-8F5B341578FA}" type="pres">
      <dgm:prSet presAssocID="{53DC743F-40EA-4F08-9A72-0D9681DA6857}" presName="spaceRect" presStyleCnt="0"/>
      <dgm:spPr/>
    </dgm:pt>
    <dgm:pt modelId="{31D9529A-FCFE-4B35-BA57-9D624BE3B116}" type="pres">
      <dgm:prSet presAssocID="{53DC743F-40EA-4F08-9A72-0D9681DA6857}" presName="textRect" presStyleLbl="revTx" presStyleIdx="5" presStyleCnt="6">
        <dgm:presLayoutVars>
          <dgm:chMax val="1"/>
          <dgm:chPref val="1"/>
        </dgm:presLayoutVars>
      </dgm:prSet>
      <dgm:spPr/>
    </dgm:pt>
  </dgm:ptLst>
  <dgm:cxnLst>
    <dgm:cxn modelId="{2B833A00-DC5A-4824-9A6D-91623928B20F}" type="presOf" srcId="{53DC743F-40EA-4F08-9A72-0D9681DA6857}" destId="{31D9529A-FCFE-4B35-BA57-9D624BE3B116}" srcOrd="0" destOrd="0" presId="urn:microsoft.com/office/officeart/2018/2/layout/IconCircleList"/>
    <dgm:cxn modelId="{ED021306-D749-430F-AA48-4FF55CE4B228}" srcId="{47CAE5B3-91A3-4EFE-8555-27074A0E1092}" destId="{4B53A691-FC5A-4D6A-8E39-09C700984C80}" srcOrd="4" destOrd="0" parTransId="{44378AA2-B959-4CA0-8575-656DCF688AA3}" sibTransId="{71299084-509B-4C60-B7BA-9B6F72AE64FC}"/>
    <dgm:cxn modelId="{ED4C110D-B636-4220-AFA5-48C3A6F1BA84}" type="presOf" srcId="{4B53A691-FC5A-4D6A-8E39-09C700984C80}" destId="{AAC4F11F-2CBA-419E-A7AD-FAD9BCAC7EC9}" srcOrd="0" destOrd="0" presId="urn:microsoft.com/office/officeart/2018/2/layout/IconCircleList"/>
    <dgm:cxn modelId="{59E8DA16-7631-48C3-BBA2-10621CEF27E5}" type="presOf" srcId="{AA3B6875-77A1-477B-BC88-B5AC302A095F}" destId="{6CD61F0E-4EEB-4250-86AB-D10256BCB55A}" srcOrd="0" destOrd="0" presId="urn:microsoft.com/office/officeart/2018/2/layout/IconCircleList"/>
    <dgm:cxn modelId="{8CD6871E-6152-46D6-869F-082DB877D851}" type="presOf" srcId="{07E8E22D-FA10-404C-960C-12727D00DEAF}" destId="{E8466363-4EAA-42CA-8A3D-1135B9B89741}" srcOrd="0" destOrd="0" presId="urn:microsoft.com/office/officeart/2018/2/layout/IconCircleList"/>
    <dgm:cxn modelId="{F784214C-0F4C-4971-8DF4-77DE043D4F28}" type="presOf" srcId="{9E0C5D51-39F6-4381-9660-DC5A79BBBCF9}" destId="{C44FB1B5-BA84-4240-A6DA-D3F5AD9C2FEC}" srcOrd="0" destOrd="0" presId="urn:microsoft.com/office/officeart/2018/2/layout/IconCircleList"/>
    <dgm:cxn modelId="{A2880051-3BC3-4B5F-BD23-ACDFC6C4E9A3}" type="presOf" srcId="{49F05BDB-6433-4E6C-98D4-923ABA791E95}" destId="{5DBA4A73-D4D1-4884-ABFE-F94630899AE7}" srcOrd="0" destOrd="0" presId="urn:microsoft.com/office/officeart/2018/2/layout/IconCircleList"/>
    <dgm:cxn modelId="{994A4E74-288D-4780-8B4B-2BFC2150B45A}" type="presOf" srcId="{20C77B0E-3320-492A-944E-3495C1AE5E4C}" destId="{35DFAE34-5FFE-478A-8238-0371F73C6034}" srcOrd="0" destOrd="0" presId="urn:microsoft.com/office/officeart/2018/2/layout/IconCircleList"/>
    <dgm:cxn modelId="{C522A979-EC8C-44C5-8780-8EC0F34D0E14}" type="presOf" srcId="{47CAE5B3-91A3-4EFE-8555-27074A0E1092}" destId="{869AAD6D-FA63-4024-A971-2BF673B413D6}" srcOrd="0" destOrd="0" presId="urn:microsoft.com/office/officeart/2018/2/layout/IconCircleList"/>
    <dgm:cxn modelId="{40A9957B-435E-46C3-878C-8D0419993A06}" type="presOf" srcId="{5E128BD2-8288-4E5E-BAAC-72A61439293B}" destId="{4A4E5A5C-AF51-44D0-82D6-1797DAFE57BF}" srcOrd="0" destOrd="0" presId="urn:microsoft.com/office/officeart/2018/2/layout/IconCircleList"/>
    <dgm:cxn modelId="{4BF22A89-D4D7-4EF2-A236-D33C74AFC6BC}" srcId="{47CAE5B3-91A3-4EFE-8555-27074A0E1092}" destId="{AA3B6875-77A1-477B-BC88-B5AC302A095F}" srcOrd="1" destOrd="0" parTransId="{EDFD6AF8-4554-478D-BBBA-887C85A14C88}" sibTransId="{261E8FA1-2DC2-41E4-8C09-C511BC5D4FAC}"/>
    <dgm:cxn modelId="{21F49694-86BE-4A13-8B80-FC274BBF3FAB}" srcId="{47CAE5B3-91A3-4EFE-8555-27074A0E1092}" destId="{9E0C5D51-39F6-4381-9660-DC5A79BBBCF9}" srcOrd="2" destOrd="0" parTransId="{06C16F14-7D77-48A9-93E8-3F3E386941E9}" sibTransId="{07E8E22D-FA10-404C-960C-12727D00DEAF}"/>
    <dgm:cxn modelId="{82611A9B-2F62-4322-A74F-4E6B9D98EF21}" srcId="{47CAE5B3-91A3-4EFE-8555-27074A0E1092}" destId="{53DC743F-40EA-4F08-9A72-0D9681DA6857}" srcOrd="5" destOrd="0" parTransId="{3BDC3DB6-2160-4B1C-824D-45B5FFBA0EB9}" sibTransId="{3B6A45A4-2945-4E94-8689-5F53A356529F}"/>
    <dgm:cxn modelId="{D4331EC0-7213-481C-9990-32F2569B13FC}" type="presOf" srcId="{F604DD81-524B-4674-90E4-94A084C487B8}" destId="{4D400C8E-2DA9-42CA-BFEE-1B807D810747}" srcOrd="0" destOrd="0" presId="urn:microsoft.com/office/officeart/2018/2/layout/IconCircleList"/>
    <dgm:cxn modelId="{9ECD66C7-CE2B-425B-9479-91B3C1EA37E9}" type="presOf" srcId="{71299084-509B-4C60-B7BA-9B6F72AE64FC}" destId="{59FB9EDD-8419-4E6D-A59E-CBE30CDA356F}" srcOrd="0" destOrd="0" presId="urn:microsoft.com/office/officeart/2018/2/layout/IconCircleList"/>
    <dgm:cxn modelId="{1236FACE-05F9-4AD3-A7D6-9CAC7ECB9AF8}" srcId="{47CAE5B3-91A3-4EFE-8555-27074A0E1092}" destId="{F604DD81-524B-4674-90E4-94A084C487B8}" srcOrd="3" destOrd="0" parTransId="{5EB00CAA-760C-4347-A433-D7381E6273DC}" sibTransId="{5E128BD2-8288-4E5E-BAAC-72A61439293B}"/>
    <dgm:cxn modelId="{7A38B6E5-FCA0-4345-B325-AD131A7BF122}" srcId="{47CAE5B3-91A3-4EFE-8555-27074A0E1092}" destId="{49F05BDB-6433-4E6C-98D4-923ABA791E95}" srcOrd="0" destOrd="0" parTransId="{0E3D9E8C-4AB7-4235-B146-A5119FC46109}" sibTransId="{20C77B0E-3320-492A-944E-3495C1AE5E4C}"/>
    <dgm:cxn modelId="{B11482F2-01CB-4832-BE6F-12F7F1B11C72}" type="presOf" srcId="{261E8FA1-2DC2-41E4-8C09-C511BC5D4FAC}" destId="{A217C367-7E11-4258-82E3-C2330B759967}" srcOrd="0" destOrd="0" presId="urn:microsoft.com/office/officeart/2018/2/layout/IconCircleList"/>
    <dgm:cxn modelId="{44C2E0BE-7958-4529-8BB2-ABC94754594A}" type="presParOf" srcId="{869AAD6D-FA63-4024-A971-2BF673B413D6}" destId="{B516E417-C282-46B0-A3B8-295A2EB57671}" srcOrd="0" destOrd="0" presId="urn:microsoft.com/office/officeart/2018/2/layout/IconCircleList"/>
    <dgm:cxn modelId="{F92E7F23-D027-49E1-932B-D544B6FB59BF}" type="presParOf" srcId="{B516E417-C282-46B0-A3B8-295A2EB57671}" destId="{B5DBE920-C8C0-4996-B539-818F43616E35}" srcOrd="0" destOrd="0" presId="urn:microsoft.com/office/officeart/2018/2/layout/IconCircleList"/>
    <dgm:cxn modelId="{D47CC701-D27D-4134-8787-577723E09116}" type="presParOf" srcId="{B5DBE920-C8C0-4996-B539-818F43616E35}" destId="{D832E141-F6F6-4A2B-9CAF-23A1F63ABC34}" srcOrd="0" destOrd="0" presId="urn:microsoft.com/office/officeart/2018/2/layout/IconCircleList"/>
    <dgm:cxn modelId="{0E80148B-DF02-4683-A7F6-39D982F5AAA6}" type="presParOf" srcId="{B5DBE920-C8C0-4996-B539-818F43616E35}" destId="{40DA58B5-3DF3-4CA1-AF3D-8E7D8F3A639C}" srcOrd="1" destOrd="0" presId="urn:microsoft.com/office/officeart/2018/2/layout/IconCircleList"/>
    <dgm:cxn modelId="{343E6875-23A7-440C-88C6-AEB313665CE8}" type="presParOf" srcId="{B5DBE920-C8C0-4996-B539-818F43616E35}" destId="{3B8FDA56-3B71-4854-BA5E-B7690CCF6A9D}" srcOrd="2" destOrd="0" presId="urn:microsoft.com/office/officeart/2018/2/layout/IconCircleList"/>
    <dgm:cxn modelId="{588B7FC9-2EB2-4A00-9A0C-C5D49B54C280}" type="presParOf" srcId="{B5DBE920-C8C0-4996-B539-818F43616E35}" destId="{5DBA4A73-D4D1-4884-ABFE-F94630899AE7}" srcOrd="3" destOrd="0" presId="urn:microsoft.com/office/officeart/2018/2/layout/IconCircleList"/>
    <dgm:cxn modelId="{B5F7F51B-51A4-4ACE-9739-317DD66F96E4}" type="presParOf" srcId="{B516E417-C282-46B0-A3B8-295A2EB57671}" destId="{35DFAE34-5FFE-478A-8238-0371F73C6034}" srcOrd="1" destOrd="0" presId="urn:microsoft.com/office/officeart/2018/2/layout/IconCircleList"/>
    <dgm:cxn modelId="{37036537-484F-4CDA-B1AF-6D3533609AD9}" type="presParOf" srcId="{B516E417-C282-46B0-A3B8-295A2EB57671}" destId="{18B9BE5F-C066-48C0-9BFB-2A18F828B919}" srcOrd="2" destOrd="0" presId="urn:microsoft.com/office/officeart/2018/2/layout/IconCircleList"/>
    <dgm:cxn modelId="{5DA90D06-68CD-47C7-8D97-0C63E6A8E83D}" type="presParOf" srcId="{18B9BE5F-C066-48C0-9BFB-2A18F828B919}" destId="{DD0221AC-FA1A-4F95-B813-5103ADBB58EF}" srcOrd="0" destOrd="0" presId="urn:microsoft.com/office/officeart/2018/2/layout/IconCircleList"/>
    <dgm:cxn modelId="{A840F486-875F-4CD2-BB3E-BA0665B7A397}" type="presParOf" srcId="{18B9BE5F-C066-48C0-9BFB-2A18F828B919}" destId="{0F252F9D-41F7-414F-8474-64111DEDD7A2}" srcOrd="1" destOrd="0" presId="urn:microsoft.com/office/officeart/2018/2/layout/IconCircleList"/>
    <dgm:cxn modelId="{F93D88E9-9188-4017-AFA8-9F0AC4B81DFA}" type="presParOf" srcId="{18B9BE5F-C066-48C0-9BFB-2A18F828B919}" destId="{EAFA3920-EB18-4300-938E-AC3434DF653C}" srcOrd="2" destOrd="0" presId="urn:microsoft.com/office/officeart/2018/2/layout/IconCircleList"/>
    <dgm:cxn modelId="{D544B216-1F19-40C5-8D27-BEE15375C585}" type="presParOf" srcId="{18B9BE5F-C066-48C0-9BFB-2A18F828B919}" destId="{6CD61F0E-4EEB-4250-86AB-D10256BCB55A}" srcOrd="3" destOrd="0" presId="urn:microsoft.com/office/officeart/2018/2/layout/IconCircleList"/>
    <dgm:cxn modelId="{F2E4CF36-DC57-476B-A5D8-FC050EA7C1CA}" type="presParOf" srcId="{B516E417-C282-46B0-A3B8-295A2EB57671}" destId="{A217C367-7E11-4258-82E3-C2330B759967}" srcOrd="3" destOrd="0" presId="urn:microsoft.com/office/officeart/2018/2/layout/IconCircleList"/>
    <dgm:cxn modelId="{F260C42E-5680-4A18-BF25-99A71D88869F}" type="presParOf" srcId="{B516E417-C282-46B0-A3B8-295A2EB57671}" destId="{C3F61826-6934-476B-AA7D-BF9FBCDC4964}" srcOrd="4" destOrd="0" presId="urn:microsoft.com/office/officeart/2018/2/layout/IconCircleList"/>
    <dgm:cxn modelId="{2A02308D-26CB-4209-9E2A-30819E6ABDBB}" type="presParOf" srcId="{C3F61826-6934-476B-AA7D-BF9FBCDC4964}" destId="{B3C72596-D6BA-411B-A9C0-96E1E7E37726}" srcOrd="0" destOrd="0" presId="urn:microsoft.com/office/officeart/2018/2/layout/IconCircleList"/>
    <dgm:cxn modelId="{B7EDAFBC-4CA8-4DDA-81C7-21FCA0614E35}" type="presParOf" srcId="{C3F61826-6934-476B-AA7D-BF9FBCDC4964}" destId="{7FE6FC4A-793F-4939-82AE-C59328EA021A}" srcOrd="1" destOrd="0" presId="urn:microsoft.com/office/officeart/2018/2/layout/IconCircleList"/>
    <dgm:cxn modelId="{855E1C6E-B7AA-435E-98D4-A604D36795EC}" type="presParOf" srcId="{C3F61826-6934-476B-AA7D-BF9FBCDC4964}" destId="{47C3459F-A84E-410E-924A-3A2648567492}" srcOrd="2" destOrd="0" presId="urn:microsoft.com/office/officeart/2018/2/layout/IconCircleList"/>
    <dgm:cxn modelId="{9650B134-A08E-41F3-8DCC-5A14101E584A}" type="presParOf" srcId="{C3F61826-6934-476B-AA7D-BF9FBCDC4964}" destId="{C44FB1B5-BA84-4240-A6DA-D3F5AD9C2FEC}" srcOrd="3" destOrd="0" presId="urn:microsoft.com/office/officeart/2018/2/layout/IconCircleList"/>
    <dgm:cxn modelId="{66BBD724-B51C-4E1A-81F5-4BBF1E73D673}" type="presParOf" srcId="{B516E417-C282-46B0-A3B8-295A2EB57671}" destId="{E8466363-4EAA-42CA-8A3D-1135B9B89741}" srcOrd="5" destOrd="0" presId="urn:microsoft.com/office/officeart/2018/2/layout/IconCircleList"/>
    <dgm:cxn modelId="{E0F6EA5D-9381-41E5-B3E2-86FC6F7AC78E}" type="presParOf" srcId="{B516E417-C282-46B0-A3B8-295A2EB57671}" destId="{090009F5-EAB8-4115-8653-8F6151AF1D69}" srcOrd="6" destOrd="0" presId="urn:microsoft.com/office/officeart/2018/2/layout/IconCircleList"/>
    <dgm:cxn modelId="{3196D9C0-2B61-4BEB-A8C9-3FADD62FCCC9}" type="presParOf" srcId="{090009F5-EAB8-4115-8653-8F6151AF1D69}" destId="{D2695248-5F53-45CA-BCA3-0C41CFA96059}" srcOrd="0" destOrd="0" presId="urn:microsoft.com/office/officeart/2018/2/layout/IconCircleList"/>
    <dgm:cxn modelId="{2D42E7F2-012C-4822-93FC-E3C4EA0FCFFC}" type="presParOf" srcId="{090009F5-EAB8-4115-8653-8F6151AF1D69}" destId="{24A27B0C-BFED-4A5B-93AA-23390F0CB702}" srcOrd="1" destOrd="0" presId="urn:microsoft.com/office/officeart/2018/2/layout/IconCircleList"/>
    <dgm:cxn modelId="{2F4D8A41-ECB1-43B6-AF03-A6903BE51AFF}" type="presParOf" srcId="{090009F5-EAB8-4115-8653-8F6151AF1D69}" destId="{B0BF22A5-462D-4F17-B771-782F59743ED6}" srcOrd="2" destOrd="0" presId="urn:microsoft.com/office/officeart/2018/2/layout/IconCircleList"/>
    <dgm:cxn modelId="{1448DEAA-0B6A-4BAC-B982-6DA2EF6D79D4}" type="presParOf" srcId="{090009F5-EAB8-4115-8653-8F6151AF1D69}" destId="{4D400C8E-2DA9-42CA-BFEE-1B807D810747}" srcOrd="3" destOrd="0" presId="urn:microsoft.com/office/officeart/2018/2/layout/IconCircleList"/>
    <dgm:cxn modelId="{4270A7C7-39FA-444A-B245-81127E88D889}" type="presParOf" srcId="{B516E417-C282-46B0-A3B8-295A2EB57671}" destId="{4A4E5A5C-AF51-44D0-82D6-1797DAFE57BF}" srcOrd="7" destOrd="0" presId="urn:microsoft.com/office/officeart/2018/2/layout/IconCircleList"/>
    <dgm:cxn modelId="{F1F9DD5D-03A0-4B8C-BD25-EFF7254AAD6A}" type="presParOf" srcId="{B516E417-C282-46B0-A3B8-295A2EB57671}" destId="{FE4E710D-22E5-4718-80FC-32F95798730E}" srcOrd="8" destOrd="0" presId="urn:microsoft.com/office/officeart/2018/2/layout/IconCircleList"/>
    <dgm:cxn modelId="{FD905855-02D1-41AA-A6E1-7BA536B581BA}" type="presParOf" srcId="{FE4E710D-22E5-4718-80FC-32F95798730E}" destId="{A7410820-6119-420C-BA13-4D98A7F92776}" srcOrd="0" destOrd="0" presId="urn:microsoft.com/office/officeart/2018/2/layout/IconCircleList"/>
    <dgm:cxn modelId="{A105D527-2286-4F09-8A7F-5EABFEAA6FE1}" type="presParOf" srcId="{FE4E710D-22E5-4718-80FC-32F95798730E}" destId="{5E3FD402-EABA-4248-9FC8-0A0BF27AF229}" srcOrd="1" destOrd="0" presId="urn:microsoft.com/office/officeart/2018/2/layout/IconCircleList"/>
    <dgm:cxn modelId="{CB14E82C-8715-4350-923B-77FFA320ECCC}" type="presParOf" srcId="{FE4E710D-22E5-4718-80FC-32F95798730E}" destId="{D118A9B8-3DA2-44DB-93FD-4DD232E23CC9}" srcOrd="2" destOrd="0" presId="urn:microsoft.com/office/officeart/2018/2/layout/IconCircleList"/>
    <dgm:cxn modelId="{8C8A2ABD-6839-42C6-9266-7AB5B275D0DE}" type="presParOf" srcId="{FE4E710D-22E5-4718-80FC-32F95798730E}" destId="{AAC4F11F-2CBA-419E-A7AD-FAD9BCAC7EC9}" srcOrd="3" destOrd="0" presId="urn:microsoft.com/office/officeart/2018/2/layout/IconCircleList"/>
    <dgm:cxn modelId="{B3AED9F8-A1E9-48FD-898C-31A7B464ED6C}" type="presParOf" srcId="{B516E417-C282-46B0-A3B8-295A2EB57671}" destId="{59FB9EDD-8419-4E6D-A59E-CBE30CDA356F}" srcOrd="9" destOrd="0" presId="urn:microsoft.com/office/officeart/2018/2/layout/IconCircleList"/>
    <dgm:cxn modelId="{59B336BF-B385-4EBB-8F82-269D9047A974}" type="presParOf" srcId="{B516E417-C282-46B0-A3B8-295A2EB57671}" destId="{8432CA73-CAC4-4FF6-99B6-0DA40C1F9BBC}" srcOrd="10" destOrd="0" presId="urn:microsoft.com/office/officeart/2018/2/layout/IconCircleList"/>
    <dgm:cxn modelId="{98167F63-0843-43DC-A1BD-0DCC35D2EDEA}" type="presParOf" srcId="{8432CA73-CAC4-4FF6-99B6-0DA40C1F9BBC}" destId="{5CAE3588-4295-48C6-8470-1298EB3C7233}" srcOrd="0" destOrd="0" presId="urn:microsoft.com/office/officeart/2018/2/layout/IconCircleList"/>
    <dgm:cxn modelId="{42BF20E8-F985-4DDB-9797-54D02BB02C4F}" type="presParOf" srcId="{8432CA73-CAC4-4FF6-99B6-0DA40C1F9BBC}" destId="{08C04B4B-DCA5-41E0-9E62-806F0EC6A6AA}" srcOrd="1" destOrd="0" presId="urn:microsoft.com/office/officeart/2018/2/layout/IconCircleList"/>
    <dgm:cxn modelId="{C7F7D189-96AC-4516-A64A-F3385DDE7D56}" type="presParOf" srcId="{8432CA73-CAC4-4FF6-99B6-0DA40C1F9BBC}" destId="{E668A4F2-74B4-4983-B246-8F5B341578FA}" srcOrd="2" destOrd="0" presId="urn:microsoft.com/office/officeart/2018/2/layout/IconCircleList"/>
    <dgm:cxn modelId="{2ABA7047-0CA6-47A0-96FF-D067A5836146}" type="presParOf" srcId="{8432CA73-CAC4-4FF6-99B6-0DA40C1F9BBC}" destId="{31D9529A-FCFE-4B35-BA57-9D624BE3B11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B670DC-123C-4224-A7BE-F69B179BB1D7}" type="doc">
      <dgm:prSet loTypeId="urn:microsoft.com/office/officeart/2005/8/layout/vList2" loCatId="list" qsTypeId="urn:microsoft.com/office/officeart/2005/8/quickstyle/simple5#21" qsCatId="simple" csTypeId="urn:microsoft.com/office/officeart/2005/8/colors/accent3_2#38" csCatId="accent3" phldr="1"/>
      <dgm:spPr/>
      <dgm:t>
        <a:bodyPr/>
        <a:lstStyle/>
        <a:p>
          <a:endParaRPr lang="en-US"/>
        </a:p>
      </dgm:t>
    </dgm:pt>
    <dgm:pt modelId="{3207A977-C683-4273-A64D-F2D14F8891E0}">
      <dgm:prSet/>
      <dgm:spPr>
        <a:solidFill>
          <a:srgbClr val="7030A0"/>
        </a:solidFill>
      </dgm:spPr>
      <dgm:t>
        <a:bodyPr/>
        <a:lstStyle/>
        <a:p>
          <a:r>
            <a:rPr lang="en-GB" b="1"/>
            <a:t>Our collaboration with Methods@manchester:</a:t>
          </a:r>
          <a:endParaRPr lang="en-US"/>
        </a:p>
      </dgm:t>
    </dgm:pt>
    <dgm:pt modelId="{AED3DA08-E0EA-4889-B0C9-CAF2E18E7E35}" type="sibTrans" cxnId="{6ADD915D-BFDD-4D52-A374-C0AD434B4A23}">
      <dgm:prSet/>
      <dgm:spPr/>
      <dgm:t>
        <a:bodyPr/>
        <a:lstStyle/>
        <a:p>
          <a:endParaRPr lang="en-US"/>
        </a:p>
      </dgm:t>
    </dgm:pt>
    <dgm:pt modelId="{0F380B8C-69A1-490E-8E91-6728B5472BD6}" type="parTrans" cxnId="{6ADD915D-BFDD-4D52-A374-C0AD434B4A23}">
      <dgm:prSet/>
      <dgm:spPr/>
      <dgm:t>
        <a:bodyPr/>
        <a:lstStyle/>
        <a:p>
          <a:endParaRPr lang="en-US"/>
        </a:p>
      </dgm:t>
    </dgm:pt>
    <dgm:pt modelId="{4E910AE0-0F5E-4305-82E2-675EED57C189}">
      <dgm:prSet/>
      <dgm:spPr/>
      <dgm:t>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B6B67F97-3207-4A6F-999D-6BECCA42D4CF}" type="sibTrans" cxnId="{D1469B35-46E4-4685-9A55-C6D405ED4091}">
      <dgm:prSet/>
      <dgm:spPr/>
      <dgm:t>
        <a:bodyPr/>
        <a:lstStyle/>
        <a:p>
          <a:endParaRPr lang="en-US"/>
        </a:p>
      </dgm:t>
    </dgm:pt>
    <dgm:pt modelId="{FC947760-71E2-4C83-A574-6918B0037948}" type="parTrans" cxnId="{D1469B35-46E4-4685-9A55-C6D405ED4091}">
      <dgm:prSet/>
      <dgm:spPr/>
      <dgm:t>
        <a:bodyPr/>
        <a:lstStyle/>
        <a:p>
          <a:endParaRPr lang="en-US"/>
        </a:p>
      </dgm:t>
    </dgm:pt>
    <dgm:pt modelId="{BC1E70F5-4343-4B98-9D08-FB7C3F8FDED1}">
      <dgm:prSet/>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Providing a wider range of sessions (interdisciplinarity/bringing </a:t>
          </a:r>
          <a:r>
            <a:rPr lang="en-GB" dirty="0" err="1">
              <a:latin typeface="Open Sans" panose="020B0606030504020204" pitchFamily="34" charset="0"/>
              <a:ea typeface="Open Sans" panose="020B0606030504020204" pitchFamily="34" charset="0"/>
              <a:cs typeface="Open Sans" panose="020B0606030504020204" pitchFamily="34" charset="0"/>
            </a:rPr>
            <a:t>SoSc</a:t>
          </a:r>
          <a:r>
            <a:rPr lang="en-GB" dirty="0">
              <a:latin typeface="Open Sans" panose="020B0606030504020204" pitchFamily="34" charset="0"/>
              <a:ea typeface="Open Sans" panose="020B0606030504020204" pitchFamily="34" charset="0"/>
              <a:cs typeface="Open Sans" panose="020B0606030504020204" pitchFamily="34" charset="0"/>
            </a:rPr>
            <a:t> and Hum together)</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BA3C99E3-DC76-49F4-B803-B17281C7F413}" type="sibTrans" cxnId="{D1516882-84B4-4256-A33E-522EEBB1FB26}">
      <dgm:prSet/>
      <dgm:spPr/>
      <dgm:t>
        <a:bodyPr/>
        <a:lstStyle/>
        <a:p>
          <a:endParaRPr lang="en-US"/>
        </a:p>
      </dgm:t>
    </dgm:pt>
    <dgm:pt modelId="{C8F3A0A6-508B-48DC-965E-A130889D9164}" type="parTrans" cxnId="{D1516882-84B4-4256-A33E-522EEBB1FB26}">
      <dgm:prSet/>
      <dgm:spPr/>
      <dgm:t>
        <a:bodyPr/>
        <a:lstStyle/>
        <a:p>
          <a:endParaRPr lang="en-US"/>
        </a:p>
      </dgm:t>
    </dgm:pt>
    <dgm:pt modelId="{D577B914-9AA0-4F18-8EB7-0C3BB5C5244E}">
      <dgm:prSet/>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Contributing to Methods Fair/Summer School/Masterclasses</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80192CAA-E99F-42E4-80C3-96DC6A36548F}" type="sibTrans" cxnId="{3068188A-802A-4A44-827F-4ED454922426}">
      <dgm:prSet/>
      <dgm:spPr/>
      <dgm:t>
        <a:bodyPr/>
        <a:lstStyle/>
        <a:p>
          <a:endParaRPr lang="en-US"/>
        </a:p>
      </dgm:t>
    </dgm:pt>
    <dgm:pt modelId="{8688584D-BE6C-4F3D-9AC9-AC498ADABAAE}" type="parTrans" cxnId="{3068188A-802A-4A44-827F-4ED454922426}">
      <dgm:prSet/>
      <dgm:spPr/>
      <dgm:t>
        <a:bodyPr/>
        <a:lstStyle/>
        <a:p>
          <a:endParaRPr lang="en-US"/>
        </a:p>
      </dgm:t>
    </dgm:pt>
    <dgm:pt modelId="{ACDBB509-DB8A-461D-8F3A-3D01AD25A75A}">
      <dgm:prSet/>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Allowing skills training access to PGRs from other universities</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300D1DFB-9078-4C8B-9A53-48A23E848C2C}" type="sibTrans" cxnId="{BEC93513-EDE4-4AD7-8EB5-F221E4827F64}">
      <dgm:prSet/>
      <dgm:spPr/>
      <dgm:t>
        <a:bodyPr/>
        <a:lstStyle/>
        <a:p>
          <a:endParaRPr lang="en-US"/>
        </a:p>
      </dgm:t>
    </dgm:pt>
    <dgm:pt modelId="{20F9AD6B-237E-42F3-AEDB-85A75CC0F71C}" type="parTrans" cxnId="{BEC93513-EDE4-4AD7-8EB5-F221E4827F64}">
      <dgm:prSet/>
      <dgm:spPr/>
      <dgm:t>
        <a:bodyPr/>
        <a:lstStyle/>
        <a:p>
          <a:endParaRPr lang="en-US"/>
        </a:p>
      </dgm:t>
    </dgm:pt>
    <dgm:pt modelId="{3A1A5D64-3E54-44DC-B7F0-DF6C860104F1}">
      <dgm:prSet/>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Collaborating with other academic institutions and developing civic links</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3E632C74-D556-435F-B24B-20EEDD4B14BD}" type="sibTrans" cxnId="{BF1719D8-2C66-4D06-A043-19109077429A}">
      <dgm:prSet/>
      <dgm:spPr/>
      <dgm:t>
        <a:bodyPr/>
        <a:lstStyle/>
        <a:p>
          <a:endParaRPr lang="en-US"/>
        </a:p>
      </dgm:t>
    </dgm:pt>
    <dgm:pt modelId="{698DA0B9-CDBE-4287-A7E8-E4C41F74C920}" type="parTrans" cxnId="{BF1719D8-2C66-4D06-A043-19109077429A}">
      <dgm:prSet/>
      <dgm:spPr/>
      <dgm:t>
        <a:bodyPr/>
        <a:lstStyle/>
        <a:p>
          <a:endParaRPr lang="en-US"/>
        </a:p>
      </dgm:t>
    </dgm:pt>
    <dgm:pt modelId="{ADD0F80A-87CC-40CF-BD5F-B4D1EBBBFF92}">
      <dgm:prSet/>
      <dgm:spPr/>
      <dgm:t>
        <a:bodyPr/>
        <a:lstStyle/>
        <a:p>
          <a:r>
            <a:rPr lang="en-GB">
              <a:latin typeface="Open Sans" panose="020B0606030504020204" pitchFamily="34" charset="0"/>
              <a:ea typeface="Open Sans" panose="020B0606030504020204" pitchFamily="34" charset="0"/>
              <a:cs typeface="Open Sans" panose="020B0606030504020204" pitchFamily="34" charset="0"/>
            </a:rPr>
            <a:t>Liaising with Methods North West for further grant venues and linked events</a:t>
          </a:r>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3BAB95F7-64B6-4DA1-B659-F0110AE242F2}" type="sibTrans" cxnId="{58EC7F1F-8149-49C8-9DE1-EB638428BF7E}">
      <dgm:prSet/>
      <dgm:spPr/>
      <dgm:t>
        <a:bodyPr/>
        <a:lstStyle/>
        <a:p>
          <a:endParaRPr lang="en-US"/>
        </a:p>
      </dgm:t>
    </dgm:pt>
    <dgm:pt modelId="{0E0925D6-ACAF-4001-9012-385E5353FD65}" type="parTrans" cxnId="{58EC7F1F-8149-49C8-9DE1-EB638428BF7E}">
      <dgm:prSet/>
      <dgm:spPr/>
      <dgm:t>
        <a:bodyPr/>
        <a:lstStyle/>
        <a:p>
          <a:endParaRPr lang="en-US"/>
        </a:p>
      </dgm:t>
    </dgm:pt>
    <dgm:pt modelId="{7C0705D0-169F-4B8C-AF87-C180A57756C5}">
      <dgm:prSet/>
      <dgm:spPr/>
      <dgm:t>
        <a:bodyPr/>
        <a:lstStyle/>
        <a:p>
          <a:r>
            <a:rPr lang="en-GB" dirty="0">
              <a:latin typeface="Open Sans" panose="020B0606030504020204" pitchFamily="34" charset="0"/>
              <a:ea typeface="Open Sans" panose="020B0606030504020204" pitchFamily="34" charset="0"/>
              <a:cs typeface="Open Sans" panose="020B0606030504020204" pitchFamily="34" charset="0"/>
            </a:rPr>
            <a:t>Integrated Booking via Central Training Catalogue</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2F40AA29-A715-4400-AA3A-42FE5822A557}" type="parTrans" cxnId="{863C8BEF-F0E4-4D87-9545-DAB15323439C}">
      <dgm:prSet/>
      <dgm:spPr/>
      <dgm:t>
        <a:bodyPr/>
        <a:lstStyle/>
        <a:p>
          <a:endParaRPr lang="en-GB"/>
        </a:p>
      </dgm:t>
    </dgm:pt>
    <dgm:pt modelId="{D29EDDAE-90D0-461D-915C-7A35635FB11A}" type="sibTrans" cxnId="{863C8BEF-F0E4-4D87-9545-DAB15323439C}">
      <dgm:prSet/>
      <dgm:spPr/>
      <dgm:t>
        <a:bodyPr/>
        <a:lstStyle/>
        <a:p>
          <a:endParaRPr lang="en-GB"/>
        </a:p>
      </dgm:t>
    </dgm:pt>
    <dgm:pt modelId="{EDC55A8E-9D15-4EE0-8719-DE53B0AB5831}" type="pres">
      <dgm:prSet presAssocID="{92B670DC-123C-4224-A7BE-F69B179BB1D7}" presName="linear" presStyleCnt="0">
        <dgm:presLayoutVars>
          <dgm:animLvl val="lvl"/>
          <dgm:resizeHandles val="exact"/>
        </dgm:presLayoutVars>
      </dgm:prSet>
      <dgm:spPr/>
    </dgm:pt>
    <dgm:pt modelId="{E95A12E1-6FAF-4027-BC9A-35C82112968D}" type="pres">
      <dgm:prSet presAssocID="{3207A977-C683-4273-A64D-F2D14F8891E0}" presName="parentText" presStyleLbl="node1" presStyleIdx="0" presStyleCnt="1" custLinFactNeighborX="901">
        <dgm:presLayoutVars>
          <dgm:chMax val="0"/>
          <dgm:bulletEnabled val="1"/>
        </dgm:presLayoutVars>
      </dgm:prSet>
      <dgm:spPr/>
    </dgm:pt>
    <dgm:pt modelId="{750FF31E-F64A-4252-A3B2-6B45691E357A}" type="pres">
      <dgm:prSet presAssocID="{3207A977-C683-4273-A64D-F2D14F8891E0}" presName="childText" presStyleLbl="revTx" presStyleIdx="0" presStyleCnt="1">
        <dgm:presLayoutVars>
          <dgm:bulletEnabled val="1"/>
        </dgm:presLayoutVars>
      </dgm:prSet>
      <dgm:spPr/>
    </dgm:pt>
  </dgm:ptLst>
  <dgm:cxnLst>
    <dgm:cxn modelId="{BEC93513-EDE4-4AD7-8EB5-F221E4827F64}" srcId="{3207A977-C683-4273-A64D-F2D14F8891E0}" destId="{ACDBB509-DB8A-461D-8F3A-3D01AD25A75A}" srcOrd="4" destOrd="0" parTransId="{20F9AD6B-237E-42F3-AEDB-85A75CC0F71C}" sibTransId="{300D1DFB-9078-4C8B-9A53-48A23E848C2C}"/>
    <dgm:cxn modelId="{58EC7F1F-8149-49C8-9DE1-EB638428BF7E}" srcId="{3207A977-C683-4273-A64D-F2D14F8891E0}" destId="{ADD0F80A-87CC-40CF-BD5F-B4D1EBBBFF92}" srcOrd="6" destOrd="0" parTransId="{0E0925D6-ACAF-4001-9012-385E5353FD65}" sibTransId="{3BAB95F7-64B6-4DA1-B659-F0110AE242F2}"/>
    <dgm:cxn modelId="{D1469B35-46E4-4685-9A55-C6D405ED4091}" srcId="{3207A977-C683-4273-A64D-F2D14F8891E0}" destId="{4E910AE0-0F5E-4305-82E2-675EED57C189}" srcOrd="0" destOrd="0" parTransId="{FC947760-71E2-4C83-A574-6918B0037948}" sibTransId="{B6B67F97-3207-4A6F-999D-6BECCA42D4CF}"/>
    <dgm:cxn modelId="{57A32046-FB44-43C5-AC6F-4F4951FE95F8}" type="presOf" srcId="{4E910AE0-0F5E-4305-82E2-675EED57C189}" destId="{750FF31E-F64A-4252-A3B2-6B45691E357A}" srcOrd="0" destOrd="0" presId="urn:microsoft.com/office/officeart/2005/8/layout/vList2"/>
    <dgm:cxn modelId="{6ADD915D-BFDD-4D52-A374-C0AD434B4A23}" srcId="{92B670DC-123C-4224-A7BE-F69B179BB1D7}" destId="{3207A977-C683-4273-A64D-F2D14F8891E0}" srcOrd="0" destOrd="0" parTransId="{0F380B8C-69A1-490E-8E91-6728B5472BD6}" sibTransId="{AED3DA08-E0EA-4889-B0C9-CAF2E18E7E35}"/>
    <dgm:cxn modelId="{BBC2EE6A-F363-45F1-A25C-3EE4C222A16B}" type="presOf" srcId="{BC1E70F5-4343-4B98-9D08-FB7C3F8FDED1}" destId="{750FF31E-F64A-4252-A3B2-6B45691E357A}" srcOrd="0" destOrd="2" presId="urn:microsoft.com/office/officeart/2005/8/layout/vList2"/>
    <dgm:cxn modelId="{0EBCED70-61BA-4E43-9718-7F940CE3277C}" type="presOf" srcId="{3A1A5D64-3E54-44DC-B7F0-DF6C860104F1}" destId="{750FF31E-F64A-4252-A3B2-6B45691E357A}" srcOrd="0" destOrd="5" presId="urn:microsoft.com/office/officeart/2005/8/layout/vList2"/>
    <dgm:cxn modelId="{D1516882-84B4-4256-A33E-522EEBB1FB26}" srcId="{3207A977-C683-4273-A64D-F2D14F8891E0}" destId="{BC1E70F5-4343-4B98-9D08-FB7C3F8FDED1}" srcOrd="2" destOrd="0" parTransId="{C8F3A0A6-508B-48DC-965E-A130889D9164}" sibTransId="{BA3C99E3-DC76-49F4-B803-B17281C7F413}"/>
    <dgm:cxn modelId="{3068188A-802A-4A44-827F-4ED454922426}" srcId="{3207A977-C683-4273-A64D-F2D14F8891E0}" destId="{D577B914-9AA0-4F18-8EB7-0C3BB5C5244E}" srcOrd="3" destOrd="0" parTransId="{8688584D-BE6C-4F3D-9AC9-AC498ADABAAE}" sibTransId="{80192CAA-E99F-42E4-80C3-96DC6A36548F}"/>
    <dgm:cxn modelId="{8D2B70A2-D7AE-47E2-95A8-03C11A69C889}" type="presOf" srcId="{D577B914-9AA0-4F18-8EB7-0C3BB5C5244E}" destId="{750FF31E-F64A-4252-A3B2-6B45691E357A}" srcOrd="0" destOrd="3" presId="urn:microsoft.com/office/officeart/2005/8/layout/vList2"/>
    <dgm:cxn modelId="{50BEF1A6-8CC8-41F8-AAA9-CCC25ED82555}" type="presOf" srcId="{7C0705D0-169F-4B8C-AF87-C180A57756C5}" destId="{750FF31E-F64A-4252-A3B2-6B45691E357A}" srcOrd="0" destOrd="1" presId="urn:microsoft.com/office/officeart/2005/8/layout/vList2"/>
    <dgm:cxn modelId="{CE347FAC-D366-49E1-85EB-6A6C5F09983B}" type="presOf" srcId="{ACDBB509-DB8A-461D-8F3A-3D01AD25A75A}" destId="{750FF31E-F64A-4252-A3B2-6B45691E357A}" srcOrd="0" destOrd="4" presId="urn:microsoft.com/office/officeart/2005/8/layout/vList2"/>
    <dgm:cxn modelId="{748C6DAF-5221-42B0-BC38-B1006AA74F88}" type="presOf" srcId="{ADD0F80A-87CC-40CF-BD5F-B4D1EBBBFF92}" destId="{750FF31E-F64A-4252-A3B2-6B45691E357A}" srcOrd="0" destOrd="6" presId="urn:microsoft.com/office/officeart/2005/8/layout/vList2"/>
    <dgm:cxn modelId="{7E6482D3-E562-4C12-A53D-5B0CA193805E}" type="presOf" srcId="{3207A977-C683-4273-A64D-F2D14F8891E0}" destId="{E95A12E1-6FAF-4027-BC9A-35C82112968D}" srcOrd="0" destOrd="0" presId="urn:microsoft.com/office/officeart/2005/8/layout/vList2"/>
    <dgm:cxn modelId="{BF1719D8-2C66-4D06-A043-19109077429A}" srcId="{3207A977-C683-4273-A64D-F2D14F8891E0}" destId="{3A1A5D64-3E54-44DC-B7F0-DF6C860104F1}" srcOrd="5" destOrd="0" parTransId="{698DA0B9-CDBE-4287-A7E8-E4C41F74C920}" sibTransId="{3E632C74-D556-435F-B24B-20EEDD4B14BD}"/>
    <dgm:cxn modelId="{DA6E50E2-53A8-46BD-A507-22671ED3CFE3}" type="presOf" srcId="{92B670DC-123C-4224-A7BE-F69B179BB1D7}" destId="{EDC55A8E-9D15-4EE0-8719-DE53B0AB5831}" srcOrd="0" destOrd="0" presId="urn:microsoft.com/office/officeart/2005/8/layout/vList2"/>
    <dgm:cxn modelId="{863C8BEF-F0E4-4D87-9545-DAB15323439C}" srcId="{3207A977-C683-4273-A64D-F2D14F8891E0}" destId="{7C0705D0-169F-4B8C-AF87-C180A57756C5}" srcOrd="1" destOrd="0" parTransId="{2F40AA29-A715-4400-AA3A-42FE5822A557}" sibTransId="{D29EDDAE-90D0-461D-915C-7A35635FB11A}"/>
    <dgm:cxn modelId="{5BA96D1D-AEF6-4AA4-A049-E092160BD5A5}" type="presParOf" srcId="{EDC55A8E-9D15-4EE0-8719-DE53B0AB5831}" destId="{E95A12E1-6FAF-4027-BC9A-35C82112968D}" srcOrd="0" destOrd="0" presId="urn:microsoft.com/office/officeart/2005/8/layout/vList2"/>
    <dgm:cxn modelId="{565B28E3-8D77-4E25-A318-57E4E7E1C9FD}" type="presParOf" srcId="{EDC55A8E-9D15-4EE0-8719-DE53B0AB5831}" destId="{750FF31E-F64A-4252-A3B2-6B45691E357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B670DC-123C-4224-A7BE-F69B179BB1D7}" type="doc">
      <dgm:prSet loTypeId="urn:microsoft.com/office/officeart/2005/8/layout/vList2" loCatId="list" qsTypeId="urn:microsoft.com/office/officeart/2005/8/quickstyle/simple5#21" qsCatId="simple" csTypeId="urn:microsoft.com/office/officeart/2005/8/colors/accent3_2#38" csCatId="accent3" phldr="1"/>
      <dgm:spPr/>
      <dgm:t>
        <a:bodyPr/>
        <a:lstStyle/>
        <a:p>
          <a:endParaRPr lang="en-US"/>
        </a:p>
      </dgm:t>
    </dgm:pt>
    <dgm:pt modelId="{3207A977-C683-4273-A64D-F2D14F8891E0}">
      <dgm:prSet/>
      <dgm:spPr>
        <a:solidFill>
          <a:srgbClr val="7030A0"/>
        </a:solidFill>
      </dgm:spPr>
      <dgm:t>
        <a:bodyPr/>
        <a:lstStyle/>
        <a:p>
          <a:r>
            <a:rPr lang="en-GB" b="1" dirty="0"/>
            <a:t>Upcoming event in collaboration with M@M and MNW!!</a:t>
          </a:r>
          <a:endParaRPr lang="en-US" dirty="0"/>
        </a:p>
      </dgm:t>
    </dgm:pt>
    <dgm:pt modelId="{AED3DA08-E0EA-4889-B0C9-CAF2E18E7E35}" type="sibTrans" cxnId="{6ADD915D-BFDD-4D52-A374-C0AD434B4A23}">
      <dgm:prSet/>
      <dgm:spPr/>
      <dgm:t>
        <a:bodyPr/>
        <a:lstStyle/>
        <a:p>
          <a:endParaRPr lang="en-US"/>
        </a:p>
      </dgm:t>
    </dgm:pt>
    <dgm:pt modelId="{0F380B8C-69A1-490E-8E91-6728B5472BD6}" type="parTrans" cxnId="{6ADD915D-BFDD-4D52-A374-C0AD434B4A23}">
      <dgm:prSet/>
      <dgm:spPr/>
      <dgm:t>
        <a:bodyPr/>
        <a:lstStyle/>
        <a:p>
          <a:endParaRPr lang="en-US"/>
        </a:p>
      </dgm:t>
    </dgm:pt>
    <dgm:pt modelId="{4E910AE0-0F5E-4305-82E2-675EED57C189}">
      <dgm:prSet/>
      <dgm:spPr/>
      <dgm:t>
        <a:bodyPr/>
        <a:lstStyle/>
        <a:p>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B6B67F97-3207-4A6F-999D-6BECCA42D4CF}" type="sibTrans" cxnId="{D1469B35-46E4-4685-9A55-C6D405ED4091}">
      <dgm:prSet/>
      <dgm:spPr/>
      <dgm:t>
        <a:bodyPr/>
        <a:lstStyle/>
        <a:p>
          <a:endParaRPr lang="en-US"/>
        </a:p>
      </dgm:t>
    </dgm:pt>
    <dgm:pt modelId="{FC947760-71E2-4C83-A574-6918B0037948}" type="parTrans" cxnId="{D1469B35-46E4-4685-9A55-C6D405ED4091}">
      <dgm:prSet/>
      <dgm:spPr/>
      <dgm:t>
        <a:bodyPr/>
        <a:lstStyle/>
        <a:p>
          <a:endParaRPr lang="en-US"/>
        </a:p>
      </dgm:t>
    </dgm:pt>
    <dgm:pt modelId="{EDC55A8E-9D15-4EE0-8719-DE53B0AB5831}" type="pres">
      <dgm:prSet presAssocID="{92B670DC-123C-4224-A7BE-F69B179BB1D7}" presName="linear" presStyleCnt="0">
        <dgm:presLayoutVars>
          <dgm:animLvl val="lvl"/>
          <dgm:resizeHandles val="exact"/>
        </dgm:presLayoutVars>
      </dgm:prSet>
      <dgm:spPr/>
    </dgm:pt>
    <dgm:pt modelId="{E95A12E1-6FAF-4027-BC9A-35C82112968D}" type="pres">
      <dgm:prSet presAssocID="{3207A977-C683-4273-A64D-F2D14F8891E0}" presName="parentText" presStyleLbl="node1" presStyleIdx="0" presStyleCnt="1" custLinFactNeighborY="-69064">
        <dgm:presLayoutVars>
          <dgm:chMax val="0"/>
          <dgm:bulletEnabled val="1"/>
        </dgm:presLayoutVars>
      </dgm:prSet>
      <dgm:spPr/>
    </dgm:pt>
    <dgm:pt modelId="{750FF31E-F64A-4252-A3B2-6B45691E357A}" type="pres">
      <dgm:prSet presAssocID="{3207A977-C683-4273-A64D-F2D14F8891E0}" presName="childText" presStyleLbl="revTx" presStyleIdx="0" presStyleCnt="1">
        <dgm:presLayoutVars>
          <dgm:bulletEnabled val="1"/>
        </dgm:presLayoutVars>
      </dgm:prSet>
      <dgm:spPr/>
    </dgm:pt>
  </dgm:ptLst>
  <dgm:cxnLst>
    <dgm:cxn modelId="{D1469B35-46E4-4685-9A55-C6D405ED4091}" srcId="{3207A977-C683-4273-A64D-F2D14F8891E0}" destId="{4E910AE0-0F5E-4305-82E2-675EED57C189}" srcOrd="0" destOrd="0" parTransId="{FC947760-71E2-4C83-A574-6918B0037948}" sibTransId="{B6B67F97-3207-4A6F-999D-6BECCA42D4CF}"/>
    <dgm:cxn modelId="{57A32046-FB44-43C5-AC6F-4F4951FE95F8}" type="presOf" srcId="{4E910AE0-0F5E-4305-82E2-675EED57C189}" destId="{750FF31E-F64A-4252-A3B2-6B45691E357A}" srcOrd="0" destOrd="0" presId="urn:microsoft.com/office/officeart/2005/8/layout/vList2"/>
    <dgm:cxn modelId="{6ADD915D-BFDD-4D52-A374-C0AD434B4A23}" srcId="{92B670DC-123C-4224-A7BE-F69B179BB1D7}" destId="{3207A977-C683-4273-A64D-F2D14F8891E0}" srcOrd="0" destOrd="0" parTransId="{0F380B8C-69A1-490E-8E91-6728B5472BD6}" sibTransId="{AED3DA08-E0EA-4889-B0C9-CAF2E18E7E35}"/>
    <dgm:cxn modelId="{7E6482D3-E562-4C12-A53D-5B0CA193805E}" type="presOf" srcId="{3207A977-C683-4273-A64D-F2D14F8891E0}" destId="{E95A12E1-6FAF-4027-BC9A-35C82112968D}" srcOrd="0" destOrd="0" presId="urn:microsoft.com/office/officeart/2005/8/layout/vList2"/>
    <dgm:cxn modelId="{DA6E50E2-53A8-46BD-A507-22671ED3CFE3}" type="presOf" srcId="{92B670DC-123C-4224-A7BE-F69B179BB1D7}" destId="{EDC55A8E-9D15-4EE0-8719-DE53B0AB5831}" srcOrd="0" destOrd="0" presId="urn:microsoft.com/office/officeart/2005/8/layout/vList2"/>
    <dgm:cxn modelId="{5BA96D1D-AEF6-4AA4-A049-E092160BD5A5}" type="presParOf" srcId="{EDC55A8E-9D15-4EE0-8719-DE53B0AB5831}" destId="{E95A12E1-6FAF-4027-BC9A-35C82112968D}" srcOrd="0" destOrd="0" presId="urn:microsoft.com/office/officeart/2005/8/layout/vList2"/>
    <dgm:cxn modelId="{565B28E3-8D77-4E25-A318-57E4E7E1C9FD}" type="presParOf" srcId="{EDC55A8E-9D15-4EE0-8719-DE53B0AB5831}" destId="{750FF31E-F64A-4252-A3B2-6B45691E357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CD3A9C-BF4D-4431-8FDC-43793523FC58}" type="doc">
      <dgm:prSet loTypeId="urn:microsoft.com/office/officeart/2016/7/layout/ChevronBlockProcess" loCatId="process" qsTypeId="urn:microsoft.com/office/officeart/2005/8/quickstyle/simple4#7" qsCatId="simple" csTypeId="urn:microsoft.com/office/officeart/2005/8/colors/accent5_2#13" csCatId="accent5" phldr="1"/>
      <dgm:spPr/>
      <dgm:t>
        <a:bodyPr/>
        <a:lstStyle/>
        <a:p>
          <a:endParaRPr lang="en-US"/>
        </a:p>
      </dgm:t>
    </dgm:pt>
    <dgm:pt modelId="{98BE65BF-6934-4DDA-9036-AE633BDAB335}">
      <dgm:prSet custT="1"/>
      <dgm:spPr/>
      <dgm:t>
        <a:bodyPr/>
        <a:lstStyle/>
        <a:p>
          <a:r>
            <a:rPr lang="en-US" sz="1800">
              <a:latin typeface="Open Sans" panose="020B0606030504020204" pitchFamily="34" charset="0"/>
              <a:ea typeface="Open Sans" panose="020B0606030504020204" pitchFamily="34" charset="0"/>
              <a:cs typeface="Open Sans" panose="020B0606030504020204" pitchFamily="34" charset="0"/>
            </a:rPr>
            <a:t>Continuing</a:t>
          </a:r>
        </a:p>
      </dgm:t>
    </dgm:pt>
    <dgm:pt modelId="{602C619A-FD77-4F0C-B7E8-89AFB9FC73E2}" type="parTrans" cxnId="{79A3EA92-077F-4E8A-B40B-BDA09516191F}">
      <dgm:prSet/>
      <dgm:spPr/>
      <dgm:t>
        <a:bodyPr/>
        <a:lstStyle/>
        <a:p>
          <a:endParaRPr lang="en-US"/>
        </a:p>
      </dgm:t>
    </dgm:pt>
    <dgm:pt modelId="{F0C83ED8-D4AA-4188-A240-990F7446D2F9}" type="sibTrans" cxnId="{79A3EA92-077F-4E8A-B40B-BDA09516191F}">
      <dgm:prSet/>
      <dgm:spPr/>
      <dgm:t>
        <a:bodyPr/>
        <a:lstStyle/>
        <a:p>
          <a:endParaRPr lang="en-US"/>
        </a:p>
      </dgm:t>
    </dgm:pt>
    <dgm:pt modelId="{A727CAB9-1ED7-471B-9FB9-9D6AD95C2022}">
      <dgm:prSet custT="1"/>
      <dgm:spPr/>
      <dgm:t>
        <a:bodyPr/>
        <a:lstStyle/>
        <a:p>
          <a:r>
            <a:rPr lang="en-US" sz="1800">
              <a:latin typeface="Open Sans" panose="020B0606030504020204" pitchFamily="34" charset="0"/>
              <a:ea typeface="Open Sans" panose="020B0606030504020204" pitchFamily="34" charset="0"/>
              <a:cs typeface="Open Sans" panose="020B0606030504020204" pitchFamily="34" charset="0"/>
            </a:rPr>
            <a:t>Continuing to expand Artsmethods!</a:t>
          </a:r>
        </a:p>
      </dgm:t>
    </dgm:pt>
    <dgm:pt modelId="{4F69B400-2128-4535-8361-4AD59577A5FE}" type="parTrans" cxnId="{78040585-E4DA-4FFA-8115-94E21CE712D0}">
      <dgm:prSet/>
      <dgm:spPr/>
      <dgm:t>
        <a:bodyPr/>
        <a:lstStyle/>
        <a:p>
          <a:endParaRPr lang="en-US"/>
        </a:p>
      </dgm:t>
    </dgm:pt>
    <dgm:pt modelId="{62B6CC3E-D1D4-462A-AD2B-4E4FF8F7B62E}" type="sibTrans" cxnId="{78040585-E4DA-4FFA-8115-94E21CE712D0}">
      <dgm:prSet/>
      <dgm:spPr/>
      <dgm:t>
        <a:bodyPr/>
        <a:lstStyle/>
        <a:p>
          <a:endParaRPr lang="en-US"/>
        </a:p>
      </dgm:t>
    </dgm:pt>
    <dgm:pt modelId="{E73AD2E6-B420-4E04-BA29-42EC1DAE876D}">
      <dgm:prSet custT="1"/>
      <dgm:spPr/>
      <dgm:t>
        <a:bodyPr/>
        <a:lstStyle/>
        <a:p>
          <a:r>
            <a:rPr lang="en-US" sz="1800">
              <a:latin typeface="Open Sans" panose="020B0606030504020204" pitchFamily="34" charset="0"/>
              <a:ea typeface="Open Sans" panose="020B0606030504020204" pitchFamily="34" charset="0"/>
              <a:cs typeface="Open Sans" panose="020B0606030504020204" pitchFamily="34" charset="0"/>
            </a:rPr>
            <a:t>Providing</a:t>
          </a:r>
        </a:p>
      </dgm:t>
    </dgm:pt>
    <dgm:pt modelId="{8155F851-24B4-4DD2-AED0-7144CE967DAF}" type="parTrans" cxnId="{E657F096-AD22-438F-AFFC-AE6C39C9EED3}">
      <dgm:prSet/>
      <dgm:spPr/>
      <dgm:t>
        <a:bodyPr/>
        <a:lstStyle/>
        <a:p>
          <a:endParaRPr lang="en-US"/>
        </a:p>
      </dgm:t>
    </dgm:pt>
    <dgm:pt modelId="{FF2071B8-67B7-4737-985D-D78394C496DB}" type="sibTrans" cxnId="{E657F096-AD22-438F-AFFC-AE6C39C9EED3}">
      <dgm:prSet/>
      <dgm:spPr/>
      <dgm:t>
        <a:bodyPr/>
        <a:lstStyle/>
        <a:p>
          <a:endParaRPr lang="en-US"/>
        </a:p>
      </dgm:t>
    </dgm:pt>
    <dgm:pt modelId="{EEE34441-83FE-4768-9550-0E36439B10C5}">
      <dgm:prSet custT="1"/>
      <dgm:spPr/>
      <dgm:t>
        <a:bodyPr/>
        <a:lstStyle/>
        <a:p>
          <a:r>
            <a:rPr lang="en-US" sz="1800">
              <a:latin typeface="Open Sans" panose="020B0606030504020204" pitchFamily="34" charset="0"/>
              <a:ea typeface="Open Sans" panose="020B0606030504020204" pitchFamily="34" charset="0"/>
              <a:cs typeface="Open Sans" panose="020B0606030504020204" pitchFamily="34" charset="0"/>
            </a:rPr>
            <a:t>Providing an even larger and bespoke programme of methodological/theoretical/academic development  sessions that reaches beyond SALC;</a:t>
          </a:r>
        </a:p>
      </dgm:t>
    </dgm:pt>
    <dgm:pt modelId="{B1BDEAEF-6E18-4F7B-865C-464BE694B888}" type="parTrans" cxnId="{115A61B3-D124-4F95-B77B-C101B0B701E8}">
      <dgm:prSet/>
      <dgm:spPr/>
      <dgm:t>
        <a:bodyPr/>
        <a:lstStyle/>
        <a:p>
          <a:endParaRPr lang="en-US"/>
        </a:p>
      </dgm:t>
    </dgm:pt>
    <dgm:pt modelId="{47FEE154-C308-4597-8B21-6A8BD1127AA7}" type="sibTrans" cxnId="{115A61B3-D124-4F95-B77B-C101B0B701E8}">
      <dgm:prSet/>
      <dgm:spPr/>
      <dgm:t>
        <a:bodyPr/>
        <a:lstStyle/>
        <a:p>
          <a:endParaRPr lang="en-US"/>
        </a:p>
      </dgm:t>
    </dgm:pt>
    <dgm:pt modelId="{A4651237-FE03-4238-B3BA-6FA6E91A8BB8}">
      <dgm:prSet custT="1"/>
      <dgm:spPr/>
      <dgm:t>
        <a:bodyPr/>
        <a:lstStyle/>
        <a:p>
          <a:r>
            <a:rPr lang="en-US" sz="1800">
              <a:latin typeface="Open Sans" panose="020B0606030504020204" pitchFamily="34" charset="0"/>
              <a:ea typeface="Open Sans" panose="020B0606030504020204" pitchFamily="34" charset="0"/>
              <a:cs typeface="Open Sans" panose="020B0606030504020204" pitchFamily="34" charset="0"/>
            </a:rPr>
            <a:t>Collaborating</a:t>
          </a:r>
        </a:p>
      </dgm:t>
    </dgm:pt>
    <dgm:pt modelId="{8A2D16A7-5D9B-4917-B12B-3C26F1062223}" type="parTrans" cxnId="{7FEEC099-BB83-41D6-936E-F8AC40976274}">
      <dgm:prSet/>
      <dgm:spPr/>
      <dgm:t>
        <a:bodyPr/>
        <a:lstStyle/>
        <a:p>
          <a:endParaRPr lang="en-US"/>
        </a:p>
      </dgm:t>
    </dgm:pt>
    <dgm:pt modelId="{7996883D-7298-451E-BF4C-DC0B20B81E9B}" type="sibTrans" cxnId="{7FEEC099-BB83-41D6-936E-F8AC40976274}">
      <dgm:prSet/>
      <dgm:spPr/>
      <dgm:t>
        <a:bodyPr/>
        <a:lstStyle/>
        <a:p>
          <a:endParaRPr lang="en-US"/>
        </a:p>
      </dgm:t>
    </dgm:pt>
    <dgm:pt modelId="{C20C82BE-4C14-4931-BFF2-FC2BE5613800}">
      <dgm:prSet custT="1"/>
      <dgm:spPr/>
      <dgm: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Liaising with other universities and developing training collaboration links;</a:t>
          </a:r>
        </a:p>
      </dgm:t>
    </dgm:pt>
    <dgm:pt modelId="{BA541C19-C389-4B80-9B65-1329CA68A715}" type="parTrans" cxnId="{E86475F3-36A3-4152-8D69-685899BF6AF0}">
      <dgm:prSet/>
      <dgm:spPr/>
      <dgm:t>
        <a:bodyPr/>
        <a:lstStyle/>
        <a:p>
          <a:endParaRPr lang="en-US"/>
        </a:p>
      </dgm:t>
    </dgm:pt>
    <dgm:pt modelId="{5D081A7B-FCC0-455B-9903-9807BAD761C8}" type="sibTrans" cxnId="{E86475F3-36A3-4152-8D69-685899BF6AF0}">
      <dgm:prSet/>
      <dgm:spPr/>
      <dgm:t>
        <a:bodyPr/>
        <a:lstStyle/>
        <a:p>
          <a:endParaRPr lang="en-US"/>
        </a:p>
      </dgm:t>
    </dgm:pt>
    <dgm:pt modelId="{10D2BE80-B660-4BC3-8C7B-5D4D30A20B62}">
      <dgm:prSet custT="1"/>
      <dgm:spPr/>
      <dgm: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Initiating</a:t>
          </a:r>
        </a:p>
      </dgm:t>
    </dgm:pt>
    <dgm:pt modelId="{7BA13D2F-5B12-4D72-8F3D-3746C9182656}" type="sibTrans" cxnId="{E78117BB-21C6-466F-8623-84961AA59A6E}">
      <dgm:prSet/>
      <dgm:spPr/>
      <dgm:t>
        <a:bodyPr/>
        <a:lstStyle/>
        <a:p>
          <a:endParaRPr lang="en-US"/>
        </a:p>
      </dgm:t>
    </dgm:pt>
    <dgm:pt modelId="{44668EA9-E3B0-46A9-8717-23E1752586C6}" type="parTrans" cxnId="{E78117BB-21C6-466F-8623-84961AA59A6E}">
      <dgm:prSet/>
      <dgm:spPr/>
      <dgm:t>
        <a:bodyPr/>
        <a:lstStyle/>
        <a:p>
          <a:endParaRPr lang="en-US"/>
        </a:p>
      </dgm:t>
    </dgm:pt>
    <dgm:pt modelId="{D1BBA6D3-0D9B-4C4E-9E4A-BF95267823C6}">
      <dgm:prSet custT="1"/>
      <dgm:spPr/>
      <dgm:t>
        <a:bodyPr/>
        <a:lstStyle/>
        <a:p>
          <a:r>
            <a:rPr lang="en-US" sz="1800">
              <a:latin typeface="Open Sans" panose="020B0606030504020204" pitchFamily="34" charset="0"/>
              <a:ea typeface="Open Sans" panose="020B0606030504020204" pitchFamily="34" charset="0"/>
              <a:cs typeface="Open Sans" panose="020B0606030504020204" pitchFamily="34" charset="0"/>
            </a:rPr>
            <a:t>Initiating SALC’s own Artsmethods Summer School/ Masterclasses event;</a:t>
          </a:r>
        </a:p>
      </dgm:t>
    </dgm:pt>
    <dgm:pt modelId="{87C5DB96-826E-4B34-9574-AABEFB1FC954}" type="sibTrans" cxnId="{E140047C-A5A7-44D2-B1F1-B1CC73022C04}">
      <dgm:prSet/>
      <dgm:spPr/>
      <dgm:t>
        <a:bodyPr/>
        <a:lstStyle/>
        <a:p>
          <a:endParaRPr lang="en-US"/>
        </a:p>
      </dgm:t>
    </dgm:pt>
    <dgm:pt modelId="{3025797C-8AC3-41EA-983A-3D41CA1AB991}" type="parTrans" cxnId="{E140047C-A5A7-44D2-B1F1-B1CC73022C04}">
      <dgm:prSet/>
      <dgm:spPr/>
      <dgm:t>
        <a:bodyPr/>
        <a:lstStyle/>
        <a:p>
          <a:endParaRPr lang="en-US"/>
        </a:p>
      </dgm:t>
    </dgm:pt>
    <dgm:pt modelId="{26A60D8B-EAB4-4DC5-BDA7-C4B184818D56}" type="pres">
      <dgm:prSet presAssocID="{1CCD3A9C-BF4D-4431-8FDC-43793523FC58}" presName="Name0" presStyleCnt="0">
        <dgm:presLayoutVars>
          <dgm:dir/>
          <dgm:animLvl val="lvl"/>
          <dgm:resizeHandles val="exact"/>
        </dgm:presLayoutVars>
      </dgm:prSet>
      <dgm:spPr/>
    </dgm:pt>
    <dgm:pt modelId="{1D2A67FD-2071-4D42-BB3A-D326C1DFFFC7}" type="pres">
      <dgm:prSet presAssocID="{98BE65BF-6934-4DDA-9036-AE633BDAB335}" presName="composite" presStyleCnt="0"/>
      <dgm:spPr/>
    </dgm:pt>
    <dgm:pt modelId="{8ABB1FCD-E6E8-47E7-9D7A-00C740992A7B}" type="pres">
      <dgm:prSet presAssocID="{98BE65BF-6934-4DDA-9036-AE633BDAB335}" presName="parTx" presStyleLbl="alignNode1" presStyleIdx="0" presStyleCnt="4">
        <dgm:presLayoutVars>
          <dgm:chMax val="0"/>
          <dgm:chPref val="0"/>
        </dgm:presLayoutVars>
      </dgm:prSet>
      <dgm:spPr/>
    </dgm:pt>
    <dgm:pt modelId="{BB338789-7849-4882-B793-045574431B2B}" type="pres">
      <dgm:prSet presAssocID="{98BE65BF-6934-4DDA-9036-AE633BDAB335}" presName="desTx" presStyleLbl="alignAccFollowNode1" presStyleIdx="0" presStyleCnt="4" custLinFactNeighborX="438" custLinFactNeighborY="12">
        <dgm:presLayoutVars/>
      </dgm:prSet>
      <dgm:spPr/>
    </dgm:pt>
    <dgm:pt modelId="{5DD38BCB-A247-4515-9D46-1F53E7458D62}" type="pres">
      <dgm:prSet presAssocID="{F0C83ED8-D4AA-4188-A240-990F7446D2F9}" presName="space" presStyleCnt="0"/>
      <dgm:spPr/>
    </dgm:pt>
    <dgm:pt modelId="{7B0249BB-2CB7-4134-96F9-0B546F8CDD83}" type="pres">
      <dgm:prSet presAssocID="{E73AD2E6-B420-4E04-BA29-42EC1DAE876D}" presName="composite" presStyleCnt="0"/>
      <dgm:spPr/>
    </dgm:pt>
    <dgm:pt modelId="{37679679-C4FE-4AC7-92EF-8BC1F9F54366}" type="pres">
      <dgm:prSet presAssocID="{E73AD2E6-B420-4E04-BA29-42EC1DAE876D}" presName="parTx" presStyleLbl="alignNode1" presStyleIdx="1" presStyleCnt="4">
        <dgm:presLayoutVars>
          <dgm:chMax val="0"/>
          <dgm:chPref val="0"/>
        </dgm:presLayoutVars>
      </dgm:prSet>
      <dgm:spPr/>
    </dgm:pt>
    <dgm:pt modelId="{BA06EB35-8123-4A28-8AE3-747B94ACF16E}" type="pres">
      <dgm:prSet presAssocID="{E73AD2E6-B420-4E04-BA29-42EC1DAE876D}" presName="desTx" presStyleLbl="alignAccFollowNode1" presStyleIdx="1" presStyleCnt="4">
        <dgm:presLayoutVars/>
      </dgm:prSet>
      <dgm:spPr/>
    </dgm:pt>
    <dgm:pt modelId="{783C903B-DDD7-4CA5-ACDB-F1ED3E602DC0}" type="pres">
      <dgm:prSet presAssocID="{FF2071B8-67B7-4737-985D-D78394C496DB}" presName="space" presStyleCnt="0"/>
      <dgm:spPr/>
    </dgm:pt>
    <dgm:pt modelId="{4EF18044-D1FD-4C1E-9336-EDCF6E226CB8}" type="pres">
      <dgm:prSet presAssocID="{10D2BE80-B660-4BC3-8C7B-5D4D30A20B62}" presName="composite" presStyleCnt="0"/>
      <dgm:spPr/>
    </dgm:pt>
    <dgm:pt modelId="{706736A8-3DDA-4D63-9558-BA36CF7844EC}" type="pres">
      <dgm:prSet presAssocID="{10D2BE80-B660-4BC3-8C7B-5D4D30A20B62}" presName="parTx" presStyleLbl="alignNode1" presStyleIdx="2" presStyleCnt="4">
        <dgm:presLayoutVars>
          <dgm:chMax val="0"/>
          <dgm:chPref val="0"/>
        </dgm:presLayoutVars>
      </dgm:prSet>
      <dgm:spPr/>
    </dgm:pt>
    <dgm:pt modelId="{41483149-2FAA-4891-A467-70785C3CCADD}" type="pres">
      <dgm:prSet presAssocID="{10D2BE80-B660-4BC3-8C7B-5D4D30A20B62}" presName="desTx" presStyleLbl="alignAccFollowNode1" presStyleIdx="2" presStyleCnt="4">
        <dgm:presLayoutVars/>
      </dgm:prSet>
      <dgm:spPr/>
    </dgm:pt>
    <dgm:pt modelId="{B9F7F716-F03F-4993-8BB3-D063C1811F6E}" type="pres">
      <dgm:prSet presAssocID="{7BA13D2F-5B12-4D72-8F3D-3746C9182656}" presName="space" presStyleCnt="0"/>
      <dgm:spPr/>
    </dgm:pt>
    <dgm:pt modelId="{BA030AB5-54D9-4FDD-8D0A-5DA7F8BB55EE}" type="pres">
      <dgm:prSet presAssocID="{A4651237-FE03-4238-B3BA-6FA6E91A8BB8}" presName="composite" presStyleCnt="0"/>
      <dgm:spPr/>
    </dgm:pt>
    <dgm:pt modelId="{DD30DDB7-20A0-42B3-89CB-FA1710112B8F}" type="pres">
      <dgm:prSet presAssocID="{A4651237-FE03-4238-B3BA-6FA6E91A8BB8}" presName="parTx" presStyleLbl="alignNode1" presStyleIdx="3" presStyleCnt="4">
        <dgm:presLayoutVars>
          <dgm:chMax val="0"/>
          <dgm:chPref val="0"/>
        </dgm:presLayoutVars>
      </dgm:prSet>
      <dgm:spPr/>
    </dgm:pt>
    <dgm:pt modelId="{A3A34B04-CC33-4EBF-B49E-2C3C8F424D1B}" type="pres">
      <dgm:prSet presAssocID="{A4651237-FE03-4238-B3BA-6FA6E91A8BB8}" presName="desTx" presStyleLbl="alignAccFollowNode1" presStyleIdx="3" presStyleCnt="4">
        <dgm:presLayoutVars/>
      </dgm:prSet>
      <dgm:spPr/>
    </dgm:pt>
  </dgm:ptLst>
  <dgm:cxnLst>
    <dgm:cxn modelId="{7935230A-3BD9-4F3C-B606-6937E8A694AC}" type="presOf" srcId="{D1BBA6D3-0D9B-4C4E-9E4A-BF95267823C6}" destId="{41483149-2FAA-4891-A467-70785C3CCADD}" srcOrd="0" destOrd="0" presId="urn:microsoft.com/office/officeart/2016/7/layout/ChevronBlockProcess"/>
    <dgm:cxn modelId="{E140047C-A5A7-44D2-B1F1-B1CC73022C04}" srcId="{10D2BE80-B660-4BC3-8C7B-5D4D30A20B62}" destId="{D1BBA6D3-0D9B-4C4E-9E4A-BF95267823C6}" srcOrd="0" destOrd="0" parTransId="{3025797C-8AC3-41EA-983A-3D41CA1AB991}" sibTransId="{87C5DB96-826E-4B34-9574-AABEFB1FC954}"/>
    <dgm:cxn modelId="{78040585-E4DA-4FFA-8115-94E21CE712D0}" srcId="{98BE65BF-6934-4DDA-9036-AE633BDAB335}" destId="{A727CAB9-1ED7-471B-9FB9-9D6AD95C2022}" srcOrd="0" destOrd="0" parTransId="{4F69B400-2128-4535-8361-4AD59577A5FE}" sibTransId="{62B6CC3E-D1D4-462A-AD2B-4E4FF8F7B62E}"/>
    <dgm:cxn modelId="{FECB2C8F-B8D8-41A7-9A9A-23A42D5E8884}" type="presOf" srcId="{10D2BE80-B660-4BC3-8C7B-5D4D30A20B62}" destId="{706736A8-3DDA-4D63-9558-BA36CF7844EC}" srcOrd="0" destOrd="0" presId="urn:microsoft.com/office/officeart/2016/7/layout/ChevronBlockProcess"/>
    <dgm:cxn modelId="{79A3EA92-077F-4E8A-B40B-BDA09516191F}" srcId="{1CCD3A9C-BF4D-4431-8FDC-43793523FC58}" destId="{98BE65BF-6934-4DDA-9036-AE633BDAB335}" srcOrd="0" destOrd="0" parTransId="{602C619A-FD77-4F0C-B7E8-89AFB9FC73E2}" sibTransId="{F0C83ED8-D4AA-4188-A240-990F7446D2F9}"/>
    <dgm:cxn modelId="{E657F096-AD22-438F-AFFC-AE6C39C9EED3}" srcId="{1CCD3A9C-BF4D-4431-8FDC-43793523FC58}" destId="{E73AD2E6-B420-4E04-BA29-42EC1DAE876D}" srcOrd="1" destOrd="0" parTransId="{8155F851-24B4-4DD2-AED0-7144CE967DAF}" sibTransId="{FF2071B8-67B7-4737-985D-D78394C496DB}"/>
    <dgm:cxn modelId="{7FEEC099-BB83-41D6-936E-F8AC40976274}" srcId="{1CCD3A9C-BF4D-4431-8FDC-43793523FC58}" destId="{A4651237-FE03-4238-B3BA-6FA6E91A8BB8}" srcOrd="3" destOrd="0" parTransId="{8A2D16A7-5D9B-4917-B12B-3C26F1062223}" sibTransId="{7996883D-7298-451E-BF4C-DC0B20B81E9B}"/>
    <dgm:cxn modelId="{3FA1E1A2-788F-4291-8203-9829528D1207}" type="presOf" srcId="{98BE65BF-6934-4DDA-9036-AE633BDAB335}" destId="{8ABB1FCD-E6E8-47E7-9D7A-00C740992A7B}" srcOrd="0" destOrd="0" presId="urn:microsoft.com/office/officeart/2016/7/layout/ChevronBlockProcess"/>
    <dgm:cxn modelId="{115A61B3-D124-4F95-B77B-C101B0B701E8}" srcId="{E73AD2E6-B420-4E04-BA29-42EC1DAE876D}" destId="{EEE34441-83FE-4768-9550-0E36439B10C5}" srcOrd="0" destOrd="0" parTransId="{B1BDEAEF-6E18-4F7B-865C-464BE694B888}" sibTransId="{47FEE154-C308-4597-8B21-6A8BD1127AA7}"/>
    <dgm:cxn modelId="{7E6BD7B8-FB42-4D49-9281-165003E5645B}" type="presOf" srcId="{E73AD2E6-B420-4E04-BA29-42EC1DAE876D}" destId="{37679679-C4FE-4AC7-92EF-8BC1F9F54366}" srcOrd="0" destOrd="0" presId="urn:microsoft.com/office/officeart/2016/7/layout/ChevronBlockProcess"/>
    <dgm:cxn modelId="{E78117BB-21C6-466F-8623-84961AA59A6E}" srcId="{1CCD3A9C-BF4D-4431-8FDC-43793523FC58}" destId="{10D2BE80-B660-4BC3-8C7B-5D4D30A20B62}" srcOrd="2" destOrd="0" parTransId="{44668EA9-E3B0-46A9-8717-23E1752586C6}" sibTransId="{7BA13D2F-5B12-4D72-8F3D-3746C9182656}"/>
    <dgm:cxn modelId="{C4E108BC-81A4-4EFB-BC09-EEB5252B02F1}" type="presOf" srcId="{1CCD3A9C-BF4D-4431-8FDC-43793523FC58}" destId="{26A60D8B-EAB4-4DC5-BDA7-C4B184818D56}" srcOrd="0" destOrd="0" presId="urn:microsoft.com/office/officeart/2016/7/layout/ChevronBlockProcess"/>
    <dgm:cxn modelId="{AA7A98CB-6626-46EF-B609-F2E3BF1E2E56}" type="presOf" srcId="{EEE34441-83FE-4768-9550-0E36439B10C5}" destId="{BA06EB35-8123-4A28-8AE3-747B94ACF16E}" srcOrd="0" destOrd="0" presId="urn:microsoft.com/office/officeart/2016/7/layout/ChevronBlockProcess"/>
    <dgm:cxn modelId="{65D43FD6-4DB6-4867-9162-FC99DEA63DFA}" type="presOf" srcId="{A4651237-FE03-4238-B3BA-6FA6E91A8BB8}" destId="{DD30DDB7-20A0-42B3-89CB-FA1710112B8F}" srcOrd="0" destOrd="0" presId="urn:microsoft.com/office/officeart/2016/7/layout/ChevronBlockProcess"/>
    <dgm:cxn modelId="{04E795E2-CDD2-449C-87DF-740D32B1E019}" type="presOf" srcId="{C20C82BE-4C14-4931-BFF2-FC2BE5613800}" destId="{A3A34B04-CC33-4EBF-B49E-2C3C8F424D1B}" srcOrd="0" destOrd="0" presId="urn:microsoft.com/office/officeart/2016/7/layout/ChevronBlockProcess"/>
    <dgm:cxn modelId="{E86475F3-36A3-4152-8D69-685899BF6AF0}" srcId="{A4651237-FE03-4238-B3BA-6FA6E91A8BB8}" destId="{C20C82BE-4C14-4931-BFF2-FC2BE5613800}" srcOrd="0" destOrd="0" parTransId="{BA541C19-C389-4B80-9B65-1329CA68A715}" sibTransId="{5D081A7B-FCC0-455B-9903-9807BAD761C8}"/>
    <dgm:cxn modelId="{FFC11EFD-D293-47A9-B8C0-CF208E43CC41}" type="presOf" srcId="{A727CAB9-1ED7-471B-9FB9-9D6AD95C2022}" destId="{BB338789-7849-4882-B793-045574431B2B}" srcOrd="0" destOrd="0" presId="urn:microsoft.com/office/officeart/2016/7/layout/ChevronBlockProcess"/>
    <dgm:cxn modelId="{1D1B8591-1BBD-4647-9215-DC9F5FBDFFD3}" type="presParOf" srcId="{26A60D8B-EAB4-4DC5-BDA7-C4B184818D56}" destId="{1D2A67FD-2071-4D42-BB3A-D326C1DFFFC7}" srcOrd="0" destOrd="0" presId="urn:microsoft.com/office/officeart/2016/7/layout/ChevronBlockProcess"/>
    <dgm:cxn modelId="{F4286F58-274D-4508-A98D-67232776C9E1}" type="presParOf" srcId="{1D2A67FD-2071-4D42-BB3A-D326C1DFFFC7}" destId="{8ABB1FCD-E6E8-47E7-9D7A-00C740992A7B}" srcOrd="0" destOrd="0" presId="urn:microsoft.com/office/officeart/2016/7/layout/ChevronBlockProcess"/>
    <dgm:cxn modelId="{D6868E0E-2182-4154-9EEC-B09EF5764F05}" type="presParOf" srcId="{1D2A67FD-2071-4D42-BB3A-D326C1DFFFC7}" destId="{BB338789-7849-4882-B793-045574431B2B}" srcOrd="1" destOrd="0" presId="urn:microsoft.com/office/officeart/2016/7/layout/ChevronBlockProcess"/>
    <dgm:cxn modelId="{0BD1D863-1B5A-4AEF-B1CE-B1B5AB5748D3}" type="presParOf" srcId="{26A60D8B-EAB4-4DC5-BDA7-C4B184818D56}" destId="{5DD38BCB-A247-4515-9D46-1F53E7458D62}" srcOrd="1" destOrd="0" presId="urn:microsoft.com/office/officeart/2016/7/layout/ChevronBlockProcess"/>
    <dgm:cxn modelId="{C5C74016-9736-4B5D-B90D-169DDB5FC6D5}" type="presParOf" srcId="{26A60D8B-EAB4-4DC5-BDA7-C4B184818D56}" destId="{7B0249BB-2CB7-4134-96F9-0B546F8CDD83}" srcOrd="2" destOrd="0" presId="urn:microsoft.com/office/officeart/2016/7/layout/ChevronBlockProcess"/>
    <dgm:cxn modelId="{FFA32B6C-EFCB-4BFA-9184-28C0D63ECD97}" type="presParOf" srcId="{7B0249BB-2CB7-4134-96F9-0B546F8CDD83}" destId="{37679679-C4FE-4AC7-92EF-8BC1F9F54366}" srcOrd="0" destOrd="0" presId="urn:microsoft.com/office/officeart/2016/7/layout/ChevronBlockProcess"/>
    <dgm:cxn modelId="{9D79F7EA-6F46-4C7A-B72B-B371E68E86C5}" type="presParOf" srcId="{7B0249BB-2CB7-4134-96F9-0B546F8CDD83}" destId="{BA06EB35-8123-4A28-8AE3-747B94ACF16E}" srcOrd="1" destOrd="0" presId="urn:microsoft.com/office/officeart/2016/7/layout/ChevronBlockProcess"/>
    <dgm:cxn modelId="{E0BC62B8-9C53-468E-BB43-CDE8AA7064D9}" type="presParOf" srcId="{26A60D8B-EAB4-4DC5-BDA7-C4B184818D56}" destId="{783C903B-DDD7-4CA5-ACDB-F1ED3E602DC0}" srcOrd="3" destOrd="0" presId="urn:microsoft.com/office/officeart/2016/7/layout/ChevronBlockProcess"/>
    <dgm:cxn modelId="{732B24FF-A173-403D-9352-F130D2774627}" type="presParOf" srcId="{26A60D8B-EAB4-4DC5-BDA7-C4B184818D56}" destId="{4EF18044-D1FD-4C1E-9336-EDCF6E226CB8}" srcOrd="4" destOrd="0" presId="urn:microsoft.com/office/officeart/2016/7/layout/ChevronBlockProcess"/>
    <dgm:cxn modelId="{F94508A1-884C-472B-8359-B41EE626E04A}" type="presParOf" srcId="{4EF18044-D1FD-4C1E-9336-EDCF6E226CB8}" destId="{706736A8-3DDA-4D63-9558-BA36CF7844EC}" srcOrd="0" destOrd="0" presId="urn:microsoft.com/office/officeart/2016/7/layout/ChevronBlockProcess"/>
    <dgm:cxn modelId="{FFABD80B-0315-4BDD-A607-AB9C0FFC800C}" type="presParOf" srcId="{4EF18044-D1FD-4C1E-9336-EDCF6E226CB8}" destId="{41483149-2FAA-4891-A467-70785C3CCADD}" srcOrd="1" destOrd="0" presId="urn:microsoft.com/office/officeart/2016/7/layout/ChevronBlockProcess"/>
    <dgm:cxn modelId="{12F53860-A329-4509-A511-F817193BF87D}" type="presParOf" srcId="{26A60D8B-EAB4-4DC5-BDA7-C4B184818D56}" destId="{B9F7F716-F03F-4993-8BB3-D063C1811F6E}" srcOrd="5" destOrd="0" presId="urn:microsoft.com/office/officeart/2016/7/layout/ChevronBlockProcess"/>
    <dgm:cxn modelId="{4476E69C-418A-482A-86A9-1672F769909C}" type="presParOf" srcId="{26A60D8B-EAB4-4DC5-BDA7-C4B184818D56}" destId="{BA030AB5-54D9-4FDD-8D0A-5DA7F8BB55EE}" srcOrd="6" destOrd="0" presId="urn:microsoft.com/office/officeart/2016/7/layout/ChevronBlockProcess"/>
    <dgm:cxn modelId="{CE279D80-9FB2-4FF3-B33B-9D0599411CF8}" type="presParOf" srcId="{BA030AB5-54D9-4FDD-8D0A-5DA7F8BB55EE}" destId="{DD30DDB7-20A0-42B3-89CB-FA1710112B8F}" srcOrd="0" destOrd="0" presId="urn:microsoft.com/office/officeart/2016/7/layout/ChevronBlockProcess"/>
    <dgm:cxn modelId="{BF07ABCD-E5F4-4835-B6D6-9401C13D994B}" type="presParOf" srcId="{BA030AB5-54D9-4FDD-8D0A-5DA7F8BB55EE}" destId="{A3A34B04-CC33-4EBF-B49E-2C3C8F424D1B}"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D87F41-DBE3-4B35-AA6B-0665B9959886}" type="doc">
      <dgm:prSet loTypeId="urn:microsoft.com/office/officeart/2016/7/layout/BasicLinearProcessNumbered" loCatId="process" qsTypeId="urn:microsoft.com/office/officeart/2005/8/quickstyle/simple1#94" qsCatId="simple" csTypeId="urn:microsoft.com/office/officeart/2005/8/colors/accent3_2#72" csCatId="accent3" phldr="1"/>
      <dgm:spPr/>
      <dgm:t>
        <a:bodyPr/>
        <a:lstStyle/>
        <a:p>
          <a:endParaRPr lang="en-US"/>
        </a:p>
      </dgm:t>
    </dgm:pt>
    <dgm:pt modelId="{E1A8730A-973B-495A-8273-0EE1E0EF921B}">
      <dgm:prSet/>
      <dgm:spPr>
        <a:pattFill prst="pct50">
          <a:fgClr>
            <a:schemeClr val="accent5">
              <a:lumMod val="40000"/>
              <a:lumOff val="60000"/>
            </a:schemeClr>
          </a:fgClr>
          <a:bgClr>
            <a:srgbClr val="6B1BA1"/>
          </a:bgClr>
        </a:pattFill>
      </dgm:spPr>
      <dgm:t>
        <a:bodyPr/>
        <a:lstStyle/>
        <a:p>
          <a:r>
            <a:rPr lang="en-GB" b="1" dirty="0">
              <a:latin typeface="Open Sans" panose="020B0606030504020204" pitchFamily="34" charset="0"/>
              <a:ea typeface="Open Sans" panose="020B0606030504020204" pitchFamily="34" charset="0"/>
              <a:cs typeface="Open Sans" panose="020B0606030504020204" pitchFamily="34" charset="0"/>
            </a:rPr>
            <a:t>Expanding </a:t>
          </a:r>
          <a:r>
            <a:rPr lang="en-GB" b="1" dirty="0" err="1">
              <a:latin typeface="Open Sans" panose="020B0606030504020204" pitchFamily="34" charset="0"/>
              <a:ea typeface="Open Sans" panose="020B0606030504020204" pitchFamily="34" charset="0"/>
              <a:cs typeface="Open Sans" panose="020B0606030504020204" pitchFamily="34" charset="0"/>
            </a:rPr>
            <a:t>Artsmethods</a:t>
          </a:r>
          <a:r>
            <a:rPr lang="en-GB" b="1" dirty="0">
              <a:latin typeface="Open Sans" panose="020B0606030504020204" pitchFamily="34" charset="0"/>
              <a:ea typeface="Open Sans" panose="020B0606030504020204" pitchFamily="34" charset="0"/>
              <a:cs typeface="Open Sans" panose="020B0606030504020204" pitchFamily="34" charset="0"/>
            </a:rPr>
            <a:t>: benefiting PGRs!</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BB833E82-A7BE-4924-BD6F-52A39651021A}" type="sibTrans" cxnId="{A8BFC468-23FC-4A7A-B8B0-7EB4E3831640}">
      <dgm:prSet phldrT="1" phldr="0"/>
      <dgm:spPr>
        <a:solidFill>
          <a:srgbClr val="911CA8"/>
        </a:solidFill>
      </dgm:spPr>
      <dgm:t>
        <a:bodyPr/>
        <a:lstStyle/>
        <a:p>
          <a:r>
            <a:rPr lang="en-US"/>
            <a:t>1</a:t>
          </a:r>
        </a:p>
      </dgm:t>
    </dgm:pt>
    <dgm:pt modelId="{34879149-BD3A-4AFA-923B-195E93FD88E6}" type="parTrans" cxnId="{A8BFC468-23FC-4A7A-B8B0-7EB4E3831640}">
      <dgm:prSet/>
      <dgm:spPr/>
      <dgm:t>
        <a:bodyPr/>
        <a:lstStyle/>
        <a:p>
          <a:endParaRPr lang="en-US"/>
        </a:p>
      </dgm:t>
    </dgm:pt>
    <dgm:pt modelId="{16E26061-D1EA-41EC-8632-30C4F67BECE2}">
      <dgm:prSet/>
      <dgm:spPr/>
      <dgm:t>
        <a:bodyPr/>
        <a:lstStyle/>
        <a:p>
          <a:r>
            <a:rPr lang="en-GB" dirty="0"/>
            <a:t>Introducing follow-up and subject-specific sessions led by an academic with expertise in a specific methodology/theory; </a:t>
          </a:r>
          <a:endParaRPr lang="en-US" dirty="0"/>
        </a:p>
      </dgm:t>
    </dgm:pt>
    <dgm:pt modelId="{B7DD52D7-F290-45FA-BE3C-CE948E869982}" type="sibTrans" cxnId="{50763A0D-4A58-4D96-962F-7BBE6629E90E}">
      <dgm:prSet/>
      <dgm:spPr/>
      <dgm:t>
        <a:bodyPr/>
        <a:lstStyle/>
        <a:p>
          <a:endParaRPr lang="en-US"/>
        </a:p>
      </dgm:t>
    </dgm:pt>
    <dgm:pt modelId="{1B27F4DD-4969-4AED-BFCE-AF44A2BA0A62}" type="parTrans" cxnId="{50763A0D-4A58-4D96-962F-7BBE6629E90E}">
      <dgm:prSet/>
      <dgm:spPr/>
      <dgm:t>
        <a:bodyPr/>
        <a:lstStyle/>
        <a:p>
          <a:endParaRPr lang="en-US"/>
        </a:p>
      </dgm:t>
    </dgm:pt>
    <dgm:pt modelId="{90CD1D63-DDFD-4A05-A1F1-938CB76BE581}">
      <dgm:prSet/>
      <dgm:spPr/>
      <dgm:t>
        <a:bodyPr/>
        <a:lstStyle/>
        <a:p>
          <a:r>
            <a:rPr lang="en-GB" dirty="0"/>
            <a:t>Initiating a bimonthly PGR-led methodology session, where a group of PGRs come together to discuss a specific methodology (ask me if interested in leading this!);</a:t>
          </a:r>
          <a:endParaRPr lang="en-US" dirty="0"/>
        </a:p>
      </dgm:t>
    </dgm:pt>
    <dgm:pt modelId="{A6C0E2D0-B895-40D4-832B-C4502A374B7F}" type="sibTrans" cxnId="{68002F8F-5D5B-4DED-9C35-897719B40B4C}">
      <dgm:prSet/>
      <dgm:spPr/>
      <dgm:t>
        <a:bodyPr/>
        <a:lstStyle/>
        <a:p>
          <a:endParaRPr lang="en-US"/>
        </a:p>
      </dgm:t>
    </dgm:pt>
    <dgm:pt modelId="{F14D81E1-3AF4-4C21-A6E1-1D6731A73C36}" type="parTrans" cxnId="{68002F8F-5D5B-4DED-9C35-897719B40B4C}">
      <dgm:prSet/>
      <dgm:spPr/>
      <dgm:t>
        <a:bodyPr/>
        <a:lstStyle/>
        <a:p>
          <a:endParaRPr lang="en-US"/>
        </a:p>
      </dgm:t>
    </dgm:pt>
    <dgm:pt modelId="{4F0FF8DC-CAF7-48D9-8C19-194D68CEC452}" type="pres">
      <dgm:prSet presAssocID="{61D87F41-DBE3-4B35-AA6B-0665B9959886}" presName="Name0" presStyleCnt="0">
        <dgm:presLayoutVars>
          <dgm:animLvl val="lvl"/>
          <dgm:resizeHandles val="exact"/>
        </dgm:presLayoutVars>
      </dgm:prSet>
      <dgm:spPr/>
    </dgm:pt>
    <dgm:pt modelId="{EEB8E975-C640-4FAF-AAC6-F47504152EE3}" type="pres">
      <dgm:prSet presAssocID="{E1A8730A-973B-495A-8273-0EE1E0EF921B}" presName="compositeNode" presStyleCnt="0">
        <dgm:presLayoutVars>
          <dgm:bulletEnabled val="1"/>
        </dgm:presLayoutVars>
      </dgm:prSet>
      <dgm:spPr/>
    </dgm:pt>
    <dgm:pt modelId="{DB026946-7490-4241-ACCE-2D0BA471B665}" type="pres">
      <dgm:prSet presAssocID="{E1A8730A-973B-495A-8273-0EE1E0EF921B}" presName="bgRect" presStyleLbl="bgAccFollowNode1" presStyleIdx="0" presStyleCnt="1"/>
      <dgm:spPr/>
    </dgm:pt>
    <dgm:pt modelId="{FC5717C5-3BC7-4D73-8E88-B75D8A3B59C7}" type="pres">
      <dgm:prSet presAssocID="{BB833E82-A7BE-4924-BD6F-52A39651021A}" presName="sibTransNodeCircle" presStyleLbl="alignNode1" presStyleIdx="0" presStyleCnt="2">
        <dgm:presLayoutVars>
          <dgm:chMax val="0"/>
          <dgm:bulletEnabled/>
        </dgm:presLayoutVars>
      </dgm:prSet>
      <dgm:spPr/>
    </dgm:pt>
    <dgm:pt modelId="{815DB75C-6C4F-437A-83B9-0BE05E150AFF}" type="pres">
      <dgm:prSet presAssocID="{E1A8730A-973B-495A-8273-0EE1E0EF921B}" presName="bottomLine" presStyleLbl="alignNode1" presStyleIdx="1" presStyleCnt="2">
        <dgm:presLayoutVars/>
      </dgm:prSet>
      <dgm:spPr/>
    </dgm:pt>
    <dgm:pt modelId="{609463AD-CA25-498A-8E68-76765D273629}" type="pres">
      <dgm:prSet presAssocID="{E1A8730A-973B-495A-8273-0EE1E0EF921B}" presName="nodeText" presStyleLbl="bgAccFollowNode1" presStyleIdx="0" presStyleCnt="1">
        <dgm:presLayoutVars>
          <dgm:bulletEnabled val="1"/>
        </dgm:presLayoutVars>
      </dgm:prSet>
      <dgm:spPr/>
    </dgm:pt>
  </dgm:ptLst>
  <dgm:cxnLst>
    <dgm:cxn modelId="{50763A0D-4A58-4D96-962F-7BBE6629E90E}" srcId="{E1A8730A-973B-495A-8273-0EE1E0EF921B}" destId="{16E26061-D1EA-41EC-8632-30C4F67BECE2}" srcOrd="0" destOrd="0" parTransId="{1B27F4DD-4969-4AED-BFCE-AF44A2BA0A62}" sibTransId="{B7DD52D7-F290-45FA-BE3C-CE948E869982}"/>
    <dgm:cxn modelId="{6583BB18-4DBE-42F3-87FC-462EFC34FF74}" type="presOf" srcId="{90CD1D63-DDFD-4A05-A1F1-938CB76BE581}" destId="{609463AD-CA25-498A-8E68-76765D273629}" srcOrd="0" destOrd="2" presId="urn:microsoft.com/office/officeart/2016/7/layout/BasicLinearProcessNumbered"/>
    <dgm:cxn modelId="{07842B3A-987E-4BD4-8D57-4232A4F1AB4B}" type="presOf" srcId="{61D87F41-DBE3-4B35-AA6B-0665B9959886}" destId="{4F0FF8DC-CAF7-48D9-8C19-194D68CEC452}" srcOrd="0" destOrd="0" presId="urn:microsoft.com/office/officeart/2016/7/layout/BasicLinearProcessNumbered"/>
    <dgm:cxn modelId="{A8BFC468-23FC-4A7A-B8B0-7EB4E3831640}" srcId="{61D87F41-DBE3-4B35-AA6B-0665B9959886}" destId="{E1A8730A-973B-495A-8273-0EE1E0EF921B}" srcOrd="0" destOrd="0" parTransId="{34879149-BD3A-4AFA-923B-195E93FD88E6}" sibTransId="{BB833E82-A7BE-4924-BD6F-52A39651021A}"/>
    <dgm:cxn modelId="{68002F8F-5D5B-4DED-9C35-897719B40B4C}" srcId="{E1A8730A-973B-495A-8273-0EE1E0EF921B}" destId="{90CD1D63-DDFD-4A05-A1F1-938CB76BE581}" srcOrd="1" destOrd="0" parTransId="{F14D81E1-3AF4-4C21-A6E1-1D6731A73C36}" sibTransId="{A6C0E2D0-B895-40D4-832B-C4502A374B7F}"/>
    <dgm:cxn modelId="{FC7EC38F-5CB3-4404-834D-CD2B081B3E47}" type="presOf" srcId="{E1A8730A-973B-495A-8273-0EE1E0EF921B}" destId="{609463AD-CA25-498A-8E68-76765D273629}" srcOrd="1" destOrd="0" presId="urn:microsoft.com/office/officeart/2016/7/layout/BasicLinearProcessNumbered"/>
    <dgm:cxn modelId="{F087DDE2-245E-43F8-862A-BAF403C43AF9}" type="presOf" srcId="{BB833E82-A7BE-4924-BD6F-52A39651021A}" destId="{FC5717C5-3BC7-4D73-8E88-B75D8A3B59C7}" srcOrd="0" destOrd="0" presId="urn:microsoft.com/office/officeart/2016/7/layout/BasicLinearProcessNumbered"/>
    <dgm:cxn modelId="{C1B12FEF-DD3D-4C48-B9AA-1421A2129EC8}" type="presOf" srcId="{E1A8730A-973B-495A-8273-0EE1E0EF921B}" destId="{DB026946-7490-4241-ACCE-2D0BA471B665}" srcOrd="0" destOrd="0" presId="urn:microsoft.com/office/officeart/2016/7/layout/BasicLinearProcessNumbered"/>
    <dgm:cxn modelId="{E665A1F0-C98C-4CC9-BC42-6793E5F73AA1}" type="presOf" srcId="{16E26061-D1EA-41EC-8632-30C4F67BECE2}" destId="{609463AD-CA25-498A-8E68-76765D273629}" srcOrd="0" destOrd="1" presId="urn:microsoft.com/office/officeart/2016/7/layout/BasicLinearProcessNumbered"/>
    <dgm:cxn modelId="{BC3A7826-00A8-4880-A97D-0A49E2DF3547}" type="presParOf" srcId="{4F0FF8DC-CAF7-48D9-8C19-194D68CEC452}" destId="{EEB8E975-C640-4FAF-AAC6-F47504152EE3}" srcOrd="0" destOrd="0" presId="urn:microsoft.com/office/officeart/2016/7/layout/BasicLinearProcessNumbered"/>
    <dgm:cxn modelId="{A3BD30CC-4B80-47BB-BE4E-904334B21CA5}" type="presParOf" srcId="{EEB8E975-C640-4FAF-AAC6-F47504152EE3}" destId="{DB026946-7490-4241-ACCE-2D0BA471B665}" srcOrd="0" destOrd="0" presId="urn:microsoft.com/office/officeart/2016/7/layout/BasicLinearProcessNumbered"/>
    <dgm:cxn modelId="{6D654F98-3177-49A6-B9B0-EAB0B6D18E97}" type="presParOf" srcId="{EEB8E975-C640-4FAF-AAC6-F47504152EE3}" destId="{FC5717C5-3BC7-4D73-8E88-B75D8A3B59C7}" srcOrd="1" destOrd="0" presId="urn:microsoft.com/office/officeart/2016/7/layout/BasicLinearProcessNumbered"/>
    <dgm:cxn modelId="{AA398AAF-E44F-4548-AAA6-9F70FB62763A}" type="presParOf" srcId="{EEB8E975-C640-4FAF-AAC6-F47504152EE3}" destId="{815DB75C-6C4F-437A-83B9-0BE05E150AFF}" srcOrd="2" destOrd="0" presId="urn:microsoft.com/office/officeart/2016/7/layout/BasicLinearProcessNumbered"/>
    <dgm:cxn modelId="{21F6BA44-841A-4DEF-8994-1C8822142CCA}" type="presParOf" srcId="{EEB8E975-C640-4FAF-AAC6-F47504152EE3}" destId="{609463AD-CA25-498A-8E68-76765D27362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2C816D-D65B-4104-BA38-75B0D3ED1FA6}" type="doc">
      <dgm:prSet loTypeId="urn:microsoft.com/office/officeart/2005/8/layout/vProcess5" loCatId="process" qsTypeId="urn:microsoft.com/office/officeart/2005/8/quickstyle/simple4#54" qsCatId="simple" csTypeId="urn:microsoft.com/office/officeart/2005/8/colors/accent5_2#14" csCatId="accent5" phldr="1"/>
      <dgm:spPr/>
      <dgm:t>
        <a:bodyPr/>
        <a:lstStyle/>
        <a:p>
          <a:endParaRPr lang="en-US"/>
        </a:p>
      </dgm:t>
    </dgm:pt>
    <dgm:pt modelId="{9B67728D-9996-47A8-9908-049EBA96F916}">
      <dgm:prSet custT="1"/>
      <dgm:spPr/>
      <dgm:t>
        <a:bodyPr/>
        <a:lstStyle/>
        <a:p>
          <a:r>
            <a:rPr lang="en-GB" sz="1400" b="1">
              <a:latin typeface="Open Sans" panose="020B0606030504020204" pitchFamily="34" charset="0"/>
              <a:ea typeface="Open Sans" panose="020B0606030504020204" pitchFamily="34" charset="0"/>
              <a:cs typeface="Open Sans" panose="020B0606030504020204" pitchFamily="34" charset="0"/>
            </a:rPr>
            <a:t>How your feedback is crucial:</a:t>
          </a:r>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D2D9C6A8-C84A-4B22-BACD-F8FF599277E8}" type="parTrans" cxnId="{755AEA1A-50A7-494F-BAB7-A7862EB9869D}">
      <dgm:prSet/>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5BF7FDC9-611F-4349-A9FA-877999469725}" type="sibTrans" cxnId="{755AEA1A-50A7-494F-BAB7-A7862EB9869D}">
      <dgm:prSet custT="1"/>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1AD24272-8B2B-4497-8F6E-C2D35D2284FC}">
      <dgm:prSet custT="1"/>
      <dgm:spPr/>
      <dgm:t>
        <a:bodyPr/>
        <a:lstStyle/>
        <a:p>
          <a:r>
            <a:rPr lang="en-GB" sz="1400">
              <a:latin typeface="Open Sans" panose="020B0606030504020204" pitchFamily="34" charset="0"/>
              <a:ea typeface="Open Sans" panose="020B0606030504020204" pitchFamily="34" charset="0"/>
              <a:cs typeface="Open Sans" panose="020B0606030504020204" pitchFamily="34" charset="0"/>
            </a:rPr>
            <a:t>- to </a:t>
          </a:r>
          <a:r>
            <a:rPr lang="en-GB" sz="1400" b="1">
              <a:latin typeface="Open Sans" panose="020B0606030504020204" pitchFamily="34" charset="0"/>
              <a:ea typeface="Open Sans" panose="020B0606030504020204" pitchFamily="34" charset="0"/>
              <a:cs typeface="Open Sans" panose="020B0606030504020204" pitchFamily="34" charset="0"/>
            </a:rPr>
            <a:t>improve our research practice </a:t>
          </a:r>
          <a:r>
            <a:rPr lang="en-GB" sz="1400">
              <a:latin typeface="Open Sans" panose="020B0606030504020204" pitchFamily="34" charset="0"/>
              <a:ea typeface="Open Sans" panose="020B0606030504020204" pitchFamily="34" charset="0"/>
              <a:cs typeface="Open Sans" panose="020B0606030504020204" pitchFamily="34" charset="0"/>
            </a:rPr>
            <a:t>and provision;</a:t>
          </a:r>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91CD9D2D-CFAC-4092-8D22-E6B38A59BDEF}" type="parTrans" cxnId="{9BD8E08D-3D7D-4EF8-AEFA-D0CB4B63A47B}">
      <dgm:prSet/>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9AFB436F-D75E-451D-AD7D-9DCE9E183A84}" type="sibTrans" cxnId="{9BD8E08D-3D7D-4EF8-AEFA-D0CB4B63A47B}">
      <dgm:prSet custT="1"/>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7D21919D-289C-43D4-AC8B-8DD772EFA281}">
      <dgm:prSet custT="1"/>
      <dgm:spPr/>
      <dgm:t>
        <a:bodyPr/>
        <a:lstStyle/>
        <a:p>
          <a:r>
            <a:rPr lang="en-GB" sz="1400" dirty="0">
              <a:latin typeface="Open Sans" panose="020B0606030504020204" pitchFamily="34" charset="0"/>
              <a:ea typeface="Open Sans" panose="020B0606030504020204" pitchFamily="34" charset="0"/>
              <a:cs typeface="Open Sans" panose="020B0606030504020204" pitchFamily="34" charset="0"/>
            </a:rPr>
            <a:t>- to </a:t>
          </a:r>
          <a:r>
            <a:rPr lang="en-GB" sz="1400" b="1" dirty="0">
              <a:latin typeface="Open Sans" panose="020B0606030504020204" pitchFamily="34" charset="0"/>
              <a:ea typeface="Open Sans" panose="020B0606030504020204" pitchFamily="34" charset="0"/>
              <a:cs typeface="Open Sans" panose="020B0606030504020204" pitchFamily="34" charset="0"/>
            </a:rPr>
            <a:t>provide as many varied sessions </a:t>
          </a:r>
          <a:r>
            <a:rPr lang="en-GB" sz="1400" dirty="0">
              <a:latin typeface="Open Sans" panose="020B0606030504020204" pitchFamily="34" charset="0"/>
              <a:ea typeface="Open Sans" panose="020B0606030504020204" pitchFamily="34" charset="0"/>
              <a:cs typeface="Open Sans" panose="020B0606030504020204" pitchFamily="34" charset="0"/>
            </a:rPr>
            <a:t>as possible </a:t>
          </a:r>
          <a:r>
            <a:rPr lang="en-GB" sz="1400" b="1" dirty="0">
              <a:latin typeface="Open Sans" panose="020B0606030504020204" pitchFamily="34" charset="0"/>
              <a:ea typeface="Open Sans" panose="020B0606030504020204" pitchFamily="34" charset="0"/>
              <a:cs typeface="Open Sans" panose="020B0606030504020204" pitchFamily="34" charset="0"/>
            </a:rPr>
            <a:t>across Faculty and beyond </a:t>
          </a:r>
          <a:r>
            <a:rPr lang="en-GB" sz="1400" dirty="0">
              <a:latin typeface="Open Sans" panose="020B0606030504020204" pitchFamily="34" charset="0"/>
              <a:ea typeface="Open Sans" panose="020B0606030504020204" pitchFamily="34" charset="0"/>
              <a:cs typeface="Open Sans" panose="020B0606030504020204" pitchFamily="34" charset="0"/>
            </a:rPr>
            <a:t>(subject-specific sessions etc.);</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DD46E711-30F4-4C17-89A1-CE54CE8F6FCF}" type="parTrans" cxnId="{C1C643F9-2FB8-418C-B189-83D08E6A09BF}">
      <dgm:prSet/>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2A6C88E5-FADD-46C2-ADE3-C8EDBE3210BA}" type="sibTrans" cxnId="{C1C643F9-2FB8-418C-B189-83D08E6A09BF}">
      <dgm:prSet custT="1"/>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A5E204C6-118E-4894-8303-BBFF5AFE39C0}">
      <dgm:prSet custT="1"/>
      <dgm:spPr/>
      <dgm:t>
        <a:bodyPr/>
        <a:lstStyle/>
        <a:p>
          <a:r>
            <a:rPr lang="en-GB" sz="1400">
              <a:latin typeface="Open Sans" panose="020B0606030504020204" pitchFamily="34" charset="0"/>
              <a:ea typeface="Open Sans" panose="020B0606030504020204" pitchFamily="34" charset="0"/>
              <a:cs typeface="Open Sans" panose="020B0606030504020204" pitchFamily="34" charset="0"/>
            </a:rPr>
            <a:t>- to be </a:t>
          </a:r>
          <a:r>
            <a:rPr lang="en-GB" sz="1400" b="1">
              <a:latin typeface="Open Sans" panose="020B0606030504020204" pitchFamily="34" charset="0"/>
              <a:ea typeface="Open Sans" panose="020B0606030504020204" pitchFamily="34" charset="0"/>
              <a:cs typeface="Open Sans" panose="020B0606030504020204" pitchFamily="34" charset="0"/>
            </a:rPr>
            <a:t>in tune with current PGR needs</a:t>
          </a:r>
          <a:r>
            <a:rPr lang="en-GB" sz="1400">
              <a:latin typeface="Open Sans" panose="020B0606030504020204" pitchFamily="34" charset="0"/>
              <a:ea typeface="Open Sans" panose="020B0606030504020204" pitchFamily="34" charset="0"/>
              <a:cs typeface="Open Sans" panose="020B0606030504020204" pitchFamily="34" charset="0"/>
            </a:rPr>
            <a:t> across the university;</a:t>
          </a:r>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BFCE5DFD-FC0D-41D9-9361-30939D29EC13}" type="parTrans" cxnId="{28ECB974-C39F-485F-AAD9-AF6424C86D73}">
      <dgm:prSet/>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E16E9238-0879-4215-A094-88442254024A}" type="sibTrans" cxnId="{28ECB974-C39F-485F-AAD9-AF6424C86D73}">
      <dgm:prSet custT="1"/>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D2C5AC63-BADB-4DEE-A789-18A7F31F2B06}">
      <dgm:prSet custT="1"/>
      <dgm:spPr/>
      <dgm:t>
        <a:bodyPr/>
        <a:lstStyle/>
        <a:p>
          <a:r>
            <a:rPr lang="en-GB" sz="1400" i="1" dirty="0">
              <a:latin typeface="Open Sans" panose="020B0606030504020204" pitchFamily="34" charset="0"/>
              <a:ea typeface="Open Sans" panose="020B0606030504020204" pitchFamily="34" charset="0"/>
              <a:cs typeface="Open Sans" panose="020B0606030504020204" pitchFamily="34" charset="0"/>
            </a:rPr>
            <a:t>- to </a:t>
          </a:r>
          <a:r>
            <a:rPr lang="en-GB" sz="1400" b="1" i="1" dirty="0">
              <a:latin typeface="Open Sans" panose="020B0606030504020204" pitchFamily="34" charset="0"/>
              <a:ea typeface="Open Sans" panose="020B0606030504020204" pitchFamily="34" charset="0"/>
              <a:cs typeface="Open Sans" panose="020B0606030504020204" pitchFamily="34" charset="0"/>
            </a:rPr>
            <a:t>act on your suggestions</a:t>
          </a:r>
          <a:r>
            <a:rPr lang="en-GB" sz="1400" i="1" dirty="0">
              <a:latin typeface="Open Sans" panose="020B0606030504020204" pitchFamily="34" charset="0"/>
              <a:ea typeface="Open Sans" panose="020B0606030504020204" pitchFamily="34" charset="0"/>
              <a:cs typeface="Open Sans" panose="020B0606030504020204" pitchFamily="34" charset="0"/>
            </a:rPr>
            <a:t>!</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85910054-F6CD-49F2-BCE8-E302008520A7}" type="parTrans" cxnId="{768413F6-36DE-4463-8EC3-064991A6BAC3}">
      <dgm:prSet/>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76A151CE-24AC-4368-8F4F-5FF87B6493CC}" type="sibTrans" cxnId="{768413F6-36DE-4463-8EC3-064991A6BAC3}">
      <dgm:prSet/>
      <dgm:spPr/>
      <dgm:t>
        <a:bodyPr/>
        <a:lstStyle/>
        <a:p>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FEC7F71F-F672-44BD-9982-15318271D7AA}" type="pres">
      <dgm:prSet presAssocID="{AD2C816D-D65B-4104-BA38-75B0D3ED1FA6}" presName="outerComposite" presStyleCnt="0">
        <dgm:presLayoutVars>
          <dgm:chMax val="5"/>
          <dgm:dir/>
          <dgm:resizeHandles val="exact"/>
        </dgm:presLayoutVars>
      </dgm:prSet>
      <dgm:spPr/>
    </dgm:pt>
    <dgm:pt modelId="{8FD3CD6A-A501-4282-A9B3-0F04DEE1ED35}" type="pres">
      <dgm:prSet presAssocID="{AD2C816D-D65B-4104-BA38-75B0D3ED1FA6}" presName="dummyMaxCanvas" presStyleCnt="0">
        <dgm:presLayoutVars/>
      </dgm:prSet>
      <dgm:spPr/>
    </dgm:pt>
    <dgm:pt modelId="{6BCB8DB7-CF17-4A50-802D-22B12274DE87}" type="pres">
      <dgm:prSet presAssocID="{AD2C816D-D65B-4104-BA38-75B0D3ED1FA6}" presName="FiveNodes_1" presStyleLbl="node1" presStyleIdx="0" presStyleCnt="5">
        <dgm:presLayoutVars>
          <dgm:bulletEnabled val="1"/>
        </dgm:presLayoutVars>
      </dgm:prSet>
      <dgm:spPr/>
    </dgm:pt>
    <dgm:pt modelId="{7448DFE8-5969-4C21-B4B6-B8C43E17F769}" type="pres">
      <dgm:prSet presAssocID="{AD2C816D-D65B-4104-BA38-75B0D3ED1FA6}" presName="FiveNodes_2" presStyleLbl="node1" presStyleIdx="1" presStyleCnt="5">
        <dgm:presLayoutVars>
          <dgm:bulletEnabled val="1"/>
        </dgm:presLayoutVars>
      </dgm:prSet>
      <dgm:spPr/>
    </dgm:pt>
    <dgm:pt modelId="{5FA40C1C-B43B-4871-8507-270F0169A598}" type="pres">
      <dgm:prSet presAssocID="{AD2C816D-D65B-4104-BA38-75B0D3ED1FA6}" presName="FiveNodes_3" presStyleLbl="node1" presStyleIdx="2" presStyleCnt="5">
        <dgm:presLayoutVars>
          <dgm:bulletEnabled val="1"/>
        </dgm:presLayoutVars>
      </dgm:prSet>
      <dgm:spPr/>
    </dgm:pt>
    <dgm:pt modelId="{15F0971E-2A7B-46B2-AEFC-85369F92D32D}" type="pres">
      <dgm:prSet presAssocID="{AD2C816D-D65B-4104-BA38-75B0D3ED1FA6}" presName="FiveNodes_4" presStyleLbl="node1" presStyleIdx="3" presStyleCnt="5">
        <dgm:presLayoutVars>
          <dgm:bulletEnabled val="1"/>
        </dgm:presLayoutVars>
      </dgm:prSet>
      <dgm:spPr/>
    </dgm:pt>
    <dgm:pt modelId="{EBBEB1D9-4206-4A8A-92B4-D7DB26EF47FC}" type="pres">
      <dgm:prSet presAssocID="{AD2C816D-D65B-4104-BA38-75B0D3ED1FA6}" presName="FiveNodes_5" presStyleLbl="node1" presStyleIdx="4" presStyleCnt="5">
        <dgm:presLayoutVars>
          <dgm:bulletEnabled val="1"/>
        </dgm:presLayoutVars>
      </dgm:prSet>
      <dgm:spPr/>
    </dgm:pt>
    <dgm:pt modelId="{905C43DC-3D3F-4836-A6A5-7F8965A6D436}" type="pres">
      <dgm:prSet presAssocID="{AD2C816D-D65B-4104-BA38-75B0D3ED1FA6}" presName="FiveConn_1-2" presStyleLbl="fgAccFollowNode1" presStyleIdx="0" presStyleCnt="4">
        <dgm:presLayoutVars>
          <dgm:bulletEnabled val="1"/>
        </dgm:presLayoutVars>
      </dgm:prSet>
      <dgm:spPr/>
    </dgm:pt>
    <dgm:pt modelId="{54D2E1F0-2F2C-41A5-9B7A-EE0DA263489B}" type="pres">
      <dgm:prSet presAssocID="{AD2C816D-D65B-4104-BA38-75B0D3ED1FA6}" presName="FiveConn_2-3" presStyleLbl="fgAccFollowNode1" presStyleIdx="1" presStyleCnt="4">
        <dgm:presLayoutVars>
          <dgm:bulletEnabled val="1"/>
        </dgm:presLayoutVars>
      </dgm:prSet>
      <dgm:spPr/>
    </dgm:pt>
    <dgm:pt modelId="{2690D6DC-322E-409D-BC46-6FAE4856436B}" type="pres">
      <dgm:prSet presAssocID="{AD2C816D-D65B-4104-BA38-75B0D3ED1FA6}" presName="FiveConn_3-4" presStyleLbl="fgAccFollowNode1" presStyleIdx="2" presStyleCnt="4">
        <dgm:presLayoutVars>
          <dgm:bulletEnabled val="1"/>
        </dgm:presLayoutVars>
      </dgm:prSet>
      <dgm:spPr/>
    </dgm:pt>
    <dgm:pt modelId="{C7C7ECB3-2E42-45FC-86BF-A34C8B267E32}" type="pres">
      <dgm:prSet presAssocID="{AD2C816D-D65B-4104-BA38-75B0D3ED1FA6}" presName="FiveConn_4-5" presStyleLbl="fgAccFollowNode1" presStyleIdx="3" presStyleCnt="4">
        <dgm:presLayoutVars>
          <dgm:bulletEnabled val="1"/>
        </dgm:presLayoutVars>
      </dgm:prSet>
      <dgm:spPr/>
    </dgm:pt>
    <dgm:pt modelId="{67BD3BA3-18C8-4598-A8B4-36BDC62AB0E8}" type="pres">
      <dgm:prSet presAssocID="{AD2C816D-D65B-4104-BA38-75B0D3ED1FA6}" presName="FiveNodes_1_text" presStyleLbl="node1" presStyleIdx="4" presStyleCnt="5">
        <dgm:presLayoutVars>
          <dgm:bulletEnabled val="1"/>
        </dgm:presLayoutVars>
      </dgm:prSet>
      <dgm:spPr/>
    </dgm:pt>
    <dgm:pt modelId="{6A7237BD-562D-4569-A520-9968C53993F1}" type="pres">
      <dgm:prSet presAssocID="{AD2C816D-D65B-4104-BA38-75B0D3ED1FA6}" presName="FiveNodes_2_text" presStyleLbl="node1" presStyleIdx="4" presStyleCnt="5">
        <dgm:presLayoutVars>
          <dgm:bulletEnabled val="1"/>
        </dgm:presLayoutVars>
      </dgm:prSet>
      <dgm:spPr/>
    </dgm:pt>
    <dgm:pt modelId="{2B465C2F-CCD0-46C2-9B75-453DE3FEAA10}" type="pres">
      <dgm:prSet presAssocID="{AD2C816D-D65B-4104-BA38-75B0D3ED1FA6}" presName="FiveNodes_3_text" presStyleLbl="node1" presStyleIdx="4" presStyleCnt="5">
        <dgm:presLayoutVars>
          <dgm:bulletEnabled val="1"/>
        </dgm:presLayoutVars>
      </dgm:prSet>
      <dgm:spPr/>
    </dgm:pt>
    <dgm:pt modelId="{A603BCC5-9625-4A38-B3AE-D77690CF1708}" type="pres">
      <dgm:prSet presAssocID="{AD2C816D-D65B-4104-BA38-75B0D3ED1FA6}" presName="FiveNodes_4_text" presStyleLbl="node1" presStyleIdx="4" presStyleCnt="5">
        <dgm:presLayoutVars>
          <dgm:bulletEnabled val="1"/>
        </dgm:presLayoutVars>
      </dgm:prSet>
      <dgm:spPr/>
    </dgm:pt>
    <dgm:pt modelId="{39C9292F-A4BA-411B-A987-84BB9E725D8D}" type="pres">
      <dgm:prSet presAssocID="{AD2C816D-D65B-4104-BA38-75B0D3ED1FA6}" presName="FiveNodes_5_text" presStyleLbl="node1" presStyleIdx="4" presStyleCnt="5">
        <dgm:presLayoutVars>
          <dgm:bulletEnabled val="1"/>
        </dgm:presLayoutVars>
      </dgm:prSet>
      <dgm:spPr/>
    </dgm:pt>
  </dgm:ptLst>
  <dgm:cxnLst>
    <dgm:cxn modelId="{755AEA1A-50A7-494F-BAB7-A7862EB9869D}" srcId="{AD2C816D-D65B-4104-BA38-75B0D3ED1FA6}" destId="{9B67728D-9996-47A8-9908-049EBA96F916}" srcOrd="0" destOrd="0" parTransId="{D2D9C6A8-C84A-4B22-BACD-F8FF599277E8}" sibTransId="{5BF7FDC9-611F-4349-A9FA-877999469725}"/>
    <dgm:cxn modelId="{1859935D-B8B7-415F-9C53-372F3C5E36B3}" type="presOf" srcId="{D2C5AC63-BADB-4DEE-A789-18A7F31F2B06}" destId="{39C9292F-A4BA-411B-A987-84BB9E725D8D}" srcOrd="1" destOrd="0" presId="urn:microsoft.com/office/officeart/2005/8/layout/vProcess5"/>
    <dgm:cxn modelId="{7D1A2A63-4B83-4DF3-99A8-218A2E63ECDF}" type="presOf" srcId="{D2C5AC63-BADB-4DEE-A789-18A7F31F2B06}" destId="{EBBEB1D9-4206-4A8A-92B4-D7DB26EF47FC}" srcOrd="0" destOrd="0" presId="urn:microsoft.com/office/officeart/2005/8/layout/vProcess5"/>
    <dgm:cxn modelId="{47FD626C-67E5-4EA7-A9A8-78C7DAE0BC2D}" type="presOf" srcId="{A5E204C6-118E-4894-8303-BBFF5AFE39C0}" destId="{15F0971E-2A7B-46B2-AEFC-85369F92D32D}" srcOrd="0" destOrd="0" presId="urn:microsoft.com/office/officeart/2005/8/layout/vProcess5"/>
    <dgm:cxn modelId="{1E19F56F-829D-4493-AA94-1E1635C0E9F8}" type="presOf" srcId="{9B67728D-9996-47A8-9908-049EBA96F916}" destId="{6BCB8DB7-CF17-4A50-802D-22B12274DE87}" srcOrd="0" destOrd="0" presId="urn:microsoft.com/office/officeart/2005/8/layout/vProcess5"/>
    <dgm:cxn modelId="{28ECB974-C39F-485F-AAD9-AF6424C86D73}" srcId="{AD2C816D-D65B-4104-BA38-75B0D3ED1FA6}" destId="{A5E204C6-118E-4894-8303-BBFF5AFE39C0}" srcOrd="3" destOrd="0" parTransId="{BFCE5DFD-FC0D-41D9-9361-30939D29EC13}" sibTransId="{E16E9238-0879-4215-A094-88442254024A}"/>
    <dgm:cxn modelId="{19771D7C-B95E-466E-B5C2-96DAB148845E}" type="presOf" srcId="{7D21919D-289C-43D4-AC8B-8DD772EFA281}" destId="{5FA40C1C-B43B-4871-8507-270F0169A598}" srcOrd="0" destOrd="0" presId="urn:microsoft.com/office/officeart/2005/8/layout/vProcess5"/>
    <dgm:cxn modelId="{C9570981-3A62-4B82-9924-A38C892FBE4F}" type="presOf" srcId="{E16E9238-0879-4215-A094-88442254024A}" destId="{C7C7ECB3-2E42-45FC-86BF-A34C8B267E32}" srcOrd="0" destOrd="0" presId="urn:microsoft.com/office/officeart/2005/8/layout/vProcess5"/>
    <dgm:cxn modelId="{24277183-9F6A-4251-B34D-DA7798FA6CFA}" type="presOf" srcId="{A5E204C6-118E-4894-8303-BBFF5AFE39C0}" destId="{A603BCC5-9625-4A38-B3AE-D77690CF1708}" srcOrd="1" destOrd="0" presId="urn:microsoft.com/office/officeart/2005/8/layout/vProcess5"/>
    <dgm:cxn modelId="{4B7A3B87-4A81-4093-8579-DC74F7DE2B0C}" type="presOf" srcId="{AD2C816D-D65B-4104-BA38-75B0D3ED1FA6}" destId="{FEC7F71F-F672-44BD-9982-15318271D7AA}" srcOrd="0" destOrd="0" presId="urn:microsoft.com/office/officeart/2005/8/layout/vProcess5"/>
    <dgm:cxn modelId="{9BD8E08D-3D7D-4EF8-AEFA-D0CB4B63A47B}" srcId="{AD2C816D-D65B-4104-BA38-75B0D3ED1FA6}" destId="{1AD24272-8B2B-4497-8F6E-C2D35D2284FC}" srcOrd="1" destOrd="0" parTransId="{91CD9D2D-CFAC-4092-8D22-E6B38A59BDEF}" sibTransId="{9AFB436F-D75E-451D-AD7D-9DCE9E183A84}"/>
    <dgm:cxn modelId="{834CBAB2-4F06-442C-8F09-04D651B88CAC}" type="presOf" srcId="{1AD24272-8B2B-4497-8F6E-C2D35D2284FC}" destId="{7448DFE8-5969-4C21-B4B6-B8C43E17F769}" srcOrd="0" destOrd="0" presId="urn:microsoft.com/office/officeart/2005/8/layout/vProcess5"/>
    <dgm:cxn modelId="{D153FCB7-4D6B-4F6E-B9FA-6A8FCC8A66C7}" type="presOf" srcId="{9B67728D-9996-47A8-9908-049EBA96F916}" destId="{67BD3BA3-18C8-4598-A8B4-36BDC62AB0E8}" srcOrd="1" destOrd="0" presId="urn:microsoft.com/office/officeart/2005/8/layout/vProcess5"/>
    <dgm:cxn modelId="{8DC849BC-6F66-460E-8AC9-9F603602C0AB}" type="presOf" srcId="{7D21919D-289C-43D4-AC8B-8DD772EFA281}" destId="{2B465C2F-CCD0-46C2-9B75-453DE3FEAA10}" srcOrd="1" destOrd="0" presId="urn:microsoft.com/office/officeart/2005/8/layout/vProcess5"/>
    <dgm:cxn modelId="{7F3715C0-8D22-4CAF-8D62-F44FCFF32B68}" type="presOf" srcId="{9AFB436F-D75E-451D-AD7D-9DCE9E183A84}" destId="{54D2E1F0-2F2C-41A5-9B7A-EE0DA263489B}" srcOrd="0" destOrd="0" presId="urn:microsoft.com/office/officeart/2005/8/layout/vProcess5"/>
    <dgm:cxn modelId="{D82365E3-A415-4A27-B28B-A296B1859155}" type="presOf" srcId="{5BF7FDC9-611F-4349-A9FA-877999469725}" destId="{905C43DC-3D3F-4836-A6A5-7F8965A6D436}" srcOrd="0" destOrd="0" presId="urn:microsoft.com/office/officeart/2005/8/layout/vProcess5"/>
    <dgm:cxn modelId="{AD6799E9-6DCD-41C6-8874-41C3711B8D00}" type="presOf" srcId="{2A6C88E5-FADD-46C2-ADE3-C8EDBE3210BA}" destId="{2690D6DC-322E-409D-BC46-6FAE4856436B}" srcOrd="0" destOrd="0" presId="urn:microsoft.com/office/officeart/2005/8/layout/vProcess5"/>
    <dgm:cxn modelId="{B582E2EB-873E-446C-BA46-D191800F23EE}" type="presOf" srcId="{1AD24272-8B2B-4497-8F6E-C2D35D2284FC}" destId="{6A7237BD-562D-4569-A520-9968C53993F1}" srcOrd="1" destOrd="0" presId="urn:microsoft.com/office/officeart/2005/8/layout/vProcess5"/>
    <dgm:cxn modelId="{768413F6-36DE-4463-8EC3-064991A6BAC3}" srcId="{AD2C816D-D65B-4104-BA38-75B0D3ED1FA6}" destId="{D2C5AC63-BADB-4DEE-A789-18A7F31F2B06}" srcOrd="4" destOrd="0" parTransId="{85910054-F6CD-49F2-BCE8-E302008520A7}" sibTransId="{76A151CE-24AC-4368-8F4F-5FF87B6493CC}"/>
    <dgm:cxn modelId="{C1C643F9-2FB8-418C-B189-83D08E6A09BF}" srcId="{AD2C816D-D65B-4104-BA38-75B0D3ED1FA6}" destId="{7D21919D-289C-43D4-AC8B-8DD772EFA281}" srcOrd="2" destOrd="0" parTransId="{DD46E711-30F4-4C17-89A1-CE54CE8F6FCF}" sibTransId="{2A6C88E5-FADD-46C2-ADE3-C8EDBE3210BA}"/>
    <dgm:cxn modelId="{D747278B-A009-4766-B7D5-C443E91F7962}" type="presParOf" srcId="{FEC7F71F-F672-44BD-9982-15318271D7AA}" destId="{8FD3CD6A-A501-4282-A9B3-0F04DEE1ED35}" srcOrd="0" destOrd="0" presId="urn:microsoft.com/office/officeart/2005/8/layout/vProcess5"/>
    <dgm:cxn modelId="{AFD07D91-66F9-4BB4-A902-FAB51EA16952}" type="presParOf" srcId="{FEC7F71F-F672-44BD-9982-15318271D7AA}" destId="{6BCB8DB7-CF17-4A50-802D-22B12274DE87}" srcOrd="1" destOrd="0" presId="urn:microsoft.com/office/officeart/2005/8/layout/vProcess5"/>
    <dgm:cxn modelId="{F092B12C-515F-40A9-9279-E2B3347B17E3}" type="presParOf" srcId="{FEC7F71F-F672-44BD-9982-15318271D7AA}" destId="{7448DFE8-5969-4C21-B4B6-B8C43E17F769}" srcOrd="2" destOrd="0" presId="urn:microsoft.com/office/officeart/2005/8/layout/vProcess5"/>
    <dgm:cxn modelId="{F8E8C19C-D164-40E6-96E8-4D94599F7D31}" type="presParOf" srcId="{FEC7F71F-F672-44BD-9982-15318271D7AA}" destId="{5FA40C1C-B43B-4871-8507-270F0169A598}" srcOrd="3" destOrd="0" presId="urn:microsoft.com/office/officeart/2005/8/layout/vProcess5"/>
    <dgm:cxn modelId="{E5C16622-D92D-4270-A292-C1E45E77753A}" type="presParOf" srcId="{FEC7F71F-F672-44BD-9982-15318271D7AA}" destId="{15F0971E-2A7B-46B2-AEFC-85369F92D32D}" srcOrd="4" destOrd="0" presId="urn:microsoft.com/office/officeart/2005/8/layout/vProcess5"/>
    <dgm:cxn modelId="{2F165C30-E828-475D-963F-407D06AF6FCA}" type="presParOf" srcId="{FEC7F71F-F672-44BD-9982-15318271D7AA}" destId="{EBBEB1D9-4206-4A8A-92B4-D7DB26EF47FC}" srcOrd="5" destOrd="0" presId="urn:microsoft.com/office/officeart/2005/8/layout/vProcess5"/>
    <dgm:cxn modelId="{CB2715E0-2BA9-48AE-8205-420FCEE4D006}" type="presParOf" srcId="{FEC7F71F-F672-44BD-9982-15318271D7AA}" destId="{905C43DC-3D3F-4836-A6A5-7F8965A6D436}" srcOrd="6" destOrd="0" presId="urn:microsoft.com/office/officeart/2005/8/layout/vProcess5"/>
    <dgm:cxn modelId="{5F91404D-40B7-4930-B50B-C9B66793C615}" type="presParOf" srcId="{FEC7F71F-F672-44BD-9982-15318271D7AA}" destId="{54D2E1F0-2F2C-41A5-9B7A-EE0DA263489B}" srcOrd="7" destOrd="0" presId="urn:microsoft.com/office/officeart/2005/8/layout/vProcess5"/>
    <dgm:cxn modelId="{C3381A66-A1A7-4A70-B66F-9EA1CA776FA2}" type="presParOf" srcId="{FEC7F71F-F672-44BD-9982-15318271D7AA}" destId="{2690D6DC-322E-409D-BC46-6FAE4856436B}" srcOrd="8" destOrd="0" presId="urn:microsoft.com/office/officeart/2005/8/layout/vProcess5"/>
    <dgm:cxn modelId="{41199828-D353-40F9-9BD2-9CE00AC77DF3}" type="presParOf" srcId="{FEC7F71F-F672-44BD-9982-15318271D7AA}" destId="{C7C7ECB3-2E42-45FC-86BF-A34C8B267E32}" srcOrd="9" destOrd="0" presId="urn:microsoft.com/office/officeart/2005/8/layout/vProcess5"/>
    <dgm:cxn modelId="{C63709E8-3B88-4530-AB85-7D022FCE8070}" type="presParOf" srcId="{FEC7F71F-F672-44BD-9982-15318271D7AA}" destId="{67BD3BA3-18C8-4598-A8B4-36BDC62AB0E8}" srcOrd="10" destOrd="0" presId="urn:microsoft.com/office/officeart/2005/8/layout/vProcess5"/>
    <dgm:cxn modelId="{C18DFB1D-459C-4393-9BE0-64A30FCFC2D9}" type="presParOf" srcId="{FEC7F71F-F672-44BD-9982-15318271D7AA}" destId="{6A7237BD-562D-4569-A520-9968C53993F1}" srcOrd="11" destOrd="0" presId="urn:microsoft.com/office/officeart/2005/8/layout/vProcess5"/>
    <dgm:cxn modelId="{ED433447-A465-40AD-94A9-523468AB8283}" type="presParOf" srcId="{FEC7F71F-F672-44BD-9982-15318271D7AA}" destId="{2B465C2F-CCD0-46C2-9B75-453DE3FEAA10}" srcOrd="12" destOrd="0" presId="urn:microsoft.com/office/officeart/2005/8/layout/vProcess5"/>
    <dgm:cxn modelId="{EBDBCF49-5733-40F3-B046-EF18A25B773D}" type="presParOf" srcId="{FEC7F71F-F672-44BD-9982-15318271D7AA}" destId="{A603BCC5-9625-4A38-B3AE-D77690CF1708}" srcOrd="13" destOrd="0" presId="urn:microsoft.com/office/officeart/2005/8/layout/vProcess5"/>
    <dgm:cxn modelId="{BC21B329-812C-4707-8AA1-6EB5C14BDC63}" type="presParOf" srcId="{FEC7F71F-F672-44BD-9982-15318271D7AA}" destId="{39C9292F-A4BA-411B-A987-84BB9E725D8D}"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21001E3-88FC-4CC3-8483-3035AA8D6186}" type="doc">
      <dgm:prSet loTypeId="urn:microsoft.com/office/officeart/2018/2/layout/IconVerticalSolidList" loCatId="icon" qsTypeId="urn:microsoft.com/office/officeart/2005/8/quickstyle/simple1#167" qsCatId="simple" csTypeId="urn:microsoft.com/office/officeart/2005/8/colors/accent5_2#15" csCatId="accent5" phldr="1"/>
      <dgm:spPr/>
      <dgm:t>
        <a:bodyPr/>
        <a:lstStyle/>
        <a:p>
          <a:endParaRPr lang="en-US"/>
        </a:p>
      </dgm:t>
    </dgm:pt>
    <dgm:pt modelId="{845617EF-9AE6-424F-BB12-93070A8A21DA}">
      <dgm:prSet/>
      <dgm:spPr/>
      <dgm:t>
        <a:bodyPr/>
        <a:lstStyle/>
        <a:p>
          <a:pPr>
            <a:lnSpc>
              <a:spcPct val="100000"/>
            </a:lnSpc>
          </a:pPr>
          <a:r>
            <a:rPr lang="en-GB" b="1" i="1">
              <a:latin typeface="Open Sans" panose="020B0606030504020204" pitchFamily="34" charset="0"/>
              <a:ea typeface="Open Sans" panose="020B0606030504020204" pitchFamily="34" charset="0"/>
              <a:cs typeface="Open Sans" panose="020B0606030504020204" pitchFamily="34" charset="0"/>
            </a:rPr>
            <a:t>Workshops Programme Outline</a:t>
          </a:r>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68C6A969-CA46-4BE2-A82F-660506D5559F}" type="parTrans" cxnId="{EC17926B-1DB4-4212-9B1A-2D4BC336AE00}">
      <dgm:prSet/>
      <dgm:spPr/>
      <dgm:t>
        <a:bodyPr/>
        <a:lstStyle/>
        <a:p>
          <a:endParaRPr lang="en-US"/>
        </a:p>
      </dgm:t>
    </dgm:pt>
    <dgm:pt modelId="{407034AE-4303-4E85-A61B-388BA852F1F0}" type="sibTrans" cxnId="{EC17926B-1DB4-4212-9B1A-2D4BC336AE00}">
      <dgm:prSet/>
      <dgm:spPr/>
      <dgm:t>
        <a:bodyPr/>
        <a:lstStyle/>
        <a:p>
          <a:endParaRPr lang="en-US"/>
        </a:p>
      </dgm:t>
    </dgm:pt>
    <dgm:pt modelId="{55C5E2EB-6E22-4AE1-8B06-25E21EBC09DD}">
      <dgm:prSet custT="1"/>
      <dgm:spPr/>
      <dgm:t>
        <a:bodyPr/>
        <a:lstStyle/>
        <a:p>
          <a:pPr>
            <a:lnSpc>
              <a:spcPct val="100000"/>
            </a:lnSpc>
          </a:pPr>
          <a:r>
            <a:rPr lang="en-GB" sz="1400" b="1">
              <a:latin typeface="Open Sans" panose="020B0606030504020204" pitchFamily="34" charset="0"/>
              <a:ea typeface="Open Sans" panose="020B0606030504020204" pitchFamily="34" charset="0"/>
              <a:cs typeface="Open Sans" panose="020B0606030504020204" pitchFamily="34" charset="0"/>
            </a:rPr>
            <a:t>2hrs – weekly</a:t>
          </a:r>
          <a:r>
            <a:rPr lang="en-GB" sz="1400">
              <a:latin typeface="Open Sans" panose="020B0606030504020204" pitchFamily="34" charset="0"/>
              <a:ea typeface="Open Sans" panose="020B0606030504020204" pitchFamily="34" charset="0"/>
              <a:cs typeface="Open Sans" panose="020B0606030504020204" pitchFamily="34" charset="0"/>
            </a:rPr>
            <a:t>, Mondays 11.00-13.00 (either in C.1.18 Ellen Wilkinson or A4 in Sam Alex)</a:t>
          </a:r>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3E3842F4-01DA-428D-AA44-DA43D9580C0E}" type="parTrans" cxnId="{869F6C1C-2F40-4BB1-8263-D1811A91D0D8}">
      <dgm:prSet/>
      <dgm:spPr/>
      <dgm:t>
        <a:bodyPr/>
        <a:lstStyle/>
        <a:p>
          <a:endParaRPr lang="en-US"/>
        </a:p>
      </dgm:t>
    </dgm:pt>
    <dgm:pt modelId="{677AB758-6B69-4649-8A84-40B58B0B9E60}" type="sibTrans" cxnId="{869F6C1C-2F40-4BB1-8263-D1811A91D0D8}">
      <dgm:prSet/>
      <dgm:spPr/>
      <dgm:t>
        <a:bodyPr/>
        <a:lstStyle/>
        <a:p>
          <a:endParaRPr lang="en-US"/>
        </a:p>
      </dgm:t>
    </dgm:pt>
    <dgm:pt modelId="{B302D665-F7D3-4456-96BD-23EC664B8EC4}">
      <dgm:prSet custT="1"/>
      <dgm:spPr/>
      <dgm:t>
        <a:bodyPr/>
        <a:lstStyle/>
        <a:p>
          <a:pPr>
            <a:lnSpc>
              <a:spcPct val="100000"/>
            </a:lnSpc>
          </a:pPr>
          <a:r>
            <a:rPr lang="en-GB" sz="1400" b="1">
              <a:latin typeface="Open Sans" panose="020B0606030504020204" pitchFamily="34" charset="0"/>
              <a:ea typeface="Open Sans" panose="020B0606030504020204" pitchFamily="34" charset="0"/>
              <a:cs typeface="Open Sans" panose="020B0606030504020204" pitchFamily="34" charset="0"/>
            </a:rPr>
            <a:t>Capacity: </a:t>
          </a:r>
          <a:r>
            <a:rPr lang="en-GB" sz="1400">
              <a:latin typeface="Open Sans" panose="020B0606030504020204" pitchFamily="34" charset="0"/>
              <a:ea typeface="Open Sans" panose="020B0606030504020204" pitchFamily="34" charset="0"/>
              <a:cs typeface="Open Sans" panose="020B0606030504020204" pitchFamily="34" charset="0"/>
            </a:rPr>
            <a:t>25 participants max</a:t>
          </a:r>
          <a:endParaRPr lang="en-US" sz="1400">
            <a:latin typeface="Open Sans" panose="020B0606030504020204" pitchFamily="34" charset="0"/>
            <a:ea typeface="Open Sans" panose="020B0606030504020204" pitchFamily="34" charset="0"/>
            <a:cs typeface="Open Sans" panose="020B0606030504020204" pitchFamily="34" charset="0"/>
          </a:endParaRPr>
        </a:p>
      </dgm:t>
    </dgm:pt>
    <dgm:pt modelId="{A15BCE58-8D44-4CE1-9C8A-5BD304A0CF9C}" type="parTrans" cxnId="{19963960-8CC8-4626-AFF3-12C159A51853}">
      <dgm:prSet/>
      <dgm:spPr/>
      <dgm:t>
        <a:bodyPr/>
        <a:lstStyle/>
        <a:p>
          <a:endParaRPr lang="en-US"/>
        </a:p>
      </dgm:t>
    </dgm:pt>
    <dgm:pt modelId="{5A2A46F3-727B-4C6F-9244-68F1F9AE554E}" type="sibTrans" cxnId="{19963960-8CC8-4626-AFF3-12C159A51853}">
      <dgm:prSet/>
      <dgm:spPr/>
      <dgm:t>
        <a:bodyPr/>
        <a:lstStyle/>
        <a:p>
          <a:endParaRPr lang="en-US"/>
        </a:p>
      </dgm:t>
    </dgm:pt>
    <dgm:pt modelId="{44E79DDA-5EBA-441F-9DD2-A5578D8D06B3}">
      <dgm:prSet/>
      <dgm:spPr/>
      <dgm:t>
        <a:bodyPr/>
        <a:lstStyle/>
        <a:p>
          <a:pPr>
            <a:lnSpc>
              <a:spcPct val="100000"/>
            </a:lnSpc>
          </a:pPr>
          <a:r>
            <a:rPr lang="en-GB" b="1">
              <a:latin typeface="Open Sans" panose="020B0606030504020204" pitchFamily="34" charset="0"/>
              <a:ea typeface="Open Sans" panose="020B0606030504020204" pitchFamily="34" charset="0"/>
              <a:cs typeface="Open Sans" panose="020B0606030504020204" pitchFamily="34" charset="0"/>
            </a:rPr>
            <a:t>Structure: </a:t>
          </a:r>
        </a:p>
        <a:p>
          <a:pPr>
            <a:lnSpc>
              <a:spcPct val="100000"/>
            </a:lnSpc>
          </a:pPr>
          <a:r>
            <a:rPr lang="en-GB" b="1">
              <a:latin typeface="Open Sans" panose="020B0606030504020204" pitchFamily="34" charset="0"/>
              <a:ea typeface="Open Sans" panose="020B0606030504020204" pitchFamily="34" charset="0"/>
              <a:cs typeface="Open Sans" panose="020B0606030504020204" pitchFamily="34" charset="0"/>
            </a:rPr>
            <a:t>Overview</a:t>
          </a:r>
          <a:r>
            <a:rPr lang="en-GB">
              <a:latin typeface="Open Sans" panose="020B0606030504020204" pitchFamily="34" charset="0"/>
              <a:ea typeface="Open Sans" panose="020B0606030504020204" pitchFamily="34" charset="0"/>
              <a:cs typeface="Open Sans" panose="020B0606030504020204" pitchFamily="34" charset="0"/>
            </a:rPr>
            <a:t> of Methodology or Theory (1hr)</a:t>
          </a:r>
          <a:endParaRPr lang="en-US">
            <a:latin typeface="Open Sans" panose="020B0606030504020204" pitchFamily="34" charset="0"/>
            <a:ea typeface="Open Sans" panose="020B0606030504020204" pitchFamily="34" charset="0"/>
            <a:cs typeface="Open Sans" panose="020B0606030504020204" pitchFamily="34" charset="0"/>
          </a:endParaRPr>
        </a:p>
      </dgm:t>
    </dgm:pt>
    <dgm:pt modelId="{7DBF63FA-40FB-4FFD-97BC-72232729978E}" type="parTrans" cxnId="{879D7D72-AE71-421D-9FAD-66AFD9C4F02C}">
      <dgm:prSet/>
      <dgm:spPr/>
      <dgm:t>
        <a:bodyPr/>
        <a:lstStyle/>
        <a:p>
          <a:endParaRPr lang="en-US"/>
        </a:p>
      </dgm:t>
    </dgm:pt>
    <dgm:pt modelId="{7A626DE1-116E-4463-B8B4-F9407310EF6B}" type="sibTrans" cxnId="{879D7D72-AE71-421D-9FAD-66AFD9C4F02C}">
      <dgm:prSet/>
      <dgm:spPr/>
      <dgm:t>
        <a:bodyPr/>
        <a:lstStyle/>
        <a:p>
          <a:endParaRPr lang="en-US"/>
        </a:p>
      </dgm:t>
    </dgm:pt>
    <dgm:pt modelId="{D7BC98CE-7E53-47F0-BD5B-2C613BE3D1FA}">
      <dgm:prSet custT="1"/>
      <dgm:spPr/>
      <dgm:t>
        <a:bodyPr/>
        <a:lstStyle/>
        <a:p>
          <a:pPr>
            <a:lnSpc>
              <a:spcPct val="100000"/>
            </a:lnSpc>
          </a:pPr>
          <a:endParaRPr lang="en-GB" sz="2000" b="1"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GB" sz="2000" b="1" dirty="0">
              <a:latin typeface="Open Sans" panose="020B0606030504020204" pitchFamily="34" charset="0"/>
              <a:ea typeface="Open Sans" panose="020B0606030504020204" pitchFamily="34" charset="0"/>
              <a:cs typeface="Open Sans" panose="020B0606030504020204" pitchFamily="34" charset="0"/>
            </a:rPr>
            <a:t>Hands-on practice</a:t>
          </a:r>
          <a:r>
            <a:rPr lang="en-GB" sz="2000" dirty="0">
              <a:latin typeface="Open Sans" panose="020B0606030504020204" pitchFamily="34" charset="0"/>
              <a:ea typeface="Open Sans" panose="020B0606030504020204" pitchFamily="34" charset="0"/>
              <a:cs typeface="Open Sans" panose="020B0606030504020204" pitchFamily="34" charset="0"/>
            </a:rPr>
            <a:t> and </a:t>
          </a:r>
          <a:r>
            <a:rPr lang="en-GB" sz="2000" b="1" dirty="0">
              <a:latin typeface="Open Sans" panose="020B0606030504020204" pitchFamily="34" charset="0"/>
              <a:ea typeface="Open Sans" panose="020B0606030504020204" pitchFamily="34" charset="0"/>
              <a:cs typeface="Open Sans" panose="020B0606030504020204" pitchFamily="34" charset="0"/>
            </a:rPr>
            <a:t>discussion</a:t>
          </a:r>
          <a:r>
            <a:rPr lang="en-GB" sz="2000" dirty="0">
              <a:latin typeface="Open Sans" panose="020B0606030504020204" pitchFamily="34" charset="0"/>
              <a:ea typeface="Open Sans" panose="020B0606030504020204" pitchFamily="34" charset="0"/>
              <a:cs typeface="Open Sans" panose="020B0606030504020204" pitchFamily="34" charset="0"/>
            </a:rPr>
            <a:t> (1hr)</a:t>
          </a:r>
          <a:endParaRPr lang="en-US" sz="2000" dirty="0">
            <a:latin typeface="Open Sans" panose="020B0606030504020204" pitchFamily="34" charset="0"/>
            <a:ea typeface="Open Sans" panose="020B0606030504020204" pitchFamily="34" charset="0"/>
            <a:cs typeface="Open Sans" panose="020B0606030504020204" pitchFamily="34" charset="0"/>
          </a:endParaRPr>
        </a:p>
      </dgm:t>
    </dgm:pt>
    <dgm:pt modelId="{68B8823C-FB9F-47D8-95CD-F4572BCF6DD4}" type="parTrans" cxnId="{C20BAB87-E4DA-4AC0-A3A1-266D0D810378}">
      <dgm:prSet/>
      <dgm:spPr/>
      <dgm:t>
        <a:bodyPr/>
        <a:lstStyle/>
        <a:p>
          <a:endParaRPr lang="en-US"/>
        </a:p>
      </dgm:t>
    </dgm:pt>
    <dgm:pt modelId="{F6A33473-3E4C-4D7D-A0D1-01D59DE82FAF}" type="sibTrans" cxnId="{C20BAB87-E4DA-4AC0-A3A1-266D0D810378}">
      <dgm:prSet/>
      <dgm:spPr/>
      <dgm:t>
        <a:bodyPr/>
        <a:lstStyle/>
        <a:p>
          <a:endParaRPr lang="en-US"/>
        </a:p>
      </dgm:t>
    </dgm:pt>
    <dgm:pt modelId="{2C493331-E8EA-410E-BA55-F5B2DBB3B452}" type="pres">
      <dgm:prSet presAssocID="{021001E3-88FC-4CC3-8483-3035AA8D6186}" presName="root" presStyleCnt="0">
        <dgm:presLayoutVars>
          <dgm:dir/>
          <dgm:resizeHandles val="exact"/>
        </dgm:presLayoutVars>
      </dgm:prSet>
      <dgm:spPr/>
    </dgm:pt>
    <dgm:pt modelId="{41BB9320-BB3B-4D3E-84AF-6BE3E1E05169}" type="pres">
      <dgm:prSet presAssocID="{845617EF-9AE6-424F-BB12-93070A8A21DA}" presName="compNode" presStyleCnt="0"/>
      <dgm:spPr/>
    </dgm:pt>
    <dgm:pt modelId="{B823643C-A0EE-41E0-A918-E65328B65DA3}" type="pres">
      <dgm:prSet presAssocID="{845617EF-9AE6-424F-BB12-93070A8A21DA}" presName="bgRect" presStyleLbl="bgShp" presStyleIdx="0" presStyleCnt="2"/>
      <dgm:spPr/>
    </dgm:pt>
    <dgm:pt modelId="{906CD60B-F08A-48FE-AE52-880B148EE53F}" type="pres">
      <dgm:prSet presAssocID="{845617EF-9AE6-424F-BB12-93070A8A21DA}"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aily Calendar"/>
        </a:ext>
      </dgm:extLst>
    </dgm:pt>
    <dgm:pt modelId="{C387D236-A102-4667-83BE-52AFA02063FC}" type="pres">
      <dgm:prSet presAssocID="{845617EF-9AE6-424F-BB12-93070A8A21DA}" presName="spaceRect" presStyleCnt="0"/>
      <dgm:spPr/>
    </dgm:pt>
    <dgm:pt modelId="{30AED739-86B0-4923-AD8D-C993EAA2CEF9}" type="pres">
      <dgm:prSet presAssocID="{845617EF-9AE6-424F-BB12-93070A8A21DA}" presName="parTx" presStyleLbl="revTx" presStyleIdx="0" presStyleCnt="4">
        <dgm:presLayoutVars>
          <dgm:chMax val="0"/>
          <dgm:chPref val="0"/>
        </dgm:presLayoutVars>
      </dgm:prSet>
      <dgm:spPr/>
    </dgm:pt>
    <dgm:pt modelId="{48F56325-4CE2-42C8-A659-F074D5AFA9DE}" type="pres">
      <dgm:prSet presAssocID="{845617EF-9AE6-424F-BB12-93070A8A21DA}" presName="desTx" presStyleLbl="revTx" presStyleIdx="1" presStyleCnt="4">
        <dgm:presLayoutVars/>
      </dgm:prSet>
      <dgm:spPr/>
    </dgm:pt>
    <dgm:pt modelId="{3CA4221F-3FE9-4C8C-99D2-6BDBE53B26C3}" type="pres">
      <dgm:prSet presAssocID="{407034AE-4303-4E85-A61B-388BA852F1F0}" presName="sibTrans" presStyleCnt="0"/>
      <dgm:spPr/>
    </dgm:pt>
    <dgm:pt modelId="{30E17C84-2DEC-4A08-861B-1FBFCDDB776A}" type="pres">
      <dgm:prSet presAssocID="{44E79DDA-5EBA-441F-9DD2-A5578D8D06B3}" presName="compNode" presStyleCnt="0"/>
      <dgm:spPr/>
    </dgm:pt>
    <dgm:pt modelId="{1EB5895D-DAE5-419B-ACD1-20E00C82B060}" type="pres">
      <dgm:prSet presAssocID="{44E79DDA-5EBA-441F-9DD2-A5578D8D06B3}" presName="bgRect" presStyleLbl="bgShp" presStyleIdx="1" presStyleCnt="2"/>
      <dgm:spPr/>
    </dgm:pt>
    <dgm:pt modelId="{0F3796D2-EBC2-4C97-9B4B-B9E27847F83D}" type="pres">
      <dgm:prSet presAssocID="{44E79DDA-5EBA-441F-9DD2-A5578D8D06B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ierarchy"/>
        </a:ext>
      </dgm:extLst>
    </dgm:pt>
    <dgm:pt modelId="{46CBC7DE-869B-4E30-B1BC-5F26910AF963}" type="pres">
      <dgm:prSet presAssocID="{44E79DDA-5EBA-441F-9DD2-A5578D8D06B3}" presName="spaceRect" presStyleCnt="0"/>
      <dgm:spPr/>
    </dgm:pt>
    <dgm:pt modelId="{8F613422-07A3-49E1-A088-C9A5F3C566A4}" type="pres">
      <dgm:prSet presAssocID="{44E79DDA-5EBA-441F-9DD2-A5578D8D06B3}" presName="parTx" presStyleLbl="revTx" presStyleIdx="2" presStyleCnt="4">
        <dgm:presLayoutVars>
          <dgm:chMax val="0"/>
          <dgm:chPref val="0"/>
        </dgm:presLayoutVars>
      </dgm:prSet>
      <dgm:spPr/>
    </dgm:pt>
    <dgm:pt modelId="{8A7CB52A-ECC2-4F64-A74F-1070B0AA93CB}" type="pres">
      <dgm:prSet presAssocID="{44E79DDA-5EBA-441F-9DD2-A5578D8D06B3}" presName="desTx" presStyleLbl="revTx" presStyleIdx="3" presStyleCnt="4">
        <dgm:presLayoutVars/>
      </dgm:prSet>
      <dgm:spPr/>
    </dgm:pt>
  </dgm:ptLst>
  <dgm:cxnLst>
    <dgm:cxn modelId="{39FF6814-3A3E-4599-9BB4-420AB2814255}" type="presOf" srcId="{B302D665-F7D3-4456-96BD-23EC664B8EC4}" destId="{48F56325-4CE2-42C8-A659-F074D5AFA9DE}" srcOrd="0" destOrd="1" presId="urn:microsoft.com/office/officeart/2018/2/layout/IconVerticalSolidList"/>
    <dgm:cxn modelId="{869F6C1C-2F40-4BB1-8263-D1811A91D0D8}" srcId="{845617EF-9AE6-424F-BB12-93070A8A21DA}" destId="{55C5E2EB-6E22-4AE1-8B06-25E21EBC09DD}" srcOrd="0" destOrd="0" parTransId="{3E3842F4-01DA-428D-AA44-DA43D9580C0E}" sibTransId="{677AB758-6B69-4649-8A84-40B58B0B9E60}"/>
    <dgm:cxn modelId="{19963960-8CC8-4626-AFF3-12C159A51853}" srcId="{845617EF-9AE6-424F-BB12-93070A8A21DA}" destId="{B302D665-F7D3-4456-96BD-23EC664B8EC4}" srcOrd="1" destOrd="0" parTransId="{A15BCE58-8D44-4CE1-9C8A-5BD304A0CF9C}" sibTransId="{5A2A46F3-727B-4C6F-9244-68F1F9AE554E}"/>
    <dgm:cxn modelId="{EC17926B-1DB4-4212-9B1A-2D4BC336AE00}" srcId="{021001E3-88FC-4CC3-8483-3035AA8D6186}" destId="{845617EF-9AE6-424F-BB12-93070A8A21DA}" srcOrd="0" destOrd="0" parTransId="{68C6A969-CA46-4BE2-A82F-660506D5559F}" sibTransId="{407034AE-4303-4E85-A61B-388BA852F1F0}"/>
    <dgm:cxn modelId="{879D7D72-AE71-421D-9FAD-66AFD9C4F02C}" srcId="{021001E3-88FC-4CC3-8483-3035AA8D6186}" destId="{44E79DDA-5EBA-441F-9DD2-A5578D8D06B3}" srcOrd="1" destOrd="0" parTransId="{7DBF63FA-40FB-4FFD-97BC-72232729978E}" sibTransId="{7A626DE1-116E-4463-B8B4-F9407310EF6B}"/>
    <dgm:cxn modelId="{C20BAB87-E4DA-4AC0-A3A1-266D0D810378}" srcId="{44E79DDA-5EBA-441F-9DD2-A5578D8D06B3}" destId="{D7BC98CE-7E53-47F0-BD5B-2C613BE3D1FA}" srcOrd="0" destOrd="0" parTransId="{68B8823C-FB9F-47D8-95CD-F4572BCF6DD4}" sibTransId="{F6A33473-3E4C-4D7D-A0D1-01D59DE82FAF}"/>
    <dgm:cxn modelId="{15B4E4AF-D989-4480-9733-ADC29D2749E6}" type="presOf" srcId="{021001E3-88FC-4CC3-8483-3035AA8D6186}" destId="{2C493331-E8EA-410E-BA55-F5B2DBB3B452}" srcOrd="0" destOrd="0" presId="urn:microsoft.com/office/officeart/2018/2/layout/IconVerticalSolidList"/>
    <dgm:cxn modelId="{B7263BB2-309B-461A-9D97-A4940E00F6C0}" type="presOf" srcId="{D7BC98CE-7E53-47F0-BD5B-2C613BE3D1FA}" destId="{8A7CB52A-ECC2-4F64-A74F-1070B0AA93CB}" srcOrd="0" destOrd="0" presId="urn:microsoft.com/office/officeart/2018/2/layout/IconVerticalSolidList"/>
    <dgm:cxn modelId="{233CC1B7-5A73-43FD-BE35-6B34C2D3576F}" type="presOf" srcId="{845617EF-9AE6-424F-BB12-93070A8A21DA}" destId="{30AED739-86B0-4923-AD8D-C993EAA2CEF9}" srcOrd="0" destOrd="0" presId="urn:microsoft.com/office/officeart/2018/2/layout/IconVerticalSolidList"/>
    <dgm:cxn modelId="{34B84DDC-9B58-4D1A-9F95-DD438E0CF137}" type="presOf" srcId="{55C5E2EB-6E22-4AE1-8B06-25E21EBC09DD}" destId="{48F56325-4CE2-42C8-A659-F074D5AFA9DE}" srcOrd="0" destOrd="0" presId="urn:microsoft.com/office/officeart/2018/2/layout/IconVerticalSolidList"/>
    <dgm:cxn modelId="{BA4FC6FE-2DB1-470C-84C5-AFCF6943AB3A}" type="presOf" srcId="{44E79DDA-5EBA-441F-9DD2-A5578D8D06B3}" destId="{8F613422-07A3-49E1-A088-C9A5F3C566A4}" srcOrd="0" destOrd="0" presId="urn:microsoft.com/office/officeart/2018/2/layout/IconVerticalSolidList"/>
    <dgm:cxn modelId="{98A83CBB-FF8B-4299-A874-3B19DA856A45}" type="presParOf" srcId="{2C493331-E8EA-410E-BA55-F5B2DBB3B452}" destId="{41BB9320-BB3B-4D3E-84AF-6BE3E1E05169}" srcOrd="0" destOrd="0" presId="urn:microsoft.com/office/officeart/2018/2/layout/IconVerticalSolidList"/>
    <dgm:cxn modelId="{0945020B-0B99-4FA1-956B-7B6BCFDB083B}" type="presParOf" srcId="{41BB9320-BB3B-4D3E-84AF-6BE3E1E05169}" destId="{B823643C-A0EE-41E0-A918-E65328B65DA3}" srcOrd="0" destOrd="0" presId="urn:microsoft.com/office/officeart/2018/2/layout/IconVerticalSolidList"/>
    <dgm:cxn modelId="{666F31A3-63FC-421B-B0D2-3AC3DD1D6D09}" type="presParOf" srcId="{41BB9320-BB3B-4D3E-84AF-6BE3E1E05169}" destId="{906CD60B-F08A-48FE-AE52-880B148EE53F}" srcOrd="1" destOrd="0" presId="urn:microsoft.com/office/officeart/2018/2/layout/IconVerticalSolidList"/>
    <dgm:cxn modelId="{348CA2A6-D228-485D-A181-8B63C22F389A}" type="presParOf" srcId="{41BB9320-BB3B-4D3E-84AF-6BE3E1E05169}" destId="{C387D236-A102-4667-83BE-52AFA02063FC}" srcOrd="2" destOrd="0" presId="urn:microsoft.com/office/officeart/2018/2/layout/IconVerticalSolidList"/>
    <dgm:cxn modelId="{650CB169-1B09-418F-8B39-F5DB501EB6C3}" type="presParOf" srcId="{41BB9320-BB3B-4D3E-84AF-6BE3E1E05169}" destId="{30AED739-86B0-4923-AD8D-C993EAA2CEF9}" srcOrd="3" destOrd="0" presId="urn:microsoft.com/office/officeart/2018/2/layout/IconVerticalSolidList"/>
    <dgm:cxn modelId="{688F0E8A-FDFF-495B-8A50-16766B83489F}" type="presParOf" srcId="{41BB9320-BB3B-4D3E-84AF-6BE3E1E05169}" destId="{48F56325-4CE2-42C8-A659-F074D5AFA9DE}" srcOrd="4" destOrd="0" presId="urn:microsoft.com/office/officeart/2018/2/layout/IconVerticalSolidList"/>
    <dgm:cxn modelId="{B9518137-26E5-48D4-87D4-3E2786334B6B}" type="presParOf" srcId="{2C493331-E8EA-410E-BA55-F5B2DBB3B452}" destId="{3CA4221F-3FE9-4C8C-99D2-6BDBE53B26C3}" srcOrd="1" destOrd="0" presId="urn:microsoft.com/office/officeart/2018/2/layout/IconVerticalSolidList"/>
    <dgm:cxn modelId="{A6A65ED9-61DE-4D32-B922-E806442A410F}" type="presParOf" srcId="{2C493331-E8EA-410E-BA55-F5B2DBB3B452}" destId="{30E17C84-2DEC-4A08-861B-1FBFCDDB776A}" srcOrd="2" destOrd="0" presId="urn:microsoft.com/office/officeart/2018/2/layout/IconVerticalSolidList"/>
    <dgm:cxn modelId="{5A59D379-4070-4A98-AE68-C1D8EB65E81D}" type="presParOf" srcId="{30E17C84-2DEC-4A08-861B-1FBFCDDB776A}" destId="{1EB5895D-DAE5-419B-ACD1-20E00C82B060}" srcOrd="0" destOrd="0" presId="urn:microsoft.com/office/officeart/2018/2/layout/IconVerticalSolidList"/>
    <dgm:cxn modelId="{B2EACFB3-08CB-48AB-8049-AF4D161685FA}" type="presParOf" srcId="{30E17C84-2DEC-4A08-861B-1FBFCDDB776A}" destId="{0F3796D2-EBC2-4C97-9B4B-B9E27847F83D}" srcOrd="1" destOrd="0" presId="urn:microsoft.com/office/officeart/2018/2/layout/IconVerticalSolidList"/>
    <dgm:cxn modelId="{C9BD1CDC-B73D-48B5-9D9F-B3DDB329B4FC}" type="presParOf" srcId="{30E17C84-2DEC-4A08-861B-1FBFCDDB776A}" destId="{46CBC7DE-869B-4E30-B1BC-5F26910AF963}" srcOrd="2" destOrd="0" presId="urn:microsoft.com/office/officeart/2018/2/layout/IconVerticalSolidList"/>
    <dgm:cxn modelId="{304F0654-9F97-4A99-B8F9-D82E54B28454}" type="presParOf" srcId="{30E17C84-2DEC-4A08-861B-1FBFCDDB776A}" destId="{8F613422-07A3-49E1-A088-C9A5F3C566A4}" srcOrd="3" destOrd="0" presId="urn:microsoft.com/office/officeart/2018/2/layout/IconVerticalSolidList"/>
    <dgm:cxn modelId="{53F25D51-C991-481D-8F64-90A2A2878317}" type="presParOf" srcId="{30E17C84-2DEC-4A08-861B-1FBFCDDB776A}" destId="{8A7CB52A-ECC2-4F64-A74F-1070B0AA93CB}"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3EF2586-F980-4CFB-9DDD-97914203BF04}" type="doc">
      <dgm:prSet loTypeId="urn:microsoft.com/office/officeart/2018/2/layout/IconCircleList" loCatId="icon" qsTypeId="urn:microsoft.com/office/officeart/2005/8/quickstyle/simple1#504" qsCatId="simple" csTypeId="urn:microsoft.com/office/officeart/2005/8/colors/accent5_2#16" csCatId="accent5" phldr="1"/>
      <dgm:spPr/>
      <dgm:t>
        <a:bodyPr/>
        <a:lstStyle/>
        <a:p>
          <a:endParaRPr lang="en-US"/>
        </a:p>
      </dgm:t>
    </dgm:pt>
    <dgm:pt modelId="{6A4D895F-ED93-4298-BBAB-CD6BC5441112}">
      <dgm:prSet custT="1"/>
      <dgm:spPr/>
      <dgm:t>
        <a:bodyPr/>
        <a:lstStyle/>
        <a:p>
          <a:pPr>
            <a:lnSpc>
              <a:spcPct val="100000"/>
            </a:lnSpc>
          </a:pPr>
          <a:r>
            <a:rPr lang="en-GB" sz="1600">
              <a:latin typeface="Open Sans" panose="020B0606030504020204" pitchFamily="34" charset="0"/>
              <a:ea typeface="Open Sans" panose="020B0606030504020204" pitchFamily="34" charset="0"/>
              <a:cs typeface="Open Sans" panose="020B0606030504020204" pitchFamily="34" charset="0"/>
            </a:rPr>
            <a:t>Have you thought of your Theoretical Framework and how this will inform your thesis? </a:t>
          </a: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432CBFC4-6A58-43CB-8E56-E0FDA200E0C9}" type="parTrans" cxnId="{9D0CC774-C828-498C-B214-4AD78059D56F}">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809E0035-A34A-49FF-94D8-9731BA076430}" type="sibTrans" cxnId="{9D0CC774-C828-498C-B214-4AD78059D56F}">
      <dgm:prSet/>
      <dgm:spPr/>
      <dgm:t>
        <a:bodyPr/>
        <a:lstStyle/>
        <a:p>
          <a:pPr>
            <a:lnSpc>
              <a:spcPct val="100000"/>
            </a:lnSpc>
          </a:pP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3DF918BB-BB1C-4BEC-B0A6-6F45B755DA46}">
      <dgm:prSet custT="1"/>
      <dgm:spPr/>
      <dgm:t>
        <a:bodyPr/>
        <a:lstStyle/>
        <a:p>
          <a:pPr>
            <a:lnSpc>
              <a:spcPct val="100000"/>
            </a:lnSpc>
          </a:pPr>
          <a:r>
            <a:rPr lang="en-GB" sz="1600">
              <a:latin typeface="Open Sans" panose="020B0606030504020204" pitchFamily="34" charset="0"/>
              <a:ea typeface="Open Sans" panose="020B0606030504020204" pitchFamily="34" charset="0"/>
              <a:cs typeface="Open Sans" panose="020B0606030504020204" pitchFamily="34" charset="0"/>
            </a:rPr>
            <a:t>Has your Literature Review revealed some research areas that your project needs to link with?</a:t>
          </a: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23424CD5-7E1D-4134-B834-60AA3A5C84D5}" type="parTrans" cxnId="{DFFFFD7B-A1CA-4CAB-A700-D6E3CB4372FE}">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6AE1220E-4ADB-4C08-A0EB-F0F8FBFE970B}" type="sibTrans" cxnId="{DFFFFD7B-A1CA-4CAB-A700-D6E3CB4372FE}">
      <dgm:prSet/>
      <dgm:spPr/>
      <dgm:t>
        <a:bodyPr/>
        <a:lstStyle/>
        <a:p>
          <a:pPr>
            <a:lnSpc>
              <a:spcPct val="100000"/>
            </a:lnSpc>
          </a:pP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F830FB64-47A7-4E0C-B96D-62AA486FE6CA}">
      <dgm:prSet custT="1"/>
      <dgm:spPr/>
      <dgm:t>
        <a:bodyPr/>
        <a:lstStyle/>
        <a:p>
          <a:pPr>
            <a:lnSpc>
              <a:spcPct val="100000"/>
            </a:lnSpc>
          </a:pPr>
          <a:r>
            <a:rPr lang="en-GB" sz="1600">
              <a:latin typeface="Open Sans" panose="020B0606030504020204" pitchFamily="34" charset="0"/>
              <a:ea typeface="Open Sans" panose="020B0606030504020204" pitchFamily="34" charset="0"/>
              <a:cs typeface="Open Sans" panose="020B0606030504020204" pitchFamily="34" charset="0"/>
            </a:rPr>
            <a:t>Have you already decided upon a Research Methodology to use for your project?</a:t>
          </a: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05F66F5C-99C5-4EB5-966F-79F281BFFB47}" type="parTrans" cxnId="{4CAE0F00-6B45-4617-A269-4C85A626DDF4}">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46C68876-0298-4766-A11E-CEDA7B3931F7}" type="sibTrans" cxnId="{4CAE0F00-6B45-4617-A269-4C85A626DDF4}">
      <dgm:prSet/>
      <dgm:spPr/>
      <dgm:t>
        <a:bodyPr/>
        <a:lstStyle/>
        <a:p>
          <a:pPr>
            <a:lnSpc>
              <a:spcPct val="100000"/>
            </a:lnSpc>
          </a:pP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11CC2E5B-341F-4E1B-9290-C4C3C202218C}">
      <dgm:prSet custT="1"/>
      <dgm:spPr/>
      <dgm:t>
        <a:bodyPr/>
        <a:lstStyle/>
        <a:p>
          <a:pPr>
            <a:lnSpc>
              <a:spcPct val="100000"/>
            </a:lnSpc>
          </a:pPr>
          <a:r>
            <a:rPr lang="en-GB" sz="1600">
              <a:latin typeface="Open Sans" panose="020B0606030504020204" pitchFamily="34" charset="0"/>
              <a:ea typeface="Open Sans" panose="020B0606030504020204" pitchFamily="34" charset="0"/>
              <a:cs typeface="Open Sans" panose="020B0606030504020204" pitchFamily="34" charset="0"/>
            </a:rPr>
            <a:t>If so, what is likely to influence your decision?</a:t>
          </a: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DF0EA9BE-4719-4E27-B3E1-5C5D510F656A}" type="parTrans" cxnId="{D7EC866B-8921-4E81-AF10-21458BE54A57}">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6DF87602-8A0D-41A3-9411-0982C296745E}" type="sibTrans" cxnId="{D7EC866B-8921-4E81-AF10-21458BE54A57}">
      <dgm:prSet/>
      <dgm:spPr/>
      <dgm:t>
        <a:bodyPr/>
        <a:lstStyle/>
        <a:p>
          <a:pPr>
            <a:lnSpc>
              <a:spcPct val="100000"/>
            </a:lnSpc>
          </a:pP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BAD4E24B-5EA2-4EE0-981A-F9813CCE69DC}">
      <dgm:prSet custT="1"/>
      <dgm:spPr/>
      <dgm:t>
        <a:bodyPr/>
        <a:lstStyle/>
        <a:p>
          <a:pPr>
            <a:lnSpc>
              <a:spcPct val="100000"/>
            </a:lnSpc>
          </a:pPr>
          <a:r>
            <a:rPr lang="en-GB" sz="1600">
              <a:latin typeface="Open Sans" panose="020B0606030504020204" pitchFamily="34" charset="0"/>
              <a:ea typeface="Open Sans" panose="020B0606030504020204" pitchFamily="34" charset="0"/>
              <a:cs typeface="Open Sans" panose="020B0606030504020204" pitchFamily="34" charset="0"/>
            </a:rPr>
            <a:t>How are you planning to analyse your data?</a:t>
          </a: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DFBF6248-3C43-4849-AD77-26E8EBEE9FB2}" type="parTrans" cxnId="{4916E0C9-AACF-4036-87DD-C96ADA697481}">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5A52948F-A835-48B0-96B0-D2D6864100D1}" type="sibTrans" cxnId="{4916E0C9-AACF-4036-87DD-C96ADA697481}">
      <dgm:prSet/>
      <dgm:spPr/>
      <dgm:t>
        <a:bodyPr/>
        <a:lstStyle/>
        <a:p>
          <a:pPr>
            <a:lnSpc>
              <a:spcPct val="100000"/>
            </a:lnSpc>
          </a:pP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13F8104C-70CF-484D-A1F2-5A416A5AA810}">
      <dgm:prSet custT="1"/>
      <dgm:spPr/>
      <dgm:t>
        <a:bodyPr/>
        <a:lstStyle/>
        <a:p>
          <a:pPr>
            <a:lnSpc>
              <a:spcPct val="100000"/>
            </a:lnSpc>
          </a:pPr>
          <a:r>
            <a:rPr lang="en-GB" sz="1600">
              <a:latin typeface="Open Sans" panose="020B0606030504020204" pitchFamily="34" charset="0"/>
              <a:ea typeface="Open Sans" panose="020B0606030504020204" pitchFamily="34" charset="0"/>
              <a:cs typeface="Open Sans" panose="020B0606030504020204" pitchFamily="34" charset="0"/>
            </a:rPr>
            <a:t>How is your Research Methodology figuring within the structure of your thesis?</a:t>
          </a:r>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D208772D-B061-4F35-8947-581C772546E7}" type="parTrans" cxnId="{4F98E611-0603-4015-A601-1384684851C5}">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9E2F150C-B9AC-42FF-BF17-9034A39E6FE4}" type="sibTrans" cxnId="{4F98E611-0603-4015-A601-1384684851C5}">
      <dgm:prSet/>
      <dgm:spPr/>
      <dgm:t>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dgm:t>
    </dgm:pt>
    <dgm:pt modelId="{2454BFCC-0207-4200-BDDA-C31E3B5CC3B2}" type="pres">
      <dgm:prSet presAssocID="{A3EF2586-F980-4CFB-9DDD-97914203BF04}" presName="root" presStyleCnt="0">
        <dgm:presLayoutVars>
          <dgm:dir/>
          <dgm:resizeHandles val="exact"/>
        </dgm:presLayoutVars>
      </dgm:prSet>
      <dgm:spPr/>
    </dgm:pt>
    <dgm:pt modelId="{1B80F763-3AF2-4479-96AB-A2EB91686446}" type="pres">
      <dgm:prSet presAssocID="{A3EF2586-F980-4CFB-9DDD-97914203BF04}" presName="container" presStyleCnt="0">
        <dgm:presLayoutVars>
          <dgm:dir/>
          <dgm:resizeHandles val="exact"/>
        </dgm:presLayoutVars>
      </dgm:prSet>
      <dgm:spPr/>
    </dgm:pt>
    <dgm:pt modelId="{3A6618AA-09AA-4AC3-8A3D-81D76A92169C}" type="pres">
      <dgm:prSet presAssocID="{6A4D895F-ED93-4298-BBAB-CD6BC5441112}" presName="compNode" presStyleCnt="0"/>
      <dgm:spPr/>
    </dgm:pt>
    <dgm:pt modelId="{E8655F8A-B03C-4448-ABC8-E06D46EFB679}" type="pres">
      <dgm:prSet presAssocID="{6A4D895F-ED93-4298-BBAB-CD6BC5441112}" presName="iconBgRect" presStyleLbl="bgShp" presStyleIdx="0" presStyleCnt="6"/>
      <dgm:spPr/>
    </dgm:pt>
    <dgm:pt modelId="{BDC98909-192D-420C-89A8-6A026C92DEA3}" type="pres">
      <dgm:prSet presAssocID="{6A4D895F-ED93-4298-BBAB-CD6BC5441112}"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erson with Idea"/>
        </a:ext>
      </dgm:extLst>
    </dgm:pt>
    <dgm:pt modelId="{2B7900FC-89D1-4973-913F-69499CB7905B}" type="pres">
      <dgm:prSet presAssocID="{6A4D895F-ED93-4298-BBAB-CD6BC5441112}" presName="spaceRect" presStyleCnt="0"/>
      <dgm:spPr/>
    </dgm:pt>
    <dgm:pt modelId="{2BEC4BD5-E992-412A-8D5B-79E993384C02}" type="pres">
      <dgm:prSet presAssocID="{6A4D895F-ED93-4298-BBAB-CD6BC5441112}" presName="textRect" presStyleLbl="revTx" presStyleIdx="0" presStyleCnt="6">
        <dgm:presLayoutVars>
          <dgm:chMax val="1"/>
          <dgm:chPref val="1"/>
        </dgm:presLayoutVars>
      </dgm:prSet>
      <dgm:spPr/>
    </dgm:pt>
    <dgm:pt modelId="{27BEE2DF-5120-4F94-9F66-415DC50A7204}" type="pres">
      <dgm:prSet presAssocID="{809E0035-A34A-49FF-94D8-9731BA076430}" presName="sibTrans" presStyleLbl="sibTrans2D1" presStyleIdx="0" presStyleCnt="0"/>
      <dgm:spPr/>
    </dgm:pt>
    <dgm:pt modelId="{615EC3E7-4885-4E93-A158-81D95C5E7B09}" type="pres">
      <dgm:prSet presAssocID="{3DF918BB-BB1C-4BEC-B0A6-6F45B755DA46}" presName="compNode" presStyleCnt="0"/>
      <dgm:spPr/>
    </dgm:pt>
    <dgm:pt modelId="{7E540F59-AFC4-45C0-A1CD-CD69CBF5E0C3}" type="pres">
      <dgm:prSet presAssocID="{3DF918BB-BB1C-4BEC-B0A6-6F45B755DA46}" presName="iconBgRect" presStyleLbl="bgShp" presStyleIdx="1" presStyleCnt="6"/>
      <dgm:spPr/>
    </dgm:pt>
    <dgm:pt modelId="{9FC28037-949F-47ED-A4A4-162C5A3FD2AD}" type="pres">
      <dgm:prSet presAssocID="{3DF918BB-BB1C-4BEC-B0A6-6F45B755DA46}"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nk"/>
        </a:ext>
      </dgm:extLst>
    </dgm:pt>
    <dgm:pt modelId="{43B8F8D3-5C79-4F63-8D6A-884548C63F66}" type="pres">
      <dgm:prSet presAssocID="{3DF918BB-BB1C-4BEC-B0A6-6F45B755DA46}" presName="spaceRect" presStyleCnt="0"/>
      <dgm:spPr/>
    </dgm:pt>
    <dgm:pt modelId="{83FF16D0-EDF5-4AB3-B074-8831554DDADA}" type="pres">
      <dgm:prSet presAssocID="{3DF918BB-BB1C-4BEC-B0A6-6F45B755DA46}" presName="textRect" presStyleLbl="revTx" presStyleIdx="1" presStyleCnt="6">
        <dgm:presLayoutVars>
          <dgm:chMax val="1"/>
          <dgm:chPref val="1"/>
        </dgm:presLayoutVars>
      </dgm:prSet>
      <dgm:spPr/>
    </dgm:pt>
    <dgm:pt modelId="{C508D5C6-6085-43A8-B140-B7B0B9981D44}" type="pres">
      <dgm:prSet presAssocID="{6AE1220E-4ADB-4C08-A0EB-F0F8FBFE970B}" presName="sibTrans" presStyleLbl="sibTrans2D1" presStyleIdx="0" presStyleCnt="0"/>
      <dgm:spPr/>
    </dgm:pt>
    <dgm:pt modelId="{9CDC0F56-B5C5-49F3-B7F7-DC27BDBACD7E}" type="pres">
      <dgm:prSet presAssocID="{F830FB64-47A7-4E0C-B96D-62AA486FE6CA}" presName="compNode" presStyleCnt="0"/>
      <dgm:spPr/>
    </dgm:pt>
    <dgm:pt modelId="{392A4EE5-0B20-465B-BD34-922680ECB3D6}" type="pres">
      <dgm:prSet presAssocID="{F830FB64-47A7-4E0C-B96D-62AA486FE6CA}" presName="iconBgRect" presStyleLbl="bgShp" presStyleIdx="2" presStyleCnt="6"/>
      <dgm:spPr/>
    </dgm:pt>
    <dgm:pt modelId="{0AA5331D-7CAA-48BA-842C-ABBC8485D7A5}" type="pres">
      <dgm:prSet presAssocID="{F830FB64-47A7-4E0C-B96D-62AA486FE6CA}"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icroscope"/>
        </a:ext>
      </dgm:extLst>
    </dgm:pt>
    <dgm:pt modelId="{F1AF906A-5BE3-495C-98D2-F4014082CCE2}" type="pres">
      <dgm:prSet presAssocID="{F830FB64-47A7-4E0C-B96D-62AA486FE6CA}" presName="spaceRect" presStyleCnt="0"/>
      <dgm:spPr/>
    </dgm:pt>
    <dgm:pt modelId="{522E5E0E-DA73-4D2B-8CAD-23F793681A7E}" type="pres">
      <dgm:prSet presAssocID="{F830FB64-47A7-4E0C-B96D-62AA486FE6CA}" presName="textRect" presStyleLbl="revTx" presStyleIdx="2" presStyleCnt="6">
        <dgm:presLayoutVars>
          <dgm:chMax val="1"/>
          <dgm:chPref val="1"/>
        </dgm:presLayoutVars>
      </dgm:prSet>
      <dgm:spPr/>
    </dgm:pt>
    <dgm:pt modelId="{0EA93861-9E33-4B7B-99D8-C669ED529380}" type="pres">
      <dgm:prSet presAssocID="{46C68876-0298-4766-A11E-CEDA7B3931F7}" presName="sibTrans" presStyleLbl="sibTrans2D1" presStyleIdx="0" presStyleCnt="0"/>
      <dgm:spPr/>
    </dgm:pt>
    <dgm:pt modelId="{866D21EF-2C4C-4ABB-89A9-18BBC34E6B86}" type="pres">
      <dgm:prSet presAssocID="{11CC2E5B-341F-4E1B-9290-C4C3C202218C}" presName="compNode" presStyleCnt="0"/>
      <dgm:spPr/>
    </dgm:pt>
    <dgm:pt modelId="{1DAAECA9-C797-4B66-8D6E-EAAD60EF78F5}" type="pres">
      <dgm:prSet presAssocID="{11CC2E5B-341F-4E1B-9290-C4C3C202218C}" presName="iconBgRect" presStyleLbl="bgShp" presStyleIdx="3" presStyleCnt="6"/>
      <dgm:spPr/>
    </dgm:pt>
    <dgm:pt modelId="{DEFDB752-C2D1-43DF-8C63-D65639CFA360}" type="pres">
      <dgm:prSet presAssocID="{11CC2E5B-341F-4E1B-9290-C4C3C202218C}"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arget Audience"/>
        </a:ext>
      </dgm:extLst>
    </dgm:pt>
    <dgm:pt modelId="{D7E7DEE8-39BC-4192-8C75-BDB0F7970B0A}" type="pres">
      <dgm:prSet presAssocID="{11CC2E5B-341F-4E1B-9290-C4C3C202218C}" presName="spaceRect" presStyleCnt="0"/>
      <dgm:spPr/>
    </dgm:pt>
    <dgm:pt modelId="{1651C9C3-D8C1-4DB5-92F5-1EE49F1A7C68}" type="pres">
      <dgm:prSet presAssocID="{11CC2E5B-341F-4E1B-9290-C4C3C202218C}" presName="textRect" presStyleLbl="revTx" presStyleIdx="3" presStyleCnt="6">
        <dgm:presLayoutVars>
          <dgm:chMax val="1"/>
          <dgm:chPref val="1"/>
        </dgm:presLayoutVars>
      </dgm:prSet>
      <dgm:spPr/>
    </dgm:pt>
    <dgm:pt modelId="{24EFE010-17CD-43C5-822C-7D1F5B65B3EB}" type="pres">
      <dgm:prSet presAssocID="{6DF87602-8A0D-41A3-9411-0982C296745E}" presName="sibTrans" presStyleLbl="sibTrans2D1" presStyleIdx="0" presStyleCnt="0"/>
      <dgm:spPr/>
    </dgm:pt>
    <dgm:pt modelId="{40BEDE7D-4609-44EA-B748-E079C950999F}" type="pres">
      <dgm:prSet presAssocID="{BAD4E24B-5EA2-4EE0-981A-F9813CCE69DC}" presName="compNode" presStyleCnt="0"/>
      <dgm:spPr/>
    </dgm:pt>
    <dgm:pt modelId="{062F228C-5F0C-4520-B65F-FDDA7F7221D3}" type="pres">
      <dgm:prSet presAssocID="{BAD4E24B-5EA2-4EE0-981A-F9813CCE69DC}" presName="iconBgRect" presStyleLbl="bgShp" presStyleIdx="4" presStyleCnt="6"/>
      <dgm:spPr/>
    </dgm:pt>
    <dgm:pt modelId="{5CCAC9E6-2161-488E-B880-E8608FEDE0C1}" type="pres">
      <dgm:prSet presAssocID="{BAD4E24B-5EA2-4EE0-981A-F9813CCE69DC}"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Statistics"/>
        </a:ext>
      </dgm:extLst>
    </dgm:pt>
    <dgm:pt modelId="{EC0A8B6C-0EDE-456A-98F3-F43E10E2029A}" type="pres">
      <dgm:prSet presAssocID="{BAD4E24B-5EA2-4EE0-981A-F9813CCE69DC}" presName="spaceRect" presStyleCnt="0"/>
      <dgm:spPr/>
    </dgm:pt>
    <dgm:pt modelId="{9432EB45-8F7B-4C61-880A-B00CDD1D0975}" type="pres">
      <dgm:prSet presAssocID="{BAD4E24B-5EA2-4EE0-981A-F9813CCE69DC}" presName="textRect" presStyleLbl="revTx" presStyleIdx="4" presStyleCnt="6">
        <dgm:presLayoutVars>
          <dgm:chMax val="1"/>
          <dgm:chPref val="1"/>
        </dgm:presLayoutVars>
      </dgm:prSet>
      <dgm:spPr/>
    </dgm:pt>
    <dgm:pt modelId="{9DBE55CE-3302-42ED-94D3-44AC65317475}" type="pres">
      <dgm:prSet presAssocID="{5A52948F-A835-48B0-96B0-D2D6864100D1}" presName="sibTrans" presStyleLbl="sibTrans2D1" presStyleIdx="0" presStyleCnt="0"/>
      <dgm:spPr/>
    </dgm:pt>
    <dgm:pt modelId="{60851028-9857-432A-9C4D-4FA28862475A}" type="pres">
      <dgm:prSet presAssocID="{13F8104C-70CF-484D-A1F2-5A416A5AA810}" presName="compNode" presStyleCnt="0"/>
      <dgm:spPr/>
    </dgm:pt>
    <dgm:pt modelId="{3B51FC48-7704-43B7-82D7-41DD14D964AD}" type="pres">
      <dgm:prSet presAssocID="{13F8104C-70CF-484D-A1F2-5A416A5AA810}" presName="iconBgRect" presStyleLbl="bgShp" presStyleIdx="5" presStyleCnt="6"/>
      <dgm:spPr/>
    </dgm:pt>
    <dgm:pt modelId="{14FB0F27-116A-4059-8244-AEDB44B81587}" type="pres">
      <dgm:prSet presAssocID="{13F8104C-70CF-484D-A1F2-5A416A5AA810}"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ze"/>
        </a:ext>
      </dgm:extLst>
    </dgm:pt>
    <dgm:pt modelId="{9DF69F3B-ADA9-43FA-B26A-F59746F11239}" type="pres">
      <dgm:prSet presAssocID="{13F8104C-70CF-484D-A1F2-5A416A5AA810}" presName="spaceRect" presStyleCnt="0"/>
      <dgm:spPr/>
    </dgm:pt>
    <dgm:pt modelId="{D9BF9AFD-80AD-488D-8599-88E1000E1499}" type="pres">
      <dgm:prSet presAssocID="{13F8104C-70CF-484D-A1F2-5A416A5AA810}" presName="textRect" presStyleLbl="revTx" presStyleIdx="5" presStyleCnt="6">
        <dgm:presLayoutVars>
          <dgm:chMax val="1"/>
          <dgm:chPref val="1"/>
        </dgm:presLayoutVars>
      </dgm:prSet>
      <dgm:spPr/>
    </dgm:pt>
  </dgm:ptLst>
  <dgm:cxnLst>
    <dgm:cxn modelId="{4CAE0F00-6B45-4617-A269-4C85A626DDF4}" srcId="{A3EF2586-F980-4CFB-9DDD-97914203BF04}" destId="{F830FB64-47A7-4E0C-B96D-62AA486FE6CA}" srcOrd="2" destOrd="0" parTransId="{05F66F5C-99C5-4EB5-966F-79F281BFFB47}" sibTransId="{46C68876-0298-4766-A11E-CEDA7B3931F7}"/>
    <dgm:cxn modelId="{EC6AC809-76D4-43BF-88E8-75F93FE9B43F}" type="presOf" srcId="{BAD4E24B-5EA2-4EE0-981A-F9813CCE69DC}" destId="{9432EB45-8F7B-4C61-880A-B00CDD1D0975}" srcOrd="0" destOrd="0" presId="urn:microsoft.com/office/officeart/2018/2/layout/IconCircleList"/>
    <dgm:cxn modelId="{4F98E611-0603-4015-A601-1384684851C5}" srcId="{A3EF2586-F980-4CFB-9DDD-97914203BF04}" destId="{13F8104C-70CF-484D-A1F2-5A416A5AA810}" srcOrd="5" destOrd="0" parTransId="{D208772D-B061-4F35-8947-581C772546E7}" sibTransId="{9E2F150C-B9AC-42FF-BF17-9034A39E6FE4}"/>
    <dgm:cxn modelId="{E59A0928-BB14-49B5-ACFC-FA4A5C967E05}" type="presOf" srcId="{809E0035-A34A-49FF-94D8-9731BA076430}" destId="{27BEE2DF-5120-4F94-9F66-415DC50A7204}" srcOrd="0" destOrd="0" presId="urn:microsoft.com/office/officeart/2018/2/layout/IconCircleList"/>
    <dgm:cxn modelId="{3E9F3628-9E49-42BB-8834-C53E726DFF18}" type="presOf" srcId="{5A52948F-A835-48B0-96B0-D2D6864100D1}" destId="{9DBE55CE-3302-42ED-94D3-44AC65317475}" srcOrd="0" destOrd="0" presId="urn:microsoft.com/office/officeart/2018/2/layout/IconCircleList"/>
    <dgm:cxn modelId="{744EF241-6B71-4607-B911-F287D5C31BDC}" type="presOf" srcId="{F830FB64-47A7-4E0C-B96D-62AA486FE6CA}" destId="{522E5E0E-DA73-4D2B-8CAD-23F793681A7E}" srcOrd="0" destOrd="0" presId="urn:microsoft.com/office/officeart/2018/2/layout/IconCircleList"/>
    <dgm:cxn modelId="{5CE47A52-C4C4-4800-ADFD-82EDEFE408B4}" type="presOf" srcId="{11CC2E5B-341F-4E1B-9290-C4C3C202218C}" destId="{1651C9C3-D8C1-4DB5-92F5-1EE49F1A7C68}" srcOrd="0" destOrd="0" presId="urn:microsoft.com/office/officeart/2018/2/layout/IconCircleList"/>
    <dgm:cxn modelId="{E9C45B57-1072-4414-A0BF-DA268F2AF907}" type="presOf" srcId="{6A4D895F-ED93-4298-BBAB-CD6BC5441112}" destId="{2BEC4BD5-E992-412A-8D5B-79E993384C02}" srcOrd="0" destOrd="0" presId="urn:microsoft.com/office/officeart/2018/2/layout/IconCircleList"/>
    <dgm:cxn modelId="{D7EC866B-8921-4E81-AF10-21458BE54A57}" srcId="{A3EF2586-F980-4CFB-9DDD-97914203BF04}" destId="{11CC2E5B-341F-4E1B-9290-C4C3C202218C}" srcOrd="3" destOrd="0" parTransId="{DF0EA9BE-4719-4E27-B3E1-5C5D510F656A}" sibTransId="{6DF87602-8A0D-41A3-9411-0982C296745E}"/>
    <dgm:cxn modelId="{9D0CC774-C828-498C-B214-4AD78059D56F}" srcId="{A3EF2586-F980-4CFB-9DDD-97914203BF04}" destId="{6A4D895F-ED93-4298-BBAB-CD6BC5441112}" srcOrd="0" destOrd="0" parTransId="{432CBFC4-6A58-43CB-8E56-E0FDA200E0C9}" sibTransId="{809E0035-A34A-49FF-94D8-9731BA076430}"/>
    <dgm:cxn modelId="{EE579A79-6DBE-4BC9-A5B5-28379157627C}" type="presOf" srcId="{3DF918BB-BB1C-4BEC-B0A6-6F45B755DA46}" destId="{83FF16D0-EDF5-4AB3-B074-8831554DDADA}" srcOrd="0" destOrd="0" presId="urn:microsoft.com/office/officeart/2018/2/layout/IconCircleList"/>
    <dgm:cxn modelId="{DFFFFD7B-A1CA-4CAB-A700-D6E3CB4372FE}" srcId="{A3EF2586-F980-4CFB-9DDD-97914203BF04}" destId="{3DF918BB-BB1C-4BEC-B0A6-6F45B755DA46}" srcOrd="1" destOrd="0" parTransId="{23424CD5-7E1D-4134-B834-60AA3A5C84D5}" sibTransId="{6AE1220E-4ADB-4C08-A0EB-F0F8FBFE970B}"/>
    <dgm:cxn modelId="{C8269FC4-1BF5-4B86-847A-D291FB3B0C68}" type="presOf" srcId="{6DF87602-8A0D-41A3-9411-0982C296745E}" destId="{24EFE010-17CD-43C5-822C-7D1F5B65B3EB}" srcOrd="0" destOrd="0" presId="urn:microsoft.com/office/officeart/2018/2/layout/IconCircleList"/>
    <dgm:cxn modelId="{2620DDC9-1968-4E7E-9B50-55315DE4D85C}" type="presOf" srcId="{46C68876-0298-4766-A11E-CEDA7B3931F7}" destId="{0EA93861-9E33-4B7B-99D8-C669ED529380}" srcOrd="0" destOrd="0" presId="urn:microsoft.com/office/officeart/2018/2/layout/IconCircleList"/>
    <dgm:cxn modelId="{4916E0C9-AACF-4036-87DD-C96ADA697481}" srcId="{A3EF2586-F980-4CFB-9DDD-97914203BF04}" destId="{BAD4E24B-5EA2-4EE0-981A-F9813CCE69DC}" srcOrd="4" destOrd="0" parTransId="{DFBF6248-3C43-4849-AD77-26E8EBEE9FB2}" sibTransId="{5A52948F-A835-48B0-96B0-D2D6864100D1}"/>
    <dgm:cxn modelId="{7F53ACCA-868E-441C-9863-E7EE5152BEC5}" type="presOf" srcId="{A3EF2586-F980-4CFB-9DDD-97914203BF04}" destId="{2454BFCC-0207-4200-BDDA-C31E3B5CC3B2}" srcOrd="0" destOrd="0" presId="urn:microsoft.com/office/officeart/2018/2/layout/IconCircleList"/>
    <dgm:cxn modelId="{245ED8D2-A273-4C9E-B46D-5F70CB34A71E}" type="presOf" srcId="{13F8104C-70CF-484D-A1F2-5A416A5AA810}" destId="{D9BF9AFD-80AD-488D-8599-88E1000E1499}" srcOrd="0" destOrd="0" presId="urn:microsoft.com/office/officeart/2018/2/layout/IconCircleList"/>
    <dgm:cxn modelId="{E1C07FF6-6D07-4E04-94D9-5A40233E86F2}" type="presOf" srcId="{6AE1220E-4ADB-4C08-A0EB-F0F8FBFE970B}" destId="{C508D5C6-6085-43A8-B140-B7B0B9981D44}" srcOrd="0" destOrd="0" presId="urn:microsoft.com/office/officeart/2018/2/layout/IconCircleList"/>
    <dgm:cxn modelId="{B9321AF0-051C-4D69-BEBF-D04F9470526E}" type="presParOf" srcId="{2454BFCC-0207-4200-BDDA-C31E3B5CC3B2}" destId="{1B80F763-3AF2-4479-96AB-A2EB91686446}" srcOrd="0" destOrd="0" presId="urn:microsoft.com/office/officeart/2018/2/layout/IconCircleList"/>
    <dgm:cxn modelId="{F92C3566-A8C8-4A1D-B3FE-209A180B2DB2}" type="presParOf" srcId="{1B80F763-3AF2-4479-96AB-A2EB91686446}" destId="{3A6618AA-09AA-4AC3-8A3D-81D76A92169C}" srcOrd="0" destOrd="0" presId="urn:microsoft.com/office/officeart/2018/2/layout/IconCircleList"/>
    <dgm:cxn modelId="{07CB21FF-5548-4CD0-929C-3A62C9375D94}" type="presParOf" srcId="{3A6618AA-09AA-4AC3-8A3D-81D76A92169C}" destId="{E8655F8A-B03C-4448-ABC8-E06D46EFB679}" srcOrd="0" destOrd="0" presId="urn:microsoft.com/office/officeart/2018/2/layout/IconCircleList"/>
    <dgm:cxn modelId="{4FA4766C-A352-4D73-9124-F76C80C8F2A4}" type="presParOf" srcId="{3A6618AA-09AA-4AC3-8A3D-81D76A92169C}" destId="{BDC98909-192D-420C-89A8-6A026C92DEA3}" srcOrd="1" destOrd="0" presId="urn:microsoft.com/office/officeart/2018/2/layout/IconCircleList"/>
    <dgm:cxn modelId="{8946E666-40B6-459B-AAE6-470586007B03}" type="presParOf" srcId="{3A6618AA-09AA-4AC3-8A3D-81D76A92169C}" destId="{2B7900FC-89D1-4973-913F-69499CB7905B}" srcOrd="2" destOrd="0" presId="urn:microsoft.com/office/officeart/2018/2/layout/IconCircleList"/>
    <dgm:cxn modelId="{15AA53BA-3A08-423D-80B6-C9CB9C256518}" type="presParOf" srcId="{3A6618AA-09AA-4AC3-8A3D-81D76A92169C}" destId="{2BEC4BD5-E992-412A-8D5B-79E993384C02}" srcOrd="3" destOrd="0" presId="urn:microsoft.com/office/officeart/2018/2/layout/IconCircleList"/>
    <dgm:cxn modelId="{2C14765B-400F-41E1-906A-CA4860E26C4A}" type="presParOf" srcId="{1B80F763-3AF2-4479-96AB-A2EB91686446}" destId="{27BEE2DF-5120-4F94-9F66-415DC50A7204}" srcOrd="1" destOrd="0" presId="urn:microsoft.com/office/officeart/2018/2/layout/IconCircleList"/>
    <dgm:cxn modelId="{B6FD96ED-325B-41DB-8024-D9FF021601E4}" type="presParOf" srcId="{1B80F763-3AF2-4479-96AB-A2EB91686446}" destId="{615EC3E7-4885-4E93-A158-81D95C5E7B09}" srcOrd="2" destOrd="0" presId="urn:microsoft.com/office/officeart/2018/2/layout/IconCircleList"/>
    <dgm:cxn modelId="{A93DB442-26B7-4D95-B945-570B189CFCF9}" type="presParOf" srcId="{615EC3E7-4885-4E93-A158-81D95C5E7B09}" destId="{7E540F59-AFC4-45C0-A1CD-CD69CBF5E0C3}" srcOrd="0" destOrd="0" presId="urn:microsoft.com/office/officeart/2018/2/layout/IconCircleList"/>
    <dgm:cxn modelId="{0CE48547-B49A-4E16-AF60-B0C043B5DA99}" type="presParOf" srcId="{615EC3E7-4885-4E93-A158-81D95C5E7B09}" destId="{9FC28037-949F-47ED-A4A4-162C5A3FD2AD}" srcOrd="1" destOrd="0" presId="urn:microsoft.com/office/officeart/2018/2/layout/IconCircleList"/>
    <dgm:cxn modelId="{7ACA869B-9A52-47D7-A19A-CDC781E9F8E2}" type="presParOf" srcId="{615EC3E7-4885-4E93-A158-81D95C5E7B09}" destId="{43B8F8D3-5C79-4F63-8D6A-884548C63F66}" srcOrd="2" destOrd="0" presId="urn:microsoft.com/office/officeart/2018/2/layout/IconCircleList"/>
    <dgm:cxn modelId="{6FF09645-342E-426F-B889-BB84F1C0B05C}" type="presParOf" srcId="{615EC3E7-4885-4E93-A158-81D95C5E7B09}" destId="{83FF16D0-EDF5-4AB3-B074-8831554DDADA}" srcOrd="3" destOrd="0" presId="urn:microsoft.com/office/officeart/2018/2/layout/IconCircleList"/>
    <dgm:cxn modelId="{68FEB755-390B-44D6-BEE4-7FB74434FC6E}" type="presParOf" srcId="{1B80F763-3AF2-4479-96AB-A2EB91686446}" destId="{C508D5C6-6085-43A8-B140-B7B0B9981D44}" srcOrd="3" destOrd="0" presId="urn:microsoft.com/office/officeart/2018/2/layout/IconCircleList"/>
    <dgm:cxn modelId="{63C4E9C4-FB93-4E90-86EF-F84EF86AC545}" type="presParOf" srcId="{1B80F763-3AF2-4479-96AB-A2EB91686446}" destId="{9CDC0F56-B5C5-49F3-B7F7-DC27BDBACD7E}" srcOrd="4" destOrd="0" presId="urn:microsoft.com/office/officeart/2018/2/layout/IconCircleList"/>
    <dgm:cxn modelId="{9A747CB7-E2B7-4238-A23F-EA7797EE5CC8}" type="presParOf" srcId="{9CDC0F56-B5C5-49F3-B7F7-DC27BDBACD7E}" destId="{392A4EE5-0B20-465B-BD34-922680ECB3D6}" srcOrd="0" destOrd="0" presId="urn:microsoft.com/office/officeart/2018/2/layout/IconCircleList"/>
    <dgm:cxn modelId="{364251B3-F1D0-4C72-953A-B1D0F0997109}" type="presParOf" srcId="{9CDC0F56-B5C5-49F3-B7F7-DC27BDBACD7E}" destId="{0AA5331D-7CAA-48BA-842C-ABBC8485D7A5}" srcOrd="1" destOrd="0" presId="urn:microsoft.com/office/officeart/2018/2/layout/IconCircleList"/>
    <dgm:cxn modelId="{B27D33EC-A4BF-4AD6-94D0-F210DC5C21E2}" type="presParOf" srcId="{9CDC0F56-B5C5-49F3-B7F7-DC27BDBACD7E}" destId="{F1AF906A-5BE3-495C-98D2-F4014082CCE2}" srcOrd="2" destOrd="0" presId="urn:microsoft.com/office/officeart/2018/2/layout/IconCircleList"/>
    <dgm:cxn modelId="{CEE6E955-6E5F-46A5-9E64-37C1011C1890}" type="presParOf" srcId="{9CDC0F56-B5C5-49F3-B7F7-DC27BDBACD7E}" destId="{522E5E0E-DA73-4D2B-8CAD-23F793681A7E}" srcOrd="3" destOrd="0" presId="urn:microsoft.com/office/officeart/2018/2/layout/IconCircleList"/>
    <dgm:cxn modelId="{594211EE-A2EC-486F-864C-E1657086386C}" type="presParOf" srcId="{1B80F763-3AF2-4479-96AB-A2EB91686446}" destId="{0EA93861-9E33-4B7B-99D8-C669ED529380}" srcOrd="5" destOrd="0" presId="urn:microsoft.com/office/officeart/2018/2/layout/IconCircleList"/>
    <dgm:cxn modelId="{F6204F63-313E-4E17-A770-883259C0E001}" type="presParOf" srcId="{1B80F763-3AF2-4479-96AB-A2EB91686446}" destId="{866D21EF-2C4C-4ABB-89A9-18BBC34E6B86}" srcOrd="6" destOrd="0" presId="urn:microsoft.com/office/officeart/2018/2/layout/IconCircleList"/>
    <dgm:cxn modelId="{F91E96D8-5AF0-4877-94FE-C73F51C948A8}" type="presParOf" srcId="{866D21EF-2C4C-4ABB-89A9-18BBC34E6B86}" destId="{1DAAECA9-C797-4B66-8D6E-EAAD60EF78F5}" srcOrd="0" destOrd="0" presId="urn:microsoft.com/office/officeart/2018/2/layout/IconCircleList"/>
    <dgm:cxn modelId="{3AF10823-2A5B-4972-B349-9830947DF59E}" type="presParOf" srcId="{866D21EF-2C4C-4ABB-89A9-18BBC34E6B86}" destId="{DEFDB752-C2D1-43DF-8C63-D65639CFA360}" srcOrd="1" destOrd="0" presId="urn:microsoft.com/office/officeart/2018/2/layout/IconCircleList"/>
    <dgm:cxn modelId="{C626778D-5788-4ECD-A49B-C65C584493AE}" type="presParOf" srcId="{866D21EF-2C4C-4ABB-89A9-18BBC34E6B86}" destId="{D7E7DEE8-39BC-4192-8C75-BDB0F7970B0A}" srcOrd="2" destOrd="0" presId="urn:microsoft.com/office/officeart/2018/2/layout/IconCircleList"/>
    <dgm:cxn modelId="{7E47CC6B-E1C4-4CB7-B2F6-3EEF0217C467}" type="presParOf" srcId="{866D21EF-2C4C-4ABB-89A9-18BBC34E6B86}" destId="{1651C9C3-D8C1-4DB5-92F5-1EE49F1A7C68}" srcOrd="3" destOrd="0" presId="urn:microsoft.com/office/officeart/2018/2/layout/IconCircleList"/>
    <dgm:cxn modelId="{995AF032-807D-43A2-9A4F-46BAD8E91D58}" type="presParOf" srcId="{1B80F763-3AF2-4479-96AB-A2EB91686446}" destId="{24EFE010-17CD-43C5-822C-7D1F5B65B3EB}" srcOrd="7" destOrd="0" presId="urn:microsoft.com/office/officeart/2018/2/layout/IconCircleList"/>
    <dgm:cxn modelId="{8ED5CA69-599D-4A38-851C-4B403ED2B739}" type="presParOf" srcId="{1B80F763-3AF2-4479-96AB-A2EB91686446}" destId="{40BEDE7D-4609-44EA-B748-E079C950999F}" srcOrd="8" destOrd="0" presId="urn:microsoft.com/office/officeart/2018/2/layout/IconCircleList"/>
    <dgm:cxn modelId="{DD6093B3-FD72-4F84-98E7-95D0A73CEF78}" type="presParOf" srcId="{40BEDE7D-4609-44EA-B748-E079C950999F}" destId="{062F228C-5F0C-4520-B65F-FDDA7F7221D3}" srcOrd="0" destOrd="0" presId="urn:microsoft.com/office/officeart/2018/2/layout/IconCircleList"/>
    <dgm:cxn modelId="{4EAD037E-A658-4832-AF4E-66AC36867593}" type="presParOf" srcId="{40BEDE7D-4609-44EA-B748-E079C950999F}" destId="{5CCAC9E6-2161-488E-B880-E8608FEDE0C1}" srcOrd="1" destOrd="0" presId="urn:microsoft.com/office/officeart/2018/2/layout/IconCircleList"/>
    <dgm:cxn modelId="{2C7215A5-6D5A-4DB1-B1CE-EA3A781170CA}" type="presParOf" srcId="{40BEDE7D-4609-44EA-B748-E079C950999F}" destId="{EC0A8B6C-0EDE-456A-98F3-F43E10E2029A}" srcOrd="2" destOrd="0" presId="urn:microsoft.com/office/officeart/2018/2/layout/IconCircleList"/>
    <dgm:cxn modelId="{5BFA08F8-999E-46AE-B0D7-8CB82D834081}" type="presParOf" srcId="{40BEDE7D-4609-44EA-B748-E079C950999F}" destId="{9432EB45-8F7B-4C61-880A-B00CDD1D0975}" srcOrd="3" destOrd="0" presId="urn:microsoft.com/office/officeart/2018/2/layout/IconCircleList"/>
    <dgm:cxn modelId="{FA17CD44-18FF-40EB-8D40-DC452EBA0764}" type="presParOf" srcId="{1B80F763-3AF2-4479-96AB-A2EB91686446}" destId="{9DBE55CE-3302-42ED-94D3-44AC65317475}" srcOrd="9" destOrd="0" presId="urn:microsoft.com/office/officeart/2018/2/layout/IconCircleList"/>
    <dgm:cxn modelId="{E45EB074-1C68-4E62-A96D-F460FB614AB0}" type="presParOf" srcId="{1B80F763-3AF2-4479-96AB-A2EB91686446}" destId="{60851028-9857-432A-9C4D-4FA28862475A}" srcOrd="10" destOrd="0" presId="urn:microsoft.com/office/officeart/2018/2/layout/IconCircleList"/>
    <dgm:cxn modelId="{8A2BFC69-EA4C-42A6-9005-A562AF5FCF8C}" type="presParOf" srcId="{60851028-9857-432A-9C4D-4FA28862475A}" destId="{3B51FC48-7704-43B7-82D7-41DD14D964AD}" srcOrd="0" destOrd="0" presId="urn:microsoft.com/office/officeart/2018/2/layout/IconCircleList"/>
    <dgm:cxn modelId="{1F5B9B9B-F3BF-4154-A185-DA5315CE0C09}" type="presParOf" srcId="{60851028-9857-432A-9C4D-4FA28862475A}" destId="{14FB0F27-116A-4059-8244-AEDB44B81587}" srcOrd="1" destOrd="0" presId="urn:microsoft.com/office/officeart/2018/2/layout/IconCircleList"/>
    <dgm:cxn modelId="{46E37E68-D68F-48A5-B41F-E296AF042D76}" type="presParOf" srcId="{60851028-9857-432A-9C4D-4FA28862475A}" destId="{9DF69F3B-ADA9-43FA-B26A-F59746F11239}" srcOrd="2" destOrd="0" presId="urn:microsoft.com/office/officeart/2018/2/layout/IconCircleList"/>
    <dgm:cxn modelId="{88725BD2-861A-4D00-97AA-31E842D7A9BC}" type="presParOf" srcId="{60851028-9857-432A-9C4D-4FA28862475A}" destId="{D9BF9AFD-80AD-488D-8599-88E1000E1499}"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D20A43E-D157-405D-B1E1-A1DAC68D1453}" type="doc">
      <dgm:prSet loTypeId="urn:microsoft.com/office/officeart/2005/8/layout/process4" loCatId="process" qsTypeId="urn:microsoft.com/office/officeart/2005/8/quickstyle/simple1#210" qsCatId="simple" csTypeId="urn:microsoft.com/office/officeart/2005/8/colors/accent3_2#159" csCatId="accent3" phldr="1"/>
      <dgm:spPr/>
      <dgm:t>
        <a:bodyPr/>
        <a:lstStyle/>
        <a:p>
          <a:endParaRPr lang="en-US"/>
        </a:p>
      </dgm:t>
    </dgm:pt>
    <dgm:pt modelId="{9829A34C-63C8-4B57-9834-42C5BBEDDC2E}">
      <dgm:prSet custT="1"/>
      <dgm:spPr>
        <a:solidFill>
          <a:srgbClr val="7C1890"/>
        </a:solidFill>
      </dgm:spPr>
      <dgm:t>
        <a:bodyPr/>
        <a:lstStyle/>
        <a:p>
          <a:r>
            <a:rPr lang="en-GB" sz="6000"/>
            <a:t>2026-27 Workshops</a:t>
          </a:r>
          <a:endParaRPr lang="en-US" sz="6000"/>
        </a:p>
      </dgm:t>
    </dgm:pt>
    <dgm:pt modelId="{392CCBBC-3947-4D41-8391-AE6156992949}" type="sibTrans" cxnId="{29CB5D2C-4A59-4A1B-BAEF-17F1D50A5B3C}">
      <dgm:prSet/>
      <dgm:spPr/>
      <dgm:t>
        <a:bodyPr/>
        <a:lstStyle/>
        <a:p>
          <a:endParaRPr lang="en-US"/>
        </a:p>
      </dgm:t>
    </dgm:pt>
    <dgm:pt modelId="{02DA0B62-F106-440F-87F4-9C343806FF3A}" type="parTrans" cxnId="{29CB5D2C-4A59-4A1B-BAEF-17F1D50A5B3C}">
      <dgm:prSet/>
      <dgm:spPr/>
      <dgm:t>
        <a:bodyPr/>
        <a:lstStyle/>
        <a:p>
          <a:endParaRPr lang="en-US"/>
        </a:p>
      </dgm:t>
    </dgm:pt>
    <dgm:pt modelId="{7DF4062D-E21B-45B7-A96C-17E69F273520}">
      <dgm:prSet custT="1"/>
      <dgm:spPr/>
      <dgm:t>
        <a:bodyPr/>
        <a:lstStyle/>
        <a:p>
          <a:r>
            <a:rPr lang="en-GB" sz="2600" dirty="0"/>
            <a:t>Sessions can be booked on the Central Booking System via the links provided or you may just turn up on the day. We request that you let us know in case you need to cancel your attendance.</a:t>
          </a:r>
          <a:endParaRPr lang="en-US" sz="2600" dirty="0"/>
        </a:p>
      </dgm:t>
    </dgm:pt>
    <dgm:pt modelId="{B86CD615-30E8-46D3-A254-F057B59355AB}" type="sibTrans" cxnId="{BE462A9E-A9B6-40F2-BB79-B1B658E06391}">
      <dgm:prSet/>
      <dgm:spPr/>
      <dgm:t>
        <a:bodyPr/>
        <a:lstStyle/>
        <a:p>
          <a:endParaRPr lang="en-US"/>
        </a:p>
      </dgm:t>
    </dgm:pt>
    <dgm:pt modelId="{6FFFAF32-7037-4109-B609-BF9CA65CB24B}" type="parTrans" cxnId="{BE462A9E-A9B6-40F2-BB79-B1B658E06391}">
      <dgm:prSet/>
      <dgm:spPr/>
      <dgm:t>
        <a:bodyPr/>
        <a:lstStyle/>
        <a:p>
          <a:endParaRPr lang="en-US"/>
        </a:p>
      </dgm:t>
    </dgm:pt>
    <dgm:pt modelId="{A88E9A53-B031-409C-8F7A-B702CF8B784B}" type="pres">
      <dgm:prSet presAssocID="{CD20A43E-D157-405D-B1E1-A1DAC68D1453}" presName="Name0" presStyleCnt="0">
        <dgm:presLayoutVars>
          <dgm:dir/>
          <dgm:animLvl val="lvl"/>
          <dgm:resizeHandles val="exact"/>
        </dgm:presLayoutVars>
      </dgm:prSet>
      <dgm:spPr/>
    </dgm:pt>
    <dgm:pt modelId="{1DC478F6-5F1A-42F9-BF4E-8ED9984EC513}" type="pres">
      <dgm:prSet presAssocID="{9829A34C-63C8-4B57-9834-42C5BBEDDC2E}" presName="boxAndChildren" presStyleCnt="0"/>
      <dgm:spPr/>
    </dgm:pt>
    <dgm:pt modelId="{B28B958D-D9F3-4A30-B447-10291EDD07D4}" type="pres">
      <dgm:prSet presAssocID="{9829A34C-63C8-4B57-9834-42C5BBEDDC2E}" presName="parentTextBox" presStyleLbl="node1" presStyleIdx="0" presStyleCnt="1"/>
      <dgm:spPr/>
    </dgm:pt>
    <dgm:pt modelId="{8F4C1F23-449E-419B-9E20-A8891ABC408A}" type="pres">
      <dgm:prSet presAssocID="{9829A34C-63C8-4B57-9834-42C5BBEDDC2E}" presName="entireBox" presStyleLbl="node1" presStyleIdx="0" presStyleCnt="1"/>
      <dgm:spPr/>
    </dgm:pt>
    <dgm:pt modelId="{19AC6D00-D56D-4DEE-A595-BDD24AD91FAF}" type="pres">
      <dgm:prSet presAssocID="{9829A34C-63C8-4B57-9834-42C5BBEDDC2E}" presName="descendantBox" presStyleCnt="0"/>
      <dgm:spPr/>
    </dgm:pt>
    <dgm:pt modelId="{75DFB983-FDCE-40B7-8D35-49E11E088B6D}" type="pres">
      <dgm:prSet presAssocID="{7DF4062D-E21B-45B7-A96C-17E69F273520}" presName="childTextBox" presStyleLbl="fgAccFollowNode1" presStyleIdx="0" presStyleCnt="1">
        <dgm:presLayoutVars>
          <dgm:bulletEnabled val="1"/>
        </dgm:presLayoutVars>
      </dgm:prSet>
      <dgm:spPr/>
    </dgm:pt>
  </dgm:ptLst>
  <dgm:cxnLst>
    <dgm:cxn modelId="{29CB5D2C-4A59-4A1B-BAEF-17F1D50A5B3C}" srcId="{CD20A43E-D157-405D-B1E1-A1DAC68D1453}" destId="{9829A34C-63C8-4B57-9834-42C5BBEDDC2E}" srcOrd="0" destOrd="0" parTransId="{02DA0B62-F106-440F-87F4-9C343806FF3A}" sibTransId="{392CCBBC-3947-4D41-8391-AE6156992949}"/>
    <dgm:cxn modelId="{5C52C333-0E39-4991-8D80-77C653816ABC}" type="presOf" srcId="{9829A34C-63C8-4B57-9834-42C5BBEDDC2E}" destId="{B28B958D-D9F3-4A30-B447-10291EDD07D4}" srcOrd="0" destOrd="0" presId="urn:microsoft.com/office/officeart/2005/8/layout/process4"/>
    <dgm:cxn modelId="{F58D4567-251C-4C7A-807E-BA9424CADA7E}" type="presOf" srcId="{CD20A43E-D157-405D-B1E1-A1DAC68D1453}" destId="{A88E9A53-B031-409C-8F7A-B702CF8B784B}" srcOrd="0" destOrd="0" presId="urn:microsoft.com/office/officeart/2005/8/layout/process4"/>
    <dgm:cxn modelId="{55438D81-F326-4696-80C8-122FC9734F6C}" type="presOf" srcId="{7DF4062D-E21B-45B7-A96C-17E69F273520}" destId="{75DFB983-FDCE-40B7-8D35-49E11E088B6D}" srcOrd="0" destOrd="0" presId="urn:microsoft.com/office/officeart/2005/8/layout/process4"/>
    <dgm:cxn modelId="{BE462A9E-A9B6-40F2-BB79-B1B658E06391}" srcId="{9829A34C-63C8-4B57-9834-42C5BBEDDC2E}" destId="{7DF4062D-E21B-45B7-A96C-17E69F273520}" srcOrd="0" destOrd="0" parTransId="{6FFFAF32-7037-4109-B609-BF9CA65CB24B}" sibTransId="{B86CD615-30E8-46D3-A254-F057B59355AB}"/>
    <dgm:cxn modelId="{37E70CD3-60BF-4F94-B7E0-77AD8FFC3019}" type="presOf" srcId="{9829A34C-63C8-4B57-9834-42C5BBEDDC2E}" destId="{8F4C1F23-449E-419B-9E20-A8891ABC408A}" srcOrd="1" destOrd="0" presId="urn:microsoft.com/office/officeart/2005/8/layout/process4"/>
    <dgm:cxn modelId="{BA74F8FD-609C-4EE7-AEE7-92AFFDF7CE0C}" type="presParOf" srcId="{A88E9A53-B031-409C-8F7A-B702CF8B784B}" destId="{1DC478F6-5F1A-42F9-BF4E-8ED9984EC513}" srcOrd="0" destOrd="0" presId="urn:microsoft.com/office/officeart/2005/8/layout/process4"/>
    <dgm:cxn modelId="{51C74E05-E5E7-43E1-A489-661BED06B5AE}" type="presParOf" srcId="{1DC478F6-5F1A-42F9-BF4E-8ED9984EC513}" destId="{B28B958D-D9F3-4A30-B447-10291EDD07D4}" srcOrd="0" destOrd="0" presId="urn:microsoft.com/office/officeart/2005/8/layout/process4"/>
    <dgm:cxn modelId="{0F78B438-1C1C-467E-BB7D-81758DF493ED}" type="presParOf" srcId="{1DC478F6-5F1A-42F9-BF4E-8ED9984EC513}" destId="{8F4C1F23-449E-419B-9E20-A8891ABC408A}" srcOrd="1" destOrd="0" presId="urn:microsoft.com/office/officeart/2005/8/layout/process4"/>
    <dgm:cxn modelId="{66682365-9FE0-4F30-9672-0641576FD305}" type="presParOf" srcId="{1DC478F6-5F1A-42F9-BF4E-8ED9984EC513}" destId="{19AC6D00-D56D-4DEE-A595-BDD24AD91FAF}" srcOrd="2" destOrd="0" presId="urn:microsoft.com/office/officeart/2005/8/layout/process4"/>
    <dgm:cxn modelId="{4ABEDC65-3445-4110-A299-0C5A6AA0DE79}" type="presParOf" srcId="{19AC6D00-D56D-4DEE-A595-BDD24AD91FAF}" destId="{75DFB983-FDCE-40B7-8D35-49E11E088B6D}"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37C3AEC-04FA-4C68-983C-DF46544D225E}" type="doc">
      <dgm:prSet loTypeId="urn:microsoft.com/office/officeart/2005/8/layout/vList2" loCatId="list" qsTypeId="urn:microsoft.com/office/officeart/2005/8/quickstyle/simple1#223" qsCatId="simple" csTypeId="urn:microsoft.com/office/officeart/2005/8/colors/accent5_2#17" csCatId="accent5" phldr="1"/>
      <dgm:spPr/>
      <dgm:t>
        <a:bodyPr/>
        <a:lstStyle/>
        <a:p>
          <a:endParaRPr lang="en-US"/>
        </a:p>
      </dgm:t>
    </dgm:pt>
    <dgm:pt modelId="{D0B8C062-09AB-4310-BAD2-064B426718BC}">
      <dgm:prSet custT="1"/>
      <dgm:spPr/>
      <dgm:t>
        <a:bodyPr/>
        <a:lstStyle/>
        <a:p>
          <a:r>
            <a:rPr lang="en-GB" sz="1400" b="1" dirty="0">
              <a:latin typeface="Open Sans" panose="020B0606030504020204" pitchFamily="34" charset="0"/>
              <a:ea typeface="Open Sans" panose="020B0606030504020204" pitchFamily="34" charset="0"/>
              <a:cs typeface="Open Sans" panose="020B0606030504020204" pitchFamily="34" charset="0"/>
            </a:rPr>
            <a:t>28 September, 2026</a:t>
          </a:r>
          <a:r>
            <a:rPr lang="en-GB" sz="1400" dirty="0">
              <a:latin typeface="Open Sans" panose="020B0606030504020204" pitchFamily="34" charset="0"/>
              <a:ea typeface="Open Sans" panose="020B0606030504020204" pitchFamily="34" charset="0"/>
              <a:cs typeface="Open Sans" panose="020B0606030504020204" pitchFamily="34" charset="0"/>
            </a:rPr>
            <a:t>, 11.00-13.00: Theoretical Frameworks (C.1.18, Ellen Wilkinson)</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44FC5F28-D65A-4EA5-B380-727C93337E7A}" type="parTrans" cxnId="{E28150A4-31B3-48EB-915E-176421030C26}">
      <dgm:prSet/>
      <dgm:spPr/>
      <dgm:t>
        <a:bodyPr/>
        <a:lstStyle/>
        <a:p>
          <a:endParaRPr lang="en-US" sz="1400"/>
        </a:p>
      </dgm:t>
    </dgm:pt>
    <dgm:pt modelId="{E09A9773-4177-4357-A502-952A339865F4}" type="sibTrans" cxnId="{E28150A4-31B3-48EB-915E-176421030C26}">
      <dgm:prSet/>
      <dgm:spPr/>
      <dgm:t>
        <a:bodyPr/>
        <a:lstStyle/>
        <a:p>
          <a:endParaRPr lang="en-US" sz="1400"/>
        </a:p>
      </dgm:t>
    </dgm:pt>
    <dgm:pt modelId="{0BFC733F-6F61-4EA0-AD23-A39321B677B2}">
      <dgm:prSet custT="1"/>
      <dgm:spPr/>
      <dgm:t>
        <a:bodyPr/>
        <a:lstStyle/>
        <a:p>
          <a:r>
            <a:rPr lang="en-GB" sz="1400" b="1" dirty="0"/>
            <a:t>05 October</a:t>
          </a:r>
          <a:r>
            <a:rPr lang="en-GB" sz="1400" dirty="0"/>
            <a:t>, 11:00-13:00: Textual Analysis (C.1.18, Ellen Wilkinson)</a:t>
          </a:r>
          <a:endParaRPr lang="en-US" sz="1400" dirty="0"/>
        </a:p>
      </dgm:t>
    </dgm:pt>
    <dgm:pt modelId="{D9978DDE-623C-4C88-92F2-2E6784514C5A}" type="parTrans" cxnId="{0F235E68-53A4-4F73-9A9E-979069306E69}">
      <dgm:prSet/>
      <dgm:spPr/>
      <dgm:t>
        <a:bodyPr/>
        <a:lstStyle/>
        <a:p>
          <a:endParaRPr lang="en-US" sz="1400"/>
        </a:p>
      </dgm:t>
    </dgm:pt>
    <dgm:pt modelId="{C68B0218-5E92-49E7-ABA7-2CAB4627CD33}" type="sibTrans" cxnId="{0F235E68-53A4-4F73-9A9E-979069306E69}">
      <dgm:prSet/>
      <dgm:spPr/>
      <dgm:t>
        <a:bodyPr/>
        <a:lstStyle/>
        <a:p>
          <a:endParaRPr lang="en-US" sz="1400"/>
        </a:p>
      </dgm:t>
    </dgm:pt>
    <dgm:pt modelId="{4C231416-5883-4A29-BDD3-3BCBB6560D18}">
      <dgm:prSet custT="1"/>
      <dgm:spPr/>
      <dgm:t>
        <a:bodyPr/>
        <a:lstStyle/>
        <a:p>
          <a:r>
            <a:rPr lang="en-GB" sz="1400" b="1" dirty="0"/>
            <a:t>12 October</a:t>
          </a:r>
          <a:r>
            <a:rPr lang="en-GB" sz="1400" dirty="0"/>
            <a:t>, 11:00-13:00: Introduction to Post-colonial Theory (C.1.18, Ellen Wilkinson)</a:t>
          </a:r>
          <a:endParaRPr lang="en-US" sz="1400" dirty="0"/>
        </a:p>
      </dgm:t>
    </dgm:pt>
    <dgm:pt modelId="{D07F2433-3EE1-4D02-8784-C92DB069A14D}" type="parTrans" cxnId="{B3EF3FD2-B841-4A12-896B-306A3F123019}">
      <dgm:prSet/>
      <dgm:spPr/>
      <dgm:t>
        <a:bodyPr/>
        <a:lstStyle/>
        <a:p>
          <a:endParaRPr lang="en-US" sz="1400"/>
        </a:p>
      </dgm:t>
    </dgm:pt>
    <dgm:pt modelId="{F093B777-836B-4B7C-BF28-FEEFA740B646}" type="sibTrans" cxnId="{B3EF3FD2-B841-4A12-896B-306A3F123019}">
      <dgm:prSet/>
      <dgm:spPr/>
      <dgm:t>
        <a:bodyPr/>
        <a:lstStyle/>
        <a:p>
          <a:endParaRPr lang="en-US" sz="1400"/>
        </a:p>
      </dgm:t>
    </dgm:pt>
    <dgm:pt modelId="{FA951DF2-7C22-4D48-81AA-5DDD03D1F484}">
      <dgm:prSet custT="1"/>
      <dgm:spPr/>
      <dgm:t>
        <a:bodyPr/>
        <a:lstStyle/>
        <a:p>
          <a:r>
            <a:rPr lang="en-GB" sz="1400" b="1" dirty="0"/>
            <a:t>19 October</a:t>
          </a:r>
          <a:r>
            <a:rPr lang="en-GB" sz="1400" dirty="0"/>
            <a:t>, 11:00-13:00: Narrative as Research Method (C.1.18, Ellen Wilkinson)</a:t>
          </a:r>
          <a:endParaRPr lang="en-US" sz="1400" dirty="0"/>
        </a:p>
      </dgm:t>
    </dgm:pt>
    <dgm:pt modelId="{CC474614-14B6-416F-9B0D-0DDADE46FB55}" type="parTrans" cxnId="{8420A96C-1D3A-4BE9-AC3F-8A548200EFCF}">
      <dgm:prSet/>
      <dgm:spPr/>
      <dgm:t>
        <a:bodyPr/>
        <a:lstStyle/>
        <a:p>
          <a:endParaRPr lang="en-US" sz="1400"/>
        </a:p>
      </dgm:t>
    </dgm:pt>
    <dgm:pt modelId="{E8B55E47-DB61-4F0B-A668-FBBF3C403687}" type="sibTrans" cxnId="{8420A96C-1D3A-4BE9-AC3F-8A548200EFCF}">
      <dgm:prSet/>
      <dgm:spPr/>
      <dgm:t>
        <a:bodyPr/>
        <a:lstStyle/>
        <a:p>
          <a:endParaRPr lang="en-US" sz="1400"/>
        </a:p>
      </dgm:t>
    </dgm:pt>
    <dgm:pt modelId="{0B46B725-49C4-4105-867B-9E306B3EAF20}">
      <dgm:prSet custT="1"/>
      <dgm:spPr/>
      <dgm:t>
        <a:bodyPr/>
        <a:lstStyle/>
        <a:p>
          <a:r>
            <a:rPr lang="en-GB" sz="1400" b="1" dirty="0"/>
            <a:t>09 November</a:t>
          </a:r>
          <a:r>
            <a:rPr lang="en-GB" sz="1400" dirty="0"/>
            <a:t>, 11:00-13:00: Using World Literature (C.1.18, Ellen Wilkinson)</a:t>
          </a:r>
          <a:endParaRPr lang="en-US" sz="1400" dirty="0"/>
        </a:p>
      </dgm:t>
    </dgm:pt>
    <dgm:pt modelId="{596E3812-F86A-4798-9374-8DFE2D98B0FC}" type="parTrans" cxnId="{A10CEEDD-1A41-42B9-8247-6F1BEC98BAE4}">
      <dgm:prSet/>
      <dgm:spPr/>
      <dgm:t>
        <a:bodyPr/>
        <a:lstStyle/>
        <a:p>
          <a:endParaRPr lang="en-US" sz="1400"/>
        </a:p>
      </dgm:t>
    </dgm:pt>
    <dgm:pt modelId="{7E6C0BFB-14E4-49CE-ACD5-C954EE224AFF}" type="sibTrans" cxnId="{A10CEEDD-1A41-42B9-8247-6F1BEC98BAE4}">
      <dgm:prSet/>
      <dgm:spPr/>
      <dgm:t>
        <a:bodyPr/>
        <a:lstStyle/>
        <a:p>
          <a:endParaRPr lang="en-US" sz="1400"/>
        </a:p>
      </dgm:t>
    </dgm:pt>
    <dgm:pt modelId="{B6E999BD-683C-461D-B3D2-8CB12B3D5A77}">
      <dgm:prSet custT="1"/>
      <dgm:spPr/>
      <dgm:t>
        <a:bodyPr/>
        <a:lstStyle/>
        <a:p>
          <a:r>
            <a:rPr lang="en-GB" sz="1400" b="1" dirty="0"/>
            <a:t>16 November</a:t>
          </a:r>
          <a:r>
            <a:rPr lang="en-GB" sz="1400" dirty="0"/>
            <a:t>, 11.00-13.00: Thematic Analysis (C.1.18, Ellen Wilkinson)</a:t>
          </a:r>
          <a:endParaRPr lang="en-US" sz="1400" dirty="0"/>
        </a:p>
      </dgm:t>
    </dgm:pt>
    <dgm:pt modelId="{0DFB78EE-DF6C-4FFA-B830-7DAD76CAE272}" type="parTrans" cxnId="{98989F7C-7B2D-474F-BB8B-B1A66BA31BC8}">
      <dgm:prSet/>
      <dgm:spPr/>
      <dgm:t>
        <a:bodyPr/>
        <a:lstStyle/>
        <a:p>
          <a:endParaRPr lang="en-US" sz="1400"/>
        </a:p>
      </dgm:t>
    </dgm:pt>
    <dgm:pt modelId="{CCE1DC5A-1EF0-479B-9EC7-143E34FD1667}" type="sibTrans" cxnId="{98989F7C-7B2D-474F-BB8B-B1A66BA31BC8}">
      <dgm:prSet/>
      <dgm:spPr/>
      <dgm:t>
        <a:bodyPr/>
        <a:lstStyle/>
        <a:p>
          <a:endParaRPr lang="en-US" sz="1400"/>
        </a:p>
      </dgm:t>
    </dgm:pt>
    <dgm:pt modelId="{CE7D8ACF-0B2C-49C9-A251-FA1E1357DA70}">
      <dgm:prSet custT="1"/>
      <dgm:spPr/>
      <dgm:t>
        <a:bodyPr/>
        <a:lstStyle/>
        <a:p>
          <a:r>
            <a:rPr lang="en-GB" sz="1400" b="1" dirty="0"/>
            <a:t>23 November</a:t>
          </a:r>
          <a:r>
            <a:rPr lang="en-GB" sz="1400" dirty="0"/>
            <a:t>, 11.00-13.00: Researching Human Rights (A4, Sam Alex)</a:t>
          </a:r>
          <a:endParaRPr lang="en-US" sz="1400" dirty="0"/>
        </a:p>
      </dgm:t>
    </dgm:pt>
    <dgm:pt modelId="{F4A70C63-8D75-4EA1-9672-84A3ED9F398A}" type="parTrans" cxnId="{D01449BC-6370-44AA-95F0-F36B83B9CDAB}">
      <dgm:prSet/>
      <dgm:spPr/>
      <dgm:t>
        <a:bodyPr/>
        <a:lstStyle/>
        <a:p>
          <a:endParaRPr lang="en-US" sz="1400"/>
        </a:p>
      </dgm:t>
    </dgm:pt>
    <dgm:pt modelId="{B1742349-21E8-41A5-A2BB-7374FA807D4F}" type="sibTrans" cxnId="{D01449BC-6370-44AA-95F0-F36B83B9CDAB}">
      <dgm:prSet/>
      <dgm:spPr/>
      <dgm:t>
        <a:bodyPr/>
        <a:lstStyle/>
        <a:p>
          <a:endParaRPr lang="en-US" sz="1400"/>
        </a:p>
      </dgm:t>
    </dgm:pt>
    <dgm:pt modelId="{8813133D-9A19-4957-83D2-7903C7405752}">
      <dgm:prSet custT="1"/>
      <dgm:spPr/>
      <dgm:t>
        <a:bodyPr/>
        <a:lstStyle/>
        <a:p>
          <a:r>
            <a:rPr lang="en-GB" sz="1400" b="1" dirty="0"/>
            <a:t>30 November</a:t>
          </a:r>
          <a:r>
            <a:rPr lang="en-GB" sz="1400" dirty="0"/>
            <a:t>, 11.00-13.00: Discourse Analysis (A4, Sam Alex)</a:t>
          </a:r>
          <a:endParaRPr lang="en-US" sz="1400" dirty="0"/>
        </a:p>
      </dgm:t>
    </dgm:pt>
    <dgm:pt modelId="{7F8A64EE-AF77-406F-B932-E88812A9551E}" type="parTrans" cxnId="{8A6EB707-C4B2-483F-91F8-5BDE2EBED247}">
      <dgm:prSet/>
      <dgm:spPr/>
      <dgm:t>
        <a:bodyPr/>
        <a:lstStyle/>
        <a:p>
          <a:endParaRPr lang="en-US" sz="1400"/>
        </a:p>
      </dgm:t>
    </dgm:pt>
    <dgm:pt modelId="{E8B1B502-308D-40A9-801A-8AA5EC45C9B0}" type="sibTrans" cxnId="{8A6EB707-C4B2-483F-91F8-5BDE2EBED247}">
      <dgm:prSet/>
      <dgm:spPr/>
      <dgm:t>
        <a:bodyPr/>
        <a:lstStyle/>
        <a:p>
          <a:endParaRPr lang="en-US" sz="1400"/>
        </a:p>
      </dgm:t>
    </dgm:pt>
    <dgm:pt modelId="{D0075BBD-EACA-41F3-A083-CBF49AD2371C}">
      <dgm:prSet custT="1"/>
      <dgm:spPr/>
      <dgm:t>
        <a:bodyPr/>
        <a:lstStyle/>
        <a:p>
          <a:r>
            <a:rPr lang="en-GB" sz="1400" b="1" dirty="0"/>
            <a:t>07 December</a:t>
          </a:r>
          <a:r>
            <a:rPr lang="en-GB" sz="1400" dirty="0"/>
            <a:t>, 11.00-13.00: Discourse Analysis and Language (C.1.18, Ellen Wilkinson) </a:t>
          </a:r>
          <a:endParaRPr lang="en-US" sz="1400" dirty="0"/>
        </a:p>
      </dgm:t>
    </dgm:pt>
    <dgm:pt modelId="{B3C76CFA-92E5-4633-ACC1-87177A4F817A}" type="parTrans" cxnId="{218F26FB-7025-416D-A87E-9537B6922D80}">
      <dgm:prSet/>
      <dgm:spPr/>
      <dgm:t>
        <a:bodyPr/>
        <a:lstStyle/>
        <a:p>
          <a:endParaRPr lang="en-US" sz="1400"/>
        </a:p>
      </dgm:t>
    </dgm:pt>
    <dgm:pt modelId="{7F1BCEDE-6999-416E-9260-876D92FAC8E8}" type="sibTrans" cxnId="{218F26FB-7025-416D-A87E-9537B6922D80}">
      <dgm:prSet/>
      <dgm:spPr/>
      <dgm:t>
        <a:bodyPr/>
        <a:lstStyle/>
        <a:p>
          <a:endParaRPr lang="en-US" sz="1400"/>
        </a:p>
      </dgm:t>
    </dgm:pt>
    <dgm:pt modelId="{63723F0F-D63D-4C38-A1AF-9A7C5EFA0570}">
      <dgm:prSet custT="1"/>
      <dgm:spPr/>
      <dgm:t>
        <a:bodyPr/>
        <a:lstStyle/>
        <a:p>
          <a:r>
            <a:rPr lang="en-GB" sz="1400" b="1" dirty="0"/>
            <a:t>14 December</a:t>
          </a:r>
          <a:r>
            <a:rPr lang="en-GB" sz="1400" dirty="0"/>
            <a:t>, 11.00-13.00 Discourse Analysis - Terminology and Methods (C.1.18, Ellen Wilkinson) </a:t>
          </a:r>
          <a:endParaRPr lang="en-US" sz="1400" dirty="0"/>
        </a:p>
      </dgm:t>
    </dgm:pt>
    <dgm:pt modelId="{BE2F9694-6018-47F3-B068-F7A6F362373C}" type="parTrans" cxnId="{4C72626A-5B44-4DC4-AB38-E7118686EA50}">
      <dgm:prSet/>
      <dgm:spPr/>
      <dgm:t>
        <a:bodyPr/>
        <a:lstStyle/>
        <a:p>
          <a:endParaRPr lang="en-US" sz="1400"/>
        </a:p>
      </dgm:t>
    </dgm:pt>
    <dgm:pt modelId="{9D722772-261F-4CE3-90D2-89C2F1AEAA64}" type="sibTrans" cxnId="{4C72626A-5B44-4DC4-AB38-E7118686EA50}">
      <dgm:prSet/>
      <dgm:spPr/>
      <dgm:t>
        <a:bodyPr/>
        <a:lstStyle/>
        <a:p>
          <a:endParaRPr lang="en-US" sz="1400"/>
        </a:p>
      </dgm:t>
    </dgm:pt>
    <dgm:pt modelId="{C93890DE-3EAE-485C-8ADD-C4EEBF64CE5E}" type="pres">
      <dgm:prSet presAssocID="{837C3AEC-04FA-4C68-983C-DF46544D225E}" presName="linear" presStyleCnt="0">
        <dgm:presLayoutVars>
          <dgm:animLvl val="lvl"/>
          <dgm:resizeHandles val="exact"/>
        </dgm:presLayoutVars>
      </dgm:prSet>
      <dgm:spPr/>
    </dgm:pt>
    <dgm:pt modelId="{5338DB55-5044-4CCC-871A-243862E238B6}" type="pres">
      <dgm:prSet presAssocID="{D0B8C062-09AB-4310-BAD2-064B426718BC}" presName="parentText" presStyleLbl="node1" presStyleIdx="0" presStyleCnt="10" custLinFactY="1025" custLinFactNeighborY="100000">
        <dgm:presLayoutVars>
          <dgm:chMax val="0"/>
          <dgm:bulletEnabled val="1"/>
        </dgm:presLayoutVars>
      </dgm:prSet>
      <dgm:spPr/>
    </dgm:pt>
    <dgm:pt modelId="{7668592F-D530-4128-920F-D7F40D7654F7}" type="pres">
      <dgm:prSet presAssocID="{E09A9773-4177-4357-A502-952A339865F4}" presName="spacer" presStyleCnt="0"/>
      <dgm:spPr/>
    </dgm:pt>
    <dgm:pt modelId="{6E61138C-0598-466B-95B9-1867C899A88A}" type="pres">
      <dgm:prSet presAssocID="{0BFC733F-6F61-4EA0-AD23-A39321B677B2}" presName="parentText" presStyleLbl="node1" presStyleIdx="1" presStyleCnt="10">
        <dgm:presLayoutVars>
          <dgm:chMax val="0"/>
          <dgm:bulletEnabled val="1"/>
        </dgm:presLayoutVars>
      </dgm:prSet>
      <dgm:spPr/>
    </dgm:pt>
    <dgm:pt modelId="{6A7F47E7-3E22-4A47-BE81-487A80840818}" type="pres">
      <dgm:prSet presAssocID="{C68B0218-5E92-49E7-ABA7-2CAB4627CD33}" presName="spacer" presStyleCnt="0"/>
      <dgm:spPr/>
    </dgm:pt>
    <dgm:pt modelId="{666325B6-62C8-4740-B276-56B226FC2985}" type="pres">
      <dgm:prSet presAssocID="{4C231416-5883-4A29-BDD3-3BCBB6560D18}" presName="parentText" presStyleLbl="node1" presStyleIdx="2" presStyleCnt="10">
        <dgm:presLayoutVars>
          <dgm:chMax val="0"/>
          <dgm:bulletEnabled val="1"/>
        </dgm:presLayoutVars>
      </dgm:prSet>
      <dgm:spPr/>
    </dgm:pt>
    <dgm:pt modelId="{32FFAFBB-1EA4-483D-8703-F1863A841D54}" type="pres">
      <dgm:prSet presAssocID="{F093B777-836B-4B7C-BF28-FEEFA740B646}" presName="spacer" presStyleCnt="0"/>
      <dgm:spPr/>
    </dgm:pt>
    <dgm:pt modelId="{83646C10-E8B0-47AB-BA02-C9BEEB98756F}" type="pres">
      <dgm:prSet presAssocID="{FA951DF2-7C22-4D48-81AA-5DDD03D1F484}" presName="parentText" presStyleLbl="node1" presStyleIdx="3" presStyleCnt="10">
        <dgm:presLayoutVars>
          <dgm:chMax val="0"/>
          <dgm:bulletEnabled val="1"/>
        </dgm:presLayoutVars>
      </dgm:prSet>
      <dgm:spPr/>
    </dgm:pt>
    <dgm:pt modelId="{60269D7B-1552-4B6E-9754-D40C0FDE409E}" type="pres">
      <dgm:prSet presAssocID="{E8B55E47-DB61-4F0B-A668-FBBF3C403687}" presName="spacer" presStyleCnt="0"/>
      <dgm:spPr/>
    </dgm:pt>
    <dgm:pt modelId="{43317990-904E-40BA-948A-7996DEFC7C37}" type="pres">
      <dgm:prSet presAssocID="{0B46B725-49C4-4105-867B-9E306B3EAF20}" presName="parentText" presStyleLbl="node1" presStyleIdx="4" presStyleCnt="10">
        <dgm:presLayoutVars>
          <dgm:chMax val="0"/>
          <dgm:bulletEnabled val="1"/>
        </dgm:presLayoutVars>
      </dgm:prSet>
      <dgm:spPr/>
    </dgm:pt>
    <dgm:pt modelId="{3BDA64E4-273B-42CA-A2F1-9ED6BFD1D13F}" type="pres">
      <dgm:prSet presAssocID="{7E6C0BFB-14E4-49CE-ACD5-C954EE224AFF}" presName="spacer" presStyleCnt="0"/>
      <dgm:spPr/>
    </dgm:pt>
    <dgm:pt modelId="{24F39A84-A07C-4509-A560-1E5662F287CD}" type="pres">
      <dgm:prSet presAssocID="{B6E999BD-683C-461D-B3D2-8CB12B3D5A77}" presName="parentText" presStyleLbl="node1" presStyleIdx="5" presStyleCnt="10">
        <dgm:presLayoutVars>
          <dgm:chMax val="0"/>
          <dgm:bulletEnabled val="1"/>
        </dgm:presLayoutVars>
      </dgm:prSet>
      <dgm:spPr/>
    </dgm:pt>
    <dgm:pt modelId="{2BACC24C-5F1E-4015-9A75-120B9A0F4142}" type="pres">
      <dgm:prSet presAssocID="{CCE1DC5A-1EF0-479B-9EC7-143E34FD1667}" presName="spacer" presStyleCnt="0"/>
      <dgm:spPr/>
    </dgm:pt>
    <dgm:pt modelId="{67D03121-8522-487E-8907-593210CEC6D5}" type="pres">
      <dgm:prSet presAssocID="{CE7D8ACF-0B2C-49C9-A251-FA1E1357DA70}" presName="parentText" presStyleLbl="node1" presStyleIdx="6" presStyleCnt="10">
        <dgm:presLayoutVars>
          <dgm:chMax val="0"/>
          <dgm:bulletEnabled val="1"/>
        </dgm:presLayoutVars>
      </dgm:prSet>
      <dgm:spPr/>
    </dgm:pt>
    <dgm:pt modelId="{D8F41039-FDCC-4A64-8A75-A503E52F4D47}" type="pres">
      <dgm:prSet presAssocID="{B1742349-21E8-41A5-A2BB-7374FA807D4F}" presName="spacer" presStyleCnt="0"/>
      <dgm:spPr/>
    </dgm:pt>
    <dgm:pt modelId="{09A66AFE-A328-4279-8C87-30662EDACC00}" type="pres">
      <dgm:prSet presAssocID="{8813133D-9A19-4957-83D2-7903C7405752}" presName="parentText" presStyleLbl="node1" presStyleIdx="7" presStyleCnt="10">
        <dgm:presLayoutVars>
          <dgm:chMax val="0"/>
          <dgm:bulletEnabled val="1"/>
        </dgm:presLayoutVars>
      </dgm:prSet>
      <dgm:spPr/>
    </dgm:pt>
    <dgm:pt modelId="{270A7622-7E60-4F36-AF5E-354F6878A52E}" type="pres">
      <dgm:prSet presAssocID="{E8B1B502-308D-40A9-801A-8AA5EC45C9B0}" presName="spacer" presStyleCnt="0"/>
      <dgm:spPr/>
    </dgm:pt>
    <dgm:pt modelId="{813D2DB8-0689-44EE-8640-FB32470D048B}" type="pres">
      <dgm:prSet presAssocID="{D0075BBD-EACA-41F3-A083-CBF49AD2371C}" presName="parentText" presStyleLbl="node1" presStyleIdx="8" presStyleCnt="10">
        <dgm:presLayoutVars>
          <dgm:chMax val="0"/>
          <dgm:bulletEnabled val="1"/>
        </dgm:presLayoutVars>
      </dgm:prSet>
      <dgm:spPr/>
    </dgm:pt>
    <dgm:pt modelId="{19835AA8-C301-4F39-A41C-CB091D3B35F7}" type="pres">
      <dgm:prSet presAssocID="{7F1BCEDE-6999-416E-9260-876D92FAC8E8}" presName="spacer" presStyleCnt="0"/>
      <dgm:spPr/>
    </dgm:pt>
    <dgm:pt modelId="{589B5E46-947D-491A-8725-C1CE862691F0}" type="pres">
      <dgm:prSet presAssocID="{63723F0F-D63D-4C38-A1AF-9A7C5EFA0570}" presName="parentText" presStyleLbl="node1" presStyleIdx="9" presStyleCnt="10">
        <dgm:presLayoutVars>
          <dgm:chMax val="0"/>
          <dgm:bulletEnabled val="1"/>
        </dgm:presLayoutVars>
      </dgm:prSet>
      <dgm:spPr/>
    </dgm:pt>
  </dgm:ptLst>
  <dgm:cxnLst>
    <dgm:cxn modelId="{8A6EB707-C4B2-483F-91F8-5BDE2EBED247}" srcId="{837C3AEC-04FA-4C68-983C-DF46544D225E}" destId="{8813133D-9A19-4957-83D2-7903C7405752}" srcOrd="7" destOrd="0" parTransId="{7F8A64EE-AF77-406F-B932-E88812A9551E}" sibTransId="{E8B1B502-308D-40A9-801A-8AA5EC45C9B0}"/>
    <dgm:cxn modelId="{EF7FE20F-8DA4-4988-AD18-3CE9AD46F9B1}" type="presOf" srcId="{0BFC733F-6F61-4EA0-AD23-A39321B677B2}" destId="{6E61138C-0598-466B-95B9-1867C899A88A}" srcOrd="0" destOrd="0" presId="urn:microsoft.com/office/officeart/2005/8/layout/vList2"/>
    <dgm:cxn modelId="{27AB3241-6CA2-4AB7-8355-213CBBAF88AB}" type="presOf" srcId="{CE7D8ACF-0B2C-49C9-A251-FA1E1357DA70}" destId="{67D03121-8522-487E-8907-593210CEC6D5}" srcOrd="0" destOrd="0" presId="urn:microsoft.com/office/officeart/2005/8/layout/vList2"/>
    <dgm:cxn modelId="{A1A00F44-7F22-4279-88BF-05024A6A1C7F}" type="presOf" srcId="{D0B8C062-09AB-4310-BAD2-064B426718BC}" destId="{5338DB55-5044-4CCC-871A-243862E238B6}" srcOrd="0" destOrd="0" presId="urn:microsoft.com/office/officeart/2005/8/layout/vList2"/>
    <dgm:cxn modelId="{BEB3BD61-2662-4145-8C5C-835F6B37D352}" type="presOf" srcId="{837C3AEC-04FA-4C68-983C-DF46544D225E}" destId="{C93890DE-3EAE-485C-8ADD-C4EEBF64CE5E}" srcOrd="0" destOrd="0" presId="urn:microsoft.com/office/officeart/2005/8/layout/vList2"/>
    <dgm:cxn modelId="{0F235E68-53A4-4F73-9A9E-979069306E69}" srcId="{837C3AEC-04FA-4C68-983C-DF46544D225E}" destId="{0BFC733F-6F61-4EA0-AD23-A39321B677B2}" srcOrd="1" destOrd="0" parTransId="{D9978DDE-623C-4C88-92F2-2E6784514C5A}" sibTransId="{C68B0218-5E92-49E7-ABA7-2CAB4627CD33}"/>
    <dgm:cxn modelId="{14BB366A-B6E2-4B2A-979F-82CF78733C27}" type="presOf" srcId="{0B46B725-49C4-4105-867B-9E306B3EAF20}" destId="{43317990-904E-40BA-948A-7996DEFC7C37}" srcOrd="0" destOrd="0" presId="urn:microsoft.com/office/officeart/2005/8/layout/vList2"/>
    <dgm:cxn modelId="{4C72626A-5B44-4DC4-AB38-E7118686EA50}" srcId="{837C3AEC-04FA-4C68-983C-DF46544D225E}" destId="{63723F0F-D63D-4C38-A1AF-9A7C5EFA0570}" srcOrd="9" destOrd="0" parTransId="{BE2F9694-6018-47F3-B068-F7A6F362373C}" sibTransId="{9D722772-261F-4CE3-90D2-89C2F1AEAA64}"/>
    <dgm:cxn modelId="{8420A96C-1D3A-4BE9-AC3F-8A548200EFCF}" srcId="{837C3AEC-04FA-4C68-983C-DF46544D225E}" destId="{FA951DF2-7C22-4D48-81AA-5DDD03D1F484}" srcOrd="3" destOrd="0" parTransId="{CC474614-14B6-416F-9B0D-0DDADE46FB55}" sibTransId="{E8B55E47-DB61-4F0B-A668-FBBF3C403687}"/>
    <dgm:cxn modelId="{98989F7C-7B2D-474F-BB8B-B1A66BA31BC8}" srcId="{837C3AEC-04FA-4C68-983C-DF46544D225E}" destId="{B6E999BD-683C-461D-B3D2-8CB12B3D5A77}" srcOrd="5" destOrd="0" parTransId="{0DFB78EE-DF6C-4FFA-B830-7DAD76CAE272}" sibTransId="{CCE1DC5A-1EF0-479B-9EC7-143E34FD1667}"/>
    <dgm:cxn modelId="{381C7293-E349-403E-A9D6-8559E7A05E64}" type="presOf" srcId="{63723F0F-D63D-4C38-A1AF-9A7C5EFA0570}" destId="{589B5E46-947D-491A-8725-C1CE862691F0}" srcOrd="0" destOrd="0" presId="urn:microsoft.com/office/officeart/2005/8/layout/vList2"/>
    <dgm:cxn modelId="{E28150A4-31B3-48EB-915E-176421030C26}" srcId="{837C3AEC-04FA-4C68-983C-DF46544D225E}" destId="{D0B8C062-09AB-4310-BAD2-064B426718BC}" srcOrd="0" destOrd="0" parTransId="{44FC5F28-D65A-4EA5-B380-727C93337E7A}" sibTransId="{E09A9773-4177-4357-A502-952A339865F4}"/>
    <dgm:cxn modelId="{5281DAA9-17FA-4AA5-AC49-7C9C92862D5C}" type="presOf" srcId="{8813133D-9A19-4957-83D2-7903C7405752}" destId="{09A66AFE-A328-4279-8C87-30662EDACC00}" srcOrd="0" destOrd="0" presId="urn:microsoft.com/office/officeart/2005/8/layout/vList2"/>
    <dgm:cxn modelId="{3A395BB7-80AD-4E6C-9BF8-AC5A53DA4BA1}" type="presOf" srcId="{FA951DF2-7C22-4D48-81AA-5DDD03D1F484}" destId="{83646C10-E8B0-47AB-BA02-C9BEEB98756F}" srcOrd="0" destOrd="0" presId="urn:microsoft.com/office/officeart/2005/8/layout/vList2"/>
    <dgm:cxn modelId="{D01449BC-6370-44AA-95F0-F36B83B9CDAB}" srcId="{837C3AEC-04FA-4C68-983C-DF46544D225E}" destId="{CE7D8ACF-0B2C-49C9-A251-FA1E1357DA70}" srcOrd="6" destOrd="0" parTransId="{F4A70C63-8D75-4EA1-9672-84A3ED9F398A}" sibTransId="{B1742349-21E8-41A5-A2BB-7374FA807D4F}"/>
    <dgm:cxn modelId="{260DA3BE-4150-43AD-A8CD-0D132B0E8854}" type="presOf" srcId="{B6E999BD-683C-461D-B3D2-8CB12B3D5A77}" destId="{24F39A84-A07C-4509-A560-1E5662F287CD}" srcOrd="0" destOrd="0" presId="urn:microsoft.com/office/officeart/2005/8/layout/vList2"/>
    <dgm:cxn modelId="{472A80CB-7969-4350-A1DC-9A4BB0BF61E5}" type="presOf" srcId="{4C231416-5883-4A29-BDD3-3BCBB6560D18}" destId="{666325B6-62C8-4740-B276-56B226FC2985}" srcOrd="0" destOrd="0" presId="urn:microsoft.com/office/officeart/2005/8/layout/vList2"/>
    <dgm:cxn modelId="{B3EF3FD2-B841-4A12-896B-306A3F123019}" srcId="{837C3AEC-04FA-4C68-983C-DF46544D225E}" destId="{4C231416-5883-4A29-BDD3-3BCBB6560D18}" srcOrd="2" destOrd="0" parTransId="{D07F2433-3EE1-4D02-8784-C92DB069A14D}" sibTransId="{F093B777-836B-4B7C-BF28-FEEFA740B646}"/>
    <dgm:cxn modelId="{A10CEEDD-1A41-42B9-8247-6F1BEC98BAE4}" srcId="{837C3AEC-04FA-4C68-983C-DF46544D225E}" destId="{0B46B725-49C4-4105-867B-9E306B3EAF20}" srcOrd="4" destOrd="0" parTransId="{596E3812-F86A-4798-9374-8DFE2D98B0FC}" sibTransId="{7E6C0BFB-14E4-49CE-ACD5-C954EE224AFF}"/>
    <dgm:cxn modelId="{EF4A26E3-E948-4CE8-ACCA-6C7CF542D590}" type="presOf" srcId="{D0075BBD-EACA-41F3-A083-CBF49AD2371C}" destId="{813D2DB8-0689-44EE-8640-FB32470D048B}" srcOrd="0" destOrd="0" presId="urn:microsoft.com/office/officeart/2005/8/layout/vList2"/>
    <dgm:cxn modelId="{218F26FB-7025-416D-A87E-9537B6922D80}" srcId="{837C3AEC-04FA-4C68-983C-DF46544D225E}" destId="{D0075BBD-EACA-41F3-A083-CBF49AD2371C}" srcOrd="8" destOrd="0" parTransId="{B3C76CFA-92E5-4633-ACC1-87177A4F817A}" sibTransId="{7F1BCEDE-6999-416E-9260-876D92FAC8E8}"/>
    <dgm:cxn modelId="{EC1E4226-EEA0-4859-8126-CD01EC884F41}" type="presParOf" srcId="{C93890DE-3EAE-485C-8ADD-C4EEBF64CE5E}" destId="{5338DB55-5044-4CCC-871A-243862E238B6}" srcOrd="0" destOrd="0" presId="urn:microsoft.com/office/officeart/2005/8/layout/vList2"/>
    <dgm:cxn modelId="{032F9556-7995-4F2D-ABF3-B4DCCC29E5A3}" type="presParOf" srcId="{C93890DE-3EAE-485C-8ADD-C4EEBF64CE5E}" destId="{7668592F-D530-4128-920F-D7F40D7654F7}" srcOrd="1" destOrd="0" presId="urn:microsoft.com/office/officeart/2005/8/layout/vList2"/>
    <dgm:cxn modelId="{739C495C-1BFC-400F-BBE6-2FDE27F2D42B}" type="presParOf" srcId="{C93890DE-3EAE-485C-8ADD-C4EEBF64CE5E}" destId="{6E61138C-0598-466B-95B9-1867C899A88A}" srcOrd="2" destOrd="0" presId="urn:microsoft.com/office/officeart/2005/8/layout/vList2"/>
    <dgm:cxn modelId="{A2DE2792-42DB-4684-A4E0-3690EADDBD30}" type="presParOf" srcId="{C93890DE-3EAE-485C-8ADD-C4EEBF64CE5E}" destId="{6A7F47E7-3E22-4A47-BE81-487A80840818}" srcOrd="3" destOrd="0" presId="urn:microsoft.com/office/officeart/2005/8/layout/vList2"/>
    <dgm:cxn modelId="{DB1E151C-26D2-4948-AB74-539169D38184}" type="presParOf" srcId="{C93890DE-3EAE-485C-8ADD-C4EEBF64CE5E}" destId="{666325B6-62C8-4740-B276-56B226FC2985}" srcOrd="4" destOrd="0" presId="urn:microsoft.com/office/officeart/2005/8/layout/vList2"/>
    <dgm:cxn modelId="{90499FBB-312C-4CE4-9D60-2F81AE7315A1}" type="presParOf" srcId="{C93890DE-3EAE-485C-8ADD-C4EEBF64CE5E}" destId="{32FFAFBB-1EA4-483D-8703-F1863A841D54}" srcOrd="5" destOrd="0" presId="urn:microsoft.com/office/officeart/2005/8/layout/vList2"/>
    <dgm:cxn modelId="{59908A2B-A34E-43F0-95A2-BCF692DEC0E2}" type="presParOf" srcId="{C93890DE-3EAE-485C-8ADD-C4EEBF64CE5E}" destId="{83646C10-E8B0-47AB-BA02-C9BEEB98756F}" srcOrd="6" destOrd="0" presId="urn:microsoft.com/office/officeart/2005/8/layout/vList2"/>
    <dgm:cxn modelId="{F0FF9AEE-1762-4CE2-BC47-F4279919362F}" type="presParOf" srcId="{C93890DE-3EAE-485C-8ADD-C4EEBF64CE5E}" destId="{60269D7B-1552-4B6E-9754-D40C0FDE409E}" srcOrd="7" destOrd="0" presId="urn:microsoft.com/office/officeart/2005/8/layout/vList2"/>
    <dgm:cxn modelId="{44EED2AB-28E2-4BA0-A32A-3AEFF7EAA234}" type="presParOf" srcId="{C93890DE-3EAE-485C-8ADD-C4EEBF64CE5E}" destId="{43317990-904E-40BA-948A-7996DEFC7C37}" srcOrd="8" destOrd="0" presId="urn:microsoft.com/office/officeart/2005/8/layout/vList2"/>
    <dgm:cxn modelId="{48D875D9-F178-4CD5-AC7F-4B610EEA9860}" type="presParOf" srcId="{C93890DE-3EAE-485C-8ADD-C4EEBF64CE5E}" destId="{3BDA64E4-273B-42CA-A2F1-9ED6BFD1D13F}" srcOrd="9" destOrd="0" presId="urn:microsoft.com/office/officeart/2005/8/layout/vList2"/>
    <dgm:cxn modelId="{9DE3F5E7-A9FD-4FBC-8F87-A90DA62FBAE3}" type="presParOf" srcId="{C93890DE-3EAE-485C-8ADD-C4EEBF64CE5E}" destId="{24F39A84-A07C-4509-A560-1E5662F287CD}" srcOrd="10" destOrd="0" presId="urn:microsoft.com/office/officeart/2005/8/layout/vList2"/>
    <dgm:cxn modelId="{2729E91B-17FF-4668-A6CA-2C3059EEBD25}" type="presParOf" srcId="{C93890DE-3EAE-485C-8ADD-C4EEBF64CE5E}" destId="{2BACC24C-5F1E-4015-9A75-120B9A0F4142}" srcOrd="11" destOrd="0" presId="urn:microsoft.com/office/officeart/2005/8/layout/vList2"/>
    <dgm:cxn modelId="{4E603B77-D0E5-4DEC-B829-7F709581B5F2}" type="presParOf" srcId="{C93890DE-3EAE-485C-8ADD-C4EEBF64CE5E}" destId="{67D03121-8522-487E-8907-593210CEC6D5}" srcOrd="12" destOrd="0" presId="urn:microsoft.com/office/officeart/2005/8/layout/vList2"/>
    <dgm:cxn modelId="{9FAD3738-1CD2-4567-9F81-A0858E6D8990}" type="presParOf" srcId="{C93890DE-3EAE-485C-8ADD-C4EEBF64CE5E}" destId="{D8F41039-FDCC-4A64-8A75-A503E52F4D47}" srcOrd="13" destOrd="0" presId="urn:microsoft.com/office/officeart/2005/8/layout/vList2"/>
    <dgm:cxn modelId="{781F8925-4276-40F1-A2D0-C790326DE0A0}" type="presParOf" srcId="{C93890DE-3EAE-485C-8ADD-C4EEBF64CE5E}" destId="{09A66AFE-A328-4279-8C87-30662EDACC00}" srcOrd="14" destOrd="0" presId="urn:microsoft.com/office/officeart/2005/8/layout/vList2"/>
    <dgm:cxn modelId="{56BF904C-AB7C-4CC6-BF18-B4096F08570D}" type="presParOf" srcId="{C93890DE-3EAE-485C-8ADD-C4EEBF64CE5E}" destId="{270A7622-7E60-4F36-AF5E-354F6878A52E}" srcOrd="15" destOrd="0" presId="urn:microsoft.com/office/officeart/2005/8/layout/vList2"/>
    <dgm:cxn modelId="{9C02492D-DDBD-4447-B7DB-6313DDD05E82}" type="presParOf" srcId="{C93890DE-3EAE-485C-8ADD-C4EEBF64CE5E}" destId="{813D2DB8-0689-44EE-8640-FB32470D048B}" srcOrd="16" destOrd="0" presId="urn:microsoft.com/office/officeart/2005/8/layout/vList2"/>
    <dgm:cxn modelId="{A0F60B5B-2DA2-4A1B-A91B-58EBDF076123}" type="presParOf" srcId="{C93890DE-3EAE-485C-8ADD-C4EEBF64CE5E}" destId="{19835AA8-C301-4F39-A41C-CB091D3B35F7}" srcOrd="17" destOrd="0" presId="urn:microsoft.com/office/officeart/2005/8/layout/vList2"/>
    <dgm:cxn modelId="{7C045CDB-929A-4956-8B42-D3B47919DD96}" type="presParOf" srcId="{C93890DE-3EAE-485C-8ADD-C4EEBF64CE5E}" destId="{589B5E46-947D-491A-8725-C1CE862691F0}"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A14BABA-9267-48AE-8F5D-5E53491CBD48}" type="doc">
      <dgm:prSet loTypeId="urn:microsoft.com/office/officeart/2018/2/layout/IconLabelDescriptionList" loCatId="icon" qsTypeId="urn:microsoft.com/office/officeart/2005/8/quickstyle/simple1#282" qsCatId="simple" csTypeId="urn:microsoft.com/office/officeart/2005/8/colors/accent5_2#18" csCatId="accent5" phldr="1"/>
      <dgm:spPr/>
      <dgm:t>
        <a:bodyPr/>
        <a:lstStyle/>
        <a:p>
          <a:endParaRPr lang="en-US"/>
        </a:p>
      </dgm:t>
    </dgm:pt>
    <dgm:pt modelId="{F9917D4E-6DD4-4CAC-8999-D267D9759AA8}">
      <dgm:prSet custT="1"/>
      <dgm:spPr/>
      <dgm:t>
        <a:bodyPr/>
        <a:lstStyle/>
        <a:p>
          <a:pPr>
            <a:lnSpc>
              <a:spcPct val="100000"/>
            </a:lnSpc>
            <a:defRPr b="1"/>
          </a:pPr>
          <a:r>
            <a:rPr lang="en-GB" sz="18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33F0B8C5-9E5D-4B70-B423-F1FEFF16C330}" type="parTrans" cxnId="{62B1AFB8-1BF9-4BD2-838D-0A6D028AEA6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F520EC5A-FEA5-4364-9A17-FD55EC3D3B0B}" type="sibTrans" cxnId="{62B1AFB8-1BF9-4BD2-838D-0A6D028AEA6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F7D1B5BB-3A9C-4996-BFAF-E69413B55985}">
      <dgm:prSet custT="1"/>
      <dgm:spPr/>
      <dgm:t>
        <a:bodyPr/>
        <a:lstStyle/>
        <a:p>
          <a:pPr algn="just">
            <a:lnSpc>
              <a:spcPct val="100000"/>
            </a:lnSpc>
          </a:pPr>
          <a:r>
            <a:rPr lang="en-GB" sz="1800">
              <a:latin typeface="Open Sans" panose="020B0606030504020204" pitchFamily="34" charset="0"/>
              <a:ea typeface="Open Sans" panose="020B0606030504020204" pitchFamily="34" charset="0"/>
              <a:cs typeface="Open Sans" panose="020B0606030504020204" pitchFamily="34" charset="0"/>
            </a:rPr>
            <a:t>This well-established workshop addresses the suitability of theoretical frameworks for research projects. It provides an introduction to a selected range of useful theoretical frameworks and offers researchers the opportunity to work with theory and text both critically and effectively.</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A1777D1-DF0B-4E2D-B3B9-040D18388ADD}" type="parTrans" cxnId="{439D2183-C38F-48F8-AD8B-54004892A973}">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0D4B8146-ADAA-4123-AFA4-31E6B3F21F3D}" type="sibTrans" cxnId="{439D2183-C38F-48F8-AD8B-54004892A973}">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12A5899-8070-477A-BC43-AE960D65078D}">
      <dgm:prSet custT="1"/>
      <dgm:spPr/>
      <dgm:t>
        <a:bodyPr/>
        <a:lstStyle/>
        <a:p>
          <a:pPr>
            <a:lnSpc>
              <a:spcPct val="100000"/>
            </a:lnSpc>
            <a:defRPr b="1"/>
          </a:pPr>
          <a:r>
            <a:rPr lang="en-GB" sz="1800" i="1">
              <a:latin typeface="Open Sans" panose="020B0606030504020204" pitchFamily="34" charset="0"/>
              <a:ea typeface="Open Sans" panose="020B0606030504020204" pitchFamily="34" charset="0"/>
              <a:cs typeface="Open Sans" panose="020B0606030504020204" pitchFamily="34" charset="0"/>
            </a:rPr>
            <a:t>Theoretical Frameworks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BDDC30BC-3EF6-46B0-A431-E8856AF17F1D}" type="sibTrans" cxnId="{6E38612E-DDEA-4876-B9CC-E1291A6B6B58}">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147BE865-DE81-4A6F-90D3-BC5CEF819B03}" type="parTrans" cxnId="{6E38612E-DDEA-4876-B9CC-E1291A6B6B58}">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2508CF51-3450-40DA-9773-61836FFDB6BF}" type="pres">
      <dgm:prSet presAssocID="{EA14BABA-9267-48AE-8F5D-5E53491CBD48}" presName="root" presStyleCnt="0">
        <dgm:presLayoutVars>
          <dgm:dir/>
          <dgm:resizeHandles val="exact"/>
        </dgm:presLayoutVars>
      </dgm:prSet>
      <dgm:spPr/>
    </dgm:pt>
    <dgm:pt modelId="{2BCD22DF-A3BA-49A8-AC42-47B9C742613B}" type="pres">
      <dgm:prSet presAssocID="{F9917D4E-6DD4-4CAC-8999-D267D9759AA8}" presName="compNode" presStyleCnt="0"/>
      <dgm:spPr/>
    </dgm:pt>
    <dgm:pt modelId="{5E6A740A-B7EC-4CF1-B948-DD2D0D7D12F3}" type="pres">
      <dgm:prSet presAssocID="{F9917D4E-6DD4-4CAC-8999-D267D9759AA8}"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54BF46D6-0F9A-4379-8F54-D49EAB8FA076}" type="pres">
      <dgm:prSet presAssocID="{F9917D4E-6DD4-4CAC-8999-D267D9759AA8}" presName="iconSpace" presStyleCnt="0"/>
      <dgm:spPr/>
    </dgm:pt>
    <dgm:pt modelId="{5038CE6B-907A-4D38-B3EE-8874CCDE2E4C}" type="pres">
      <dgm:prSet presAssocID="{F9917D4E-6DD4-4CAC-8999-D267D9759AA8}" presName="parTx" presStyleLbl="revTx" presStyleIdx="0" presStyleCnt="4">
        <dgm:presLayoutVars>
          <dgm:chMax val="0"/>
          <dgm:chPref val="0"/>
        </dgm:presLayoutVars>
      </dgm:prSet>
      <dgm:spPr/>
    </dgm:pt>
    <dgm:pt modelId="{4D4A83F5-8084-4184-90D1-F7D0A2865E66}" type="pres">
      <dgm:prSet presAssocID="{F9917D4E-6DD4-4CAC-8999-D267D9759AA8}" presName="txSpace" presStyleCnt="0"/>
      <dgm:spPr/>
    </dgm:pt>
    <dgm:pt modelId="{A44E339F-7E18-494D-A0FD-A4679987CCBC}" type="pres">
      <dgm:prSet presAssocID="{F9917D4E-6DD4-4CAC-8999-D267D9759AA8}" presName="desTx" presStyleLbl="revTx" presStyleIdx="1" presStyleCnt="4">
        <dgm:presLayoutVars/>
      </dgm:prSet>
      <dgm:spPr/>
    </dgm:pt>
    <dgm:pt modelId="{79A976AD-49A1-4699-8B36-E65FE371ECBD}" type="pres">
      <dgm:prSet presAssocID="{F520EC5A-FEA5-4364-9A17-FD55EC3D3B0B}" presName="sibTrans" presStyleCnt="0"/>
      <dgm:spPr/>
    </dgm:pt>
    <dgm:pt modelId="{77869853-8192-488C-BB2F-1DBD522253E2}" type="pres">
      <dgm:prSet presAssocID="{512A5899-8070-477A-BC43-AE960D65078D}" presName="compNode" presStyleCnt="0"/>
      <dgm:spPr/>
    </dgm:pt>
    <dgm:pt modelId="{69195D57-4523-4291-BA34-4E810D832A85}" type="pres">
      <dgm:prSet presAssocID="{512A5899-8070-477A-BC43-AE960D65078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EBC8CCE1-F75F-4A5A-9E72-8550FA43D7C4}" type="pres">
      <dgm:prSet presAssocID="{512A5899-8070-477A-BC43-AE960D65078D}" presName="iconSpace" presStyleCnt="0"/>
      <dgm:spPr/>
    </dgm:pt>
    <dgm:pt modelId="{DC511126-A3E3-4D26-B9F5-0CE29CD00AA1}" type="pres">
      <dgm:prSet presAssocID="{512A5899-8070-477A-BC43-AE960D65078D}" presName="parTx" presStyleLbl="revTx" presStyleIdx="2" presStyleCnt="4" custLinFactNeighborX="-3719">
        <dgm:presLayoutVars>
          <dgm:chMax val="0"/>
          <dgm:chPref val="0"/>
        </dgm:presLayoutVars>
      </dgm:prSet>
      <dgm:spPr/>
    </dgm:pt>
    <dgm:pt modelId="{DAC96148-F23B-4696-AC91-36C74362813F}" type="pres">
      <dgm:prSet presAssocID="{512A5899-8070-477A-BC43-AE960D65078D}" presName="txSpace" presStyleCnt="0"/>
      <dgm:spPr/>
    </dgm:pt>
    <dgm:pt modelId="{C25FCC24-1CCA-4C41-B422-B2D228F0FCE3}" type="pres">
      <dgm:prSet presAssocID="{512A5899-8070-477A-BC43-AE960D65078D}" presName="desTx" presStyleLbl="revTx" presStyleIdx="3" presStyleCnt="4" custLinFactNeighborX="-4234" custLinFactNeighborY="-11466">
        <dgm:presLayoutVars/>
      </dgm:prSet>
      <dgm:spPr/>
    </dgm:pt>
  </dgm:ptLst>
  <dgm:cxnLst>
    <dgm:cxn modelId="{FF77911E-1C17-4B45-AFFE-A3B4D13A3A3E}" type="presOf" srcId="{512A5899-8070-477A-BC43-AE960D65078D}" destId="{DC511126-A3E3-4D26-B9F5-0CE29CD00AA1}" srcOrd="0" destOrd="0" presId="urn:microsoft.com/office/officeart/2018/2/layout/IconLabelDescriptionList"/>
    <dgm:cxn modelId="{6E38612E-DDEA-4876-B9CC-E1291A6B6B58}" srcId="{EA14BABA-9267-48AE-8F5D-5E53491CBD48}" destId="{512A5899-8070-477A-BC43-AE960D65078D}" srcOrd="1" destOrd="0" parTransId="{147BE865-DE81-4A6F-90D3-BC5CEF819B03}" sibTransId="{BDDC30BC-3EF6-46B0-A431-E8856AF17F1D}"/>
    <dgm:cxn modelId="{AC619C5F-225E-44A9-A8C8-89BC0F5D155F}" type="presOf" srcId="{F7D1B5BB-3A9C-4996-BFAF-E69413B55985}" destId="{C25FCC24-1CCA-4C41-B422-B2D228F0FCE3}" srcOrd="0" destOrd="0" presId="urn:microsoft.com/office/officeart/2018/2/layout/IconLabelDescriptionList"/>
    <dgm:cxn modelId="{A3EE907E-78CC-4B45-9855-8EA500749877}" type="presOf" srcId="{EA14BABA-9267-48AE-8F5D-5E53491CBD48}" destId="{2508CF51-3450-40DA-9773-61836FFDB6BF}" srcOrd="0" destOrd="0" presId="urn:microsoft.com/office/officeart/2018/2/layout/IconLabelDescriptionList"/>
    <dgm:cxn modelId="{439D2183-C38F-48F8-AD8B-54004892A973}" srcId="{512A5899-8070-477A-BC43-AE960D65078D}" destId="{F7D1B5BB-3A9C-4996-BFAF-E69413B55985}" srcOrd="0" destOrd="0" parTransId="{5A1777D1-DF0B-4E2D-B3B9-040D18388ADD}" sibTransId="{0D4B8146-ADAA-4123-AFA4-31E6B3F21F3D}"/>
    <dgm:cxn modelId="{D0BA209B-0E53-491E-9291-193FF21BDAC7}" type="presOf" srcId="{F9917D4E-6DD4-4CAC-8999-D267D9759AA8}" destId="{5038CE6B-907A-4D38-B3EE-8874CCDE2E4C}" srcOrd="0" destOrd="0" presId="urn:microsoft.com/office/officeart/2018/2/layout/IconLabelDescriptionList"/>
    <dgm:cxn modelId="{62B1AFB8-1BF9-4BD2-838D-0A6D028AEA64}" srcId="{EA14BABA-9267-48AE-8F5D-5E53491CBD48}" destId="{F9917D4E-6DD4-4CAC-8999-D267D9759AA8}" srcOrd="0" destOrd="0" parTransId="{33F0B8C5-9E5D-4B70-B423-F1FEFF16C330}" sibTransId="{F520EC5A-FEA5-4364-9A17-FD55EC3D3B0B}"/>
    <dgm:cxn modelId="{EC60C03A-17DC-4E06-84BD-5354372522E8}" type="presParOf" srcId="{2508CF51-3450-40DA-9773-61836FFDB6BF}" destId="{2BCD22DF-A3BA-49A8-AC42-47B9C742613B}" srcOrd="0" destOrd="0" presId="urn:microsoft.com/office/officeart/2018/2/layout/IconLabelDescriptionList"/>
    <dgm:cxn modelId="{08DCB78C-0DED-46F9-A25F-8090FA72125B}" type="presParOf" srcId="{2BCD22DF-A3BA-49A8-AC42-47B9C742613B}" destId="{5E6A740A-B7EC-4CF1-B948-DD2D0D7D12F3}" srcOrd="0" destOrd="0" presId="urn:microsoft.com/office/officeart/2018/2/layout/IconLabelDescriptionList"/>
    <dgm:cxn modelId="{EE8665C3-FCF4-46F0-94B4-2FEB2C16921A}" type="presParOf" srcId="{2BCD22DF-A3BA-49A8-AC42-47B9C742613B}" destId="{54BF46D6-0F9A-4379-8F54-D49EAB8FA076}" srcOrd="1" destOrd="0" presId="urn:microsoft.com/office/officeart/2018/2/layout/IconLabelDescriptionList"/>
    <dgm:cxn modelId="{0B20C2CA-83A6-4452-8294-43C6C8F88C69}" type="presParOf" srcId="{2BCD22DF-A3BA-49A8-AC42-47B9C742613B}" destId="{5038CE6B-907A-4D38-B3EE-8874CCDE2E4C}" srcOrd="2" destOrd="0" presId="urn:microsoft.com/office/officeart/2018/2/layout/IconLabelDescriptionList"/>
    <dgm:cxn modelId="{31576CB5-D03C-4934-B0C2-E271AC2F2BCD}" type="presParOf" srcId="{2BCD22DF-A3BA-49A8-AC42-47B9C742613B}" destId="{4D4A83F5-8084-4184-90D1-F7D0A2865E66}" srcOrd="3" destOrd="0" presId="urn:microsoft.com/office/officeart/2018/2/layout/IconLabelDescriptionList"/>
    <dgm:cxn modelId="{A53C12CD-8685-4B86-9392-4A44A026E5FE}" type="presParOf" srcId="{2BCD22DF-A3BA-49A8-AC42-47B9C742613B}" destId="{A44E339F-7E18-494D-A0FD-A4679987CCBC}" srcOrd="4" destOrd="0" presId="urn:microsoft.com/office/officeart/2018/2/layout/IconLabelDescriptionList"/>
    <dgm:cxn modelId="{0194E907-D394-4DF6-946F-FB7B014A79F4}" type="presParOf" srcId="{2508CF51-3450-40DA-9773-61836FFDB6BF}" destId="{79A976AD-49A1-4699-8B36-E65FE371ECBD}" srcOrd="1" destOrd="0" presId="urn:microsoft.com/office/officeart/2018/2/layout/IconLabelDescriptionList"/>
    <dgm:cxn modelId="{43D65FF6-5460-405E-9153-6BE894F69277}" type="presParOf" srcId="{2508CF51-3450-40DA-9773-61836FFDB6BF}" destId="{77869853-8192-488C-BB2F-1DBD522253E2}" srcOrd="2" destOrd="0" presId="urn:microsoft.com/office/officeart/2018/2/layout/IconLabelDescriptionList"/>
    <dgm:cxn modelId="{8ED8F795-A8F2-454F-ADD4-45222DACB6A0}" type="presParOf" srcId="{77869853-8192-488C-BB2F-1DBD522253E2}" destId="{69195D57-4523-4291-BA34-4E810D832A85}" srcOrd="0" destOrd="0" presId="urn:microsoft.com/office/officeart/2018/2/layout/IconLabelDescriptionList"/>
    <dgm:cxn modelId="{66677F90-A2E3-4844-B9D1-4337929F5F1E}" type="presParOf" srcId="{77869853-8192-488C-BB2F-1DBD522253E2}" destId="{EBC8CCE1-F75F-4A5A-9E72-8550FA43D7C4}" srcOrd="1" destOrd="0" presId="urn:microsoft.com/office/officeart/2018/2/layout/IconLabelDescriptionList"/>
    <dgm:cxn modelId="{D13B0D28-E2C7-4B9D-B467-322CF0D344CA}" type="presParOf" srcId="{77869853-8192-488C-BB2F-1DBD522253E2}" destId="{DC511126-A3E3-4D26-B9F5-0CE29CD00AA1}" srcOrd="2" destOrd="0" presId="urn:microsoft.com/office/officeart/2018/2/layout/IconLabelDescriptionList"/>
    <dgm:cxn modelId="{72476123-7A82-48D4-B635-208F7089A8FD}" type="presParOf" srcId="{77869853-8192-488C-BB2F-1DBD522253E2}" destId="{DAC96148-F23B-4696-AC91-36C74362813F}" srcOrd="3" destOrd="0" presId="urn:microsoft.com/office/officeart/2018/2/layout/IconLabelDescriptionList"/>
    <dgm:cxn modelId="{985C4B5A-D737-4634-AFC3-98833B85F7BC}" type="presParOf" srcId="{77869853-8192-488C-BB2F-1DBD522253E2}" destId="{C25FCC24-1CCA-4C41-B422-B2D228F0FCE3}"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4CF15A2-749D-4595-BE56-775F674E3DAD}" type="doc">
      <dgm:prSet loTypeId="urn:microsoft.com/office/officeart/2018/2/layout/IconLabelDescriptionList" loCatId="icon" qsTypeId="urn:microsoft.com/office/officeart/2005/8/quickstyle/simple1#297" qsCatId="simple" csTypeId="urn:microsoft.com/office/officeart/2005/8/colors/accent5_2#19" csCatId="accent5" phldr="1"/>
      <dgm:spPr/>
      <dgm:t>
        <a:bodyPr/>
        <a:lstStyle/>
        <a:p>
          <a:endParaRPr lang="en-US"/>
        </a:p>
      </dgm:t>
    </dgm:pt>
    <dgm:pt modelId="{967ED292-7103-400C-BCC3-F785920AAA45}">
      <dgm:prSet custT="1"/>
      <dgm:spPr/>
      <dgm:t>
        <a:bodyPr/>
        <a:lstStyle/>
        <a:p>
          <a:pPr>
            <a:lnSpc>
              <a:spcPct val="100000"/>
            </a:lnSpc>
            <a:defRPr b="1"/>
          </a:pPr>
          <a:r>
            <a:rPr lang="en-GB" sz="18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C698DC05-15A9-4149-AEDF-D72DFC6D7BB6}" type="parTrans" cxnId="{F43AC715-0F9F-42F6-BCE2-FBDCB742A7E0}">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0B09436C-0B6B-49FD-8F38-E31D57FC1F3F}" type="sibTrans" cxnId="{F43AC715-0F9F-42F6-BCE2-FBDCB742A7E0}">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97FC2B77-26F5-4AF2-B985-B02EF051B9B9}">
      <dgm:prSet custT="1"/>
      <dgm:spPr/>
      <dgm:t>
        <a:bodyPr/>
        <a:lstStyle/>
        <a:p>
          <a:pPr>
            <a:lnSpc>
              <a:spcPct val="100000"/>
            </a:lnSpc>
            <a:defRPr b="1"/>
          </a:pPr>
          <a:r>
            <a:rPr lang="en-GB" sz="1800" i="1">
              <a:latin typeface="Open Sans" panose="020B0606030504020204" pitchFamily="34" charset="0"/>
              <a:ea typeface="Open Sans" panose="020B0606030504020204" pitchFamily="34" charset="0"/>
              <a:cs typeface="Open Sans" panose="020B0606030504020204" pitchFamily="34" charset="0"/>
            </a:rPr>
            <a:t>Discourse Analysis (three sessions)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F5945645-1B07-40E8-BE50-576FB85A4124}" type="parTrans" cxnId="{08D8484E-3E3C-4F20-ADEC-2C0024541B1C}">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E943621A-5B61-49A9-AA6D-446FFE4AE3DC}" type="sibTrans" cxnId="{08D8484E-3E3C-4F20-ADEC-2C0024541B1C}">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120692A-4B07-48A0-8905-0B42FBA226C3}">
      <dgm:prSet custT="1"/>
      <dgm:spPr/>
      <dgm:t>
        <a:bodyPr/>
        <a:lstStyle/>
        <a:p>
          <a:pPr>
            <a:lnSpc>
              <a:spcPct val="100000"/>
            </a:lnSpc>
          </a:pPr>
          <a:r>
            <a:rPr lang="en-GB" sz="1800" dirty="0">
              <a:latin typeface="Open Sans" panose="020B0606030504020204" pitchFamily="34" charset="0"/>
              <a:ea typeface="Open Sans" panose="020B0606030504020204" pitchFamily="34" charset="0"/>
              <a:cs typeface="Open Sans" panose="020B0606030504020204" pitchFamily="34" charset="0"/>
            </a:rPr>
            <a:t>This workshop provides an overview of discursive practices in various Arts and Humanities disciplines. Discourse is here intended as an effective and reproducing practice that structures and informs not only academic subjects, but both our notions of reality and identity.</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DB682E9E-AD75-4089-A180-E7B6A7D9744B}" type="parTrans" cxnId="{08CBC4A4-CB57-4AF0-A3E3-06951DF51EEC}">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CC96DA63-47FC-42B2-A9FE-C5B16DCF29ED}" type="sibTrans" cxnId="{08CBC4A4-CB57-4AF0-A3E3-06951DF51EEC}">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9386C5B6-0980-4599-8368-04E494C32704}" type="pres">
      <dgm:prSet presAssocID="{D4CF15A2-749D-4595-BE56-775F674E3DAD}" presName="root" presStyleCnt="0">
        <dgm:presLayoutVars>
          <dgm:dir/>
          <dgm:resizeHandles val="exact"/>
        </dgm:presLayoutVars>
      </dgm:prSet>
      <dgm:spPr/>
    </dgm:pt>
    <dgm:pt modelId="{9D60891B-1F22-4F2C-8866-C50DD766177E}" type="pres">
      <dgm:prSet presAssocID="{967ED292-7103-400C-BCC3-F785920AAA45}" presName="compNode" presStyleCnt="0"/>
      <dgm:spPr/>
    </dgm:pt>
    <dgm:pt modelId="{C8084997-2167-48AC-8982-2DCFF701ABCC}" type="pres">
      <dgm:prSet presAssocID="{967ED292-7103-400C-BCC3-F785920AAA4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8ACBEDDF-1F90-42EE-BD97-B93355DFFDB7}" type="pres">
      <dgm:prSet presAssocID="{967ED292-7103-400C-BCC3-F785920AAA45}" presName="iconSpace" presStyleCnt="0"/>
      <dgm:spPr/>
    </dgm:pt>
    <dgm:pt modelId="{88397914-5156-44DB-AFCD-C0999A6368AC}" type="pres">
      <dgm:prSet presAssocID="{967ED292-7103-400C-BCC3-F785920AAA45}" presName="parTx" presStyleLbl="revTx" presStyleIdx="0" presStyleCnt="4">
        <dgm:presLayoutVars>
          <dgm:chMax val="0"/>
          <dgm:chPref val="0"/>
        </dgm:presLayoutVars>
      </dgm:prSet>
      <dgm:spPr/>
    </dgm:pt>
    <dgm:pt modelId="{E71B2603-3F42-41AC-A3C3-3675CA78AED0}" type="pres">
      <dgm:prSet presAssocID="{967ED292-7103-400C-BCC3-F785920AAA45}" presName="txSpace" presStyleCnt="0"/>
      <dgm:spPr/>
    </dgm:pt>
    <dgm:pt modelId="{4979BE57-3E27-484E-A7AA-A8228F6DF850}" type="pres">
      <dgm:prSet presAssocID="{967ED292-7103-400C-BCC3-F785920AAA45}" presName="desTx" presStyleLbl="revTx" presStyleIdx="1" presStyleCnt="4">
        <dgm:presLayoutVars/>
      </dgm:prSet>
      <dgm:spPr/>
    </dgm:pt>
    <dgm:pt modelId="{67FC54DF-97CB-45C4-A0B5-09C50E5F4C2F}" type="pres">
      <dgm:prSet presAssocID="{0B09436C-0B6B-49FD-8F38-E31D57FC1F3F}" presName="sibTrans" presStyleCnt="0"/>
      <dgm:spPr/>
    </dgm:pt>
    <dgm:pt modelId="{1C7C94ED-F6AB-438B-87AD-F2DBC7250268}" type="pres">
      <dgm:prSet presAssocID="{97FC2B77-26F5-4AF2-B985-B02EF051B9B9}" presName="compNode" presStyleCnt="0"/>
      <dgm:spPr/>
    </dgm:pt>
    <dgm:pt modelId="{D9B13618-CCBB-4C77-B50C-B93A556B5F4A}" type="pres">
      <dgm:prSet presAssocID="{97FC2B77-26F5-4AF2-B985-B02EF051B9B9}"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59C54EAD-8692-457C-8ECD-F256DF7318D6}" type="pres">
      <dgm:prSet presAssocID="{97FC2B77-26F5-4AF2-B985-B02EF051B9B9}" presName="iconSpace" presStyleCnt="0"/>
      <dgm:spPr/>
    </dgm:pt>
    <dgm:pt modelId="{46947B84-5B79-41B6-A266-4C34A3C79D41}" type="pres">
      <dgm:prSet presAssocID="{97FC2B77-26F5-4AF2-B985-B02EF051B9B9}" presName="parTx" presStyleLbl="revTx" presStyleIdx="2" presStyleCnt="4">
        <dgm:presLayoutVars>
          <dgm:chMax val="0"/>
          <dgm:chPref val="0"/>
        </dgm:presLayoutVars>
      </dgm:prSet>
      <dgm:spPr/>
    </dgm:pt>
    <dgm:pt modelId="{1F5B0136-0391-4DF8-8C1A-8D0105236AE6}" type="pres">
      <dgm:prSet presAssocID="{97FC2B77-26F5-4AF2-B985-B02EF051B9B9}" presName="txSpace" presStyleCnt="0"/>
      <dgm:spPr/>
    </dgm:pt>
    <dgm:pt modelId="{6FFCB132-9DB8-4BBE-B734-40EC0E241D5D}" type="pres">
      <dgm:prSet presAssocID="{97FC2B77-26F5-4AF2-B985-B02EF051B9B9}" presName="desTx" presStyleLbl="revTx" presStyleIdx="3" presStyleCnt="4">
        <dgm:presLayoutVars/>
      </dgm:prSet>
      <dgm:spPr/>
    </dgm:pt>
  </dgm:ptLst>
  <dgm:cxnLst>
    <dgm:cxn modelId="{F43AC715-0F9F-42F6-BCE2-FBDCB742A7E0}" srcId="{D4CF15A2-749D-4595-BE56-775F674E3DAD}" destId="{967ED292-7103-400C-BCC3-F785920AAA45}" srcOrd="0" destOrd="0" parTransId="{C698DC05-15A9-4149-AEDF-D72DFC6D7BB6}" sibTransId="{0B09436C-0B6B-49FD-8F38-E31D57FC1F3F}"/>
    <dgm:cxn modelId="{4E0B9D3E-8910-4BD1-AD49-8CF583693A0B}" type="presOf" srcId="{97FC2B77-26F5-4AF2-B985-B02EF051B9B9}" destId="{46947B84-5B79-41B6-A266-4C34A3C79D41}" srcOrd="0" destOrd="0" presId="urn:microsoft.com/office/officeart/2018/2/layout/IconLabelDescriptionList"/>
    <dgm:cxn modelId="{12130348-31B1-4A23-91D6-0A395416DCC5}" type="presOf" srcId="{967ED292-7103-400C-BCC3-F785920AAA45}" destId="{88397914-5156-44DB-AFCD-C0999A6368AC}" srcOrd="0" destOrd="0" presId="urn:microsoft.com/office/officeart/2018/2/layout/IconLabelDescriptionList"/>
    <dgm:cxn modelId="{08D8484E-3E3C-4F20-ADEC-2C0024541B1C}" srcId="{D4CF15A2-749D-4595-BE56-775F674E3DAD}" destId="{97FC2B77-26F5-4AF2-B985-B02EF051B9B9}" srcOrd="1" destOrd="0" parTransId="{F5945645-1B07-40E8-BE50-576FB85A4124}" sibTransId="{E943621A-5B61-49A9-AA6D-446FFE4AE3DC}"/>
    <dgm:cxn modelId="{4AE2C68A-4323-488B-B5B6-65C828ED2F30}" type="presOf" srcId="{6120692A-4B07-48A0-8905-0B42FBA226C3}" destId="{6FFCB132-9DB8-4BBE-B734-40EC0E241D5D}" srcOrd="0" destOrd="0" presId="urn:microsoft.com/office/officeart/2018/2/layout/IconLabelDescriptionList"/>
    <dgm:cxn modelId="{08CBC4A4-CB57-4AF0-A3E3-06951DF51EEC}" srcId="{97FC2B77-26F5-4AF2-B985-B02EF051B9B9}" destId="{6120692A-4B07-48A0-8905-0B42FBA226C3}" srcOrd="0" destOrd="0" parTransId="{DB682E9E-AD75-4089-A180-E7B6A7D9744B}" sibTransId="{CC96DA63-47FC-42B2-A9FE-C5B16DCF29ED}"/>
    <dgm:cxn modelId="{FDC23EB3-0EF4-4C60-9542-DC27C6646400}" type="presOf" srcId="{D4CF15A2-749D-4595-BE56-775F674E3DAD}" destId="{9386C5B6-0980-4599-8368-04E494C32704}" srcOrd="0" destOrd="0" presId="urn:microsoft.com/office/officeart/2018/2/layout/IconLabelDescriptionList"/>
    <dgm:cxn modelId="{2FC19019-1D72-4E49-A0F2-41023B121B40}" type="presParOf" srcId="{9386C5B6-0980-4599-8368-04E494C32704}" destId="{9D60891B-1F22-4F2C-8866-C50DD766177E}" srcOrd="0" destOrd="0" presId="urn:microsoft.com/office/officeart/2018/2/layout/IconLabelDescriptionList"/>
    <dgm:cxn modelId="{948D0445-1997-4164-B36D-8DC1997E4797}" type="presParOf" srcId="{9D60891B-1F22-4F2C-8866-C50DD766177E}" destId="{C8084997-2167-48AC-8982-2DCFF701ABCC}" srcOrd="0" destOrd="0" presId="urn:microsoft.com/office/officeart/2018/2/layout/IconLabelDescriptionList"/>
    <dgm:cxn modelId="{F1BD1037-9ADC-4FD3-95DB-7319689EB3EA}" type="presParOf" srcId="{9D60891B-1F22-4F2C-8866-C50DD766177E}" destId="{8ACBEDDF-1F90-42EE-BD97-B93355DFFDB7}" srcOrd="1" destOrd="0" presId="urn:microsoft.com/office/officeart/2018/2/layout/IconLabelDescriptionList"/>
    <dgm:cxn modelId="{0E9AB92B-C2FF-49F7-995E-06B2BDE60EEE}" type="presParOf" srcId="{9D60891B-1F22-4F2C-8866-C50DD766177E}" destId="{88397914-5156-44DB-AFCD-C0999A6368AC}" srcOrd="2" destOrd="0" presId="urn:microsoft.com/office/officeart/2018/2/layout/IconLabelDescriptionList"/>
    <dgm:cxn modelId="{F2B89FE6-45D6-4192-95C3-F365D1C1C48C}" type="presParOf" srcId="{9D60891B-1F22-4F2C-8866-C50DD766177E}" destId="{E71B2603-3F42-41AC-A3C3-3675CA78AED0}" srcOrd="3" destOrd="0" presId="urn:microsoft.com/office/officeart/2018/2/layout/IconLabelDescriptionList"/>
    <dgm:cxn modelId="{A2CB7714-7E2E-4962-8BF0-A3022403BC6B}" type="presParOf" srcId="{9D60891B-1F22-4F2C-8866-C50DD766177E}" destId="{4979BE57-3E27-484E-A7AA-A8228F6DF850}" srcOrd="4" destOrd="0" presId="urn:microsoft.com/office/officeart/2018/2/layout/IconLabelDescriptionList"/>
    <dgm:cxn modelId="{B0E1DE44-C41F-4013-9302-9C1FCDF63571}" type="presParOf" srcId="{9386C5B6-0980-4599-8368-04E494C32704}" destId="{67FC54DF-97CB-45C4-A0B5-09C50E5F4C2F}" srcOrd="1" destOrd="0" presId="urn:microsoft.com/office/officeart/2018/2/layout/IconLabelDescriptionList"/>
    <dgm:cxn modelId="{1B009B17-6557-480D-A403-0852649EBDF5}" type="presParOf" srcId="{9386C5B6-0980-4599-8368-04E494C32704}" destId="{1C7C94ED-F6AB-438B-87AD-F2DBC7250268}" srcOrd="2" destOrd="0" presId="urn:microsoft.com/office/officeart/2018/2/layout/IconLabelDescriptionList"/>
    <dgm:cxn modelId="{D15EFCD4-B266-427B-ACE7-5A0996AA213C}" type="presParOf" srcId="{1C7C94ED-F6AB-438B-87AD-F2DBC7250268}" destId="{D9B13618-CCBB-4C77-B50C-B93A556B5F4A}" srcOrd="0" destOrd="0" presId="urn:microsoft.com/office/officeart/2018/2/layout/IconLabelDescriptionList"/>
    <dgm:cxn modelId="{23C16FA6-89CF-42E9-93AE-04F1B2264576}" type="presParOf" srcId="{1C7C94ED-F6AB-438B-87AD-F2DBC7250268}" destId="{59C54EAD-8692-457C-8ECD-F256DF7318D6}" srcOrd="1" destOrd="0" presId="urn:microsoft.com/office/officeart/2018/2/layout/IconLabelDescriptionList"/>
    <dgm:cxn modelId="{57B0DA64-AC2C-4C56-B75F-2A493902C5D0}" type="presParOf" srcId="{1C7C94ED-F6AB-438B-87AD-F2DBC7250268}" destId="{46947B84-5B79-41B6-A266-4C34A3C79D41}" srcOrd="2" destOrd="0" presId="urn:microsoft.com/office/officeart/2018/2/layout/IconLabelDescriptionList"/>
    <dgm:cxn modelId="{F3D98C97-257C-469C-8BA1-DA56C653AB21}" type="presParOf" srcId="{1C7C94ED-F6AB-438B-87AD-F2DBC7250268}" destId="{1F5B0136-0391-4DF8-8C1A-8D0105236AE6}" srcOrd="3" destOrd="0" presId="urn:microsoft.com/office/officeart/2018/2/layout/IconLabelDescriptionList"/>
    <dgm:cxn modelId="{F49DC847-8DB6-4838-8578-AF59614F7A6A}" type="presParOf" srcId="{1C7C94ED-F6AB-438B-87AD-F2DBC7250268}" destId="{6FFCB132-9DB8-4BBE-B734-40EC0E241D5D}"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107C992-16C5-4557-8A54-B15A81CEFDCB}" type="doc">
      <dgm:prSet loTypeId="urn:microsoft.com/office/officeart/2018/2/layout/IconLabelDescriptionList" loCatId="icon" qsTypeId="urn:microsoft.com/office/officeart/2005/8/quickstyle/simple1#309" qsCatId="simple" csTypeId="urn:microsoft.com/office/officeart/2005/8/colors/accent5_2#20" csCatId="accent5" phldr="1"/>
      <dgm:spPr/>
      <dgm:t>
        <a:bodyPr/>
        <a:lstStyle/>
        <a:p>
          <a:endParaRPr lang="en-US"/>
        </a:p>
      </dgm:t>
    </dgm:pt>
    <dgm:pt modelId="{7DC149FF-276E-420C-8C83-1CA43F14C60D}">
      <dgm:prSet custT="1"/>
      <dgm:spPr/>
      <dgm:t>
        <a:bodyPr/>
        <a:lstStyle/>
        <a:p>
          <a:pPr>
            <a:lnSpc>
              <a:spcPct val="100000"/>
            </a:lnSpc>
            <a:defRPr b="1"/>
          </a:pPr>
          <a:r>
            <a:rPr lang="en-GB" sz="18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722B16E-B436-4E16-9B45-C8BD896D9A26}" type="par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E29D98A4-F369-4326-ABC1-B0F5119FD1A6}" type="sib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B923FAA-3C37-463F-B97B-791783F99D28}">
      <dgm:prSet custT="1"/>
      <dgm:spPr/>
      <dgm:t>
        <a:bodyPr/>
        <a:lstStyle/>
        <a:p>
          <a:pPr>
            <a:lnSpc>
              <a:spcPct val="100000"/>
            </a:lnSpc>
            <a:defRPr b="1"/>
          </a:pPr>
          <a:r>
            <a:rPr lang="en-GB" sz="1800" i="1">
              <a:latin typeface="Open Sans" panose="020B0606030504020204" pitchFamily="34" charset="0"/>
              <a:ea typeface="Open Sans" panose="020B0606030504020204" pitchFamily="34" charset="0"/>
              <a:cs typeface="Open Sans" panose="020B0606030504020204" pitchFamily="34" charset="0"/>
            </a:rPr>
            <a:t>Discourse Analysis and Language </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8E5025F8-6DE2-49E1-9F8A-2469FD0A95C4}" type="par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A3D9F808-9E13-4843-964A-1ECF27DA8E35}" type="sib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42AC056B-18D2-414A-96A8-297F5D257C7E}">
      <dgm:prSet custT="1"/>
      <dgm:spPr/>
      <dgm:t>
        <a:bodyPr/>
        <a:lstStyle/>
        <a:p>
          <a:pPr>
            <a:lnSpc>
              <a:spcPct val="100000"/>
            </a:lnSpc>
          </a:pPr>
          <a:r>
            <a:rPr lang="en-GB" sz="1800">
              <a:latin typeface="Open Sans" panose="020B0606030504020204" pitchFamily="34" charset="0"/>
              <a:ea typeface="Open Sans" panose="020B0606030504020204" pitchFamily="34" charset="0"/>
              <a:cs typeface="Open Sans" panose="020B0606030504020204" pitchFamily="34" charset="0"/>
            </a:rPr>
            <a:t>In this workshop we expose Discourse Analysis in relation to language that works with combination of words with other words and parts of words in a way that shows that all elements of language express meaning which goes beyond literal or structure-based meaning.</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0B6D24E-30C4-403D-8053-5EADF47072FD}" type="par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FD363347-664B-48B0-99F7-E89FF9BDA029}" type="sib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2261CF8-27B4-48E4-9D82-819A772F1C25}" type="pres">
      <dgm:prSet presAssocID="{A107C992-16C5-4557-8A54-B15A81CEFDCB}" presName="root" presStyleCnt="0">
        <dgm:presLayoutVars>
          <dgm:dir/>
          <dgm:resizeHandles val="exact"/>
        </dgm:presLayoutVars>
      </dgm:prSet>
      <dgm:spPr/>
    </dgm:pt>
    <dgm:pt modelId="{67577C5C-2A64-4EE6-AD64-6E4C8D70CCD6}" type="pres">
      <dgm:prSet presAssocID="{7DC149FF-276E-420C-8C83-1CA43F14C60D}" presName="compNode" presStyleCnt="0"/>
      <dgm:spPr/>
    </dgm:pt>
    <dgm:pt modelId="{675D5F20-5440-4116-A611-08FFB5AAED9E}" type="pres">
      <dgm:prSet presAssocID="{7DC149FF-276E-420C-8C83-1CA43F14C60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A46C8C9C-B11D-4928-BCC0-E07B5418DED6}" type="pres">
      <dgm:prSet presAssocID="{7DC149FF-276E-420C-8C83-1CA43F14C60D}" presName="iconSpace" presStyleCnt="0"/>
      <dgm:spPr/>
    </dgm:pt>
    <dgm:pt modelId="{B70A5C5B-AE69-4930-8365-AA6AD04CED09}" type="pres">
      <dgm:prSet presAssocID="{7DC149FF-276E-420C-8C83-1CA43F14C60D}" presName="parTx" presStyleLbl="revTx" presStyleIdx="0" presStyleCnt="4">
        <dgm:presLayoutVars>
          <dgm:chMax val="0"/>
          <dgm:chPref val="0"/>
        </dgm:presLayoutVars>
      </dgm:prSet>
      <dgm:spPr/>
    </dgm:pt>
    <dgm:pt modelId="{35C4078E-8C23-46FE-ADAC-15094DEE9839}" type="pres">
      <dgm:prSet presAssocID="{7DC149FF-276E-420C-8C83-1CA43F14C60D}" presName="txSpace" presStyleCnt="0"/>
      <dgm:spPr/>
    </dgm:pt>
    <dgm:pt modelId="{3193A9DD-313C-4222-8B5D-16B3F8371C5E}" type="pres">
      <dgm:prSet presAssocID="{7DC149FF-276E-420C-8C83-1CA43F14C60D}" presName="desTx" presStyleLbl="revTx" presStyleIdx="1" presStyleCnt="4">
        <dgm:presLayoutVars/>
      </dgm:prSet>
      <dgm:spPr/>
    </dgm:pt>
    <dgm:pt modelId="{5980D489-46D2-461D-80DE-27B45AD05A68}" type="pres">
      <dgm:prSet presAssocID="{E29D98A4-F369-4326-ABC1-B0F5119FD1A6}" presName="sibTrans" presStyleCnt="0"/>
      <dgm:spPr/>
    </dgm:pt>
    <dgm:pt modelId="{73D47EDE-19D2-438F-9BD1-68003BBC3DA2}" type="pres">
      <dgm:prSet presAssocID="{7B923FAA-3C37-463F-B97B-791783F99D28}" presName="compNode" presStyleCnt="0"/>
      <dgm:spPr/>
    </dgm:pt>
    <dgm:pt modelId="{3C2F1AC9-9ECB-4B85-B537-40FF4D23D0E2}" type="pres">
      <dgm:prSet presAssocID="{7B923FAA-3C37-463F-B97B-791783F99D2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85ED442F-B1E1-40AE-AB2B-C6431531A10A}" type="pres">
      <dgm:prSet presAssocID="{7B923FAA-3C37-463F-B97B-791783F99D28}" presName="iconSpace" presStyleCnt="0"/>
      <dgm:spPr/>
    </dgm:pt>
    <dgm:pt modelId="{9F3C9FE9-AAA7-45C6-B84D-80BD53549256}" type="pres">
      <dgm:prSet presAssocID="{7B923FAA-3C37-463F-B97B-791783F99D28}" presName="parTx" presStyleLbl="revTx" presStyleIdx="2" presStyleCnt="4">
        <dgm:presLayoutVars>
          <dgm:chMax val="0"/>
          <dgm:chPref val="0"/>
        </dgm:presLayoutVars>
      </dgm:prSet>
      <dgm:spPr/>
    </dgm:pt>
    <dgm:pt modelId="{0588B01D-91CE-4B69-ABD3-2DA45F984E17}" type="pres">
      <dgm:prSet presAssocID="{7B923FAA-3C37-463F-B97B-791783F99D28}" presName="txSpace" presStyleCnt="0"/>
      <dgm:spPr/>
    </dgm:pt>
    <dgm:pt modelId="{5BFBCA84-E4D5-4714-B47D-16A57374E216}" type="pres">
      <dgm:prSet presAssocID="{7B923FAA-3C37-463F-B97B-791783F99D28}" presName="desTx" presStyleLbl="revTx" presStyleIdx="3" presStyleCnt="4">
        <dgm:presLayoutVars/>
      </dgm:prSet>
      <dgm:spPr/>
    </dgm:pt>
  </dgm:ptLst>
  <dgm:cxnLst>
    <dgm:cxn modelId="{998BDB0A-ABA9-42B3-8798-6FB867FFAA7C}" type="presOf" srcId="{7B923FAA-3C37-463F-B97B-791783F99D28}" destId="{9F3C9FE9-AAA7-45C6-B84D-80BD53549256}" srcOrd="0" destOrd="0" presId="urn:microsoft.com/office/officeart/2018/2/layout/IconLabelDescriptionList"/>
    <dgm:cxn modelId="{7491F012-09B5-4E6C-AFA8-4C480E7A4751}" type="presOf" srcId="{7DC149FF-276E-420C-8C83-1CA43F14C60D}" destId="{B70A5C5B-AE69-4930-8365-AA6AD04CED09}" srcOrd="0" destOrd="0" presId="urn:microsoft.com/office/officeart/2018/2/layout/IconLabelDescriptionList"/>
    <dgm:cxn modelId="{645A8552-8D63-45B4-9DAE-B8CB6976A8D2}" srcId="{A107C992-16C5-4557-8A54-B15A81CEFDCB}" destId="{7DC149FF-276E-420C-8C83-1CA43F14C60D}" srcOrd="0" destOrd="0" parTransId="{5722B16E-B436-4E16-9B45-C8BD896D9A26}" sibTransId="{E29D98A4-F369-4326-ABC1-B0F5119FD1A6}"/>
    <dgm:cxn modelId="{3B0F4387-33A6-45F2-9D1E-407521BAA83A}" type="presOf" srcId="{A107C992-16C5-4557-8A54-B15A81CEFDCB}" destId="{62261CF8-27B4-48E4-9D82-819A772F1C25}" srcOrd="0" destOrd="0" presId="urn:microsoft.com/office/officeart/2018/2/layout/IconLabelDescriptionList"/>
    <dgm:cxn modelId="{5D78F08A-0FAC-462E-BFC2-5A4E6AC67419}" srcId="{A107C992-16C5-4557-8A54-B15A81CEFDCB}" destId="{7B923FAA-3C37-463F-B97B-791783F99D28}" srcOrd="1" destOrd="0" parTransId="{8E5025F8-6DE2-49E1-9F8A-2469FD0A95C4}" sibTransId="{A3D9F808-9E13-4843-964A-1ECF27DA8E35}"/>
    <dgm:cxn modelId="{FA7FBBB5-8B95-454A-8825-0A64FCEF397B}" type="presOf" srcId="{42AC056B-18D2-414A-96A8-297F5D257C7E}" destId="{5BFBCA84-E4D5-4714-B47D-16A57374E216}" srcOrd="0" destOrd="0" presId="urn:microsoft.com/office/officeart/2018/2/layout/IconLabelDescriptionList"/>
    <dgm:cxn modelId="{78F503C1-B287-49A0-A81C-5DB03A9132A4}" srcId="{7B923FAA-3C37-463F-B97B-791783F99D28}" destId="{42AC056B-18D2-414A-96A8-297F5D257C7E}" srcOrd="0" destOrd="0" parTransId="{50B6D24E-30C4-403D-8053-5EADF47072FD}" sibTransId="{FD363347-664B-48B0-99F7-E89FF9BDA029}"/>
    <dgm:cxn modelId="{FBE4F52A-1C14-4A2F-A00C-C53A32BA8F78}" type="presParOf" srcId="{62261CF8-27B4-48E4-9D82-819A772F1C25}" destId="{67577C5C-2A64-4EE6-AD64-6E4C8D70CCD6}" srcOrd="0" destOrd="0" presId="urn:microsoft.com/office/officeart/2018/2/layout/IconLabelDescriptionList"/>
    <dgm:cxn modelId="{0F391400-A30D-46BF-8BE9-2B2E755B2C9F}" type="presParOf" srcId="{67577C5C-2A64-4EE6-AD64-6E4C8D70CCD6}" destId="{675D5F20-5440-4116-A611-08FFB5AAED9E}" srcOrd="0" destOrd="0" presId="urn:microsoft.com/office/officeart/2018/2/layout/IconLabelDescriptionList"/>
    <dgm:cxn modelId="{867DD516-A1F4-420E-AB3D-94B3248ED633}" type="presParOf" srcId="{67577C5C-2A64-4EE6-AD64-6E4C8D70CCD6}" destId="{A46C8C9C-B11D-4928-BCC0-E07B5418DED6}" srcOrd="1" destOrd="0" presId="urn:microsoft.com/office/officeart/2018/2/layout/IconLabelDescriptionList"/>
    <dgm:cxn modelId="{6006A7E7-E3A2-4BB6-88A1-EA53AD518C20}" type="presParOf" srcId="{67577C5C-2A64-4EE6-AD64-6E4C8D70CCD6}" destId="{B70A5C5B-AE69-4930-8365-AA6AD04CED09}" srcOrd="2" destOrd="0" presId="urn:microsoft.com/office/officeart/2018/2/layout/IconLabelDescriptionList"/>
    <dgm:cxn modelId="{FCD274A2-91B9-4EB4-A07D-6B62D90FBC12}" type="presParOf" srcId="{67577C5C-2A64-4EE6-AD64-6E4C8D70CCD6}" destId="{35C4078E-8C23-46FE-ADAC-15094DEE9839}" srcOrd="3" destOrd="0" presId="urn:microsoft.com/office/officeart/2018/2/layout/IconLabelDescriptionList"/>
    <dgm:cxn modelId="{E27D080E-F7FD-444F-9D65-0B8AD5314110}" type="presParOf" srcId="{67577C5C-2A64-4EE6-AD64-6E4C8D70CCD6}" destId="{3193A9DD-313C-4222-8B5D-16B3F8371C5E}" srcOrd="4" destOrd="0" presId="urn:microsoft.com/office/officeart/2018/2/layout/IconLabelDescriptionList"/>
    <dgm:cxn modelId="{1405BBF6-229B-4DD1-8FBB-6433E752F0BF}" type="presParOf" srcId="{62261CF8-27B4-48E4-9D82-819A772F1C25}" destId="{5980D489-46D2-461D-80DE-27B45AD05A68}" srcOrd="1" destOrd="0" presId="urn:microsoft.com/office/officeart/2018/2/layout/IconLabelDescriptionList"/>
    <dgm:cxn modelId="{A237C8D1-4F7C-4212-870E-5B4CE4994E85}" type="presParOf" srcId="{62261CF8-27B4-48E4-9D82-819A772F1C25}" destId="{73D47EDE-19D2-438F-9BD1-68003BBC3DA2}" srcOrd="2" destOrd="0" presId="urn:microsoft.com/office/officeart/2018/2/layout/IconLabelDescriptionList"/>
    <dgm:cxn modelId="{0CABA726-6638-4754-95D6-4935C9823B81}" type="presParOf" srcId="{73D47EDE-19D2-438F-9BD1-68003BBC3DA2}" destId="{3C2F1AC9-9ECB-4B85-B537-40FF4D23D0E2}" srcOrd="0" destOrd="0" presId="urn:microsoft.com/office/officeart/2018/2/layout/IconLabelDescriptionList"/>
    <dgm:cxn modelId="{27CA7B67-E71A-4404-8233-CDB21D8271AB}" type="presParOf" srcId="{73D47EDE-19D2-438F-9BD1-68003BBC3DA2}" destId="{85ED442F-B1E1-40AE-AB2B-C6431531A10A}" srcOrd="1" destOrd="0" presId="urn:microsoft.com/office/officeart/2018/2/layout/IconLabelDescriptionList"/>
    <dgm:cxn modelId="{6E0CD5CD-8433-4B56-9E75-49B423F1CDB0}" type="presParOf" srcId="{73D47EDE-19D2-438F-9BD1-68003BBC3DA2}" destId="{9F3C9FE9-AAA7-45C6-B84D-80BD53549256}" srcOrd="2" destOrd="0" presId="urn:microsoft.com/office/officeart/2018/2/layout/IconLabelDescriptionList"/>
    <dgm:cxn modelId="{0A596980-6BF9-4076-8FD7-DFA9E14C7EF2}" type="presParOf" srcId="{73D47EDE-19D2-438F-9BD1-68003BBC3DA2}" destId="{0588B01D-91CE-4B69-ABD3-2DA45F984E17}" srcOrd="3" destOrd="0" presId="urn:microsoft.com/office/officeart/2018/2/layout/IconLabelDescriptionList"/>
    <dgm:cxn modelId="{7FF24A55-3C60-497A-BA8F-44B93C61117E}" type="presParOf" srcId="{73D47EDE-19D2-438F-9BD1-68003BBC3DA2}" destId="{5BFBCA84-E4D5-4714-B47D-16A57374E216}"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107C992-16C5-4557-8A54-B15A81CEFDCB}" type="doc">
      <dgm:prSet loTypeId="urn:microsoft.com/office/officeart/2018/2/layout/IconLabelDescriptionList" loCatId="icon" qsTypeId="urn:microsoft.com/office/officeart/2005/8/quickstyle/simple1#309" qsCatId="simple" csTypeId="urn:microsoft.com/office/officeart/2005/8/colors/accent5_2#21" csCatId="accent5" phldr="1"/>
      <dgm:spPr/>
      <dgm:t>
        <a:bodyPr/>
        <a:lstStyle/>
        <a:p>
          <a:endParaRPr lang="en-US"/>
        </a:p>
      </dgm:t>
    </dgm:pt>
    <dgm:pt modelId="{7DC149FF-276E-420C-8C83-1CA43F14C60D}">
      <dgm:prSet custT="1"/>
      <dgm:spPr/>
      <dgm:t>
        <a:bodyPr/>
        <a:lstStyle/>
        <a:p>
          <a:pPr>
            <a:lnSpc>
              <a:spcPct val="100000"/>
            </a:lnSpc>
            <a:defRPr b="1"/>
          </a:pPr>
          <a:r>
            <a:rPr lang="en-GB" sz="18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722B16E-B436-4E16-9B45-C8BD896D9A26}" type="par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E29D98A4-F369-4326-ABC1-B0F5119FD1A6}" type="sib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B923FAA-3C37-463F-B97B-791783F99D28}">
      <dgm:prSet custT="1"/>
      <dgm:spPr/>
      <dgm:t>
        <a:bodyPr/>
        <a:lstStyle/>
        <a:p>
          <a:pPr>
            <a:lnSpc>
              <a:spcPct val="100000"/>
            </a:lnSpc>
            <a:defRPr b="1"/>
          </a:pPr>
          <a:r>
            <a:rPr lang="en-GB" sz="1800" i="1" dirty="0">
              <a:latin typeface="Open Sans" panose="020B0606030504020204" pitchFamily="34" charset="0"/>
              <a:ea typeface="Open Sans" panose="020B0606030504020204" pitchFamily="34" charset="0"/>
              <a:cs typeface="Open Sans" panose="020B0606030504020204" pitchFamily="34" charset="0"/>
            </a:rPr>
            <a:t>Discourse Analysis: Terminology and Methods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8E5025F8-6DE2-49E1-9F8A-2469FD0A95C4}" type="par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A3D9F808-9E13-4843-964A-1ECF27DA8E35}" type="sib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42AC056B-18D2-414A-96A8-297F5D257C7E}">
      <dgm:prSet custT="1"/>
      <dgm:spPr/>
      <dgm:t>
        <a:bodyPr/>
        <a:lstStyle/>
        <a:p>
          <a:pPr>
            <a:lnSpc>
              <a:spcPct val="100000"/>
            </a:lnSpc>
          </a:pPr>
          <a:r>
            <a:rPr lang="en-GB" sz="1800">
              <a:latin typeface="Open Sans" panose="020B0606030504020204" pitchFamily="34" charset="0"/>
              <a:ea typeface="Open Sans" panose="020B0606030504020204" pitchFamily="34" charset="0"/>
              <a:cs typeface="Open Sans" panose="020B0606030504020204" pitchFamily="34" charset="0"/>
            </a:rPr>
            <a:t>The workshop aims to expose how language, both spoken and written, enacts social and cultural ideologies. It is directed to postgraduates who work with and understand language widely as social practice. </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50B6D24E-30C4-403D-8053-5EADF47072FD}" type="par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FD363347-664B-48B0-99F7-E89FF9BDA029}" type="sib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2261CF8-27B4-48E4-9D82-819A772F1C25}" type="pres">
      <dgm:prSet presAssocID="{A107C992-16C5-4557-8A54-B15A81CEFDCB}" presName="root" presStyleCnt="0">
        <dgm:presLayoutVars>
          <dgm:dir/>
          <dgm:resizeHandles val="exact"/>
        </dgm:presLayoutVars>
      </dgm:prSet>
      <dgm:spPr/>
    </dgm:pt>
    <dgm:pt modelId="{67577C5C-2A64-4EE6-AD64-6E4C8D70CCD6}" type="pres">
      <dgm:prSet presAssocID="{7DC149FF-276E-420C-8C83-1CA43F14C60D}" presName="compNode" presStyleCnt="0"/>
      <dgm:spPr/>
    </dgm:pt>
    <dgm:pt modelId="{675D5F20-5440-4116-A611-08FFB5AAED9E}" type="pres">
      <dgm:prSet presAssocID="{7DC149FF-276E-420C-8C83-1CA43F14C60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A46C8C9C-B11D-4928-BCC0-E07B5418DED6}" type="pres">
      <dgm:prSet presAssocID="{7DC149FF-276E-420C-8C83-1CA43F14C60D}" presName="iconSpace" presStyleCnt="0"/>
      <dgm:spPr/>
    </dgm:pt>
    <dgm:pt modelId="{B70A5C5B-AE69-4930-8365-AA6AD04CED09}" type="pres">
      <dgm:prSet presAssocID="{7DC149FF-276E-420C-8C83-1CA43F14C60D}" presName="parTx" presStyleLbl="revTx" presStyleIdx="0" presStyleCnt="4">
        <dgm:presLayoutVars>
          <dgm:chMax val="0"/>
          <dgm:chPref val="0"/>
        </dgm:presLayoutVars>
      </dgm:prSet>
      <dgm:spPr/>
    </dgm:pt>
    <dgm:pt modelId="{35C4078E-8C23-46FE-ADAC-15094DEE9839}" type="pres">
      <dgm:prSet presAssocID="{7DC149FF-276E-420C-8C83-1CA43F14C60D}" presName="txSpace" presStyleCnt="0"/>
      <dgm:spPr/>
    </dgm:pt>
    <dgm:pt modelId="{3193A9DD-313C-4222-8B5D-16B3F8371C5E}" type="pres">
      <dgm:prSet presAssocID="{7DC149FF-276E-420C-8C83-1CA43F14C60D}" presName="desTx" presStyleLbl="revTx" presStyleIdx="1" presStyleCnt="4">
        <dgm:presLayoutVars/>
      </dgm:prSet>
      <dgm:spPr/>
    </dgm:pt>
    <dgm:pt modelId="{5980D489-46D2-461D-80DE-27B45AD05A68}" type="pres">
      <dgm:prSet presAssocID="{E29D98A4-F369-4326-ABC1-B0F5119FD1A6}" presName="sibTrans" presStyleCnt="0"/>
      <dgm:spPr/>
    </dgm:pt>
    <dgm:pt modelId="{73D47EDE-19D2-438F-9BD1-68003BBC3DA2}" type="pres">
      <dgm:prSet presAssocID="{7B923FAA-3C37-463F-B97B-791783F99D28}" presName="compNode" presStyleCnt="0"/>
      <dgm:spPr/>
    </dgm:pt>
    <dgm:pt modelId="{3C2F1AC9-9ECB-4B85-B537-40FF4D23D0E2}" type="pres">
      <dgm:prSet presAssocID="{7B923FAA-3C37-463F-B97B-791783F99D2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85ED442F-B1E1-40AE-AB2B-C6431531A10A}" type="pres">
      <dgm:prSet presAssocID="{7B923FAA-3C37-463F-B97B-791783F99D28}" presName="iconSpace" presStyleCnt="0"/>
      <dgm:spPr/>
    </dgm:pt>
    <dgm:pt modelId="{9F3C9FE9-AAA7-45C6-B84D-80BD53549256}" type="pres">
      <dgm:prSet presAssocID="{7B923FAA-3C37-463F-B97B-791783F99D28}" presName="parTx" presStyleLbl="revTx" presStyleIdx="2" presStyleCnt="4">
        <dgm:presLayoutVars>
          <dgm:chMax val="0"/>
          <dgm:chPref val="0"/>
        </dgm:presLayoutVars>
      </dgm:prSet>
      <dgm:spPr/>
    </dgm:pt>
    <dgm:pt modelId="{0588B01D-91CE-4B69-ABD3-2DA45F984E17}" type="pres">
      <dgm:prSet presAssocID="{7B923FAA-3C37-463F-B97B-791783F99D28}" presName="txSpace" presStyleCnt="0"/>
      <dgm:spPr/>
    </dgm:pt>
    <dgm:pt modelId="{5BFBCA84-E4D5-4714-B47D-16A57374E216}" type="pres">
      <dgm:prSet presAssocID="{7B923FAA-3C37-463F-B97B-791783F99D28}" presName="desTx" presStyleLbl="revTx" presStyleIdx="3" presStyleCnt="4">
        <dgm:presLayoutVars/>
      </dgm:prSet>
      <dgm:spPr/>
    </dgm:pt>
  </dgm:ptLst>
  <dgm:cxnLst>
    <dgm:cxn modelId="{998BDB0A-ABA9-42B3-8798-6FB867FFAA7C}" type="presOf" srcId="{7B923FAA-3C37-463F-B97B-791783F99D28}" destId="{9F3C9FE9-AAA7-45C6-B84D-80BD53549256}" srcOrd="0" destOrd="0" presId="urn:microsoft.com/office/officeart/2018/2/layout/IconLabelDescriptionList"/>
    <dgm:cxn modelId="{7491F012-09B5-4E6C-AFA8-4C480E7A4751}" type="presOf" srcId="{7DC149FF-276E-420C-8C83-1CA43F14C60D}" destId="{B70A5C5B-AE69-4930-8365-AA6AD04CED09}" srcOrd="0" destOrd="0" presId="urn:microsoft.com/office/officeart/2018/2/layout/IconLabelDescriptionList"/>
    <dgm:cxn modelId="{645A8552-8D63-45B4-9DAE-B8CB6976A8D2}" srcId="{A107C992-16C5-4557-8A54-B15A81CEFDCB}" destId="{7DC149FF-276E-420C-8C83-1CA43F14C60D}" srcOrd="0" destOrd="0" parTransId="{5722B16E-B436-4E16-9B45-C8BD896D9A26}" sibTransId="{E29D98A4-F369-4326-ABC1-B0F5119FD1A6}"/>
    <dgm:cxn modelId="{3B0F4387-33A6-45F2-9D1E-407521BAA83A}" type="presOf" srcId="{A107C992-16C5-4557-8A54-B15A81CEFDCB}" destId="{62261CF8-27B4-48E4-9D82-819A772F1C25}" srcOrd="0" destOrd="0" presId="urn:microsoft.com/office/officeart/2018/2/layout/IconLabelDescriptionList"/>
    <dgm:cxn modelId="{5D78F08A-0FAC-462E-BFC2-5A4E6AC67419}" srcId="{A107C992-16C5-4557-8A54-B15A81CEFDCB}" destId="{7B923FAA-3C37-463F-B97B-791783F99D28}" srcOrd="1" destOrd="0" parTransId="{8E5025F8-6DE2-49E1-9F8A-2469FD0A95C4}" sibTransId="{A3D9F808-9E13-4843-964A-1ECF27DA8E35}"/>
    <dgm:cxn modelId="{FA7FBBB5-8B95-454A-8825-0A64FCEF397B}" type="presOf" srcId="{42AC056B-18D2-414A-96A8-297F5D257C7E}" destId="{5BFBCA84-E4D5-4714-B47D-16A57374E216}" srcOrd="0" destOrd="0" presId="urn:microsoft.com/office/officeart/2018/2/layout/IconLabelDescriptionList"/>
    <dgm:cxn modelId="{78F503C1-B287-49A0-A81C-5DB03A9132A4}" srcId="{7B923FAA-3C37-463F-B97B-791783F99D28}" destId="{42AC056B-18D2-414A-96A8-297F5D257C7E}" srcOrd="0" destOrd="0" parTransId="{50B6D24E-30C4-403D-8053-5EADF47072FD}" sibTransId="{FD363347-664B-48B0-99F7-E89FF9BDA029}"/>
    <dgm:cxn modelId="{FBE4F52A-1C14-4A2F-A00C-C53A32BA8F78}" type="presParOf" srcId="{62261CF8-27B4-48E4-9D82-819A772F1C25}" destId="{67577C5C-2A64-4EE6-AD64-6E4C8D70CCD6}" srcOrd="0" destOrd="0" presId="urn:microsoft.com/office/officeart/2018/2/layout/IconLabelDescriptionList"/>
    <dgm:cxn modelId="{0F391400-A30D-46BF-8BE9-2B2E755B2C9F}" type="presParOf" srcId="{67577C5C-2A64-4EE6-AD64-6E4C8D70CCD6}" destId="{675D5F20-5440-4116-A611-08FFB5AAED9E}" srcOrd="0" destOrd="0" presId="urn:microsoft.com/office/officeart/2018/2/layout/IconLabelDescriptionList"/>
    <dgm:cxn modelId="{867DD516-A1F4-420E-AB3D-94B3248ED633}" type="presParOf" srcId="{67577C5C-2A64-4EE6-AD64-6E4C8D70CCD6}" destId="{A46C8C9C-B11D-4928-BCC0-E07B5418DED6}" srcOrd="1" destOrd="0" presId="urn:microsoft.com/office/officeart/2018/2/layout/IconLabelDescriptionList"/>
    <dgm:cxn modelId="{6006A7E7-E3A2-4BB6-88A1-EA53AD518C20}" type="presParOf" srcId="{67577C5C-2A64-4EE6-AD64-6E4C8D70CCD6}" destId="{B70A5C5B-AE69-4930-8365-AA6AD04CED09}" srcOrd="2" destOrd="0" presId="urn:microsoft.com/office/officeart/2018/2/layout/IconLabelDescriptionList"/>
    <dgm:cxn modelId="{FCD274A2-91B9-4EB4-A07D-6B62D90FBC12}" type="presParOf" srcId="{67577C5C-2A64-4EE6-AD64-6E4C8D70CCD6}" destId="{35C4078E-8C23-46FE-ADAC-15094DEE9839}" srcOrd="3" destOrd="0" presId="urn:microsoft.com/office/officeart/2018/2/layout/IconLabelDescriptionList"/>
    <dgm:cxn modelId="{E27D080E-F7FD-444F-9D65-0B8AD5314110}" type="presParOf" srcId="{67577C5C-2A64-4EE6-AD64-6E4C8D70CCD6}" destId="{3193A9DD-313C-4222-8B5D-16B3F8371C5E}" srcOrd="4" destOrd="0" presId="urn:microsoft.com/office/officeart/2018/2/layout/IconLabelDescriptionList"/>
    <dgm:cxn modelId="{1405BBF6-229B-4DD1-8FBB-6433E752F0BF}" type="presParOf" srcId="{62261CF8-27B4-48E4-9D82-819A772F1C25}" destId="{5980D489-46D2-461D-80DE-27B45AD05A68}" srcOrd="1" destOrd="0" presId="urn:microsoft.com/office/officeart/2018/2/layout/IconLabelDescriptionList"/>
    <dgm:cxn modelId="{A237C8D1-4F7C-4212-870E-5B4CE4994E85}" type="presParOf" srcId="{62261CF8-27B4-48E4-9D82-819A772F1C25}" destId="{73D47EDE-19D2-438F-9BD1-68003BBC3DA2}" srcOrd="2" destOrd="0" presId="urn:microsoft.com/office/officeart/2018/2/layout/IconLabelDescriptionList"/>
    <dgm:cxn modelId="{0CABA726-6638-4754-95D6-4935C9823B81}" type="presParOf" srcId="{73D47EDE-19D2-438F-9BD1-68003BBC3DA2}" destId="{3C2F1AC9-9ECB-4B85-B537-40FF4D23D0E2}" srcOrd="0" destOrd="0" presId="urn:microsoft.com/office/officeart/2018/2/layout/IconLabelDescriptionList"/>
    <dgm:cxn modelId="{27CA7B67-E71A-4404-8233-CDB21D8271AB}" type="presParOf" srcId="{73D47EDE-19D2-438F-9BD1-68003BBC3DA2}" destId="{85ED442F-B1E1-40AE-AB2B-C6431531A10A}" srcOrd="1" destOrd="0" presId="urn:microsoft.com/office/officeart/2018/2/layout/IconLabelDescriptionList"/>
    <dgm:cxn modelId="{6E0CD5CD-8433-4B56-9E75-49B423F1CDB0}" type="presParOf" srcId="{73D47EDE-19D2-438F-9BD1-68003BBC3DA2}" destId="{9F3C9FE9-AAA7-45C6-B84D-80BD53549256}" srcOrd="2" destOrd="0" presId="urn:microsoft.com/office/officeart/2018/2/layout/IconLabelDescriptionList"/>
    <dgm:cxn modelId="{0A596980-6BF9-4076-8FD7-DFA9E14C7EF2}" type="presParOf" srcId="{73D47EDE-19D2-438F-9BD1-68003BBC3DA2}" destId="{0588B01D-91CE-4B69-ABD3-2DA45F984E17}" srcOrd="3" destOrd="0" presId="urn:microsoft.com/office/officeart/2018/2/layout/IconLabelDescriptionList"/>
    <dgm:cxn modelId="{7FF24A55-3C60-497A-BA8F-44B93C61117E}" type="presParOf" srcId="{73D47EDE-19D2-438F-9BD1-68003BBC3DA2}" destId="{5BFBCA84-E4D5-4714-B47D-16A57374E216}"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107C992-16C5-4557-8A54-B15A81CEFDCB}" type="doc">
      <dgm:prSet loTypeId="urn:microsoft.com/office/officeart/2018/2/layout/IconLabelDescriptionList" loCatId="icon" qsTypeId="urn:microsoft.com/office/officeart/2005/8/quickstyle/simple1#309" qsCatId="simple" csTypeId="urn:microsoft.com/office/officeart/2005/8/colors/accent5_2#22" csCatId="accent5" phldr="1"/>
      <dgm:spPr/>
      <dgm:t>
        <a:bodyPr/>
        <a:lstStyle/>
        <a:p>
          <a:endParaRPr lang="en-US"/>
        </a:p>
      </dgm:t>
    </dgm:pt>
    <dgm:pt modelId="{7DC149FF-276E-420C-8C83-1CA43F14C60D}">
      <dgm:prSet custT="1"/>
      <dgm:spPr/>
      <dgm:t>
        <a:bodyPr/>
        <a:lstStyle/>
        <a:p>
          <a:pPr>
            <a:lnSpc>
              <a:spcPct val="100000"/>
            </a:lnSpc>
            <a:defRPr b="1"/>
          </a:pPr>
          <a:r>
            <a:rPr lang="en-GB" sz="18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722B16E-B436-4E16-9B45-C8BD896D9A26}" type="par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E29D98A4-F369-4326-ABC1-B0F5119FD1A6}" type="sib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B923FAA-3C37-463F-B97B-791783F99D28}">
      <dgm:prSet custT="1"/>
      <dgm:spPr/>
      <dgm:t>
        <a:bodyPr/>
        <a:lstStyle/>
        <a:p>
          <a:pPr>
            <a:lnSpc>
              <a:spcPct val="100000"/>
            </a:lnSpc>
            <a:defRPr b="1"/>
          </a:pPr>
          <a:r>
            <a:rPr lang="en-GB" sz="1800" dirty="0">
              <a:latin typeface="Open Sans" panose="020B0606030504020204" pitchFamily="34" charset="0"/>
              <a:ea typeface="Open Sans" panose="020B0606030504020204" pitchFamily="34" charset="0"/>
              <a:cs typeface="Open Sans" panose="020B0606030504020204" pitchFamily="34" charset="0"/>
            </a:rPr>
            <a:t>Introduction to Post-colonial Theory</a:t>
          </a:r>
          <a:r>
            <a:rPr lang="en-GB" sz="1800" i="1" dirty="0">
              <a:latin typeface="Open Sans" panose="020B0606030504020204" pitchFamily="34" charset="0"/>
              <a:ea typeface="Open Sans" panose="020B0606030504020204" pitchFamily="34" charset="0"/>
              <a:cs typeface="Open Sans" panose="020B0606030504020204" pitchFamily="34" charset="0"/>
            </a:rPr>
            <a:t> </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8E5025F8-6DE2-49E1-9F8A-2469FD0A95C4}" type="par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A3D9F808-9E13-4843-964A-1ECF27DA8E35}" type="sib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42AC056B-18D2-414A-96A8-297F5D257C7E}">
      <dgm:prSet custT="1"/>
      <dgm:spPr/>
      <dgm:t>
        <a:bodyPr/>
        <a:lstStyle/>
        <a:p>
          <a:pPr>
            <a:lnSpc>
              <a:spcPct val="100000"/>
            </a:lnSpc>
          </a:pPr>
          <a:r>
            <a:rPr lang="en-GB" sz="1800" dirty="0">
              <a:latin typeface="Open Sans" panose="020B0606030504020204" pitchFamily="34" charset="0"/>
              <a:ea typeface="Open Sans" panose="020B0606030504020204" pitchFamily="34" charset="0"/>
              <a:cs typeface="Open Sans" panose="020B0606030504020204" pitchFamily="34" charset="0"/>
            </a:rPr>
            <a:t>This workshop introduces one of the most currently practised methods in Arts and Humanities research. Postcolonial Theory is a methodology of both resistance and intervention that facilitates an interdisciplinary dialogue between history, sociology, geography, politics and religion, as well as literature. </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50B6D24E-30C4-403D-8053-5EADF47072FD}" type="par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FD363347-664B-48B0-99F7-E89FF9BDA029}" type="sib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2261CF8-27B4-48E4-9D82-819A772F1C25}" type="pres">
      <dgm:prSet presAssocID="{A107C992-16C5-4557-8A54-B15A81CEFDCB}" presName="root" presStyleCnt="0">
        <dgm:presLayoutVars>
          <dgm:dir/>
          <dgm:resizeHandles val="exact"/>
        </dgm:presLayoutVars>
      </dgm:prSet>
      <dgm:spPr/>
    </dgm:pt>
    <dgm:pt modelId="{67577C5C-2A64-4EE6-AD64-6E4C8D70CCD6}" type="pres">
      <dgm:prSet presAssocID="{7DC149FF-276E-420C-8C83-1CA43F14C60D}" presName="compNode" presStyleCnt="0"/>
      <dgm:spPr/>
    </dgm:pt>
    <dgm:pt modelId="{675D5F20-5440-4116-A611-08FFB5AAED9E}" type="pres">
      <dgm:prSet presAssocID="{7DC149FF-276E-420C-8C83-1CA43F14C60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A46C8C9C-B11D-4928-BCC0-E07B5418DED6}" type="pres">
      <dgm:prSet presAssocID="{7DC149FF-276E-420C-8C83-1CA43F14C60D}" presName="iconSpace" presStyleCnt="0"/>
      <dgm:spPr/>
    </dgm:pt>
    <dgm:pt modelId="{B70A5C5B-AE69-4930-8365-AA6AD04CED09}" type="pres">
      <dgm:prSet presAssocID="{7DC149FF-276E-420C-8C83-1CA43F14C60D}" presName="parTx" presStyleLbl="revTx" presStyleIdx="0" presStyleCnt="4">
        <dgm:presLayoutVars>
          <dgm:chMax val="0"/>
          <dgm:chPref val="0"/>
        </dgm:presLayoutVars>
      </dgm:prSet>
      <dgm:spPr/>
    </dgm:pt>
    <dgm:pt modelId="{35C4078E-8C23-46FE-ADAC-15094DEE9839}" type="pres">
      <dgm:prSet presAssocID="{7DC149FF-276E-420C-8C83-1CA43F14C60D}" presName="txSpace" presStyleCnt="0"/>
      <dgm:spPr/>
    </dgm:pt>
    <dgm:pt modelId="{3193A9DD-313C-4222-8B5D-16B3F8371C5E}" type="pres">
      <dgm:prSet presAssocID="{7DC149FF-276E-420C-8C83-1CA43F14C60D}" presName="desTx" presStyleLbl="revTx" presStyleIdx="1" presStyleCnt="4">
        <dgm:presLayoutVars/>
      </dgm:prSet>
      <dgm:spPr/>
    </dgm:pt>
    <dgm:pt modelId="{5980D489-46D2-461D-80DE-27B45AD05A68}" type="pres">
      <dgm:prSet presAssocID="{E29D98A4-F369-4326-ABC1-B0F5119FD1A6}" presName="sibTrans" presStyleCnt="0"/>
      <dgm:spPr/>
    </dgm:pt>
    <dgm:pt modelId="{73D47EDE-19D2-438F-9BD1-68003BBC3DA2}" type="pres">
      <dgm:prSet presAssocID="{7B923FAA-3C37-463F-B97B-791783F99D28}" presName="compNode" presStyleCnt="0"/>
      <dgm:spPr/>
    </dgm:pt>
    <dgm:pt modelId="{3C2F1AC9-9ECB-4B85-B537-40FF4D23D0E2}" type="pres">
      <dgm:prSet presAssocID="{7B923FAA-3C37-463F-B97B-791783F99D2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85ED442F-B1E1-40AE-AB2B-C6431531A10A}" type="pres">
      <dgm:prSet presAssocID="{7B923FAA-3C37-463F-B97B-791783F99D28}" presName="iconSpace" presStyleCnt="0"/>
      <dgm:spPr/>
    </dgm:pt>
    <dgm:pt modelId="{9F3C9FE9-AAA7-45C6-B84D-80BD53549256}" type="pres">
      <dgm:prSet presAssocID="{7B923FAA-3C37-463F-B97B-791783F99D28}" presName="parTx" presStyleLbl="revTx" presStyleIdx="2" presStyleCnt="4">
        <dgm:presLayoutVars>
          <dgm:chMax val="0"/>
          <dgm:chPref val="0"/>
        </dgm:presLayoutVars>
      </dgm:prSet>
      <dgm:spPr/>
    </dgm:pt>
    <dgm:pt modelId="{0588B01D-91CE-4B69-ABD3-2DA45F984E17}" type="pres">
      <dgm:prSet presAssocID="{7B923FAA-3C37-463F-B97B-791783F99D28}" presName="txSpace" presStyleCnt="0"/>
      <dgm:spPr/>
    </dgm:pt>
    <dgm:pt modelId="{5BFBCA84-E4D5-4714-B47D-16A57374E216}" type="pres">
      <dgm:prSet presAssocID="{7B923FAA-3C37-463F-B97B-791783F99D28}" presName="desTx" presStyleLbl="revTx" presStyleIdx="3" presStyleCnt="4">
        <dgm:presLayoutVars/>
      </dgm:prSet>
      <dgm:spPr/>
    </dgm:pt>
  </dgm:ptLst>
  <dgm:cxnLst>
    <dgm:cxn modelId="{998BDB0A-ABA9-42B3-8798-6FB867FFAA7C}" type="presOf" srcId="{7B923FAA-3C37-463F-B97B-791783F99D28}" destId="{9F3C9FE9-AAA7-45C6-B84D-80BD53549256}" srcOrd="0" destOrd="0" presId="urn:microsoft.com/office/officeart/2018/2/layout/IconLabelDescriptionList"/>
    <dgm:cxn modelId="{7491F012-09B5-4E6C-AFA8-4C480E7A4751}" type="presOf" srcId="{7DC149FF-276E-420C-8C83-1CA43F14C60D}" destId="{B70A5C5B-AE69-4930-8365-AA6AD04CED09}" srcOrd="0" destOrd="0" presId="urn:microsoft.com/office/officeart/2018/2/layout/IconLabelDescriptionList"/>
    <dgm:cxn modelId="{645A8552-8D63-45B4-9DAE-B8CB6976A8D2}" srcId="{A107C992-16C5-4557-8A54-B15A81CEFDCB}" destId="{7DC149FF-276E-420C-8C83-1CA43F14C60D}" srcOrd="0" destOrd="0" parTransId="{5722B16E-B436-4E16-9B45-C8BD896D9A26}" sibTransId="{E29D98A4-F369-4326-ABC1-B0F5119FD1A6}"/>
    <dgm:cxn modelId="{3B0F4387-33A6-45F2-9D1E-407521BAA83A}" type="presOf" srcId="{A107C992-16C5-4557-8A54-B15A81CEFDCB}" destId="{62261CF8-27B4-48E4-9D82-819A772F1C25}" srcOrd="0" destOrd="0" presId="urn:microsoft.com/office/officeart/2018/2/layout/IconLabelDescriptionList"/>
    <dgm:cxn modelId="{5D78F08A-0FAC-462E-BFC2-5A4E6AC67419}" srcId="{A107C992-16C5-4557-8A54-B15A81CEFDCB}" destId="{7B923FAA-3C37-463F-B97B-791783F99D28}" srcOrd="1" destOrd="0" parTransId="{8E5025F8-6DE2-49E1-9F8A-2469FD0A95C4}" sibTransId="{A3D9F808-9E13-4843-964A-1ECF27DA8E35}"/>
    <dgm:cxn modelId="{FA7FBBB5-8B95-454A-8825-0A64FCEF397B}" type="presOf" srcId="{42AC056B-18D2-414A-96A8-297F5D257C7E}" destId="{5BFBCA84-E4D5-4714-B47D-16A57374E216}" srcOrd="0" destOrd="0" presId="urn:microsoft.com/office/officeart/2018/2/layout/IconLabelDescriptionList"/>
    <dgm:cxn modelId="{78F503C1-B287-49A0-A81C-5DB03A9132A4}" srcId="{7B923FAA-3C37-463F-B97B-791783F99D28}" destId="{42AC056B-18D2-414A-96A8-297F5D257C7E}" srcOrd="0" destOrd="0" parTransId="{50B6D24E-30C4-403D-8053-5EADF47072FD}" sibTransId="{FD363347-664B-48B0-99F7-E89FF9BDA029}"/>
    <dgm:cxn modelId="{FBE4F52A-1C14-4A2F-A00C-C53A32BA8F78}" type="presParOf" srcId="{62261CF8-27B4-48E4-9D82-819A772F1C25}" destId="{67577C5C-2A64-4EE6-AD64-6E4C8D70CCD6}" srcOrd="0" destOrd="0" presId="urn:microsoft.com/office/officeart/2018/2/layout/IconLabelDescriptionList"/>
    <dgm:cxn modelId="{0F391400-A30D-46BF-8BE9-2B2E755B2C9F}" type="presParOf" srcId="{67577C5C-2A64-4EE6-AD64-6E4C8D70CCD6}" destId="{675D5F20-5440-4116-A611-08FFB5AAED9E}" srcOrd="0" destOrd="0" presId="urn:microsoft.com/office/officeart/2018/2/layout/IconLabelDescriptionList"/>
    <dgm:cxn modelId="{867DD516-A1F4-420E-AB3D-94B3248ED633}" type="presParOf" srcId="{67577C5C-2A64-4EE6-AD64-6E4C8D70CCD6}" destId="{A46C8C9C-B11D-4928-BCC0-E07B5418DED6}" srcOrd="1" destOrd="0" presId="urn:microsoft.com/office/officeart/2018/2/layout/IconLabelDescriptionList"/>
    <dgm:cxn modelId="{6006A7E7-E3A2-4BB6-88A1-EA53AD518C20}" type="presParOf" srcId="{67577C5C-2A64-4EE6-AD64-6E4C8D70CCD6}" destId="{B70A5C5B-AE69-4930-8365-AA6AD04CED09}" srcOrd="2" destOrd="0" presId="urn:microsoft.com/office/officeart/2018/2/layout/IconLabelDescriptionList"/>
    <dgm:cxn modelId="{FCD274A2-91B9-4EB4-A07D-6B62D90FBC12}" type="presParOf" srcId="{67577C5C-2A64-4EE6-AD64-6E4C8D70CCD6}" destId="{35C4078E-8C23-46FE-ADAC-15094DEE9839}" srcOrd="3" destOrd="0" presId="urn:microsoft.com/office/officeart/2018/2/layout/IconLabelDescriptionList"/>
    <dgm:cxn modelId="{E27D080E-F7FD-444F-9D65-0B8AD5314110}" type="presParOf" srcId="{67577C5C-2A64-4EE6-AD64-6E4C8D70CCD6}" destId="{3193A9DD-313C-4222-8B5D-16B3F8371C5E}" srcOrd="4" destOrd="0" presId="urn:microsoft.com/office/officeart/2018/2/layout/IconLabelDescriptionList"/>
    <dgm:cxn modelId="{1405BBF6-229B-4DD1-8FBB-6433E752F0BF}" type="presParOf" srcId="{62261CF8-27B4-48E4-9D82-819A772F1C25}" destId="{5980D489-46D2-461D-80DE-27B45AD05A68}" srcOrd="1" destOrd="0" presId="urn:microsoft.com/office/officeart/2018/2/layout/IconLabelDescriptionList"/>
    <dgm:cxn modelId="{A237C8D1-4F7C-4212-870E-5B4CE4994E85}" type="presParOf" srcId="{62261CF8-27B4-48E4-9D82-819A772F1C25}" destId="{73D47EDE-19D2-438F-9BD1-68003BBC3DA2}" srcOrd="2" destOrd="0" presId="urn:microsoft.com/office/officeart/2018/2/layout/IconLabelDescriptionList"/>
    <dgm:cxn modelId="{0CABA726-6638-4754-95D6-4935C9823B81}" type="presParOf" srcId="{73D47EDE-19D2-438F-9BD1-68003BBC3DA2}" destId="{3C2F1AC9-9ECB-4B85-B537-40FF4D23D0E2}" srcOrd="0" destOrd="0" presId="urn:microsoft.com/office/officeart/2018/2/layout/IconLabelDescriptionList"/>
    <dgm:cxn modelId="{27CA7B67-E71A-4404-8233-CDB21D8271AB}" type="presParOf" srcId="{73D47EDE-19D2-438F-9BD1-68003BBC3DA2}" destId="{85ED442F-B1E1-40AE-AB2B-C6431531A10A}" srcOrd="1" destOrd="0" presId="urn:microsoft.com/office/officeart/2018/2/layout/IconLabelDescriptionList"/>
    <dgm:cxn modelId="{6E0CD5CD-8433-4B56-9E75-49B423F1CDB0}" type="presParOf" srcId="{73D47EDE-19D2-438F-9BD1-68003BBC3DA2}" destId="{9F3C9FE9-AAA7-45C6-B84D-80BD53549256}" srcOrd="2" destOrd="0" presId="urn:microsoft.com/office/officeart/2018/2/layout/IconLabelDescriptionList"/>
    <dgm:cxn modelId="{0A596980-6BF9-4076-8FD7-DFA9E14C7EF2}" type="presParOf" srcId="{73D47EDE-19D2-438F-9BD1-68003BBC3DA2}" destId="{0588B01D-91CE-4B69-ABD3-2DA45F984E17}" srcOrd="3" destOrd="0" presId="urn:microsoft.com/office/officeart/2018/2/layout/IconLabelDescriptionList"/>
    <dgm:cxn modelId="{7FF24A55-3C60-497A-BA8F-44B93C61117E}" type="presParOf" srcId="{73D47EDE-19D2-438F-9BD1-68003BBC3DA2}" destId="{5BFBCA84-E4D5-4714-B47D-16A57374E216}"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107C992-16C5-4557-8A54-B15A81CEFDCB}" type="doc">
      <dgm:prSet loTypeId="urn:microsoft.com/office/officeart/2018/2/layout/IconLabelDescriptionList" loCatId="icon" qsTypeId="urn:microsoft.com/office/officeart/2005/8/quickstyle/simple1#309" qsCatId="simple" csTypeId="urn:microsoft.com/office/officeart/2005/8/colors/accent5_2#23" csCatId="accent5" phldr="1"/>
      <dgm:spPr/>
      <dgm:t>
        <a:bodyPr/>
        <a:lstStyle/>
        <a:p>
          <a:endParaRPr lang="en-US"/>
        </a:p>
      </dgm:t>
    </dgm:pt>
    <dgm:pt modelId="{7DC149FF-276E-420C-8C83-1CA43F14C60D}">
      <dgm:prSet custT="1"/>
      <dgm:spPr/>
      <dgm:t>
        <a:bodyPr/>
        <a:lstStyle/>
        <a:p>
          <a:pPr>
            <a:lnSpc>
              <a:spcPct val="100000"/>
            </a:lnSpc>
            <a:defRPr b="1"/>
          </a:pPr>
          <a:r>
            <a:rPr lang="en-GB" sz="18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722B16E-B436-4E16-9B45-C8BD896D9A26}" type="par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E29D98A4-F369-4326-ABC1-B0F5119FD1A6}" type="sibTrans" cxnId="{645A8552-8D63-45B4-9DAE-B8CB6976A8D2}">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B923FAA-3C37-463F-B97B-791783F99D28}">
      <dgm:prSet custT="1"/>
      <dgm:spPr/>
      <dgm:t>
        <a:bodyPr/>
        <a:lstStyle/>
        <a:p>
          <a:pPr>
            <a:lnSpc>
              <a:spcPct val="100000"/>
            </a:lnSpc>
            <a:defRPr b="1"/>
          </a:pPr>
          <a:r>
            <a:rPr lang="en-GB" sz="1800" i="1" dirty="0">
              <a:latin typeface="Open Sans" panose="020B0606030504020204" pitchFamily="34" charset="0"/>
              <a:ea typeface="Open Sans" panose="020B0606030504020204" pitchFamily="34" charset="0"/>
              <a:cs typeface="Open Sans" panose="020B0606030504020204" pitchFamily="34" charset="0"/>
            </a:rPr>
            <a:t>Refugee Studies Theory </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8E5025F8-6DE2-49E1-9F8A-2469FD0A95C4}" type="par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A3D9F808-9E13-4843-964A-1ECF27DA8E35}" type="sibTrans" cxnId="{5D78F08A-0FAC-462E-BFC2-5A4E6AC6741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42AC056B-18D2-414A-96A8-297F5D257C7E}">
      <dgm:prSet custT="1"/>
      <dgm:spPr/>
      <dgm:t>
        <a:bodyPr/>
        <a:lstStyle/>
        <a:p>
          <a:pPr>
            <a:lnSpc>
              <a:spcPct val="100000"/>
            </a:lnSpc>
          </a:pPr>
          <a:r>
            <a:rPr lang="en-GB" sz="1800" dirty="0">
              <a:latin typeface="Open Sans" panose="020B0606030504020204" pitchFamily="34" charset="0"/>
              <a:ea typeface="Open Sans" panose="020B0606030504020204" pitchFamily="34" charset="0"/>
              <a:cs typeface="Open Sans" panose="020B0606030504020204" pitchFamily="34" charset="0"/>
            </a:rPr>
            <a:t>This workshop provides an insight into Refugee Studies research, its strengths and limitations. It is directed to postgraduate students with an interest in work which draws on Refugee Studies research, and gives participants the opportunity to engage in a discussion on Refugees in relation to Human Rights through practical examples.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50B6D24E-30C4-403D-8053-5EADF47072FD}" type="par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FD363347-664B-48B0-99F7-E89FF9BDA029}" type="sibTrans" cxnId="{78F503C1-B287-49A0-A81C-5DB03A9132A4}">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2261CF8-27B4-48E4-9D82-819A772F1C25}" type="pres">
      <dgm:prSet presAssocID="{A107C992-16C5-4557-8A54-B15A81CEFDCB}" presName="root" presStyleCnt="0">
        <dgm:presLayoutVars>
          <dgm:dir/>
          <dgm:resizeHandles val="exact"/>
        </dgm:presLayoutVars>
      </dgm:prSet>
      <dgm:spPr/>
    </dgm:pt>
    <dgm:pt modelId="{67577C5C-2A64-4EE6-AD64-6E4C8D70CCD6}" type="pres">
      <dgm:prSet presAssocID="{7DC149FF-276E-420C-8C83-1CA43F14C60D}" presName="compNode" presStyleCnt="0"/>
      <dgm:spPr/>
    </dgm:pt>
    <dgm:pt modelId="{675D5F20-5440-4116-A611-08FFB5AAED9E}" type="pres">
      <dgm:prSet presAssocID="{7DC149FF-276E-420C-8C83-1CA43F14C60D}"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A46C8C9C-B11D-4928-BCC0-E07B5418DED6}" type="pres">
      <dgm:prSet presAssocID="{7DC149FF-276E-420C-8C83-1CA43F14C60D}" presName="iconSpace" presStyleCnt="0"/>
      <dgm:spPr/>
    </dgm:pt>
    <dgm:pt modelId="{B70A5C5B-AE69-4930-8365-AA6AD04CED09}" type="pres">
      <dgm:prSet presAssocID="{7DC149FF-276E-420C-8C83-1CA43F14C60D}" presName="parTx" presStyleLbl="revTx" presStyleIdx="0" presStyleCnt="4">
        <dgm:presLayoutVars>
          <dgm:chMax val="0"/>
          <dgm:chPref val="0"/>
        </dgm:presLayoutVars>
      </dgm:prSet>
      <dgm:spPr/>
    </dgm:pt>
    <dgm:pt modelId="{35C4078E-8C23-46FE-ADAC-15094DEE9839}" type="pres">
      <dgm:prSet presAssocID="{7DC149FF-276E-420C-8C83-1CA43F14C60D}" presName="txSpace" presStyleCnt="0"/>
      <dgm:spPr/>
    </dgm:pt>
    <dgm:pt modelId="{3193A9DD-313C-4222-8B5D-16B3F8371C5E}" type="pres">
      <dgm:prSet presAssocID="{7DC149FF-276E-420C-8C83-1CA43F14C60D}" presName="desTx" presStyleLbl="revTx" presStyleIdx="1" presStyleCnt="4">
        <dgm:presLayoutVars/>
      </dgm:prSet>
      <dgm:spPr/>
    </dgm:pt>
    <dgm:pt modelId="{5980D489-46D2-461D-80DE-27B45AD05A68}" type="pres">
      <dgm:prSet presAssocID="{E29D98A4-F369-4326-ABC1-B0F5119FD1A6}" presName="sibTrans" presStyleCnt="0"/>
      <dgm:spPr/>
    </dgm:pt>
    <dgm:pt modelId="{73D47EDE-19D2-438F-9BD1-68003BBC3DA2}" type="pres">
      <dgm:prSet presAssocID="{7B923FAA-3C37-463F-B97B-791783F99D28}" presName="compNode" presStyleCnt="0"/>
      <dgm:spPr/>
    </dgm:pt>
    <dgm:pt modelId="{3C2F1AC9-9ECB-4B85-B537-40FF4D23D0E2}" type="pres">
      <dgm:prSet presAssocID="{7B923FAA-3C37-463F-B97B-791783F99D28}"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85ED442F-B1E1-40AE-AB2B-C6431531A10A}" type="pres">
      <dgm:prSet presAssocID="{7B923FAA-3C37-463F-B97B-791783F99D28}" presName="iconSpace" presStyleCnt="0"/>
      <dgm:spPr/>
    </dgm:pt>
    <dgm:pt modelId="{9F3C9FE9-AAA7-45C6-B84D-80BD53549256}" type="pres">
      <dgm:prSet presAssocID="{7B923FAA-3C37-463F-B97B-791783F99D28}" presName="parTx" presStyleLbl="revTx" presStyleIdx="2" presStyleCnt="4">
        <dgm:presLayoutVars>
          <dgm:chMax val="0"/>
          <dgm:chPref val="0"/>
        </dgm:presLayoutVars>
      </dgm:prSet>
      <dgm:spPr/>
    </dgm:pt>
    <dgm:pt modelId="{0588B01D-91CE-4B69-ABD3-2DA45F984E17}" type="pres">
      <dgm:prSet presAssocID="{7B923FAA-3C37-463F-B97B-791783F99D28}" presName="txSpace" presStyleCnt="0"/>
      <dgm:spPr/>
    </dgm:pt>
    <dgm:pt modelId="{5BFBCA84-E4D5-4714-B47D-16A57374E216}" type="pres">
      <dgm:prSet presAssocID="{7B923FAA-3C37-463F-B97B-791783F99D28}" presName="desTx" presStyleLbl="revTx" presStyleIdx="3" presStyleCnt="4">
        <dgm:presLayoutVars/>
      </dgm:prSet>
      <dgm:spPr/>
    </dgm:pt>
  </dgm:ptLst>
  <dgm:cxnLst>
    <dgm:cxn modelId="{998BDB0A-ABA9-42B3-8798-6FB867FFAA7C}" type="presOf" srcId="{7B923FAA-3C37-463F-B97B-791783F99D28}" destId="{9F3C9FE9-AAA7-45C6-B84D-80BD53549256}" srcOrd="0" destOrd="0" presId="urn:microsoft.com/office/officeart/2018/2/layout/IconLabelDescriptionList"/>
    <dgm:cxn modelId="{7491F012-09B5-4E6C-AFA8-4C480E7A4751}" type="presOf" srcId="{7DC149FF-276E-420C-8C83-1CA43F14C60D}" destId="{B70A5C5B-AE69-4930-8365-AA6AD04CED09}" srcOrd="0" destOrd="0" presId="urn:microsoft.com/office/officeart/2018/2/layout/IconLabelDescriptionList"/>
    <dgm:cxn modelId="{645A8552-8D63-45B4-9DAE-B8CB6976A8D2}" srcId="{A107C992-16C5-4557-8A54-B15A81CEFDCB}" destId="{7DC149FF-276E-420C-8C83-1CA43F14C60D}" srcOrd="0" destOrd="0" parTransId="{5722B16E-B436-4E16-9B45-C8BD896D9A26}" sibTransId="{E29D98A4-F369-4326-ABC1-B0F5119FD1A6}"/>
    <dgm:cxn modelId="{3B0F4387-33A6-45F2-9D1E-407521BAA83A}" type="presOf" srcId="{A107C992-16C5-4557-8A54-B15A81CEFDCB}" destId="{62261CF8-27B4-48E4-9D82-819A772F1C25}" srcOrd="0" destOrd="0" presId="urn:microsoft.com/office/officeart/2018/2/layout/IconLabelDescriptionList"/>
    <dgm:cxn modelId="{5D78F08A-0FAC-462E-BFC2-5A4E6AC67419}" srcId="{A107C992-16C5-4557-8A54-B15A81CEFDCB}" destId="{7B923FAA-3C37-463F-B97B-791783F99D28}" srcOrd="1" destOrd="0" parTransId="{8E5025F8-6DE2-49E1-9F8A-2469FD0A95C4}" sibTransId="{A3D9F808-9E13-4843-964A-1ECF27DA8E35}"/>
    <dgm:cxn modelId="{FA7FBBB5-8B95-454A-8825-0A64FCEF397B}" type="presOf" srcId="{42AC056B-18D2-414A-96A8-297F5D257C7E}" destId="{5BFBCA84-E4D5-4714-B47D-16A57374E216}" srcOrd="0" destOrd="0" presId="urn:microsoft.com/office/officeart/2018/2/layout/IconLabelDescriptionList"/>
    <dgm:cxn modelId="{78F503C1-B287-49A0-A81C-5DB03A9132A4}" srcId="{7B923FAA-3C37-463F-B97B-791783F99D28}" destId="{42AC056B-18D2-414A-96A8-297F5D257C7E}" srcOrd="0" destOrd="0" parTransId="{50B6D24E-30C4-403D-8053-5EADF47072FD}" sibTransId="{FD363347-664B-48B0-99F7-E89FF9BDA029}"/>
    <dgm:cxn modelId="{FBE4F52A-1C14-4A2F-A00C-C53A32BA8F78}" type="presParOf" srcId="{62261CF8-27B4-48E4-9D82-819A772F1C25}" destId="{67577C5C-2A64-4EE6-AD64-6E4C8D70CCD6}" srcOrd="0" destOrd="0" presId="urn:microsoft.com/office/officeart/2018/2/layout/IconLabelDescriptionList"/>
    <dgm:cxn modelId="{0F391400-A30D-46BF-8BE9-2B2E755B2C9F}" type="presParOf" srcId="{67577C5C-2A64-4EE6-AD64-6E4C8D70CCD6}" destId="{675D5F20-5440-4116-A611-08FFB5AAED9E}" srcOrd="0" destOrd="0" presId="urn:microsoft.com/office/officeart/2018/2/layout/IconLabelDescriptionList"/>
    <dgm:cxn modelId="{867DD516-A1F4-420E-AB3D-94B3248ED633}" type="presParOf" srcId="{67577C5C-2A64-4EE6-AD64-6E4C8D70CCD6}" destId="{A46C8C9C-B11D-4928-BCC0-E07B5418DED6}" srcOrd="1" destOrd="0" presId="urn:microsoft.com/office/officeart/2018/2/layout/IconLabelDescriptionList"/>
    <dgm:cxn modelId="{6006A7E7-E3A2-4BB6-88A1-EA53AD518C20}" type="presParOf" srcId="{67577C5C-2A64-4EE6-AD64-6E4C8D70CCD6}" destId="{B70A5C5B-AE69-4930-8365-AA6AD04CED09}" srcOrd="2" destOrd="0" presId="urn:microsoft.com/office/officeart/2018/2/layout/IconLabelDescriptionList"/>
    <dgm:cxn modelId="{FCD274A2-91B9-4EB4-A07D-6B62D90FBC12}" type="presParOf" srcId="{67577C5C-2A64-4EE6-AD64-6E4C8D70CCD6}" destId="{35C4078E-8C23-46FE-ADAC-15094DEE9839}" srcOrd="3" destOrd="0" presId="urn:microsoft.com/office/officeart/2018/2/layout/IconLabelDescriptionList"/>
    <dgm:cxn modelId="{E27D080E-F7FD-444F-9D65-0B8AD5314110}" type="presParOf" srcId="{67577C5C-2A64-4EE6-AD64-6E4C8D70CCD6}" destId="{3193A9DD-313C-4222-8B5D-16B3F8371C5E}" srcOrd="4" destOrd="0" presId="urn:microsoft.com/office/officeart/2018/2/layout/IconLabelDescriptionList"/>
    <dgm:cxn modelId="{1405BBF6-229B-4DD1-8FBB-6433E752F0BF}" type="presParOf" srcId="{62261CF8-27B4-48E4-9D82-819A772F1C25}" destId="{5980D489-46D2-461D-80DE-27B45AD05A68}" srcOrd="1" destOrd="0" presId="urn:microsoft.com/office/officeart/2018/2/layout/IconLabelDescriptionList"/>
    <dgm:cxn modelId="{A237C8D1-4F7C-4212-870E-5B4CE4994E85}" type="presParOf" srcId="{62261CF8-27B4-48E4-9D82-819A772F1C25}" destId="{73D47EDE-19D2-438F-9BD1-68003BBC3DA2}" srcOrd="2" destOrd="0" presId="urn:microsoft.com/office/officeart/2018/2/layout/IconLabelDescriptionList"/>
    <dgm:cxn modelId="{0CABA726-6638-4754-95D6-4935C9823B81}" type="presParOf" srcId="{73D47EDE-19D2-438F-9BD1-68003BBC3DA2}" destId="{3C2F1AC9-9ECB-4B85-B537-40FF4D23D0E2}" srcOrd="0" destOrd="0" presId="urn:microsoft.com/office/officeart/2018/2/layout/IconLabelDescriptionList"/>
    <dgm:cxn modelId="{27CA7B67-E71A-4404-8233-CDB21D8271AB}" type="presParOf" srcId="{73D47EDE-19D2-438F-9BD1-68003BBC3DA2}" destId="{85ED442F-B1E1-40AE-AB2B-C6431531A10A}" srcOrd="1" destOrd="0" presId="urn:microsoft.com/office/officeart/2018/2/layout/IconLabelDescriptionList"/>
    <dgm:cxn modelId="{6E0CD5CD-8433-4B56-9E75-49B423F1CDB0}" type="presParOf" srcId="{73D47EDE-19D2-438F-9BD1-68003BBC3DA2}" destId="{9F3C9FE9-AAA7-45C6-B84D-80BD53549256}" srcOrd="2" destOrd="0" presId="urn:microsoft.com/office/officeart/2018/2/layout/IconLabelDescriptionList"/>
    <dgm:cxn modelId="{0A596980-6BF9-4076-8FD7-DFA9E14C7EF2}" type="presParOf" srcId="{73D47EDE-19D2-438F-9BD1-68003BBC3DA2}" destId="{0588B01D-91CE-4B69-ABD3-2DA45F984E17}" srcOrd="3" destOrd="0" presId="urn:microsoft.com/office/officeart/2018/2/layout/IconLabelDescriptionList"/>
    <dgm:cxn modelId="{7FF24A55-3C60-497A-BA8F-44B93C61117E}" type="presParOf" srcId="{73D47EDE-19D2-438F-9BD1-68003BBC3DA2}" destId="{5BFBCA84-E4D5-4714-B47D-16A57374E216}"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816B21A-9D2C-4032-BFC0-C24BDDD439DD}" type="doc">
      <dgm:prSet loTypeId="urn:microsoft.com/office/officeart/2018/2/layout/IconVerticalSolidList" loCatId="icon" qsTypeId="urn:microsoft.com/office/officeart/2005/8/quickstyle/simple1#398" qsCatId="simple" csTypeId="urn:microsoft.com/office/officeart/2005/8/colors/accent5_2#24" csCatId="accent5" phldr="1"/>
      <dgm:spPr/>
      <dgm:t>
        <a:bodyPr/>
        <a:lstStyle/>
        <a:p>
          <a:endParaRPr lang="en-US"/>
        </a:p>
      </dgm:t>
    </dgm:pt>
    <dgm:pt modelId="{2DE1B380-69BE-4F66-836C-0E61A740B4AB}">
      <dgm:prSet custT="1"/>
      <dgm:spPr/>
      <dgm:t>
        <a:bodyPr/>
        <a:lstStyle/>
        <a:p>
          <a:pPr algn="l">
            <a:lnSpc>
              <a:spcPct val="100000"/>
            </a:lnSpc>
          </a:pPr>
          <a:r>
            <a:rPr lang="en-GB" sz="2400" b="1" dirty="0">
              <a:latin typeface="Open Sans" panose="020B0606030504020204" pitchFamily="34" charset="0"/>
              <a:ea typeface="Open Sans" panose="020B0606030504020204" pitchFamily="34" charset="0"/>
              <a:cs typeface="Open Sans" panose="020B0606030504020204" pitchFamily="34" charset="0"/>
            </a:rPr>
            <a:t>		Thank you!</a:t>
          </a:r>
          <a:endParaRPr lang="en-US" sz="2400" b="1" dirty="0">
            <a:latin typeface="Open Sans" panose="020B0606030504020204" pitchFamily="34" charset="0"/>
            <a:ea typeface="Open Sans" panose="020B0606030504020204" pitchFamily="34" charset="0"/>
            <a:cs typeface="Open Sans" panose="020B0606030504020204" pitchFamily="34" charset="0"/>
          </a:endParaRPr>
        </a:p>
      </dgm:t>
    </dgm:pt>
    <dgm:pt modelId="{804DC391-07BB-496B-8F09-4FFFD158807D}" type="parTrans" cxnId="{EAA59E20-45A9-4618-A336-7ED8C499B116}">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BB69ED65-8835-4BEA-8310-F9DB973ACA53}" type="sibTrans" cxnId="{EAA59E20-45A9-4618-A336-7ED8C499B116}">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36F6104-C380-4DED-921A-4BEECD1E7876}">
      <dgm:prSet custT="1"/>
      <dgm:spPr/>
      <dgm:t>
        <a:bodyPr/>
        <a:lstStyle/>
        <a:p>
          <a:pPr>
            <a:lnSpc>
              <a:spcPct val="100000"/>
            </a:lnSpc>
          </a:pPr>
          <a:r>
            <a:rPr lang="en-GB" sz="1800">
              <a:latin typeface="Open Sans" panose="020B0606030504020204" pitchFamily="34" charset="0"/>
              <a:ea typeface="Open Sans" panose="020B0606030504020204" pitchFamily="34" charset="0"/>
              <a:cs typeface="Open Sans" panose="020B0606030504020204" pitchFamily="34" charset="0"/>
            </a:rPr>
            <a:t>Feel free to get in touch for further info/questions:</a:t>
          </a:r>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D7147DD-AFD3-4814-BBEA-404350F2BBE8}" type="parTrans" cxnId="{56044F74-3FE3-4C2B-B8E2-247721F60D8E}">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760FF99E-DA19-49AC-A089-03DE2848489E}" type="sibTrans" cxnId="{56044F74-3FE3-4C2B-B8E2-247721F60D8E}">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AE3A1C75-3A80-4BCB-A7DC-752E227CA7BB}">
      <dgm:prSet custT="1"/>
      <dgm:spPr/>
      <dgm:t>
        <a:bodyPr/>
        <a:lstStyle/>
        <a:p>
          <a:pPr algn="ctr">
            <a:lnSpc>
              <a:spcPct val="100000"/>
            </a:lnSpc>
          </a:pPr>
          <a:r>
            <a:rPr lang="en-GB" sz="1800" b="1" i="1" dirty="0">
              <a:latin typeface="Open Sans" panose="020B0606030504020204" pitchFamily="34" charset="0"/>
              <a:ea typeface="Open Sans" panose="020B0606030504020204" pitchFamily="34" charset="0"/>
              <a:cs typeface="Open Sans" panose="020B0606030504020204" pitchFamily="34" charset="0"/>
            </a:rPr>
            <a:t>Dr Letizia </a:t>
          </a:r>
          <a:r>
            <a:rPr lang="en-GB" sz="1800" b="1" i="1" dirty="0" err="1">
              <a:latin typeface="Open Sans" panose="020B0606030504020204" pitchFamily="34" charset="0"/>
              <a:ea typeface="Open Sans" panose="020B0606030504020204" pitchFamily="34" charset="0"/>
              <a:cs typeface="Open Sans" panose="020B0606030504020204" pitchFamily="34" charset="0"/>
            </a:rPr>
            <a:t>Alterno</a:t>
          </a:r>
          <a:r>
            <a:rPr lang="en-GB" sz="1800" b="1" i="1" dirty="0">
              <a:latin typeface="Open Sans" panose="020B0606030504020204" pitchFamily="34" charset="0"/>
              <a:ea typeface="Open Sans" panose="020B0606030504020204" pitchFamily="34" charset="0"/>
              <a:cs typeface="Open Sans" panose="020B0606030504020204" pitchFamily="34" charset="0"/>
            </a:rPr>
            <a:t>, PGR Academic </a:t>
          </a:r>
          <a:r>
            <a:rPr lang="en-GB" sz="1800" b="1" i="1">
              <a:latin typeface="Open Sans" panose="020B0606030504020204" pitchFamily="34" charset="0"/>
              <a:ea typeface="Open Sans" panose="020B0606030504020204" pitchFamily="34" charset="0"/>
              <a:cs typeface="Open Sans" panose="020B0606030504020204" pitchFamily="34" charset="0"/>
            </a:rPr>
            <a:t>Skills Tutor</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F2DAF9CE-8730-4CC5-9C2F-6BA696734DD7}" type="parTrans" cxnId="{D99841EF-2FA4-4DCD-91E4-00248A53460C}">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CC465763-E3AF-462C-872D-04FC81DEF1F3}" type="sibTrans" cxnId="{D99841EF-2FA4-4DCD-91E4-00248A53460C}">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3A39CE6-B70A-4F93-AACA-086C8228390E}">
      <dgm:prSet custT="1"/>
      <dgm:spPr/>
      <dgm:t>
        <a:bodyPr/>
        <a:lstStyle/>
        <a:p>
          <a:pPr algn="ctr">
            <a:lnSpc>
              <a:spcPct val="100000"/>
            </a:lnSpc>
          </a:pPr>
          <a:r>
            <a:rPr lang="en-GB" sz="1800" b="1" i="1">
              <a:latin typeface="Open Sans" panose="020B0606030504020204" pitchFamily="34" charset="0"/>
              <a:ea typeface="Open Sans" panose="020B0606030504020204" pitchFamily="34" charset="0"/>
              <a:cs typeface="Open Sans" panose="020B0606030504020204" pitchFamily="34" charset="0"/>
            </a:rPr>
            <a:t>letizia.alterno@manchester.ac.uk </a:t>
          </a:r>
          <a:endParaRPr lang="en-US" sz="1800" b="1">
            <a:latin typeface="Open Sans" panose="020B0606030504020204" pitchFamily="34" charset="0"/>
            <a:ea typeface="Open Sans" panose="020B0606030504020204" pitchFamily="34" charset="0"/>
            <a:cs typeface="Open Sans" panose="020B0606030504020204" pitchFamily="34" charset="0"/>
          </a:endParaRPr>
        </a:p>
      </dgm:t>
    </dgm:pt>
    <dgm:pt modelId="{1FF18369-7EA2-4EE7-9CEA-10AC909D5D97}" type="parTrans" cxnId="{9BAEE77A-E029-4965-AC4B-A5F6DBC17F0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6D0C5C09-C55B-46A0-98D3-A5615CF85CA9}" type="sibTrans" cxnId="{9BAEE77A-E029-4965-AC4B-A5F6DBC17F09}">
      <dgm:prSet/>
      <dgm:spPr/>
      <dgm:t>
        <a:bodyPr/>
        <a:lstStyle/>
        <a:p>
          <a:endParaRPr lang="en-US" sz="1800">
            <a:latin typeface="Open Sans" panose="020B0606030504020204" pitchFamily="34" charset="0"/>
            <a:ea typeface="Open Sans" panose="020B0606030504020204" pitchFamily="34" charset="0"/>
            <a:cs typeface="Open Sans" panose="020B0606030504020204" pitchFamily="34" charset="0"/>
          </a:endParaRPr>
        </a:p>
      </dgm:t>
    </dgm:pt>
    <dgm:pt modelId="{5097043A-6B2D-480E-B514-399952933A63}" type="pres">
      <dgm:prSet presAssocID="{E816B21A-9D2C-4032-BFC0-C24BDDD439DD}" presName="root" presStyleCnt="0">
        <dgm:presLayoutVars>
          <dgm:dir/>
          <dgm:resizeHandles val="exact"/>
        </dgm:presLayoutVars>
      </dgm:prSet>
      <dgm:spPr/>
    </dgm:pt>
    <dgm:pt modelId="{CCCAC450-264A-4AA1-BD5C-F6BB3962A392}" type="pres">
      <dgm:prSet presAssocID="{2DE1B380-69BE-4F66-836C-0E61A740B4AB}" presName="compNode" presStyleCnt="0"/>
      <dgm:spPr/>
    </dgm:pt>
    <dgm:pt modelId="{F19E705B-A229-4AF2-BB70-A942D7C8664B}" type="pres">
      <dgm:prSet presAssocID="{2DE1B380-69BE-4F66-836C-0E61A740B4AB}" presName="bgRect" presStyleLbl="bgShp" presStyleIdx="0" presStyleCnt="4"/>
      <dgm:spPr/>
    </dgm:pt>
    <dgm:pt modelId="{6F06FB5E-2CE2-476C-BA74-5CC452171B59}" type="pres">
      <dgm:prSet presAssocID="{2DE1B380-69BE-4F66-836C-0E61A740B4A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unglasses Face with Solid Fill"/>
        </a:ext>
      </dgm:extLst>
    </dgm:pt>
    <dgm:pt modelId="{5CD1557F-7ACE-4851-A470-E8A1ECAF1B0F}" type="pres">
      <dgm:prSet presAssocID="{2DE1B380-69BE-4F66-836C-0E61A740B4AB}" presName="spaceRect" presStyleCnt="0"/>
      <dgm:spPr/>
    </dgm:pt>
    <dgm:pt modelId="{F6D4EA97-D068-43A2-B495-FB5F954EC198}" type="pres">
      <dgm:prSet presAssocID="{2DE1B380-69BE-4F66-836C-0E61A740B4AB}" presName="parTx" presStyleLbl="revTx" presStyleIdx="0" presStyleCnt="4">
        <dgm:presLayoutVars>
          <dgm:chMax val="0"/>
          <dgm:chPref val="0"/>
        </dgm:presLayoutVars>
      </dgm:prSet>
      <dgm:spPr/>
    </dgm:pt>
    <dgm:pt modelId="{C9E75F28-F39E-4A0A-86FF-E6524B334CDF}" type="pres">
      <dgm:prSet presAssocID="{BB69ED65-8835-4BEA-8310-F9DB973ACA53}" presName="sibTrans" presStyleCnt="0"/>
      <dgm:spPr/>
    </dgm:pt>
    <dgm:pt modelId="{555E2816-A6F1-470C-9B04-209481904418}" type="pres">
      <dgm:prSet presAssocID="{636F6104-C380-4DED-921A-4BEECD1E7876}" presName="compNode" presStyleCnt="0"/>
      <dgm:spPr/>
    </dgm:pt>
    <dgm:pt modelId="{586A4F4C-DBBB-4079-9259-21AFBBE1329A}" type="pres">
      <dgm:prSet presAssocID="{636F6104-C380-4DED-921A-4BEECD1E7876}" presName="bgRect" presStyleLbl="bgShp" presStyleIdx="1" presStyleCnt="4"/>
      <dgm:spPr/>
    </dgm:pt>
    <dgm:pt modelId="{4CFDEF92-1F32-4153-8788-DC2D5378C657}" type="pres">
      <dgm:prSet presAssocID="{636F6104-C380-4DED-921A-4BEECD1E7876}"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eceiver"/>
        </a:ext>
      </dgm:extLst>
    </dgm:pt>
    <dgm:pt modelId="{F4C45456-0D39-44DD-A6DF-6BC7734E7083}" type="pres">
      <dgm:prSet presAssocID="{636F6104-C380-4DED-921A-4BEECD1E7876}" presName="spaceRect" presStyleCnt="0"/>
      <dgm:spPr/>
    </dgm:pt>
    <dgm:pt modelId="{AB6E84A8-B515-4CDC-AEB2-668378AB9C72}" type="pres">
      <dgm:prSet presAssocID="{636F6104-C380-4DED-921A-4BEECD1E7876}" presName="parTx" presStyleLbl="revTx" presStyleIdx="1" presStyleCnt="4">
        <dgm:presLayoutVars>
          <dgm:chMax val="0"/>
          <dgm:chPref val="0"/>
        </dgm:presLayoutVars>
      </dgm:prSet>
      <dgm:spPr/>
    </dgm:pt>
    <dgm:pt modelId="{7D7C947B-69CA-46A0-BC5F-CE7661E1B301}" type="pres">
      <dgm:prSet presAssocID="{760FF99E-DA19-49AC-A089-03DE2848489E}" presName="sibTrans" presStyleCnt="0"/>
      <dgm:spPr/>
    </dgm:pt>
    <dgm:pt modelId="{65716C65-CDF7-4C21-BBD5-E2B067B3A29A}" type="pres">
      <dgm:prSet presAssocID="{AE3A1C75-3A80-4BCB-A7DC-752E227CA7BB}" presName="compNode" presStyleCnt="0"/>
      <dgm:spPr/>
    </dgm:pt>
    <dgm:pt modelId="{9CAA4705-9D46-498D-A9BC-A3A0B29E6D1A}" type="pres">
      <dgm:prSet presAssocID="{AE3A1C75-3A80-4BCB-A7DC-752E227CA7BB}" presName="bgRect" presStyleLbl="bgShp" presStyleIdx="2" presStyleCnt="4"/>
      <dgm:spPr/>
    </dgm:pt>
    <dgm:pt modelId="{8F7DCE2B-9009-4BB1-84CC-F44193E9AC03}" type="pres">
      <dgm:prSet presAssocID="{AE3A1C75-3A80-4BCB-A7DC-752E227CA7BB}"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eacher"/>
        </a:ext>
      </dgm:extLst>
    </dgm:pt>
    <dgm:pt modelId="{4B10CB88-CBC6-41D4-8D0E-136A2E973D5E}" type="pres">
      <dgm:prSet presAssocID="{AE3A1C75-3A80-4BCB-A7DC-752E227CA7BB}" presName="spaceRect" presStyleCnt="0"/>
      <dgm:spPr/>
    </dgm:pt>
    <dgm:pt modelId="{06F1337F-B204-4D7D-8AFB-CAE24DCA7559}" type="pres">
      <dgm:prSet presAssocID="{AE3A1C75-3A80-4BCB-A7DC-752E227CA7BB}" presName="parTx" presStyleLbl="revTx" presStyleIdx="2" presStyleCnt="4">
        <dgm:presLayoutVars>
          <dgm:chMax val="0"/>
          <dgm:chPref val="0"/>
        </dgm:presLayoutVars>
      </dgm:prSet>
      <dgm:spPr/>
    </dgm:pt>
    <dgm:pt modelId="{8D9DA257-8D7E-4B96-9255-3C99AF5D5A2E}" type="pres">
      <dgm:prSet presAssocID="{CC465763-E3AF-462C-872D-04FC81DEF1F3}" presName="sibTrans" presStyleCnt="0"/>
      <dgm:spPr/>
    </dgm:pt>
    <dgm:pt modelId="{4F8F3344-CBF5-4FBF-BA21-B7B58A259B5B}" type="pres">
      <dgm:prSet presAssocID="{63A39CE6-B70A-4F93-AACA-086C8228390E}" presName="compNode" presStyleCnt="0"/>
      <dgm:spPr/>
    </dgm:pt>
    <dgm:pt modelId="{AA1AFB9D-0AC4-4838-B603-0B936A8A949C}" type="pres">
      <dgm:prSet presAssocID="{63A39CE6-B70A-4F93-AACA-086C8228390E}" presName="bgRect" presStyleLbl="bgShp" presStyleIdx="3" presStyleCnt="4"/>
      <dgm:spPr/>
    </dgm:pt>
    <dgm:pt modelId="{568AB445-B6E4-4F73-BE5A-4283CA52ECF0}" type="pres">
      <dgm:prSet presAssocID="{63A39CE6-B70A-4F93-AACA-086C8228390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mail"/>
        </a:ext>
      </dgm:extLst>
    </dgm:pt>
    <dgm:pt modelId="{B7142D4E-BE3A-43AD-8493-9FC635EC4F35}" type="pres">
      <dgm:prSet presAssocID="{63A39CE6-B70A-4F93-AACA-086C8228390E}" presName="spaceRect" presStyleCnt="0"/>
      <dgm:spPr/>
    </dgm:pt>
    <dgm:pt modelId="{986EDAFF-24EE-4E91-8F78-4A5499355D49}" type="pres">
      <dgm:prSet presAssocID="{63A39CE6-B70A-4F93-AACA-086C8228390E}" presName="parTx" presStyleLbl="revTx" presStyleIdx="3" presStyleCnt="4">
        <dgm:presLayoutVars>
          <dgm:chMax val="0"/>
          <dgm:chPref val="0"/>
        </dgm:presLayoutVars>
      </dgm:prSet>
      <dgm:spPr/>
    </dgm:pt>
  </dgm:ptLst>
  <dgm:cxnLst>
    <dgm:cxn modelId="{951E000A-5E1F-442D-AC83-D19CDB853AB3}" type="presOf" srcId="{636F6104-C380-4DED-921A-4BEECD1E7876}" destId="{AB6E84A8-B515-4CDC-AEB2-668378AB9C72}" srcOrd="0" destOrd="0" presId="urn:microsoft.com/office/officeart/2018/2/layout/IconVerticalSolidList"/>
    <dgm:cxn modelId="{EAA59E20-45A9-4618-A336-7ED8C499B116}" srcId="{E816B21A-9D2C-4032-BFC0-C24BDDD439DD}" destId="{2DE1B380-69BE-4F66-836C-0E61A740B4AB}" srcOrd="0" destOrd="0" parTransId="{804DC391-07BB-496B-8F09-4FFFD158807D}" sibTransId="{BB69ED65-8835-4BEA-8310-F9DB973ACA53}"/>
    <dgm:cxn modelId="{F94FF952-C351-4A24-944E-C6C8552CE989}" type="presOf" srcId="{63A39CE6-B70A-4F93-AACA-086C8228390E}" destId="{986EDAFF-24EE-4E91-8F78-4A5499355D49}" srcOrd="0" destOrd="0" presId="urn:microsoft.com/office/officeart/2018/2/layout/IconVerticalSolidList"/>
    <dgm:cxn modelId="{56044F74-3FE3-4C2B-B8E2-247721F60D8E}" srcId="{E816B21A-9D2C-4032-BFC0-C24BDDD439DD}" destId="{636F6104-C380-4DED-921A-4BEECD1E7876}" srcOrd="1" destOrd="0" parTransId="{7D7147DD-AFD3-4814-BBEA-404350F2BBE8}" sibTransId="{760FF99E-DA19-49AC-A089-03DE2848489E}"/>
    <dgm:cxn modelId="{3843377A-B12D-4243-AD9E-40BC03716BA1}" type="presOf" srcId="{2DE1B380-69BE-4F66-836C-0E61A740B4AB}" destId="{F6D4EA97-D068-43A2-B495-FB5F954EC198}" srcOrd="0" destOrd="0" presId="urn:microsoft.com/office/officeart/2018/2/layout/IconVerticalSolidList"/>
    <dgm:cxn modelId="{9BAEE77A-E029-4965-AC4B-A5F6DBC17F09}" srcId="{E816B21A-9D2C-4032-BFC0-C24BDDD439DD}" destId="{63A39CE6-B70A-4F93-AACA-086C8228390E}" srcOrd="3" destOrd="0" parTransId="{1FF18369-7EA2-4EE7-9CEA-10AC909D5D97}" sibTransId="{6D0C5C09-C55B-46A0-98D3-A5615CF85CA9}"/>
    <dgm:cxn modelId="{C57CB691-BB9F-4B95-B47B-E5397F9C8D4D}" type="presOf" srcId="{E816B21A-9D2C-4032-BFC0-C24BDDD439DD}" destId="{5097043A-6B2D-480E-B514-399952933A63}" srcOrd="0" destOrd="0" presId="urn:microsoft.com/office/officeart/2018/2/layout/IconVerticalSolidList"/>
    <dgm:cxn modelId="{272841EB-3B9B-422E-82C4-3B2C09008678}" type="presOf" srcId="{AE3A1C75-3A80-4BCB-A7DC-752E227CA7BB}" destId="{06F1337F-B204-4D7D-8AFB-CAE24DCA7559}" srcOrd="0" destOrd="0" presId="urn:microsoft.com/office/officeart/2018/2/layout/IconVerticalSolidList"/>
    <dgm:cxn modelId="{D99841EF-2FA4-4DCD-91E4-00248A53460C}" srcId="{E816B21A-9D2C-4032-BFC0-C24BDDD439DD}" destId="{AE3A1C75-3A80-4BCB-A7DC-752E227CA7BB}" srcOrd="2" destOrd="0" parTransId="{F2DAF9CE-8730-4CC5-9C2F-6BA696734DD7}" sibTransId="{CC465763-E3AF-462C-872D-04FC81DEF1F3}"/>
    <dgm:cxn modelId="{D3320ACD-5BB7-4B0E-BBAB-B3A47DC300FF}" type="presParOf" srcId="{5097043A-6B2D-480E-B514-399952933A63}" destId="{CCCAC450-264A-4AA1-BD5C-F6BB3962A392}" srcOrd="0" destOrd="0" presId="urn:microsoft.com/office/officeart/2018/2/layout/IconVerticalSolidList"/>
    <dgm:cxn modelId="{6D69367B-E2B3-40AD-B29C-278055521AE5}" type="presParOf" srcId="{CCCAC450-264A-4AA1-BD5C-F6BB3962A392}" destId="{F19E705B-A229-4AF2-BB70-A942D7C8664B}" srcOrd="0" destOrd="0" presId="urn:microsoft.com/office/officeart/2018/2/layout/IconVerticalSolidList"/>
    <dgm:cxn modelId="{0D7FFEE6-2C22-4D9A-BCF1-66E332AFB9F8}" type="presParOf" srcId="{CCCAC450-264A-4AA1-BD5C-F6BB3962A392}" destId="{6F06FB5E-2CE2-476C-BA74-5CC452171B59}" srcOrd="1" destOrd="0" presId="urn:microsoft.com/office/officeart/2018/2/layout/IconVerticalSolidList"/>
    <dgm:cxn modelId="{55605185-3979-4B49-BCD1-844434EB6C0B}" type="presParOf" srcId="{CCCAC450-264A-4AA1-BD5C-F6BB3962A392}" destId="{5CD1557F-7ACE-4851-A470-E8A1ECAF1B0F}" srcOrd="2" destOrd="0" presId="urn:microsoft.com/office/officeart/2018/2/layout/IconVerticalSolidList"/>
    <dgm:cxn modelId="{5339E0F2-16F4-49A0-811A-809C86CCD942}" type="presParOf" srcId="{CCCAC450-264A-4AA1-BD5C-F6BB3962A392}" destId="{F6D4EA97-D068-43A2-B495-FB5F954EC198}" srcOrd="3" destOrd="0" presId="urn:microsoft.com/office/officeart/2018/2/layout/IconVerticalSolidList"/>
    <dgm:cxn modelId="{F0506E84-9306-4421-885A-060DEB50F2D7}" type="presParOf" srcId="{5097043A-6B2D-480E-B514-399952933A63}" destId="{C9E75F28-F39E-4A0A-86FF-E6524B334CDF}" srcOrd="1" destOrd="0" presId="urn:microsoft.com/office/officeart/2018/2/layout/IconVerticalSolidList"/>
    <dgm:cxn modelId="{E72B33C5-96F3-4597-A15A-739D9B0753E3}" type="presParOf" srcId="{5097043A-6B2D-480E-B514-399952933A63}" destId="{555E2816-A6F1-470C-9B04-209481904418}" srcOrd="2" destOrd="0" presId="urn:microsoft.com/office/officeart/2018/2/layout/IconVerticalSolidList"/>
    <dgm:cxn modelId="{34C38645-A0E8-45DC-BA02-91BD87D53BAE}" type="presParOf" srcId="{555E2816-A6F1-470C-9B04-209481904418}" destId="{586A4F4C-DBBB-4079-9259-21AFBBE1329A}" srcOrd="0" destOrd="0" presId="urn:microsoft.com/office/officeart/2018/2/layout/IconVerticalSolidList"/>
    <dgm:cxn modelId="{CAD4A26A-01EC-4EA2-BE35-8DC4CC39D9A8}" type="presParOf" srcId="{555E2816-A6F1-470C-9B04-209481904418}" destId="{4CFDEF92-1F32-4153-8788-DC2D5378C657}" srcOrd="1" destOrd="0" presId="urn:microsoft.com/office/officeart/2018/2/layout/IconVerticalSolidList"/>
    <dgm:cxn modelId="{098ED3FA-9918-4B7F-AD58-C4C840BCFA1B}" type="presParOf" srcId="{555E2816-A6F1-470C-9B04-209481904418}" destId="{F4C45456-0D39-44DD-A6DF-6BC7734E7083}" srcOrd="2" destOrd="0" presId="urn:microsoft.com/office/officeart/2018/2/layout/IconVerticalSolidList"/>
    <dgm:cxn modelId="{C240710D-83B3-4BDE-94A8-3AE1E3E13613}" type="presParOf" srcId="{555E2816-A6F1-470C-9B04-209481904418}" destId="{AB6E84A8-B515-4CDC-AEB2-668378AB9C72}" srcOrd="3" destOrd="0" presId="urn:microsoft.com/office/officeart/2018/2/layout/IconVerticalSolidList"/>
    <dgm:cxn modelId="{D0AD901D-3CC1-49C1-89E8-FBA4655C43BB}" type="presParOf" srcId="{5097043A-6B2D-480E-B514-399952933A63}" destId="{7D7C947B-69CA-46A0-BC5F-CE7661E1B301}" srcOrd="3" destOrd="0" presId="urn:microsoft.com/office/officeart/2018/2/layout/IconVerticalSolidList"/>
    <dgm:cxn modelId="{BA2A9727-2309-49D0-AC1F-10F3E9771810}" type="presParOf" srcId="{5097043A-6B2D-480E-B514-399952933A63}" destId="{65716C65-CDF7-4C21-BBD5-E2B067B3A29A}" srcOrd="4" destOrd="0" presId="urn:microsoft.com/office/officeart/2018/2/layout/IconVerticalSolidList"/>
    <dgm:cxn modelId="{E13A16ED-C1C1-4CE5-AD5C-15597ECBC1A8}" type="presParOf" srcId="{65716C65-CDF7-4C21-BBD5-E2B067B3A29A}" destId="{9CAA4705-9D46-498D-A9BC-A3A0B29E6D1A}" srcOrd="0" destOrd="0" presId="urn:microsoft.com/office/officeart/2018/2/layout/IconVerticalSolidList"/>
    <dgm:cxn modelId="{EB54213B-07C3-48B9-9A27-671A7F5730C5}" type="presParOf" srcId="{65716C65-CDF7-4C21-BBD5-E2B067B3A29A}" destId="{8F7DCE2B-9009-4BB1-84CC-F44193E9AC03}" srcOrd="1" destOrd="0" presId="urn:microsoft.com/office/officeart/2018/2/layout/IconVerticalSolidList"/>
    <dgm:cxn modelId="{09E4EA13-FF48-4DA6-BB76-96F21E78412F}" type="presParOf" srcId="{65716C65-CDF7-4C21-BBD5-E2B067B3A29A}" destId="{4B10CB88-CBC6-41D4-8D0E-136A2E973D5E}" srcOrd="2" destOrd="0" presId="urn:microsoft.com/office/officeart/2018/2/layout/IconVerticalSolidList"/>
    <dgm:cxn modelId="{DB7A1418-B39B-4BE2-BC47-D7B1FC99C60D}" type="presParOf" srcId="{65716C65-CDF7-4C21-BBD5-E2B067B3A29A}" destId="{06F1337F-B204-4D7D-8AFB-CAE24DCA7559}" srcOrd="3" destOrd="0" presId="urn:microsoft.com/office/officeart/2018/2/layout/IconVerticalSolidList"/>
    <dgm:cxn modelId="{9E97973A-DF9B-43E5-903D-377CCD4CC30F}" type="presParOf" srcId="{5097043A-6B2D-480E-B514-399952933A63}" destId="{8D9DA257-8D7E-4B96-9255-3C99AF5D5A2E}" srcOrd="5" destOrd="0" presId="urn:microsoft.com/office/officeart/2018/2/layout/IconVerticalSolidList"/>
    <dgm:cxn modelId="{7C9F98C9-F723-45C4-8618-673EBA86AD51}" type="presParOf" srcId="{5097043A-6B2D-480E-B514-399952933A63}" destId="{4F8F3344-CBF5-4FBF-BA21-B7B58A259B5B}" srcOrd="6" destOrd="0" presId="urn:microsoft.com/office/officeart/2018/2/layout/IconVerticalSolidList"/>
    <dgm:cxn modelId="{F65416F3-A09E-4277-BB03-155F05FD3CFF}" type="presParOf" srcId="{4F8F3344-CBF5-4FBF-BA21-B7B58A259B5B}" destId="{AA1AFB9D-0AC4-4838-B603-0B936A8A949C}" srcOrd="0" destOrd="0" presId="urn:microsoft.com/office/officeart/2018/2/layout/IconVerticalSolidList"/>
    <dgm:cxn modelId="{98B5D8B3-33C4-49AE-9478-BE038F9950BA}" type="presParOf" srcId="{4F8F3344-CBF5-4FBF-BA21-B7B58A259B5B}" destId="{568AB445-B6E4-4F73-BE5A-4283CA52ECF0}" srcOrd="1" destOrd="0" presId="urn:microsoft.com/office/officeart/2018/2/layout/IconVerticalSolidList"/>
    <dgm:cxn modelId="{1F09FF26-09C9-414B-B535-E8CD2F995259}" type="presParOf" srcId="{4F8F3344-CBF5-4FBF-BA21-B7B58A259B5B}" destId="{B7142D4E-BE3A-43AD-8493-9FC635EC4F35}" srcOrd="2" destOrd="0" presId="urn:microsoft.com/office/officeart/2018/2/layout/IconVerticalSolidList"/>
    <dgm:cxn modelId="{D385DD4D-BDD7-49F3-A635-BC06EAC7AD93}" type="presParOf" srcId="{4F8F3344-CBF5-4FBF-BA21-B7B58A259B5B}" destId="{986EDAFF-24EE-4E91-8F78-4A5499355D4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32E141-F6F6-4A2B-9CAF-23A1F63ABC34}">
      <dsp:nvSpPr>
        <dsp:cNvPr id="0" name=""/>
        <dsp:cNvSpPr/>
      </dsp:nvSpPr>
      <dsp:spPr>
        <a:xfrm>
          <a:off x="67034" y="38679"/>
          <a:ext cx="1098978" cy="1098978"/>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DA58B5-3DF3-4CA1-AF3D-8E7D8F3A639C}">
      <dsp:nvSpPr>
        <dsp:cNvPr id="0" name=""/>
        <dsp:cNvSpPr/>
      </dsp:nvSpPr>
      <dsp:spPr>
        <a:xfrm>
          <a:off x="297819" y="269465"/>
          <a:ext cx="637407" cy="6374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BA4A73-D4D1-4884-ABFE-F94630899AE7}">
      <dsp:nvSpPr>
        <dsp:cNvPr id="0" name=""/>
        <dsp:cNvSpPr/>
      </dsp:nvSpPr>
      <dsp:spPr>
        <a:xfrm>
          <a:off x="1401508" y="38679"/>
          <a:ext cx="2590448" cy="109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b="1" kern="1200" dirty="0">
              <a:latin typeface="Open Sans" panose="020B0606030504020204" pitchFamily="34" charset="0"/>
              <a:ea typeface="Open Sans" panose="020B0606030504020204" pitchFamily="34" charset="0"/>
              <a:cs typeface="Open Sans" panose="020B0606030504020204" pitchFamily="34" charset="0"/>
            </a:rPr>
            <a:t>coordinated approach </a:t>
          </a:r>
          <a:r>
            <a:rPr lang="en-GB" sz="1600" kern="1200" dirty="0">
              <a:latin typeface="Open Sans" panose="020B0606030504020204" pitchFamily="34" charset="0"/>
              <a:ea typeface="Open Sans" panose="020B0606030504020204" pitchFamily="34" charset="0"/>
              <a:cs typeface="Open Sans" panose="020B0606030504020204" pitchFamily="34" charset="0"/>
            </a:rPr>
            <a:t>and </a:t>
          </a:r>
          <a:r>
            <a:rPr lang="en-GB" sz="1600" b="1" kern="1200" dirty="0">
              <a:latin typeface="Open Sans" panose="020B0606030504020204" pitchFamily="34" charset="0"/>
              <a:ea typeface="Open Sans" panose="020B0606030504020204" pitchFamily="34" charset="0"/>
              <a:cs typeface="Open Sans" panose="020B0606030504020204" pitchFamily="34" charset="0"/>
            </a:rPr>
            <a:t>organised</a:t>
          </a:r>
          <a:r>
            <a:rPr lang="en-GB" sz="1600" kern="1200" dirty="0">
              <a:latin typeface="Open Sans" panose="020B0606030504020204" pitchFamily="34" charset="0"/>
              <a:ea typeface="Open Sans" panose="020B0606030504020204" pitchFamily="34" charset="0"/>
              <a:cs typeface="Open Sans" panose="020B0606030504020204" pitchFamily="34" charset="0"/>
            </a:rPr>
            <a:t> </a:t>
          </a:r>
          <a:r>
            <a:rPr lang="en-GB" sz="1600" b="1" kern="1200" dirty="0">
              <a:latin typeface="Open Sans" panose="020B0606030504020204" pitchFamily="34" charset="0"/>
              <a:ea typeface="Open Sans" panose="020B0606030504020204" pitchFamily="34" charset="0"/>
              <a:cs typeface="Open Sans" panose="020B0606030504020204" pitchFamily="34" charset="0"/>
            </a:rPr>
            <a:t>structure</a:t>
          </a:r>
          <a:r>
            <a:rPr lang="en-GB" sz="1600" kern="1200" dirty="0">
              <a:latin typeface="Open Sans" panose="020B0606030504020204" pitchFamily="34" charset="0"/>
              <a:ea typeface="Open Sans" panose="020B0606030504020204" pitchFamily="34" charset="0"/>
              <a:cs typeface="Open Sans" panose="020B0606030504020204" pitchFamily="34" charset="0"/>
            </a:rPr>
            <a:t>: liaising with other Faculties and Schools;</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401508" y="38679"/>
        <a:ext cx="2590448" cy="1098978"/>
      </dsp:txXfrm>
    </dsp:sp>
    <dsp:sp modelId="{DD0221AC-FA1A-4F95-B813-5103ADBB58EF}">
      <dsp:nvSpPr>
        <dsp:cNvPr id="0" name=""/>
        <dsp:cNvSpPr/>
      </dsp:nvSpPr>
      <dsp:spPr>
        <a:xfrm>
          <a:off x="4443323" y="38679"/>
          <a:ext cx="1098978" cy="1098978"/>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252F9D-41F7-414F-8474-64111DEDD7A2}">
      <dsp:nvSpPr>
        <dsp:cNvPr id="0" name=""/>
        <dsp:cNvSpPr/>
      </dsp:nvSpPr>
      <dsp:spPr>
        <a:xfrm>
          <a:off x="4674108" y="269465"/>
          <a:ext cx="637407" cy="6374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D61F0E-4EEB-4250-86AB-D10256BCB55A}">
      <dsp:nvSpPr>
        <dsp:cNvPr id="0" name=""/>
        <dsp:cNvSpPr/>
      </dsp:nvSpPr>
      <dsp:spPr>
        <a:xfrm>
          <a:off x="5777796" y="38679"/>
          <a:ext cx="2590448" cy="109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dirty="0">
              <a:latin typeface="Open Sans" panose="020B0606030504020204" pitchFamily="34" charset="0"/>
              <a:ea typeface="Open Sans" panose="020B0606030504020204" pitchFamily="34" charset="0"/>
              <a:cs typeface="Open Sans" panose="020B0606030504020204" pitchFamily="34" charset="0"/>
            </a:rPr>
            <a:t>a </a:t>
          </a:r>
          <a:r>
            <a:rPr lang="en-GB" sz="1600" b="1" kern="1200" dirty="0">
              <a:latin typeface="Open Sans" panose="020B0606030504020204" pitchFamily="34" charset="0"/>
              <a:ea typeface="Open Sans" panose="020B0606030504020204" pitchFamily="34" charset="0"/>
              <a:cs typeface="Open Sans" panose="020B0606030504020204" pitchFamily="34" charset="0"/>
            </a:rPr>
            <a:t>long-established</a:t>
          </a:r>
          <a:r>
            <a:rPr lang="en-GB" sz="1600" kern="1200" dirty="0">
              <a:latin typeface="Open Sans" panose="020B0606030504020204" pitchFamily="34" charset="0"/>
              <a:ea typeface="Open Sans" panose="020B0606030504020204" pitchFamily="34" charset="0"/>
              <a:cs typeface="Open Sans" panose="020B0606030504020204" pitchFamily="34" charset="0"/>
            </a:rPr>
            <a:t>, </a:t>
          </a:r>
          <a:r>
            <a:rPr lang="en-GB" sz="1600" b="1" kern="1200" dirty="0">
              <a:latin typeface="Open Sans" panose="020B0606030504020204" pitchFamily="34" charset="0"/>
              <a:ea typeface="Open Sans" panose="020B0606030504020204" pitchFamily="34" charset="0"/>
              <a:cs typeface="Open Sans" panose="020B0606030504020204" pitchFamily="34" charset="0"/>
            </a:rPr>
            <a:t>weekly Programme </a:t>
          </a:r>
          <a:r>
            <a:rPr lang="en-GB" sz="1600" kern="1200" dirty="0">
              <a:latin typeface="Open Sans" panose="020B0606030504020204" pitchFamily="34" charset="0"/>
              <a:ea typeface="Open Sans" panose="020B0606030504020204" pitchFamily="34" charset="0"/>
              <a:cs typeface="Open Sans" panose="020B0606030504020204" pitchFamily="34" charset="0"/>
            </a:rPr>
            <a:t>of Methodology and Theory workshops;</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777796" y="38679"/>
        <a:ext cx="2590448" cy="1098978"/>
      </dsp:txXfrm>
    </dsp:sp>
    <dsp:sp modelId="{B3C72596-D6BA-411B-A9C0-96E1E7E37726}">
      <dsp:nvSpPr>
        <dsp:cNvPr id="0" name=""/>
        <dsp:cNvSpPr/>
      </dsp:nvSpPr>
      <dsp:spPr>
        <a:xfrm>
          <a:off x="67034" y="2006794"/>
          <a:ext cx="1098978" cy="1098978"/>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E6FC4A-793F-4939-82AE-C59328EA021A}">
      <dsp:nvSpPr>
        <dsp:cNvPr id="0" name=""/>
        <dsp:cNvSpPr/>
      </dsp:nvSpPr>
      <dsp:spPr>
        <a:xfrm>
          <a:off x="297819" y="2237580"/>
          <a:ext cx="637407" cy="6374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4FB1B5-BA84-4240-A6DA-D3F5AD9C2FEC}">
      <dsp:nvSpPr>
        <dsp:cNvPr id="0" name=""/>
        <dsp:cNvSpPr/>
      </dsp:nvSpPr>
      <dsp:spPr>
        <a:xfrm>
          <a:off x="1401508" y="2006794"/>
          <a:ext cx="2590448" cy="109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dirty="0">
              <a:latin typeface="Open Sans" panose="020B0606030504020204" pitchFamily="34" charset="0"/>
              <a:ea typeface="Open Sans" panose="020B0606030504020204" pitchFamily="34" charset="0"/>
              <a:cs typeface="Open Sans" panose="020B0606030504020204" pitchFamily="34" charset="0"/>
            </a:rPr>
            <a:t>all workshops on Training Catalogue: </a:t>
          </a:r>
          <a:r>
            <a:rPr lang="en-GB" sz="1600" b="1" kern="1200" dirty="0">
              <a:latin typeface="Open Sans" panose="020B0606030504020204" pitchFamily="34" charset="0"/>
              <a:ea typeface="Open Sans" panose="020B0606030504020204" pitchFamily="34" charset="0"/>
              <a:cs typeface="Open Sans" panose="020B0606030504020204" pitchFamily="34" charset="0"/>
            </a:rPr>
            <a:t>easy access and booking</a:t>
          </a:r>
          <a:r>
            <a:rPr lang="en-GB" sz="1600" kern="1200" dirty="0">
              <a:latin typeface="Open Sans" panose="020B0606030504020204" pitchFamily="34" charset="0"/>
              <a:ea typeface="Open Sans" panose="020B0606030504020204" pitchFamily="34" charset="0"/>
              <a:cs typeface="Open Sans" panose="020B0606030504020204" pitchFamily="34" charset="0"/>
            </a:rPr>
            <a:t>;</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401508" y="2006794"/>
        <a:ext cx="2590448" cy="1098978"/>
      </dsp:txXfrm>
    </dsp:sp>
    <dsp:sp modelId="{D2695248-5F53-45CA-BCA3-0C41CFA96059}">
      <dsp:nvSpPr>
        <dsp:cNvPr id="0" name=""/>
        <dsp:cNvSpPr/>
      </dsp:nvSpPr>
      <dsp:spPr>
        <a:xfrm>
          <a:off x="4443323" y="2006794"/>
          <a:ext cx="1098978" cy="1098978"/>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A27B0C-BFED-4A5B-93AA-23390F0CB702}">
      <dsp:nvSpPr>
        <dsp:cNvPr id="0" name=""/>
        <dsp:cNvSpPr/>
      </dsp:nvSpPr>
      <dsp:spPr>
        <a:xfrm>
          <a:off x="4674108" y="2237580"/>
          <a:ext cx="637407" cy="6374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400C8E-2DA9-42CA-BFEE-1B807D810747}">
      <dsp:nvSpPr>
        <dsp:cNvPr id="0" name=""/>
        <dsp:cNvSpPr/>
      </dsp:nvSpPr>
      <dsp:spPr>
        <a:xfrm>
          <a:off x="5777796" y="2006794"/>
          <a:ext cx="2590448" cy="109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dirty="0">
              <a:latin typeface="Open Sans" panose="020B0606030504020204" pitchFamily="34" charset="0"/>
              <a:ea typeface="Open Sans" panose="020B0606030504020204" pitchFamily="34" charset="0"/>
              <a:cs typeface="Open Sans" panose="020B0606030504020204" pitchFamily="34" charset="0"/>
            </a:rPr>
            <a:t>advertising across university;</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777796" y="2006794"/>
        <a:ext cx="2590448" cy="1098978"/>
      </dsp:txXfrm>
    </dsp:sp>
    <dsp:sp modelId="{A7410820-6119-420C-BA13-4D98A7F92776}">
      <dsp:nvSpPr>
        <dsp:cNvPr id="0" name=""/>
        <dsp:cNvSpPr/>
      </dsp:nvSpPr>
      <dsp:spPr>
        <a:xfrm>
          <a:off x="67034" y="3974909"/>
          <a:ext cx="1098978" cy="1098978"/>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FD402-EABA-4248-9FC8-0A0BF27AF229}">
      <dsp:nvSpPr>
        <dsp:cNvPr id="0" name=""/>
        <dsp:cNvSpPr/>
      </dsp:nvSpPr>
      <dsp:spPr>
        <a:xfrm>
          <a:off x="297819" y="4205695"/>
          <a:ext cx="637407" cy="6374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C4F11F-2CBA-419E-A7AD-FAD9BCAC7EC9}">
      <dsp:nvSpPr>
        <dsp:cNvPr id="0" name=""/>
        <dsp:cNvSpPr/>
      </dsp:nvSpPr>
      <dsp:spPr>
        <a:xfrm>
          <a:off x="1401508" y="3974909"/>
          <a:ext cx="2590448" cy="109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b="1" kern="1200" dirty="0">
              <a:latin typeface="Open Sans" panose="020B0606030504020204" pitchFamily="34" charset="0"/>
              <a:ea typeface="Open Sans" panose="020B0606030504020204" pitchFamily="34" charset="0"/>
              <a:cs typeface="Open Sans" panose="020B0606030504020204" pitchFamily="34" charset="0"/>
            </a:rPr>
            <a:t>increased PGR provision; </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401508" y="3974909"/>
        <a:ext cx="2590448" cy="1098978"/>
      </dsp:txXfrm>
    </dsp:sp>
    <dsp:sp modelId="{5CAE3588-4295-48C6-8470-1298EB3C7233}">
      <dsp:nvSpPr>
        <dsp:cNvPr id="0" name=""/>
        <dsp:cNvSpPr/>
      </dsp:nvSpPr>
      <dsp:spPr>
        <a:xfrm>
          <a:off x="4443323" y="3974909"/>
          <a:ext cx="1098978" cy="1098978"/>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C04B4B-DCA5-41E0-9E62-806F0EC6A6AA}">
      <dsp:nvSpPr>
        <dsp:cNvPr id="0" name=""/>
        <dsp:cNvSpPr/>
      </dsp:nvSpPr>
      <dsp:spPr>
        <a:xfrm>
          <a:off x="4674108" y="4205695"/>
          <a:ext cx="637407" cy="6374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D9529A-FCFE-4B35-BA57-9D624BE3B116}">
      <dsp:nvSpPr>
        <dsp:cNvPr id="0" name=""/>
        <dsp:cNvSpPr/>
      </dsp:nvSpPr>
      <dsp:spPr>
        <a:xfrm>
          <a:off x="5777796" y="3974909"/>
          <a:ext cx="2590448" cy="10989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b="1" kern="1200" dirty="0">
              <a:latin typeface="Open Sans" panose="020B0606030504020204" pitchFamily="34" charset="0"/>
              <a:ea typeface="Open Sans" panose="020B0606030504020204" pitchFamily="34" charset="0"/>
              <a:cs typeface="Open Sans" panose="020B0606030504020204" pitchFamily="34" charset="0"/>
            </a:rPr>
            <a:t>active involvement</a:t>
          </a:r>
          <a:r>
            <a:rPr lang="en-GB" sz="1600" kern="1200" dirty="0">
              <a:latin typeface="Open Sans" panose="020B0606030504020204" pitchFamily="34" charset="0"/>
              <a:ea typeface="Open Sans" panose="020B0606030504020204" pitchFamily="34" charset="0"/>
              <a:cs typeface="Open Sans" panose="020B0606030504020204" pitchFamily="34" charset="0"/>
            </a:rPr>
            <a:t> of PhD students/</a:t>
          </a:r>
          <a:r>
            <a:rPr lang="en-GB" sz="1600" b="1" kern="1200" dirty="0">
              <a:latin typeface="Open Sans" panose="020B0606030504020204" pitchFamily="34" charset="0"/>
              <a:ea typeface="Open Sans" panose="020B0606030504020204" pitchFamily="34" charset="0"/>
              <a:cs typeface="Open Sans" panose="020B0606030504020204" pitchFamily="34" charset="0"/>
            </a:rPr>
            <a:t>great feedback!</a:t>
          </a:r>
          <a:endParaRPr lang="en-US" sz="16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777796" y="3974909"/>
        <a:ext cx="2590448" cy="10989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12E1-6FAF-4027-BC9A-35C82112968D}">
      <dsp:nvSpPr>
        <dsp:cNvPr id="0" name=""/>
        <dsp:cNvSpPr/>
      </dsp:nvSpPr>
      <dsp:spPr>
        <a:xfrm>
          <a:off x="0" y="416593"/>
          <a:ext cx="7992888" cy="638820"/>
        </a:xfrm>
        <a:prstGeom prst="roundRect">
          <a:avLst/>
        </a:prstGeom>
        <a:solidFill>
          <a:srgbClr val="7030A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b="1" kern="1200"/>
            <a:t>Our collaboration with Methods@manchester:</a:t>
          </a:r>
          <a:endParaRPr lang="en-US" sz="2600" kern="1200"/>
        </a:p>
      </dsp:txBody>
      <dsp:txXfrm>
        <a:off x="31185" y="447778"/>
        <a:ext cx="7930518" cy="576450"/>
      </dsp:txXfrm>
    </dsp:sp>
    <dsp:sp modelId="{750FF31E-F64A-4252-A3B2-6B45691E357A}">
      <dsp:nvSpPr>
        <dsp:cNvPr id="0" name=""/>
        <dsp:cNvSpPr/>
      </dsp:nvSpPr>
      <dsp:spPr>
        <a:xfrm>
          <a:off x="0" y="1055413"/>
          <a:ext cx="7992888" cy="365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774" tIns="33020" rIns="184912" bIns="33020" numCol="1" spcCol="1270" anchor="t" anchorCtr="0">
          <a:noAutofit/>
        </a:bodyPr>
        <a:lstStyle/>
        <a:p>
          <a:pPr marL="228600" lvl="1" indent="-228600" algn="l" defTabSz="889000">
            <a:lnSpc>
              <a:spcPct val="90000"/>
            </a:lnSpc>
            <a:spcBef>
              <a:spcPct val="0"/>
            </a:spcBef>
            <a:spcAft>
              <a:spcPct val="20000"/>
            </a:spcAft>
            <a:buChar char="•"/>
          </a:pP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20000"/>
            </a:spcAft>
            <a:buChar char="•"/>
          </a:pPr>
          <a:r>
            <a:rPr lang="en-GB" sz="2000" kern="1200" dirty="0">
              <a:latin typeface="Open Sans" panose="020B0606030504020204" pitchFamily="34" charset="0"/>
              <a:ea typeface="Open Sans" panose="020B0606030504020204" pitchFamily="34" charset="0"/>
              <a:cs typeface="Open Sans" panose="020B0606030504020204" pitchFamily="34" charset="0"/>
            </a:rPr>
            <a:t>Integrated Booking via Central Training Catalogue</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20000"/>
            </a:spcAft>
            <a:buChar char="•"/>
          </a:pPr>
          <a:r>
            <a:rPr lang="en-GB" sz="2000" kern="1200" dirty="0">
              <a:latin typeface="Open Sans" panose="020B0606030504020204" pitchFamily="34" charset="0"/>
              <a:ea typeface="Open Sans" panose="020B0606030504020204" pitchFamily="34" charset="0"/>
              <a:cs typeface="Open Sans" panose="020B0606030504020204" pitchFamily="34" charset="0"/>
            </a:rPr>
            <a:t>Providing a wider range of sessions (interdisciplinarity/bringing </a:t>
          </a:r>
          <a:r>
            <a:rPr lang="en-GB" sz="2000" kern="1200" dirty="0" err="1">
              <a:latin typeface="Open Sans" panose="020B0606030504020204" pitchFamily="34" charset="0"/>
              <a:ea typeface="Open Sans" panose="020B0606030504020204" pitchFamily="34" charset="0"/>
              <a:cs typeface="Open Sans" panose="020B0606030504020204" pitchFamily="34" charset="0"/>
            </a:rPr>
            <a:t>SoSc</a:t>
          </a:r>
          <a:r>
            <a:rPr lang="en-GB" sz="2000" kern="1200" dirty="0">
              <a:latin typeface="Open Sans" panose="020B0606030504020204" pitchFamily="34" charset="0"/>
              <a:ea typeface="Open Sans" panose="020B0606030504020204" pitchFamily="34" charset="0"/>
              <a:cs typeface="Open Sans" panose="020B0606030504020204" pitchFamily="34" charset="0"/>
            </a:rPr>
            <a:t> and Hum together)</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20000"/>
            </a:spcAft>
            <a:buChar char="•"/>
          </a:pPr>
          <a:r>
            <a:rPr lang="en-GB" sz="2000" kern="1200" dirty="0">
              <a:latin typeface="Open Sans" panose="020B0606030504020204" pitchFamily="34" charset="0"/>
              <a:ea typeface="Open Sans" panose="020B0606030504020204" pitchFamily="34" charset="0"/>
              <a:cs typeface="Open Sans" panose="020B0606030504020204" pitchFamily="34" charset="0"/>
            </a:rPr>
            <a:t>Contributing to Methods Fair/Summer School/Masterclasses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20000"/>
            </a:spcAft>
            <a:buChar char="•"/>
          </a:pPr>
          <a:r>
            <a:rPr lang="en-GB" sz="2000" kern="1200" dirty="0">
              <a:latin typeface="Open Sans" panose="020B0606030504020204" pitchFamily="34" charset="0"/>
              <a:ea typeface="Open Sans" panose="020B0606030504020204" pitchFamily="34" charset="0"/>
              <a:cs typeface="Open Sans" panose="020B0606030504020204" pitchFamily="34" charset="0"/>
            </a:rPr>
            <a:t>Allowing skills training access to PGRs from other universities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20000"/>
            </a:spcAft>
            <a:buChar char="•"/>
          </a:pPr>
          <a:r>
            <a:rPr lang="en-GB" sz="2000" kern="1200" dirty="0">
              <a:latin typeface="Open Sans" panose="020B0606030504020204" pitchFamily="34" charset="0"/>
              <a:ea typeface="Open Sans" panose="020B0606030504020204" pitchFamily="34" charset="0"/>
              <a:cs typeface="Open Sans" panose="020B0606030504020204" pitchFamily="34" charset="0"/>
            </a:rPr>
            <a:t>Collaborating with other academic institutions and developing civic links</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20000"/>
            </a:spcAft>
            <a:buChar char="•"/>
          </a:pPr>
          <a:r>
            <a:rPr lang="en-GB" sz="2000" kern="1200">
              <a:latin typeface="Open Sans" panose="020B0606030504020204" pitchFamily="34" charset="0"/>
              <a:ea typeface="Open Sans" panose="020B0606030504020204" pitchFamily="34" charset="0"/>
              <a:cs typeface="Open Sans" panose="020B0606030504020204" pitchFamily="34" charset="0"/>
            </a:rPr>
            <a:t>Liaising with Methods North West for further grant venues and linked events</a:t>
          </a:r>
          <a:endParaRPr lang="en-US" sz="2000" kern="1200">
            <a:latin typeface="Open Sans" panose="020B0606030504020204" pitchFamily="34" charset="0"/>
            <a:ea typeface="Open Sans" panose="020B0606030504020204" pitchFamily="34" charset="0"/>
            <a:cs typeface="Open Sans" panose="020B0606030504020204" pitchFamily="34" charset="0"/>
          </a:endParaRPr>
        </a:p>
      </dsp:txBody>
      <dsp:txXfrm>
        <a:off x="0" y="1055413"/>
        <a:ext cx="7992888" cy="36597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12E1-6FAF-4027-BC9A-35C82112968D}">
      <dsp:nvSpPr>
        <dsp:cNvPr id="0" name=""/>
        <dsp:cNvSpPr/>
      </dsp:nvSpPr>
      <dsp:spPr>
        <a:xfrm>
          <a:off x="0" y="0"/>
          <a:ext cx="1955255" cy="1213289"/>
        </a:xfrm>
        <a:prstGeom prst="roundRect">
          <a:avLst/>
        </a:prstGeom>
        <a:solidFill>
          <a:srgbClr val="7030A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GB" sz="1700" b="1" kern="1200" dirty="0"/>
            <a:t>Upcoming event in collaboration with M@M and MNW!!</a:t>
          </a:r>
          <a:endParaRPr lang="en-US" sz="1700" kern="1200" dirty="0"/>
        </a:p>
      </dsp:txBody>
      <dsp:txXfrm>
        <a:off x="59228" y="59228"/>
        <a:ext cx="1836799" cy="1094833"/>
      </dsp:txXfrm>
    </dsp:sp>
    <dsp:sp modelId="{750FF31E-F64A-4252-A3B2-6B45691E357A}">
      <dsp:nvSpPr>
        <dsp:cNvPr id="0" name=""/>
        <dsp:cNvSpPr/>
      </dsp:nvSpPr>
      <dsp:spPr>
        <a:xfrm>
          <a:off x="0" y="1329981"/>
          <a:ext cx="1955255" cy="28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79" tIns="21590" rIns="120904" bIns="21590" numCol="1" spcCol="1270" anchor="t" anchorCtr="0">
          <a:noAutofit/>
        </a:bodyPr>
        <a:lstStyle/>
        <a:p>
          <a:pPr marL="114300" lvl="1" indent="-114300" algn="l" defTabSz="577850">
            <a:lnSpc>
              <a:spcPct val="90000"/>
            </a:lnSpc>
            <a:spcBef>
              <a:spcPct val="0"/>
            </a:spcBef>
            <a:spcAft>
              <a:spcPct val="20000"/>
            </a:spcAft>
            <a:buChar char="•"/>
          </a:pP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329981"/>
        <a:ext cx="1955255" cy="2815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B1FCD-E6E8-47E7-9D7A-00C740992A7B}">
      <dsp:nvSpPr>
        <dsp:cNvPr id="0" name=""/>
        <dsp:cNvSpPr/>
      </dsp:nvSpPr>
      <dsp:spPr>
        <a:xfrm>
          <a:off x="9807" y="226841"/>
          <a:ext cx="2155835" cy="646750"/>
        </a:xfrm>
        <a:prstGeom prst="chevron">
          <a:avLst>
            <a:gd name="adj" fmla="val 3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9856" tIns="79856" rIns="79856" bIns="79856" numCol="1" spcCol="1270" anchor="ctr" anchorCtr="0">
          <a:noAutofit/>
        </a:bodyPr>
        <a:lstStyle/>
        <a:p>
          <a:pPr marL="0" lvl="0" indent="0" algn="ctr" defTabSz="800100">
            <a:lnSpc>
              <a:spcPct val="90000"/>
            </a:lnSpc>
            <a:spcBef>
              <a:spcPct val="0"/>
            </a:spcBef>
            <a:spcAft>
              <a:spcPct val="35000"/>
            </a:spcAft>
            <a:buNone/>
          </a:pPr>
          <a:r>
            <a:rPr lang="en-US" sz="1800" kern="1200">
              <a:latin typeface="Open Sans" panose="020B0606030504020204" pitchFamily="34" charset="0"/>
              <a:ea typeface="Open Sans" panose="020B0606030504020204" pitchFamily="34" charset="0"/>
              <a:cs typeface="Open Sans" panose="020B0606030504020204" pitchFamily="34" charset="0"/>
            </a:rPr>
            <a:t>Continuing</a:t>
          </a:r>
        </a:p>
      </dsp:txBody>
      <dsp:txXfrm>
        <a:off x="203832" y="226841"/>
        <a:ext cx="1767785" cy="646750"/>
      </dsp:txXfrm>
    </dsp:sp>
    <dsp:sp modelId="{BB338789-7849-4882-B793-045574431B2B}">
      <dsp:nvSpPr>
        <dsp:cNvPr id="0" name=""/>
        <dsp:cNvSpPr/>
      </dsp:nvSpPr>
      <dsp:spPr>
        <a:xfrm>
          <a:off x="18399" y="874021"/>
          <a:ext cx="1961810" cy="3580086"/>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5027" tIns="155027" rIns="155027" bIns="310053" numCol="1" spcCol="1270" anchor="t" anchorCtr="0">
          <a:noAutofit/>
        </a:bodyPr>
        <a:lstStyle/>
        <a:p>
          <a:pPr marL="0" lvl="0" indent="0" algn="l" defTabSz="800100">
            <a:lnSpc>
              <a:spcPct val="90000"/>
            </a:lnSpc>
            <a:spcBef>
              <a:spcPct val="0"/>
            </a:spcBef>
            <a:spcAft>
              <a:spcPct val="35000"/>
            </a:spcAft>
            <a:buNone/>
          </a:pPr>
          <a:r>
            <a:rPr lang="en-US" sz="1800" kern="1200">
              <a:latin typeface="Open Sans" panose="020B0606030504020204" pitchFamily="34" charset="0"/>
              <a:ea typeface="Open Sans" panose="020B0606030504020204" pitchFamily="34" charset="0"/>
              <a:cs typeface="Open Sans" panose="020B0606030504020204" pitchFamily="34" charset="0"/>
            </a:rPr>
            <a:t>Continuing to expand Artsmethods!</a:t>
          </a:r>
        </a:p>
      </dsp:txBody>
      <dsp:txXfrm>
        <a:off x="18399" y="874021"/>
        <a:ext cx="1961810" cy="3580086"/>
      </dsp:txXfrm>
    </dsp:sp>
    <dsp:sp modelId="{37679679-C4FE-4AC7-92EF-8BC1F9F54366}">
      <dsp:nvSpPr>
        <dsp:cNvPr id="0" name=""/>
        <dsp:cNvSpPr/>
      </dsp:nvSpPr>
      <dsp:spPr>
        <a:xfrm>
          <a:off x="2123107" y="226841"/>
          <a:ext cx="2155835" cy="646750"/>
        </a:xfrm>
        <a:prstGeom prst="chevron">
          <a:avLst>
            <a:gd name="adj" fmla="val 3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9856" tIns="79856" rIns="79856" bIns="79856" numCol="1" spcCol="1270" anchor="ctr" anchorCtr="0">
          <a:noAutofit/>
        </a:bodyPr>
        <a:lstStyle/>
        <a:p>
          <a:pPr marL="0" lvl="0" indent="0" algn="ctr" defTabSz="800100">
            <a:lnSpc>
              <a:spcPct val="90000"/>
            </a:lnSpc>
            <a:spcBef>
              <a:spcPct val="0"/>
            </a:spcBef>
            <a:spcAft>
              <a:spcPct val="35000"/>
            </a:spcAft>
            <a:buNone/>
          </a:pPr>
          <a:r>
            <a:rPr lang="en-US" sz="1800" kern="1200">
              <a:latin typeface="Open Sans" panose="020B0606030504020204" pitchFamily="34" charset="0"/>
              <a:ea typeface="Open Sans" panose="020B0606030504020204" pitchFamily="34" charset="0"/>
              <a:cs typeface="Open Sans" panose="020B0606030504020204" pitchFamily="34" charset="0"/>
            </a:rPr>
            <a:t>Providing</a:t>
          </a:r>
        </a:p>
      </dsp:txBody>
      <dsp:txXfrm>
        <a:off x="2317132" y="226841"/>
        <a:ext cx="1767785" cy="646750"/>
      </dsp:txXfrm>
    </dsp:sp>
    <dsp:sp modelId="{BA06EB35-8123-4A28-8AE3-747B94ACF16E}">
      <dsp:nvSpPr>
        <dsp:cNvPr id="0" name=""/>
        <dsp:cNvSpPr/>
      </dsp:nvSpPr>
      <dsp:spPr>
        <a:xfrm>
          <a:off x="2123107" y="873592"/>
          <a:ext cx="1961810" cy="3580086"/>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5027" tIns="155027" rIns="155027" bIns="310053" numCol="1" spcCol="1270" anchor="t" anchorCtr="0">
          <a:noAutofit/>
        </a:bodyPr>
        <a:lstStyle/>
        <a:p>
          <a:pPr marL="0" lvl="0" indent="0" algn="l" defTabSz="800100">
            <a:lnSpc>
              <a:spcPct val="90000"/>
            </a:lnSpc>
            <a:spcBef>
              <a:spcPct val="0"/>
            </a:spcBef>
            <a:spcAft>
              <a:spcPct val="35000"/>
            </a:spcAft>
            <a:buNone/>
          </a:pPr>
          <a:r>
            <a:rPr lang="en-US" sz="1800" kern="1200">
              <a:latin typeface="Open Sans" panose="020B0606030504020204" pitchFamily="34" charset="0"/>
              <a:ea typeface="Open Sans" panose="020B0606030504020204" pitchFamily="34" charset="0"/>
              <a:cs typeface="Open Sans" panose="020B0606030504020204" pitchFamily="34" charset="0"/>
            </a:rPr>
            <a:t>Providing an even larger and bespoke programme of methodological/theoretical/academic development  sessions that reaches beyond SALC;</a:t>
          </a:r>
        </a:p>
      </dsp:txBody>
      <dsp:txXfrm>
        <a:off x="2123107" y="873592"/>
        <a:ext cx="1961810" cy="3580086"/>
      </dsp:txXfrm>
    </dsp:sp>
    <dsp:sp modelId="{706736A8-3DDA-4D63-9558-BA36CF7844EC}">
      <dsp:nvSpPr>
        <dsp:cNvPr id="0" name=""/>
        <dsp:cNvSpPr/>
      </dsp:nvSpPr>
      <dsp:spPr>
        <a:xfrm>
          <a:off x="4236407" y="226841"/>
          <a:ext cx="2155835" cy="646750"/>
        </a:xfrm>
        <a:prstGeom prst="chevron">
          <a:avLst>
            <a:gd name="adj" fmla="val 3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9856" tIns="79856" rIns="79856" bIns="7985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Open Sans" panose="020B0606030504020204" pitchFamily="34" charset="0"/>
              <a:ea typeface="Open Sans" panose="020B0606030504020204" pitchFamily="34" charset="0"/>
              <a:cs typeface="Open Sans" panose="020B0606030504020204" pitchFamily="34" charset="0"/>
            </a:rPr>
            <a:t>Initiating</a:t>
          </a:r>
        </a:p>
      </dsp:txBody>
      <dsp:txXfrm>
        <a:off x="4430432" y="226841"/>
        <a:ext cx="1767785" cy="646750"/>
      </dsp:txXfrm>
    </dsp:sp>
    <dsp:sp modelId="{41483149-2FAA-4891-A467-70785C3CCADD}">
      <dsp:nvSpPr>
        <dsp:cNvPr id="0" name=""/>
        <dsp:cNvSpPr/>
      </dsp:nvSpPr>
      <dsp:spPr>
        <a:xfrm>
          <a:off x="4236407" y="873592"/>
          <a:ext cx="1961810" cy="3580086"/>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5027" tIns="155027" rIns="155027" bIns="310053" numCol="1" spcCol="1270" anchor="t" anchorCtr="0">
          <a:noAutofit/>
        </a:bodyPr>
        <a:lstStyle/>
        <a:p>
          <a:pPr marL="0" lvl="0" indent="0" algn="l" defTabSz="800100">
            <a:lnSpc>
              <a:spcPct val="90000"/>
            </a:lnSpc>
            <a:spcBef>
              <a:spcPct val="0"/>
            </a:spcBef>
            <a:spcAft>
              <a:spcPct val="35000"/>
            </a:spcAft>
            <a:buNone/>
          </a:pPr>
          <a:r>
            <a:rPr lang="en-US" sz="1800" kern="1200">
              <a:latin typeface="Open Sans" panose="020B0606030504020204" pitchFamily="34" charset="0"/>
              <a:ea typeface="Open Sans" panose="020B0606030504020204" pitchFamily="34" charset="0"/>
              <a:cs typeface="Open Sans" panose="020B0606030504020204" pitchFamily="34" charset="0"/>
            </a:rPr>
            <a:t>Initiating SALC’s own Artsmethods Summer School/ Masterclasses event;</a:t>
          </a:r>
        </a:p>
      </dsp:txBody>
      <dsp:txXfrm>
        <a:off x="4236407" y="873592"/>
        <a:ext cx="1961810" cy="3580086"/>
      </dsp:txXfrm>
    </dsp:sp>
    <dsp:sp modelId="{DD30DDB7-20A0-42B3-89CB-FA1710112B8F}">
      <dsp:nvSpPr>
        <dsp:cNvPr id="0" name=""/>
        <dsp:cNvSpPr/>
      </dsp:nvSpPr>
      <dsp:spPr>
        <a:xfrm>
          <a:off x="6349707" y="226841"/>
          <a:ext cx="2155835" cy="646750"/>
        </a:xfrm>
        <a:prstGeom prst="chevron">
          <a:avLst>
            <a:gd name="adj" fmla="val 3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9856" tIns="79856" rIns="79856" bIns="79856" numCol="1" spcCol="1270" anchor="ctr" anchorCtr="0">
          <a:noAutofit/>
        </a:bodyPr>
        <a:lstStyle/>
        <a:p>
          <a:pPr marL="0" lvl="0" indent="0" algn="ctr" defTabSz="800100">
            <a:lnSpc>
              <a:spcPct val="90000"/>
            </a:lnSpc>
            <a:spcBef>
              <a:spcPct val="0"/>
            </a:spcBef>
            <a:spcAft>
              <a:spcPct val="35000"/>
            </a:spcAft>
            <a:buNone/>
          </a:pPr>
          <a:r>
            <a:rPr lang="en-US" sz="1800" kern="1200">
              <a:latin typeface="Open Sans" panose="020B0606030504020204" pitchFamily="34" charset="0"/>
              <a:ea typeface="Open Sans" panose="020B0606030504020204" pitchFamily="34" charset="0"/>
              <a:cs typeface="Open Sans" panose="020B0606030504020204" pitchFamily="34" charset="0"/>
            </a:rPr>
            <a:t>Collaborating</a:t>
          </a:r>
        </a:p>
      </dsp:txBody>
      <dsp:txXfrm>
        <a:off x="6543732" y="226841"/>
        <a:ext cx="1767785" cy="646750"/>
      </dsp:txXfrm>
    </dsp:sp>
    <dsp:sp modelId="{A3A34B04-CC33-4EBF-B49E-2C3C8F424D1B}">
      <dsp:nvSpPr>
        <dsp:cNvPr id="0" name=""/>
        <dsp:cNvSpPr/>
      </dsp:nvSpPr>
      <dsp:spPr>
        <a:xfrm>
          <a:off x="6349707" y="873592"/>
          <a:ext cx="1961810" cy="3580086"/>
        </a:xfrm>
        <a:prstGeom prst="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55027" tIns="155027" rIns="155027" bIns="310053" numCol="1" spcCol="1270" anchor="t" anchorCtr="0">
          <a:noAutofit/>
        </a:bodyPr>
        <a:lstStyle/>
        <a:p>
          <a:pPr marL="0" lvl="0" indent="0" algn="l" defTabSz="800100">
            <a:lnSpc>
              <a:spcPct val="90000"/>
            </a:lnSpc>
            <a:spcBef>
              <a:spcPct val="0"/>
            </a:spcBef>
            <a:spcAft>
              <a:spcPct val="35000"/>
            </a:spcAft>
            <a:buNone/>
          </a:pPr>
          <a:r>
            <a:rPr lang="en-US" sz="1800" kern="1200" dirty="0">
              <a:latin typeface="Open Sans" panose="020B0606030504020204" pitchFamily="34" charset="0"/>
              <a:ea typeface="Open Sans" panose="020B0606030504020204" pitchFamily="34" charset="0"/>
              <a:cs typeface="Open Sans" panose="020B0606030504020204" pitchFamily="34" charset="0"/>
            </a:rPr>
            <a:t>Liaising with other universities and developing training collaboration links;</a:t>
          </a:r>
        </a:p>
      </dsp:txBody>
      <dsp:txXfrm>
        <a:off x="6349707" y="873592"/>
        <a:ext cx="1961810" cy="35800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26946-7490-4241-ACCE-2D0BA471B665}">
      <dsp:nvSpPr>
        <dsp:cNvPr id="0" name=""/>
        <dsp:cNvSpPr/>
      </dsp:nvSpPr>
      <dsp:spPr>
        <a:xfrm>
          <a:off x="0" y="0"/>
          <a:ext cx="7886700" cy="4351338"/>
        </a:xfrm>
        <a:prstGeom prst="rect">
          <a:avLst/>
        </a:prstGeom>
        <a:pattFill prst="pct50">
          <a:fgClr>
            <a:schemeClr val="accent5">
              <a:lumMod val="40000"/>
              <a:lumOff val="60000"/>
            </a:schemeClr>
          </a:fgClr>
          <a:bgClr>
            <a:srgbClr val="6B1BA1"/>
          </a:bgClr>
        </a:patt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4878" tIns="330200" rIns="614878" bIns="330200" numCol="1" spcCol="1270" anchor="t" anchorCtr="0">
          <a:noAutofit/>
        </a:bodyPr>
        <a:lstStyle/>
        <a:p>
          <a:pPr marL="0" lvl="0" indent="0" algn="l" defTabSz="1066800">
            <a:lnSpc>
              <a:spcPct val="90000"/>
            </a:lnSpc>
            <a:spcBef>
              <a:spcPct val="0"/>
            </a:spcBef>
            <a:spcAft>
              <a:spcPct val="35000"/>
            </a:spcAft>
            <a:buNone/>
          </a:pPr>
          <a:r>
            <a:rPr lang="en-GB" sz="2400" b="1" kern="1200" dirty="0">
              <a:latin typeface="Open Sans" panose="020B0606030504020204" pitchFamily="34" charset="0"/>
              <a:ea typeface="Open Sans" panose="020B0606030504020204" pitchFamily="34" charset="0"/>
              <a:cs typeface="Open Sans" panose="020B0606030504020204" pitchFamily="34" charset="0"/>
            </a:rPr>
            <a:t>Expanding </a:t>
          </a:r>
          <a:r>
            <a:rPr lang="en-GB" sz="2400" b="1" kern="1200" dirty="0" err="1">
              <a:latin typeface="Open Sans" panose="020B0606030504020204" pitchFamily="34" charset="0"/>
              <a:ea typeface="Open Sans" panose="020B0606030504020204" pitchFamily="34" charset="0"/>
              <a:cs typeface="Open Sans" panose="020B0606030504020204" pitchFamily="34" charset="0"/>
            </a:rPr>
            <a:t>Artsmethods</a:t>
          </a:r>
          <a:r>
            <a:rPr lang="en-GB" sz="2400" b="1" kern="1200" dirty="0">
              <a:latin typeface="Open Sans" panose="020B0606030504020204" pitchFamily="34" charset="0"/>
              <a:ea typeface="Open Sans" panose="020B0606030504020204" pitchFamily="34" charset="0"/>
              <a:cs typeface="Open Sans" panose="020B0606030504020204" pitchFamily="34" charset="0"/>
            </a:rPr>
            <a:t>: benefiting PGRs!</a:t>
          </a:r>
          <a:endParaRPr lang="en-US" sz="2400" kern="1200" dirty="0">
            <a:latin typeface="Open Sans" panose="020B0606030504020204" pitchFamily="34" charset="0"/>
            <a:ea typeface="Open Sans" panose="020B0606030504020204" pitchFamily="34" charset="0"/>
            <a:cs typeface="Open Sans" panose="020B0606030504020204" pitchFamily="34" charset="0"/>
          </a:endParaRPr>
        </a:p>
        <a:p>
          <a:pPr marL="171450" lvl="1" indent="-171450" algn="l" defTabSz="844550">
            <a:lnSpc>
              <a:spcPct val="90000"/>
            </a:lnSpc>
            <a:spcBef>
              <a:spcPct val="0"/>
            </a:spcBef>
            <a:spcAft>
              <a:spcPct val="15000"/>
            </a:spcAft>
            <a:buChar char="•"/>
          </a:pPr>
          <a:r>
            <a:rPr lang="en-GB" sz="1900" kern="1200" dirty="0"/>
            <a:t>Introducing follow-up and subject-specific sessions led by an academic with expertise in a specific methodology/theory; </a:t>
          </a:r>
          <a:endParaRPr lang="en-US" sz="1900" kern="1200" dirty="0"/>
        </a:p>
        <a:p>
          <a:pPr marL="171450" lvl="1" indent="-171450" algn="l" defTabSz="844550">
            <a:lnSpc>
              <a:spcPct val="90000"/>
            </a:lnSpc>
            <a:spcBef>
              <a:spcPct val="0"/>
            </a:spcBef>
            <a:spcAft>
              <a:spcPct val="15000"/>
            </a:spcAft>
            <a:buChar char="•"/>
          </a:pPr>
          <a:r>
            <a:rPr lang="en-GB" sz="1900" kern="1200" dirty="0"/>
            <a:t>Initiating a bimonthly PGR-led methodology session, where a group of PGRs come together to discuss a specific methodology (ask me if interested in leading this!);</a:t>
          </a:r>
          <a:endParaRPr lang="en-US" sz="1900" kern="1200" dirty="0"/>
        </a:p>
      </dsp:txBody>
      <dsp:txXfrm>
        <a:off x="0" y="1653508"/>
        <a:ext cx="7886700" cy="2610802"/>
      </dsp:txXfrm>
    </dsp:sp>
    <dsp:sp modelId="{FC5717C5-3BC7-4D73-8E88-B75D8A3B59C7}">
      <dsp:nvSpPr>
        <dsp:cNvPr id="0" name=""/>
        <dsp:cNvSpPr/>
      </dsp:nvSpPr>
      <dsp:spPr>
        <a:xfrm>
          <a:off x="3290649" y="435133"/>
          <a:ext cx="1305401" cy="1305401"/>
        </a:xfrm>
        <a:prstGeom prst="ellipse">
          <a:avLst/>
        </a:prstGeom>
        <a:solidFill>
          <a:srgbClr val="911CA8"/>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774" tIns="12700" rIns="10177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3481821" y="626305"/>
        <a:ext cx="923057" cy="923057"/>
      </dsp:txXfrm>
    </dsp:sp>
    <dsp:sp modelId="{815DB75C-6C4F-437A-83B9-0BE05E150AFF}">
      <dsp:nvSpPr>
        <dsp:cNvPr id="0" name=""/>
        <dsp:cNvSpPr/>
      </dsp:nvSpPr>
      <dsp:spPr>
        <a:xfrm>
          <a:off x="0" y="4351266"/>
          <a:ext cx="7886700" cy="7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B8DB7-CF17-4A50-802D-22B12274DE87}">
      <dsp:nvSpPr>
        <dsp:cNvPr id="0" name=""/>
        <dsp:cNvSpPr/>
      </dsp:nvSpPr>
      <dsp:spPr>
        <a:xfrm>
          <a:off x="0" y="0"/>
          <a:ext cx="3770338" cy="97210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a:latin typeface="Open Sans" panose="020B0606030504020204" pitchFamily="34" charset="0"/>
              <a:ea typeface="Open Sans" panose="020B0606030504020204" pitchFamily="34" charset="0"/>
              <a:cs typeface="Open Sans" panose="020B0606030504020204" pitchFamily="34" charset="0"/>
            </a:rPr>
            <a:t>How your feedback is crucial:</a:t>
          </a: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28472" y="28472"/>
        <a:ext cx="2607622" cy="915163"/>
      </dsp:txXfrm>
    </dsp:sp>
    <dsp:sp modelId="{7448DFE8-5969-4C21-B4B6-B8C43E17F769}">
      <dsp:nvSpPr>
        <dsp:cNvPr id="0" name=""/>
        <dsp:cNvSpPr/>
      </dsp:nvSpPr>
      <dsp:spPr>
        <a:xfrm>
          <a:off x="281551" y="1107122"/>
          <a:ext cx="3770338" cy="97210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latin typeface="Open Sans" panose="020B0606030504020204" pitchFamily="34" charset="0"/>
              <a:ea typeface="Open Sans" panose="020B0606030504020204" pitchFamily="34" charset="0"/>
              <a:cs typeface="Open Sans" panose="020B0606030504020204" pitchFamily="34" charset="0"/>
            </a:rPr>
            <a:t>- to </a:t>
          </a:r>
          <a:r>
            <a:rPr lang="en-GB" sz="1400" b="1" kern="1200">
              <a:latin typeface="Open Sans" panose="020B0606030504020204" pitchFamily="34" charset="0"/>
              <a:ea typeface="Open Sans" panose="020B0606030504020204" pitchFamily="34" charset="0"/>
              <a:cs typeface="Open Sans" panose="020B0606030504020204" pitchFamily="34" charset="0"/>
            </a:rPr>
            <a:t>improve our research practice </a:t>
          </a:r>
          <a:r>
            <a:rPr lang="en-GB" sz="1400" kern="1200">
              <a:latin typeface="Open Sans" panose="020B0606030504020204" pitchFamily="34" charset="0"/>
              <a:ea typeface="Open Sans" panose="020B0606030504020204" pitchFamily="34" charset="0"/>
              <a:cs typeface="Open Sans" panose="020B0606030504020204" pitchFamily="34" charset="0"/>
            </a:rPr>
            <a:t>and provision;</a:t>
          </a: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310023" y="1135594"/>
        <a:ext cx="2799973" cy="915163"/>
      </dsp:txXfrm>
    </dsp:sp>
    <dsp:sp modelId="{5FA40C1C-B43B-4871-8507-270F0169A598}">
      <dsp:nvSpPr>
        <dsp:cNvPr id="0" name=""/>
        <dsp:cNvSpPr/>
      </dsp:nvSpPr>
      <dsp:spPr>
        <a:xfrm>
          <a:off x="563102" y="2214245"/>
          <a:ext cx="3770338" cy="97210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Open Sans" panose="020B0606030504020204" pitchFamily="34" charset="0"/>
              <a:ea typeface="Open Sans" panose="020B0606030504020204" pitchFamily="34" charset="0"/>
              <a:cs typeface="Open Sans" panose="020B0606030504020204" pitchFamily="34" charset="0"/>
            </a:rPr>
            <a:t>- to </a:t>
          </a:r>
          <a:r>
            <a:rPr lang="en-GB" sz="1400" b="1" kern="1200" dirty="0">
              <a:latin typeface="Open Sans" panose="020B0606030504020204" pitchFamily="34" charset="0"/>
              <a:ea typeface="Open Sans" panose="020B0606030504020204" pitchFamily="34" charset="0"/>
              <a:cs typeface="Open Sans" panose="020B0606030504020204" pitchFamily="34" charset="0"/>
            </a:rPr>
            <a:t>provide as many varied sessions </a:t>
          </a:r>
          <a:r>
            <a:rPr lang="en-GB" sz="1400" kern="1200" dirty="0">
              <a:latin typeface="Open Sans" panose="020B0606030504020204" pitchFamily="34" charset="0"/>
              <a:ea typeface="Open Sans" panose="020B0606030504020204" pitchFamily="34" charset="0"/>
              <a:cs typeface="Open Sans" panose="020B0606030504020204" pitchFamily="34" charset="0"/>
            </a:rPr>
            <a:t>as possible </a:t>
          </a:r>
          <a:r>
            <a:rPr lang="en-GB" sz="1400" b="1" kern="1200" dirty="0">
              <a:latin typeface="Open Sans" panose="020B0606030504020204" pitchFamily="34" charset="0"/>
              <a:ea typeface="Open Sans" panose="020B0606030504020204" pitchFamily="34" charset="0"/>
              <a:cs typeface="Open Sans" panose="020B0606030504020204" pitchFamily="34" charset="0"/>
            </a:rPr>
            <a:t>across Faculty and beyond </a:t>
          </a:r>
          <a:r>
            <a:rPr lang="en-GB" sz="1400" kern="1200" dirty="0">
              <a:latin typeface="Open Sans" panose="020B0606030504020204" pitchFamily="34" charset="0"/>
              <a:ea typeface="Open Sans" panose="020B0606030504020204" pitchFamily="34" charset="0"/>
              <a:cs typeface="Open Sans" panose="020B0606030504020204" pitchFamily="34" charset="0"/>
            </a:rPr>
            <a:t>(subject-specific sessions etc.);</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91574" y="2242717"/>
        <a:ext cx="2799973" cy="915163"/>
      </dsp:txXfrm>
    </dsp:sp>
    <dsp:sp modelId="{15F0971E-2A7B-46B2-AEFC-85369F92D32D}">
      <dsp:nvSpPr>
        <dsp:cNvPr id="0" name=""/>
        <dsp:cNvSpPr/>
      </dsp:nvSpPr>
      <dsp:spPr>
        <a:xfrm>
          <a:off x="844653" y="3321368"/>
          <a:ext cx="3770338" cy="97210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a:latin typeface="Open Sans" panose="020B0606030504020204" pitchFamily="34" charset="0"/>
              <a:ea typeface="Open Sans" panose="020B0606030504020204" pitchFamily="34" charset="0"/>
              <a:cs typeface="Open Sans" panose="020B0606030504020204" pitchFamily="34" charset="0"/>
            </a:rPr>
            <a:t>- to be </a:t>
          </a:r>
          <a:r>
            <a:rPr lang="en-GB" sz="1400" b="1" kern="1200">
              <a:latin typeface="Open Sans" panose="020B0606030504020204" pitchFamily="34" charset="0"/>
              <a:ea typeface="Open Sans" panose="020B0606030504020204" pitchFamily="34" charset="0"/>
              <a:cs typeface="Open Sans" panose="020B0606030504020204" pitchFamily="34" charset="0"/>
            </a:rPr>
            <a:t>in tune with current PGR needs</a:t>
          </a:r>
          <a:r>
            <a:rPr lang="en-GB" sz="1400" kern="1200">
              <a:latin typeface="Open Sans" panose="020B0606030504020204" pitchFamily="34" charset="0"/>
              <a:ea typeface="Open Sans" panose="020B0606030504020204" pitchFamily="34" charset="0"/>
              <a:cs typeface="Open Sans" panose="020B0606030504020204" pitchFamily="34" charset="0"/>
            </a:rPr>
            <a:t> across the university;</a:t>
          </a: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873125" y="3349840"/>
        <a:ext cx="2799973" cy="915163"/>
      </dsp:txXfrm>
    </dsp:sp>
    <dsp:sp modelId="{EBBEB1D9-4206-4A8A-92B4-D7DB26EF47FC}">
      <dsp:nvSpPr>
        <dsp:cNvPr id="0" name=""/>
        <dsp:cNvSpPr/>
      </dsp:nvSpPr>
      <dsp:spPr>
        <a:xfrm>
          <a:off x="1126205" y="4428491"/>
          <a:ext cx="3770338" cy="972107"/>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i="1" kern="1200" dirty="0">
              <a:latin typeface="Open Sans" panose="020B0606030504020204" pitchFamily="34" charset="0"/>
              <a:ea typeface="Open Sans" panose="020B0606030504020204" pitchFamily="34" charset="0"/>
              <a:cs typeface="Open Sans" panose="020B0606030504020204" pitchFamily="34" charset="0"/>
            </a:rPr>
            <a:t>- to </a:t>
          </a:r>
          <a:r>
            <a:rPr lang="en-GB" sz="1400" b="1" i="1" kern="1200" dirty="0">
              <a:latin typeface="Open Sans" panose="020B0606030504020204" pitchFamily="34" charset="0"/>
              <a:ea typeface="Open Sans" panose="020B0606030504020204" pitchFamily="34" charset="0"/>
              <a:cs typeface="Open Sans" panose="020B0606030504020204" pitchFamily="34" charset="0"/>
            </a:rPr>
            <a:t>act on your suggestions</a:t>
          </a:r>
          <a:r>
            <a:rPr lang="en-GB" sz="1400" i="1" kern="1200" dirty="0">
              <a:latin typeface="Open Sans" panose="020B0606030504020204" pitchFamily="34" charset="0"/>
              <a:ea typeface="Open Sans" panose="020B0606030504020204" pitchFamily="34" charset="0"/>
              <a:cs typeface="Open Sans" panose="020B0606030504020204" pitchFamily="34" charset="0"/>
            </a:rPr>
            <a:t>!</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154677" y="4456963"/>
        <a:ext cx="2799973" cy="915163"/>
      </dsp:txXfrm>
    </dsp:sp>
    <dsp:sp modelId="{905C43DC-3D3F-4836-A6A5-7F8965A6D436}">
      <dsp:nvSpPr>
        <dsp:cNvPr id="0" name=""/>
        <dsp:cNvSpPr/>
      </dsp:nvSpPr>
      <dsp:spPr>
        <a:xfrm>
          <a:off x="3138468" y="710178"/>
          <a:ext cx="631870" cy="631870"/>
        </a:xfrm>
        <a:prstGeom prst="downArrow">
          <a:avLst>
            <a:gd name="adj1" fmla="val 55000"/>
            <a:gd name="adj2" fmla="val 45000"/>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3280639" y="710178"/>
        <a:ext cx="347528" cy="475482"/>
      </dsp:txXfrm>
    </dsp:sp>
    <dsp:sp modelId="{54D2E1F0-2F2C-41A5-9B7A-EE0DA263489B}">
      <dsp:nvSpPr>
        <dsp:cNvPr id="0" name=""/>
        <dsp:cNvSpPr/>
      </dsp:nvSpPr>
      <dsp:spPr>
        <a:xfrm>
          <a:off x="3420020" y="1817301"/>
          <a:ext cx="631870" cy="631870"/>
        </a:xfrm>
        <a:prstGeom prst="downArrow">
          <a:avLst>
            <a:gd name="adj1" fmla="val 55000"/>
            <a:gd name="adj2" fmla="val 45000"/>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3562191" y="1817301"/>
        <a:ext cx="347528" cy="475482"/>
      </dsp:txXfrm>
    </dsp:sp>
    <dsp:sp modelId="{2690D6DC-322E-409D-BC46-6FAE4856436B}">
      <dsp:nvSpPr>
        <dsp:cNvPr id="0" name=""/>
        <dsp:cNvSpPr/>
      </dsp:nvSpPr>
      <dsp:spPr>
        <a:xfrm>
          <a:off x="3701571" y="2908222"/>
          <a:ext cx="631870" cy="631870"/>
        </a:xfrm>
        <a:prstGeom prst="downArrow">
          <a:avLst>
            <a:gd name="adj1" fmla="val 55000"/>
            <a:gd name="adj2" fmla="val 45000"/>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3843742" y="2908222"/>
        <a:ext cx="347528" cy="475482"/>
      </dsp:txXfrm>
    </dsp:sp>
    <dsp:sp modelId="{C7C7ECB3-2E42-45FC-86BF-A34C8B267E32}">
      <dsp:nvSpPr>
        <dsp:cNvPr id="0" name=""/>
        <dsp:cNvSpPr/>
      </dsp:nvSpPr>
      <dsp:spPr>
        <a:xfrm>
          <a:off x="3983122" y="4026146"/>
          <a:ext cx="631870" cy="631870"/>
        </a:xfrm>
        <a:prstGeom prst="downArrow">
          <a:avLst>
            <a:gd name="adj1" fmla="val 55000"/>
            <a:gd name="adj2" fmla="val 45000"/>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4125293" y="4026146"/>
        <a:ext cx="347528" cy="4754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23643C-A0EE-41E0-A918-E65328B65DA3}">
      <dsp:nvSpPr>
        <dsp:cNvPr id="0" name=""/>
        <dsp:cNvSpPr/>
      </dsp:nvSpPr>
      <dsp:spPr>
        <a:xfrm>
          <a:off x="0" y="808348"/>
          <a:ext cx="8229600" cy="148340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6CD60B-F08A-48FE-AE52-880B148EE53F}">
      <dsp:nvSpPr>
        <dsp:cNvPr id="0" name=""/>
        <dsp:cNvSpPr/>
      </dsp:nvSpPr>
      <dsp:spPr>
        <a:xfrm>
          <a:off x="448730" y="1142115"/>
          <a:ext cx="815874" cy="8158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ED739-86B0-4923-AD8D-C993EAA2CEF9}">
      <dsp:nvSpPr>
        <dsp:cNvPr id="0" name=""/>
        <dsp:cNvSpPr/>
      </dsp:nvSpPr>
      <dsp:spPr>
        <a:xfrm>
          <a:off x="1713335" y="808348"/>
          <a:ext cx="3703320" cy="1483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994" tIns="156994" rIns="156994" bIns="156994" numCol="1" spcCol="1270" anchor="ctr" anchorCtr="0">
          <a:noAutofit/>
        </a:bodyPr>
        <a:lstStyle/>
        <a:p>
          <a:pPr marL="0" lvl="0" indent="0" algn="l" defTabSz="889000">
            <a:lnSpc>
              <a:spcPct val="100000"/>
            </a:lnSpc>
            <a:spcBef>
              <a:spcPct val="0"/>
            </a:spcBef>
            <a:spcAft>
              <a:spcPct val="35000"/>
            </a:spcAft>
            <a:buNone/>
          </a:pPr>
          <a:r>
            <a:rPr lang="en-GB" sz="2000" b="1" i="1" kern="1200">
              <a:latin typeface="Open Sans" panose="020B0606030504020204" pitchFamily="34" charset="0"/>
              <a:ea typeface="Open Sans" panose="020B0606030504020204" pitchFamily="34" charset="0"/>
              <a:cs typeface="Open Sans" panose="020B0606030504020204" pitchFamily="34" charset="0"/>
            </a:rPr>
            <a:t>Workshops Programme Outline</a:t>
          </a:r>
          <a:endParaRPr lang="en-US" sz="2000" kern="1200">
            <a:latin typeface="Open Sans" panose="020B0606030504020204" pitchFamily="34" charset="0"/>
            <a:ea typeface="Open Sans" panose="020B0606030504020204" pitchFamily="34" charset="0"/>
            <a:cs typeface="Open Sans" panose="020B0606030504020204" pitchFamily="34" charset="0"/>
          </a:endParaRPr>
        </a:p>
      </dsp:txBody>
      <dsp:txXfrm>
        <a:off x="1713335" y="808348"/>
        <a:ext cx="3703320" cy="1483407"/>
      </dsp:txXfrm>
    </dsp:sp>
    <dsp:sp modelId="{48F56325-4CE2-42C8-A659-F074D5AFA9DE}">
      <dsp:nvSpPr>
        <dsp:cNvPr id="0" name=""/>
        <dsp:cNvSpPr/>
      </dsp:nvSpPr>
      <dsp:spPr>
        <a:xfrm>
          <a:off x="5416655" y="808348"/>
          <a:ext cx="2811269" cy="1483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994" tIns="156994" rIns="156994" bIns="156994" numCol="1" spcCol="1270" anchor="ctr" anchorCtr="0">
          <a:noAutofit/>
        </a:bodyPr>
        <a:lstStyle/>
        <a:p>
          <a:pPr marL="0" lvl="0" indent="0" algn="l" defTabSz="622300">
            <a:lnSpc>
              <a:spcPct val="100000"/>
            </a:lnSpc>
            <a:spcBef>
              <a:spcPct val="0"/>
            </a:spcBef>
            <a:spcAft>
              <a:spcPct val="35000"/>
            </a:spcAft>
            <a:buNone/>
          </a:pPr>
          <a:r>
            <a:rPr lang="en-GB" sz="1400" b="1" kern="1200">
              <a:latin typeface="Open Sans" panose="020B0606030504020204" pitchFamily="34" charset="0"/>
              <a:ea typeface="Open Sans" panose="020B0606030504020204" pitchFamily="34" charset="0"/>
              <a:cs typeface="Open Sans" panose="020B0606030504020204" pitchFamily="34" charset="0"/>
            </a:rPr>
            <a:t>2hrs – weekly</a:t>
          </a:r>
          <a:r>
            <a:rPr lang="en-GB" sz="1400" kern="1200">
              <a:latin typeface="Open Sans" panose="020B0606030504020204" pitchFamily="34" charset="0"/>
              <a:ea typeface="Open Sans" panose="020B0606030504020204" pitchFamily="34" charset="0"/>
              <a:cs typeface="Open Sans" panose="020B0606030504020204" pitchFamily="34" charset="0"/>
            </a:rPr>
            <a:t>, Mondays 11.00-13.00 (either in C.1.18 Ellen Wilkinson or A4 in Sam Alex)</a:t>
          </a:r>
          <a:endParaRPr lang="en-US" sz="1400" kern="1200">
            <a:latin typeface="Open Sans" panose="020B0606030504020204" pitchFamily="34" charset="0"/>
            <a:ea typeface="Open Sans" panose="020B0606030504020204" pitchFamily="34" charset="0"/>
            <a:cs typeface="Open Sans" panose="020B0606030504020204" pitchFamily="34" charset="0"/>
          </a:endParaRPr>
        </a:p>
        <a:p>
          <a:pPr marL="0" lvl="0" indent="0" algn="l" defTabSz="622300">
            <a:lnSpc>
              <a:spcPct val="100000"/>
            </a:lnSpc>
            <a:spcBef>
              <a:spcPct val="0"/>
            </a:spcBef>
            <a:spcAft>
              <a:spcPct val="35000"/>
            </a:spcAft>
            <a:buNone/>
          </a:pPr>
          <a:r>
            <a:rPr lang="en-GB" sz="1400" b="1" kern="1200">
              <a:latin typeface="Open Sans" panose="020B0606030504020204" pitchFamily="34" charset="0"/>
              <a:ea typeface="Open Sans" panose="020B0606030504020204" pitchFamily="34" charset="0"/>
              <a:cs typeface="Open Sans" panose="020B0606030504020204" pitchFamily="34" charset="0"/>
            </a:rPr>
            <a:t>Capacity: </a:t>
          </a:r>
          <a:r>
            <a:rPr lang="en-GB" sz="1400" kern="1200">
              <a:latin typeface="Open Sans" panose="020B0606030504020204" pitchFamily="34" charset="0"/>
              <a:ea typeface="Open Sans" panose="020B0606030504020204" pitchFamily="34" charset="0"/>
              <a:cs typeface="Open Sans" panose="020B0606030504020204" pitchFamily="34" charset="0"/>
            </a:rPr>
            <a:t>25 participants max</a:t>
          </a:r>
          <a:endParaRPr lang="en-US" sz="1400" kern="1200">
            <a:latin typeface="Open Sans" panose="020B0606030504020204" pitchFamily="34" charset="0"/>
            <a:ea typeface="Open Sans" panose="020B0606030504020204" pitchFamily="34" charset="0"/>
            <a:cs typeface="Open Sans" panose="020B0606030504020204" pitchFamily="34" charset="0"/>
          </a:endParaRPr>
        </a:p>
      </dsp:txBody>
      <dsp:txXfrm>
        <a:off x="5416655" y="808348"/>
        <a:ext cx="2811269" cy="1483407"/>
      </dsp:txXfrm>
    </dsp:sp>
    <dsp:sp modelId="{1EB5895D-DAE5-419B-ACD1-20E00C82B060}">
      <dsp:nvSpPr>
        <dsp:cNvPr id="0" name=""/>
        <dsp:cNvSpPr/>
      </dsp:nvSpPr>
      <dsp:spPr>
        <a:xfrm>
          <a:off x="0" y="2662607"/>
          <a:ext cx="8229600" cy="1483407"/>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3796D2-EBC2-4C97-9B4B-B9E27847F83D}">
      <dsp:nvSpPr>
        <dsp:cNvPr id="0" name=""/>
        <dsp:cNvSpPr/>
      </dsp:nvSpPr>
      <dsp:spPr>
        <a:xfrm>
          <a:off x="448730" y="2996374"/>
          <a:ext cx="815874" cy="8158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613422-07A3-49E1-A088-C9A5F3C566A4}">
      <dsp:nvSpPr>
        <dsp:cNvPr id="0" name=""/>
        <dsp:cNvSpPr/>
      </dsp:nvSpPr>
      <dsp:spPr>
        <a:xfrm>
          <a:off x="1713335" y="2662607"/>
          <a:ext cx="3703320" cy="1483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994" tIns="156994" rIns="156994" bIns="156994" numCol="1" spcCol="1270" anchor="ctr" anchorCtr="0">
          <a:noAutofit/>
        </a:bodyPr>
        <a:lstStyle/>
        <a:p>
          <a:pPr marL="0" lvl="0" indent="0" algn="l" defTabSz="889000">
            <a:lnSpc>
              <a:spcPct val="100000"/>
            </a:lnSpc>
            <a:spcBef>
              <a:spcPct val="0"/>
            </a:spcBef>
            <a:spcAft>
              <a:spcPct val="35000"/>
            </a:spcAft>
            <a:buNone/>
          </a:pPr>
          <a:r>
            <a:rPr lang="en-GB" sz="2000" b="1" kern="1200">
              <a:latin typeface="Open Sans" panose="020B0606030504020204" pitchFamily="34" charset="0"/>
              <a:ea typeface="Open Sans" panose="020B0606030504020204" pitchFamily="34" charset="0"/>
              <a:cs typeface="Open Sans" panose="020B0606030504020204" pitchFamily="34" charset="0"/>
            </a:rPr>
            <a:t>Structure: </a:t>
          </a:r>
        </a:p>
        <a:p>
          <a:pPr marL="0" lvl="0" indent="0" algn="l" defTabSz="889000">
            <a:lnSpc>
              <a:spcPct val="100000"/>
            </a:lnSpc>
            <a:spcBef>
              <a:spcPct val="0"/>
            </a:spcBef>
            <a:spcAft>
              <a:spcPct val="35000"/>
            </a:spcAft>
            <a:buNone/>
          </a:pPr>
          <a:r>
            <a:rPr lang="en-GB" sz="2000" b="1" kern="1200">
              <a:latin typeface="Open Sans" panose="020B0606030504020204" pitchFamily="34" charset="0"/>
              <a:ea typeface="Open Sans" panose="020B0606030504020204" pitchFamily="34" charset="0"/>
              <a:cs typeface="Open Sans" panose="020B0606030504020204" pitchFamily="34" charset="0"/>
            </a:rPr>
            <a:t>Overview</a:t>
          </a:r>
          <a:r>
            <a:rPr lang="en-GB" sz="2000" kern="1200">
              <a:latin typeface="Open Sans" panose="020B0606030504020204" pitchFamily="34" charset="0"/>
              <a:ea typeface="Open Sans" panose="020B0606030504020204" pitchFamily="34" charset="0"/>
              <a:cs typeface="Open Sans" panose="020B0606030504020204" pitchFamily="34" charset="0"/>
            </a:rPr>
            <a:t> of Methodology or Theory (1hr)</a:t>
          </a:r>
          <a:endParaRPr lang="en-US" sz="2000" kern="1200">
            <a:latin typeface="Open Sans" panose="020B0606030504020204" pitchFamily="34" charset="0"/>
            <a:ea typeface="Open Sans" panose="020B0606030504020204" pitchFamily="34" charset="0"/>
            <a:cs typeface="Open Sans" panose="020B0606030504020204" pitchFamily="34" charset="0"/>
          </a:endParaRPr>
        </a:p>
      </dsp:txBody>
      <dsp:txXfrm>
        <a:off x="1713335" y="2662607"/>
        <a:ext cx="3703320" cy="1483407"/>
      </dsp:txXfrm>
    </dsp:sp>
    <dsp:sp modelId="{8A7CB52A-ECC2-4F64-A74F-1070B0AA93CB}">
      <dsp:nvSpPr>
        <dsp:cNvPr id="0" name=""/>
        <dsp:cNvSpPr/>
      </dsp:nvSpPr>
      <dsp:spPr>
        <a:xfrm>
          <a:off x="5416655" y="2662607"/>
          <a:ext cx="2811269" cy="14834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994" tIns="156994" rIns="156994" bIns="156994" numCol="1" spcCol="1270" anchor="ctr" anchorCtr="0">
          <a:noAutofit/>
        </a:bodyPr>
        <a:lstStyle/>
        <a:p>
          <a:pPr marL="0" lvl="0" indent="0" algn="l" defTabSz="889000">
            <a:lnSpc>
              <a:spcPct val="100000"/>
            </a:lnSpc>
            <a:spcBef>
              <a:spcPct val="0"/>
            </a:spcBef>
            <a:spcAft>
              <a:spcPct val="35000"/>
            </a:spcAft>
            <a:buNone/>
          </a:pPr>
          <a:endParaRPr lang="en-GB" sz="2000" b="1" kern="1200" dirty="0">
            <a:latin typeface="Open Sans" panose="020B0606030504020204" pitchFamily="34" charset="0"/>
            <a:ea typeface="Open Sans" panose="020B0606030504020204" pitchFamily="34" charset="0"/>
            <a:cs typeface="Open Sans" panose="020B0606030504020204" pitchFamily="34" charset="0"/>
          </a:endParaRPr>
        </a:p>
        <a:p>
          <a:pPr marL="0" lvl="0" indent="0" algn="l" defTabSz="889000">
            <a:lnSpc>
              <a:spcPct val="100000"/>
            </a:lnSpc>
            <a:spcBef>
              <a:spcPct val="0"/>
            </a:spcBef>
            <a:spcAft>
              <a:spcPct val="35000"/>
            </a:spcAft>
            <a:buNone/>
          </a:pPr>
          <a:r>
            <a:rPr lang="en-GB" sz="2000" b="1" kern="1200" dirty="0">
              <a:latin typeface="Open Sans" panose="020B0606030504020204" pitchFamily="34" charset="0"/>
              <a:ea typeface="Open Sans" panose="020B0606030504020204" pitchFamily="34" charset="0"/>
              <a:cs typeface="Open Sans" panose="020B0606030504020204" pitchFamily="34" charset="0"/>
            </a:rPr>
            <a:t>Hands-on practice</a:t>
          </a:r>
          <a:r>
            <a:rPr lang="en-GB" sz="2000" kern="1200" dirty="0">
              <a:latin typeface="Open Sans" panose="020B0606030504020204" pitchFamily="34" charset="0"/>
              <a:ea typeface="Open Sans" panose="020B0606030504020204" pitchFamily="34" charset="0"/>
              <a:cs typeface="Open Sans" panose="020B0606030504020204" pitchFamily="34" charset="0"/>
            </a:rPr>
            <a:t> and </a:t>
          </a:r>
          <a:r>
            <a:rPr lang="en-GB" sz="2000" b="1" kern="1200" dirty="0">
              <a:latin typeface="Open Sans" panose="020B0606030504020204" pitchFamily="34" charset="0"/>
              <a:ea typeface="Open Sans" panose="020B0606030504020204" pitchFamily="34" charset="0"/>
              <a:cs typeface="Open Sans" panose="020B0606030504020204" pitchFamily="34" charset="0"/>
            </a:rPr>
            <a:t>discussion</a:t>
          </a:r>
          <a:r>
            <a:rPr lang="en-GB" sz="2000" kern="1200" dirty="0">
              <a:latin typeface="Open Sans" panose="020B0606030504020204" pitchFamily="34" charset="0"/>
              <a:ea typeface="Open Sans" panose="020B0606030504020204" pitchFamily="34" charset="0"/>
              <a:cs typeface="Open Sans" panose="020B0606030504020204" pitchFamily="34" charset="0"/>
            </a:rPr>
            <a:t> (1hr)</a:t>
          </a:r>
          <a:endParaRPr lang="en-US"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416655" y="2662607"/>
        <a:ext cx="2811269" cy="148340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55F8A-B03C-4448-ABC8-E06D46EFB679}">
      <dsp:nvSpPr>
        <dsp:cNvPr id="0" name=""/>
        <dsp:cNvSpPr/>
      </dsp:nvSpPr>
      <dsp:spPr>
        <a:xfrm>
          <a:off x="25368" y="10768"/>
          <a:ext cx="1082781" cy="108278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C98909-192D-420C-89A8-6A026C92DEA3}">
      <dsp:nvSpPr>
        <dsp:cNvPr id="0" name=""/>
        <dsp:cNvSpPr/>
      </dsp:nvSpPr>
      <dsp:spPr>
        <a:xfrm>
          <a:off x="252752" y="238152"/>
          <a:ext cx="628012" cy="6280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C4BD5-E992-412A-8D5B-79E993384C02}">
      <dsp:nvSpPr>
        <dsp:cNvPr id="0" name=""/>
        <dsp:cNvSpPr/>
      </dsp:nvSpPr>
      <dsp:spPr>
        <a:xfrm>
          <a:off x="1340173" y="10768"/>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latin typeface="Open Sans" panose="020B0606030504020204" pitchFamily="34" charset="0"/>
              <a:ea typeface="Open Sans" panose="020B0606030504020204" pitchFamily="34" charset="0"/>
              <a:cs typeface="Open Sans" panose="020B0606030504020204" pitchFamily="34" charset="0"/>
            </a:rPr>
            <a:t>Have you thought of your Theoretical Framework and how this will inform your thesis? </a:t>
          </a:r>
          <a:endParaRPr lang="en-US" sz="1600" kern="1200">
            <a:latin typeface="Open Sans" panose="020B0606030504020204" pitchFamily="34" charset="0"/>
            <a:ea typeface="Open Sans" panose="020B0606030504020204" pitchFamily="34" charset="0"/>
            <a:cs typeface="Open Sans" panose="020B0606030504020204" pitchFamily="34" charset="0"/>
          </a:endParaRPr>
        </a:p>
      </dsp:txBody>
      <dsp:txXfrm>
        <a:off x="1340173" y="10768"/>
        <a:ext cx="2552269" cy="1082781"/>
      </dsp:txXfrm>
    </dsp:sp>
    <dsp:sp modelId="{7E540F59-AFC4-45C0-A1CD-CD69CBF5E0C3}">
      <dsp:nvSpPr>
        <dsp:cNvPr id="0" name=""/>
        <dsp:cNvSpPr/>
      </dsp:nvSpPr>
      <dsp:spPr>
        <a:xfrm>
          <a:off x="4337156" y="10768"/>
          <a:ext cx="1082781" cy="108278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C28037-949F-47ED-A4A4-162C5A3FD2AD}">
      <dsp:nvSpPr>
        <dsp:cNvPr id="0" name=""/>
        <dsp:cNvSpPr/>
      </dsp:nvSpPr>
      <dsp:spPr>
        <a:xfrm>
          <a:off x="4564540" y="238152"/>
          <a:ext cx="628012" cy="6280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FF16D0-EDF5-4AB3-B074-8831554DDADA}">
      <dsp:nvSpPr>
        <dsp:cNvPr id="0" name=""/>
        <dsp:cNvSpPr/>
      </dsp:nvSpPr>
      <dsp:spPr>
        <a:xfrm>
          <a:off x="5651962" y="10768"/>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latin typeface="Open Sans" panose="020B0606030504020204" pitchFamily="34" charset="0"/>
              <a:ea typeface="Open Sans" panose="020B0606030504020204" pitchFamily="34" charset="0"/>
              <a:cs typeface="Open Sans" panose="020B0606030504020204" pitchFamily="34" charset="0"/>
            </a:rPr>
            <a:t>Has your Literature Review revealed some research areas that your project needs to link with?</a:t>
          </a:r>
          <a:endParaRPr lang="en-US" sz="1600" kern="1200">
            <a:latin typeface="Open Sans" panose="020B0606030504020204" pitchFamily="34" charset="0"/>
            <a:ea typeface="Open Sans" panose="020B0606030504020204" pitchFamily="34" charset="0"/>
            <a:cs typeface="Open Sans" panose="020B0606030504020204" pitchFamily="34" charset="0"/>
          </a:endParaRPr>
        </a:p>
      </dsp:txBody>
      <dsp:txXfrm>
        <a:off x="5651962" y="10768"/>
        <a:ext cx="2552269" cy="1082781"/>
      </dsp:txXfrm>
    </dsp:sp>
    <dsp:sp modelId="{392A4EE5-0B20-465B-BD34-922680ECB3D6}">
      <dsp:nvSpPr>
        <dsp:cNvPr id="0" name=""/>
        <dsp:cNvSpPr/>
      </dsp:nvSpPr>
      <dsp:spPr>
        <a:xfrm>
          <a:off x="25368" y="1935791"/>
          <a:ext cx="1082781" cy="108278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A5331D-7CAA-48BA-842C-ABBC8485D7A5}">
      <dsp:nvSpPr>
        <dsp:cNvPr id="0" name=""/>
        <dsp:cNvSpPr/>
      </dsp:nvSpPr>
      <dsp:spPr>
        <a:xfrm>
          <a:off x="252752" y="2163175"/>
          <a:ext cx="628012" cy="6280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2E5E0E-DA73-4D2B-8CAD-23F793681A7E}">
      <dsp:nvSpPr>
        <dsp:cNvPr id="0" name=""/>
        <dsp:cNvSpPr/>
      </dsp:nvSpPr>
      <dsp:spPr>
        <a:xfrm>
          <a:off x="1340173" y="1935791"/>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latin typeface="Open Sans" panose="020B0606030504020204" pitchFamily="34" charset="0"/>
              <a:ea typeface="Open Sans" panose="020B0606030504020204" pitchFamily="34" charset="0"/>
              <a:cs typeface="Open Sans" panose="020B0606030504020204" pitchFamily="34" charset="0"/>
            </a:rPr>
            <a:t>Have you already decided upon a Research Methodology to use for your project?</a:t>
          </a:r>
          <a:endParaRPr lang="en-US" sz="1600" kern="1200">
            <a:latin typeface="Open Sans" panose="020B0606030504020204" pitchFamily="34" charset="0"/>
            <a:ea typeface="Open Sans" panose="020B0606030504020204" pitchFamily="34" charset="0"/>
            <a:cs typeface="Open Sans" panose="020B0606030504020204" pitchFamily="34" charset="0"/>
          </a:endParaRPr>
        </a:p>
      </dsp:txBody>
      <dsp:txXfrm>
        <a:off x="1340173" y="1935791"/>
        <a:ext cx="2552269" cy="1082781"/>
      </dsp:txXfrm>
    </dsp:sp>
    <dsp:sp modelId="{1DAAECA9-C797-4B66-8D6E-EAAD60EF78F5}">
      <dsp:nvSpPr>
        <dsp:cNvPr id="0" name=""/>
        <dsp:cNvSpPr/>
      </dsp:nvSpPr>
      <dsp:spPr>
        <a:xfrm>
          <a:off x="4337156" y="1935791"/>
          <a:ext cx="1082781" cy="108278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FDB752-C2D1-43DF-8C63-D65639CFA360}">
      <dsp:nvSpPr>
        <dsp:cNvPr id="0" name=""/>
        <dsp:cNvSpPr/>
      </dsp:nvSpPr>
      <dsp:spPr>
        <a:xfrm>
          <a:off x="4564540" y="2163175"/>
          <a:ext cx="628012" cy="6280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51C9C3-D8C1-4DB5-92F5-1EE49F1A7C68}">
      <dsp:nvSpPr>
        <dsp:cNvPr id="0" name=""/>
        <dsp:cNvSpPr/>
      </dsp:nvSpPr>
      <dsp:spPr>
        <a:xfrm>
          <a:off x="5651962" y="1935791"/>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latin typeface="Open Sans" panose="020B0606030504020204" pitchFamily="34" charset="0"/>
              <a:ea typeface="Open Sans" panose="020B0606030504020204" pitchFamily="34" charset="0"/>
              <a:cs typeface="Open Sans" panose="020B0606030504020204" pitchFamily="34" charset="0"/>
            </a:rPr>
            <a:t>If so, what is likely to influence your decision?</a:t>
          </a:r>
          <a:endParaRPr lang="en-US" sz="1600" kern="1200">
            <a:latin typeface="Open Sans" panose="020B0606030504020204" pitchFamily="34" charset="0"/>
            <a:ea typeface="Open Sans" panose="020B0606030504020204" pitchFamily="34" charset="0"/>
            <a:cs typeface="Open Sans" panose="020B0606030504020204" pitchFamily="34" charset="0"/>
          </a:endParaRPr>
        </a:p>
      </dsp:txBody>
      <dsp:txXfrm>
        <a:off x="5651962" y="1935791"/>
        <a:ext cx="2552269" cy="1082781"/>
      </dsp:txXfrm>
    </dsp:sp>
    <dsp:sp modelId="{062F228C-5F0C-4520-B65F-FDDA7F7221D3}">
      <dsp:nvSpPr>
        <dsp:cNvPr id="0" name=""/>
        <dsp:cNvSpPr/>
      </dsp:nvSpPr>
      <dsp:spPr>
        <a:xfrm>
          <a:off x="25368" y="3860814"/>
          <a:ext cx="1082781" cy="108278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CAC9E6-2161-488E-B880-E8608FEDE0C1}">
      <dsp:nvSpPr>
        <dsp:cNvPr id="0" name=""/>
        <dsp:cNvSpPr/>
      </dsp:nvSpPr>
      <dsp:spPr>
        <a:xfrm>
          <a:off x="252752" y="4088198"/>
          <a:ext cx="628012" cy="6280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32EB45-8F7B-4C61-880A-B00CDD1D0975}">
      <dsp:nvSpPr>
        <dsp:cNvPr id="0" name=""/>
        <dsp:cNvSpPr/>
      </dsp:nvSpPr>
      <dsp:spPr>
        <a:xfrm>
          <a:off x="1340173" y="3860814"/>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latin typeface="Open Sans" panose="020B0606030504020204" pitchFamily="34" charset="0"/>
              <a:ea typeface="Open Sans" panose="020B0606030504020204" pitchFamily="34" charset="0"/>
              <a:cs typeface="Open Sans" panose="020B0606030504020204" pitchFamily="34" charset="0"/>
            </a:rPr>
            <a:t>How are you planning to analyse your data?</a:t>
          </a:r>
          <a:endParaRPr lang="en-US" sz="1600" kern="1200">
            <a:latin typeface="Open Sans" panose="020B0606030504020204" pitchFamily="34" charset="0"/>
            <a:ea typeface="Open Sans" panose="020B0606030504020204" pitchFamily="34" charset="0"/>
            <a:cs typeface="Open Sans" panose="020B0606030504020204" pitchFamily="34" charset="0"/>
          </a:endParaRPr>
        </a:p>
      </dsp:txBody>
      <dsp:txXfrm>
        <a:off x="1340173" y="3860814"/>
        <a:ext cx="2552269" cy="1082781"/>
      </dsp:txXfrm>
    </dsp:sp>
    <dsp:sp modelId="{3B51FC48-7704-43B7-82D7-41DD14D964AD}">
      <dsp:nvSpPr>
        <dsp:cNvPr id="0" name=""/>
        <dsp:cNvSpPr/>
      </dsp:nvSpPr>
      <dsp:spPr>
        <a:xfrm>
          <a:off x="4337156" y="3860814"/>
          <a:ext cx="1082781" cy="1082781"/>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FB0F27-116A-4059-8244-AEDB44B81587}">
      <dsp:nvSpPr>
        <dsp:cNvPr id="0" name=""/>
        <dsp:cNvSpPr/>
      </dsp:nvSpPr>
      <dsp:spPr>
        <a:xfrm>
          <a:off x="4564540" y="4088198"/>
          <a:ext cx="628012" cy="6280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BF9AFD-80AD-488D-8599-88E1000E1499}">
      <dsp:nvSpPr>
        <dsp:cNvPr id="0" name=""/>
        <dsp:cNvSpPr/>
      </dsp:nvSpPr>
      <dsp:spPr>
        <a:xfrm>
          <a:off x="5651962" y="3860814"/>
          <a:ext cx="2552269" cy="1082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latin typeface="Open Sans" panose="020B0606030504020204" pitchFamily="34" charset="0"/>
              <a:ea typeface="Open Sans" panose="020B0606030504020204" pitchFamily="34" charset="0"/>
              <a:cs typeface="Open Sans" panose="020B0606030504020204" pitchFamily="34" charset="0"/>
            </a:rPr>
            <a:t>How is your Research Methodology figuring within the structure of your thesis?</a:t>
          </a:r>
          <a:endParaRPr lang="en-US" sz="1600" kern="1200">
            <a:latin typeface="Open Sans" panose="020B0606030504020204" pitchFamily="34" charset="0"/>
            <a:ea typeface="Open Sans" panose="020B0606030504020204" pitchFamily="34" charset="0"/>
            <a:cs typeface="Open Sans" panose="020B0606030504020204" pitchFamily="34" charset="0"/>
          </a:endParaRPr>
        </a:p>
      </dsp:txBody>
      <dsp:txXfrm>
        <a:off x="5651962" y="3860814"/>
        <a:ext cx="2552269" cy="108278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C1F23-449E-419B-9E20-A8891ABC408A}">
      <dsp:nvSpPr>
        <dsp:cNvPr id="0" name=""/>
        <dsp:cNvSpPr/>
      </dsp:nvSpPr>
      <dsp:spPr>
        <a:xfrm>
          <a:off x="0" y="0"/>
          <a:ext cx="7886700" cy="4351338"/>
        </a:xfrm>
        <a:prstGeom prst="rect">
          <a:avLst/>
        </a:prstGeom>
        <a:solidFill>
          <a:srgbClr val="7C189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6720" tIns="426720" rIns="426720" bIns="426720" numCol="1" spcCol="1270" anchor="ctr" anchorCtr="0">
          <a:noAutofit/>
        </a:bodyPr>
        <a:lstStyle/>
        <a:p>
          <a:pPr marL="0" lvl="0" indent="0" algn="ctr" defTabSz="2667000">
            <a:lnSpc>
              <a:spcPct val="90000"/>
            </a:lnSpc>
            <a:spcBef>
              <a:spcPct val="0"/>
            </a:spcBef>
            <a:spcAft>
              <a:spcPct val="35000"/>
            </a:spcAft>
            <a:buNone/>
          </a:pPr>
          <a:r>
            <a:rPr lang="en-GB" sz="6000" kern="1200"/>
            <a:t>2026-27 Workshops</a:t>
          </a:r>
          <a:endParaRPr lang="en-US" sz="6000" kern="1200"/>
        </a:p>
      </dsp:txBody>
      <dsp:txXfrm>
        <a:off x="0" y="0"/>
        <a:ext cx="7886700" cy="2349722"/>
      </dsp:txXfrm>
    </dsp:sp>
    <dsp:sp modelId="{75DFB983-FDCE-40B7-8D35-49E11E088B6D}">
      <dsp:nvSpPr>
        <dsp:cNvPr id="0" name=""/>
        <dsp:cNvSpPr/>
      </dsp:nvSpPr>
      <dsp:spPr>
        <a:xfrm>
          <a:off x="0" y="2262695"/>
          <a:ext cx="7886700" cy="2001615"/>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4912" tIns="33020" rIns="184912" bIns="33020" numCol="1" spcCol="1270" anchor="ctr" anchorCtr="0">
          <a:noAutofit/>
        </a:bodyPr>
        <a:lstStyle/>
        <a:p>
          <a:pPr marL="0" lvl="0" indent="0" algn="ctr" defTabSz="1155700">
            <a:lnSpc>
              <a:spcPct val="90000"/>
            </a:lnSpc>
            <a:spcBef>
              <a:spcPct val="0"/>
            </a:spcBef>
            <a:spcAft>
              <a:spcPct val="35000"/>
            </a:spcAft>
            <a:buNone/>
          </a:pPr>
          <a:r>
            <a:rPr lang="en-GB" sz="2600" kern="1200" dirty="0"/>
            <a:t>Sessions can be booked on the Central Booking System via the links provided or you may just turn up on the day. We request that you let us know in case you need to cancel your attendance.</a:t>
          </a:r>
          <a:endParaRPr lang="en-US" sz="2600" kern="1200" dirty="0"/>
        </a:p>
      </dsp:txBody>
      <dsp:txXfrm>
        <a:off x="0" y="2262695"/>
        <a:ext cx="7886700" cy="20016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8DB55-5044-4CCC-871A-243862E238B6}">
      <dsp:nvSpPr>
        <dsp:cNvPr id="0" name=""/>
        <dsp:cNvSpPr/>
      </dsp:nvSpPr>
      <dsp:spPr>
        <a:xfrm>
          <a:off x="0" y="20579"/>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latin typeface="Open Sans" panose="020B0606030504020204" pitchFamily="34" charset="0"/>
              <a:ea typeface="Open Sans" panose="020B0606030504020204" pitchFamily="34" charset="0"/>
              <a:cs typeface="Open Sans" panose="020B0606030504020204" pitchFamily="34" charset="0"/>
            </a:rPr>
            <a:t>28 September, 2026</a:t>
          </a:r>
          <a:r>
            <a:rPr lang="en-GB" sz="1400" kern="1200" dirty="0">
              <a:latin typeface="Open Sans" panose="020B0606030504020204" pitchFamily="34" charset="0"/>
              <a:ea typeface="Open Sans" panose="020B0606030504020204" pitchFamily="34" charset="0"/>
              <a:cs typeface="Open Sans" panose="020B0606030504020204" pitchFamily="34" charset="0"/>
            </a:rPr>
            <a:t>, 11.00-13.00: Theoretical Frameworks (C.1.18, Ellen Wilkinson)</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6764" y="47343"/>
        <a:ext cx="5923136" cy="494727"/>
      </dsp:txXfrm>
    </dsp:sp>
    <dsp:sp modelId="{6E61138C-0598-466B-95B9-1867C899A88A}">
      <dsp:nvSpPr>
        <dsp:cNvPr id="0" name=""/>
        <dsp:cNvSpPr/>
      </dsp:nvSpPr>
      <dsp:spPr>
        <a:xfrm>
          <a:off x="0" y="563214"/>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05 October</a:t>
          </a:r>
          <a:r>
            <a:rPr lang="en-GB" sz="1400" kern="1200" dirty="0"/>
            <a:t>, 11:00-13:00: Textual Analysis (C.1.18, Ellen Wilkinson)</a:t>
          </a:r>
          <a:endParaRPr lang="en-US" sz="1400" kern="1200" dirty="0"/>
        </a:p>
      </dsp:txBody>
      <dsp:txXfrm>
        <a:off x="26764" y="589978"/>
        <a:ext cx="5923136" cy="494727"/>
      </dsp:txXfrm>
    </dsp:sp>
    <dsp:sp modelId="{666325B6-62C8-4740-B276-56B226FC2985}">
      <dsp:nvSpPr>
        <dsp:cNvPr id="0" name=""/>
        <dsp:cNvSpPr/>
      </dsp:nvSpPr>
      <dsp:spPr>
        <a:xfrm>
          <a:off x="0" y="1125392"/>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12 October</a:t>
          </a:r>
          <a:r>
            <a:rPr lang="en-GB" sz="1400" kern="1200" dirty="0"/>
            <a:t>, 11:00-13:00: Introduction to Post-colonial Theory (C.1.18, Ellen Wilkinson)</a:t>
          </a:r>
          <a:endParaRPr lang="en-US" sz="1400" kern="1200" dirty="0"/>
        </a:p>
      </dsp:txBody>
      <dsp:txXfrm>
        <a:off x="26764" y="1152156"/>
        <a:ext cx="5923136" cy="494727"/>
      </dsp:txXfrm>
    </dsp:sp>
    <dsp:sp modelId="{83646C10-E8B0-47AB-BA02-C9BEEB98756F}">
      <dsp:nvSpPr>
        <dsp:cNvPr id="0" name=""/>
        <dsp:cNvSpPr/>
      </dsp:nvSpPr>
      <dsp:spPr>
        <a:xfrm>
          <a:off x="0" y="1687569"/>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19 October</a:t>
          </a:r>
          <a:r>
            <a:rPr lang="en-GB" sz="1400" kern="1200" dirty="0"/>
            <a:t>, 11:00-13:00: Narrative as Research Method (C.1.18, Ellen Wilkinson)</a:t>
          </a:r>
          <a:endParaRPr lang="en-US" sz="1400" kern="1200" dirty="0"/>
        </a:p>
      </dsp:txBody>
      <dsp:txXfrm>
        <a:off x="26764" y="1714333"/>
        <a:ext cx="5923136" cy="494727"/>
      </dsp:txXfrm>
    </dsp:sp>
    <dsp:sp modelId="{43317990-904E-40BA-948A-7996DEFC7C37}">
      <dsp:nvSpPr>
        <dsp:cNvPr id="0" name=""/>
        <dsp:cNvSpPr/>
      </dsp:nvSpPr>
      <dsp:spPr>
        <a:xfrm>
          <a:off x="0" y="2249746"/>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09 November</a:t>
          </a:r>
          <a:r>
            <a:rPr lang="en-GB" sz="1400" kern="1200" dirty="0"/>
            <a:t>, 11:00-13:00: Using World Literature (C.1.18, Ellen Wilkinson)</a:t>
          </a:r>
          <a:endParaRPr lang="en-US" sz="1400" kern="1200" dirty="0"/>
        </a:p>
      </dsp:txBody>
      <dsp:txXfrm>
        <a:off x="26764" y="2276510"/>
        <a:ext cx="5923136" cy="494727"/>
      </dsp:txXfrm>
    </dsp:sp>
    <dsp:sp modelId="{24F39A84-A07C-4509-A560-1E5662F287CD}">
      <dsp:nvSpPr>
        <dsp:cNvPr id="0" name=""/>
        <dsp:cNvSpPr/>
      </dsp:nvSpPr>
      <dsp:spPr>
        <a:xfrm>
          <a:off x="0" y="2811923"/>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16 November</a:t>
          </a:r>
          <a:r>
            <a:rPr lang="en-GB" sz="1400" kern="1200" dirty="0"/>
            <a:t>, 11.00-13.00: Thematic Analysis (C.1.18, Ellen Wilkinson)</a:t>
          </a:r>
          <a:endParaRPr lang="en-US" sz="1400" kern="1200" dirty="0"/>
        </a:p>
      </dsp:txBody>
      <dsp:txXfrm>
        <a:off x="26764" y="2838687"/>
        <a:ext cx="5923136" cy="494727"/>
      </dsp:txXfrm>
    </dsp:sp>
    <dsp:sp modelId="{67D03121-8522-487E-8907-593210CEC6D5}">
      <dsp:nvSpPr>
        <dsp:cNvPr id="0" name=""/>
        <dsp:cNvSpPr/>
      </dsp:nvSpPr>
      <dsp:spPr>
        <a:xfrm>
          <a:off x="0" y="3374101"/>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23 November</a:t>
          </a:r>
          <a:r>
            <a:rPr lang="en-GB" sz="1400" kern="1200" dirty="0"/>
            <a:t>, 11.00-13.00: Researching Human Rights (A4, Sam Alex)</a:t>
          </a:r>
          <a:endParaRPr lang="en-US" sz="1400" kern="1200" dirty="0"/>
        </a:p>
      </dsp:txBody>
      <dsp:txXfrm>
        <a:off x="26764" y="3400865"/>
        <a:ext cx="5923136" cy="494727"/>
      </dsp:txXfrm>
    </dsp:sp>
    <dsp:sp modelId="{09A66AFE-A328-4279-8C87-30662EDACC00}">
      <dsp:nvSpPr>
        <dsp:cNvPr id="0" name=""/>
        <dsp:cNvSpPr/>
      </dsp:nvSpPr>
      <dsp:spPr>
        <a:xfrm>
          <a:off x="0" y="3936278"/>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30 November</a:t>
          </a:r>
          <a:r>
            <a:rPr lang="en-GB" sz="1400" kern="1200" dirty="0"/>
            <a:t>, 11.00-13.00: Discourse Analysis (A4, Sam Alex)</a:t>
          </a:r>
          <a:endParaRPr lang="en-US" sz="1400" kern="1200" dirty="0"/>
        </a:p>
      </dsp:txBody>
      <dsp:txXfrm>
        <a:off x="26764" y="3963042"/>
        <a:ext cx="5923136" cy="494727"/>
      </dsp:txXfrm>
    </dsp:sp>
    <dsp:sp modelId="{813D2DB8-0689-44EE-8640-FB32470D048B}">
      <dsp:nvSpPr>
        <dsp:cNvPr id="0" name=""/>
        <dsp:cNvSpPr/>
      </dsp:nvSpPr>
      <dsp:spPr>
        <a:xfrm>
          <a:off x="0" y="4498455"/>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07 December</a:t>
          </a:r>
          <a:r>
            <a:rPr lang="en-GB" sz="1400" kern="1200" dirty="0"/>
            <a:t>, 11.00-13.00: Discourse Analysis and Language (C.1.18, Ellen Wilkinson) </a:t>
          </a:r>
          <a:endParaRPr lang="en-US" sz="1400" kern="1200" dirty="0"/>
        </a:p>
      </dsp:txBody>
      <dsp:txXfrm>
        <a:off x="26764" y="4525219"/>
        <a:ext cx="5923136" cy="494727"/>
      </dsp:txXfrm>
    </dsp:sp>
    <dsp:sp modelId="{589B5E46-947D-491A-8725-C1CE862691F0}">
      <dsp:nvSpPr>
        <dsp:cNvPr id="0" name=""/>
        <dsp:cNvSpPr/>
      </dsp:nvSpPr>
      <dsp:spPr>
        <a:xfrm>
          <a:off x="0" y="5060633"/>
          <a:ext cx="5976664" cy="5482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14 December</a:t>
          </a:r>
          <a:r>
            <a:rPr lang="en-GB" sz="1400" kern="1200" dirty="0"/>
            <a:t>, 11.00-13.00 Discourse Analysis - Terminology and Methods (C.1.18, Ellen Wilkinson) </a:t>
          </a:r>
          <a:endParaRPr lang="en-US" sz="1400" kern="1200" dirty="0"/>
        </a:p>
      </dsp:txBody>
      <dsp:txXfrm>
        <a:off x="26764" y="5087397"/>
        <a:ext cx="5923136" cy="49472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6A740A-B7EC-4CF1-B948-DD2D0D7D12F3}">
      <dsp:nvSpPr>
        <dsp:cNvPr id="0" name=""/>
        <dsp:cNvSpPr/>
      </dsp:nvSpPr>
      <dsp:spPr>
        <a:xfrm>
          <a:off x="2813" y="4812"/>
          <a:ext cx="1328906" cy="13289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38CE6B-907A-4D38-B3EE-8874CCDE2E4C}">
      <dsp:nvSpPr>
        <dsp:cNvPr id="0" name=""/>
        <dsp:cNvSpPr/>
      </dsp:nvSpPr>
      <dsp:spPr>
        <a:xfrm>
          <a:off x="2813" y="1549697"/>
          <a:ext cx="3796875" cy="569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2813" y="1549697"/>
        <a:ext cx="3796875" cy="569531"/>
      </dsp:txXfrm>
    </dsp:sp>
    <dsp:sp modelId="{A44E339F-7E18-494D-A0FD-A4679987CCBC}">
      <dsp:nvSpPr>
        <dsp:cNvPr id="0" name=""/>
        <dsp:cNvSpPr/>
      </dsp:nvSpPr>
      <dsp:spPr>
        <a:xfrm>
          <a:off x="2813" y="2219683"/>
          <a:ext cx="3796875" cy="2807878"/>
        </a:xfrm>
        <a:prstGeom prst="rect">
          <a:avLst/>
        </a:prstGeom>
        <a:noFill/>
        <a:ln>
          <a:noFill/>
        </a:ln>
        <a:effectLst/>
      </dsp:spPr>
      <dsp:style>
        <a:lnRef idx="0">
          <a:scrgbClr r="0" g="0" b="0"/>
        </a:lnRef>
        <a:fillRef idx="0">
          <a:scrgbClr r="0" g="0" b="0"/>
        </a:fillRef>
        <a:effectRef idx="0">
          <a:scrgbClr r="0" g="0" b="0"/>
        </a:effectRef>
        <a:fontRef idx="minor"/>
      </dsp:style>
    </dsp:sp>
    <dsp:sp modelId="{69195D57-4523-4291-BA34-4E810D832A85}">
      <dsp:nvSpPr>
        <dsp:cNvPr id="0" name=""/>
        <dsp:cNvSpPr/>
      </dsp:nvSpPr>
      <dsp:spPr>
        <a:xfrm>
          <a:off x="4464141" y="4812"/>
          <a:ext cx="1328906" cy="13289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511126-A3E3-4D26-B9F5-0CE29CD00AA1}">
      <dsp:nvSpPr>
        <dsp:cNvPr id="0" name=""/>
        <dsp:cNvSpPr/>
      </dsp:nvSpPr>
      <dsp:spPr>
        <a:xfrm>
          <a:off x="4322935" y="1549697"/>
          <a:ext cx="3796875" cy="569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i="1" kern="1200">
              <a:latin typeface="Open Sans" panose="020B0606030504020204" pitchFamily="34" charset="0"/>
              <a:ea typeface="Open Sans" panose="020B0606030504020204" pitchFamily="34" charset="0"/>
              <a:cs typeface="Open Sans" panose="020B0606030504020204" pitchFamily="34" charset="0"/>
            </a:rPr>
            <a:t>Theoretical Frameworks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4322935" y="1549697"/>
        <a:ext cx="3796875" cy="569531"/>
      </dsp:txXfrm>
    </dsp:sp>
    <dsp:sp modelId="{C25FCC24-1CCA-4C41-B422-B2D228F0FCE3}">
      <dsp:nvSpPr>
        <dsp:cNvPr id="0" name=""/>
        <dsp:cNvSpPr/>
      </dsp:nvSpPr>
      <dsp:spPr>
        <a:xfrm>
          <a:off x="4303381" y="1897732"/>
          <a:ext cx="3796875" cy="2807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just" defTabSz="800100">
            <a:lnSpc>
              <a:spcPct val="100000"/>
            </a:lnSpc>
            <a:spcBef>
              <a:spcPct val="0"/>
            </a:spcBef>
            <a:spcAft>
              <a:spcPct val="35000"/>
            </a:spcAft>
            <a:buNone/>
          </a:pPr>
          <a:r>
            <a:rPr lang="en-GB" sz="1800" kern="1200">
              <a:latin typeface="Open Sans" panose="020B0606030504020204" pitchFamily="34" charset="0"/>
              <a:ea typeface="Open Sans" panose="020B0606030504020204" pitchFamily="34" charset="0"/>
              <a:cs typeface="Open Sans" panose="020B0606030504020204" pitchFamily="34" charset="0"/>
            </a:rPr>
            <a:t>This well-established workshop addresses the suitability of theoretical frameworks for research projects. It provides an introduction to a selected range of useful theoretical frameworks and offers researchers the opportunity to work with theory and text both critically and effectively.</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4303381" y="1897732"/>
        <a:ext cx="3796875" cy="280787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084997-2167-48AC-8982-2DCFF701ABCC}">
      <dsp:nvSpPr>
        <dsp:cNvPr id="0" name=""/>
        <dsp:cNvSpPr/>
      </dsp:nvSpPr>
      <dsp:spPr>
        <a:xfrm>
          <a:off x="6200" y="306"/>
          <a:ext cx="1267128" cy="126712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397914-5156-44DB-AFCD-C0999A6368AC}">
      <dsp:nvSpPr>
        <dsp:cNvPr id="0" name=""/>
        <dsp:cNvSpPr/>
      </dsp:nvSpPr>
      <dsp:spPr>
        <a:xfrm>
          <a:off x="6200" y="1483827"/>
          <a:ext cx="3620367" cy="627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6200" y="1483827"/>
        <a:ext cx="3620367" cy="627907"/>
      </dsp:txXfrm>
    </dsp:sp>
    <dsp:sp modelId="{4979BE57-3E27-484E-A7AA-A8228F6DF850}">
      <dsp:nvSpPr>
        <dsp:cNvPr id="0" name=""/>
        <dsp:cNvSpPr/>
      </dsp:nvSpPr>
      <dsp:spPr>
        <a:xfrm>
          <a:off x="6200" y="2212382"/>
          <a:ext cx="3620367" cy="2819685"/>
        </a:xfrm>
        <a:prstGeom prst="rect">
          <a:avLst/>
        </a:prstGeom>
        <a:noFill/>
        <a:ln>
          <a:noFill/>
        </a:ln>
        <a:effectLst/>
      </dsp:spPr>
      <dsp:style>
        <a:lnRef idx="0">
          <a:scrgbClr r="0" g="0" b="0"/>
        </a:lnRef>
        <a:fillRef idx="0">
          <a:scrgbClr r="0" g="0" b="0"/>
        </a:fillRef>
        <a:effectRef idx="0">
          <a:scrgbClr r="0" g="0" b="0"/>
        </a:effectRef>
        <a:fontRef idx="minor"/>
      </dsp:style>
    </dsp:sp>
    <dsp:sp modelId="{D9B13618-CCBB-4C77-B50C-B93A556B5F4A}">
      <dsp:nvSpPr>
        <dsp:cNvPr id="0" name=""/>
        <dsp:cNvSpPr/>
      </dsp:nvSpPr>
      <dsp:spPr>
        <a:xfrm>
          <a:off x="4260132" y="306"/>
          <a:ext cx="1267128" cy="126712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947B84-5B79-41B6-A266-4C34A3C79D41}">
      <dsp:nvSpPr>
        <dsp:cNvPr id="0" name=""/>
        <dsp:cNvSpPr/>
      </dsp:nvSpPr>
      <dsp:spPr>
        <a:xfrm>
          <a:off x="4260132" y="1483827"/>
          <a:ext cx="3620367" cy="627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i="1" kern="1200">
              <a:latin typeface="Open Sans" panose="020B0606030504020204" pitchFamily="34" charset="0"/>
              <a:ea typeface="Open Sans" panose="020B0606030504020204" pitchFamily="34" charset="0"/>
              <a:cs typeface="Open Sans" panose="020B0606030504020204" pitchFamily="34" charset="0"/>
            </a:rPr>
            <a:t>Discourse Analysis (three sessions)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4260132" y="1483827"/>
        <a:ext cx="3620367" cy="627907"/>
      </dsp:txXfrm>
    </dsp:sp>
    <dsp:sp modelId="{6FFCB132-9DB8-4BBE-B734-40EC0E241D5D}">
      <dsp:nvSpPr>
        <dsp:cNvPr id="0" name=""/>
        <dsp:cNvSpPr/>
      </dsp:nvSpPr>
      <dsp:spPr>
        <a:xfrm>
          <a:off x="4260132" y="2212382"/>
          <a:ext cx="3620367" cy="281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pPr>
          <a:r>
            <a:rPr lang="en-GB" sz="1800" kern="1200" dirty="0">
              <a:latin typeface="Open Sans" panose="020B0606030504020204" pitchFamily="34" charset="0"/>
              <a:ea typeface="Open Sans" panose="020B0606030504020204" pitchFamily="34" charset="0"/>
              <a:cs typeface="Open Sans" panose="020B0606030504020204" pitchFamily="34" charset="0"/>
            </a:rPr>
            <a:t>This workshop provides an overview of discursive practices in various Arts and Humanities disciplines. Discourse is here intended as an effective and reproducing practice that structures and informs not only academic subjects, but both our notions of reality and identity.</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260132" y="2212382"/>
        <a:ext cx="3620367" cy="28196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D5F20-5440-4116-A611-08FFB5AAED9E}">
      <dsp:nvSpPr>
        <dsp:cNvPr id="0" name=""/>
        <dsp:cNvSpPr/>
      </dsp:nvSpPr>
      <dsp:spPr>
        <a:xfrm>
          <a:off x="6200" y="42922"/>
          <a:ext cx="1267128" cy="1245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0A5C5B-AE69-4930-8365-AA6AD04CED09}">
      <dsp:nvSpPr>
        <dsp:cNvPr id="0" name=""/>
        <dsp:cNvSpPr/>
      </dsp:nvSpPr>
      <dsp:spPr>
        <a:xfrm>
          <a:off x="6200" y="1495608"/>
          <a:ext cx="3620367" cy="533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6200" y="1495608"/>
        <a:ext cx="3620367" cy="533571"/>
      </dsp:txXfrm>
    </dsp:sp>
    <dsp:sp modelId="{3193A9DD-313C-4222-8B5D-16B3F8371C5E}">
      <dsp:nvSpPr>
        <dsp:cNvPr id="0" name=""/>
        <dsp:cNvSpPr/>
      </dsp:nvSpPr>
      <dsp:spPr>
        <a:xfrm>
          <a:off x="6200" y="2125777"/>
          <a:ext cx="3620367" cy="2747042"/>
        </a:xfrm>
        <a:prstGeom prst="rect">
          <a:avLst/>
        </a:prstGeom>
        <a:noFill/>
        <a:ln>
          <a:noFill/>
        </a:ln>
        <a:effectLst/>
      </dsp:spPr>
      <dsp:style>
        <a:lnRef idx="0">
          <a:scrgbClr r="0" g="0" b="0"/>
        </a:lnRef>
        <a:fillRef idx="0">
          <a:scrgbClr r="0" g="0" b="0"/>
        </a:fillRef>
        <a:effectRef idx="0">
          <a:scrgbClr r="0" g="0" b="0"/>
        </a:effectRef>
        <a:fontRef idx="minor"/>
      </dsp:style>
    </dsp:sp>
    <dsp:sp modelId="{3C2F1AC9-9ECB-4B85-B537-40FF4D23D0E2}">
      <dsp:nvSpPr>
        <dsp:cNvPr id="0" name=""/>
        <dsp:cNvSpPr/>
      </dsp:nvSpPr>
      <dsp:spPr>
        <a:xfrm>
          <a:off x="4260132" y="42922"/>
          <a:ext cx="1267128" cy="1245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C9FE9-AAA7-45C6-B84D-80BD53549256}">
      <dsp:nvSpPr>
        <dsp:cNvPr id="0" name=""/>
        <dsp:cNvSpPr/>
      </dsp:nvSpPr>
      <dsp:spPr>
        <a:xfrm>
          <a:off x="4260132" y="1495608"/>
          <a:ext cx="3620367" cy="533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i="1" kern="1200">
              <a:latin typeface="Open Sans" panose="020B0606030504020204" pitchFamily="34" charset="0"/>
              <a:ea typeface="Open Sans" panose="020B0606030504020204" pitchFamily="34" charset="0"/>
              <a:cs typeface="Open Sans" panose="020B0606030504020204" pitchFamily="34" charset="0"/>
            </a:rPr>
            <a:t>Discourse Analysis and Language </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4260132" y="1495608"/>
        <a:ext cx="3620367" cy="533571"/>
      </dsp:txXfrm>
    </dsp:sp>
    <dsp:sp modelId="{5BFBCA84-E4D5-4714-B47D-16A57374E216}">
      <dsp:nvSpPr>
        <dsp:cNvPr id="0" name=""/>
        <dsp:cNvSpPr/>
      </dsp:nvSpPr>
      <dsp:spPr>
        <a:xfrm>
          <a:off x="4260132" y="2125777"/>
          <a:ext cx="3620367" cy="27470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pPr>
          <a:r>
            <a:rPr lang="en-GB" sz="1800" kern="1200">
              <a:latin typeface="Open Sans" panose="020B0606030504020204" pitchFamily="34" charset="0"/>
              <a:ea typeface="Open Sans" panose="020B0606030504020204" pitchFamily="34" charset="0"/>
              <a:cs typeface="Open Sans" panose="020B0606030504020204" pitchFamily="34" charset="0"/>
            </a:rPr>
            <a:t>In this workshop we expose Discourse Analysis in relation to language that works with combination of words with other words and parts of words in a way that shows that all elements of language express meaning which goes beyond literal or structure-based meaning.</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4260132" y="2125777"/>
        <a:ext cx="3620367" cy="274704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D5F20-5440-4116-A611-08FFB5AAED9E}">
      <dsp:nvSpPr>
        <dsp:cNvPr id="0" name=""/>
        <dsp:cNvSpPr/>
      </dsp:nvSpPr>
      <dsp:spPr>
        <a:xfrm>
          <a:off x="6200" y="306"/>
          <a:ext cx="1267128" cy="126712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0A5C5B-AE69-4930-8365-AA6AD04CED09}">
      <dsp:nvSpPr>
        <dsp:cNvPr id="0" name=""/>
        <dsp:cNvSpPr/>
      </dsp:nvSpPr>
      <dsp:spPr>
        <a:xfrm>
          <a:off x="6200" y="1454542"/>
          <a:ext cx="3620367" cy="627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6200" y="1454542"/>
        <a:ext cx="3620367" cy="627907"/>
      </dsp:txXfrm>
    </dsp:sp>
    <dsp:sp modelId="{3193A9DD-313C-4222-8B5D-16B3F8371C5E}">
      <dsp:nvSpPr>
        <dsp:cNvPr id="0" name=""/>
        <dsp:cNvSpPr/>
      </dsp:nvSpPr>
      <dsp:spPr>
        <a:xfrm>
          <a:off x="6200" y="2169477"/>
          <a:ext cx="3620367" cy="2181553"/>
        </a:xfrm>
        <a:prstGeom prst="rect">
          <a:avLst/>
        </a:prstGeom>
        <a:noFill/>
        <a:ln>
          <a:noFill/>
        </a:ln>
        <a:effectLst/>
      </dsp:spPr>
      <dsp:style>
        <a:lnRef idx="0">
          <a:scrgbClr r="0" g="0" b="0"/>
        </a:lnRef>
        <a:fillRef idx="0">
          <a:scrgbClr r="0" g="0" b="0"/>
        </a:fillRef>
        <a:effectRef idx="0">
          <a:scrgbClr r="0" g="0" b="0"/>
        </a:effectRef>
        <a:fontRef idx="minor"/>
      </dsp:style>
    </dsp:sp>
    <dsp:sp modelId="{3C2F1AC9-9ECB-4B85-B537-40FF4D23D0E2}">
      <dsp:nvSpPr>
        <dsp:cNvPr id="0" name=""/>
        <dsp:cNvSpPr/>
      </dsp:nvSpPr>
      <dsp:spPr>
        <a:xfrm>
          <a:off x="4260132" y="306"/>
          <a:ext cx="1267128" cy="126712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C9FE9-AAA7-45C6-B84D-80BD53549256}">
      <dsp:nvSpPr>
        <dsp:cNvPr id="0" name=""/>
        <dsp:cNvSpPr/>
      </dsp:nvSpPr>
      <dsp:spPr>
        <a:xfrm>
          <a:off x="4260132" y="1454542"/>
          <a:ext cx="3620367" cy="6279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i="1" kern="1200" dirty="0">
              <a:latin typeface="Open Sans" panose="020B0606030504020204" pitchFamily="34" charset="0"/>
              <a:ea typeface="Open Sans" panose="020B0606030504020204" pitchFamily="34" charset="0"/>
              <a:cs typeface="Open Sans" panose="020B0606030504020204" pitchFamily="34" charset="0"/>
            </a:rPr>
            <a:t>Discourse Analysis: Terminology and Methods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260132" y="1454542"/>
        <a:ext cx="3620367" cy="627907"/>
      </dsp:txXfrm>
    </dsp:sp>
    <dsp:sp modelId="{5BFBCA84-E4D5-4714-B47D-16A57374E216}">
      <dsp:nvSpPr>
        <dsp:cNvPr id="0" name=""/>
        <dsp:cNvSpPr/>
      </dsp:nvSpPr>
      <dsp:spPr>
        <a:xfrm>
          <a:off x="4260132" y="2169477"/>
          <a:ext cx="3620367" cy="2181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pPr>
          <a:r>
            <a:rPr lang="en-GB" sz="1800" kern="1200">
              <a:latin typeface="Open Sans" panose="020B0606030504020204" pitchFamily="34" charset="0"/>
              <a:ea typeface="Open Sans" panose="020B0606030504020204" pitchFamily="34" charset="0"/>
              <a:cs typeface="Open Sans" panose="020B0606030504020204" pitchFamily="34" charset="0"/>
            </a:rPr>
            <a:t>The workshop aims to expose how language, both spoken and written, enacts social and cultural ideologies. It is directed to postgraduates who work with and understand language widely as social practice. </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260132" y="2169477"/>
        <a:ext cx="3620367" cy="21815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D5F20-5440-4116-A611-08FFB5AAED9E}">
      <dsp:nvSpPr>
        <dsp:cNvPr id="0" name=""/>
        <dsp:cNvSpPr/>
      </dsp:nvSpPr>
      <dsp:spPr>
        <a:xfrm>
          <a:off x="2813" y="47732"/>
          <a:ext cx="1328906" cy="13289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0A5C5B-AE69-4930-8365-AA6AD04CED09}">
      <dsp:nvSpPr>
        <dsp:cNvPr id="0" name=""/>
        <dsp:cNvSpPr/>
      </dsp:nvSpPr>
      <dsp:spPr>
        <a:xfrm>
          <a:off x="2813" y="1609774"/>
          <a:ext cx="3796875" cy="622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2813" y="1609774"/>
        <a:ext cx="3796875" cy="622924"/>
      </dsp:txXfrm>
    </dsp:sp>
    <dsp:sp modelId="{3193A9DD-313C-4222-8B5D-16B3F8371C5E}">
      <dsp:nvSpPr>
        <dsp:cNvPr id="0" name=""/>
        <dsp:cNvSpPr/>
      </dsp:nvSpPr>
      <dsp:spPr>
        <a:xfrm>
          <a:off x="2813" y="2341134"/>
          <a:ext cx="3796875" cy="3128364"/>
        </a:xfrm>
        <a:prstGeom prst="rect">
          <a:avLst/>
        </a:prstGeom>
        <a:noFill/>
        <a:ln>
          <a:noFill/>
        </a:ln>
        <a:effectLst/>
      </dsp:spPr>
      <dsp:style>
        <a:lnRef idx="0">
          <a:scrgbClr r="0" g="0" b="0"/>
        </a:lnRef>
        <a:fillRef idx="0">
          <a:scrgbClr r="0" g="0" b="0"/>
        </a:fillRef>
        <a:effectRef idx="0">
          <a:scrgbClr r="0" g="0" b="0"/>
        </a:effectRef>
        <a:fontRef idx="minor"/>
      </dsp:style>
    </dsp:sp>
    <dsp:sp modelId="{3C2F1AC9-9ECB-4B85-B537-40FF4D23D0E2}">
      <dsp:nvSpPr>
        <dsp:cNvPr id="0" name=""/>
        <dsp:cNvSpPr/>
      </dsp:nvSpPr>
      <dsp:spPr>
        <a:xfrm>
          <a:off x="4464141" y="47732"/>
          <a:ext cx="1328906" cy="13289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C9FE9-AAA7-45C6-B84D-80BD53549256}">
      <dsp:nvSpPr>
        <dsp:cNvPr id="0" name=""/>
        <dsp:cNvSpPr/>
      </dsp:nvSpPr>
      <dsp:spPr>
        <a:xfrm>
          <a:off x="4464141" y="1609774"/>
          <a:ext cx="3796875" cy="622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dirty="0">
              <a:latin typeface="Open Sans" panose="020B0606030504020204" pitchFamily="34" charset="0"/>
              <a:ea typeface="Open Sans" panose="020B0606030504020204" pitchFamily="34" charset="0"/>
              <a:cs typeface="Open Sans" panose="020B0606030504020204" pitchFamily="34" charset="0"/>
            </a:rPr>
            <a:t>Introduction to Post-colonial Theory</a:t>
          </a:r>
          <a:r>
            <a:rPr lang="en-GB" sz="1800" i="1" kern="1200" dirty="0">
              <a:latin typeface="Open Sans" panose="020B0606030504020204" pitchFamily="34" charset="0"/>
              <a:ea typeface="Open Sans" panose="020B0606030504020204" pitchFamily="34" charset="0"/>
              <a:cs typeface="Open Sans" panose="020B0606030504020204" pitchFamily="34" charset="0"/>
            </a:rPr>
            <a:t> </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464141" y="1609774"/>
        <a:ext cx="3796875" cy="622924"/>
      </dsp:txXfrm>
    </dsp:sp>
    <dsp:sp modelId="{5BFBCA84-E4D5-4714-B47D-16A57374E216}">
      <dsp:nvSpPr>
        <dsp:cNvPr id="0" name=""/>
        <dsp:cNvSpPr/>
      </dsp:nvSpPr>
      <dsp:spPr>
        <a:xfrm>
          <a:off x="4464141" y="2341134"/>
          <a:ext cx="3796875" cy="31283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pPr>
          <a:r>
            <a:rPr lang="en-GB" sz="1800" kern="1200" dirty="0">
              <a:latin typeface="Open Sans" panose="020B0606030504020204" pitchFamily="34" charset="0"/>
              <a:ea typeface="Open Sans" panose="020B0606030504020204" pitchFamily="34" charset="0"/>
              <a:cs typeface="Open Sans" panose="020B0606030504020204" pitchFamily="34" charset="0"/>
            </a:rPr>
            <a:t>This workshop introduces one of the most currently practised methods in Arts and Humanities research. Postcolonial Theory is a methodology of both resistance and intervention that facilitates an interdisciplinary dialogue between history, sociology, geography, politics and religion, as well as literature. </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464141" y="2341134"/>
        <a:ext cx="3796875" cy="312836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5D5F20-5440-4116-A611-08FFB5AAED9E}">
      <dsp:nvSpPr>
        <dsp:cNvPr id="0" name=""/>
        <dsp:cNvSpPr/>
      </dsp:nvSpPr>
      <dsp:spPr>
        <a:xfrm>
          <a:off x="7550" y="51320"/>
          <a:ext cx="1306956" cy="1282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0A5C5B-AE69-4930-8365-AA6AD04CED09}">
      <dsp:nvSpPr>
        <dsp:cNvPr id="0" name=""/>
        <dsp:cNvSpPr/>
      </dsp:nvSpPr>
      <dsp:spPr>
        <a:xfrm>
          <a:off x="7550" y="1568996"/>
          <a:ext cx="3734162" cy="549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kern="1200">
              <a:latin typeface="Open Sans" panose="020B0606030504020204" pitchFamily="34" charset="0"/>
              <a:ea typeface="Open Sans" panose="020B0606030504020204" pitchFamily="34" charset="0"/>
              <a:cs typeface="Open Sans" panose="020B0606030504020204" pitchFamily="34" charset="0"/>
            </a:rPr>
            <a:t>Workshops Synopses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7550" y="1568996"/>
        <a:ext cx="3734162" cy="549791"/>
      </dsp:txXfrm>
    </dsp:sp>
    <dsp:sp modelId="{3193A9DD-313C-4222-8B5D-16B3F8371C5E}">
      <dsp:nvSpPr>
        <dsp:cNvPr id="0" name=""/>
        <dsp:cNvSpPr/>
      </dsp:nvSpPr>
      <dsp:spPr>
        <a:xfrm>
          <a:off x="7550" y="2228011"/>
          <a:ext cx="3734162" cy="3284483"/>
        </a:xfrm>
        <a:prstGeom prst="rect">
          <a:avLst/>
        </a:prstGeom>
        <a:noFill/>
        <a:ln>
          <a:noFill/>
        </a:ln>
        <a:effectLst/>
      </dsp:spPr>
      <dsp:style>
        <a:lnRef idx="0">
          <a:scrgbClr r="0" g="0" b="0"/>
        </a:lnRef>
        <a:fillRef idx="0">
          <a:scrgbClr r="0" g="0" b="0"/>
        </a:fillRef>
        <a:effectRef idx="0">
          <a:scrgbClr r="0" g="0" b="0"/>
        </a:effectRef>
        <a:fontRef idx="minor"/>
      </dsp:style>
    </dsp:sp>
    <dsp:sp modelId="{3C2F1AC9-9ECB-4B85-B537-40FF4D23D0E2}">
      <dsp:nvSpPr>
        <dsp:cNvPr id="0" name=""/>
        <dsp:cNvSpPr/>
      </dsp:nvSpPr>
      <dsp:spPr>
        <a:xfrm>
          <a:off x="4395191" y="51320"/>
          <a:ext cx="1306956" cy="1282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C9FE9-AAA7-45C6-B84D-80BD53549256}">
      <dsp:nvSpPr>
        <dsp:cNvPr id="0" name=""/>
        <dsp:cNvSpPr/>
      </dsp:nvSpPr>
      <dsp:spPr>
        <a:xfrm>
          <a:off x="4395191" y="1568996"/>
          <a:ext cx="3734162" cy="5497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GB" sz="1800" i="1" kern="1200" dirty="0">
              <a:latin typeface="Open Sans" panose="020B0606030504020204" pitchFamily="34" charset="0"/>
              <a:ea typeface="Open Sans" panose="020B0606030504020204" pitchFamily="34" charset="0"/>
              <a:cs typeface="Open Sans" panose="020B0606030504020204" pitchFamily="34" charset="0"/>
            </a:rPr>
            <a:t>Refugee Studies Theory </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395191" y="1568996"/>
        <a:ext cx="3734162" cy="549791"/>
      </dsp:txXfrm>
    </dsp:sp>
    <dsp:sp modelId="{5BFBCA84-E4D5-4714-B47D-16A57374E216}">
      <dsp:nvSpPr>
        <dsp:cNvPr id="0" name=""/>
        <dsp:cNvSpPr/>
      </dsp:nvSpPr>
      <dsp:spPr>
        <a:xfrm>
          <a:off x="4395191" y="2228011"/>
          <a:ext cx="3734162" cy="3284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pPr>
          <a:r>
            <a:rPr lang="en-GB" sz="1800" kern="1200" dirty="0">
              <a:latin typeface="Open Sans" panose="020B0606030504020204" pitchFamily="34" charset="0"/>
              <a:ea typeface="Open Sans" panose="020B0606030504020204" pitchFamily="34" charset="0"/>
              <a:cs typeface="Open Sans" panose="020B0606030504020204" pitchFamily="34" charset="0"/>
            </a:rPr>
            <a:t>This workshop provides an insight into Refugee Studies research, its strengths and limitations. It is directed to postgraduate students with an interest in work which draws on Refugee Studies research, and gives participants the opportunity to engage in a discussion on Refugees in relation to Human Rights through practical examples.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395191" y="2228011"/>
        <a:ext cx="3734162" cy="328448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E705B-A229-4AF2-BB70-A942D7C8664B}">
      <dsp:nvSpPr>
        <dsp:cNvPr id="0" name=""/>
        <dsp:cNvSpPr/>
      </dsp:nvSpPr>
      <dsp:spPr>
        <a:xfrm>
          <a:off x="0" y="1805"/>
          <a:ext cx="7886700" cy="91531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06FB5E-2CE2-476C-BA74-5CC452171B59}">
      <dsp:nvSpPr>
        <dsp:cNvPr id="0" name=""/>
        <dsp:cNvSpPr/>
      </dsp:nvSpPr>
      <dsp:spPr>
        <a:xfrm>
          <a:off x="276881" y="207750"/>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D4EA97-D068-43A2-B495-FB5F954EC198}">
      <dsp:nvSpPr>
        <dsp:cNvPr id="0" name=""/>
        <dsp:cNvSpPr/>
      </dsp:nvSpPr>
      <dsp:spPr>
        <a:xfrm>
          <a:off x="1057183" y="1805"/>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1066800">
            <a:lnSpc>
              <a:spcPct val="100000"/>
            </a:lnSpc>
            <a:spcBef>
              <a:spcPct val="0"/>
            </a:spcBef>
            <a:spcAft>
              <a:spcPct val="35000"/>
            </a:spcAft>
            <a:buNone/>
          </a:pPr>
          <a:r>
            <a:rPr lang="en-GB" sz="2400" b="1" kern="1200" dirty="0">
              <a:latin typeface="Open Sans" panose="020B0606030504020204" pitchFamily="34" charset="0"/>
              <a:ea typeface="Open Sans" panose="020B0606030504020204" pitchFamily="34" charset="0"/>
              <a:cs typeface="Open Sans" panose="020B0606030504020204" pitchFamily="34" charset="0"/>
            </a:rPr>
            <a:t>		Thank you!</a:t>
          </a:r>
          <a:endParaRPr lang="en-US" sz="2400" b="1" kern="1200" dirty="0">
            <a:latin typeface="Open Sans" panose="020B0606030504020204" pitchFamily="34" charset="0"/>
            <a:ea typeface="Open Sans" panose="020B0606030504020204" pitchFamily="34" charset="0"/>
            <a:cs typeface="Open Sans" panose="020B0606030504020204" pitchFamily="34" charset="0"/>
          </a:endParaRPr>
        </a:p>
      </dsp:txBody>
      <dsp:txXfrm>
        <a:off x="1057183" y="1805"/>
        <a:ext cx="6829516" cy="915310"/>
      </dsp:txXfrm>
    </dsp:sp>
    <dsp:sp modelId="{586A4F4C-DBBB-4079-9259-21AFBBE1329A}">
      <dsp:nvSpPr>
        <dsp:cNvPr id="0" name=""/>
        <dsp:cNvSpPr/>
      </dsp:nvSpPr>
      <dsp:spPr>
        <a:xfrm>
          <a:off x="0" y="1145944"/>
          <a:ext cx="7886700" cy="91531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FDEF92-1F32-4153-8788-DC2D5378C657}">
      <dsp:nvSpPr>
        <dsp:cNvPr id="0" name=""/>
        <dsp:cNvSpPr/>
      </dsp:nvSpPr>
      <dsp:spPr>
        <a:xfrm>
          <a:off x="276881" y="1351889"/>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6E84A8-B515-4CDC-AEB2-668378AB9C72}">
      <dsp:nvSpPr>
        <dsp:cNvPr id="0" name=""/>
        <dsp:cNvSpPr/>
      </dsp:nvSpPr>
      <dsp:spPr>
        <a:xfrm>
          <a:off x="1057183" y="1145944"/>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00100">
            <a:lnSpc>
              <a:spcPct val="100000"/>
            </a:lnSpc>
            <a:spcBef>
              <a:spcPct val="0"/>
            </a:spcBef>
            <a:spcAft>
              <a:spcPct val="35000"/>
            </a:spcAft>
            <a:buNone/>
          </a:pPr>
          <a:r>
            <a:rPr lang="en-GB" sz="1800" kern="1200">
              <a:latin typeface="Open Sans" panose="020B0606030504020204" pitchFamily="34" charset="0"/>
              <a:ea typeface="Open Sans" panose="020B0606030504020204" pitchFamily="34" charset="0"/>
              <a:cs typeface="Open Sans" panose="020B0606030504020204" pitchFamily="34" charset="0"/>
            </a:rPr>
            <a:t>Feel free to get in touch for further info/questions:</a:t>
          </a:r>
          <a:endParaRPr lang="en-US" sz="1800" kern="1200">
            <a:latin typeface="Open Sans" panose="020B0606030504020204" pitchFamily="34" charset="0"/>
            <a:ea typeface="Open Sans" panose="020B0606030504020204" pitchFamily="34" charset="0"/>
            <a:cs typeface="Open Sans" panose="020B0606030504020204" pitchFamily="34" charset="0"/>
          </a:endParaRPr>
        </a:p>
      </dsp:txBody>
      <dsp:txXfrm>
        <a:off x="1057183" y="1145944"/>
        <a:ext cx="6829516" cy="915310"/>
      </dsp:txXfrm>
    </dsp:sp>
    <dsp:sp modelId="{9CAA4705-9D46-498D-A9BC-A3A0B29E6D1A}">
      <dsp:nvSpPr>
        <dsp:cNvPr id="0" name=""/>
        <dsp:cNvSpPr/>
      </dsp:nvSpPr>
      <dsp:spPr>
        <a:xfrm>
          <a:off x="0" y="2290082"/>
          <a:ext cx="7886700" cy="91531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7DCE2B-9009-4BB1-84CC-F44193E9AC03}">
      <dsp:nvSpPr>
        <dsp:cNvPr id="0" name=""/>
        <dsp:cNvSpPr/>
      </dsp:nvSpPr>
      <dsp:spPr>
        <a:xfrm>
          <a:off x="276881" y="2496027"/>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F1337F-B204-4D7D-8AFB-CAE24DCA7559}">
      <dsp:nvSpPr>
        <dsp:cNvPr id="0" name=""/>
        <dsp:cNvSpPr/>
      </dsp:nvSpPr>
      <dsp:spPr>
        <a:xfrm>
          <a:off x="1057183" y="2290082"/>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ctr" defTabSz="800100">
            <a:lnSpc>
              <a:spcPct val="100000"/>
            </a:lnSpc>
            <a:spcBef>
              <a:spcPct val="0"/>
            </a:spcBef>
            <a:spcAft>
              <a:spcPct val="35000"/>
            </a:spcAft>
            <a:buNone/>
          </a:pPr>
          <a:r>
            <a:rPr lang="en-GB" sz="1800" b="1" i="1" kern="1200" dirty="0">
              <a:latin typeface="Open Sans" panose="020B0606030504020204" pitchFamily="34" charset="0"/>
              <a:ea typeface="Open Sans" panose="020B0606030504020204" pitchFamily="34" charset="0"/>
              <a:cs typeface="Open Sans" panose="020B0606030504020204" pitchFamily="34" charset="0"/>
            </a:rPr>
            <a:t>Dr Letizia </a:t>
          </a:r>
          <a:r>
            <a:rPr lang="en-GB" sz="1800" b="1" i="1" kern="1200" dirty="0" err="1">
              <a:latin typeface="Open Sans" panose="020B0606030504020204" pitchFamily="34" charset="0"/>
              <a:ea typeface="Open Sans" panose="020B0606030504020204" pitchFamily="34" charset="0"/>
              <a:cs typeface="Open Sans" panose="020B0606030504020204" pitchFamily="34" charset="0"/>
            </a:rPr>
            <a:t>Alterno</a:t>
          </a:r>
          <a:r>
            <a:rPr lang="en-GB" sz="1800" b="1" i="1" kern="1200" dirty="0">
              <a:latin typeface="Open Sans" panose="020B0606030504020204" pitchFamily="34" charset="0"/>
              <a:ea typeface="Open Sans" panose="020B0606030504020204" pitchFamily="34" charset="0"/>
              <a:cs typeface="Open Sans" panose="020B0606030504020204" pitchFamily="34" charset="0"/>
            </a:rPr>
            <a:t>, PGR Academic </a:t>
          </a:r>
          <a:r>
            <a:rPr lang="en-GB" sz="1800" b="1" i="1" kern="1200">
              <a:latin typeface="Open Sans" panose="020B0606030504020204" pitchFamily="34" charset="0"/>
              <a:ea typeface="Open Sans" panose="020B0606030504020204" pitchFamily="34" charset="0"/>
              <a:cs typeface="Open Sans" panose="020B0606030504020204" pitchFamily="34" charset="0"/>
            </a:rPr>
            <a:t>Skills Tutor</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1057183" y="2290082"/>
        <a:ext cx="6829516" cy="915310"/>
      </dsp:txXfrm>
    </dsp:sp>
    <dsp:sp modelId="{AA1AFB9D-0AC4-4838-B603-0B936A8A949C}">
      <dsp:nvSpPr>
        <dsp:cNvPr id="0" name=""/>
        <dsp:cNvSpPr/>
      </dsp:nvSpPr>
      <dsp:spPr>
        <a:xfrm>
          <a:off x="0" y="3434221"/>
          <a:ext cx="7886700" cy="915310"/>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8AB445-B6E4-4F73-BE5A-4283CA52ECF0}">
      <dsp:nvSpPr>
        <dsp:cNvPr id="0" name=""/>
        <dsp:cNvSpPr/>
      </dsp:nvSpPr>
      <dsp:spPr>
        <a:xfrm>
          <a:off x="276881" y="3640166"/>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6EDAFF-24EE-4E91-8F78-4A5499355D49}">
      <dsp:nvSpPr>
        <dsp:cNvPr id="0" name=""/>
        <dsp:cNvSpPr/>
      </dsp:nvSpPr>
      <dsp:spPr>
        <a:xfrm>
          <a:off x="1057183" y="3434221"/>
          <a:ext cx="682951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ctr" defTabSz="800100">
            <a:lnSpc>
              <a:spcPct val="100000"/>
            </a:lnSpc>
            <a:spcBef>
              <a:spcPct val="0"/>
            </a:spcBef>
            <a:spcAft>
              <a:spcPct val="35000"/>
            </a:spcAft>
            <a:buNone/>
          </a:pPr>
          <a:r>
            <a:rPr lang="en-GB" sz="1800" b="1" i="1" kern="1200">
              <a:latin typeface="Open Sans" panose="020B0606030504020204" pitchFamily="34" charset="0"/>
              <a:ea typeface="Open Sans" panose="020B0606030504020204" pitchFamily="34" charset="0"/>
              <a:cs typeface="Open Sans" panose="020B0606030504020204" pitchFamily="34" charset="0"/>
            </a:rPr>
            <a:t>letizia.alterno@manchester.ac.uk </a:t>
          </a:r>
          <a:endParaRPr lang="en-US" sz="1800" b="1" kern="1200">
            <a:latin typeface="Open Sans" panose="020B0606030504020204" pitchFamily="34" charset="0"/>
            <a:ea typeface="Open Sans" panose="020B0606030504020204" pitchFamily="34" charset="0"/>
            <a:cs typeface="Open Sans" panose="020B0606030504020204" pitchFamily="34" charset="0"/>
          </a:endParaRPr>
        </a:p>
      </dsp:txBody>
      <dsp:txXfrm>
        <a:off x="1057183" y="3434221"/>
        <a:ext cx="6829516" cy="91531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3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2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9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5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6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50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2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28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29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30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30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30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30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39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581BAD-B130-298C-3519-67A5079C5391}"/>
              </a:ext>
            </a:extLst>
          </p:cNvPr>
          <p:cNvSpPr>
            <a:spLocks noGrp="1"/>
          </p:cNvSpPr>
          <p:nvPr>
            <p:ph type="hdr" sz="quarter"/>
          </p:nvPr>
        </p:nvSpPr>
        <p:spPr>
          <a:xfrm>
            <a:off x="0" y="0"/>
            <a:ext cx="2889250" cy="496888"/>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71432E4C-4C37-6085-D3DC-61DC8CDCBDF0}"/>
              </a:ext>
            </a:extLst>
          </p:cNvPr>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75F67DB4-5978-5E45-8F89-EBF8FAE483CB}" type="datetimeFigureOut">
              <a:rPr lang="en-GB"/>
              <a:pPr>
                <a:defRPr/>
              </a:pPr>
              <a:t>25/09/2026</a:t>
            </a:fld>
            <a:endParaRPr lang="en-GB"/>
          </a:p>
        </p:txBody>
      </p:sp>
      <p:sp>
        <p:nvSpPr>
          <p:cNvPr id="4" name="Footer Placeholder 3">
            <a:extLst>
              <a:ext uri="{FF2B5EF4-FFF2-40B4-BE49-F238E27FC236}">
                <a16:creationId xmlns:a16="http://schemas.microsoft.com/office/drawing/2014/main" id="{7CC87422-DA8B-3F13-E793-6D5882FE571D}"/>
              </a:ext>
            </a:extLst>
          </p:cNvPr>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5" name="Slide Number Placeholder 4">
            <a:extLst>
              <a:ext uri="{FF2B5EF4-FFF2-40B4-BE49-F238E27FC236}">
                <a16:creationId xmlns:a16="http://schemas.microsoft.com/office/drawing/2014/main" id="{7242E579-146C-790E-153F-6D382F97E3D7}"/>
              </a:ext>
            </a:extLst>
          </p:cNvPr>
          <p:cNvSpPr>
            <a:spLocks noGrp="1"/>
          </p:cNvSpPr>
          <p:nvPr>
            <p:ph type="sldNum" sz="quarter" idx="3"/>
          </p:nvPr>
        </p:nvSpPr>
        <p:spPr>
          <a:xfrm>
            <a:off x="3778250" y="9429750"/>
            <a:ext cx="288925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B4AB9E05-3B8B-5448-8D24-DB5C483699FE}"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90F6B1-7785-B045-8D1F-C48090CE0846}"/>
              </a:ext>
            </a:extLst>
          </p:cNvPr>
          <p:cNvSpPr>
            <a:spLocks noGrp="1"/>
          </p:cNvSpPr>
          <p:nvPr>
            <p:ph type="hdr" sz="quarter"/>
          </p:nvPr>
        </p:nvSpPr>
        <p:spPr>
          <a:xfrm>
            <a:off x="0" y="0"/>
            <a:ext cx="2889250" cy="496888"/>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1607B8DA-E203-6FF9-2B5A-A07F31022432}"/>
              </a:ext>
            </a:extLst>
          </p:cNvPr>
          <p:cNvSpPr>
            <a:spLocks noGrp="1"/>
          </p:cNvSpPr>
          <p:nvPr>
            <p:ph type="dt" idx="1"/>
          </p:nvPr>
        </p:nvSpPr>
        <p:spPr>
          <a:xfrm>
            <a:off x="3778250" y="0"/>
            <a:ext cx="2889250" cy="496888"/>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F80325B9-80E6-5B45-A07F-3D8039C18232}" type="datetimeFigureOut">
              <a:rPr lang="en-GB"/>
              <a:pPr>
                <a:defRPr/>
              </a:pPr>
              <a:t>25/09/2026</a:t>
            </a:fld>
            <a:endParaRPr lang="en-GB"/>
          </a:p>
        </p:txBody>
      </p:sp>
      <p:sp>
        <p:nvSpPr>
          <p:cNvPr id="4" name="Slide Image Placeholder 3">
            <a:extLst>
              <a:ext uri="{FF2B5EF4-FFF2-40B4-BE49-F238E27FC236}">
                <a16:creationId xmlns:a16="http://schemas.microsoft.com/office/drawing/2014/main" id="{1D058F06-801C-CF93-C0D9-045B2081454A}"/>
              </a:ext>
            </a:extLst>
          </p:cNvPr>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E8979DCF-17BB-980A-0D40-729FDA49098E}"/>
              </a:ext>
            </a:extLst>
          </p:cNvPr>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E342BFF2-110F-8600-A37F-3711154D8790}"/>
              </a:ext>
            </a:extLst>
          </p:cNvPr>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2A682A5F-24C1-E0E1-BF4C-BEA7ACD591F9}"/>
              </a:ext>
            </a:extLst>
          </p:cNvPr>
          <p:cNvSpPr>
            <a:spLocks noGrp="1"/>
          </p:cNvSpPr>
          <p:nvPr>
            <p:ph type="sldNum" sz="quarter" idx="5"/>
          </p:nvPr>
        </p:nvSpPr>
        <p:spPr>
          <a:xfrm>
            <a:off x="3778250" y="9429750"/>
            <a:ext cx="288925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497F30E-A1E4-8A42-839B-C6F3378DD54E}"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3497F30E-A1E4-8A42-839B-C6F3378DD54E}" type="slidenum">
              <a:rPr lang="en-GB" altLang="en-US" smtClean="0"/>
              <a:pPr>
                <a:defRPr/>
              </a:pPr>
              <a:t>18</a:t>
            </a:fld>
            <a:endParaRPr lang="en-GB" altLang="en-US"/>
          </a:p>
        </p:txBody>
      </p:sp>
    </p:spTree>
    <p:extLst>
      <p:ext uri="{BB962C8B-B14F-4D97-AF65-F5344CB8AC3E}">
        <p14:creationId xmlns:p14="http://schemas.microsoft.com/office/powerpoint/2010/main" val="4174383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7896-3E8E-B688-1331-94427738269A}"/>
              </a:ext>
            </a:extLst>
          </p:cNvPr>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E8A42452-2054-7F1E-B2C6-D17DE6DB0C6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95015C22-ACD7-AA14-BFED-0038F27D703A}"/>
              </a:ext>
            </a:extLst>
          </p:cNvPr>
          <p:cNvSpPr>
            <a:spLocks noGrp="1"/>
          </p:cNvSpPr>
          <p:nvPr>
            <p:ph type="dt" sz="half" idx="10"/>
          </p:nvPr>
        </p:nvSpPr>
        <p:spPr>
          <a:xfrm>
            <a:off x="628650" y="6356351"/>
            <a:ext cx="2057400" cy="365125"/>
          </a:xfrm>
          <a:prstGeom prst="rect">
            <a:avLst/>
          </a:prstGeom>
        </p:spPr>
        <p:txBody>
          <a:bodyPr/>
          <a:lstStyle/>
          <a:p>
            <a:pPr>
              <a:defRPr/>
            </a:pPr>
            <a:fld id="{9304F960-C351-8845-86B8-DFE187961C5F}" type="datetimeFigureOut">
              <a:rPr lang="en-GB" smtClean="0"/>
              <a:pPr>
                <a:defRPr/>
              </a:pPr>
              <a:t>25/09/2026</a:t>
            </a:fld>
            <a:endParaRPr lang="en-GB"/>
          </a:p>
        </p:txBody>
      </p:sp>
      <p:sp>
        <p:nvSpPr>
          <p:cNvPr id="5" name="Footer Placeholder 4">
            <a:extLst>
              <a:ext uri="{FF2B5EF4-FFF2-40B4-BE49-F238E27FC236}">
                <a16:creationId xmlns:a16="http://schemas.microsoft.com/office/drawing/2014/main" id="{F1E801F3-6D12-49BD-739F-03B944B35552}"/>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6" name="Slide Number Placeholder 5">
            <a:extLst>
              <a:ext uri="{FF2B5EF4-FFF2-40B4-BE49-F238E27FC236}">
                <a16:creationId xmlns:a16="http://schemas.microsoft.com/office/drawing/2014/main" id="{81CC36B4-E85D-4C5D-B843-CFED2528E689}"/>
              </a:ext>
            </a:extLst>
          </p:cNvPr>
          <p:cNvSpPr>
            <a:spLocks noGrp="1"/>
          </p:cNvSpPr>
          <p:nvPr>
            <p:ph type="sldNum" sz="quarter" idx="12"/>
          </p:nvPr>
        </p:nvSpPr>
        <p:spPr>
          <a:xfrm>
            <a:off x="6457950" y="6356351"/>
            <a:ext cx="2057400" cy="365125"/>
          </a:xfrm>
          <a:prstGeom prst="rect">
            <a:avLst/>
          </a:prstGeom>
        </p:spPr>
        <p:txBody>
          <a:bodyPr/>
          <a:lstStyle/>
          <a:p>
            <a:pPr>
              <a:defRPr/>
            </a:pPr>
            <a:fld id="{65C175E4-B30D-C847-A2C6-CE51DFA86E04}" type="slidenum">
              <a:rPr lang="en-GB" altLang="en-US" smtClean="0"/>
              <a:pPr>
                <a:defRPr/>
              </a:pPr>
              <a:t>‹#›</a:t>
            </a:fld>
            <a:endParaRPr lang="en-GB" altLang="en-US"/>
          </a:p>
        </p:txBody>
      </p:sp>
    </p:spTree>
    <p:extLst>
      <p:ext uri="{BB962C8B-B14F-4D97-AF65-F5344CB8AC3E}">
        <p14:creationId xmlns:p14="http://schemas.microsoft.com/office/powerpoint/2010/main" val="2500906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95858-1F90-3233-FFC2-B9ACBE090E4D}"/>
              </a:ext>
            </a:extLst>
          </p:cNvPr>
          <p:cNvSpPr>
            <a:spLocks noGrp="1"/>
          </p:cNvSpPr>
          <p:nvPr>
            <p:ph type="title"/>
          </p:nvPr>
        </p:nvSpPr>
        <p:spPr>
          <a:xfrm>
            <a:off x="628650" y="365126"/>
            <a:ext cx="7886700" cy="1325563"/>
          </a:xfrm>
          <a:prstGeom prst="rect">
            <a:avLst/>
          </a:prstGeom>
        </p:spPr>
        <p:txBody>
          <a:bodyPr/>
          <a:lstStyle/>
          <a:p>
            <a:r>
              <a:rPr lang="en-GB"/>
              <a:t>Click to edit Master title style</a:t>
            </a:r>
          </a:p>
        </p:txBody>
      </p:sp>
      <p:sp>
        <p:nvSpPr>
          <p:cNvPr id="3" name="Content Placeholder 2">
            <a:extLst>
              <a:ext uri="{FF2B5EF4-FFF2-40B4-BE49-F238E27FC236}">
                <a16:creationId xmlns:a16="http://schemas.microsoft.com/office/drawing/2014/main" id="{5924FADF-C32D-1FC1-B67F-94111197E7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A0B2DCA-F8C6-BD2B-E76D-70F9F38D6580}"/>
              </a:ext>
            </a:extLst>
          </p:cNvPr>
          <p:cNvSpPr>
            <a:spLocks noGrp="1"/>
          </p:cNvSpPr>
          <p:nvPr>
            <p:ph type="dt" sz="half" idx="10"/>
          </p:nvPr>
        </p:nvSpPr>
        <p:spPr>
          <a:xfrm>
            <a:off x="628650" y="6356351"/>
            <a:ext cx="2057400" cy="365125"/>
          </a:xfrm>
          <a:prstGeom prst="rect">
            <a:avLst/>
          </a:prstGeom>
        </p:spPr>
        <p:txBody>
          <a:bodyPr/>
          <a:lstStyle/>
          <a:p>
            <a:pPr>
              <a:defRPr/>
            </a:pPr>
            <a:fld id="{7762DA26-C37A-0346-925B-FFE50B8393EC}" type="datetimeFigureOut">
              <a:rPr lang="en-GB" smtClean="0"/>
              <a:pPr>
                <a:defRPr/>
              </a:pPr>
              <a:t>25/09/2026</a:t>
            </a:fld>
            <a:endParaRPr lang="en-GB"/>
          </a:p>
        </p:txBody>
      </p:sp>
      <p:sp>
        <p:nvSpPr>
          <p:cNvPr id="5" name="Footer Placeholder 4">
            <a:extLst>
              <a:ext uri="{FF2B5EF4-FFF2-40B4-BE49-F238E27FC236}">
                <a16:creationId xmlns:a16="http://schemas.microsoft.com/office/drawing/2014/main" id="{B68A65B0-22F3-3BDF-C9FE-3940BED6C88E}"/>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6" name="Slide Number Placeholder 5">
            <a:extLst>
              <a:ext uri="{FF2B5EF4-FFF2-40B4-BE49-F238E27FC236}">
                <a16:creationId xmlns:a16="http://schemas.microsoft.com/office/drawing/2014/main" id="{88CC4C1E-826C-97C9-C141-D76E0881944C}"/>
              </a:ext>
            </a:extLst>
          </p:cNvPr>
          <p:cNvSpPr>
            <a:spLocks noGrp="1"/>
          </p:cNvSpPr>
          <p:nvPr>
            <p:ph type="sldNum" sz="quarter" idx="12"/>
          </p:nvPr>
        </p:nvSpPr>
        <p:spPr>
          <a:xfrm>
            <a:off x="6457950" y="6356351"/>
            <a:ext cx="2057400" cy="365125"/>
          </a:xfrm>
          <a:prstGeom prst="rect">
            <a:avLst/>
          </a:prstGeom>
        </p:spPr>
        <p:txBody>
          <a:bodyPr/>
          <a:lstStyle/>
          <a:p>
            <a:pPr>
              <a:defRPr/>
            </a:pPr>
            <a:fld id="{FD86F3AD-2083-3D44-94D9-84B18D2FD8C8}" type="slidenum">
              <a:rPr lang="en-GB" altLang="en-US" smtClean="0"/>
              <a:pPr>
                <a:defRPr/>
              </a:pPr>
              <a:t>‹#›</a:t>
            </a:fld>
            <a:endParaRPr lang="en-GB" altLang="en-US"/>
          </a:p>
        </p:txBody>
      </p:sp>
    </p:spTree>
    <p:extLst>
      <p:ext uri="{BB962C8B-B14F-4D97-AF65-F5344CB8AC3E}">
        <p14:creationId xmlns:p14="http://schemas.microsoft.com/office/powerpoint/2010/main" val="130122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473F6-3485-718D-8A51-A1644556867C}"/>
              </a:ext>
            </a:extLst>
          </p:cNvPr>
          <p:cNvSpPr>
            <a:spLocks noGrp="1"/>
          </p:cNvSpPr>
          <p:nvPr>
            <p:ph type="title"/>
          </p:nvPr>
        </p:nvSpPr>
        <p:spPr>
          <a:xfrm>
            <a:off x="623888" y="1709739"/>
            <a:ext cx="7886700" cy="2852737"/>
          </a:xfrm>
          <a:prstGeom prst="rect">
            <a:avLst/>
          </a:prstGeom>
        </p:spPr>
        <p:txBody>
          <a:bodyPr anchor="b"/>
          <a:lstStyle>
            <a:lvl1pPr>
              <a:defRPr sz="4500"/>
            </a:lvl1pPr>
          </a:lstStyle>
          <a:p>
            <a:r>
              <a:rPr lang="en-GB"/>
              <a:t>Click to edit Master title style</a:t>
            </a:r>
          </a:p>
        </p:txBody>
      </p:sp>
      <p:sp>
        <p:nvSpPr>
          <p:cNvPr id="3" name="Text Placeholder 2">
            <a:extLst>
              <a:ext uri="{FF2B5EF4-FFF2-40B4-BE49-F238E27FC236}">
                <a16:creationId xmlns:a16="http://schemas.microsoft.com/office/drawing/2014/main" id="{EBE0C4BD-6D0C-9738-0C15-5F21271096AA}"/>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0228A2D-0A91-3D89-7441-DDAACCBE6F76}"/>
              </a:ext>
            </a:extLst>
          </p:cNvPr>
          <p:cNvSpPr>
            <a:spLocks noGrp="1"/>
          </p:cNvSpPr>
          <p:nvPr>
            <p:ph type="dt" sz="half" idx="10"/>
          </p:nvPr>
        </p:nvSpPr>
        <p:spPr>
          <a:xfrm>
            <a:off x="628650" y="6356351"/>
            <a:ext cx="2057400" cy="365125"/>
          </a:xfrm>
          <a:prstGeom prst="rect">
            <a:avLst/>
          </a:prstGeom>
        </p:spPr>
        <p:txBody>
          <a:bodyPr/>
          <a:lstStyle/>
          <a:p>
            <a:pPr>
              <a:defRPr/>
            </a:pPr>
            <a:fld id="{42D3F08B-E86C-CC4C-8CF7-A2C6B7DE823C}" type="datetimeFigureOut">
              <a:rPr lang="en-GB" smtClean="0"/>
              <a:pPr>
                <a:defRPr/>
              </a:pPr>
              <a:t>25/09/2026</a:t>
            </a:fld>
            <a:endParaRPr lang="en-GB"/>
          </a:p>
        </p:txBody>
      </p:sp>
      <p:sp>
        <p:nvSpPr>
          <p:cNvPr id="5" name="Footer Placeholder 4">
            <a:extLst>
              <a:ext uri="{FF2B5EF4-FFF2-40B4-BE49-F238E27FC236}">
                <a16:creationId xmlns:a16="http://schemas.microsoft.com/office/drawing/2014/main" id="{98340CB2-2410-6FFC-7ACF-79F0692F4E2B}"/>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6" name="Slide Number Placeholder 5">
            <a:extLst>
              <a:ext uri="{FF2B5EF4-FFF2-40B4-BE49-F238E27FC236}">
                <a16:creationId xmlns:a16="http://schemas.microsoft.com/office/drawing/2014/main" id="{4C67D600-09B7-5DED-42FE-02540E941EEE}"/>
              </a:ext>
            </a:extLst>
          </p:cNvPr>
          <p:cNvSpPr>
            <a:spLocks noGrp="1"/>
          </p:cNvSpPr>
          <p:nvPr>
            <p:ph type="sldNum" sz="quarter" idx="12"/>
          </p:nvPr>
        </p:nvSpPr>
        <p:spPr>
          <a:xfrm>
            <a:off x="6457950" y="6356351"/>
            <a:ext cx="2057400" cy="365125"/>
          </a:xfrm>
          <a:prstGeom prst="rect">
            <a:avLst/>
          </a:prstGeom>
        </p:spPr>
        <p:txBody>
          <a:bodyPr/>
          <a:lstStyle/>
          <a:p>
            <a:pPr>
              <a:defRPr/>
            </a:pPr>
            <a:fld id="{C87EA373-52FE-1A44-A476-543AAD7E13E1}" type="slidenum">
              <a:rPr lang="en-GB" altLang="en-US" smtClean="0"/>
              <a:pPr>
                <a:defRPr/>
              </a:pPr>
              <a:t>‹#›</a:t>
            </a:fld>
            <a:endParaRPr lang="en-GB" altLang="en-US"/>
          </a:p>
        </p:txBody>
      </p:sp>
    </p:spTree>
    <p:extLst>
      <p:ext uri="{BB962C8B-B14F-4D97-AF65-F5344CB8AC3E}">
        <p14:creationId xmlns:p14="http://schemas.microsoft.com/office/powerpoint/2010/main" val="3163223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5BCA3-8EE0-190B-8D8E-3DEF58DBCF57}"/>
              </a:ext>
            </a:extLst>
          </p:cNvPr>
          <p:cNvSpPr>
            <a:spLocks noGrp="1"/>
          </p:cNvSpPr>
          <p:nvPr>
            <p:ph type="title"/>
          </p:nvPr>
        </p:nvSpPr>
        <p:spPr>
          <a:xfrm>
            <a:off x="628650" y="365126"/>
            <a:ext cx="7886700" cy="1325563"/>
          </a:xfrm>
          <a:prstGeom prst="rect">
            <a:avLst/>
          </a:prstGeom>
        </p:spPr>
        <p:txBody>
          <a:bodyPr/>
          <a:lstStyle/>
          <a:p>
            <a:r>
              <a:rPr lang="en-GB"/>
              <a:t>Click to edit Master title style</a:t>
            </a:r>
          </a:p>
        </p:txBody>
      </p:sp>
      <p:sp>
        <p:nvSpPr>
          <p:cNvPr id="3" name="Content Placeholder 2">
            <a:extLst>
              <a:ext uri="{FF2B5EF4-FFF2-40B4-BE49-F238E27FC236}">
                <a16:creationId xmlns:a16="http://schemas.microsoft.com/office/drawing/2014/main" id="{78801937-63C0-3C94-93E8-1FA595EC73B2}"/>
              </a:ext>
            </a:extLst>
          </p:cNvPr>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908E8B2-0C89-AFFE-2BED-3A2BD1A6EA54}"/>
              </a:ext>
            </a:extLst>
          </p:cNvPr>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3E6ED18-9602-095A-455B-09489915278F}"/>
              </a:ext>
            </a:extLst>
          </p:cNvPr>
          <p:cNvSpPr>
            <a:spLocks noGrp="1"/>
          </p:cNvSpPr>
          <p:nvPr>
            <p:ph type="dt" sz="half" idx="10"/>
          </p:nvPr>
        </p:nvSpPr>
        <p:spPr>
          <a:xfrm>
            <a:off x="628650" y="6356351"/>
            <a:ext cx="2057400" cy="365125"/>
          </a:xfrm>
          <a:prstGeom prst="rect">
            <a:avLst/>
          </a:prstGeom>
        </p:spPr>
        <p:txBody>
          <a:bodyPr/>
          <a:lstStyle/>
          <a:p>
            <a:pPr>
              <a:defRPr/>
            </a:pPr>
            <a:fld id="{B039233E-C5E4-304D-A62D-13F9EE5819EE}" type="datetimeFigureOut">
              <a:rPr lang="en-GB" smtClean="0"/>
              <a:pPr>
                <a:defRPr/>
              </a:pPr>
              <a:t>25/09/2026</a:t>
            </a:fld>
            <a:endParaRPr lang="en-GB"/>
          </a:p>
        </p:txBody>
      </p:sp>
      <p:sp>
        <p:nvSpPr>
          <p:cNvPr id="6" name="Footer Placeholder 5">
            <a:extLst>
              <a:ext uri="{FF2B5EF4-FFF2-40B4-BE49-F238E27FC236}">
                <a16:creationId xmlns:a16="http://schemas.microsoft.com/office/drawing/2014/main" id="{6D27B61F-F93C-946F-65C4-F95605E6A822}"/>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7" name="Slide Number Placeholder 6">
            <a:extLst>
              <a:ext uri="{FF2B5EF4-FFF2-40B4-BE49-F238E27FC236}">
                <a16:creationId xmlns:a16="http://schemas.microsoft.com/office/drawing/2014/main" id="{DEC492D4-2ADF-DCD6-37CB-315B1A584ABB}"/>
              </a:ext>
            </a:extLst>
          </p:cNvPr>
          <p:cNvSpPr>
            <a:spLocks noGrp="1"/>
          </p:cNvSpPr>
          <p:nvPr>
            <p:ph type="sldNum" sz="quarter" idx="12"/>
          </p:nvPr>
        </p:nvSpPr>
        <p:spPr>
          <a:xfrm>
            <a:off x="6457950" y="6356351"/>
            <a:ext cx="2057400" cy="365125"/>
          </a:xfrm>
          <a:prstGeom prst="rect">
            <a:avLst/>
          </a:prstGeom>
        </p:spPr>
        <p:txBody>
          <a:bodyPr/>
          <a:lstStyle/>
          <a:p>
            <a:pPr>
              <a:defRPr/>
            </a:pPr>
            <a:fld id="{FA4D8F9D-718A-F14A-BF0D-B1012D31B26E}" type="slidenum">
              <a:rPr lang="en-GB" altLang="en-US" smtClean="0"/>
              <a:pPr>
                <a:defRPr/>
              </a:pPr>
              <a:t>‹#›</a:t>
            </a:fld>
            <a:endParaRPr lang="en-GB" altLang="en-US"/>
          </a:p>
        </p:txBody>
      </p:sp>
    </p:spTree>
    <p:extLst>
      <p:ext uri="{BB962C8B-B14F-4D97-AF65-F5344CB8AC3E}">
        <p14:creationId xmlns:p14="http://schemas.microsoft.com/office/powerpoint/2010/main" val="2953070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8AE47-5D3A-08D4-4D3C-4165FB4893E3}"/>
              </a:ext>
            </a:extLst>
          </p:cNvPr>
          <p:cNvSpPr>
            <a:spLocks noGrp="1"/>
          </p:cNvSpPr>
          <p:nvPr>
            <p:ph type="title"/>
          </p:nvPr>
        </p:nvSpPr>
        <p:spPr>
          <a:xfrm>
            <a:off x="629841" y="365126"/>
            <a:ext cx="7886700" cy="1325563"/>
          </a:xfrm>
          <a:prstGeom prst="rect">
            <a:avLst/>
          </a:prstGeom>
        </p:spPr>
        <p:txBody>
          <a:bodyPr/>
          <a:lstStyle/>
          <a:p>
            <a:r>
              <a:rPr lang="en-GB"/>
              <a:t>Click to edit Master title style</a:t>
            </a:r>
          </a:p>
        </p:txBody>
      </p:sp>
      <p:sp>
        <p:nvSpPr>
          <p:cNvPr id="3" name="Text Placeholder 2">
            <a:extLst>
              <a:ext uri="{FF2B5EF4-FFF2-40B4-BE49-F238E27FC236}">
                <a16:creationId xmlns:a16="http://schemas.microsoft.com/office/drawing/2014/main" id="{DB57B932-D7CF-D9D4-F181-4107BF62A73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0024D1E8-033B-DA5B-41D6-84D705428711}"/>
              </a:ext>
            </a:extLst>
          </p:cNvPr>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A0B5DB9-BD9D-B953-DD93-051C4E75F11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2040018D-1166-72E8-4F39-55305692F6EE}"/>
              </a:ext>
            </a:extLst>
          </p:cNvPr>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845CA154-C785-880F-3046-C1062BB2A121}"/>
              </a:ext>
            </a:extLst>
          </p:cNvPr>
          <p:cNvSpPr>
            <a:spLocks noGrp="1"/>
          </p:cNvSpPr>
          <p:nvPr>
            <p:ph type="dt" sz="half" idx="10"/>
          </p:nvPr>
        </p:nvSpPr>
        <p:spPr>
          <a:xfrm>
            <a:off x="628650" y="6356351"/>
            <a:ext cx="2057400" cy="365125"/>
          </a:xfrm>
          <a:prstGeom prst="rect">
            <a:avLst/>
          </a:prstGeom>
        </p:spPr>
        <p:txBody>
          <a:bodyPr/>
          <a:lstStyle/>
          <a:p>
            <a:pPr>
              <a:defRPr/>
            </a:pPr>
            <a:fld id="{83D58FBD-EF77-4147-BD08-8754B27841DC}" type="datetimeFigureOut">
              <a:rPr lang="en-GB" smtClean="0"/>
              <a:pPr>
                <a:defRPr/>
              </a:pPr>
              <a:t>25/09/2026</a:t>
            </a:fld>
            <a:endParaRPr lang="en-GB"/>
          </a:p>
        </p:txBody>
      </p:sp>
      <p:sp>
        <p:nvSpPr>
          <p:cNvPr id="8" name="Footer Placeholder 7">
            <a:extLst>
              <a:ext uri="{FF2B5EF4-FFF2-40B4-BE49-F238E27FC236}">
                <a16:creationId xmlns:a16="http://schemas.microsoft.com/office/drawing/2014/main" id="{E99E2123-657F-A82F-F397-5F9ED6F7E69B}"/>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9" name="Slide Number Placeholder 8">
            <a:extLst>
              <a:ext uri="{FF2B5EF4-FFF2-40B4-BE49-F238E27FC236}">
                <a16:creationId xmlns:a16="http://schemas.microsoft.com/office/drawing/2014/main" id="{F55F2CD2-7440-F9E1-44B4-DB3700B9E129}"/>
              </a:ext>
            </a:extLst>
          </p:cNvPr>
          <p:cNvSpPr>
            <a:spLocks noGrp="1"/>
          </p:cNvSpPr>
          <p:nvPr>
            <p:ph type="sldNum" sz="quarter" idx="12"/>
          </p:nvPr>
        </p:nvSpPr>
        <p:spPr>
          <a:xfrm>
            <a:off x="6457950" y="6356351"/>
            <a:ext cx="2057400" cy="365125"/>
          </a:xfrm>
          <a:prstGeom prst="rect">
            <a:avLst/>
          </a:prstGeom>
        </p:spPr>
        <p:txBody>
          <a:bodyPr/>
          <a:lstStyle/>
          <a:p>
            <a:pPr>
              <a:defRPr/>
            </a:pPr>
            <a:fld id="{BBEB8957-6A61-9444-B431-0736E6012B14}" type="slidenum">
              <a:rPr lang="en-GB" altLang="en-US" smtClean="0"/>
              <a:pPr>
                <a:defRPr/>
              </a:pPr>
              <a:t>‹#›</a:t>
            </a:fld>
            <a:endParaRPr lang="en-GB" altLang="en-US"/>
          </a:p>
        </p:txBody>
      </p:sp>
    </p:spTree>
    <p:extLst>
      <p:ext uri="{BB962C8B-B14F-4D97-AF65-F5344CB8AC3E}">
        <p14:creationId xmlns:p14="http://schemas.microsoft.com/office/powerpoint/2010/main" val="2225095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6CDF-5377-CD17-E655-3B71CB84815F}"/>
              </a:ext>
            </a:extLst>
          </p:cNvPr>
          <p:cNvSpPr>
            <a:spLocks noGrp="1"/>
          </p:cNvSpPr>
          <p:nvPr>
            <p:ph type="title"/>
          </p:nvPr>
        </p:nvSpPr>
        <p:spPr>
          <a:xfrm>
            <a:off x="628650" y="365126"/>
            <a:ext cx="7886700" cy="1325563"/>
          </a:xfrm>
          <a:prstGeom prst="rect">
            <a:avLst/>
          </a:prstGeom>
        </p:spPr>
        <p:txBody>
          <a:bodyPr/>
          <a:lstStyle/>
          <a:p>
            <a:r>
              <a:rPr lang="en-GB"/>
              <a:t>Click to edit Master title style</a:t>
            </a:r>
          </a:p>
        </p:txBody>
      </p:sp>
      <p:sp>
        <p:nvSpPr>
          <p:cNvPr id="3" name="Date Placeholder 2">
            <a:extLst>
              <a:ext uri="{FF2B5EF4-FFF2-40B4-BE49-F238E27FC236}">
                <a16:creationId xmlns:a16="http://schemas.microsoft.com/office/drawing/2014/main" id="{B17564F3-6614-FAD2-DE8A-42571167DD0A}"/>
              </a:ext>
            </a:extLst>
          </p:cNvPr>
          <p:cNvSpPr>
            <a:spLocks noGrp="1"/>
          </p:cNvSpPr>
          <p:nvPr>
            <p:ph type="dt" sz="half" idx="10"/>
          </p:nvPr>
        </p:nvSpPr>
        <p:spPr>
          <a:xfrm>
            <a:off x="628650" y="6356351"/>
            <a:ext cx="2057400" cy="365125"/>
          </a:xfrm>
          <a:prstGeom prst="rect">
            <a:avLst/>
          </a:prstGeom>
        </p:spPr>
        <p:txBody>
          <a:bodyPr/>
          <a:lstStyle/>
          <a:p>
            <a:pPr>
              <a:defRPr/>
            </a:pPr>
            <a:fld id="{4CCFF86A-3679-5B46-8130-4F204BBED19B}" type="datetimeFigureOut">
              <a:rPr lang="en-GB" smtClean="0"/>
              <a:pPr>
                <a:defRPr/>
              </a:pPr>
              <a:t>25/09/2026</a:t>
            </a:fld>
            <a:endParaRPr lang="en-GB"/>
          </a:p>
        </p:txBody>
      </p:sp>
      <p:sp>
        <p:nvSpPr>
          <p:cNvPr id="4" name="Footer Placeholder 3">
            <a:extLst>
              <a:ext uri="{FF2B5EF4-FFF2-40B4-BE49-F238E27FC236}">
                <a16:creationId xmlns:a16="http://schemas.microsoft.com/office/drawing/2014/main" id="{B9D1CF30-10F3-0A3E-A928-1A334F93C64B}"/>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5" name="Slide Number Placeholder 4">
            <a:extLst>
              <a:ext uri="{FF2B5EF4-FFF2-40B4-BE49-F238E27FC236}">
                <a16:creationId xmlns:a16="http://schemas.microsoft.com/office/drawing/2014/main" id="{40FA4BCA-839A-561E-A755-46AC325547C3}"/>
              </a:ext>
            </a:extLst>
          </p:cNvPr>
          <p:cNvSpPr>
            <a:spLocks noGrp="1"/>
          </p:cNvSpPr>
          <p:nvPr>
            <p:ph type="sldNum" sz="quarter" idx="12"/>
          </p:nvPr>
        </p:nvSpPr>
        <p:spPr>
          <a:xfrm>
            <a:off x="6457950" y="6356351"/>
            <a:ext cx="2057400" cy="365125"/>
          </a:xfrm>
          <a:prstGeom prst="rect">
            <a:avLst/>
          </a:prstGeom>
        </p:spPr>
        <p:txBody>
          <a:bodyPr/>
          <a:lstStyle/>
          <a:p>
            <a:pPr>
              <a:defRPr/>
            </a:pPr>
            <a:fld id="{6EF8A03C-3353-3E40-BE53-7828CC76566B}" type="slidenum">
              <a:rPr lang="en-GB" altLang="en-US" smtClean="0"/>
              <a:pPr>
                <a:defRPr/>
              </a:pPr>
              <a:t>‹#›</a:t>
            </a:fld>
            <a:endParaRPr lang="en-GB" altLang="en-US"/>
          </a:p>
        </p:txBody>
      </p:sp>
    </p:spTree>
    <p:extLst>
      <p:ext uri="{BB962C8B-B14F-4D97-AF65-F5344CB8AC3E}">
        <p14:creationId xmlns:p14="http://schemas.microsoft.com/office/powerpoint/2010/main" val="2516405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11AF1BDA-2B44-4B96-3129-31D68EA25B79}"/>
              </a:ext>
            </a:extLst>
          </p:cNvPr>
          <p:cNvSpPr>
            <a:spLocks noGrp="1"/>
          </p:cNvSpPr>
          <p:nvPr>
            <p:ph type="subTitle" idx="4294967295"/>
          </p:nvPr>
        </p:nvSpPr>
        <p:spPr>
          <a:xfrm>
            <a:off x="107505" y="5805488"/>
            <a:ext cx="9036496" cy="719856"/>
          </a:xfrm>
        </p:spPr>
        <p:txBody>
          <a:bodyPr lIns="45720" rIns="45720">
            <a:normAutofit lnSpcReduction="10000"/>
          </a:bodyPr>
          <a:lstStyle/>
          <a:p>
            <a:pPr marL="0" indent="0" algn="r" eaLnBrk="1" hangingPunct="1">
              <a:buFont typeface="Wingdings 3" pitchFamily="2" charset="2"/>
              <a:buNone/>
            </a:pPr>
            <a:r>
              <a:rPr lang="en-GB" altLang="en-US" sz="2800" b="1" i="1" dirty="0">
                <a:solidFill>
                  <a:schemeClr val="bg1"/>
                </a:solidFill>
                <a:latin typeface="Open Sans" panose="020B0606030504020204" pitchFamily="34" charset="0"/>
                <a:cs typeface="Open Sans" panose="020B0606030504020204" pitchFamily="34" charset="0"/>
              </a:rPr>
              <a:t>Dr Letizia </a:t>
            </a:r>
            <a:r>
              <a:rPr lang="en-GB" altLang="en-US" sz="2800" b="1" i="1" dirty="0" err="1">
                <a:solidFill>
                  <a:schemeClr val="bg1"/>
                </a:solidFill>
                <a:latin typeface="Open Sans" panose="020B0606030504020204" pitchFamily="34" charset="0"/>
                <a:cs typeface="Open Sans" panose="020B0606030504020204" pitchFamily="34" charset="0"/>
              </a:rPr>
              <a:t>Alterno</a:t>
            </a:r>
            <a:endParaRPr lang="en-GB" altLang="en-US" sz="2800" b="1" i="1" dirty="0">
              <a:solidFill>
                <a:schemeClr val="bg1"/>
              </a:solidFill>
              <a:latin typeface="Open Sans" panose="020B0606030504020204" pitchFamily="34" charset="0"/>
              <a:cs typeface="Open Sans" panose="020B0606030504020204" pitchFamily="34" charset="0"/>
            </a:endParaRPr>
          </a:p>
          <a:p>
            <a:pPr marL="0" indent="0" algn="r" eaLnBrk="1" hangingPunct="1">
              <a:buFont typeface="Wingdings 3" pitchFamily="2" charset="2"/>
              <a:buNone/>
            </a:pPr>
            <a:r>
              <a:rPr lang="en-GB" altLang="en-US" sz="2400" b="1" i="1" dirty="0">
                <a:solidFill>
                  <a:schemeClr val="bg1"/>
                </a:solidFill>
                <a:latin typeface="Open Sans" panose="020B0606030504020204" pitchFamily="34" charset="0"/>
                <a:cs typeface="Open Sans" panose="020B0606030504020204" pitchFamily="34" charset="0"/>
              </a:rPr>
              <a:t>PGR Academic Skills Lecturer </a:t>
            </a:r>
          </a:p>
        </p:txBody>
      </p:sp>
    </p:spTree>
    <p:extLst>
      <p:ext uri="{BB962C8B-B14F-4D97-AF65-F5344CB8AC3E}">
        <p14:creationId xmlns:p14="http://schemas.microsoft.com/office/powerpoint/2010/main" val="3926810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1D1A-1790-3AD0-1C28-13E17AA07EED}"/>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0475FA89-C76E-C8FF-C1B1-9D8A1A1F838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B3D63FF-E43A-D215-D073-A218D0B71FA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7B6E6E05-A740-D8A4-8979-84BEC0703DA0}"/>
              </a:ext>
            </a:extLst>
          </p:cNvPr>
          <p:cNvSpPr>
            <a:spLocks noGrp="1"/>
          </p:cNvSpPr>
          <p:nvPr>
            <p:ph type="dt" sz="half" idx="10"/>
          </p:nvPr>
        </p:nvSpPr>
        <p:spPr>
          <a:xfrm>
            <a:off x="628650" y="6356351"/>
            <a:ext cx="2057400" cy="365125"/>
          </a:xfrm>
          <a:prstGeom prst="rect">
            <a:avLst/>
          </a:prstGeom>
        </p:spPr>
        <p:txBody>
          <a:bodyPr/>
          <a:lstStyle/>
          <a:p>
            <a:pPr>
              <a:defRPr/>
            </a:pPr>
            <a:fld id="{2E134235-D5DB-D646-8BD8-3311795E9AE6}" type="datetimeFigureOut">
              <a:rPr lang="en-GB" smtClean="0"/>
              <a:pPr>
                <a:defRPr/>
              </a:pPr>
              <a:t>25/09/2026</a:t>
            </a:fld>
            <a:endParaRPr lang="en-GB"/>
          </a:p>
        </p:txBody>
      </p:sp>
      <p:sp>
        <p:nvSpPr>
          <p:cNvPr id="6" name="Footer Placeholder 5">
            <a:extLst>
              <a:ext uri="{FF2B5EF4-FFF2-40B4-BE49-F238E27FC236}">
                <a16:creationId xmlns:a16="http://schemas.microsoft.com/office/drawing/2014/main" id="{3A0019AB-B036-E34D-3FE2-D34F3ADA1B5C}"/>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7" name="Slide Number Placeholder 6">
            <a:extLst>
              <a:ext uri="{FF2B5EF4-FFF2-40B4-BE49-F238E27FC236}">
                <a16:creationId xmlns:a16="http://schemas.microsoft.com/office/drawing/2014/main" id="{DCDFB6B8-48E7-F99B-90F6-F3567BF93DA2}"/>
              </a:ext>
            </a:extLst>
          </p:cNvPr>
          <p:cNvSpPr>
            <a:spLocks noGrp="1"/>
          </p:cNvSpPr>
          <p:nvPr>
            <p:ph type="sldNum" sz="quarter" idx="12"/>
          </p:nvPr>
        </p:nvSpPr>
        <p:spPr>
          <a:xfrm>
            <a:off x="6457950" y="6356351"/>
            <a:ext cx="2057400" cy="365125"/>
          </a:xfrm>
          <a:prstGeom prst="rect">
            <a:avLst/>
          </a:prstGeom>
        </p:spPr>
        <p:txBody>
          <a:bodyPr/>
          <a:lstStyle/>
          <a:p>
            <a:pPr>
              <a:defRPr/>
            </a:pPr>
            <a:fld id="{C615D112-FF65-7D49-9063-4CA0C559C694}" type="slidenum">
              <a:rPr lang="en-GB" altLang="en-US" smtClean="0"/>
              <a:pPr>
                <a:defRPr/>
              </a:pPr>
              <a:t>‹#›</a:t>
            </a:fld>
            <a:endParaRPr lang="en-GB" altLang="en-US"/>
          </a:p>
        </p:txBody>
      </p:sp>
    </p:spTree>
    <p:extLst>
      <p:ext uri="{BB962C8B-B14F-4D97-AF65-F5344CB8AC3E}">
        <p14:creationId xmlns:p14="http://schemas.microsoft.com/office/powerpoint/2010/main" val="23430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F3DFE-5162-44EA-7B03-080D8698DE67}"/>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03A6A635-59E8-0D47-F328-FF0238C09EF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5A0CEC49-0E83-8422-EF13-BEB2B0D09B3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D7D0206A-59E2-B2CE-684A-DE4DBEA2CD10}"/>
              </a:ext>
            </a:extLst>
          </p:cNvPr>
          <p:cNvSpPr>
            <a:spLocks noGrp="1"/>
          </p:cNvSpPr>
          <p:nvPr>
            <p:ph type="dt" sz="half" idx="10"/>
          </p:nvPr>
        </p:nvSpPr>
        <p:spPr>
          <a:xfrm>
            <a:off x="628650" y="6356351"/>
            <a:ext cx="2057400" cy="365125"/>
          </a:xfrm>
          <a:prstGeom prst="rect">
            <a:avLst/>
          </a:prstGeom>
        </p:spPr>
        <p:txBody>
          <a:bodyPr/>
          <a:lstStyle/>
          <a:p>
            <a:pPr>
              <a:defRPr/>
            </a:pPr>
            <a:fld id="{EDB458ED-7067-A44F-AAC6-E93E5A46D26B}" type="datetimeFigureOut">
              <a:rPr lang="en-GB" smtClean="0"/>
              <a:pPr>
                <a:defRPr/>
              </a:pPr>
              <a:t>25/09/2026</a:t>
            </a:fld>
            <a:endParaRPr lang="en-GB"/>
          </a:p>
        </p:txBody>
      </p:sp>
      <p:sp>
        <p:nvSpPr>
          <p:cNvPr id="6" name="Footer Placeholder 5">
            <a:extLst>
              <a:ext uri="{FF2B5EF4-FFF2-40B4-BE49-F238E27FC236}">
                <a16:creationId xmlns:a16="http://schemas.microsoft.com/office/drawing/2014/main" id="{30DC49D1-1D85-7153-939E-ACCA95A2085A}"/>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7" name="Slide Number Placeholder 6">
            <a:extLst>
              <a:ext uri="{FF2B5EF4-FFF2-40B4-BE49-F238E27FC236}">
                <a16:creationId xmlns:a16="http://schemas.microsoft.com/office/drawing/2014/main" id="{11675D34-E68E-5587-7182-C920FCB4BA2A}"/>
              </a:ext>
            </a:extLst>
          </p:cNvPr>
          <p:cNvSpPr>
            <a:spLocks noGrp="1"/>
          </p:cNvSpPr>
          <p:nvPr>
            <p:ph type="sldNum" sz="quarter" idx="12"/>
          </p:nvPr>
        </p:nvSpPr>
        <p:spPr>
          <a:xfrm>
            <a:off x="6457950" y="6356351"/>
            <a:ext cx="2057400" cy="365125"/>
          </a:xfrm>
          <a:prstGeom prst="rect">
            <a:avLst/>
          </a:prstGeom>
        </p:spPr>
        <p:txBody>
          <a:bodyPr/>
          <a:lstStyle/>
          <a:p>
            <a:pPr>
              <a:defRPr/>
            </a:pPr>
            <a:fld id="{A935FA6B-DE6D-CE41-BC9B-195AD1883465}" type="slidenum">
              <a:rPr lang="en-GB" altLang="en-US" smtClean="0"/>
              <a:pPr>
                <a:defRPr/>
              </a:pPr>
              <a:t>‹#›</a:t>
            </a:fld>
            <a:endParaRPr lang="en-GB" altLang="en-US"/>
          </a:p>
        </p:txBody>
      </p:sp>
    </p:spTree>
    <p:extLst>
      <p:ext uri="{BB962C8B-B14F-4D97-AF65-F5344CB8AC3E}">
        <p14:creationId xmlns:p14="http://schemas.microsoft.com/office/powerpoint/2010/main" val="1027136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E309E-FC66-F01F-0488-6F5524A52A92}"/>
              </a:ext>
            </a:extLst>
          </p:cNvPr>
          <p:cNvSpPr>
            <a:spLocks noGrp="1"/>
          </p:cNvSpPr>
          <p:nvPr>
            <p:ph type="title"/>
          </p:nvPr>
        </p:nvSpPr>
        <p:spPr>
          <a:xfrm>
            <a:off x="628650" y="365126"/>
            <a:ext cx="7886700" cy="1325563"/>
          </a:xfrm>
          <a:prstGeom prst="rect">
            <a:avLst/>
          </a:prstGeom>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DF0F79C-70A0-0D2B-7691-B52F9313C31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67784B-4DF8-E22D-50BF-A759799FA7F6}"/>
              </a:ext>
            </a:extLst>
          </p:cNvPr>
          <p:cNvSpPr>
            <a:spLocks noGrp="1"/>
          </p:cNvSpPr>
          <p:nvPr>
            <p:ph type="dt" sz="half" idx="10"/>
          </p:nvPr>
        </p:nvSpPr>
        <p:spPr>
          <a:xfrm>
            <a:off x="628650" y="6356351"/>
            <a:ext cx="7886700" cy="457025"/>
          </a:xfrm>
          <a:prstGeom prst="rect">
            <a:avLst/>
          </a:prstGeom>
        </p:spPr>
        <p:txBody>
          <a:bodyPr/>
          <a:lstStyle/>
          <a:p>
            <a:pPr>
              <a:defRPr/>
            </a:pPr>
            <a:fld id="{26EE6A92-7497-F640-8547-CAF237A40C7D}" type="datetimeFigureOut">
              <a:rPr lang="en-GB" smtClean="0"/>
              <a:pPr>
                <a:defRPr/>
              </a:pPr>
              <a:t>25/09/2026</a:t>
            </a:fld>
            <a:endParaRPr lang="en-GB"/>
          </a:p>
        </p:txBody>
      </p:sp>
    </p:spTree>
    <p:extLst>
      <p:ext uri="{BB962C8B-B14F-4D97-AF65-F5344CB8AC3E}">
        <p14:creationId xmlns:p14="http://schemas.microsoft.com/office/powerpoint/2010/main" val="952888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B0F89F-E967-1B46-F283-E79CCDCAD76B}"/>
              </a:ext>
            </a:extLst>
          </p:cNvPr>
          <p:cNvSpPr>
            <a:spLocks noGrp="1"/>
          </p:cNvSpPr>
          <p:nvPr>
            <p:ph type="title" orient="vert"/>
          </p:nvPr>
        </p:nvSpPr>
        <p:spPr>
          <a:xfrm>
            <a:off x="6543675" y="365125"/>
            <a:ext cx="1971675" cy="5811838"/>
          </a:xfrm>
          <a:prstGeom prst="rect">
            <a:avLst/>
          </a:prstGeo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25630ED-60A3-545D-4EA4-027DA75369BF}"/>
              </a:ext>
            </a:extLst>
          </p:cNvPr>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F2D0736-6924-8EB1-E979-EDE735A75076}"/>
              </a:ext>
            </a:extLst>
          </p:cNvPr>
          <p:cNvSpPr>
            <a:spLocks noGrp="1"/>
          </p:cNvSpPr>
          <p:nvPr>
            <p:ph type="dt" sz="half" idx="10"/>
          </p:nvPr>
        </p:nvSpPr>
        <p:spPr>
          <a:xfrm>
            <a:off x="628650" y="6356351"/>
            <a:ext cx="2057400" cy="365125"/>
          </a:xfrm>
          <a:prstGeom prst="rect">
            <a:avLst/>
          </a:prstGeom>
        </p:spPr>
        <p:txBody>
          <a:bodyPr/>
          <a:lstStyle/>
          <a:p>
            <a:pPr>
              <a:defRPr/>
            </a:pPr>
            <a:fld id="{80325308-4E71-244F-A6F1-2225951B1496}" type="datetimeFigureOut">
              <a:rPr lang="en-GB" smtClean="0"/>
              <a:pPr>
                <a:defRPr/>
              </a:pPr>
              <a:t>25/09/2026</a:t>
            </a:fld>
            <a:endParaRPr lang="en-GB"/>
          </a:p>
        </p:txBody>
      </p:sp>
      <p:sp>
        <p:nvSpPr>
          <p:cNvPr id="5" name="Footer Placeholder 4">
            <a:extLst>
              <a:ext uri="{FF2B5EF4-FFF2-40B4-BE49-F238E27FC236}">
                <a16:creationId xmlns:a16="http://schemas.microsoft.com/office/drawing/2014/main" id="{D7F248E4-8A48-7BAB-BB6A-8B3398DBCB82}"/>
              </a:ext>
            </a:extLst>
          </p:cNvPr>
          <p:cNvSpPr>
            <a:spLocks noGrp="1"/>
          </p:cNvSpPr>
          <p:nvPr>
            <p:ph type="ftr" sz="quarter" idx="11"/>
          </p:nvPr>
        </p:nvSpPr>
        <p:spPr>
          <a:xfrm>
            <a:off x="3028950" y="6356351"/>
            <a:ext cx="3086100" cy="365125"/>
          </a:xfrm>
          <a:prstGeom prst="rect">
            <a:avLst/>
          </a:prstGeom>
        </p:spPr>
        <p:txBody>
          <a:bodyPr/>
          <a:lstStyle/>
          <a:p>
            <a:pPr>
              <a:defRPr/>
            </a:pPr>
            <a:endParaRPr lang="en-GB"/>
          </a:p>
        </p:txBody>
      </p:sp>
      <p:sp>
        <p:nvSpPr>
          <p:cNvPr id="6" name="Slide Number Placeholder 5">
            <a:extLst>
              <a:ext uri="{FF2B5EF4-FFF2-40B4-BE49-F238E27FC236}">
                <a16:creationId xmlns:a16="http://schemas.microsoft.com/office/drawing/2014/main" id="{5F0B3C4E-0658-ACDA-4084-C4E75E7E5D82}"/>
              </a:ext>
            </a:extLst>
          </p:cNvPr>
          <p:cNvSpPr>
            <a:spLocks noGrp="1"/>
          </p:cNvSpPr>
          <p:nvPr>
            <p:ph type="sldNum" sz="quarter" idx="12"/>
          </p:nvPr>
        </p:nvSpPr>
        <p:spPr>
          <a:xfrm>
            <a:off x="6457950" y="6356351"/>
            <a:ext cx="2057400" cy="365125"/>
          </a:xfrm>
          <a:prstGeom prst="rect">
            <a:avLst/>
          </a:prstGeom>
        </p:spPr>
        <p:txBody>
          <a:bodyPr/>
          <a:lstStyle/>
          <a:p>
            <a:pPr>
              <a:defRPr/>
            </a:pPr>
            <a:fld id="{985E46BA-61E3-7144-AF53-2BAC1F39810A}" type="slidenum">
              <a:rPr lang="en-GB" altLang="en-US" smtClean="0"/>
              <a:pPr>
                <a:defRPr/>
              </a:pPr>
              <a:t>‹#›</a:t>
            </a:fld>
            <a:endParaRPr lang="en-GB" altLang="en-US"/>
          </a:p>
        </p:txBody>
      </p:sp>
    </p:spTree>
    <p:extLst>
      <p:ext uri="{BB962C8B-B14F-4D97-AF65-F5344CB8AC3E}">
        <p14:creationId xmlns:p14="http://schemas.microsoft.com/office/powerpoint/2010/main" val="1085874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B525D6AA-AB96-8260-FDA5-D942B99BEBF2}"/>
              </a:ext>
            </a:extLst>
          </p:cNvPr>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grpSp>
        <p:nvGrpSpPr>
          <p:cNvPr id="3" name="Group 16">
            <a:extLst>
              <a:ext uri="{FF2B5EF4-FFF2-40B4-BE49-F238E27FC236}">
                <a16:creationId xmlns:a16="http://schemas.microsoft.com/office/drawing/2014/main" id="{A0C23CDD-B198-00DA-7F8C-2366AA510210}"/>
              </a:ext>
            </a:extLst>
          </p:cNvPr>
          <p:cNvGrpSpPr>
            <a:grpSpLocks/>
          </p:cNvGrpSpPr>
          <p:nvPr/>
        </p:nvGrpSpPr>
        <p:grpSpPr bwMode="auto">
          <a:xfrm>
            <a:off x="-3175" y="4953000"/>
            <a:ext cx="9147175" cy="1911350"/>
            <a:chOff x="-3765" y="4832896"/>
            <a:chExt cx="9147765" cy="2032192"/>
          </a:xfrm>
        </p:grpSpPr>
        <p:sp>
          <p:nvSpPr>
            <p:cNvPr id="4" name="Freeform 16">
              <a:extLst>
                <a:ext uri="{FF2B5EF4-FFF2-40B4-BE49-F238E27FC236}">
                  <a16:creationId xmlns:a16="http://schemas.microsoft.com/office/drawing/2014/main" id="{AC12BEFA-7911-035E-A0BE-081F343035F1}"/>
                </a:ext>
              </a:extLst>
            </p:cNvPr>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5" name="Freeform 18">
              <a:extLst>
                <a:ext uri="{FF2B5EF4-FFF2-40B4-BE49-F238E27FC236}">
                  <a16:creationId xmlns:a16="http://schemas.microsoft.com/office/drawing/2014/main" id="{5EEEF36A-31CC-CCA4-7B38-29B476574BD1}"/>
                </a:ext>
              </a:extLst>
            </p:cNvPr>
            <p:cNvSpPr>
              <a:spLocks/>
            </p:cNvSpPr>
            <p:nvPr/>
          </p:nvSpPr>
          <p:spPr bwMode="auto">
            <a:xfrm>
              <a:off x="35926" y="5135025"/>
              <a:ext cx="9108074" cy="838869"/>
            </a:xfrm>
            <a:custGeom>
              <a:avLst/>
              <a:gdLst>
                <a:gd name="T0" fmla="*/ 0 w 5760"/>
                <a:gd name="T1" fmla="*/ 0 h 528"/>
                <a:gd name="T2" fmla="*/ 2147483646 w 5760"/>
                <a:gd name="T3" fmla="*/ 0 h 528"/>
                <a:gd name="T4" fmla="*/ 2147483646 w 5760"/>
                <a:gd name="T5" fmla="*/ 2147483646 h 528"/>
                <a:gd name="T6" fmla="*/ 2147483646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6" name="Freeform 19">
              <a:extLst>
                <a:ext uri="{FF2B5EF4-FFF2-40B4-BE49-F238E27FC236}">
                  <a16:creationId xmlns:a16="http://schemas.microsoft.com/office/drawing/2014/main" id="{F4C0A28C-2D5D-8438-396B-2B8E07F8D020}"/>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7" name="Straight Connector 6">
              <a:extLst>
                <a:ext uri="{FF2B5EF4-FFF2-40B4-BE49-F238E27FC236}">
                  <a16:creationId xmlns:a16="http://schemas.microsoft.com/office/drawing/2014/main" id="{2BB99819-C3B6-8F48-8D91-354C3FCFC0C4}"/>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8" name="Date Placeholder 29">
            <a:extLst>
              <a:ext uri="{FF2B5EF4-FFF2-40B4-BE49-F238E27FC236}">
                <a16:creationId xmlns:a16="http://schemas.microsoft.com/office/drawing/2014/main" id="{5F1F9CDC-4C40-FBAA-A71D-80DF5E0E4B0F}"/>
              </a:ext>
            </a:extLst>
          </p:cNvPr>
          <p:cNvSpPr>
            <a:spLocks noGrp="1"/>
          </p:cNvSpPr>
          <p:nvPr>
            <p:ph type="dt" sz="half" idx="10"/>
          </p:nvPr>
        </p:nvSpPr>
        <p:spPr>
          <a:xfrm>
            <a:off x="628650" y="6356351"/>
            <a:ext cx="2057400" cy="365125"/>
          </a:xfrm>
          <a:prstGeom prst="rect">
            <a:avLst/>
          </a:prstGeom>
        </p:spPr>
        <p:txBody>
          <a:bodyPr/>
          <a:lstStyle>
            <a:lvl1pPr>
              <a:defRPr>
                <a:solidFill>
                  <a:srgbClr val="FFFFFF"/>
                </a:solidFill>
              </a:defRPr>
            </a:lvl1pPr>
            <a:extLst/>
          </a:lstStyle>
          <a:p>
            <a:pPr>
              <a:defRPr/>
            </a:pPr>
            <a:fld id="{6AD113F2-250C-C449-A6F3-D0223AA0997E}" type="datetimeFigureOut">
              <a:rPr lang="en-GB"/>
              <a:pPr>
                <a:defRPr/>
              </a:pPr>
              <a:t>25/09/2026</a:t>
            </a:fld>
            <a:endParaRPr lang="en-GB"/>
          </a:p>
        </p:txBody>
      </p:sp>
      <p:sp>
        <p:nvSpPr>
          <p:cNvPr id="9" name="Footer Placeholder 18">
            <a:extLst>
              <a:ext uri="{FF2B5EF4-FFF2-40B4-BE49-F238E27FC236}">
                <a16:creationId xmlns:a16="http://schemas.microsoft.com/office/drawing/2014/main" id="{AD9E15F0-2B01-9E27-1221-AC4EC0C931F5}"/>
              </a:ext>
            </a:extLst>
          </p:cNvPr>
          <p:cNvSpPr>
            <a:spLocks noGrp="1"/>
          </p:cNvSpPr>
          <p:nvPr>
            <p:ph type="ftr" sz="quarter" idx="11"/>
          </p:nvPr>
        </p:nvSpPr>
        <p:spPr>
          <a:xfrm>
            <a:off x="3028950" y="6356351"/>
            <a:ext cx="3086100" cy="365125"/>
          </a:xfrm>
          <a:prstGeom prst="rect">
            <a:avLst/>
          </a:prstGeom>
        </p:spPr>
        <p:txBody>
          <a:bodyPr/>
          <a:lstStyle>
            <a:lvl1pPr>
              <a:defRPr>
                <a:solidFill>
                  <a:schemeClr val="accent1">
                    <a:tint val="20000"/>
                  </a:schemeClr>
                </a:solidFill>
              </a:defRPr>
            </a:lvl1pPr>
            <a:extLst/>
          </a:lstStyle>
          <a:p>
            <a:pPr>
              <a:defRPr/>
            </a:pPr>
            <a:endParaRPr lang="en-GB"/>
          </a:p>
        </p:txBody>
      </p:sp>
      <p:sp>
        <p:nvSpPr>
          <p:cNvPr id="10" name="Slide Number Placeholder 26">
            <a:extLst>
              <a:ext uri="{FF2B5EF4-FFF2-40B4-BE49-F238E27FC236}">
                <a16:creationId xmlns:a16="http://schemas.microsoft.com/office/drawing/2014/main" id="{71FEFC2C-E5E9-DDBE-25F6-1C96FFDFAAB1}"/>
              </a:ext>
            </a:extLst>
          </p:cNvPr>
          <p:cNvSpPr>
            <a:spLocks noGrp="1"/>
          </p:cNvSpPr>
          <p:nvPr>
            <p:ph type="sldNum" sz="quarter" idx="12"/>
          </p:nvPr>
        </p:nvSpPr>
        <p:spPr>
          <a:xfrm>
            <a:off x="6457950" y="6356351"/>
            <a:ext cx="2057400" cy="365125"/>
          </a:xfrm>
          <a:prstGeom prst="rect">
            <a:avLst/>
          </a:prstGeom>
        </p:spPr>
        <p:txBody>
          <a:bodyPr/>
          <a:lstStyle>
            <a:lvl1pPr>
              <a:defRPr>
                <a:solidFill>
                  <a:srgbClr val="FFFFFF"/>
                </a:solidFill>
              </a:defRPr>
            </a:lvl1pPr>
          </a:lstStyle>
          <a:p>
            <a:pPr>
              <a:defRPr/>
            </a:pPr>
            <a:fld id="{4362DB71-BA0C-2248-88AE-1FE2C400618C}" type="slidenum">
              <a:rPr lang="en-GB" altLang="en-US"/>
              <a:pPr>
                <a:defRPr/>
              </a:pPr>
              <a:t>‹#›</a:t>
            </a:fld>
            <a:endParaRPr lang="en-GB" altLang="en-US"/>
          </a:p>
        </p:txBody>
      </p:sp>
    </p:spTree>
    <p:extLst>
      <p:ext uri="{BB962C8B-B14F-4D97-AF65-F5344CB8AC3E}">
        <p14:creationId xmlns:p14="http://schemas.microsoft.com/office/powerpoint/2010/main" val="755531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49543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a:xfrm>
            <a:off x="34039" y="103211"/>
            <a:ext cx="8979785" cy="747689"/>
          </a:xfrm>
          <a:prstGeom prst="rect">
            <a:avLst/>
          </a:prstGeom>
        </p:spPr>
        <p:txBody>
          <a:bodyPr/>
          <a:lstStyle>
            <a:lvl1pPr>
              <a:defRPr sz="2700">
                <a:latin typeface="Open Sans" panose="020B0606030504020204" pitchFamily="34" charset="0"/>
                <a:ea typeface="Open Sans" panose="020B0606030504020204" pitchFamily="34" charset="0"/>
                <a:cs typeface="Open Sans" panose="020B0606030504020204" pitchFamily="34" charset="0"/>
              </a:defRPr>
            </a:lvl1pPr>
          </a:lstStyle>
          <a:p>
            <a:endParaRPr lang="en-GB" dirty="0"/>
          </a:p>
        </p:txBody>
      </p:sp>
      <p:sp>
        <p:nvSpPr>
          <p:cNvPr id="2" name="Date Placeholder 9">
            <a:extLst>
              <a:ext uri="{FF2B5EF4-FFF2-40B4-BE49-F238E27FC236}">
                <a16:creationId xmlns:a16="http://schemas.microsoft.com/office/drawing/2014/main" id="{66E85551-F86F-D325-573A-643E20666F55}"/>
              </a:ext>
            </a:extLst>
          </p:cNvPr>
          <p:cNvSpPr>
            <a:spLocks noGrp="1"/>
          </p:cNvSpPr>
          <p:nvPr>
            <p:ph type="dt" sz="half" idx="10"/>
          </p:nvPr>
        </p:nvSpPr>
        <p:spPr>
          <a:xfrm>
            <a:off x="628650" y="6356351"/>
            <a:ext cx="2057400" cy="365125"/>
          </a:xfrm>
          <a:prstGeom prst="rect">
            <a:avLst/>
          </a:prstGeom>
        </p:spPr>
        <p:txBody>
          <a:bodyPr/>
          <a:lstStyle>
            <a:lvl1pPr>
              <a:defRPr/>
            </a:lvl1pPr>
          </a:lstStyle>
          <a:p>
            <a:pPr>
              <a:defRPr/>
            </a:pPr>
            <a:fld id="{7762DA26-C37A-0346-925B-FFE50B8393EC}" type="datetimeFigureOut">
              <a:rPr lang="en-GB"/>
              <a:pPr>
                <a:defRPr/>
              </a:pPr>
              <a:t>25/09/2026</a:t>
            </a:fld>
            <a:endParaRPr lang="en-GB"/>
          </a:p>
        </p:txBody>
      </p:sp>
      <p:sp>
        <p:nvSpPr>
          <p:cNvPr id="4" name="Footer Placeholder 21">
            <a:extLst>
              <a:ext uri="{FF2B5EF4-FFF2-40B4-BE49-F238E27FC236}">
                <a16:creationId xmlns:a16="http://schemas.microsoft.com/office/drawing/2014/main" id="{A1BDEFC3-182A-00A6-E934-F6F5C056FF31}"/>
              </a:ext>
            </a:extLst>
          </p:cNvPr>
          <p:cNvSpPr>
            <a:spLocks noGrp="1"/>
          </p:cNvSpPr>
          <p:nvPr>
            <p:ph type="ftr" sz="quarter" idx="11"/>
          </p:nvPr>
        </p:nvSpPr>
        <p:spPr>
          <a:xfrm>
            <a:off x="3028950" y="6356351"/>
            <a:ext cx="3086100" cy="365125"/>
          </a:xfrm>
          <a:prstGeom prst="rect">
            <a:avLst/>
          </a:prstGeom>
        </p:spPr>
        <p:txBody>
          <a:bodyPr/>
          <a:lstStyle>
            <a:lvl1pPr>
              <a:defRPr/>
            </a:lvl1pPr>
          </a:lstStyle>
          <a:p>
            <a:pPr>
              <a:defRPr/>
            </a:pPr>
            <a:endParaRPr lang="en-GB"/>
          </a:p>
        </p:txBody>
      </p:sp>
      <p:sp>
        <p:nvSpPr>
          <p:cNvPr id="5" name="Slide Number Placeholder 17">
            <a:extLst>
              <a:ext uri="{FF2B5EF4-FFF2-40B4-BE49-F238E27FC236}">
                <a16:creationId xmlns:a16="http://schemas.microsoft.com/office/drawing/2014/main" id="{1485048E-050A-ACD8-47C4-86B4078DBF52}"/>
              </a:ext>
            </a:extLst>
          </p:cNvPr>
          <p:cNvSpPr>
            <a:spLocks noGrp="1"/>
          </p:cNvSpPr>
          <p:nvPr>
            <p:ph type="sldNum" sz="quarter" idx="12"/>
          </p:nvPr>
        </p:nvSpPr>
        <p:spPr>
          <a:xfrm>
            <a:off x="6457950" y="6356351"/>
            <a:ext cx="2057400" cy="365125"/>
          </a:xfrm>
          <a:prstGeom prst="rect">
            <a:avLst/>
          </a:prstGeom>
        </p:spPr>
        <p:txBody>
          <a:bodyPr/>
          <a:lstStyle>
            <a:lvl1pPr>
              <a:defRPr/>
            </a:lvl1pPr>
          </a:lstStyle>
          <a:p>
            <a:pPr>
              <a:defRPr/>
            </a:pPr>
            <a:fld id="{FD86F3AD-2083-3D44-94D9-84B18D2FD8C8}" type="slidenum">
              <a:rPr lang="en-GB" altLang="en-US"/>
              <a:pPr>
                <a:defRPr/>
              </a:pPr>
              <a:t>‹#›</a:t>
            </a:fld>
            <a:endParaRPr lang="en-GB" altLang="en-US"/>
          </a:p>
        </p:txBody>
      </p:sp>
    </p:spTree>
    <p:extLst>
      <p:ext uri="{BB962C8B-B14F-4D97-AF65-F5344CB8AC3E}">
        <p14:creationId xmlns:p14="http://schemas.microsoft.com/office/powerpoint/2010/main" val="776887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B0CC5E-B0BA-0BBA-EB1F-E9B8723853B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13" descr="artsmethodslogo">
            <a:extLst>
              <a:ext uri="{FF2B5EF4-FFF2-40B4-BE49-F238E27FC236}">
                <a16:creationId xmlns:a16="http://schemas.microsoft.com/office/drawing/2014/main" id="{9C57BF36-00FB-966B-854D-6DF95613D1D1}"/>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316913" y="0"/>
            <a:ext cx="827087"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2">
            <a:extLst>
              <a:ext uri="{FF2B5EF4-FFF2-40B4-BE49-F238E27FC236}">
                <a16:creationId xmlns:a16="http://schemas.microsoft.com/office/drawing/2014/main" id="{80F188EC-E8CE-4C46-A0F0-4C5E6286F285}"/>
              </a:ext>
            </a:extLst>
          </p:cNvPr>
          <p:cNvSpPr txBox="1">
            <a:spLocks/>
          </p:cNvSpPr>
          <p:nvPr userDrawn="1"/>
        </p:nvSpPr>
        <p:spPr>
          <a:xfrm>
            <a:off x="628650" y="6311898"/>
            <a:ext cx="7886700" cy="429469"/>
          </a:xfrm>
          <a:prstGeom prst="rect">
            <a:avLst/>
          </a:prstGeom>
        </p:spPr>
        <p:txBody>
          <a:bodyPr lIns="45720" rIns="45720">
            <a:normAutofit fontScale="40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Font typeface="Wingdings 3" pitchFamily="2" charset="2"/>
              <a:buNone/>
            </a:pPr>
            <a:r>
              <a:rPr lang="en-GB" altLang="en-US" sz="2800" b="1" i="1">
                <a:solidFill>
                  <a:schemeClr val="bg1"/>
                </a:solidFill>
                <a:latin typeface="Open Sans" panose="020B0606030504020204" pitchFamily="34" charset="0"/>
                <a:cs typeface="Open Sans" panose="020B0606030504020204" pitchFamily="34" charset="0"/>
              </a:rPr>
              <a:t>Dr Letizia Alterno</a:t>
            </a:r>
          </a:p>
          <a:p>
            <a:pPr marL="0" indent="0" algn="r">
              <a:buFont typeface="Wingdings 3" pitchFamily="2" charset="2"/>
              <a:buNone/>
            </a:pPr>
            <a:r>
              <a:rPr lang="en-GB" altLang="en-US" sz="2400" b="1" i="1">
                <a:solidFill>
                  <a:schemeClr val="bg1"/>
                </a:solidFill>
                <a:latin typeface="Open Sans" panose="020B0606030504020204" pitchFamily="34" charset="0"/>
                <a:cs typeface="Open Sans" panose="020B0606030504020204" pitchFamily="34" charset="0"/>
              </a:rPr>
              <a:t>PGR Academic Skills Lecturer </a:t>
            </a:r>
            <a:endParaRPr lang="en-GB" altLang="en-US" sz="2400" b="1" i="1" dirty="0">
              <a:solidFill>
                <a:schemeClr val="bg1"/>
              </a:solidFill>
              <a:latin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DE757316-265B-61ED-3454-B760D0C2F68B}"/>
              </a:ext>
            </a:extLst>
          </p:cNvPr>
          <p:cNvSpPr txBox="1"/>
          <p:nvPr userDrawn="1"/>
        </p:nvSpPr>
        <p:spPr>
          <a:xfrm>
            <a:off x="628650" y="741224"/>
            <a:ext cx="7886700" cy="527536"/>
          </a:xfrm>
          <a:prstGeom prst="rect">
            <a:avLst/>
          </a:prstGeom>
          <a:noFill/>
        </p:spPr>
        <p:txBody>
          <a:bodyPr wrap="square">
            <a:spAutoFit/>
          </a:bodyPr>
          <a:lstStyle/>
          <a:p>
            <a:pPr>
              <a:defRPr/>
            </a:pPr>
            <a:r>
              <a:rPr lang="en-GB" sz="2700" b="1" i="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Methodology and Theory Programme</a:t>
            </a:r>
          </a:p>
        </p:txBody>
      </p:sp>
      <p:pic>
        <p:nvPicPr>
          <p:cNvPr id="12" name="Picture 3" descr="A purple and yellow logo&#10;&#10;Description automatically generated">
            <a:extLst>
              <a:ext uri="{FF2B5EF4-FFF2-40B4-BE49-F238E27FC236}">
                <a16:creationId xmlns:a16="http://schemas.microsoft.com/office/drawing/2014/main" id="{0BD7AD13-D4B9-0923-CF75-52543F9353C8}"/>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 y="-27384"/>
            <a:ext cx="1691679" cy="72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9572009"/>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 id="2147484102" r:id="rId12"/>
    <p:sldLayoutId id="2147484098"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hyperlink" Target="https://shib.manchester.ac.uk/shibboleth-idp/profile/cas/login?execution=e2s1" TargetMode="External"/><Relationship Id="rId2" Type="http://schemas.openxmlformats.org/officeDocument/2006/relationships/diagramData" Target="../diagrams/data10.xml"/><Relationship Id="rId1" Type="http://schemas.openxmlformats.org/officeDocument/2006/relationships/slideLayout" Target="../slideLayouts/slideLayout8.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75000"/>
                <a:lumOff val="25000"/>
              </a:schemeClr>
            </a:gs>
            <a:gs pos="1000">
              <a:schemeClr val="tx1">
                <a:lumMod val="99000"/>
                <a:lumOff val="1000"/>
              </a:schemeClr>
            </a:gs>
            <a:gs pos="65000">
              <a:schemeClr val="tx1"/>
            </a:gs>
            <a:gs pos="100000">
              <a:schemeClr val="tx1">
                <a:alpha val="0"/>
              </a:schemeClr>
            </a:gs>
          </a:gsLst>
          <a:lin ang="5400000" scaled="1"/>
        </a:gradFill>
        <a:effectLst/>
      </p:bgPr>
    </p:bg>
    <p:spTree>
      <p:nvGrpSpPr>
        <p:cNvPr id="1" name=""/>
        <p:cNvGrpSpPr/>
        <p:nvPr/>
      </p:nvGrpSpPr>
      <p:grpSpPr>
        <a:xfrm>
          <a:off x="0" y="0"/>
          <a:ext cx="0" cy="0"/>
          <a:chOff x="0" y="0"/>
          <a:chExt cx="0" cy="0"/>
        </a:xfrm>
      </p:grpSpPr>
      <p:pic>
        <p:nvPicPr>
          <p:cNvPr id="11266" name="Picture 6" descr="artsmethodslogo">
            <a:extLst>
              <a:ext uri="{FF2B5EF4-FFF2-40B4-BE49-F238E27FC236}">
                <a16:creationId xmlns:a16="http://schemas.microsoft.com/office/drawing/2014/main" id="{42285C14-ADA5-3BAB-D129-F5DEAEE204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6913" y="0"/>
            <a:ext cx="827087"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2" descr="http://officeacuity.com/Content/images/frameworks.jpg">
            <a:extLst>
              <a:ext uri="{FF2B5EF4-FFF2-40B4-BE49-F238E27FC236}">
                <a16:creationId xmlns:a16="http://schemas.microsoft.com/office/drawing/2014/main" id="{589A1947-81FC-04CE-2B8B-F8B0633CD673}"/>
              </a:ext>
            </a:extLst>
          </p:cNvPr>
          <p:cNvPicPr>
            <a:picLocks noChangeAspect="1" noChangeArrowheads="1"/>
          </p:cNvPicPr>
          <p:nvPr/>
        </p:nvPicPr>
        <p:blipFill>
          <a:blip r:embed="rId3"/>
          <a:srcRect/>
          <a:stretch>
            <a:fillRect/>
          </a:stretch>
        </p:blipFill>
        <p:spPr bwMode="auto">
          <a:xfrm>
            <a:off x="0" y="-144463"/>
            <a:ext cx="9190038" cy="6958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268" name="Subtitle 2">
            <a:extLst>
              <a:ext uri="{FF2B5EF4-FFF2-40B4-BE49-F238E27FC236}">
                <a16:creationId xmlns:a16="http://schemas.microsoft.com/office/drawing/2014/main" id="{220E8C7C-645F-29E5-0681-7DC58A7D0EA4}"/>
              </a:ext>
            </a:extLst>
          </p:cNvPr>
          <p:cNvSpPr>
            <a:spLocks noGrp="1"/>
          </p:cNvSpPr>
          <p:nvPr>
            <p:ph type="subTitle" idx="4294967295"/>
          </p:nvPr>
        </p:nvSpPr>
        <p:spPr>
          <a:xfrm>
            <a:off x="2735263" y="5805488"/>
            <a:ext cx="6408737" cy="887412"/>
          </a:xfrm>
        </p:spPr>
        <p:txBody>
          <a:bodyPr lIns="45720" rIns="45720">
            <a:normAutofit lnSpcReduction="10000"/>
          </a:bodyPr>
          <a:lstStyle/>
          <a:p>
            <a:pPr marL="0" indent="0" algn="r" eaLnBrk="1" hangingPunct="1">
              <a:buFont typeface="Wingdings 3" pitchFamily="2" charset="2"/>
              <a:buNone/>
            </a:pPr>
            <a:r>
              <a:rPr lang="en-GB" altLang="en-US" sz="2800" b="1" i="1" dirty="0">
                <a:solidFill>
                  <a:schemeClr val="bg1"/>
                </a:solidFill>
                <a:latin typeface="Open Sans" panose="020B0606030504020204" pitchFamily="34" charset="0"/>
                <a:cs typeface="Open Sans" panose="020B0606030504020204" pitchFamily="34" charset="0"/>
              </a:rPr>
              <a:t>Dr Letizia </a:t>
            </a:r>
            <a:r>
              <a:rPr lang="en-GB" altLang="en-US" sz="2800" b="1" i="1" dirty="0" err="1">
                <a:solidFill>
                  <a:schemeClr val="bg1"/>
                </a:solidFill>
                <a:latin typeface="Open Sans" panose="020B0606030504020204" pitchFamily="34" charset="0"/>
                <a:cs typeface="Open Sans" panose="020B0606030504020204" pitchFamily="34" charset="0"/>
              </a:rPr>
              <a:t>Alterno</a:t>
            </a:r>
            <a:endParaRPr lang="en-GB" altLang="en-US" sz="2800" b="1" i="1" dirty="0">
              <a:solidFill>
                <a:schemeClr val="bg1"/>
              </a:solidFill>
              <a:latin typeface="Open Sans" panose="020B0606030504020204" pitchFamily="34" charset="0"/>
              <a:cs typeface="Open Sans" panose="020B0606030504020204" pitchFamily="34" charset="0"/>
            </a:endParaRPr>
          </a:p>
          <a:p>
            <a:pPr marL="0" indent="0" algn="r" eaLnBrk="1" hangingPunct="1">
              <a:buFont typeface="Wingdings 3" pitchFamily="2" charset="2"/>
              <a:buNone/>
            </a:pPr>
            <a:r>
              <a:rPr lang="en-GB" altLang="en-US" sz="2400" b="1" i="1" dirty="0">
                <a:solidFill>
                  <a:schemeClr val="bg1"/>
                </a:solidFill>
                <a:latin typeface="Open Sans" panose="020B0606030504020204" pitchFamily="34" charset="0"/>
                <a:cs typeface="Open Sans" panose="020B0606030504020204" pitchFamily="34" charset="0"/>
              </a:rPr>
              <a:t>PGR Academic Skills Tutor </a:t>
            </a:r>
          </a:p>
        </p:txBody>
      </p:sp>
      <p:sp>
        <p:nvSpPr>
          <p:cNvPr id="2" name="TextBox 1">
            <a:extLst>
              <a:ext uri="{FF2B5EF4-FFF2-40B4-BE49-F238E27FC236}">
                <a16:creationId xmlns:a16="http://schemas.microsoft.com/office/drawing/2014/main" id="{4E9EE215-19EB-AB00-473B-3266FF70E529}"/>
              </a:ext>
            </a:extLst>
          </p:cNvPr>
          <p:cNvSpPr txBox="1"/>
          <p:nvPr/>
        </p:nvSpPr>
        <p:spPr>
          <a:xfrm>
            <a:off x="0" y="2564904"/>
            <a:ext cx="9252520" cy="1555298"/>
          </a:xfrm>
          <a:prstGeom prst="rect">
            <a:avLst/>
          </a:prstGeom>
          <a:gradFill>
            <a:gsLst>
              <a:gs pos="68950">
                <a:srgbClr val="9900CC">
                  <a:alpha val="91000"/>
                  <a:lumMod val="96000"/>
                  <a:lumOff val="4000"/>
                </a:srgbClr>
              </a:gs>
              <a:gs pos="0">
                <a:srgbClr val="6B1BA1">
                  <a:shade val="30000"/>
                  <a:satMod val="115000"/>
                </a:srgbClr>
              </a:gs>
              <a:gs pos="50000">
                <a:srgbClr val="6B1BA1">
                  <a:shade val="67500"/>
                  <a:satMod val="115000"/>
                </a:srgbClr>
              </a:gs>
              <a:gs pos="100000">
                <a:srgbClr val="6B1BA1">
                  <a:shade val="100000"/>
                  <a:satMod val="115000"/>
                </a:srgbClr>
              </a:gs>
            </a:gsLst>
            <a:lin ang="5400000" scaled="1"/>
          </a:gradFill>
          <a:ln>
            <a:solidFill>
              <a:srgbClr val="8924A4"/>
            </a:solidFill>
          </a:ln>
        </p:spPr>
        <p:txBody>
          <a:bodyPr wrap="square">
            <a:spAutoFit/>
          </a:bodyPr>
          <a:lstStyle/>
          <a:p>
            <a:pPr algn="ctr">
              <a:defRPr/>
            </a:pPr>
            <a:r>
              <a:rPr lang="en-GB" sz="3200" b="1" i="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GB" sz="3200" b="1" i="1"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Artsmethods</a:t>
            </a:r>
            <a:r>
              <a:rPr lang="en-GB" sz="3200" b="1" i="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Methodology and </a:t>
            </a:r>
          </a:p>
          <a:p>
            <a:pPr algn="ctr">
              <a:defRPr/>
            </a:pPr>
            <a:r>
              <a:rPr lang="en-GB" sz="3200" b="1" i="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Theory Programme</a:t>
            </a:r>
          </a:p>
          <a:p>
            <a:pPr algn="ctr">
              <a:defRPr/>
            </a:pPr>
            <a:r>
              <a:rPr lang="en-GB" sz="3200" b="1" i="1"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26.09.2026</a:t>
            </a:r>
          </a:p>
        </p:txBody>
      </p:sp>
      <p:pic>
        <p:nvPicPr>
          <p:cNvPr id="11270" name="Picture 3" descr="A purple and yellow logo&#10;&#10;Description automatically generated">
            <a:extLst>
              <a:ext uri="{FF2B5EF4-FFF2-40B4-BE49-F238E27FC236}">
                <a16:creationId xmlns:a16="http://schemas.microsoft.com/office/drawing/2014/main" id="{5262D9EB-346C-62D1-D808-899C6CC4DB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44462"/>
            <a:ext cx="1835695" cy="78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8" descr="A purple and white logo&#10;&#10;Description automatically generated">
            <a:extLst>
              <a:ext uri="{FF2B5EF4-FFF2-40B4-BE49-F238E27FC236}">
                <a16:creationId xmlns:a16="http://schemas.microsoft.com/office/drawing/2014/main" id="{168101F9-A801-C046-0E27-AB56DDDB8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2450" y="-144463"/>
            <a:ext cx="1022350" cy="102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357" name="Rectangle 4">
            <a:extLst>
              <a:ext uri="{FF2B5EF4-FFF2-40B4-BE49-F238E27FC236}">
                <a16:creationId xmlns:a16="http://schemas.microsoft.com/office/drawing/2014/main" id="{FAA68005-0FAB-BDCA-DC4B-EAE6AA0BF6D7}"/>
              </a:ext>
            </a:extLst>
          </p:cNvPr>
          <p:cNvGraphicFramePr>
            <a:graphicFrameLocks noGrp="1"/>
          </p:cNvGraphicFramePr>
          <p:nvPr>
            <p:ph idx="1"/>
            <p:extLst>
              <p:ext uri="{D42A27DB-BD31-4B8C-83A1-F6EECF244321}">
                <p14:modId xmlns:p14="http://schemas.microsoft.com/office/powerpoint/2010/main" val="2461502723"/>
              </p:ext>
            </p:extLst>
          </p:nvPr>
        </p:nvGraphicFramePr>
        <p:xfrm>
          <a:off x="251520" y="1412776"/>
          <a:ext cx="8435280"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extBox 4">
            <a:extLst>
              <a:ext uri="{FF2B5EF4-FFF2-40B4-BE49-F238E27FC236}">
                <a16:creationId xmlns:a16="http://schemas.microsoft.com/office/drawing/2014/main" id="{68426C5E-D84F-8AD8-04B5-7AC8C7F631D4}"/>
              </a:ext>
            </a:extLst>
          </p:cNvPr>
          <p:cNvGraphicFramePr/>
          <p:nvPr>
            <p:extLst>
              <p:ext uri="{D42A27DB-BD31-4B8C-83A1-F6EECF244321}">
                <p14:modId xmlns:p14="http://schemas.microsoft.com/office/powerpoint/2010/main" val="4047846387"/>
              </p:ext>
            </p:extLst>
          </p:nvPr>
        </p:nvGraphicFramePr>
        <p:xfrm>
          <a:off x="467544" y="1412776"/>
          <a:ext cx="7992888" cy="51317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5678"/>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83766-4547-4559-9C85-705EA3A6653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20C843-3A15-48F6-0E5E-F071F8E97D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0"/>
            <a:ext cx="4848606" cy="6858000"/>
          </a:xfrm>
          <a:prstGeom prst="rect">
            <a:avLst/>
          </a:prstGeom>
        </p:spPr>
      </p:pic>
      <p:graphicFrame>
        <p:nvGraphicFramePr>
          <p:cNvPr id="10" name="TextBox 4">
            <a:extLst>
              <a:ext uri="{FF2B5EF4-FFF2-40B4-BE49-F238E27FC236}">
                <a16:creationId xmlns:a16="http://schemas.microsoft.com/office/drawing/2014/main" id="{04B8630D-09BF-E30F-5FEC-E2A404A62C4C}"/>
              </a:ext>
            </a:extLst>
          </p:cNvPr>
          <p:cNvGraphicFramePr/>
          <p:nvPr>
            <p:extLst>
              <p:ext uri="{D42A27DB-BD31-4B8C-83A1-F6EECF244321}">
                <p14:modId xmlns:p14="http://schemas.microsoft.com/office/powerpoint/2010/main" val="2458103430"/>
              </p:ext>
            </p:extLst>
          </p:nvPr>
        </p:nvGraphicFramePr>
        <p:xfrm>
          <a:off x="528513" y="1412776"/>
          <a:ext cx="1955255" cy="1728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A67393AA-ABC0-4961-BEB6-E843E7100A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552" y="4596265"/>
            <a:ext cx="1955255" cy="1857071"/>
          </a:xfrm>
          <a:prstGeom prst="rect">
            <a:avLst/>
          </a:prstGeom>
        </p:spPr>
      </p:pic>
      <p:grpSp>
        <p:nvGrpSpPr>
          <p:cNvPr id="13" name="Group 12">
            <a:extLst>
              <a:ext uri="{FF2B5EF4-FFF2-40B4-BE49-F238E27FC236}">
                <a16:creationId xmlns:a16="http://schemas.microsoft.com/office/drawing/2014/main" id="{A2EC5686-BE16-C296-7E3C-4C02C44245D8}"/>
              </a:ext>
            </a:extLst>
          </p:cNvPr>
          <p:cNvGrpSpPr/>
          <p:nvPr/>
        </p:nvGrpSpPr>
        <p:grpSpPr>
          <a:xfrm>
            <a:off x="528513" y="3686078"/>
            <a:ext cx="1955255" cy="895050"/>
            <a:chOff x="0" y="137561"/>
            <a:chExt cx="1955255" cy="895050"/>
          </a:xfrm>
          <a:solidFill>
            <a:srgbClr val="6B1BA1"/>
          </a:solidFill>
        </p:grpSpPr>
        <p:sp>
          <p:nvSpPr>
            <p:cNvPr id="14" name="Rectangle: Rounded Corners 13">
              <a:extLst>
                <a:ext uri="{FF2B5EF4-FFF2-40B4-BE49-F238E27FC236}">
                  <a16:creationId xmlns:a16="http://schemas.microsoft.com/office/drawing/2014/main" id="{89D9ED40-0785-ED84-88FF-F1CCB6C72877}"/>
                </a:ext>
              </a:extLst>
            </p:cNvPr>
            <p:cNvSpPr/>
            <p:nvPr/>
          </p:nvSpPr>
          <p:spPr>
            <a:xfrm>
              <a:off x="0" y="137561"/>
              <a:ext cx="1955255" cy="895050"/>
            </a:xfrm>
            <a:prstGeom prst="roundRect">
              <a:avLst/>
            </a:prstGeom>
            <a:grpFill/>
          </p:spPr>
          <p:style>
            <a:lnRef idx="0">
              <a:schemeClr val="lt1">
                <a:hueOff val="0"/>
                <a:satOff val="0"/>
                <a:lumOff val="0"/>
                <a:alphaOff val="0"/>
              </a:schemeClr>
            </a:lnRef>
            <a:fillRef idx="3">
              <a:scrgbClr r="0" g="0" b="0"/>
            </a:fillRef>
            <a:effectRef idx="3">
              <a:schemeClr val="accent3">
                <a:hueOff val="0"/>
                <a:satOff val="0"/>
                <a:lumOff val="0"/>
                <a:alphaOff val="0"/>
              </a:schemeClr>
            </a:effectRef>
            <a:fontRef idx="minor">
              <a:schemeClr val="lt1"/>
            </a:fontRef>
          </p:style>
          <p:txBody>
            <a:bodyPr/>
            <a:lstStyle/>
            <a:p>
              <a:endParaRPr lang="en-GB" b="1">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Rounded Corners 4">
              <a:extLst>
                <a:ext uri="{FF2B5EF4-FFF2-40B4-BE49-F238E27FC236}">
                  <a16:creationId xmlns:a16="http://schemas.microsoft.com/office/drawing/2014/main" id="{5C72602D-4E5E-8AF1-C073-F3E7D2922FF6}"/>
                </a:ext>
              </a:extLst>
            </p:cNvPr>
            <p:cNvSpPr txBox="1"/>
            <p:nvPr/>
          </p:nvSpPr>
          <p:spPr>
            <a:xfrm>
              <a:off x="43693" y="181254"/>
              <a:ext cx="1867869" cy="80766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latin typeface="Open Sans" panose="020B0606030504020204" pitchFamily="34" charset="0"/>
                  <a:ea typeface="Open Sans" panose="020B0606030504020204" pitchFamily="34" charset="0"/>
                  <a:cs typeface="Open Sans" panose="020B0606030504020204" pitchFamily="34" charset="0"/>
                </a:rPr>
                <a:t>Scan the QR code </a:t>
              </a:r>
              <a:r>
                <a:rPr lang="en-GB" sz="1600" b="1" kern="1200">
                  <a:latin typeface="Open Sans" panose="020B0606030504020204" pitchFamily="34" charset="0"/>
                  <a:ea typeface="Open Sans" panose="020B0606030504020204" pitchFamily="34" charset="0"/>
                  <a:cs typeface="Open Sans" panose="020B0606030504020204" pitchFamily="34" charset="0"/>
                </a:rPr>
                <a:t>for details!</a:t>
              </a:r>
            </a:p>
          </p:txBody>
        </p:sp>
      </p:grpSp>
    </p:spTree>
    <p:extLst>
      <p:ext uri="{BB962C8B-B14F-4D97-AF65-F5344CB8AC3E}">
        <p14:creationId xmlns:p14="http://schemas.microsoft.com/office/powerpoint/2010/main" val="3098005884"/>
      </p:ext>
    </p:extLst>
  </p:cSld>
  <p:clrMapOvr>
    <a:masterClrMapping/>
  </p:clrMapOvr>
  <p:transition spd="slow" advTm="55678"/>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extBox 4">
            <a:extLst>
              <a:ext uri="{FF2B5EF4-FFF2-40B4-BE49-F238E27FC236}">
                <a16:creationId xmlns:a16="http://schemas.microsoft.com/office/drawing/2014/main" id="{E8EA1414-3F69-1018-CFAE-4E36E67443DB}"/>
              </a:ext>
            </a:extLst>
          </p:cNvPr>
          <p:cNvGraphicFramePr/>
          <p:nvPr>
            <p:extLst>
              <p:ext uri="{D42A27DB-BD31-4B8C-83A1-F6EECF244321}">
                <p14:modId xmlns:p14="http://schemas.microsoft.com/office/powerpoint/2010/main" val="1409260031"/>
              </p:ext>
            </p:extLst>
          </p:nvPr>
        </p:nvGraphicFramePr>
        <p:xfrm>
          <a:off x="161106" y="1412776"/>
          <a:ext cx="8515350"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5678"/>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6C9B-0F58-5F82-BE88-00E98D38C7F4}"/>
            </a:ext>
          </a:extLst>
        </p:cNvPr>
        <p:cNvGrpSpPr/>
        <p:nvPr/>
      </p:nvGrpSpPr>
      <p:grpSpPr>
        <a:xfrm>
          <a:off x="0" y="0"/>
          <a:ext cx="0" cy="0"/>
          <a:chOff x="0" y="0"/>
          <a:chExt cx="0" cy="0"/>
        </a:xfrm>
      </p:grpSpPr>
      <p:graphicFrame>
        <p:nvGraphicFramePr>
          <p:cNvPr id="14" name="TextBox 4">
            <a:extLst>
              <a:ext uri="{FF2B5EF4-FFF2-40B4-BE49-F238E27FC236}">
                <a16:creationId xmlns:a16="http://schemas.microsoft.com/office/drawing/2014/main" id="{F6A5F7B5-46B4-0818-015F-3EC0B96F94A6}"/>
              </a:ext>
            </a:extLst>
          </p:cNvPr>
          <p:cNvGraphicFramePr/>
          <p:nvPr>
            <p:extLst>
              <p:ext uri="{D42A27DB-BD31-4B8C-83A1-F6EECF244321}">
                <p14:modId xmlns:p14="http://schemas.microsoft.com/office/powerpoint/2010/main" val="4227376709"/>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5184274"/>
      </p:ext>
    </p:extLst>
  </p:cSld>
  <p:clrMapOvr>
    <a:masterClrMapping/>
  </p:clrMapOvr>
  <p:transition spd="slow" advTm="55678"/>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C2588896-80FA-DB20-BBB2-3438E8CDE4A6}"/>
              </a:ext>
            </a:extLst>
          </p:cNvPr>
          <p:cNvSpPr>
            <a:spLocks noGrp="1"/>
          </p:cNvSpPr>
          <p:nvPr>
            <p:ph sz="half" idx="1"/>
          </p:nvPr>
        </p:nvSpPr>
        <p:spPr>
          <a:xfrm>
            <a:off x="340618" y="3121769"/>
            <a:ext cx="3295278" cy="1099319"/>
          </a:xfrm>
          <a:solidFill>
            <a:srgbClr val="990099"/>
          </a:solidFill>
          <a:effectLst>
            <a:softEdge rad="63500"/>
          </a:effectLst>
        </p:spPr>
        <p:style>
          <a:lnRef idx="3">
            <a:schemeClr val="lt1"/>
          </a:lnRef>
          <a:fillRef idx="1">
            <a:schemeClr val="accent3"/>
          </a:fillRef>
          <a:effectRef idx="1">
            <a:schemeClr val="accent3"/>
          </a:effectRef>
          <a:fontRef idx="minor">
            <a:schemeClr val="lt1"/>
          </a:fontRef>
        </p:style>
        <p:txBody>
          <a:bodyPr>
            <a:normAutofit/>
          </a:bodyPr>
          <a:lstStyle/>
          <a:p>
            <a:pPr>
              <a:buNone/>
              <a:defRPr/>
            </a:pPr>
            <a:r>
              <a:rPr lang="en-GB" altLang="en-US" sz="2200" b="1" i="1" dirty="0">
                <a:latin typeface="Open Sans" panose="020B0606030504020204" pitchFamily="34" charset="0"/>
                <a:ea typeface="Open Sans" panose="020B0606030504020204" pitchFamily="34" charset="0"/>
                <a:cs typeface="Open Sans" panose="020B0606030504020204" pitchFamily="34" charset="0"/>
              </a:rPr>
              <a:t>PGRs input: Catering for your needs!</a:t>
            </a:r>
          </a:p>
        </p:txBody>
      </p:sp>
      <p:graphicFrame>
        <p:nvGraphicFramePr>
          <p:cNvPr id="12292" name="Rectangle 4">
            <a:extLst>
              <a:ext uri="{FF2B5EF4-FFF2-40B4-BE49-F238E27FC236}">
                <a16:creationId xmlns:a16="http://schemas.microsoft.com/office/drawing/2014/main" id="{6508CFC7-5883-7DFE-F4F3-B2B9A178A9CD}"/>
              </a:ext>
            </a:extLst>
          </p:cNvPr>
          <p:cNvGraphicFramePr>
            <a:graphicFrameLocks noGrp="1"/>
          </p:cNvGraphicFramePr>
          <p:nvPr>
            <p:ph sz="half" idx="2"/>
            <p:extLst>
              <p:ext uri="{D42A27DB-BD31-4B8C-83A1-F6EECF244321}">
                <p14:modId xmlns:p14="http://schemas.microsoft.com/office/powerpoint/2010/main" val="1166293069"/>
              </p:ext>
            </p:extLst>
          </p:nvPr>
        </p:nvGraphicFramePr>
        <p:xfrm>
          <a:off x="3923928" y="1340768"/>
          <a:ext cx="4896544" cy="5400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C797927-F472-7A22-E13E-DE5BE65C0B80}"/>
              </a:ext>
            </a:extLst>
          </p:cNvPr>
          <p:cNvSpPr>
            <a:spLocks noGrp="1"/>
          </p:cNvSpPr>
          <p:nvPr>
            <p:ph type="title"/>
          </p:nvPr>
        </p:nvSpPr>
        <p:spPr>
          <a:xfrm>
            <a:off x="34039" y="103211"/>
            <a:ext cx="8979785" cy="747689"/>
          </a:xfrm>
        </p:spPr>
        <p:txBody>
          <a:bodyPr>
            <a:normAutofit/>
          </a:bodyPr>
          <a:lstStyle/>
          <a:p>
            <a:r>
              <a:rPr lang="en-GB" dirty="0"/>
              <a:t>Structure</a:t>
            </a:r>
          </a:p>
        </p:txBody>
      </p:sp>
      <p:graphicFrame>
        <p:nvGraphicFramePr>
          <p:cNvPr id="12292" name="Rectangle 4">
            <a:extLst>
              <a:ext uri="{FF2B5EF4-FFF2-40B4-BE49-F238E27FC236}">
                <a16:creationId xmlns:a16="http://schemas.microsoft.com/office/drawing/2014/main" id="{13565803-C9E9-39A5-AF19-8C73E3C4E1BB}"/>
              </a:ext>
            </a:extLst>
          </p:cNvPr>
          <p:cNvGraphicFramePr>
            <a:graphicFrameLocks noGrp="1"/>
          </p:cNvGraphicFramePr>
          <p:nvPr>
            <p:ph idx="1"/>
            <p:extLst>
              <p:ext uri="{D42A27DB-BD31-4B8C-83A1-F6EECF244321}">
                <p14:modId xmlns:p14="http://schemas.microsoft.com/office/powerpoint/2010/main" val="3223273852"/>
              </p:ext>
            </p:extLst>
          </p:nvPr>
        </p:nvGraphicFramePr>
        <p:xfrm>
          <a:off x="457200" y="1052736"/>
          <a:ext cx="8229600" cy="4954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DB50488A-D3B1-A0C3-AC03-F21D62C4B583}"/>
              </a:ext>
            </a:extLst>
          </p:cNvPr>
          <p:cNvSpPr txBox="1"/>
          <p:nvPr/>
        </p:nvSpPr>
        <p:spPr>
          <a:xfrm>
            <a:off x="518864" y="1313159"/>
            <a:ext cx="8229600" cy="675681"/>
          </a:xfrm>
          <a:prstGeom prst="rect">
            <a:avLst/>
          </a:prstGeom>
        </p:spPr>
        <p:txBody>
          <a:bodyPr>
            <a:normAutofit/>
          </a:bodyPr>
          <a:lstStyle/>
          <a:p>
            <a:pPr defTabSz="685800">
              <a:lnSpc>
                <a:spcPct val="90000"/>
              </a:lnSpc>
              <a:spcBef>
                <a:spcPct val="0"/>
              </a:spcBef>
              <a:spcAft>
                <a:spcPts val="600"/>
              </a:spcAft>
            </a:pPr>
            <a:r>
              <a:rPr lang="en-GB" sz="2600" b="1" i="1" kern="1200" dirty="0">
                <a:latin typeface="Open Sans" panose="020B0606030504020204" pitchFamily="34" charset="0"/>
                <a:ea typeface="Open Sans" panose="020B0606030504020204" pitchFamily="34" charset="0"/>
                <a:cs typeface="Open Sans" panose="020B0606030504020204" pitchFamily="34" charset="0"/>
              </a:rPr>
              <a:t>Some Questions we explore at </a:t>
            </a:r>
            <a:r>
              <a:rPr lang="en-GB" sz="2600" b="1" i="1" kern="1200" dirty="0" err="1">
                <a:latin typeface="Open Sans" panose="020B0606030504020204" pitchFamily="34" charset="0"/>
                <a:ea typeface="Open Sans" panose="020B0606030504020204" pitchFamily="34" charset="0"/>
                <a:cs typeface="Open Sans" panose="020B0606030504020204" pitchFamily="34" charset="0"/>
              </a:rPr>
              <a:t>Artsmethods</a:t>
            </a:r>
            <a:r>
              <a:rPr lang="en-GB" sz="2600" b="1" i="1" kern="1200" dirty="0">
                <a:latin typeface="Open Sans" panose="020B0606030504020204" pitchFamily="34" charset="0"/>
                <a:ea typeface="Open Sans" panose="020B0606030504020204" pitchFamily="34" charset="0"/>
                <a:cs typeface="Open Sans" panose="020B0606030504020204" pitchFamily="34" charset="0"/>
              </a:rPr>
              <a:t>:</a:t>
            </a:r>
          </a:p>
          <a:p>
            <a:pPr defTabSz="685800">
              <a:lnSpc>
                <a:spcPct val="90000"/>
              </a:lnSpc>
              <a:spcBef>
                <a:spcPct val="0"/>
              </a:spcBef>
              <a:spcAft>
                <a:spcPts val="600"/>
              </a:spcAft>
            </a:pPr>
            <a:endParaRPr lang="en-GB" sz="2600" b="1" i="1" kern="12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9" name="TextBox 2">
            <a:extLst>
              <a:ext uri="{FF2B5EF4-FFF2-40B4-BE49-F238E27FC236}">
                <a16:creationId xmlns:a16="http://schemas.microsoft.com/office/drawing/2014/main" id="{F22D56CF-5B84-89E5-D97F-BC2E56B41239}"/>
              </a:ext>
            </a:extLst>
          </p:cNvPr>
          <p:cNvGraphicFramePr/>
          <p:nvPr>
            <p:extLst>
              <p:ext uri="{D42A27DB-BD31-4B8C-83A1-F6EECF244321}">
                <p14:modId xmlns:p14="http://schemas.microsoft.com/office/powerpoint/2010/main" val="2742826033"/>
              </p:ext>
            </p:extLst>
          </p:nvPr>
        </p:nvGraphicFramePr>
        <p:xfrm>
          <a:off x="374848" y="1844824"/>
          <a:ext cx="8229600" cy="4954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advTm="57854"/>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extBox 4">
            <a:extLst>
              <a:ext uri="{FF2B5EF4-FFF2-40B4-BE49-F238E27FC236}">
                <a16:creationId xmlns:a16="http://schemas.microsoft.com/office/drawing/2014/main" id="{47812543-515A-9434-C5A4-EF2EE06C0949}"/>
              </a:ext>
            </a:extLst>
          </p:cNvPr>
          <p:cNvGraphicFramePr/>
          <p:nvPr>
            <p:extLst>
              <p:ext uri="{D42A27DB-BD31-4B8C-83A1-F6EECF244321}">
                <p14:modId xmlns:p14="http://schemas.microsoft.com/office/powerpoint/2010/main" val="368909476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TextBox 12">
            <a:extLst>
              <a:ext uri="{FF2B5EF4-FFF2-40B4-BE49-F238E27FC236}">
                <a16:creationId xmlns:a16="http://schemas.microsoft.com/office/drawing/2014/main" id="{5FD129BE-DB36-DAD9-A7C7-BE671AB870C6}"/>
              </a:ext>
            </a:extLst>
          </p:cNvPr>
          <p:cNvGraphicFramePr/>
          <p:nvPr>
            <p:extLst>
              <p:ext uri="{D42A27DB-BD31-4B8C-83A1-F6EECF244321}">
                <p14:modId xmlns:p14="http://schemas.microsoft.com/office/powerpoint/2010/main" val="229766722"/>
              </p:ext>
            </p:extLst>
          </p:nvPr>
        </p:nvGraphicFramePr>
        <p:xfrm>
          <a:off x="2915817" y="1203450"/>
          <a:ext cx="5976664" cy="5609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7" name="Group 26">
            <a:extLst>
              <a:ext uri="{FF2B5EF4-FFF2-40B4-BE49-F238E27FC236}">
                <a16:creationId xmlns:a16="http://schemas.microsoft.com/office/drawing/2014/main" id="{E7802DAF-7DB7-BE4D-C3FE-D6E878E42439}"/>
              </a:ext>
            </a:extLst>
          </p:cNvPr>
          <p:cNvGrpSpPr/>
          <p:nvPr/>
        </p:nvGrpSpPr>
        <p:grpSpPr>
          <a:xfrm rot="10800000" flipV="1">
            <a:off x="251520" y="2780927"/>
            <a:ext cx="2520281" cy="1152128"/>
            <a:chOff x="0" y="231024"/>
            <a:chExt cx="4880645" cy="439188"/>
          </a:xfrm>
          <a:solidFill>
            <a:srgbClr val="990099"/>
          </a:solidFill>
        </p:grpSpPr>
        <p:sp>
          <p:nvSpPr>
            <p:cNvPr id="28" name="Rectangle: Rounded Corners 27">
              <a:extLst>
                <a:ext uri="{FF2B5EF4-FFF2-40B4-BE49-F238E27FC236}">
                  <a16:creationId xmlns:a16="http://schemas.microsoft.com/office/drawing/2014/main" id="{A4E36C5E-86BC-B474-3B07-3EF5513BCB90}"/>
                </a:ext>
              </a:extLst>
            </p:cNvPr>
            <p:cNvSpPr/>
            <p:nvPr/>
          </p:nvSpPr>
          <p:spPr>
            <a:xfrm>
              <a:off x="0" y="231024"/>
              <a:ext cx="4880645" cy="439188"/>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GB" sz="3200" b="1">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Rounded Corners 4">
              <a:extLst>
                <a:ext uri="{FF2B5EF4-FFF2-40B4-BE49-F238E27FC236}">
                  <a16:creationId xmlns:a16="http://schemas.microsoft.com/office/drawing/2014/main" id="{4EBF7B4B-AE63-EDD6-2A6D-22E99F53C023}"/>
                </a:ext>
              </a:extLst>
            </p:cNvPr>
            <p:cNvSpPr txBox="1"/>
            <p:nvPr/>
          </p:nvSpPr>
          <p:spPr>
            <a:xfrm>
              <a:off x="21439" y="252463"/>
              <a:ext cx="4837767" cy="39631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GB" b="1" kern="1200">
                  <a:latin typeface="Open Sans" panose="020B0606030504020204" pitchFamily="34" charset="0"/>
                  <a:ea typeface="Open Sans" panose="020B0606030504020204" pitchFamily="34" charset="0"/>
                  <a:cs typeface="Open Sans" panose="020B0606030504020204" pitchFamily="34" charset="0"/>
                </a:rPr>
                <a:t>SEMESTER I - Artsmethods Methodology and Theory Programme</a:t>
              </a:r>
              <a:endParaRPr lang="en-US" b="1" kern="1200">
                <a:latin typeface="Open Sans" panose="020B0606030504020204" pitchFamily="34" charset="0"/>
                <a:ea typeface="Open Sans" panose="020B0606030504020204" pitchFamily="34" charset="0"/>
                <a:cs typeface="Open Sans" panose="020B0606030504020204" pitchFamily="34" charset="0"/>
              </a:endParaRPr>
            </a:p>
          </p:txBody>
        </p:sp>
      </p:grpSp>
      <p:sp>
        <p:nvSpPr>
          <p:cNvPr id="35" name="TextBox 34">
            <a:extLst>
              <a:ext uri="{FF2B5EF4-FFF2-40B4-BE49-F238E27FC236}">
                <a16:creationId xmlns:a16="http://schemas.microsoft.com/office/drawing/2014/main" id="{A6EBC36B-4468-C1BC-5108-24BACD0EECEA}"/>
              </a:ext>
            </a:extLst>
          </p:cNvPr>
          <p:cNvSpPr txBox="1"/>
          <p:nvPr/>
        </p:nvSpPr>
        <p:spPr>
          <a:xfrm>
            <a:off x="323527" y="4509120"/>
            <a:ext cx="2376265" cy="2031325"/>
          </a:xfrm>
          <a:prstGeom prst="rect">
            <a:avLst/>
          </a:prstGeom>
          <a:noFill/>
        </p:spPr>
        <p:txBody>
          <a:bodyPr wrap="square">
            <a:spAutoFit/>
          </a:bodyPr>
          <a:lstStyle/>
          <a:p>
            <a:r>
              <a:rPr lang="en-GB" dirty="0">
                <a:solidFill>
                  <a:srgbClr val="6B1BA1"/>
                </a:solidFill>
                <a:hlinkClick r:id="rId7">
                  <a:extLst>
                    <a:ext uri="{A12FA001-AC4F-418D-AE19-62706E023703}">
                      <ahyp:hlinkClr xmlns:ahyp="http://schemas.microsoft.com/office/drawing/2018/hyperlinkcolor" val="tx"/>
                    </a:ext>
                  </a:extLst>
                </a:hlinkClick>
              </a:rPr>
              <a:t>Training Catalogue webpage:</a:t>
            </a:r>
          </a:p>
          <a:p>
            <a:endParaRPr lang="en-GB" dirty="0">
              <a:solidFill>
                <a:srgbClr val="467886"/>
              </a:solidFill>
              <a:hlinkClick r:id="rId7">
                <a:extLst>
                  <a:ext uri="{A12FA001-AC4F-418D-AE19-62706E023703}">
                    <ahyp:hlinkClr xmlns:ahyp="http://schemas.microsoft.com/office/drawing/2018/hyperlinkcolor" val="tx"/>
                  </a:ext>
                </a:extLst>
              </a:hlinkClick>
            </a:endParaRPr>
          </a:p>
          <a:p>
            <a:r>
              <a:rPr lang="en-GB" dirty="0">
                <a:solidFill>
                  <a:srgbClr val="6B1BA1"/>
                </a:solidFill>
                <a:hlinkClick r:id="rId7">
                  <a:extLst>
                    <a:ext uri="{A12FA001-AC4F-418D-AE19-62706E023703}">
                      <ahyp:hlinkClr xmlns:ahyp="http://schemas.microsoft.com/office/drawing/2018/hyperlinkcolor" val="tx"/>
                    </a:ext>
                  </a:extLst>
                </a:hlinkClick>
              </a:rPr>
              <a:t>https://shib.manchester.ac.uk/shibboleth-idp/profile/cas/login?execution=e2s1</a:t>
            </a:r>
            <a:r>
              <a:rPr lang="en-GB" dirty="0">
                <a:solidFill>
                  <a:srgbClr val="6B1BA1"/>
                </a:solidFill>
              </a:rPr>
              <a:t> </a:t>
            </a:r>
            <a:endParaRPr lang="en-GB" dirty="0">
              <a:solidFill>
                <a:srgbClr val="6B1BA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D496E94-11F6-E659-4697-C137E9B1A6D5}"/>
              </a:ext>
            </a:extLst>
          </p:cNvPr>
          <p:cNvSpPr>
            <a:spLocks noGrp="1"/>
          </p:cNvSpPr>
          <p:nvPr>
            <p:ph type="title"/>
          </p:nvPr>
        </p:nvSpPr>
        <p:spPr>
          <a:xfrm>
            <a:off x="628650" y="365126"/>
            <a:ext cx="7886700" cy="1325563"/>
          </a:xfrm>
        </p:spPr>
        <p:txBody>
          <a:bodyPr/>
          <a:lstStyle/>
          <a:p>
            <a:endParaRPr lang="en-US"/>
          </a:p>
        </p:txBody>
      </p:sp>
      <p:graphicFrame>
        <p:nvGraphicFramePr>
          <p:cNvPr id="8" name="TextBox 4">
            <a:extLst>
              <a:ext uri="{FF2B5EF4-FFF2-40B4-BE49-F238E27FC236}">
                <a16:creationId xmlns:a16="http://schemas.microsoft.com/office/drawing/2014/main" id="{5D1C8575-F255-33D9-80C5-BF6AFAAE7790}"/>
              </a:ext>
            </a:extLst>
          </p:cNvPr>
          <p:cNvGraphicFramePr/>
          <p:nvPr>
            <p:extLst>
              <p:ext uri="{D42A27DB-BD31-4B8C-83A1-F6EECF244321}">
                <p14:modId xmlns:p14="http://schemas.microsoft.com/office/powerpoint/2010/main" val="4130182167"/>
              </p:ext>
            </p:extLst>
          </p:nvPr>
        </p:nvGraphicFramePr>
        <p:xfrm>
          <a:off x="628650" y="1825625"/>
          <a:ext cx="8263830" cy="5032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E033EB0-FE11-0ECF-C73B-61B25AB4D01E}"/>
              </a:ext>
            </a:extLst>
          </p:cNvPr>
          <p:cNvSpPr>
            <a:spLocks noGrp="1"/>
          </p:cNvSpPr>
          <p:nvPr>
            <p:ph type="title"/>
          </p:nvPr>
        </p:nvSpPr>
        <p:spPr>
          <a:xfrm>
            <a:off x="628650" y="365126"/>
            <a:ext cx="7886700" cy="1325563"/>
          </a:xfrm>
        </p:spPr>
        <p:txBody>
          <a:bodyPr/>
          <a:lstStyle/>
          <a:p>
            <a:endParaRPr lang="en-US"/>
          </a:p>
        </p:txBody>
      </p:sp>
      <p:graphicFrame>
        <p:nvGraphicFramePr>
          <p:cNvPr id="9" name="TextBox 4">
            <a:extLst>
              <a:ext uri="{FF2B5EF4-FFF2-40B4-BE49-F238E27FC236}">
                <a16:creationId xmlns:a16="http://schemas.microsoft.com/office/drawing/2014/main" id="{45D0B531-6970-6BF1-D30F-C2A8DC5AB95F}"/>
              </a:ext>
            </a:extLst>
          </p:cNvPr>
          <p:cNvGraphicFramePr/>
          <p:nvPr>
            <p:extLst>
              <p:ext uri="{D42A27DB-BD31-4B8C-83A1-F6EECF244321}">
                <p14:modId xmlns:p14="http://schemas.microsoft.com/office/powerpoint/2010/main" val="1254794484"/>
              </p:ext>
            </p:extLst>
          </p:nvPr>
        </p:nvGraphicFramePr>
        <p:xfrm>
          <a:off x="628650" y="1700808"/>
          <a:ext cx="7886700" cy="5032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D350F30-B1EC-FF12-4C2D-E28BF2FB400F}"/>
              </a:ext>
            </a:extLst>
          </p:cNvPr>
          <p:cNvSpPr>
            <a:spLocks noGrp="1"/>
          </p:cNvSpPr>
          <p:nvPr>
            <p:ph type="title"/>
          </p:nvPr>
        </p:nvSpPr>
        <p:spPr>
          <a:xfrm>
            <a:off x="628650" y="365126"/>
            <a:ext cx="7886700" cy="1325563"/>
          </a:xfrm>
        </p:spPr>
        <p:txBody>
          <a:bodyPr/>
          <a:lstStyle/>
          <a:p>
            <a:endParaRPr lang="en-US"/>
          </a:p>
        </p:txBody>
      </p:sp>
      <p:graphicFrame>
        <p:nvGraphicFramePr>
          <p:cNvPr id="7" name="TextBox 4">
            <a:extLst>
              <a:ext uri="{FF2B5EF4-FFF2-40B4-BE49-F238E27FC236}">
                <a16:creationId xmlns:a16="http://schemas.microsoft.com/office/drawing/2014/main" id="{D290B3D8-9A1D-F786-7968-94895B55F006}"/>
              </a:ext>
            </a:extLst>
          </p:cNvPr>
          <p:cNvGraphicFramePr/>
          <p:nvPr>
            <p:extLst>
              <p:ext uri="{D42A27DB-BD31-4B8C-83A1-F6EECF244321}">
                <p14:modId xmlns:p14="http://schemas.microsoft.com/office/powerpoint/2010/main" val="850230101"/>
              </p:ext>
            </p:extLst>
          </p:nvPr>
        </p:nvGraphicFramePr>
        <p:xfrm>
          <a:off x="611560" y="1628800"/>
          <a:ext cx="7886700" cy="4915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AA0F2-0F9B-5422-263F-02D31917BBB7}"/>
            </a:ext>
          </a:extLst>
        </p:cNvPr>
        <p:cNvGrpSpPr/>
        <p:nvPr/>
      </p:nvGrpSpPr>
      <p:grpSpPr>
        <a:xfrm>
          <a:off x="0" y="0"/>
          <a:ext cx="0" cy="0"/>
          <a:chOff x="0" y="0"/>
          <a:chExt cx="0" cy="0"/>
        </a:xfrm>
      </p:grpSpPr>
      <p:sp>
        <p:nvSpPr>
          <p:cNvPr id="16" name="Title 1">
            <a:extLst>
              <a:ext uri="{FF2B5EF4-FFF2-40B4-BE49-F238E27FC236}">
                <a16:creationId xmlns:a16="http://schemas.microsoft.com/office/drawing/2014/main" id="{CF518FB4-5FDC-2A35-7771-A1E80EB4E094}"/>
              </a:ext>
            </a:extLst>
          </p:cNvPr>
          <p:cNvSpPr>
            <a:spLocks noGrp="1"/>
          </p:cNvSpPr>
          <p:nvPr>
            <p:ph type="title"/>
          </p:nvPr>
        </p:nvSpPr>
        <p:spPr>
          <a:xfrm>
            <a:off x="628650" y="365126"/>
            <a:ext cx="7886700" cy="1325563"/>
          </a:xfrm>
        </p:spPr>
        <p:txBody>
          <a:bodyPr/>
          <a:lstStyle/>
          <a:p>
            <a:endParaRPr lang="en-US"/>
          </a:p>
        </p:txBody>
      </p:sp>
      <p:graphicFrame>
        <p:nvGraphicFramePr>
          <p:cNvPr id="7" name="TextBox 4">
            <a:extLst>
              <a:ext uri="{FF2B5EF4-FFF2-40B4-BE49-F238E27FC236}">
                <a16:creationId xmlns:a16="http://schemas.microsoft.com/office/drawing/2014/main" id="{3A45AFA0-BDFA-F685-1850-B48EFFAE6358}"/>
              </a:ext>
            </a:extLst>
          </p:cNvPr>
          <p:cNvGraphicFramePr/>
          <p:nvPr>
            <p:extLst>
              <p:ext uri="{D42A27DB-BD31-4B8C-83A1-F6EECF244321}">
                <p14:modId xmlns:p14="http://schemas.microsoft.com/office/powerpoint/2010/main" val="3892268158"/>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4195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extBox 4">
            <a:extLst>
              <a:ext uri="{FF2B5EF4-FFF2-40B4-BE49-F238E27FC236}">
                <a16:creationId xmlns:a16="http://schemas.microsoft.com/office/drawing/2014/main" id="{D0042571-91A5-F677-AEE4-C594C16C5F9B}"/>
              </a:ext>
            </a:extLst>
          </p:cNvPr>
          <p:cNvGraphicFramePr/>
          <p:nvPr>
            <p:extLst>
              <p:ext uri="{D42A27DB-BD31-4B8C-83A1-F6EECF244321}">
                <p14:modId xmlns:p14="http://schemas.microsoft.com/office/powerpoint/2010/main" val="4267479997"/>
              </p:ext>
            </p:extLst>
          </p:nvPr>
        </p:nvGraphicFramePr>
        <p:xfrm>
          <a:off x="412626" y="1268760"/>
          <a:ext cx="8263830" cy="5517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341D1-E530-AE5A-D71F-B5DB00769B9C}"/>
            </a:ext>
          </a:extLst>
        </p:cNvPr>
        <p:cNvGrpSpPr/>
        <p:nvPr/>
      </p:nvGrpSpPr>
      <p:grpSpPr>
        <a:xfrm>
          <a:off x="0" y="0"/>
          <a:ext cx="0" cy="0"/>
          <a:chOff x="0" y="0"/>
          <a:chExt cx="0" cy="0"/>
        </a:xfrm>
      </p:grpSpPr>
      <p:graphicFrame>
        <p:nvGraphicFramePr>
          <p:cNvPr id="7" name="TextBox 4">
            <a:extLst>
              <a:ext uri="{FF2B5EF4-FFF2-40B4-BE49-F238E27FC236}">
                <a16:creationId xmlns:a16="http://schemas.microsoft.com/office/drawing/2014/main" id="{9B5507A5-782C-D828-6D25-4285952E7620}"/>
              </a:ext>
            </a:extLst>
          </p:cNvPr>
          <p:cNvGraphicFramePr/>
          <p:nvPr>
            <p:extLst>
              <p:ext uri="{D42A27DB-BD31-4B8C-83A1-F6EECF244321}">
                <p14:modId xmlns:p14="http://schemas.microsoft.com/office/powerpoint/2010/main" val="1626306464"/>
              </p:ext>
            </p:extLst>
          </p:nvPr>
        </p:nvGraphicFramePr>
        <p:xfrm>
          <a:off x="611560" y="1177553"/>
          <a:ext cx="8136904" cy="5563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4626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extBox 4">
            <a:extLst>
              <a:ext uri="{FF2B5EF4-FFF2-40B4-BE49-F238E27FC236}">
                <a16:creationId xmlns:a16="http://schemas.microsoft.com/office/drawing/2014/main" id="{7F8F4151-6A2B-E97A-AA5E-4C7546B7E3DB}"/>
              </a:ext>
            </a:extLst>
          </p:cNvPr>
          <p:cNvGraphicFramePr/>
          <p:nvPr>
            <p:extLst>
              <p:ext uri="{D42A27DB-BD31-4B8C-83A1-F6EECF244321}">
                <p14:modId xmlns:p14="http://schemas.microsoft.com/office/powerpoint/2010/main" val="2171799675"/>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17368</TotalTime>
  <Words>1016</Words>
  <Application>Microsoft Macintosh PowerPoint</Application>
  <PresentationFormat>On-screen Show (4:3)</PresentationFormat>
  <Paragraphs>91</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Arial</vt:lpstr>
      <vt:lpstr>Calibri</vt:lpstr>
      <vt:lpstr>Open Sans</vt:lpstr>
      <vt:lpstr>Wingdings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TEXTUAL ANALYSIS</dc:title>
  <dc:creator>mfcxdma2</dc:creator>
  <cp:lastModifiedBy>Joseph McGonagle</cp:lastModifiedBy>
  <cp:revision>531</cp:revision>
  <dcterms:created xsi:type="dcterms:W3CDTF">2012-10-10T09:40:35Z</dcterms:created>
  <dcterms:modified xsi:type="dcterms:W3CDTF">2026-09-25T08:30:42Z</dcterms:modified>
</cp:coreProperties>
</file>