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4"/>
  </p:sldMasterIdLst>
  <p:notesMasterIdLst>
    <p:notesMasterId r:id="rId18"/>
  </p:notesMasterIdLst>
  <p:sldIdLst>
    <p:sldId id="757" r:id="rId5"/>
    <p:sldId id="793" r:id="rId6"/>
    <p:sldId id="267" r:id="rId7"/>
    <p:sldId id="784" r:id="rId8"/>
    <p:sldId id="257" r:id="rId9"/>
    <p:sldId id="785" r:id="rId10"/>
    <p:sldId id="791" r:id="rId11"/>
    <p:sldId id="786" r:id="rId12"/>
    <p:sldId id="787" r:id="rId13"/>
    <p:sldId id="788" r:id="rId14"/>
    <p:sldId id="789" r:id="rId15"/>
    <p:sldId id="790" r:id="rId16"/>
    <p:sldId id="794" r:id="rId17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3" autoAdjust="0"/>
    <p:restoredTop sz="90411" autoAdjust="0"/>
  </p:normalViewPr>
  <p:slideViewPr>
    <p:cSldViewPr>
      <p:cViewPr varScale="1">
        <p:scale>
          <a:sx n="101" d="100"/>
          <a:sy n="101" d="100"/>
        </p:scale>
        <p:origin x="264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106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CCAEB-7496-4C12-9A08-526B0D813A46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8D4E6-F64F-4999-AC2A-A008E685C04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2246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8D4E6-F64F-4999-AC2A-A008E685C045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5169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79DD-BA53-384A-A8D0-8306FC38EA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E115-65C2-0C45-BA8B-7356CF42C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551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79DD-BA53-384A-A8D0-8306FC38EA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E115-65C2-0C45-BA8B-7356CF42C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36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79DD-BA53-384A-A8D0-8306FC38EA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E115-65C2-0C45-BA8B-7356CF42C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373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79DD-BA53-384A-A8D0-8306FC38EA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E115-65C2-0C45-BA8B-7356CF42C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75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79DD-BA53-384A-A8D0-8306FC38EA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E115-65C2-0C45-BA8B-7356CF42C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129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79DD-BA53-384A-A8D0-8306FC38EA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E115-65C2-0C45-BA8B-7356CF42C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583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79DD-BA53-384A-A8D0-8306FC38EA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E115-65C2-0C45-BA8B-7356CF42C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81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79DD-BA53-384A-A8D0-8306FC38EA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E115-65C2-0C45-BA8B-7356CF42C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95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79DD-BA53-384A-A8D0-8306FC38EA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E115-65C2-0C45-BA8B-7356CF42C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52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79DD-BA53-384A-A8D0-8306FC38EA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E115-65C2-0C45-BA8B-7356CF42C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239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C79DD-BA53-384A-A8D0-8306FC38EA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E115-65C2-0C45-BA8B-7356CF42C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370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6A6FE-9F56-40E5-BBA6-0B630FE22B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582" y="560991"/>
            <a:ext cx="10762332" cy="1004057"/>
          </a:xfrm>
        </p:spPr>
        <p:txBody>
          <a:bodyPr anchor="b">
            <a:normAutofit/>
          </a:bodyPr>
          <a:lstStyle>
            <a:lvl1pPr algn="l">
              <a:defRPr sz="50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F1E879-9DF7-4DA7-85AC-CB56A8C099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582" y="1810870"/>
            <a:ext cx="10631706" cy="471667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31365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006BC-654D-4398-BB52-44965C9C13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73231" y="5942541"/>
            <a:ext cx="2743200" cy="153135"/>
          </a:xfrm>
        </p:spPr>
        <p:txBody>
          <a:bodyPr/>
          <a:lstStyle>
            <a:lvl1pPr>
              <a:defRPr>
                <a:solidFill>
                  <a:srgbClr val="4C1959"/>
                </a:solidFill>
              </a:defRPr>
            </a:lvl1pPr>
          </a:lstStyle>
          <a:p>
            <a:fld id="{9EC83871-7464-427B-B6D7-A5E8F38202AB}" type="datetime1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33390-B4DE-4B11-A7FB-79925DE8D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C1959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73001-7276-491C-9F48-01FA5E719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C1959"/>
                </a:solidFill>
              </a:defRPr>
            </a:lvl1pPr>
          </a:lstStyle>
          <a:p>
            <a:fld id="{AF24F759-2890-4717-B1AF-E04CADEEA4E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1986FB-BF6D-4B98-ACDD-AD2C255FA969}"/>
              </a:ext>
            </a:extLst>
          </p:cNvPr>
          <p:cNvCxnSpPr/>
          <p:nvPr userDrawn="1"/>
        </p:nvCxnSpPr>
        <p:spPr>
          <a:xfrm>
            <a:off x="930604" y="1640756"/>
            <a:ext cx="3739896" cy="0"/>
          </a:xfrm>
          <a:prstGeom prst="line">
            <a:avLst/>
          </a:prstGeom>
          <a:ln w="7239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BED13A07-F0A8-43F7-B682-245A3F0AE53C}"/>
              </a:ext>
            </a:extLst>
          </p:cNvPr>
          <p:cNvCxnSpPr>
            <a:cxnSpLocks/>
          </p:cNvCxnSpPr>
          <p:nvPr userDrawn="1"/>
        </p:nvCxnSpPr>
        <p:spPr>
          <a:xfrm>
            <a:off x="506061" y="3437723"/>
            <a:ext cx="11220501" cy="0"/>
          </a:xfrm>
          <a:prstGeom prst="line">
            <a:avLst/>
          </a:prstGeom>
          <a:ln w="7239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Oval 118">
            <a:extLst>
              <a:ext uri="{FF2B5EF4-FFF2-40B4-BE49-F238E27FC236}">
                <a16:creationId xmlns:a16="http://schemas.microsoft.com/office/drawing/2014/main" id="{5626E3A0-4546-4CF6-A4F2-DEF7D1CD1FF9}"/>
              </a:ext>
            </a:extLst>
          </p:cNvPr>
          <p:cNvSpPr/>
          <p:nvPr userDrawn="1"/>
        </p:nvSpPr>
        <p:spPr>
          <a:xfrm>
            <a:off x="1425686" y="2806787"/>
            <a:ext cx="1261872" cy="1261872"/>
          </a:xfrm>
          <a:prstGeom prst="ellipse">
            <a:avLst/>
          </a:prstGeom>
          <a:solidFill>
            <a:srgbClr val="7F6CA1"/>
          </a:solidFill>
          <a:ln w="7239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7E2518BE-4FE7-462F-896E-F7A1045CBC7F}"/>
              </a:ext>
            </a:extLst>
          </p:cNvPr>
          <p:cNvSpPr/>
          <p:nvPr userDrawn="1"/>
        </p:nvSpPr>
        <p:spPr>
          <a:xfrm>
            <a:off x="9485991" y="2806787"/>
            <a:ext cx="1261872" cy="1261872"/>
          </a:xfrm>
          <a:prstGeom prst="ellipse">
            <a:avLst/>
          </a:prstGeom>
          <a:solidFill>
            <a:srgbClr val="7F6CA1"/>
          </a:solidFill>
          <a:ln w="7239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D13B079D-42A1-4B9D-A7F1-282A0DD6008D}"/>
              </a:ext>
            </a:extLst>
          </p:cNvPr>
          <p:cNvSpPr/>
          <p:nvPr userDrawn="1"/>
        </p:nvSpPr>
        <p:spPr>
          <a:xfrm>
            <a:off x="3447869" y="2806787"/>
            <a:ext cx="1261872" cy="1261872"/>
          </a:xfrm>
          <a:prstGeom prst="ellipse">
            <a:avLst/>
          </a:prstGeom>
          <a:solidFill>
            <a:srgbClr val="7F6CA1"/>
          </a:solidFill>
          <a:ln w="7239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5265D1BF-A6B7-4058-A96A-F0F1C76D8517}"/>
              </a:ext>
            </a:extLst>
          </p:cNvPr>
          <p:cNvSpPr/>
          <p:nvPr userDrawn="1"/>
        </p:nvSpPr>
        <p:spPr>
          <a:xfrm>
            <a:off x="5460576" y="2806787"/>
            <a:ext cx="1261872" cy="1261872"/>
          </a:xfrm>
          <a:prstGeom prst="ellipse">
            <a:avLst/>
          </a:prstGeom>
          <a:solidFill>
            <a:srgbClr val="7F6CA1"/>
          </a:solidFill>
          <a:ln w="7239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0A1987E3-E256-4CF7-9FE6-0446D4E40179}"/>
              </a:ext>
            </a:extLst>
          </p:cNvPr>
          <p:cNvSpPr/>
          <p:nvPr userDrawn="1"/>
        </p:nvSpPr>
        <p:spPr>
          <a:xfrm>
            <a:off x="7473283" y="2806787"/>
            <a:ext cx="1261872" cy="1261872"/>
          </a:xfrm>
          <a:prstGeom prst="ellipse">
            <a:avLst/>
          </a:prstGeom>
          <a:solidFill>
            <a:srgbClr val="7F6CA1"/>
          </a:solidFill>
          <a:ln w="7239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Text Placeholder 45">
            <a:extLst>
              <a:ext uri="{FF2B5EF4-FFF2-40B4-BE49-F238E27FC236}">
                <a16:creationId xmlns:a16="http://schemas.microsoft.com/office/drawing/2014/main" id="{62F3EA0C-FA8C-40D1-9BE6-30DACB1AB5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6622" y="3121173"/>
            <a:ext cx="1260000" cy="593725"/>
          </a:xfrm>
        </p:spPr>
        <p:txBody>
          <a:bodyPr anchor="b" anchorCtr="0"/>
          <a:lstStyle>
            <a:lvl1pPr marL="0" indent="0" algn="ctr">
              <a:buNone/>
              <a:defRPr lang="ru-RU" sz="3000" b="1" i="0" kern="120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126" name="Text Placeholder 47">
            <a:extLst>
              <a:ext uri="{FF2B5EF4-FFF2-40B4-BE49-F238E27FC236}">
                <a16:creationId xmlns:a16="http://schemas.microsoft.com/office/drawing/2014/main" id="{B62F6384-D912-4754-AC82-81F6ED586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26622" y="3587675"/>
            <a:ext cx="1260000" cy="243215"/>
          </a:xfrm>
        </p:spPr>
        <p:txBody>
          <a:bodyPr>
            <a:noAutofit/>
          </a:bodyPr>
          <a:lstStyle>
            <a:lvl1pPr marL="0" indent="0" algn="ctr">
              <a:buNone/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b="0" i="1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Month</a:t>
            </a:r>
            <a:endParaRPr lang="ru-RU" dirty="0"/>
          </a:p>
        </p:txBody>
      </p:sp>
      <p:sp>
        <p:nvSpPr>
          <p:cNvPr id="127" name="Text Placeholder 45">
            <a:extLst>
              <a:ext uri="{FF2B5EF4-FFF2-40B4-BE49-F238E27FC236}">
                <a16:creationId xmlns:a16="http://schemas.microsoft.com/office/drawing/2014/main" id="{E4557023-E1DB-4099-92BE-5DD6EDC0A5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6927" y="3121173"/>
            <a:ext cx="1260000" cy="593725"/>
          </a:xfrm>
        </p:spPr>
        <p:txBody>
          <a:bodyPr anchor="b" anchorCtr="0"/>
          <a:lstStyle>
            <a:lvl1pPr marL="0" indent="0" algn="ctr">
              <a:buNone/>
              <a:defRPr lang="ru-RU" sz="3000" b="1" i="0" kern="120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128" name="Text Placeholder 47">
            <a:extLst>
              <a:ext uri="{FF2B5EF4-FFF2-40B4-BE49-F238E27FC236}">
                <a16:creationId xmlns:a16="http://schemas.microsoft.com/office/drawing/2014/main" id="{1394A278-B5EB-4D0C-B858-6C4854D605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86927" y="3587675"/>
            <a:ext cx="1260000" cy="243215"/>
          </a:xfrm>
        </p:spPr>
        <p:txBody>
          <a:bodyPr>
            <a:noAutofit/>
          </a:bodyPr>
          <a:lstStyle>
            <a:lvl1pPr marL="0" indent="0" algn="ctr">
              <a:buNone/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b="0" i="1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Month</a:t>
            </a:r>
            <a:endParaRPr lang="ru-RU" dirty="0"/>
          </a:p>
        </p:txBody>
      </p:sp>
      <p:sp>
        <p:nvSpPr>
          <p:cNvPr id="129" name="Text Placeholder 45">
            <a:extLst>
              <a:ext uri="{FF2B5EF4-FFF2-40B4-BE49-F238E27FC236}">
                <a16:creationId xmlns:a16="http://schemas.microsoft.com/office/drawing/2014/main" id="{9A0EBBF7-4D6F-4416-9A72-43656E408A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41698" y="3121173"/>
            <a:ext cx="1260000" cy="593725"/>
          </a:xfrm>
        </p:spPr>
        <p:txBody>
          <a:bodyPr anchor="b" anchorCtr="0"/>
          <a:lstStyle>
            <a:lvl1pPr marL="0" indent="0" algn="ctr">
              <a:buNone/>
              <a:defRPr lang="ru-RU" sz="3000" b="1" i="0" kern="120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130" name="Text Placeholder 47">
            <a:extLst>
              <a:ext uri="{FF2B5EF4-FFF2-40B4-BE49-F238E27FC236}">
                <a16:creationId xmlns:a16="http://schemas.microsoft.com/office/drawing/2014/main" id="{E1D2E97C-7283-4D56-B845-31416A53E3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41698" y="3587675"/>
            <a:ext cx="1260000" cy="243215"/>
          </a:xfrm>
        </p:spPr>
        <p:txBody>
          <a:bodyPr>
            <a:noAutofit/>
          </a:bodyPr>
          <a:lstStyle>
            <a:lvl1pPr marL="0" indent="0" algn="ctr">
              <a:buNone/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b="0" i="1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Month</a:t>
            </a:r>
            <a:endParaRPr lang="ru-RU" dirty="0"/>
          </a:p>
        </p:txBody>
      </p:sp>
      <p:sp>
        <p:nvSpPr>
          <p:cNvPr id="131" name="Text Placeholder 45">
            <a:extLst>
              <a:ext uri="{FF2B5EF4-FFF2-40B4-BE49-F238E27FC236}">
                <a16:creationId xmlns:a16="http://schemas.microsoft.com/office/drawing/2014/main" id="{C7FAD635-CC52-4D35-948F-3C282B8B1DC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56774" y="3121173"/>
            <a:ext cx="1260000" cy="593725"/>
          </a:xfrm>
        </p:spPr>
        <p:txBody>
          <a:bodyPr anchor="b" anchorCtr="0"/>
          <a:lstStyle>
            <a:lvl1pPr marL="0" indent="0" algn="ctr">
              <a:buNone/>
              <a:defRPr lang="ru-RU" sz="3000" b="1" i="0" kern="120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132" name="Text Placeholder 47">
            <a:extLst>
              <a:ext uri="{FF2B5EF4-FFF2-40B4-BE49-F238E27FC236}">
                <a16:creationId xmlns:a16="http://schemas.microsoft.com/office/drawing/2014/main" id="{03B8B604-1193-4627-A082-F0D9A605422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56774" y="3587675"/>
            <a:ext cx="1260000" cy="243215"/>
          </a:xfrm>
        </p:spPr>
        <p:txBody>
          <a:bodyPr>
            <a:noAutofit/>
          </a:bodyPr>
          <a:lstStyle>
            <a:lvl1pPr marL="0" indent="0" algn="ctr">
              <a:buNone/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b="0" i="1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Month</a:t>
            </a:r>
            <a:endParaRPr lang="ru-RU" dirty="0"/>
          </a:p>
        </p:txBody>
      </p:sp>
      <p:sp>
        <p:nvSpPr>
          <p:cNvPr id="133" name="Text Placeholder 45">
            <a:extLst>
              <a:ext uri="{FF2B5EF4-FFF2-40B4-BE49-F238E27FC236}">
                <a16:creationId xmlns:a16="http://schemas.microsoft.com/office/drawing/2014/main" id="{BCD8CA83-EDAF-4BB0-B4B2-ACB5B3FABA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71850" y="3121173"/>
            <a:ext cx="1260000" cy="593725"/>
          </a:xfrm>
        </p:spPr>
        <p:txBody>
          <a:bodyPr anchor="b" anchorCtr="0"/>
          <a:lstStyle>
            <a:lvl1pPr marL="0" indent="0" algn="ctr">
              <a:buNone/>
              <a:defRPr lang="ru-RU" sz="3000" b="1" i="0" kern="120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134" name="Text Placeholder 47">
            <a:extLst>
              <a:ext uri="{FF2B5EF4-FFF2-40B4-BE49-F238E27FC236}">
                <a16:creationId xmlns:a16="http://schemas.microsoft.com/office/drawing/2014/main" id="{9E430891-2780-4B5A-85BC-72B8844790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71850" y="3587675"/>
            <a:ext cx="1260000" cy="243215"/>
          </a:xfrm>
        </p:spPr>
        <p:txBody>
          <a:bodyPr>
            <a:noAutofit/>
          </a:bodyPr>
          <a:lstStyle>
            <a:lvl1pPr marL="0" indent="0" algn="ctr">
              <a:buNone/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b="0" i="1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b="0" i="1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Month</a:t>
            </a:r>
            <a:endParaRPr lang="ru-RU" dirty="0"/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AA3E97EF-FE6B-480C-959B-7280D4585FF1}"/>
              </a:ext>
            </a:extLst>
          </p:cNvPr>
          <p:cNvCxnSpPr/>
          <p:nvPr userDrawn="1"/>
        </p:nvCxnSpPr>
        <p:spPr>
          <a:xfrm>
            <a:off x="1327206" y="4723438"/>
            <a:ext cx="1463040" cy="0"/>
          </a:xfrm>
          <a:prstGeom prst="line">
            <a:avLst/>
          </a:prstGeom>
          <a:ln w="18034"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0F3B62EE-A564-46ED-B447-638921DB62E8}"/>
              </a:ext>
            </a:extLst>
          </p:cNvPr>
          <p:cNvCxnSpPr/>
          <p:nvPr userDrawn="1"/>
        </p:nvCxnSpPr>
        <p:spPr>
          <a:xfrm>
            <a:off x="9389110" y="4720097"/>
            <a:ext cx="1463040" cy="0"/>
          </a:xfrm>
          <a:prstGeom prst="line">
            <a:avLst/>
          </a:prstGeom>
          <a:ln w="18034"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ED3A1797-7173-43F0-96BB-5B2509B07D40}"/>
              </a:ext>
            </a:extLst>
          </p:cNvPr>
          <p:cNvCxnSpPr/>
          <p:nvPr userDrawn="1"/>
        </p:nvCxnSpPr>
        <p:spPr>
          <a:xfrm>
            <a:off x="3342682" y="4720097"/>
            <a:ext cx="1463040" cy="0"/>
          </a:xfrm>
          <a:prstGeom prst="line">
            <a:avLst/>
          </a:prstGeom>
          <a:ln w="18034"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8F57D6FD-153E-4271-A26B-6B7B47B56BC4}"/>
              </a:ext>
            </a:extLst>
          </p:cNvPr>
          <p:cNvCxnSpPr/>
          <p:nvPr userDrawn="1"/>
        </p:nvCxnSpPr>
        <p:spPr>
          <a:xfrm>
            <a:off x="5358158" y="4720097"/>
            <a:ext cx="1463040" cy="0"/>
          </a:xfrm>
          <a:prstGeom prst="line">
            <a:avLst/>
          </a:prstGeom>
          <a:ln w="18034"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2DECBFAE-DE37-481F-AC90-D235D81CA640}"/>
              </a:ext>
            </a:extLst>
          </p:cNvPr>
          <p:cNvCxnSpPr/>
          <p:nvPr userDrawn="1"/>
        </p:nvCxnSpPr>
        <p:spPr>
          <a:xfrm>
            <a:off x="7373634" y="4719186"/>
            <a:ext cx="1463040" cy="0"/>
          </a:xfrm>
          <a:prstGeom prst="line">
            <a:avLst/>
          </a:prstGeom>
          <a:ln w="18034">
            <a:solidFill>
              <a:schemeClr val="accent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Picture Placeholder 60">
            <a:extLst>
              <a:ext uri="{FF2B5EF4-FFF2-40B4-BE49-F238E27FC236}">
                <a16:creationId xmlns:a16="http://schemas.microsoft.com/office/drawing/2014/main" id="{AC1E6DBA-4961-406D-AC16-A1FBE347F6B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564650" y="869401"/>
            <a:ext cx="969264" cy="969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52" name="Text Placeholder 150">
            <a:extLst>
              <a:ext uri="{FF2B5EF4-FFF2-40B4-BE49-F238E27FC236}">
                <a16:creationId xmlns:a16="http://schemas.microsoft.com/office/drawing/2014/main" id="{AF955F46-550D-4FBD-949A-CAB1780A818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21726" y="4789893"/>
            <a:ext cx="1674000" cy="1151441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5" name="Text Placeholder 153">
            <a:extLst>
              <a:ext uri="{FF2B5EF4-FFF2-40B4-BE49-F238E27FC236}">
                <a16:creationId xmlns:a16="http://schemas.microsoft.com/office/drawing/2014/main" id="{7EA772E2-9F56-4EFF-9C41-27E673E9051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48994" y="4174899"/>
            <a:ext cx="1800000" cy="581767"/>
          </a:xfrm>
        </p:spPr>
        <p:txBody>
          <a:bodyPr>
            <a:noAutofit/>
          </a:bodyPr>
          <a:lstStyle>
            <a:lvl1pPr marL="0" indent="0" algn="ctr">
              <a:buNone/>
              <a:defRPr sz="2500" b="1" i="0">
                <a:solidFill>
                  <a:srgbClr val="313650"/>
                </a:solidFill>
                <a:latin typeface="+mj-lt"/>
              </a:defRPr>
            </a:lvl1pPr>
            <a:lvl2pPr marL="457200" indent="0" algn="ctr">
              <a:buNone/>
              <a:defRPr sz="3000">
                <a:latin typeface="+mj-lt"/>
              </a:defRPr>
            </a:lvl2pPr>
            <a:lvl3pPr marL="914400" indent="0" algn="ctr">
              <a:buNone/>
              <a:defRPr sz="3000">
                <a:latin typeface="+mj-lt"/>
              </a:defRPr>
            </a:lvl3pPr>
            <a:lvl4pPr marL="1371600" indent="0" algn="ctr">
              <a:buNone/>
              <a:defRPr sz="3000">
                <a:latin typeface="+mj-lt"/>
              </a:defRPr>
            </a:lvl4pPr>
            <a:lvl5pPr marL="1828800" indent="0" algn="ctr">
              <a:buNone/>
              <a:defRPr sz="3000">
                <a:latin typeface="+mj-lt"/>
              </a:defRPr>
            </a:lvl5pPr>
          </a:lstStyle>
          <a:p>
            <a:pPr lvl="0"/>
            <a:r>
              <a:rPr lang="en-US" dirty="0"/>
              <a:t>Step 1</a:t>
            </a:r>
            <a:endParaRPr lang="ru-RU" dirty="0"/>
          </a:p>
        </p:txBody>
      </p:sp>
      <p:sp>
        <p:nvSpPr>
          <p:cNvPr id="156" name="Text Placeholder 150">
            <a:extLst>
              <a:ext uri="{FF2B5EF4-FFF2-40B4-BE49-F238E27FC236}">
                <a16:creationId xmlns:a16="http://schemas.microsoft.com/office/drawing/2014/main" id="{9E3D3168-A898-4150-AF7E-862B31691E1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285235" y="4789893"/>
            <a:ext cx="1674000" cy="1151441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7" name="Text Placeholder 153">
            <a:extLst>
              <a:ext uri="{FF2B5EF4-FFF2-40B4-BE49-F238E27FC236}">
                <a16:creationId xmlns:a16="http://schemas.microsoft.com/office/drawing/2014/main" id="{BA9C2567-2AF9-4A73-8B7C-5B63B5C2B63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17698" y="4174899"/>
            <a:ext cx="1800000" cy="581767"/>
          </a:xfrm>
        </p:spPr>
        <p:txBody>
          <a:bodyPr>
            <a:noAutofit/>
          </a:bodyPr>
          <a:lstStyle>
            <a:lvl1pPr marL="0" indent="0" algn="ctr">
              <a:buNone/>
              <a:defRPr sz="2500" b="1" i="0">
                <a:solidFill>
                  <a:srgbClr val="313650"/>
                </a:solidFill>
                <a:latin typeface="+mj-lt"/>
              </a:defRPr>
            </a:lvl1pPr>
            <a:lvl2pPr marL="457200" indent="0" algn="ctr">
              <a:buNone/>
              <a:defRPr sz="3000">
                <a:latin typeface="+mj-lt"/>
              </a:defRPr>
            </a:lvl2pPr>
            <a:lvl3pPr marL="914400" indent="0" algn="ctr">
              <a:buNone/>
              <a:defRPr sz="3000">
                <a:latin typeface="+mj-lt"/>
              </a:defRPr>
            </a:lvl3pPr>
            <a:lvl4pPr marL="1371600" indent="0" algn="ctr">
              <a:buNone/>
              <a:defRPr sz="3000">
                <a:latin typeface="+mj-lt"/>
              </a:defRPr>
            </a:lvl4pPr>
            <a:lvl5pPr marL="1828800" indent="0" algn="ctr">
              <a:buNone/>
              <a:defRPr sz="3000">
                <a:latin typeface="+mj-lt"/>
              </a:defRPr>
            </a:lvl5pPr>
          </a:lstStyle>
          <a:p>
            <a:pPr lvl="0"/>
            <a:r>
              <a:rPr lang="en-US" dirty="0"/>
              <a:t>Step 5</a:t>
            </a:r>
            <a:endParaRPr lang="ru-RU" dirty="0"/>
          </a:p>
        </p:txBody>
      </p:sp>
      <p:sp>
        <p:nvSpPr>
          <p:cNvPr id="158" name="Text Placeholder 150">
            <a:extLst>
              <a:ext uri="{FF2B5EF4-FFF2-40B4-BE49-F238E27FC236}">
                <a16:creationId xmlns:a16="http://schemas.microsoft.com/office/drawing/2014/main" id="{DA2B3D14-3067-45E6-9BBE-133B7365D72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237603" y="4789893"/>
            <a:ext cx="1674000" cy="1151441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9" name="Text Placeholder 153">
            <a:extLst>
              <a:ext uri="{FF2B5EF4-FFF2-40B4-BE49-F238E27FC236}">
                <a16:creationId xmlns:a16="http://schemas.microsoft.com/office/drawing/2014/main" id="{AD3DE571-16BA-4C29-B339-2DE7A54C115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166170" y="4174899"/>
            <a:ext cx="1800000" cy="581767"/>
          </a:xfrm>
        </p:spPr>
        <p:txBody>
          <a:bodyPr>
            <a:noAutofit/>
          </a:bodyPr>
          <a:lstStyle>
            <a:lvl1pPr marL="0" indent="0" algn="ctr">
              <a:buNone/>
              <a:defRPr sz="2500" b="1" i="0">
                <a:solidFill>
                  <a:srgbClr val="313650"/>
                </a:solidFill>
                <a:latin typeface="+mj-lt"/>
              </a:defRPr>
            </a:lvl1pPr>
            <a:lvl2pPr marL="457200" indent="0" algn="ctr">
              <a:buNone/>
              <a:defRPr sz="3000">
                <a:latin typeface="+mj-lt"/>
              </a:defRPr>
            </a:lvl2pPr>
            <a:lvl3pPr marL="914400" indent="0" algn="ctr">
              <a:buNone/>
              <a:defRPr sz="3000">
                <a:latin typeface="+mj-lt"/>
              </a:defRPr>
            </a:lvl3pPr>
            <a:lvl4pPr marL="1371600" indent="0" algn="ctr">
              <a:buNone/>
              <a:defRPr sz="3000">
                <a:latin typeface="+mj-lt"/>
              </a:defRPr>
            </a:lvl4pPr>
            <a:lvl5pPr marL="1828800" indent="0" algn="ctr">
              <a:buNone/>
              <a:defRPr sz="3000">
                <a:latin typeface="+mj-lt"/>
              </a:defRPr>
            </a:lvl5pPr>
          </a:lstStyle>
          <a:p>
            <a:pPr lvl="0"/>
            <a:r>
              <a:rPr lang="en-US" dirty="0"/>
              <a:t>Step 2</a:t>
            </a:r>
            <a:endParaRPr lang="ru-RU" dirty="0"/>
          </a:p>
        </p:txBody>
      </p:sp>
      <p:sp>
        <p:nvSpPr>
          <p:cNvPr id="160" name="Text Placeholder 150">
            <a:extLst>
              <a:ext uri="{FF2B5EF4-FFF2-40B4-BE49-F238E27FC236}">
                <a16:creationId xmlns:a16="http://schemas.microsoft.com/office/drawing/2014/main" id="{D9FE4127-9BA3-4B00-9BBC-67A05E58DA7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253480" y="4789893"/>
            <a:ext cx="1674000" cy="1151441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1" name="Text Placeholder 153">
            <a:extLst>
              <a:ext uri="{FF2B5EF4-FFF2-40B4-BE49-F238E27FC236}">
                <a16:creationId xmlns:a16="http://schemas.microsoft.com/office/drawing/2014/main" id="{88D6F3B6-2D7F-49D3-96A4-AA7B23F2A64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83346" y="4174899"/>
            <a:ext cx="1800000" cy="581767"/>
          </a:xfrm>
        </p:spPr>
        <p:txBody>
          <a:bodyPr>
            <a:noAutofit/>
          </a:bodyPr>
          <a:lstStyle>
            <a:lvl1pPr marL="0" indent="0" algn="ctr">
              <a:buNone/>
              <a:defRPr sz="2500" b="1" i="0">
                <a:solidFill>
                  <a:srgbClr val="313650"/>
                </a:solidFill>
                <a:latin typeface="+mj-lt"/>
              </a:defRPr>
            </a:lvl1pPr>
            <a:lvl2pPr marL="457200" indent="0" algn="ctr">
              <a:buNone/>
              <a:defRPr sz="3000">
                <a:latin typeface="+mj-lt"/>
              </a:defRPr>
            </a:lvl2pPr>
            <a:lvl3pPr marL="914400" indent="0" algn="ctr">
              <a:buNone/>
              <a:defRPr sz="3000">
                <a:latin typeface="+mj-lt"/>
              </a:defRPr>
            </a:lvl3pPr>
            <a:lvl4pPr marL="1371600" indent="0" algn="ctr">
              <a:buNone/>
              <a:defRPr sz="3000">
                <a:latin typeface="+mj-lt"/>
              </a:defRPr>
            </a:lvl4pPr>
            <a:lvl5pPr marL="1828800" indent="0" algn="ctr">
              <a:buNone/>
              <a:defRPr sz="3000">
                <a:latin typeface="+mj-lt"/>
              </a:defRPr>
            </a:lvl5pPr>
          </a:lstStyle>
          <a:p>
            <a:pPr lvl="0"/>
            <a:r>
              <a:rPr lang="en-US" dirty="0"/>
              <a:t>Step 3</a:t>
            </a:r>
            <a:endParaRPr lang="ru-RU" dirty="0"/>
          </a:p>
        </p:txBody>
      </p:sp>
      <p:sp>
        <p:nvSpPr>
          <p:cNvPr id="162" name="Text Placeholder 150">
            <a:extLst>
              <a:ext uri="{FF2B5EF4-FFF2-40B4-BE49-F238E27FC236}">
                <a16:creationId xmlns:a16="http://schemas.microsoft.com/office/drawing/2014/main" id="{E6DF83B4-F73A-46B0-BC1D-074BF03B3B8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269357" y="4789893"/>
            <a:ext cx="1674000" cy="1151441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3" name="Text Placeholder 153">
            <a:extLst>
              <a:ext uri="{FF2B5EF4-FFF2-40B4-BE49-F238E27FC236}">
                <a16:creationId xmlns:a16="http://schemas.microsoft.com/office/drawing/2014/main" id="{45821A5A-E756-4A87-B0C8-A23317B4EFF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00522" y="4174899"/>
            <a:ext cx="1800000" cy="581767"/>
          </a:xfrm>
        </p:spPr>
        <p:txBody>
          <a:bodyPr>
            <a:noAutofit/>
          </a:bodyPr>
          <a:lstStyle>
            <a:lvl1pPr marL="0" indent="0" algn="ctr">
              <a:buNone/>
              <a:defRPr sz="2500" b="1" i="0">
                <a:solidFill>
                  <a:srgbClr val="313650"/>
                </a:solidFill>
                <a:latin typeface="+mj-lt"/>
              </a:defRPr>
            </a:lvl1pPr>
            <a:lvl2pPr marL="457200" indent="0" algn="ctr">
              <a:buNone/>
              <a:defRPr sz="3000">
                <a:latin typeface="+mj-lt"/>
              </a:defRPr>
            </a:lvl2pPr>
            <a:lvl3pPr marL="914400" indent="0" algn="ctr">
              <a:buNone/>
              <a:defRPr sz="3000">
                <a:latin typeface="+mj-lt"/>
              </a:defRPr>
            </a:lvl3pPr>
            <a:lvl4pPr marL="1371600" indent="0" algn="ctr">
              <a:buNone/>
              <a:defRPr sz="3000">
                <a:latin typeface="+mj-lt"/>
              </a:defRPr>
            </a:lvl4pPr>
            <a:lvl5pPr marL="1828800" indent="0" algn="ctr">
              <a:buNone/>
              <a:defRPr sz="3000">
                <a:latin typeface="+mj-lt"/>
              </a:defRPr>
            </a:lvl5pPr>
          </a:lstStyle>
          <a:p>
            <a:pPr lvl="0"/>
            <a:r>
              <a:rPr lang="en-US" dirty="0"/>
              <a:t>Step 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1439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rganization 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9EDA014-6F41-4B1F-1A21-C455C1C242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653" y="5203326"/>
            <a:ext cx="3334808" cy="1499616"/>
          </a:xfrm>
        </p:spPr>
        <p:txBody>
          <a:bodyPr/>
          <a:lstStyle>
            <a:lvl1pPr>
              <a:defRPr spc="-1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D04C843A-0D3B-5292-7A5E-BAC03012E0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12344" y="813596"/>
            <a:ext cx="5122343" cy="478719"/>
          </a:xfrm>
          <a:solidFill>
            <a:schemeClr val="bg1">
              <a:lumMod val="95000"/>
            </a:schemeClr>
          </a:solidFill>
        </p:spPr>
        <p:txBody>
          <a:bodyPr lIns="0" tIns="4572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77" name="Text Placeholder 75">
            <a:extLst>
              <a:ext uri="{FF2B5EF4-FFF2-40B4-BE49-F238E27FC236}">
                <a16:creationId xmlns:a16="http://schemas.microsoft.com/office/drawing/2014/main" id="{77A040FE-E695-795B-7237-31D38995F8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11640" y="1022595"/>
            <a:ext cx="1518002" cy="23056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79" name="Text Placeholder 75">
            <a:extLst>
              <a:ext uri="{FF2B5EF4-FFF2-40B4-BE49-F238E27FC236}">
                <a16:creationId xmlns:a16="http://schemas.microsoft.com/office/drawing/2014/main" id="{5D0D8CBF-9449-C8E9-BF16-62041F0DD1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2344" y="1540118"/>
            <a:ext cx="1886028" cy="461816"/>
          </a:xfrm>
          <a:solidFill>
            <a:schemeClr val="bg1">
              <a:lumMod val="95000"/>
            </a:schemeClr>
          </a:solidFill>
        </p:spPr>
        <p:txBody>
          <a:bodyPr lIns="0" tIns="45720" rIns="0" bIns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80" name="Text Placeholder 75">
            <a:extLst>
              <a:ext uri="{FF2B5EF4-FFF2-40B4-BE49-F238E27FC236}">
                <a16:creationId xmlns:a16="http://schemas.microsoft.com/office/drawing/2014/main" id="{C58AC76D-B9ED-7062-D3E3-13FD8271DF8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96357" y="1761880"/>
            <a:ext cx="1518002" cy="240054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83" name="Text Placeholder 75">
            <a:extLst>
              <a:ext uri="{FF2B5EF4-FFF2-40B4-BE49-F238E27FC236}">
                <a16:creationId xmlns:a16="http://schemas.microsoft.com/office/drawing/2014/main" id="{3D0E13B6-82DA-E1F0-14D0-3E5B9523BB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6510" y="2780550"/>
            <a:ext cx="1203516" cy="932078"/>
          </a:xfrm>
          <a:solidFill>
            <a:schemeClr val="accent1"/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84" name="Text Placeholder 75">
            <a:extLst>
              <a:ext uri="{FF2B5EF4-FFF2-40B4-BE49-F238E27FC236}">
                <a16:creationId xmlns:a16="http://schemas.microsoft.com/office/drawing/2014/main" id="{27E27842-5DD1-15AB-83B5-64176B9D877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48408" y="3260736"/>
            <a:ext cx="968671" cy="371708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7" name="Text Placeholder 75">
            <a:extLst>
              <a:ext uri="{FF2B5EF4-FFF2-40B4-BE49-F238E27FC236}">
                <a16:creationId xmlns:a16="http://schemas.microsoft.com/office/drawing/2014/main" id="{2A5B6C63-E743-2FC0-536F-AED24702BE5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117265" y="2780550"/>
            <a:ext cx="1203516" cy="932078"/>
          </a:xfrm>
          <a:solidFill>
            <a:schemeClr val="accent1"/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87" name="Text Placeholder 75">
            <a:extLst>
              <a:ext uri="{FF2B5EF4-FFF2-40B4-BE49-F238E27FC236}">
                <a16:creationId xmlns:a16="http://schemas.microsoft.com/office/drawing/2014/main" id="{7F7030CB-EB0C-9B09-090E-A8356E3781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32328" y="3260736"/>
            <a:ext cx="968671" cy="371708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8" name="Text Placeholder 75">
            <a:extLst>
              <a:ext uri="{FF2B5EF4-FFF2-40B4-BE49-F238E27FC236}">
                <a16:creationId xmlns:a16="http://schemas.microsoft.com/office/drawing/2014/main" id="{D072F97D-9D13-51B0-BF1A-7EB564B80C9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398020" y="2780550"/>
            <a:ext cx="1203516" cy="932078"/>
          </a:xfrm>
          <a:solidFill>
            <a:schemeClr val="accent1"/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92" name="Text Placeholder 75">
            <a:extLst>
              <a:ext uri="{FF2B5EF4-FFF2-40B4-BE49-F238E27FC236}">
                <a16:creationId xmlns:a16="http://schemas.microsoft.com/office/drawing/2014/main" id="{083F55B6-0BBA-3B17-C85B-DE9931C6E92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14305" y="3260736"/>
            <a:ext cx="968671" cy="371708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9" name="Text Placeholder 75">
            <a:extLst>
              <a:ext uri="{FF2B5EF4-FFF2-40B4-BE49-F238E27FC236}">
                <a16:creationId xmlns:a16="http://schemas.microsoft.com/office/drawing/2014/main" id="{FFE950DC-49CF-CEB6-D1D5-0D1B59774DF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678775" y="2780550"/>
            <a:ext cx="1203516" cy="932078"/>
          </a:xfrm>
          <a:solidFill>
            <a:schemeClr val="accent3"/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95" name="Text Placeholder 75">
            <a:extLst>
              <a:ext uri="{FF2B5EF4-FFF2-40B4-BE49-F238E27FC236}">
                <a16:creationId xmlns:a16="http://schemas.microsoft.com/office/drawing/2014/main" id="{F3F35494-F288-2EC4-C869-4269996F6AA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795240" y="3260736"/>
            <a:ext cx="968671" cy="371708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0" name="Text Placeholder 75">
            <a:extLst>
              <a:ext uri="{FF2B5EF4-FFF2-40B4-BE49-F238E27FC236}">
                <a16:creationId xmlns:a16="http://schemas.microsoft.com/office/drawing/2014/main" id="{7D9B64EE-0F30-33E9-2335-24240E9D813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59530" y="2780550"/>
            <a:ext cx="1203516" cy="932078"/>
          </a:xfrm>
          <a:solidFill>
            <a:schemeClr val="accent3"/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98" name="Text Placeholder 75">
            <a:extLst>
              <a:ext uri="{FF2B5EF4-FFF2-40B4-BE49-F238E27FC236}">
                <a16:creationId xmlns:a16="http://schemas.microsoft.com/office/drawing/2014/main" id="{4460FB63-57AF-2455-308F-47523B46CD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83290" y="3260736"/>
            <a:ext cx="968671" cy="371708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1" name="Text Placeholder 75">
            <a:extLst>
              <a:ext uri="{FF2B5EF4-FFF2-40B4-BE49-F238E27FC236}">
                <a16:creationId xmlns:a16="http://schemas.microsoft.com/office/drawing/2014/main" id="{8CB2A02B-5BCF-15F1-CD50-CDA1ABF5E004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240287" y="2780550"/>
            <a:ext cx="1203516" cy="932078"/>
          </a:xfrm>
          <a:solidFill>
            <a:schemeClr val="accent5"/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101" name="Text Placeholder 75">
            <a:extLst>
              <a:ext uri="{FF2B5EF4-FFF2-40B4-BE49-F238E27FC236}">
                <a16:creationId xmlns:a16="http://schemas.microsoft.com/office/drawing/2014/main" id="{9F90F308-B686-9D9A-4663-AF5E744F768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352897" y="3260736"/>
            <a:ext cx="968671" cy="371708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9" name="Text Placeholder 75">
            <a:extLst>
              <a:ext uri="{FF2B5EF4-FFF2-40B4-BE49-F238E27FC236}">
                <a16:creationId xmlns:a16="http://schemas.microsoft.com/office/drawing/2014/main" id="{EDA4D0DF-6ADC-9C65-B4FE-9ED9941E39D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836510" y="3801057"/>
            <a:ext cx="1203516" cy="932078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30" name="Text Placeholder 75">
            <a:extLst>
              <a:ext uri="{FF2B5EF4-FFF2-40B4-BE49-F238E27FC236}">
                <a16:creationId xmlns:a16="http://schemas.microsoft.com/office/drawing/2014/main" id="{54B649FE-E5EA-5BE5-D874-B19A22A6B864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948408" y="4281242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8" name="Text Placeholder 75">
            <a:extLst>
              <a:ext uri="{FF2B5EF4-FFF2-40B4-BE49-F238E27FC236}">
                <a16:creationId xmlns:a16="http://schemas.microsoft.com/office/drawing/2014/main" id="{E3ED1206-42F8-7BE7-A0DF-7A77D873C4CC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17265" y="3801057"/>
            <a:ext cx="1203516" cy="932078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31" name="Text Placeholder 75">
            <a:extLst>
              <a:ext uri="{FF2B5EF4-FFF2-40B4-BE49-F238E27FC236}">
                <a16:creationId xmlns:a16="http://schemas.microsoft.com/office/drawing/2014/main" id="{8EE94704-A776-2C31-EBC1-4E905AF7A2D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232328" y="4281242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7" name="Text Placeholder 75">
            <a:extLst>
              <a:ext uri="{FF2B5EF4-FFF2-40B4-BE49-F238E27FC236}">
                <a16:creationId xmlns:a16="http://schemas.microsoft.com/office/drawing/2014/main" id="{1747C7B6-08D3-C80A-4DA7-FFF61F30F90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98020" y="3801057"/>
            <a:ext cx="1203516" cy="932078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32" name="Text Placeholder 75">
            <a:extLst>
              <a:ext uri="{FF2B5EF4-FFF2-40B4-BE49-F238E27FC236}">
                <a16:creationId xmlns:a16="http://schemas.microsoft.com/office/drawing/2014/main" id="{BB76F855-82BD-D038-34B2-DE51CD92300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514305" y="4281242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6" name="Text Placeholder 75">
            <a:extLst>
              <a:ext uri="{FF2B5EF4-FFF2-40B4-BE49-F238E27FC236}">
                <a16:creationId xmlns:a16="http://schemas.microsoft.com/office/drawing/2014/main" id="{1C6335A1-8BD5-DC54-94C4-8F0CEF2B752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678775" y="3801057"/>
            <a:ext cx="1203516" cy="932078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33" name="Text Placeholder 75">
            <a:extLst>
              <a:ext uri="{FF2B5EF4-FFF2-40B4-BE49-F238E27FC236}">
                <a16:creationId xmlns:a16="http://schemas.microsoft.com/office/drawing/2014/main" id="{D0CBA7B2-0907-0A18-B0AA-72D0F8DC2D0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7795240" y="4281242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5" name="Text Placeholder 75">
            <a:extLst>
              <a:ext uri="{FF2B5EF4-FFF2-40B4-BE49-F238E27FC236}">
                <a16:creationId xmlns:a16="http://schemas.microsoft.com/office/drawing/2014/main" id="{94B2705B-E6E3-0E1C-4983-E2DD37C2E36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959530" y="3801057"/>
            <a:ext cx="1203516" cy="932078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34" name="Text Placeholder 75">
            <a:extLst>
              <a:ext uri="{FF2B5EF4-FFF2-40B4-BE49-F238E27FC236}">
                <a16:creationId xmlns:a16="http://schemas.microsoft.com/office/drawing/2014/main" id="{6E9CEDFA-D5B1-C6EB-D1D6-028A762E6EFD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083290" y="4281242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4" name="Text Placeholder 75">
            <a:extLst>
              <a:ext uri="{FF2B5EF4-FFF2-40B4-BE49-F238E27FC236}">
                <a16:creationId xmlns:a16="http://schemas.microsoft.com/office/drawing/2014/main" id="{86D1DFDE-E9E4-DCD0-0602-F55129AE2D7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240287" y="3801057"/>
            <a:ext cx="1203516" cy="932078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35" name="Text Placeholder 75">
            <a:extLst>
              <a:ext uri="{FF2B5EF4-FFF2-40B4-BE49-F238E27FC236}">
                <a16:creationId xmlns:a16="http://schemas.microsoft.com/office/drawing/2014/main" id="{999D3DA5-BE79-94E3-AE49-08ED839F78A0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0352897" y="4281242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37" name="Text Placeholder 75">
            <a:extLst>
              <a:ext uri="{FF2B5EF4-FFF2-40B4-BE49-F238E27FC236}">
                <a16:creationId xmlns:a16="http://schemas.microsoft.com/office/drawing/2014/main" id="{AEF544B0-96F5-DABA-6C01-3DFBFD6B6084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5112344" y="4817057"/>
            <a:ext cx="1203516" cy="932078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38" name="Text Placeholder 75">
            <a:extLst>
              <a:ext uri="{FF2B5EF4-FFF2-40B4-BE49-F238E27FC236}">
                <a16:creationId xmlns:a16="http://schemas.microsoft.com/office/drawing/2014/main" id="{26988D8C-9F63-B695-760D-71771A15955F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5242488" y="5297242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36" name="Text Placeholder 75">
            <a:extLst>
              <a:ext uri="{FF2B5EF4-FFF2-40B4-BE49-F238E27FC236}">
                <a16:creationId xmlns:a16="http://schemas.microsoft.com/office/drawing/2014/main" id="{A5A86C41-8E7B-8D4E-B4B1-021E17E89689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678775" y="4817057"/>
            <a:ext cx="1203516" cy="932078"/>
          </a:xfrm>
          <a:solidFill>
            <a:schemeClr val="bg1">
              <a:lumMod val="95000"/>
            </a:schemeClr>
          </a:solidFill>
        </p:spPr>
        <p:txBody>
          <a:bodyPr lIns="91440" tIns="146304" rIns="91440" bIns="0" anchor="t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1" baseline="0">
                <a:solidFill>
                  <a:schemeClr val="tx1"/>
                </a:solidFill>
                <a:latin typeface="+mj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39" name="Text Placeholder 75">
            <a:extLst>
              <a:ext uri="{FF2B5EF4-FFF2-40B4-BE49-F238E27FC236}">
                <a16:creationId xmlns:a16="http://schemas.microsoft.com/office/drawing/2014/main" id="{7CCA22E3-9EEB-5389-FEF2-7DF99D065130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805400" y="5297242"/>
            <a:ext cx="968671" cy="390527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300" b="0" baseline="0">
                <a:solidFill>
                  <a:schemeClr val="tx1"/>
                </a:solidFill>
                <a:latin typeface="+mn-lt"/>
              </a:defRPr>
            </a:lvl1pPr>
            <a:lvl2pPr marL="128016" indent="0" algn="ctr">
              <a:buNone/>
              <a:defRPr sz="1300"/>
            </a:lvl2pPr>
            <a:lvl3pPr marL="310896" indent="0" algn="ctr">
              <a:buNone/>
              <a:defRPr sz="1300"/>
            </a:lvl3pPr>
            <a:lvl4pPr marL="457200" indent="0" algn="ctr">
              <a:buNone/>
              <a:defRPr sz="1300"/>
            </a:lvl4pPr>
            <a:lvl5pPr marL="640080" indent="0" algn="ctr">
              <a:buNone/>
              <a:defRPr sz="13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DDE5B96-F011-22D6-E527-0FDD718D6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67337" y="5382565"/>
            <a:ext cx="0" cy="999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8B5193DC-4E8F-4364-1D19-81A2795C2388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8873729" y="6222340"/>
            <a:ext cx="155448" cy="155448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0" b="0" cap="all" spc="80" baseline="0">
                <a:noFill/>
                <a:latin typeface="+mn-lt"/>
              </a:defRPr>
            </a:lvl1pPr>
            <a:lvl2pPr marL="342900" indent="0">
              <a:buNone/>
              <a:defRPr sz="1000" b="1">
                <a:latin typeface="+mn-lt"/>
              </a:defRPr>
            </a:lvl2pPr>
            <a:lvl3pPr marL="685800" indent="0">
              <a:buNone/>
              <a:defRPr sz="1000" b="1">
                <a:latin typeface="+mn-lt"/>
              </a:defRPr>
            </a:lvl3pPr>
            <a:lvl4pPr marL="1028700" indent="0">
              <a:buNone/>
              <a:defRPr sz="1000" b="1">
                <a:latin typeface="+mn-lt"/>
              </a:defRPr>
            </a:lvl4pPr>
            <a:lvl5pPr marL="1371600" indent="0">
              <a:buNone/>
              <a:defRPr sz="1000" b="1">
                <a:latin typeface="+mn-lt"/>
              </a:defRPr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E69998A8-0864-9CA3-0242-1380F2F6D6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70368" y="6196637"/>
            <a:ext cx="563562" cy="179387"/>
          </a:xfrm>
        </p:spPr>
        <p:txBody>
          <a:bodyPr>
            <a:noAutofit/>
          </a:bodyPr>
          <a:lstStyle>
            <a:lvl1pPr marL="0" indent="0">
              <a:buNone/>
              <a:defRPr sz="900" b="0">
                <a:solidFill>
                  <a:schemeClr val="tx1"/>
                </a:solidFill>
              </a:defRPr>
            </a:lvl1pPr>
            <a:lvl2pPr marL="128016" indent="0">
              <a:buNone/>
              <a:defRPr sz="1000"/>
            </a:lvl2pPr>
            <a:lvl3pPr marL="310896" indent="0">
              <a:buNone/>
              <a:defRPr sz="1000"/>
            </a:lvl3pPr>
            <a:lvl4pPr marL="457200" indent="0">
              <a:buNone/>
              <a:defRPr sz="1000"/>
            </a:lvl4pPr>
            <a:lvl5pPr marL="640080" indent="0">
              <a:buNone/>
              <a:defRPr sz="1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F49A2DC4-3DC0-8708-D32E-79CD012CAA6D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9723701" y="6222340"/>
            <a:ext cx="155448" cy="155448"/>
          </a:xfrm>
          <a:prstGeom prst="rect">
            <a:avLst/>
          </a:prstGeom>
          <a:solidFill>
            <a:schemeClr val="accent3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0" b="0" cap="all" spc="80" baseline="0">
                <a:noFill/>
                <a:latin typeface="+mn-lt"/>
              </a:defRPr>
            </a:lvl1pPr>
            <a:lvl2pPr marL="342900" indent="0">
              <a:buNone/>
              <a:defRPr sz="1000" b="1">
                <a:latin typeface="+mn-lt"/>
              </a:defRPr>
            </a:lvl2pPr>
            <a:lvl3pPr marL="685800" indent="0">
              <a:buNone/>
              <a:defRPr sz="1000" b="1">
                <a:latin typeface="+mn-lt"/>
              </a:defRPr>
            </a:lvl3pPr>
            <a:lvl4pPr marL="1028700" indent="0">
              <a:buNone/>
              <a:defRPr sz="1000" b="1">
                <a:latin typeface="+mn-lt"/>
              </a:defRPr>
            </a:lvl4pPr>
            <a:lvl5pPr marL="1371600" indent="0">
              <a:buNone/>
              <a:defRPr sz="1000" b="1">
                <a:latin typeface="+mn-lt"/>
              </a:defRPr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69" name="Text Placeholder 67">
            <a:extLst>
              <a:ext uri="{FF2B5EF4-FFF2-40B4-BE49-F238E27FC236}">
                <a16:creationId xmlns:a16="http://schemas.microsoft.com/office/drawing/2014/main" id="{70C485BD-4A34-35CC-470B-BE4EF17651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27200" y="6196637"/>
            <a:ext cx="563562" cy="179387"/>
          </a:xfrm>
        </p:spPr>
        <p:txBody>
          <a:bodyPr>
            <a:noAutofit/>
          </a:bodyPr>
          <a:lstStyle>
            <a:lvl1pPr marL="0" indent="0">
              <a:buNone/>
              <a:defRPr sz="900" b="0">
                <a:solidFill>
                  <a:schemeClr val="tx1"/>
                </a:solidFill>
              </a:defRPr>
            </a:lvl1pPr>
            <a:lvl2pPr marL="128016" indent="0">
              <a:buNone/>
              <a:defRPr sz="1000"/>
            </a:lvl2pPr>
            <a:lvl3pPr marL="310896" indent="0">
              <a:buNone/>
              <a:defRPr sz="1000"/>
            </a:lvl3pPr>
            <a:lvl4pPr marL="457200" indent="0">
              <a:buNone/>
              <a:defRPr sz="1000"/>
            </a:lvl4pPr>
            <a:lvl5pPr marL="640080" indent="0">
              <a:buNone/>
              <a:defRPr sz="1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E2CE8FC8-4A08-6EEC-DD1A-74D4E6E53551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10527953" y="6222340"/>
            <a:ext cx="155448" cy="155448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0" b="0" cap="all" spc="80" baseline="0">
                <a:noFill/>
                <a:latin typeface="+mn-lt"/>
              </a:defRPr>
            </a:lvl1pPr>
            <a:lvl2pPr marL="342900" indent="0">
              <a:buNone/>
              <a:defRPr sz="1000" b="1">
                <a:latin typeface="+mn-lt"/>
              </a:defRPr>
            </a:lvl2pPr>
            <a:lvl3pPr marL="685800" indent="0">
              <a:buNone/>
              <a:defRPr sz="1000" b="1">
                <a:latin typeface="+mn-lt"/>
              </a:defRPr>
            </a:lvl3pPr>
            <a:lvl4pPr marL="1028700" indent="0">
              <a:buNone/>
              <a:defRPr sz="1000" b="1">
                <a:latin typeface="+mn-lt"/>
              </a:defRPr>
            </a:lvl4pPr>
            <a:lvl5pPr marL="1371600" indent="0">
              <a:buNone/>
              <a:defRPr sz="1000" b="1">
                <a:latin typeface="+mn-lt"/>
              </a:defRPr>
            </a:lvl5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70" name="Text Placeholder 67">
            <a:extLst>
              <a:ext uri="{FF2B5EF4-FFF2-40B4-BE49-F238E27FC236}">
                <a16:creationId xmlns:a16="http://schemas.microsoft.com/office/drawing/2014/main" id="{701DE1BD-560E-B0AE-2F49-6508691E64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35442" y="6196637"/>
            <a:ext cx="828888" cy="179387"/>
          </a:xfrm>
        </p:spPr>
        <p:txBody>
          <a:bodyPr>
            <a:noAutofit/>
          </a:bodyPr>
          <a:lstStyle>
            <a:lvl1pPr marL="0" indent="0">
              <a:buNone/>
              <a:defRPr sz="900" b="0">
                <a:solidFill>
                  <a:schemeClr val="tx1"/>
                </a:solidFill>
              </a:defRPr>
            </a:lvl1pPr>
            <a:lvl2pPr marL="128016" indent="0">
              <a:buNone/>
              <a:defRPr sz="1000"/>
            </a:lvl2pPr>
            <a:lvl3pPr marL="310896" indent="0">
              <a:buNone/>
              <a:defRPr sz="1000"/>
            </a:lvl3pPr>
            <a:lvl4pPr marL="457200" indent="0">
              <a:buNone/>
              <a:defRPr sz="1000"/>
            </a:lvl4pPr>
            <a:lvl5pPr marL="640080" indent="0">
              <a:buNone/>
              <a:defRPr sz="1000"/>
            </a:lvl5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35030119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A7D1D-6254-4063-974C-6A2AE04E4B91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78614-5F41-4702-8E44-D9C8B2874F5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175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search.manchester.ac.uk/en/persons/sarah-marie-hal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79 SMALL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2747"/>
          <a:stretch/>
        </p:blipFill>
        <p:spPr>
          <a:xfrm>
            <a:off x="0" y="-99392"/>
            <a:ext cx="6557554" cy="3711363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26121" y="4149080"/>
            <a:ext cx="5112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3200" b="1" dirty="0">
                <a:solidFill>
                  <a:srgbClr val="7030A0"/>
                </a:solidFill>
                <a:latin typeface="Arial"/>
                <a:cs typeface="Arial"/>
              </a:rPr>
              <a:t>Faculty of Humanities </a:t>
            </a:r>
            <a:endParaRPr lang="en-GB" sz="3200" b="1" dirty="0">
              <a:solidFill>
                <a:srgbClr val="7030A0"/>
              </a:solidFill>
            </a:endParaRPr>
          </a:p>
          <a:p>
            <a:pPr>
              <a:spcBef>
                <a:spcPct val="0"/>
              </a:spcBef>
            </a:pPr>
            <a:r>
              <a:rPr lang="en-GB" sz="3200" b="1" dirty="0">
                <a:solidFill>
                  <a:srgbClr val="7030A0"/>
                </a:solidFill>
              </a:rPr>
              <a:t>Post Graduate Research </a:t>
            </a:r>
          </a:p>
          <a:p>
            <a:pPr>
              <a:spcBef>
                <a:spcPct val="0"/>
              </a:spcBef>
            </a:pPr>
            <a:r>
              <a:rPr lang="en-GB" sz="3200" b="1" dirty="0">
                <a:solidFill>
                  <a:srgbClr val="7030A0"/>
                </a:solidFill>
              </a:rPr>
              <a:t>Induction 2026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400256" y="620688"/>
            <a:ext cx="2021367" cy="864096"/>
            <a:chOff x="407368" y="188640"/>
            <a:chExt cx="2021367" cy="864096"/>
          </a:xfrm>
        </p:grpSpPr>
        <p:sp>
          <p:nvSpPr>
            <p:cNvPr id="2" name="Rectangle 1"/>
            <p:cNvSpPr/>
            <p:nvPr/>
          </p:nvSpPr>
          <p:spPr>
            <a:xfrm>
              <a:off x="407368" y="188640"/>
              <a:ext cx="2016224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Picture 2" descr="TAB_col_white_background.eps">
              <a:extLst>
                <a:ext uri="{FF2B5EF4-FFF2-40B4-BE49-F238E27FC236}">
                  <a16:creationId xmlns:a16="http://schemas.microsoft.com/office/drawing/2014/main" id="{C104CFAC-F8FC-3D48-8EA7-3EC73D078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368" y="188640"/>
              <a:ext cx="2021367" cy="864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 descr="A group of people wearing graduation gowns&#10;&#10;Description automatically generated">
            <a:extLst>
              <a:ext uri="{FF2B5EF4-FFF2-40B4-BE49-F238E27FC236}">
                <a16:creationId xmlns:a16="http://schemas.microsoft.com/office/drawing/2014/main" id="{E52FDA9D-BE2A-A720-C5F5-973703E472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572" y="2564904"/>
            <a:ext cx="6142409" cy="40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90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AE0A1EC-3D95-61D9-32AA-0875E12C4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5675" y="20304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F19245B-BC91-A15A-6BAD-B3286EFBA5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059423"/>
              </p:ext>
            </p:extLst>
          </p:nvPr>
        </p:nvGraphicFramePr>
        <p:xfrm>
          <a:off x="1775520" y="980729"/>
          <a:ext cx="8640960" cy="4385501"/>
        </p:xfrm>
        <a:graphic>
          <a:graphicData uri="http://schemas.openxmlformats.org/drawingml/2006/table">
            <a:tbl>
              <a:tblPr/>
              <a:tblGrid>
                <a:gridCol w="1573935">
                  <a:extLst>
                    <a:ext uri="{9D8B030D-6E8A-4147-A177-3AD203B41FA5}">
                      <a16:colId xmlns:a16="http://schemas.microsoft.com/office/drawing/2014/main" val="3184899029"/>
                    </a:ext>
                  </a:extLst>
                </a:gridCol>
                <a:gridCol w="3695069">
                  <a:extLst>
                    <a:ext uri="{9D8B030D-6E8A-4147-A177-3AD203B41FA5}">
                      <a16:colId xmlns:a16="http://schemas.microsoft.com/office/drawing/2014/main" val="251186036"/>
                    </a:ext>
                  </a:extLst>
                </a:gridCol>
                <a:gridCol w="3371956">
                  <a:extLst>
                    <a:ext uri="{9D8B030D-6E8A-4147-A177-3AD203B41FA5}">
                      <a16:colId xmlns:a16="http://schemas.microsoft.com/office/drawing/2014/main" val="547903026"/>
                    </a:ext>
                  </a:extLst>
                </a:gridCol>
              </a:tblGrid>
              <a:tr h="4937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Time</a:t>
                      </a:r>
                      <a:endParaRPr lang="en-GB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Session</a:t>
                      </a:r>
                      <a:endParaRPr lang="en-US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Speaker/Lead</a:t>
                      </a:r>
                      <a:endParaRPr lang="en-US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896777"/>
                  </a:ext>
                </a:extLst>
              </a:tr>
              <a:tr h="74570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Aptos" panose="020B0004020202020204" pitchFamily="34" charset="0"/>
                        </a:rPr>
                        <a:t>10.00 – 10.15</a:t>
                      </a:r>
                      <a:endParaRPr lang="en-US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Aptos" panose="020B0004020202020204" pitchFamily="34" charset="0"/>
                        </a:rPr>
                        <a:t>Welcome from the Associate Dean for PGR</a:t>
                      </a:r>
                      <a:endParaRPr lang="en-GB" sz="1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ptos" panose="020B0004020202020204" pitchFamily="34" charset="0"/>
                        </a:rPr>
                        <a:t>Dr Admos Chimhowu</a:t>
                      </a:r>
                      <a:endParaRPr lang="en-GB" sz="1100"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Aptos" panose="020B0004020202020204" pitchFamily="34" charset="0"/>
                        </a:rPr>
                        <a:t>Associate Dean for PGR, Faculty of Humanities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837308"/>
                  </a:ext>
                </a:extLst>
              </a:tr>
              <a:tr h="7671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10.15 – 11.00</a:t>
                      </a:r>
                      <a:endParaRPr lang="en-US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Keynote Speaker</a:t>
                      </a:r>
                      <a:endParaRPr lang="en-US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ptos" panose="020B0004020202020204" pitchFamily="34" charset="0"/>
                          <a:hlinkClick r:id="rId2" tooltip="https://research.manchester.ac.uk/en/persons/sarah-marie-hall/"/>
                        </a:rPr>
                        <a:t>Professor Sarah Marie Hall</a:t>
                      </a:r>
                      <a:endParaRPr lang="en-GB" sz="1100"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Professor of Human Geography</a:t>
                      </a:r>
                      <a:endParaRPr lang="en-GB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558237"/>
                  </a:ext>
                </a:extLst>
              </a:tr>
              <a:tr h="10772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Aptos" panose="020B0004020202020204" pitchFamily="34" charset="0"/>
                        </a:rPr>
                        <a:t>11.00 – 11.15</a:t>
                      </a:r>
                      <a:endParaRPr lang="en-US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ptos" panose="020B0004020202020204" pitchFamily="34" charset="0"/>
                        </a:rPr>
                        <a:t>Meet your Doctoral Academy Support </a:t>
                      </a:r>
                      <a:endParaRPr lang="en-GB" sz="1100"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ptos" panose="020B0004020202020204" pitchFamily="34" charset="0"/>
                        </a:rPr>
                        <a:t>Team</a:t>
                      </a:r>
                      <a:endParaRPr lang="en-GB" sz="1100"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Aptos" panose="020B0004020202020204" pitchFamily="34" charset="0"/>
                        </a:rPr>
                        <a:t>Monique James</a:t>
                      </a:r>
                      <a:endParaRPr lang="fr-FR" sz="1100"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Aptos" panose="020B0004020202020204" pitchFamily="34" charset="0"/>
                        </a:rPr>
                        <a:t>PGR Services Manager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122987"/>
                  </a:ext>
                </a:extLst>
              </a:tr>
              <a:tr h="8079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11.15 – 11.30</a:t>
                      </a:r>
                      <a:endParaRPr lang="en-US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  Meet your SU PGR Officer</a:t>
                      </a:r>
                      <a:endParaRPr lang="en-GB" sz="1100"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Beck Heslop</a:t>
                      </a:r>
                      <a:endParaRPr lang="en-US" sz="1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931576"/>
                  </a:ext>
                </a:extLst>
              </a:tr>
              <a:tr h="4937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ptos" panose="020B0004020202020204" pitchFamily="34" charset="0"/>
                        </a:rPr>
                        <a:t> 11:30- 1200</a:t>
                      </a:r>
                      <a:endParaRPr lang="en-US" sz="1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Aptos" panose="020B0004020202020204" pitchFamily="34" charset="0"/>
                        </a:rPr>
                        <a:t> Hopes and Concerns</a:t>
                      </a:r>
                      <a:endParaRPr lang="en-US" sz="1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Aptos" panose="020B0004020202020204" pitchFamily="34" charset="0"/>
                        </a:rPr>
                        <a:t>Joe McGonagle; Dr Admos Chimhowu to close</a:t>
                      </a:r>
                      <a:endParaRPr lang="en-GB" sz="1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820669"/>
                  </a:ext>
                </a:extLst>
              </a:tr>
            </a:tbl>
          </a:graphicData>
        </a:graphic>
      </p:graphicFrame>
      <p:sp>
        <p:nvSpPr>
          <p:cNvPr id="3" name="Rectangle 1">
            <a:hlinkClick r:id="rId2" tooltip="https://research.manchester.ac.uk/en/persons/sarah-marie-hall/"/>
            <a:extLst>
              <a:ext uri="{FF2B5EF4-FFF2-40B4-BE49-F238E27FC236}">
                <a16:creationId xmlns:a16="http://schemas.microsoft.com/office/drawing/2014/main" id="{076D9907-6BD9-944A-4D89-B5EE46797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8238" y="26368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037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02AD126B-306D-2072-CEFE-34BDA55578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61934" y="1771641"/>
            <a:ext cx="2580699" cy="478719"/>
          </a:xfrm>
        </p:spPr>
        <p:txBody>
          <a:bodyPr/>
          <a:lstStyle/>
          <a:p>
            <a:r>
              <a:rPr lang="en-US" dirty="0"/>
              <a:t>Vice Dean for Research</a:t>
            </a:r>
          </a:p>
          <a:p>
            <a:r>
              <a:rPr lang="en-US" b="0" dirty="0"/>
              <a:t>James Evans </a:t>
            </a:r>
          </a:p>
          <a:p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6B94ED9B-B292-A57D-3801-BD6F42F71C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92015" y="3308263"/>
            <a:ext cx="2310462" cy="478719"/>
          </a:xfrm>
        </p:spPr>
        <p:txBody>
          <a:bodyPr/>
          <a:lstStyle/>
          <a:p>
            <a:r>
              <a:rPr lang="en-US" dirty="0"/>
              <a:t>Associate Dean for PGR</a:t>
            </a:r>
          </a:p>
          <a:p>
            <a:r>
              <a:rPr lang="en-US" b="0" dirty="0"/>
              <a:t>Admos Chimhowu</a:t>
            </a:r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D269443F-CE3A-4230-A6DC-CBAC815A9AF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49633" y="4940287"/>
            <a:ext cx="1203516" cy="932078"/>
          </a:xfrm>
        </p:spPr>
        <p:txBody>
          <a:bodyPr/>
          <a:lstStyle/>
          <a:p>
            <a:r>
              <a:rPr lang="en-US" dirty="0"/>
              <a:t>PGRD</a:t>
            </a:r>
          </a:p>
        </p:txBody>
      </p:sp>
      <p:sp>
        <p:nvSpPr>
          <p:cNvPr id="83" name="Text Placeholder 82">
            <a:extLst>
              <a:ext uri="{FF2B5EF4-FFF2-40B4-BE49-F238E27FC236}">
                <a16:creationId xmlns:a16="http://schemas.microsoft.com/office/drawing/2014/main" id="{71837EA9-A815-665E-97D2-8251D8E954F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77599" y="5325494"/>
            <a:ext cx="968671" cy="371708"/>
          </a:xfrm>
        </p:spPr>
        <p:txBody>
          <a:bodyPr/>
          <a:lstStyle/>
          <a:p>
            <a:r>
              <a:rPr lang="en-US" sz="1200" dirty="0"/>
              <a:t>AMBS</a:t>
            </a:r>
          </a:p>
          <a:p>
            <a:r>
              <a:rPr lang="en-US" sz="1200" dirty="0"/>
              <a:t>Jamie Burton</a:t>
            </a:r>
          </a:p>
        </p:txBody>
      </p:sp>
      <p:sp>
        <p:nvSpPr>
          <p:cNvPr id="108" name="Text Placeholder 107">
            <a:extLst>
              <a:ext uri="{FF2B5EF4-FFF2-40B4-BE49-F238E27FC236}">
                <a16:creationId xmlns:a16="http://schemas.microsoft.com/office/drawing/2014/main" id="{D55058FD-E734-0B6A-DCEF-AAEBCB82BFF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4931464" y="4920553"/>
            <a:ext cx="1203516" cy="981240"/>
          </a:xfrm>
        </p:spPr>
        <p:txBody>
          <a:bodyPr/>
          <a:lstStyle/>
          <a:p>
            <a:r>
              <a:rPr lang="en-US" dirty="0"/>
              <a:t>PGRD</a:t>
            </a:r>
          </a:p>
        </p:txBody>
      </p:sp>
      <p:sp>
        <p:nvSpPr>
          <p:cNvPr id="84" name="Text Placeholder 83">
            <a:extLst>
              <a:ext uri="{FF2B5EF4-FFF2-40B4-BE49-F238E27FC236}">
                <a16:creationId xmlns:a16="http://schemas.microsoft.com/office/drawing/2014/main" id="{5724DFC4-130E-9B49-4E86-99FA2C997EA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57675" y="5355797"/>
            <a:ext cx="968671" cy="371708"/>
          </a:xfrm>
        </p:spPr>
        <p:txBody>
          <a:bodyPr/>
          <a:lstStyle/>
          <a:p>
            <a:r>
              <a:rPr lang="en-US" sz="1200" dirty="0"/>
              <a:t>SEED</a:t>
            </a:r>
          </a:p>
          <a:p>
            <a:r>
              <a:rPr lang="en-US" sz="1200" dirty="0"/>
              <a:t>Tanja Bastia</a:t>
            </a:r>
          </a:p>
        </p:txBody>
      </p:sp>
      <p:sp>
        <p:nvSpPr>
          <p:cNvPr id="109" name="Text Placeholder 108">
            <a:extLst>
              <a:ext uri="{FF2B5EF4-FFF2-40B4-BE49-F238E27FC236}">
                <a16:creationId xmlns:a16="http://schemas.microsoft.com/office/drawing/2014/main" id="{0C685E63-27B8-3D42-4F56-78C05E7C969E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355440" y="4926188"/>
            <a:ext cx="1203516" cy="932078"/>
          </a:xfrm>
        </p:spPr>
        <p:txBody>
          <a:bodyPr/>
          <a:lstStyle/>
          <a:p>
            <a:r>
              <a:rPr lang="en-US" dirty="0"/>
              <a:t>PGRD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03F1DCFB-614D-28C6-BE2D-4E010190EAF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37876" y="5355797"/>
            <a:ext cx="968671" cy="371708"/>
          </a:xfrm>
        </p:spPr>
        <p:txBody>
          <a:bodyPr/>
          <a:lstStyle/>
          <a:p>
            <a:r>
              <a:rPr lang="en-US" dirty="0"/>
              <a:t>SALC</a:t>
            </a:r>
          </a:p>
          <a:p>
            <a:r>
              <a:rPr lang="en-US" sz="1200" dirty="0"/>
              <a:t>Joe McGonagle</a:t>
            </a:r>
          </a:p>
        </p:txBody>
      </p:sp>
      <p:sp>
        <p:nvSpPr>
          <p:cNvPr id="143" name="Text Placeholder 142">
            <a:extLst>
              <a:ext uri="{FF2B5EF4-FFF2-40B4-BE49-F238E27FC236}">
                <a16:creationId xmlns:a16="http://schemas.microsoft.com/office/drawing/2014/main" id="{6B9E72EC-A162-F1D2-F7FF-AF1C18286566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798776" y="4920553"/>
            <a:ext cx="1203516" cy="932078"/>
          </a:xfrm>
          <a:solidFill>
            <a:schemeClr val="accent1"/>
          </a:solidFill>
        </p:spPr>
        <p:txBody>
          <a:bodyPr/>
          <a:lstStyle/>
          <a:p>
            <a:r>
              <a:rPr lang="en-US" dirty="0"/>
              <a:t>PGRD</a:t>
            </a:r>
          </a:p>
        </p:txBody>
      </p:sp>
      <p:sp>
        <p:nvSpPr>
          <p:cNvPr id="124" name="Text Placeholder 123">
            <a:extLst>
              <a:ext uri="{FF2B5EF4-FFF2-40B4-BE49-F238E27FC236}">
                <a16:creationId xmlns:a16="http://schemas.microsoft.com/office/drawing/2014/main" id="{51AD59D9-7D45-E7A0-7A34-DA83BB5F8B8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955407" y="5208151"/>
            <a:ext cx="968671" cy="371708"/>
          </a:xfrm>
        </p:spPr>
        <p:txBody>
          <a:bodyPr/>
          <a:lstStyle/>
          <a:p>
            <a:r>
              <a:rPr lang="en-US" dirty="0"/>
              <a:t>SOSS</a:t>
            </a:r>
          </a:p>
          <a:p>
            <a:r>
              <a:rPr lang="en-US" sz="1200" dirty="0"/>
              <a:t>Greig Charnock</a:t>
            </a:r>
          </a:p>
        </p:txBody>
      </p:sp>
      <p:sp>
        <p:nvSpPr>
          <p:cNvPr id="145" name="Text Placeholder 144">
            <a:extLst>
              <a:ext uri="{FF2B5EF4-FFF2-40B4-BE49-F238E27FC236}">
                <a16:creationId xmlns:a16="http://schemas.microsoft.com/office/drawing/2014/main" id="{3E6DFBC9-B797-A65E-06B3-6F7D920B15F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2050577" y="4926188"/>
            <a:ext cx="1203516" cy="932078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/>
              <a:t>DTP Director</a:t>
            </a:r>
          </a:p>
          <a:p>
            <a:r>
              <a:rPr lang="en-US" dirty="0"/>
              <a:t>AHRC Hub Director</a:t>
            </a:r>
          </a:p>
          <a:p>
            <a:r>
              <a:rPr lang="en-US" b="0" dirty="0"/>
              <a:t>Jerome De Groot</a:t>
            </a:r>
          </a:p>
        </p:txBody>
      </p:sp>
      <p:sp>
        <p:nvSpPr>
          <p:cNvPr id="391" name="Text Placeholder 390">
            <a:extLst>
              <a:ext uri="{FF2B5EF4-FFF2-40B4-BE49-F238E27FC236}">
                <a16:creationId xmlns:a16="http://schemas.microsoft.com/office/drawing/2014/main" id="{3D663012-85FC-D88F-3D17-F94CCEE411D1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3730155" y="6059862"/>
            <a:ext cx="1203516" cy="480185"/>
          </a:xfrm>
        </p:spPr>
        <p:txBody>
          <a:bodyPr/>
          <a:lstStyle/>
          <a:p>
            <a:r>
              <a:rPr lang="en-US" sz="1200" dirty="0"/>
              <a:t>DCOs/CDTD/DFA</a:t>
            </a:r>
          </a:p>
        </p:txBody>
      </p:sp>
      <p:sp>
        <p:nvSpPr>
          <p:cNvPr id="390" name="Text Placeholder 389">
            <a:extLst>
              <a:ext uri="{FF2B5EF4-FFF2-40B4-BE49-F238E27FC236}">
                <a16:creationId xmlns:a16="http://schemas.microsoft.com/office/drawing/2014/main" id="{D4B4E54C-B011-D44D-9EE9-2AA67FC44166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5151924" y="6027501"/>
            <a:ext cx="1203516" cy="480185"/>
          </a:xfrm>
        </p:spPr>
        <p:txBody>
          <a:bodyPr/>
          <a:lstStyle/>
          <a:p>
            <a:r>
              <a:rPr lang="en-US" sz="1200" dirty="0"/>
              <a:t>DCOs/CDTD/DFA</a:t>
            </a:r>
          </a:p>
        </p:txBody>
      </p:sp>
      <p:sp>
        <p:nvSpPr>
          <p:cNvPr id="389" name="Text Placeholder 388">
            <a:extLst>
              <a:ext uri="{FF2B5EF4-FFF2-40B4-BE49-F238E27FC236}">
                <a16:creationId xmlns:a16="http://schemas.microsoft.com/office/drawing/2014/main" id="{E1582082-E71C-3535-4EDB-653EE42540B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6533295" y="6024213"/>
            <a:ext cx="1203516" cy="480185"/>
          </a:xfrm>
        </p:spPr>
        <p:txBody>
          <a:bodyPr/>
          <a:lstStyle/>
          <a:p>
            <a:r>
              <a:rPr lang="en-US" sz="1200" dirty="0"/>
              <a:t>DCOs/CDTD/DFA</a:t>
            </a:r>
          </a:p>
        </p:txBody>
      </p:sp>
      <p:sp>
        <p:nvSpPr>
          <p:cNvPr id="388" name="Text Placeholder 387">
            <a:extLst>
              <a:ext uri="{FF2B5EF4-FFF2-40B4-BE49-F238E27FC236}">
                <a16:creationId xmlns:a16="http://schemas.microsoft.com/office/drawing/2014/main" id="{F61DF1CA-1473-347B-38E5-A7BA2B3DF16A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7879773" y="6013846"/>
            <a:ext cx="1203516" cy="480185"/>
          </a:xfrm>
        </p:spPr>
        <p:txBody>
          <a:bodyPr/>
          <a:lstStyle/>
          <a:p>
            <a:r>
              <a:rPr lang="en-US" sz="1200" dirty="0"/>
              <a:t>DCOs/CDTD/DFA</a:t>
            </a:r>
          </a:p>
        </p:txBody>
      </p:sp>
      <p:cxnSp>
        <p:nvCxnSpPr>
          <p:cNvPr id="694" name="Straight Connector 693">
            <a:extLst>
              <a:ext uri="{FF2B5EF4-FFF2-40B4-BE49-F238E27FC236}">
                <a16:creationId xmlns:a16="http://schemas.microsoft.com/office/drawing/2014/main" id="{CE46943C-EBF1-71FE-92CB-1DCD88E7BF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08" idx="2"/>
            <a:endCxn id="390" idx="0"/>
          </p:cNvCxnSpPr>
          <p:nvPr/>
        </p:nvCxnSpPr>
        <p:spPr>
          <a:xfrm>
            <a:off x="5533222" y="5901793"/>
            <a:ext cx="220460" cy="125708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7" name="Straight Connector 696">
            <a:extLst>
              <a:ext uri="{FF2B5EF4-FFF2-40B4-BE49-F238E27FC236}">
                <a16:creationId xmlns:a16="http://schemas.microsoft.com/office/drawing/2014/main" id="{75658AA0-8561-867A-D583-D8379342B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09" idx="2"/>
            <a:endCxn id="389" idx="0"/>
          </p:cNvCxnSpPr>
          <p:nvPr/>
        </p:nvCxnSpPr>
        <p:spPr>
          <a:xfrm>
            <a:off x="6957198" y="5858266"/>
            <a:ext cx="177855" cy="165947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0" name="Straight Connector 699">
            <a:extLst>
              <a:ext uri="{FF2B5EF4-FFF2-40B4-BE49-F238E27FC236}">
                <a16:creationId xmlns:a16="http://schemas.microsoft.com/office/drawing/2014/main" id="{46FEB2F3-C010-DBF1-33EE-95FFD1AC7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43" idx="2"/>
            <a:endCxn id="388" idx="0"/>
          </p:cNvCxnSpPr>
          <p:nvPr/>
        </p:nvCxnSpPr>
        <p:spPr>
          <a:xfrm>
            <a:off x="8400534" y="5852631"/>
            <a:ext cx="80997" cy="161215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3" name="Straight Connector 702">
            <a:extLst>
              <a:ext uri="{FF2B5EF4-FFF2-40B4-BE49-F238E27FC236}">
                <a16:creationId xmlns:a16="http://schemas.microsoft.com/office/drawing/2014/main" id="{FA193A34-E5B8-EABF-EAB8-61D17DCB6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561288" y="3712628"/>
            <a:ext cx="0" cy="88429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7" name="TextBox 476">
            <a:extLst>
              <a:ext uri="{FF2B5EF4-FFF2-40B4-BE49-F238E27FC236}">
                <a16:creationId xmlns:a16="http://schemas.microsoft.com/office/drawing/2014/main" id="{31945145-7B94-B8EF-0BCC-032CA39995C0}"/>
              </a:ext>
            </a:extLst>
          </p:cNvPr>
          <p:cNvSpPr txBox="1"/>
          <p:nvPr/>
        </p:nvSpPr>
        <p:spPr>
          <a:xfrm rot="16200000">
            <a:off x="-1042121" y="4467943"/>
            <a:ext cx="4123410" cy="41755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 defTabSz="914400">
              <a:lnSpc>
                <a:spcPct val="80000"/>
              </a:lnSpc>
              <a:buClr>
                <a:schemeClr val="accent1"/>
              </a:buClr>
              <a:buSzPct val="100000"/>
            </a:pPr>
            <a:r>
              <a:rPr lang="en-GB" sz="1300" b="1" dirty="0">
                <a:solidFill>
                  <a:schemeClr val="bg1"/>
                </a:solidFill>
                <a:latin typeface="+mj-lt"/>
              </a:rPr>
              <a:t>HUMs Doctoral Academy</a:t>
            </a:r>
          </a:p>
          <a:p>
            <a:pPr algn="ctr" defTabSz="914400">
              <a:lnSpc>
                <a:spcPct val="80000"/>
              </a:lnSpc>
              <a:buClr>
                <a:schemeClr val="accent1"/>
              </a:buClr>
              <a:buSzPct val="100000"/>
            </a:pPr>
            <a:r>
              <a:rPr lang="en-GB" sz="1200" dirty="0">
                <a:solidFill>
                  <a:schemeClr val="bg1"/>
                </a:solidFill>
                <a:latin typeface="+mj-lt"/>
              </a:rPr>
              <a:t>Monique James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478" name="Text Placeholder 43">
            <a:extLst>
              <a:ext uri="{FF2B5EF4-FFF2-40B4-BE49-F238E27FC236}">
                <a16:creationId xmlns:a16="http://schemas.microsoft.com/office/drawing/2014/main" id="{E03F77E1-FAC1-DB0B-CCC5-2127A72C1796}"/>
              </a:ext>
            </a:extLst>
          </p:cNvPr>
          <p:cNvSpPr txBox="1">
            <a:spLocks/>
          </p:cNvSpPr>
          <p:nvPr/>
        </p:nvSpPr>
        <p:spPr>
          <a:xfrm>
            <a:off x="156499" y="1682399"/>
            <a:ext cx="2373056" cy="7337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4572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300" b="1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12801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089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08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HUMs Research and Business Engagement Manager</a:t>
            </a:r>
          </a:p>
          <a:p>
            <a:r>
              <a:rPr lang="en-US" b="0" dirty="0"/>
              <a:t>Jared Ruff</a:t>
            </a:r>
          </a:p>
        </p:txBody>
      </p:sp>
      <p:sp>
        <p:nvSpPr>
          <p:cNvPr id="492" name="Text Placeholder 390">
            <a:extLst>
              <a:ext uri="{FF2B5EF4-FFF2-40B4-BE49-F238E27FC236}">
                <a16:creationId xmlns:a16="http://schemas.microsoft.com/office/drawing/2014/main" id="{F8089D57-0574-3490-29B1-B0D00C688025}"/>
              </a:ext>
            </a:extLst>
          </p:cNvPr>
          <p:cNvSpPr txBox="1">
            <a:spLocks/>
          </p:cNvSpPr>
          <p:nvPr/>
        </p:nvSpPr>
        <p:spPr>
          <a:xfrm>
            <a:off x="1973079" y="5954480"/>
            <a:ext cx="1203516" cy="480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146304" rIns="9144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300" b="1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12801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089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08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DFAs</a:t>
            </a:r>
          </a:p>
        </p:txBody>
      </p:sp>
      <p:sp>
        <p:nvSpPr>
          <p:cNvPr id="33" name="Text Placeholder 45">
            <a:extLst>
              <a:ext uri="{FF2B5EF4-FFF2-40B4-BE49-F238E27FC236}">
                <a16:creationId xmlns:a16="http://schemas.microsoft.com/office/drawing/2014/main" id="{33AB5167-3FF6-F1AD-3126-CE265F1DD538}"/>
              </a:ext>
            </a:extLst>
          </p:cNvPr>
          <p:cNvSpPr txBox="1">
            <a:spLocks/>
          </p:cNvSpPr>
          <p:nvPr/>
        </p:nvSpPr>
        <p:spPr>
          <a:xfrm>
            <a:off x="4646270" y="50564"/>
            <a:ext cx="1585920" cy="607462"/>
          </a:xfrm>
          <a:prstGeom prst="rect">
            <a:avLst/>
          </a:prstGeom>
          <a:solidFill>
            <a:srgbClr val="C19CDC"/>
          </a:solidFill>
        </p:spPr>
        <p:txBody>
          <a:bodyPr vert="horz" lIns="91440" tIns="146304" rIns="9144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300" b="1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12801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089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08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Manchester Doctoral College</a:t>
            </a:r>
          </a:p>
          <a:p>
            <a:r>
              <a:rPr lang="en-US" dirty="0">
                <a:solidFill>
                  <a:schemeClr val="bg1"/>
                </a:solidFill>
              </a:rPr>
              <a:t>Elizabeth Cartwright</a:t>
            </a:r>
          </a:p>
        </p:txBody>
      </p:sp>
      <p:sp>
        <p:nvSpPr>
          <p:cNvPr id="34" name="Text Placeholder 45">
            <a:extLst>
              <a:ext uri="{FF2B5EF4-FFF2-40B4-BE49-F238E27FC236}">
                <a16:creationId xmlns:a16="http://schemas.microsoft.com/office/drawing/2014/main" id="{0207C2C8-87A4-14E5-554D-38AD2E28898C}"/>
              </a:ext>
            </a:extLst>
          </p:cNvPr>
          <p:cNvSpPr txBox="1">
            <a:spLocks/>
          </p:cNvSpPr>
          <p:nvPr/>
        </p:nvSpPr>
        <p:spPr>
          <a:xfrm>
            <a:off x="8040216" y="844154"/>
            <a:ext cx="1585919" cy="515951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146304" rIns="9144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300" b="1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12801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089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08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Faculty of Science and Engineering</a:t>
            </a:r>
          </a:p>
        </p:txBody>
      </p:sp>
      <p:sp>
        <p:nvSpPr>
          <p:cNvPr id="35" name="Text Placeholder 45">
            <a:extLst>
              <a:ext uri="{FF2B5EF4-FFF2-40B4-BE49-F238E27FC236}">
                <a16:creationId xmlns:a16="http://schemas.microsoft.com/office/drawing/2014/main" id="{FC69F4F0-7BC5-DD34-6BEF-2E36BEDB69AE}"/>
              </a:ext>
            </a:extLst>
          </p:cNvPr>
          <p:cNvSpPr txBox="1">
            <a:spLocks/>
          </p:cNvSpPr>
          <p:nvPr/>
        </p:nvSpPr>
        <p:spPr>
          <a:xfrm>
            <a:off x="4798492" y="826081"/>
            <a:ext cx="1297508" cy="515951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146304" rIns="9144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300" b="1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12801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089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08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Faculty of Humanities</a:t>
            </a:r>
          </a:p>
        </p:txBody>
      </p:sp>
      <p:sp>
        <p:nvSpPr>
          <p:cNvPr id="36" name="Text Placeholder 45">
            <a:extLst>
              <a:ext uri="{FF2B5EF4-FFF2-40B4-BE49-F238E27FC236}">
                <a16:creationId xmlns:a16="http://schemas.microsoft.com/office/drawing/2014/main" id="{E20EAABC-8CF7-6364-3E51-CB6AE7B93EA1}"/>
              </a:ext>
            </a:extLst>
          </p:cNvPr>
          <p:cNvSpPr txBox="1">
            <a:spLocks/>
          </p:cNvSpPr>
          <p:nvPr/>
        </p:nvSpPr>
        <p:spPr>
          <a:xfrm>
            <a:off x="10656531" y="748091"/>
            <a:ext cx="1203516" cy="828942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146304" rIns="9144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300" b="1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12801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0896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08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Faculty of Biology and Medicine and Health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D4A22D8-8F5D-0110-8365-82A54C9A8C05}"/>
              </a:ext>
            </a:extLst>
          </p:cNvPr>
          <p:cNvCxnSpPr>
            <a:cxnSpLocks/>
            <a:stCxn id="42" idx="2"/>
            <a:endCxn id="44" idx="0"/>
          </p:cNvCxnSpPr>
          <p:nvPr/>
        </p:nvCxnSpPr>
        <p:spPr>
          <a:xfrm flipH="1">
            <a:off x="5447246" y="2250360"/>
            <a:ext cx="5038" cy="10579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F440005-B17B-5A40-839E-CFC62FED463C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5447246" y="3786982"/>
            <a:ext cx="0" cy="1601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87CCC0D-4F61-D86E-22AD-83D15CBADFB0}"/>
              </a:ext>
            </a:extLst>
          </p:cNvPr>
          <p:cNvCxnSpPr>
            <a:cxnSpLocks/>
          </p:cNvCxnSpPr>
          <p:nvPr/>
        </p:nvCxnSpPr>
        <p:spPr>
          <a:xfrm>
            <a:off x="2647298" y="4676718"/>
            <a:ext cx="0" cy="1500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9EFA7B8-7F44-2553-5EFF-769639FE93F4}"/>
              </a:ext>
            </a:extLst>
          </p:cNvPr>
          <p:cNvCxnSpPr/>
          <p:nvPr/>
        </p:nvCxnSpPr>
        <p:spPr>
          <a:xfrm>
            <a:off x="2647298" y="4676718"/>
            <a:ext cx="57532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6CD2495-1248-B7F4-F8C5-75F9B0EAF6D4}"/>
              </a:ext>
            </a:extLst>
          </p:cNvPr>
          <p:cNvCxnSpPr>
            <a:cxnSpLocks/>
          </p:cNvCxnSpPr>
          <p:nvPr/>
        </p:nvCxnSpPr>
        <p:spPr>
          <a:xfrm>
            <a:off x="4211086" y="4733488"/>
            <a:ext cx="0" cy="1500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" name="Straight Connector 448">
            <a:extLst>
              <a:ext uri="{FF2B5EF4-FFF2-40B4-BE49-F238E27FC236}">
                <a16:creationId xmlns:a16="http://schemas.microsoft.com/office/drawing/2014/main" id="{A86FCE14-B6DA-5657-743F-0578BB2686B4}"/>
              </a:ext>
            </a:extLst>
          </p:cNvPr>
          <p:cNvCxnSpPr>
            <a:cxnSpLocks/>
          </p:cNvCxnSpPr>
          <p:nvPr/>
        </p:nvCxnSpPr>
        <p:spPr>
          <a:xfrm>
            <a:off x="5447164" y="4733488"/>
            <a:ext cx="0" cy="1500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Straight Connector 449">
            <a:extLst>
              <a:ext uri="{FF2B5EF4-FFF2-40B4-BE49-F238E27FC236}">
                <a16:creationId xmlns:a16="http://schemas.microsoft.com/office/drawing/2014/main" id="{F0E3C2E4-97F8-9004-3A95-CB15646379E0}"/>
              </a:ext>
            </a:extLst>
          </p:cNvPr>
          <p:cNvCxnSpPr>
            <a:cxnSpLocks/>
          </p:cNvCxnSpPr>
          <p:nvPr/>
        </p:nvCxnSpPr>
        <p:spPr>
          <a:xfrm>
            <a:off x="6962329" y="4747529"/>
            <a:ext cx="0" cy="1500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Straight Connector 450">
            <a:extLst>
              <a:ext uri="{FF2B5EF4-FFF2-40B4-BE49-F238E27FC236}">
                <a16:creationId xmlns:a16="http://schemas.microsoft.com/office/drawing/2014/main" id="{B25518ED-6B93-98E3-812B-339C285A3858}"/>
              </a:ext>
            </a:extLst>
          </p:cNvPr>
          <p:cNvCxnSpPr>
            <a:cxnSpLocks/>
          </p:cNvCxnSpPr>
          <p:nvPr/>
        </p:nvCxnSpPr>
        <p:spPr>
          <a:xfrm>
            <a:off x="8380027" y="4676856"/>
            <a:ext cx="0" cy="1500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170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1BEBE7C-ABB1-F65A-CEDB-CCA4BB1DD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3106" y="260329"/>
            <a:ext cx="2741104" cy="217878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9970" y="3886794"/>
            <a:ext cx="2035431" cy="2543020"/>
          </a:xfrm>
          <a:prstGeom prst="rect">
            <a:avLst/>
          </a:prstGeom>
        </p:spPr>
      </p:pic>
      <p:sp>
        <p:nvSpPr>
          <p:cNvPr id="18" name="Rectangle 6">
            <a:extLst>
              <a:ext uri="{FF2B5EF4-FFF2-40B4-BE49-F238E27FC236}">
                <a16:creationId xmlns:a16="http://schemas.microsoft.com/office/drawing/2014/main" id="{B3C1C8DC-84DB-C24A-964A-20E3F220B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5680" y="3823258"/>
            <a:ext cx="5495876" cy="1200329"/>
          </a:xfrm>
          <a:prstGeom prst="rect">
            <a:avLst/>
          </a:prstGeom>
          <a:solidFill>
            <a:srgbClr val="7030A0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3600" b="1" dirty="0">
                <a:solidFill>
                  <a:schemeClr val="bg1"/>
                </a:solidFill>
                <a:latin typeface="Arial"/>
                <a:cs typeface="Arial"/>
              </a:rPr>
              <a:t>Faculty of Humanities </a:t>
            </a:r>
          </a:p>
          <a:p>
            <a:pPr algn="ctr">
              <a:defRPr/>
            </a:pPr>
            <a:r>
              <a:rPr lang="en-GB" sz="3600" b="1" dirty="0">
                <a:solidFill>
                  <a:schemeClr val="bg1"/>
                </a:solidFill>
                <a:latin typeface="Arial"/>
                <a:cs typeface="Arial"/>
              </a:rPr>
              <a:t>PGR Academic Team</a:t>
            </a: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B3C1C8DC-84DB-C24A-964A-20E3F220B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106" y="5830958"/>
            <a:ext cx="2898480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600" dirty="0">
                <a:solidFill>
                  <a:prstClr val="black"/>
                </a:solidFill>
                <a:latin typeface="Arial"/>
                <a:cs typeface="Arial"/>
              </a:rPr>
              <a:t>Deputy Associate Dean</a:t>
            </a:r>
            <a:r>
              <a:rPr lang="en-GB" sz="1600" dirty="0">
                <a:latin typeface="Arial"/>
                <a:cs typeface="Arial"/>
              </a:rPr>
              <a:t> Director, School of Arts, Languages and Cultures(SALC)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B3C1C8DC-84DB-C24A-964A-20E3F220B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85" y="2439114"/>
            <a:ext cx="2923673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600" dirty="0">
                <a:latin typeface="Arial"/>
                <a:cs typeface="Arial"/>
              </a:rPr>
              <a:t>PGR Director, School of Environment, Education and Development(SEED)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B3C1C8DC-84DB-C24A-964A-20E3F220B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5034" y="2406686"/>
            <a:ext cx="274110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600" dirty="0">
                <a:latin typeface="Arial"/>
                <a:cs typeface="Arial"/>
              </a:rPr>
              <a:t>PGR Director, Alliance Manchester Business School(AMBS)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B3C1C8DC-84DB-C24A-964A-20E3F220B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2090" y="2313494"/>
            <a:ext cx="2992909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600" dirty="0">
                <a:latin typeface="Arial"/>
                <a:cs typeface="Arial"/>
              </a:rPr>
              <a:t>PGR Director, School of Social Sciences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AB6F8F-081C-FE44-1E77-D1F4A19A99A4}"/>
              </a:ext>
            </a:extLst>
          </p:cNvPr>
          <p:cNvSpPr txBox="1"/>
          <p:nvPr/>
        </p:nvSpPr>
        <p:spPr>
          <a:xfrm>
            <a:off x="9797521" y="325145"/>
            <a:ext cx="1967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Greig Charnock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312" y="3789040"/>
            <a:ext cx="2046417" cy="204641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86312" y="5373216"/>
            <a:ext cx="2133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Admos Chimhowu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93011" y="4068250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Joseph </a:t>
            </a:r>
            <a:r>
              <a:rPr lang="en-GB" dirty="0" err="1">
                <a:solidFill>
                  <a:srgbClr val="FFFF00"/>
                </a:solidFill>
              </a:rPr>
              <a:t>McGonagle</a:t>
            </a: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4F83CE-0199-910F-9EDA-96EBC2102F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922" y="331768"/>
            <a:ext cx="1858026" cy="199737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5DDC08D-AE24-BE40-C958-B9343AEBD1B3}"/>
              </a:ext>
            </a:extLst>
          </p:cNvPr>
          <p:cNvSpPr txBox="1"/>
          <p:nvPr/>
        </p:nvSpPr>
        <p:spPr>
          <a:xfrm>
            <a:off x="426599" y="661338"/>
            <a:ext cx="17281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Tanja Bastia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B42A2D-A4FD-DDE3-7F97-8BE522DDA8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7499" y="210924"/>
            <a:ext cx="1494525" cy="210328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945B0E2-DE7F-7CB2-E1D5-1CA4F4F43BFC}"/>
              </a:ext>
            </a:extLst>
          </p:cNvPr>
          <p:cNvSpPr txBox="1"/>
          <p:nvPr/>
        </p:nvSpPr>
        <p:spPr>
          <a:xfrm>
            <a:off x="4811490" y="443186"/>
            <a:ext cx="17281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Jamie Burton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7526CF-D335-D3E7-53FF-54B914B48413}"/>
              </a:ext>
            </a:extLst>
          </p:cNvPr>
          <p:cNvSpPr txBox="1"/>
          <p:nvPr/>
        </p:nvSpPr>
        <p:spPr>
          <a:xfrm>
            <a:off x="557921" y="5783483"/>
            <a:ext cx="2162309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1800" dirty="0">
                <a:solidFill>
                  <a:prstClr val="black"/>
                </a:solidFill>
                <a:latin typeface="Arial"/>
                <a:cs typeface="Arial"/>
              </a:rPr>
              <a:t>Associate Dean for </a:t>
            </a:r>
          </a:p>
          <a:p>
            <a:pPr lvl="0" algn="ctr">
              <a:defRPr/>
            </a:pPr>
            <a:r>
              <a:rPr lang="en-GB" sz="1800" dirty="0">
                <a:solidFill>
                  <a:prstClr val="black"/>
                </a:solidFill>
                <a:latin typeface="Arial"/>
                <a:cs typeface="Arial"/>
              </a:rPr>
              <a:t>Post-Graduate Research</a:t>
            </a:r>
            <a:endParaRPr lang="en-US" sz="180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496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3F869-3A51-4B92-B0C4-B22958C59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582" y="560991"/>
            <a:ext cx="9683058" cy="1004057"/>
          </a:xfrm>
        </p:spPr>
        <p:txBody>
          <a:bodyPr/>
          <a:lstStyle/>
          <a:p>
            <a:r>
              <a:rPr lang="en-US" dirty="0"/>
              <a:t>Your PhD Journey</a:t>
            </a:r>
            <a:endParaRPr lang="ru-R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0F8B528-6914-40D0-8BBD-ACE47B5260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 err="1"/>
              <a:t>Yr</a:t>
            </a:r>
            <a:r>
              <a:rPr lang="en-GB" dirty="0"/>
              <a:t> 1</a:t>
            </a:r>
            <a:endParaRPr lang="ru-RU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11056EF-3B3B-439E-B2CD-E66F34155F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Yr</a:t>
            </a:r>
            <a:r>
              <a:rPr lang="en-US" dirty="0"/>
              <a:t> 2</a:t>
            </a:r>
            <a:endParaRPr lang="ru-RU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F77A485-8E15-4824-8127-565F3BFC695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>
            <a:normAutofit/>
          </a:bodyPr>
          <a:lstStyle/>
          <a:p>
            <a:r>
              <a:rPr lang="en-US" sz="1900" dirty="0">
                <a:solidFill>
                  <a:schemeClr val="tx2"/>
                </a:solidFill>
              </a:rPr>
              <a:t>Fieldwork</a:t>
            </a:r>
          </a:p>
          <a:p>
            <a:r>
              <a:rPr lang="en-US" sz="1900" dirty="0">
                <a:solidFill>
                  <a:schemeClr val="tx2"/>
                </a:solidFill>
              </a:rPr>
              <a:t>Data Analysis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C869AB-9B72-4C90-BAD4-7B2B7A28A3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Yr</a:t>
            </a:r>
            <a:r>
              <a:rPr lang="en-US" dirty="0"/>
              <a:t> 3</a:t>
            </a:r>
            <a:endParaRPr lang="ru-RU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DA0C858-3571-4BC1-8998-A965A8F9067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253480" y="4789894"/>
            <a:ext cx="1674000" cy="943362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Writing up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BA85C11-233D-4211-ADF2-CE189B1C17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Sub-pending</a:t>
            </a:r>
            <a:endParaRPr lang="ru-RU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3EBB68D-A226-474A-A745-453739C9042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Writing up </a:t>
            </a: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31" name="Picture Placeholder 30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A2DC8478-6A97-8465-A3DD-2176D24969B8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t="7126" b="7126"/>
          <a:stretch>
            <a:fillRect/>
          </a:stretch>
        </p:blipFill>
        <p:spPr/>
      </p:pic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3C517FE0-B985-D2E8-AA62-FF4FC80D96A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76854" y="2989540"/>
            <a:ext cx="1490761" cy="811883"/>
          </a:xfrm>
        </p:spPr>
        <p:txBody>
          <a:bodyPr>
            <a:normAutofit/>
          </a:bodyPr>
          <a:lstStyle/>
          <a:p>
            <a:r>
              <a:rPr lang="en-GB" dirty="0"/>
              <a:t>Viva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DFE2DE1F-16A0-5F4A-A33F-6F66E635DCB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Excitement job hunting, uncertainty</a:t>
            </a: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36C1BFE0-2C2A-B928-A143-0635A95F3E8E}"/>
              </a:ext>
            </a:extLst>
          </p:cNvPr>
          <p:cNvSpPr txBox="1">
            <a:spLocks/>
          </p:cNvSpPr>
          <p:nvPr/>
        </p:nvSpPr>
        <p:spPr>
          <a:xfrm>
            <a:off x="1232765" y="4789893"/>
            <a:ext cx="1674000" cy="1151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i="1" kern="1200">
                <a:solidFill>
                  <a:srgbClr val="4C195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i="1" kern="1200">
                <a:solidFill>
                  <a:srgbClr val="4C195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i="1" kern="1200">
                <a:solidFill>
                  <a:srgbClr val="4C195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i="1" kern="1200">
                <a:solidFill>
                  <a:srgbClr val="4C195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i="1" kern="1200">
                <a:solidFill>
                  <a:srgbClr val="4C195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2"/>
                </a:solidFill>
              </a:rPr>
              <a:t>PhD Training</a:t>
            </a:r>
          </a:p>
          <a:p>
            <a:r>
              <a:rPr lang="en-US" sz="1600" dirty="0">
                <a:solidFill>
                  <a:schemeClr val="tx2"/>
                </a:solidFill>
              </a:rPr>
              <a:t>Literature Review</a:t>
            </a:r>
          </a:p>
          <a:p>
            <a:r>
              <a:rPr lang="en-US" sz="1600" dirty="0">
                <a:solidFill>
                  <a:schemeClr val="tx2"/>
                </a:solidFill>
              </a:rPr>
              <a:t>Research design</a:t>
            </a:r>
          </a:p>
          <a:p>
            <a:r>
              <a:rPr lang="en-US" sz="1600" dirty="0">
                <a:solidFill>
                  <a:schemeClr val="tx2"/>
                </a:solidFill>
              </a:rPr>
              <a:t>Research Methods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9D41D51C-F0C8-C535-D53B-97F6DF1D52FC}"/>
              </a:ext>
            </a:extLst>
          </p:cNvPr>
          <p:cNvSpPr txBox="1">
            <a:spLocks/>
          </p:cNvSpPr>
          <p:nvPr/>
        </p:nvSpPr>
        <p:spPr>
          <a:xfrm>
            <a:off x="2279576" y="2046178"/>
            <a:ext cx="1674000" cy="943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800" dirty="0">
                <a:solidFill>
                  <a:schemeClr val="tx2"/>
                </a:solidFill>
              </a:rPr>
              <a:t>Progression Review</a:t>
            </a:r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648D54B5-8D82-A03D-FCD3-7C68E8A236AC}"/>
              </a:ext>
            </a:extLst>
          </p:cNvPr>
          <p:cNvSpPr txBox="1">
            <a:spLocks/>
          </p:cNvSpPr>
          <p:nvPr/>
        </p:nvSpPr>
        <p:spPr>
          <a:xfrm>
            <a:off x="4295800" y="2069817"/>
            <a:ext cx="1674000" cy="943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800" dirty="0">
                <a:solidFill>
                  <a:schemeClr val="tx2"/>
                </a:solidFill>
              </a:rPr>
              <a:t>Annual  </a:t>
            </a:r>
          </a:p>
          <a:p>
            <a:pPr fontAlgn="auto">
              <a:spcAft>
                <a:spcPts val="0"/>
              </a:spcAft>
            </a:pPr>
            <a:r>
              <a:rPr lang="en-US" sz="1800" dirty="0">
                <a:solidFill>
                  <a:schemeClr val="tx2"/>
                </a:solidFill>
              </a:rPr>
              <a:t>Review</a:t>
            </a:r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002CABB2-19D5-E88E-B42F-F12185582FE7}"/>
              </a:ext>
            </a:extLst>
          </p:cNvPr>
          <p:cNvSpPr txBox="1">
            <a:spLocks/>
          </p:cNvSpPr>
          <p:nvPr/>
        </p:nvSpPr>
        <p:spPr>
          <a:xfrm>
            <a:off x="6256436" y="2069817"/>
            <a:ext cx="1674000" cy="943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800" dirty="0">
                <a:solidFill>
                  <a:schemeClr val="tx2"/>
                </a:solidFill>
              </a:rPr>
              <a:t>Annual  </a:t>
            </a:r>
          </a:p>
          <a:p>
            <a:pPr fontAlgn="auto">
              <a:spcAft>
                <a:spcPts val="0"/>
              </a:spcAft>
            </a:pPr>
            <a:r>
              <a:rPr lang="en-US" sz="1800" dirty="0">
                <a:solidFill>
                  <a:schemeClr val="tx2"/>
                </a:solidFill>
              </a:rPr>
              <a:t>Review</a:t>
            </a:r>
            <a:endParaRPr lang="ru-RU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120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563" y="476672"/>
            <a:ext cx="10495143" cy="5903518"/>
          </a:xfrm>
          <a:prstGeom prst="rect">
            <a:avLst/>
          </a:prstGeom>
          <a:noFill/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A825BD3A-E149-3C61-449F-23D1B0956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0286" y="4780067"/>
            <a:ext cx="2129121" cy="2098001"/>
            <a:chOff x="-60285" y="4581559"/>
            <a:chExt cx="2330572" cy="2296509"/>
          </a:xfrm>
        </p:grpSpPr>
        <p:sp>
          <p:nvSpPr>
            <p:cNvPr id="46" name="Freeform: Shape 32">
              <a:extLst>
                <a:ext uri="{FF2B5EF4-FFF2-40B4-BE49-F238E27FC236}">
                  <a16:creationId xmlns:a16="http://schemas.microsoft.com/office/drawing/2014/main" id="{C43B6EA6-9E0B-9973-F921-86CF410DE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1400132">
              <a:off x="1054559" y="5611570"/>
              <a:ext cx="374890" cy="373361"/>
            </a:xfrm>
            <a:custGeom>
              <a:avLst/>
              <a:gdLst>
                <a:gd name="connsiteX0" fmla="*/ 2531073 w 4828010"/>
                <a:gd name="connsiteY0" fmla="*/ 0 h 4873559"/>
                <a:gd name="connsiteX1" fmla="*/ 3937963 w 4828010"/>
                <a:gd name="connsiteY1" fmla="*/ 437433 h 4873559"/>
                <a:gd name="connsiteX2" fmla="*/ 4806231 w 4828010"/>
                <a:gd name="connsiteY2" fmla="*/ 1773180 h 4873559"/>
                <a:gd name="connsiteX3" fmla="*/ 4448644 w 4828010"/>
                <a:gd name="connsiteY3" fmla="*/ 3933235 h 4873559"/>
                <a:gd name="connsiteX4" fmla="*/ 3192542 w 4828010"/>
                <a:gd name="connsiteY4" fmla="*/ 4716168 h 4873559"/>
                <a:gd name="connsiteX5" fmla="*/ 937448 w 4828010"/>
                <a:gd name="connsiteY5" fmla="*/ 4547691 h 4873559"/>
                <a:gd name="connsiteX6" fmla="*/ 12348 w 4828010"/>
                <a:gd name="connsiteY6" fmla="*/ 3026750 h 4873559"/>
                <a:gd name="connsiteX7" fmla="*/ 553508 w 4828010"/>
                <a:gd name="connsiteY7" fmla="*/ 740383 h 4873559"/>
                <a:gd name="connsiteX8" fmla="*/ 2531073 w 4828010"/>
                <a:gd name="connsiteY8" fmla="*/ 0 h 4873559"/>
                <a:gd name="connsiteX0" fmla="*/ 2531073 w 4828010"/>
                <a:gd name="connsiteY0" fmla="*/ 0 h 4853896"/>
                <a:gd name="connsiteX1" fmla="*/ 3937963 w 4828010"/>
                <a:gd name="connsiteY1" fmla="*/ 437433 h 4853896"/>
                <a:gd name="connsiteX2" fmla="*/ 4806231 w 4828010"/>
                <a:gd name="connsiteY2" fmla="*/ 1773180 h 4853896"/>
                <a:gd name="connsiteX3" fmla="*/ 4448644 w 4828010"/>
                <a:gd name="connsiteY3" fmla="*/ 3933235 h 4853896"/>
                <a:gd name="connsiteX4" fmla="*/ 3192542 w 4828010"/>
                <a:gd name="connsiteY4" fmla="*/ 4716168 h 4853896"/>
                <a:gd name="connsiteX5" fmla="*/ 1075671 w 4828010"/>
                <a:gd name="connsiteY5" fmla="*/ 4473263 h 4853896"/>
                <a:gd name="connsiteX6" fmla="*/ 12348 w 4828010"/>
                <a:gd name="connsiteY6" fmla="*/ 3026750 h 4853896"/>
                <a:gd name="connsiteX7" fmla="*/ 553508 w 4828010"/>
                <a:gd name="connsiteY7" fmla="*/ 740383 h 4853896"/>
                <a:gd name="connsiteX8" fmla="*/ 2531073 w 4828010"/>
                <a:gd name="connsiteY8" fmla="*/ 0 h 4853896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84014 w 4780951"/>
                <a:gd name="connsiteY0" fmla="*/ 0 h 4850182"/>
                <a:gd name="connsiteX1" fmla="*/ 3890904 w 4780951"/>
                <a:gd name="connsiteY1" fmla="*/ 437433 h 4850182"/>
                <a:gd name="connsiteX2" fmla="*/ 4759172 w 4780951"/>
                <a:gd name="connsiteY2" fmla="*/ 1773180 h 4850182"/>
                <a:gd name="connsiteX3" fmla="*/ 4401585 w 4780951"/>
                <a:gd name="connsiteY3" fmla="*/ 3933235 h 4850182"/>
                <a:gd name="connsiteX4" fmla="*/ 3145483 w 4780951"/>
                <a:gd name="connsiteY4" fmla="*/ 4716168 h 4850182"/>
                <a:gd name="connsiteX5" fmla="*/ 1113673 w 4780951"/>
                <a:gd name="connsiteY5" fmla="*/ 4467947 h 4850182"/>
                <a:gd name="connsiteX6" fmla="*/ 39717 w 4780951"/>
                <a:gd name="connsiteY6" fmla="*/ 3101178 h 4850182"/>
                <a:gd name="connsiteX7" fmla="*/ 506449 w 4780951"/>
                <a:gd name="connsiteY7" fmla="*/ 740383 h 4850182"/>
                <a:gd name="connsiteX8" fmla="*/ 2484014 w 4780951"/>
                <a:gd name="connsiteY8" fmla="*/ 0 h 4850182"/>
                <a:gd name="connsiteX0" fmla="*/ 2484014 w 4780127"/>
                <a:gd name="connsiteY0" fmla="*/ 0 h 4850182"/>
                <a:gd name="connsiteX1" fmla="*/ 3890904 w 4780127"/>
                <a:gd name="connsiteY1" fmla="*/ 437433 h 4850182"/>
                <a:gd name="connsiteX2" fmla="*/ 4759172 w 4780127"/>
                <a:gd name="connsiteY2" fmla="*/ 1773180 h 4850182"/>
                <a:gd name="connsiteX3" fmla="*/ 4390953 w 4780127"/>
                <a:gd name="connsiteY3" fmla="*/ 3805644 h 4850182"/>
                <a:gd name="connsiteX4" fmla="*/ 3145483 w 4780127"/>
                <a:gd name="connsiteY4" fmla="*/ 4716168 h 4850182"/>
                <a:gd name="connsiteX5" fmla="*/ 1113673 w 4780127"/>
                <a:gd name="connsiteY5" fmla="*/ 4467947 h 4850182"/>
                <a:gd name="connsiteX6" fmla="*/ 39717 w 4780127"/>
                <a:gd name="connsiteY6" fmla="*/ 3101178 h 4850182"/>
                <a:gd name="connsiteX7" fmla="*/ 506449 w 4780127"/>
                <a:gd name="connsiteY7" fmla="*/ 740383 h 4850182"/>
                <a:gd name="connsiteX8" fmla="*/ 2484014 w 4780127"/>
                <a:gd name="connsiteY8" fmla="*/ 0 h 4850182"/>
                <a:gd name="connsiteX0" fmla="*/ 2484014 w 4778010"/>
                <a:gd name="connsiteY0" fmla="*/ 0 h 4846926"/>
                <a:gd name="connsiteX1" fmla="*/ 3890904 w 4778010"/>
                <a:gd name="connsiteY1" fmla="*/ 437433 h 4846926"/>
                <a:gd name="connsiteX2" fmla="*/ 4759172 w 4778010"/>
                <a:gd name="connsiteY2" fmla="*/ 1773180 h 4846926"/>
                <a:gd name="connsiteX3" fmla="*/ 4390953 w 4778010"/>
                <a:gd name="connsiteY3" fmla="*/ 3805644 h 4846926"/>
                <a:gd name="connsiteX4" fmla="*/ 3343914 w 4778010"/>
                <a:gd name="connsiteY4" fmla="*/ 4712128 h 4846926"/>
                <a:gd name="connsiteX5" fmla="*/ 1113673 w 4778010"/>
                <a:gd name="connsiteY5" fmla="*/ 4467947 h 4846926"/>
                <a:gd name="connsiteX6" fmla="*/ 39717 w 4778010"/>
                <a:gd name="connsiteY6" fmla="*/ 3101178 h 4846926"/>
                <a:gd name="connsiteX7" fmla="*/ 506449 w 4778010"/>
                <a:gd name="connsiteY7" fmla="*/ 740383 h 4846926"/>
                <a:gd name="connsiteX8" fmla="*/ 2484014 w 4778010"/>
                <a:gd name="connsiteY8" fmla="*/ 0 h 4846926"/>
                <a:gd name="connsiteX0" fmla="*/ 2484014 w 4782503"/>
                <a:gd name="connsiteY0" fmla="*/ 0 h 4846926"/>
                <a:gd name="connsiteX1" fmla="*/ 3890904 w 4782503"/>
                <a:gd name="connsiteY1" fmla="*/ 437433 h 4846926"/>
                <a:gd name="connsiteX2" fmla="*/ 4759172 w 4782503"/>
                <a:gd name="connsiteY2" fmla="*/ 1773180 h 4846926"/>
                <a:gd name="connsiteX3" fmla="*/ 4450482 w 4782503"/>
                <a:gd name="connsiteY3" fmla="*/ 3688481 h 4846926"/>
                <a:gd name="connsiteX4" fmla="*/ 3343914 w 4782503"/>
                <a:gd name="connsiteY4" fmla="*/ 4712128 h 4846926"/>
                <a:gd name="connsiteX5" fmla="*/ 1113673 w 4782503"/>
                <a:gd name="connsiteY5" fmla="*/ 4467947 h 4846926"/>
                <a:gd name="connsiteX6" fmla="*/ 39717 w 4782503"/>
                <a:gd name="connsiteY6" fmla="*/ 3101178 h 4846926"/>
                <a:gd name="connsiteX7" fmla="*/ 506449 w 4782503"/>
                <a:gd name="connsiteY7" fmla="*/ 740383 h 4846926"/>
                <a:gd name="connsiteX8" fmla="*/ 2484014 w 4782503"/>
                <a:gd name="connsiteY8" fmla="*/ 0 h 4846926"/>
                <a:gd name="connsiteX0" fmla="*/ 2484014 w 4784889"/>
                <a:gd name="connsiteY0" fmla="*/ 0 h 4846926"/>
                <a:gd name="connsiteX1" fmla="*/ 3890904 w 4784889"/>
                <a:gd name="connsiteY1" fmla="*/ 437433 h 4846926"/>
                <a:gd name="connsiteX2" fmla="*/ 4759172 w 4784889"/>
                <a:gd name="connsiteY2" fmla="*/ 1773180 h 4846926"/>
                <a:gd name="connsiteX3" fmla="*/ 4474294 w 4784889"/>
                <a:gd name="connsiteY3" fmla="*/ 3676361 h 4846926"/>
                <a:gd name="connsiteX4" fmla="*/ 3343914 w 4784889"/>
                <a:gd name="connsiteY4" fmla="*/ 4712128 h 4846926"/>
                <a:gd name="connsiteX5" fmla="*/ 1113673 w 4784889"/>
                <a:gd name="connsiteY5" fmla="*/ 4467947 h 4846926"/>
                <a:gd name="connsiteX6" fmla="*/ 39717 w 4784889"/>
                <a:gd name="connsiteY6" fmla="*/ 3101178 h 4846926"/>
                <a:gd name="connsiteX7" fmla="*/ 506449 w 4784889"/>
                <a:gd name="connsiteY7" fmla="*/ 740383 h 4846926"/>
                <a:gd name="connsiteX8" fmla="*/ 2484014 w 4784889"/>
                <a:gd name="connsiteY8" fmla="*/ 0 h 4846926"/>
                <a:gd name="connsiteX0" fmla="*/ 2484014 w 4784889"/>
                <a:gd name="connsiteY0" fmla="*/ 0 h 4860980"/>
                <a:gd name="connsiteX1" fmla="*/ 3890904 w 4784889"/>
                <a:gd name="connsiteY1" fmla="*/ 437433 h 4860980"/>
                <a:gd name="connsiteX2" fmla="*/ 4759172 w 4784889"/>
                <a:gd name="connsiteY2" fmla="*/ 1773180 h 4860980"/>
                <a:gd name="connsiteX3" fmla="*/ 4474294 w 4784889"/>
                <a:gd name="connsiteY3" fmla="*/ 3676361 h 4860980"/>
                <a:gd name="connsiteX4" fmla="*/ 3343914 w 4784889"/>
                <a:gd name="connsiteY4" fmla="*/ 4712128 h 4860980"/>
                <a:gd name="connsiteX5" fmla="*/ 1097799 w 4784889"/>
                <a:gd name="connsiteY5" fmla="*/ 4524510 h 4860980"/>
                <a:gd name="connsiteX6" fmla="*/ 39717 w 4784889"/>
                <a:gd name="connsiteY6" fmla="*/ 3101178 h 4860980"/>
                <a:gd name="connsiteX7" fmla="*/ 506449 w 4784889"/>
                <a:gd name="connsiteY7" fmla="*/ 740383 h 4860980"/>
                <a:gd name="connsiteX8" fmla="*/ 2484014 w 4784889"/>
                <a:gd name="connsiteY8" fmla="*/ 0 h 4860980"/>
                <a:gd name="connsiteX0" fmla="*/ 2484014 w 4783308"/>
                <a:gd name="connsiteY0" fmla="*/ 0 h 4860981"/>
                <a:gd name="connsiteX1" fmla="*/ 3890904 w 4783308"/>
                <a:gd name="connsiteY1" fmla="*/ 437433 h 4860981"/>
                <a:gd name="connsiteX2" fmla="*/ 4759172 w 4783308"/>
                <a:gd name="connsiteY2" fmla="*/ 1773180 h 4860981"/>
                <a:gd name="connsiteX3" fmla="*/ 4474294 w 4783308"/>
                <a:gd name="connsiteY3" fmla="*/ 3676361 h 4860981"/>
                <a:gd name="connsiteX4" fmla="*/ 3443129 w 4783308"/>
                <a:gd name="connsiteY4" fmla="*/ 4712129 h 4860981"/>
                <a:gd name="connsiteX5" fmla="*/ 1097799 w 4783308"/>
                <a:gd name="connsiteY5" fmla="*/ 4524510 h 4860981"/>
                <a:gd name="connsiteX6" fmla="*/ 39717 w 4783308"/>
                <a:gd name="connsiteY6" fmla="*/ 3101178 h 4860981"/>
                <a:gd name="connsiteX7" fmla="*/ 506449 w 4783308"/>
                <a:gd name="connsiteY7" fmla="*/ 740383 h 4860981"/>
                <a:gd name="connsiteX8" fmla="*/ 2484014 w 4783308"/>
                <a:gd name="connsiteY8" fmla="*/ 0 h 4860981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532073 w 4784141"/>
                <a:gd name="connsiteY0" fmla="*/ 0 h 4773425"/>
                <a:gd name="connsiteX1" fmla="*/ 3891737 w 4784141"/>
                <a:gd name="connsiteY1" fmla="*/ 389356 h 4773425"/>
                <a:gd name="connsiteX2" fmla="*/ 4760005 w 4784141"/>
                <a:gd name="connsiteY2" fmla="*/ 1725103 h 4773425"/>
                <a:gd name="connsiteX3" fmla="*/ 4475127 w 4784141"/>
                <a:gd name="connsiteY3" fmla="*/ 3628284 h 4773425"/>
                <a:gd name="connsiteX4" fmla="*/ 3443962 w 4784141"/>
                <a:gd name="connsiteY4" fmla="*/ 4664052 h 4773425"/>
                <a:gd name="connsiteX5" fmla="*/ 1098632 w 4784141"/>
                <a:gd name="connsiteY5" fmla="*/ 4476433 h 4773425"/>
                <a:gd name="connsiteX6" fmla="*/ 40550 w 4784141"/>
                <a:gd name="connsiteY6" fmla="*/ 3053101 h 4773425"/>
                <a:gd name="connsiteX7" fmla="*/ 507282 w 4784141"/>
                <a:gd name="connsiteY7" fmla="*/ 692306 h 4773425"/>
                <a:gd name="connsiteX8" fmla="*/ 2532073 w 4784141"/>
                <a:gd name="connsiteY8" fmla="*/ 0 h 4773425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58783 w 4784614"/>
                <a:gd name="connsiteY0" fmla="*/ 525 h 4757924"/>
                <a:gd name="connsiteX1" fmla="*/ 3892210 w 4784614"/>
                <a:gd name="connsiteY1" fmla="*/ 373855 h 4757924"/>
                <a:gd name="connsiteX2" fmla="*/ 4760478 w 4784614"/>
                <a:gd name="connsiteY2" fmla="*/ 1709602 h 4757924"/>
                <a:gd name="connsiteX3" fmla="*/ 4475600 w 4784614"/>
                <a:gd name="connsiteY3" fmla="*/ 3612783 h 4757924"/>
                <a:gd name="connsiteX4" fmla="*/ 3444435 w 4784614"/>
                <a:gd name="connsiteY4" fmla="*/ 4648551 h 4757924"/>
                <a:gd name="connsiteX5" fmla="*/ 1099105 w 4784614"/>
                <a:gd name="connsiteY5" fmla="*/ 4460932 h 4757924"/>
                <a:gd name="connsiteX6" fmla="*/ 41023 w 4784614"/>
                <a:gd name="connsiteY6" fmla="*/ 3037600 h 4757924"/>
                <a:gd name="connsiteX7" fmla="*/ 507755 w 4784614"/>
                <a:gd name="connsiteY7" fmla="*/ 676805 h 4757924"/>
                <a:gd name="connsiteX8" fmla="*/ 2558783 w 4784614"/>
                <a:gd name="connsiteY8" fmla="*/ 525 h 4757924"/>
                <a:gd name="connsiteX0" fmla="*/ 2558783 w 4784614"/>
                <a:gd name="connsiteY0" fmla="*/ 408 h 4757807"/>
                <a:gd name="connsiteX1" fmla="*/ 3907953 w 4784614"/>
                <a:gd name="connsiteY1" fmla="*/ 443183 h 4757807"/>
                <a:gd name="connsiteX2" fmla="*/ 4760478 w 4784614"/>
                <a:gd name="connsiteY2" fmla="*/ 1709485 h 4757807"/>
                <a:gd name="connsiteX3" fmla="*/ 4475600 w 4784614"/>
                <a:gd name="connsiteY3" fmla="*/ 3612666 h 4757807"/>
                <a:gd name="connsiteX4" fmla="*/ 3444435 w 4784614"/>
                <a:gd name="connsiteY4" fmla="*/ 4648434 h 4757807"/>
                <a:gd name="connsiteX5" fmla="*/ 1099105 w 4784614"/>
                <a:gd name="connsiteY5" fmla="*/ 4460815 h 4757807"/>
                <a:gd name="connsiteX6" fmla="*/ 41023 w 4784614"/>
                <a:gd name="connsiteY6" fmla="*/ 3037483 h 4757807"/>
                <a:gd name="connsiteX7" fmla="*/ 507755 w 4784614"/>
                <a:gd name="connsiteY7" fmla="*/ 676688 h 4757807"/>
                <a:gd name="connsiteX8" fmla="*/ 2558783 w 4784614"/>
                <a:gd name="connsiteY8" fmla="*/ 408 h 4757807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90 h 4954518"/>
                <a:gd name="connsiteX1" fmla="*/ 3910127 w 4786788"/>
                <a:gd name="connsiteY1" fmla="*/ 639894 h 4954518"/>
                <a:gd name="connsiteX2" fmla="*/ 4762652 w 4786788"/>
                <a:gd name="connsiteY2" fmla="*/ 1906196 h 4954518"/>
                <a:gd name="connsiteX3" fmla="*/ 4477774 w 4786788"/>
                <a:gd name="connsiteY3" fmla="*/ 3809377 h 4954518"/>
                <a:gd name="connsiteX4" fmla="*/ 3446609 w 4786788"/>
                <a:gd name="connsiteY4" fmla="*/ 4845145 h 4954518"/>
                <a:gd name="connsiteX5" fmla="*/ 1101279 w 4786788"/>
                <a:gd name="connsiteY5" fmla="*/ 4657526 h 4954518"/>
                <a:gd name="connsiteX6" fmla="*/ 43197 w 4786788"/>
                <a:gd name="connsiteY6" fmla="*/ 3234194 h 4954518"/>
                <a:gd name="connsiteX7" fmla="*/ 509929 w 4786788"/>
                <a:gd name="connsiteY7" fmla="*/ 873399 h 4954518"/>
                <a:gd name="connsiteX8" fmla="*/ 2675744 w 4786788"/>
                <a:gd name="connsiteY8" fmla="*/ 290 h 4954518"/>
                <a:gd name="connsiteX0" fmla="*/ 2675744 w 4786788"/>
                <a:gd name="connsiteY0" fmla="*/ 326 h 4954554"/>
                <a:gd name="connsiteX1" fmla="*/ 3990884 w 4786788"/>
                <a:gd name="connsiteY1" fmla="*/ 591130 h 4954554"/>
                <a:gd name="connsiteX2" fmla="*/ 4762652 w 4786788"/>
                <a:gd name="connsiteY2" fmla="*/ 1906232 h 4954554"/>
                <a:gd name="connsiteX3" fmla="*/ 4477774 w 4786788"/>
                <a:gd name="connsiteY3" fmla="*/ 3809413 h 4954554"/>
                <a:gd name="connsiteX4" fmla="*/ 3446609 w 4786788"/>
                <a:gd name="connsiteY4" fmla="*/ 4845181 h 4954554"/>
                <a:gd name="connsiteX5" fmla="*/ 1101279 w 4786788"/>
                <a:gd name="connsiteY5" fmla="*/ 4657562 h 4954554"/>
                <a:gd name="connsiteX6" fmla="*/ 43197 w 4786788"/>
                <a:gd name="connsiteY6" fmla="*/ 3234230 h 4954554"/>
                <a:gd name="connsiteX7" fmla="*/ 509929 w 4786788"/>
                <a:gd name="connsiteY7" fmla="*/ 873435 h 4954554"/>
                <a:gd name="connsiteX8" fmla="*/ 2675744 w 4786788"/>
                <a:gd name="connsiteY8" fmla="*/ 326 h 4954554"/>
                <a:gd name="connsiteX0" fmla="*/ 2662196 w 4773240"/>
                <a:gd name="connsiteY0" fmla="*/ 326 h 4954554"/>
                <a:gd name="connsiteX1" fmla="*/ 3977336 w 4773240"/>
                <a:gd name="connsiteY1" fmla="*/ 591130 h 4954554"/>
                <a:gd name="connsiteX2" fmla="*/ 4749104 w 4773240"/>
                <a:gd name="connsiteY2" fmla="*/ 1906232 h 4954554"/>
                <a:gd name="connsiteX3" fmla="*/ 4464226 w 4773240"/>
                <a:gd name="connsiteY3" fmla="*/ 3809413 h 4954554"/>
                <a:gd name="connsiteX4" fmla="*/ 3433061 w 4773240"/>
                <a:gd name="connsiteY4" fmla="*/ 4845181 h 4954554"/>
                <a:gd name="connsiteX5" fmla="*/ 1087731 w 4773240"/>
                <a:gd name="connsiteY5" fmla="*/ 4657562 h 4954554"/>
                <a:gd name="connsiteX6" fmla="*/ 29649 w 4773240"/>
                <a:gd name="connsiteY6" fmla="*/ 3234230 h 4954554"/>
                <a:gd name="connsiteX7" fmla="*/ 640977 w 4773240"/>
                <a:gd name="connsiteY7" fmla="*/ 730117 h 4954554"/>
                <a:gd name="connsiteX8" fmla="*/ 2662196 w 4773240"/>
                <a:gd name="connsiteY8" fmla="*/ 326 h 4954554"/>
                <a:gd name="connsiteX0" fmla="*/ 2664762 w 4775806"/>
                <a:gd name="connsiteY0" fmla="*/ 326 h 4954554"/>
                <a:gd name="connsiteX1" fmla="*/ 3979902 w 4775806"/>
                <a:gd name="connsiteY1" fmla="*/ 591130 h 4954554"/>
                <a:gd name="connsiteX2" fmla="*/ 4751670 w 4775806"/>
                <a:gd name="connsiteY2" fmla="*/ 1906232 h 4954554"/>
                <a:gd name="connsiteX3" fmla="*/ 4466792 w 4775806"/>
                <a:gd name="connsiteY3" fmla="*/ 3809413 h 4954554"/>
                <a:gd name="connsiteX4" fmla="*/ 3435627 w 4775806"/>
                <a:gd name="connsiteY4" fmla="*/ 4845181 h 4954554"/>
                <a:gd name="connsiteX5" fmla="*/ 1090297 w 4775806"/>
                <a:gd name="connsiteY5" fmla="*/ 4657562 h 4954554"/>
                <a:gd name="connsiteX6" fmla="*/ 32215 w 4775806"/>
                <a:gd name="connsiteY6" fmla="*/ 3234230 h 4954554"/>
                <a:gd name="connsiteX7" fmla="*/ 607899 w 4775806"/>
                <a:gd name="connsiteY7" fmla="*/ 806182 h 4954554"/>
                <a:gd name="connsiteX8" fmla="*/ 2664762 w 4775806"/>
                <a:gd name="connsiteY8" fmla="*/ 326 h 4954554"/>
                <a:gd name="connsiteX0" fmla="*/ 2673549 w 4784593"/>
                <a:gd name="connsiteY0" fmla="*/ 326 h 4954554"/>
                <a:gd name="connsiteX1" fmla="*/ 3988689 w 4784593"/>
                <a:gd name="connsiteY1" fmla="*/ 591130 h 4954554"/>
                <a:gd name="connsiteX2" fmla="*/ 4760457 w 4784593"/>
                <a:gd name="connsiteY2" fmla="*/ 1906232 h 4954554"/>
                <a:gd name="connsiteX3" fmla="*/ 4475579 w 4784593"/>
                <a:gd name="connsiteY3" fmla="*/ 3809413 h 4954554"/>
                <a:gd name="connsiteX4" fmla="*/ 3444414 w 4784593"/>
                <a:gd name="connsiteY4" fmla="*/ 4845181 h 4954554"/>
                <a:gd name="connsiteX5" fmla="*/ 1099084 w 4784593"/>
                <a:gd name="connsiteY5" fmla="*/ 4657562 h 4954554"/>
                <a:gd name="connsiteX6" fmla="*/ 41002 w 4784593"/>
                <a:gd name="connsiteY6" fmla="*/ 3234230 h 4954554"/>
                <a:gd name="connsiteX7" fmla="*/ 616686 w 4784593"/>
                <a:gd name="connsiteY7" fmla="*/ 806182 h 4954554"/>
                <a:gd name="connsiteX8" fmla="*/ 2673549 w 4784593"/>
                <a:gd name="connsiteY8" fmla="*/ 326 h 4954554"/>
                <a:gd name="connsiteX0" fmla="*/ 2649000 w 4760044"/>
                <a:gd name="connsiteY0" fmla="*/ 326 h 4964273"/>
                <a:gd name="connsiteX1" fmla="*/ 3964140 w 4760044"/>
                <a:gd name="connsiteY1" fmla="*/ 591130 h 4964273"/>
                <a:gd name="connsiteX2" fmla="*/ 4735908 w 4760044"/>
                <a:gd name="connsiteY2" fmla="*/ 1906232 h 4964273"/>
                <a:gd name="connsiteX3" fmla="*/ 4451030 w 4760044"/>
                <a:gd name="connsiteY3" fmla="*/ 3809413 h 4964273"/>
                <a:gd name="connsiteX4" fmla="*/ 3419865 w 4760044"/>
                <a:gd name="connsiteY4" fmla="*/ 4845181 h 4964273"/>
                <a:gd name="connsiteX5" fmla="*/ 1074535 w 4760044"/>
                <a:gd name="connsiteY5" fmla="*/ 4657562 h 4964273"/>
                <a:gd name="connsiteX6" fmla="*/ 33359 w 4760044"/>
                <a:gd name="connsiteY6" fmla="*/ 2995991 h 4964273"/>
                <a:gd name="connsiteX7" fmla="*/ 592137 w 4760044"/>
                <a:gd name="connsiteY7" fmla="*/ 806182 h 4964273"/>
                <a:gd name="connsiteX8" fmla="*/ 2649000 w 4760044"/>
                <a:gd name="connsiteY8" fmla="*/ 326 h 4964273"/>
                <a:gd name="connsiteX0" fmla="*/ 2649000 w 4849482"/>
                <a:gd name="connsiteY0" fmla="*/ 2 h 4963949"/>
                <a:gd name="connsiteX1" fmla="*/ 4735908 w 4849482"/>
                <a:gd name="connsiteY1" fmla="*/ 1905908 h 4963949"/>
                <a:gd name="connsiteX2" fmla="*/ 4451030 w 4849482"/>
                <a:gd name="connsiteY2" fmla="*/ 3809089 h 4963949"/>
                <a:gd name="connsiteX3" fmla="*/ 3419865 w 4849482"/>
                <a:gd name="connsiteY3" fmla="*/ 4844857 h 4963949"/>
                <a:gd name="connsiteX4" fmla="*/ 1074535 w 4849482"/>
                <a:gd name="connsiteY4" fmla="*/ 4657238 h 4963949"/>
                <a:gd name="connsiteX5" fmla="*/ 33359 w 4849482"/>
                <a:gd name="connsiteY5" fmla="*/ 2995667 h 4963949"/>
                <a:gd name="connsiteX6" fmla="*/ 592137 w 4849482"/>
                <a:gd name="connsiteY6" fmla="*/ 805858 h 4963949"/>
                <a:gd name="connsiteX7" fmla="*/ 2649000 w 4849482"/>
                <a:gd name="connsiteY7" fmla="*/ 2 h 4963949"/>
                <a:gd name="connsiteX0" fmla="*/ 2649000 w 4942023"/>
                <a:gd name="connsiteY0" fmla="*/ 2 h 4678955"/>
                <a:gd name="connsiteX1" fmla="*/ 4735908 w 4942023"/>
                <a:gd name="connsiteY1" fmla="*/ 1905908 h 4678955"/>
                <a:gd name="connsiteX2" fmla="*/ 4451030 w 4942023"/>
                <a:gd name="connsiteY2" fmla="*/ 3809089 h 4678955"/>
                <a:gd name="connsiteX3" fmla="*/ 1074535 w 4942023"/>
                <a:gd name="connsiteY3" fmla="*/ 4657238 h 4678955"/>
                <a:gd name="connsiteX4" fmla="*/ 33359 w 4942023"/>
                <a:gd name="connsiteY4" fmla="*/ 2995667 h 4678955"/>
                <a:gd name="connsiteX5" fmla="*/ 592137 w 4942023"/>
                <a:gd name="connsiteY5" fmla="*/ 805858 h 4678955"/>
                <a:gd name="connsiteX6" fmla="*/ 2649000 w 4942023"/>
                <a:gd name="connsiteY6" fmla="*/ 2 h 4678955"/>
                <a:gd name="connsiteX0" fmla="*/ 2649000 w 4806392"/>
                <a:gd name="connsiteY0" fmla="*/ 2 h 4842789"/>
                <a:gd name="connsiteX1" fmla="*/ 4735908 w 4806392"/>
                <a:gd name="connsiteY1" fmla="*/ 1905908 h 4842789"/>
                <a:gd name="connsiteX2" fmla="*/ 3706624 w 4806392"/>
                <a:gd name="connsiteY2" fmla="*/ 4493428 h 4842789"/>
                <a:gd name="connsiteX3" fmla="*/ 1074535 w 4806392"/>
                <a:gd name="connsiteY3" fmla="*/ 4657238 h 4842789"/>
                <a:gd name="connsiteX4" fmla="*/ 33359 w 4806392"/>
                <a:gd name="connsiteY4" fmla="*/ 2995667 h 4842789"/>
                <a:gd name="connsiteX5" fmla="*/ 592137 w 4806392"/>
                <a:gd name="connsiteY5" fmla="*/ 805858 h 4842789"/>
                <a:gd name="connsiteX6" fmla="*/ 2649000 w 4806392"/>
                <a:gd name="connsiteY6" fmla="*/ 2 h 484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06392" h="4842789">
                  <a:moveTo>
                    <a:pt x="2649000" y="2"/>
                  </a:moveTo>
                  <a:cubicBezTo>
                    <a:pt x="3339628" y="183344"/>
                    <a:pt x="4435570" y="1271060"/>
                    <a:pt x="4735908" y="1905908"/>
                  </a:cubicBezTo>
                  <a:cubicBezTo>
                    <a:pt x="5036246" y="2540756"/>
                    <a:pt x="4316853" y="4034873"/>
                    <a:pt x="3706624" y="4493428"/>
                  </a:cubicBezTo>
                  <a:cubicBezTo>
                    <a:pt x="3096395" y="4951983"/>
                    <a:pt x="1686746" y="4906865"/>
                    <a:pt x="1074535" y="4657238"/>
                  </a:cubicBezTo>
                  <a:cubicBezTo>
                    <a:pt x="462324" y="4407611"/>
                    <a:pt x="145196" y="3624902"/>
                    <a:pt x="33359" y="2995667"/>
                  </a:cubicBezTo>
                  <a:cubicBezTo>
                    <a:pt x="-94426" y="2318585"/>
                    <a:pt x="156197" y="1305135"/>
                    <a:pt x="592137" y="805858"/>
                  </a:cubicBezTo>
                  <a:cubicBezTo>
                    <a:pt x="1028077" y="306581"/>
                    <a:pt x="1996327" y="30750"/>
                    <a:pt x="2649000" y="2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C1932EE-D34B-922C-21DE-B9EDF81185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29076">
              <a:off x="962723" y="6319494"/>
              <a:ext cx="1307564" cy="558574"/>
            </a:xfrm>
            <a:custGeom>
              <a:avLst/>
              <a:gdLst>
                <a:gd name="connsiteX0" fmla="*/ 1307564 w 1307564"/>
                <a:gd name="connsiteY0" fmla="*/ 360848 h 558574"/>
                <a:gd name="connsiteX1" fmla="*/ 1264610 w 1307564"/>
                <a:gd name="connsiteY1" fmla="*/ 558387 h 558574"/>
                <a:gd name="connsiteX2" fmla="*/ 496925 w 1307564"/>
                <a:gd name="connsiteY2" fmla="*/ 469382 h 558574"/>
                <a:gd name="connsiteX3" fmla="*/ 472802 w 1307564"/>
                <a:gd name="connsiteY3" fmla="*/ 464872 h 558574"/>
                <a:gd name="connsiteX4" fmla="*/ 0 w 1307564"/>
                <a:gd name="connsiteY4" fmla="*/ 0 h 558574"/>
                <a:gd name="connsiteX5" fmla="*/ 152076 w 1307564"/>
                <a:gd name="connsiteY5" fmla="*/ 41404 h 558574"/>
                <a:gd name="connsiteX6" fmla="*/ 1307564 w 1307564"/>
                <a:gd name="connsiteY6" fmla="*/ 360848 h 55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7564" h="558574">
                  <a:moveTo>
                    <a:pt x="1307564" y="360848"/>
                  </a:moveTo>
                  <a:cubicBezTo>
                    <a:pt x="1303188" y="403876"/>
                    <a:pt x="1279827" y="564823"/>
                    <a:pt x="1264610" y="558387"/>
                  </a:cubicBezTo>
                  <a:cubicBezTo>
                    <a:pt x="1237694" y="559849"/>
                    <a:pt x="802592" y="520038"/>
                    <a:pt x="496925" y="469382"/>
                  </a:cubicBezTo>
                  <a:lnTo>
                    <a:pt x="472802" y="464872"/>
                  </a:lnTo>
                  <a:lnTo>
                    <a:pt x="0" y="0"/>
                  </a:lnTo>
                  <a:lnTo>
                    <a:pt x="152076" y="41404"/>
                  </a:lnTo>
                  <a:cubicBezTo>
                    <a:pt x="614511" y="166095"/>
                    <a:pt x="1270124" y="336305"/>
                    <a:pt x="1307564" y="36084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34">
              <a:extLst>
                <a:ext uri="{FF2B5EF4-FFF2-40B4-BE49-F238E27FC236}">
                  <a16:creationId xmlns:a16="http://schemas.microsoft.com/office/drawing/2014/main" id="{8A1A34FE-FDB4-353C-884F-97E00A77C8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29076">
              <a:off x="962723" y="6319494"/>
              <a:ext cx="1307564" cy="558574"/>
            </a:xfrm>
            <a:custGeom>
              <a:avLst/>
              <a:gdLst>
                <a:gd name="connsiteX0" fmla="*/ 1307564 w 1307564"/>
                <a:gd name="connsiteY0" fmla="*/ 360848 h 558574"/>
                <a:gd name="connsiteX1" fmla="*/ 1264610 w 1307564"/>
                <a:gd name="connsiteY1" fmla="*/ 558387 h 558574"/>
                <a:gd name="connsiteX2" fmla="*/ 496925 w 1307564"/>
                <a:gd name="connsiteY2" fmla="*/ 469382 h 558574"/>
                <a:gd name="connsiteX3" fmla="*/ 472802 w 1307564"/>
                <a:gd name="connsiteY3" fmla="*/ 464872 h 558574"/>
                <a:gd name="connsiteX4" fmla="*/ 0 w 1307564"/>
                <a:gd name="connsiteY4" fmla="*/ 0 h 558574"/>
                <a:gd name="connsiteX5" fmla="*/ 152076 w 1307564"/>
                <a:gd name="connsiteY5" fmla="*/ 41404 h 558574"/>
                <a:gd name="connsiteX6" fmla="*/ 1307564 w 1307564"/>
                <a:gd name="connsiteY6" fmla="*/ 360848 h 55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7564" h="558574">
                  <a:moveTo>
                    <a:pt x="1307564" y="360848"/>
                  </a:moveTo>
                  <a:cubicBezTo>
                    <a:pt x="1303188" y="403876"/>
                    <a:pt x="1279827" y="564823"/>
                    <a:pt x="1264610" y="558387"/>
                  </a:cubicBezTo>
                  <a:cubicBezTo>
                    <a:pt x="1237694" y="559849"/>
                    <a:pt x="802592" y="520038"/>
                    <a:pt x="496925" y="469382"/>
                  </a:cubicBezTo>
                  <a:lnTo>
                    <a:pt x="472802" y="464872"/>
                  </a:lnTo>
                  <a:lnTo>
                    <a:pt x="0" y="0"/>
                  </a:lnTo>
                  <a:lnTo>
                    <a:pt x="152076" y="41404"/>
                  </a:lnTo>
                  <a:cubicBezTo>
                    <a:pt x="614511" y="166095"/>
                    <a:pt x="1270124" y="336305"/>
                    <a:pt x="1307564" y="360848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765F686-D93C-21BC-5196-BEC7649DE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938007" flipV="1">
              <a:off x="-570599" y="5091873"/>
              <a:ext cx="1904974" cy="884345"/>
            </a:xfrm>
            <a:custGeom>
              <a:avLst/>
              <a:gdLst>
                <a:gd name="connsiteX0" fmla="*/ 0 w 1904974"/>
                <a:gd name="connsiteY0" fmla="*/ 421557 h 884345"/>
                <a:gd name="connsiteX1" fmla="*/ 416370 w 1904974"/>
                <a:gd name="connsiteY1" fmla="*/ 530740 h 884345"/>
                <a:gd name="connsiteX2" fmla="*/ 1800731 w 1904974"/>
                <a:gd name="connsiteY2" fmla="*/ 866036 h 884345"/>
                <a:gd name="connsiteX3" fmla="*/ 1904485 w 1904974"/>
                <a:gd name="connsiteY3" fmla="*/ 880134 h 884345"/>
                <a:gd name="connsiteX4" fmla="*/ 1894966 w 1904974"/>
                <a:gd name="connsiteY4" fmla="*/ 779469 h 884345"/>
                <a:gd name="connsiteX5" fmla="*/ 1761844 w 1904974"/>
                <a:gd name="connsiteY5" fmla="*/ 402374 h 884345"/>
                <a:gd name="connsiteX6" fmla="*/ 1377785 w 1904974"/>
                <a:gd name="connsiteY6" fmla="*/ 3317 h 884345"/>
                <a:gd name="connsiteX7" fmla="*/ 1372668 w 1904974"/>
                <a:gd name="connsiteY7" fmla="*/ 0 h 884345"/>
                <a:gd name="connsiteX8" fmla="*/ 337869 w 1904974"/>
                <a:gd name="connsiteY8" fmla="*/ 139908 h 884345"/>
                <a:gd name="connsiteX9" fmla="*/ 188081 w 1904974"/>
                <a:gd name="connsiteY9" fmla="*/ 203651 h 884345"/>
                <a:gd name="connsiteX10" fmla="*/ 125663 w 1904974"/>
                <a:gd name="connsiteY10" fmla="*/ 268413 h 884345"/>
                <a:gd name="connsiteX11" fmla="*/ 0 w 1904974"/>
                <a:gd name="connsiteY11" fmla="*/ 421557 h 88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4974" h="884345">
                  <a:moveTo>
                    <a:pt x="0" y="421557"/>
                  </a:moveTo>
                  <a:cubicBezTo>
                    <a:pt x="3634" y="427260"/>
                    <a:pt x="235761" y="473169"/>
                    <a:pt x="416370" y="530740"/>
                  </a:cubicBezTo>
                  <a:lnTo>
                    <a:pt x="1800731" y="866036"/>
                  </a:lnTo>
                  <a:cubicBezTo>
                    <a:pt x="1847450" y="875071"/>
                    <a:pt x="1894389" y="892323"/>
                    <a:pt x="1904485" y="880134"/>
                  </a:cubicBezTo>
                  <a:cubicBezTo>
                    <a:pt x="1907165" y="859490"/>
                    <a:pt x="1898113" y="808332"/>
                    <a:pt x="1894966" y="779469"/>
                  </a:cubicBezTo>
                  <a:cubicBezTo>
                    <a:pt x="1878988" y="675447"/>
                    <a:pt x="1847255" y="520751"/>
                    <a:pt x="1761844" y="402374"/>
                  </a:cubicBezTo>
                  <a:cubicBezTo>
                    <a:pt x="1676433" y="283997"/>
                    <a:pt x="1531056" y="114087"/>
                    <a:pt x="1377785" y="3317"/>
                  </a:cubicBezTo>
                  <a:lnTo>
                    <a:pt x="1372668" y="0"/>
                  </a:lnTo>
                  <a:lnTo>
                    <a:pt x="337869" y="139908"/>
                  </a:lnTo>
                  <a:lnTo>
                    <a:pt x="188081" y="203651"/>
                  </a:lnTo>
                  <a:lnTo>
                    <a:pt x="125663" y="268413"/>
                  </a:lnTo>
                  <a:cubicBezTo>
                    <a:pt x="56438" y="343137"/>
                    <a:pt x="7361" y="404648"/>
                    <a:pt x="0" y="421557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E8DE9D2-D672-9E15-CAC0-BF51EC189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938007" flipV="1">
              <a:off x="-570599" y="5091873"/>
              <a:ext cx="1904974" cy="884345"/>
            </a:xfrm>
            <a:custGeom>
              <a:avLst/>
              <a:gdLst>
                <a:gd name="connsiteX0" fmla="*/ 0 w 1904974"/>
                <a:gd name="connsiteY0" fmla="*/ 421557 h 884345"/>
                <a:gd name="connsiteX1" fmla="*/ 416370 w 1904974"/>
                <a:gd name="connsiteY1" fmla="*/ 530740 h 884345"/>
                <a:gd name="connsiteX2" fmla="*/ 1800731 w 1904974"/>
                <a:gd name="connsiteY2" fmla="*/ 866036 h 884345"/>
                <a:gd name="connsiteX3" fmla="*/ 1904485 w 1904974"/>
                <a:gd name="connsiteY3" fmla="*/ 880134 h 884345"/>
                <a:gd name="connsiteX4" fmla="*/ 1894966 w 1904974"/>
                <a:gd name="connsiteY4" fmla="*/ 779469 h 884345"/>
                <a:gd name="connsiteX5" fmla="*/ 1761844 w 1904974"/>
                <a:gd name="connsiteY5" fmla="*/ 402374 h 884345"/>
                <a:gd name="connsiteX6" fmla="*/ 1377785 w 1904974"/>
                <a:gd name="connsiteY6" fmla="*/ 3317 h 884345"/>
                <a:gd name="connsiteX7" fmla="*/ 1372668 w 1904974"/>
                <a:gd name="connsiteY7" fmla="*/ 0 h 884345"/>
                <a:gd name="connsiteX8" fmla="*/ 337869 w 1904974"/>
                <a:gd name="connsiteY8" fmla="*/ 139908 h 884345"/>
                <a:gd name="connsiteX9" fmla="*/ 188081 w 1904974"/>
                <a:gd name="connsiteY9" fmla="*/ 203651 h 884345"/>
                <a:gd name="connsiteX10" fmla="*/ 125663 w 1904974"/>
                <a:gd name="connsiteY10" fmla="*/ 268413 h 884345"/>
                <a:gd name="connsiteX11" fmla="*/ 0 w 1904974"/>
                <a:gd name="connsiteY11" fmla="*/ 421557 h 88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4974" h="884345">
                  <a:moveTo>
                    <a:pt x="0" y="421557"/>
                  </a:moveTo>
                  <a:cubicBezTo>
                    <a:pt x="3634" y="427260"/>
                    <a:pt x="235761" y="473169"/>
                    <a:pt x="416370" y="530740"/>
                  </a:cubicBezTo>
                  <a:lnTo>
                    <a:pt x="1800731" y="866036"/>
                  </a:lnTo>
                  <a:cubicBezTo>
                    <a:pt x="1847450" y="875071"/>
                    <a:pt x="1894389" y="892323"/>
                    <a:pt x="1904485" y="880134"/>
                  </a:cubicBezTo>
                  <a:cubicBezTo>
                    <a:pt x="1907165" y="859490"/>
                    <a:pt x="1898113" y="808332"/>
                    <a:pt x="1894966" y="779469"/>
                  </a:cubicBezTo>
                  <a:cubicBezTo>
                    <a:pt x="1878988" y="675447"/>
                    <a:pt x="1847255" y="520751"/>
                    <a:pt x="1761844" y="402374"/>
                  </a:cubicBezTo>
                  <a:cubicBezTo>
                    <a:pt x="1676433" y="283997"/>
                    <a:pt x="1531056" y="114087"/>
                    <a:pt x="1377785" y="3317"/>
                  </a:cubicBezTo>
                  <a:lnTo>
                    <a:pt x="1372668" y="0"/>
                  </a:lnTo>
                  <a:lnTo>
                    <a:pt x="337869" y="139908"/>
                  </a:lnTo>
                  <a:lnTo>
                    <a:pt x="188081" y="203651"/>
                  </a:lnTo>
                  <a:lnTo>
                    <a:pt x="125663" y="268413"/>
                  </a:lnTo>
                  <a:cubicBezTo>
                    <a:pt x="56438" y="343137"/>
                    <a:pt x="7361" y="404648"/>
                    <a:pt x="0" y="421557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574F4A1-B4A4-2A21-88BB-FFD8D500B49A}"/>
              </a:ext>
            </a:extLst>
          </p:cNvPr>
          <p:cNvSpPr txBox="1"/>
          <p:nvPr/>
        </p:nvSpPr>
        <p:spPr>
          <a:xfrm>
            <a:off x="6384032" y="4343230"/>
            <a:ext cx="4799251" cy="273630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dirty="0">
                <a:solidFill>
                  <a:srgbClr val="FFFF00"/>
                </a:solidFill>
                <a:latin typeface="+mn-lt"/>
                <a:cs typeface="+mn-cs"/>
              </a:rPr>
              <a:t>Four things to remember as you start….</a:t>
            </a:r>
          </a:p>
        </p:txBody>
      </p:sp>
    </p:spTree>
    <p:extLst>
      <p:ext uri="{BB962C8B-B14F-4D97-AF65-F5344CB8AC3E}">
        <p14:creationId xmlns:p14="http://schemas.microsoft.com/office/powerpoint/2010/main" val="2099588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F3094A-D22A-CA94-75E6-E004FAB13B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914" b="2"/>
          <a:stretch/>
        </p:blipFill>
        <p:spPr>
          <a:xfrm>
            <a:off x="596813" y="801575"/>
            <a:ext cx="6096000" cy="5867785"/>
          </a:xfrm>
          <a:custGeom>
            <a:avLst/>
            <a:gdLst/>
            <a:ahLst/>
            <a:cxnLst/>
            <a:rect l="l" t="t" r="r" b="b"/>
            <a:pathLst>
              <a:path w="4926647" h="4901874">
                <a:moveTo>
                  <a:pt x="2827942" y="2033"/>
                </a:moveTo>
                <a:cubicBezTo>
                  <a:pt x="2901705" y="5050"/>
                  <a:pt x="2973640" y="11422"/>
                  <a:pt x="3043325" y="21136"/>
                </a:cubicBezTo>
                <a:cubicBezTo>
                  <a:pt x="3600804" y="98849"/>
                  <a:pt x="4185553" y="476257"/>
                  <a:pt x="4498894" y="902802"/>
                </a:cubicBezTo>
                <a:cubicBezTo>
                  <a:pt x="4812235" y="1329346"/>
                  <a:pt x="4950223" y="2037621"/>
                  <a:pt x="4923373" y="2580407"/>
                </a:cubicBezTo>
                <a:cubicBezTo>
                  <a:pt x="4896522" y="3123192"/>
                  <a:pt x="4745612" y="3772883"/>
                  <a:pt x="4337788" y="4159516"/>
                </a:cubicBezTo>
                <a:cubicBezTo>
                  <a:pt x="3929963" y="4546150"/>
                  <a:pt x="3081282" y="4930377"/>
                  <a:pt x="2476425" y="4900207"/>
                </a:cubicBezTo>
                <a:cubicBezTo>
                  <a:pt x="1871566" y="4870038"/>
                  <a:pt x="1119757" y="4406651"/>
                  <a:pt x="708641" y="3978500"/>
                </a:cubicBezTo>
                <a:cubicBezTo>
                  <a:pt x="297525" y="3550349"/>
                  <a:pt x="-64504" y="2921632"/>
                  <a:pt x="9726" y="2331303"/>
                </a:cubicBezTo>
                <a:cubicBezTo>
                  <a:pt x="83957" y="1740973"/>
                  <a:pt x="273797" y="1052469"/>
                  <a:pt x="1154021" y="436525"/>
                </a:cubicBezTo>
                <a:cubicBezTo>
                  <a:pt x="1705608" y="124217"/>
                  <a:pt x="2311596" y="-19083"/>
                  <a:pt x="2827942" y="2033"/>
                </a:cubicBezTo>
                <a:close/>
              </a:path>
            </a:pathLst>
          </a:cu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A825BD3A-E149-3C61-449F-23D1B0956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0286" y="4780067"/>
            <a:ext cx="2129121" cy="2098001"/>
            <a:chOff x="-60285" y="4581559"/>
            <a:chExt cx="2330572" cy="2296509"/>
          </a:xfrm>
        </p:grpSpPr>
        <p:sp>
          <p:nvSpPr>
            <p:cNvPr id="46" name="Freeform: Shape 32">
              <a:extLst>
                <a:ext uri="{FF2B5EF4-FFF2-40B4-BE49-F238E27FC236}">
                  <a16:creationId xmlns:a16="http://schemas.microsoft.com/office/drawing/2014/main" id="{C43B6EA6-9E0B-9973-F921-86CF410DE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1400132">
              <a:off x="1054559" y="5611570"/>
              <a:ext cx="374890" cy="373361"/>
            </a:xfrm>
            <a:custGeom>
              <a:avLst/>
              <a:gdLst>
                <a:gd name="connsiteX0" fmla="*/ 2531073 w 4828010"/>
                <a:gd name="connsiteY0" fmla="*/ 0 h 4873559"/>
                <a:gd name="connsiteX1" fmla="*/ 3937963 w 4828010"/>
                <a:gd name="connsiteY1" fmla="*/ 437433 h 4873559"/>
                <a:gd name="connsiteX2" fmla="*/ 4806231 w 4828010"/>
                <a:gd name="connsiteY2" fmla="*/ 1773180 h 4873559"/>
                <a:gd name="connsiteX3" fmla="*/ 4448644 w 4828010"/>
                <a:gd name="connsiteY3" fmla="*/ 3933235 h 4873559"/>
                <a:gd name="connsiteX4" fmla="*/ 3192542 w 4828010"/>
                <a:gd name="connsiteY4" fmla="*/ 4716168 h 4873559"/>
                <a:gd name="connsiteX5" fmla="*/ 937448 w 4828010"/>
                <a:gd name="connsiteY5" fmla="*/ 4547691 h 4873559"/>
                <a:gd name="connsiteX6" fmla="*/ 12348 w 4828010"/>
                <a:gd name="connsiteY6" fmla="*/ 3026750 h 4873559"/>
                <a:gd name="connsiteX7" fmla="*/ 553508 w 4828010"/>
                <a:gd name="connsiteY7" fmla="*/ 740383 h 4873559"/>
                <a:gd name="connsiteX8" fmla="*/ 2531073 w 4828010"/>
                <a:gd name="connsiteY8" fmla="*/ 0 h 4873559"/>
                <a:gd name="connsiteX0" fmla="*/ 2531073 w 4828010"/>
                <a:gd name="connsiteY0" fmla="*/ 0 h 4853896"/>
                <a:gd name="connsiteX1" fmla="*/ 3937963 w 4828010"/>
                <a:gd name="connsiteY1" fmla="*/ 437433 h 4853896"/>
                <a:gd name="connsiteX2" fmla="*/ 4806231 w 4828010"/>
                <a:gd name="connsiteY2" fmla="*/ 1773180 h 4853896"/>
                <a:gd name="connsiteX3" fmla="*/ 4448644 w 4828010"/>
                <a:gd name="connsiteY3" fmla="*/ 3933235 h 4853896"/>
                <a:gd name="connsiteX4" fmla="*/ 3192542 w 4828010"/>
                <a:gd name="connsiteY4" fmla="*/ 4716168 h 4853896"/>
                <a:gd name="connsiteX5" fmla="*/ 1075671 w 4828010"/>
                <a:gd name="connsiteY5" fmla="*/ 4473263 h 4853896"/>
                <a:gd name="connsiteX6" fmla="*/ 12348 w 4828010"/>
                <a:gd name="connsiteY6" fmla="*/ 3026750 h 4853896"/>
                <a:gd name="connsiteX7" fmla="*/ 553508 w 4828010"/>
                <a:gd name="connsiteY7" fmla="*/ 740383 h 4853896"/>
                <a:gd name="connsiteX8" fmla="*/ 2531073 w 4828010"/>
                <a:gd name="connsiteY8" fmla="*/ 0 h 4853896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84014 w 4780951"/>
                <a:gd name="connsiteY0" fmla="*/ 0 h 4850182"/>
                <a:gd name="connsiteX1" fmla="*/ 3890904 w 4780951"/>
                <a:gd name="connsiteY1" fmla="*/ 437433 h 4850182"/>
                <a:gd name="connsiteX2" fmla="*/ 4759172 w 4780951"/>
                <a:gd name="connsiteY2" fmla="*/ 1773180 h 4850182"/>
                <a:gd name="connsiteX3" fmla="*/ 4401585 w 4780951"/>
                <a:gd name="connsiteY3" fmla="*/ 3933235 h 4850182"/>
                <a:gd name="connsiteX4" fmla="*/ 3145483 w 4780951"/>
                <a:gd name="connsiteY4" fmla="*/ 4716168 h 4850182"/>
                <a:gd name="connsiteX5" fmla="*/ 1113673 w 4780951"/>
                <a:gd name="connsiteY5" fmla="*/ 4467947 h 4850182"/>
                <a:gd name="connsiteX6" fmla="*/ 39717 w 4780951"/>
                <a:gd name="connsiteY6" fmla="*/ 3101178 h 4850182"/>
                <a:gd name="connsiteX7" fmla="*/ 506449 w 4780951"/>
                <a:gd name="connsiteY7" fmla="*/ 740383 h 4850182"/>
                <a:gd name="connsiteX8" fmla="*/ 2484014 w 4780951"/>
                <a:gd name="connsiteY8" fmla="*/ 0 h 4850182"/>
                <a:gd name="connsiteX0" fmla="*/ 2484014 w 4780127"/>
                <a:gd name="connsiteY0" fmla="*/ 0 h 4850182"/>
                <a:gd name="connsiteX1" fmla="*/ 3890904 w 4780127"/>
                <a:gd name="connsiteY1" fmla="*/ 437433 h 4850182"/>
                <a:gd name="connsiteX2" fmla="*/ 4759172 w 4780127"/>
                <a:gd name="connsiteY2" fmla="*/ 1773180 h 4850182"/>
                <a:gd name="connsiteX3" fmla="*/ 4390953 w 4780127"/>
                <a:gd name="connsiteY3" fmla="*/ 3805644 h 4850182"/>
                <a:gd name="connsiteX4" fmla="*/ 3145483 w 4780127"/>
                <a:gd name="connsiteY4" fmla="*/ 4716168 h 4850182"/>
                <a:gd name="connsiteX5" fmla="*/ 1113673 w 4780127"/>
                <a:gd name="connsiteY5" fmla="*/ 4467947 h 4850182"/>
                <a:gd name="connsiteX6" fmla="*/ 39717 w 4780127"/>
                <a:gd name="connsiteY6" fmla="*/ 3101178 h 4850182"/>
                <a:gd name="connsiteX7" fmla="*/ 506449 w 4780127"/>
                <a:gd name="connsiteY7" fmla="*/ 740383 h 4850182"/>
                <a:gd name="connsiteX8" fmla="*/ 2484014 w 4780127"/>
                <a:gd name="connsiteY8" fmla="*/ 0 h 4850182"/>
                <a:gd name="connsiteX0" fmla="*/ 2484014 w 4778010"/>
                <a:gd name="connsiteY0" fmla="*/ 0 h 4846926"/>
                <a:gd name="connsiteX1" fmla="*/ 3890904 w 4778010"/>
                <a:gd name="connsiteY1" fmla="*/ 437433 h 4846926"/>
                <a:gd name="connsiteX2" fmla="*/ 4759172 w 4778010"/>
                <a:gd name="connsiteY2" fmla="*/ 1773180 h 4846926"/>
                <a:gd name="connsiteX3" fmla="*/ 4390953 w 4778010"/>
                <a:gd name="connsiteY3" fmla="*/ 3805644 h 4846926"/>
                <a:gd name="connsiteX4" fmla="*/ 3343914 w 4778010"/>
                <a:gd name="connsiteY4" fmla="*/ 4712128 h 4846926"/>
                <a:gd name="connsiteX5" fmla="*/ 1113673 w 4778010"/>
                <a:gd name="connsiteY5" fmla="*/ 4467947 h 4846926"/>
                <a:gd name="connsiteX6" fmla="*/ 39717 w 4778010"/>
                <a:gd name="connsiteY6" fmla="*/ 3101178 h 4846926"/>
                <a:gd name="connsiteX7" fmla="*/ 506449 w 4778010"/>
                <a:gd name="connsiteY7" fmla="*/ 740383 h 4846926"/>
                <a:gd name="connsiteX8" fmla="*/ 2484014 w 4778010"/>
                <a:gd name="connsiteY8" fmla="*/ 0 h 4846926"/>
                <a:gd name="connsiteX0" fmla="*/ 2484014 w 4782503"/>
                <a:gd name="connsiteY0" fmla="*/ 0 h 4846926"/>
                <a:gd name="connsiteX1" fmla="*/ 3890904 w 4782503"/>
                <a:gd name="connsiteY1" fmla="*/ 437433 h 4846926"/>
                <a:gd name="connsiteX2" fmla="*/ 4759172 w 4782503"/>
                <a:gd name="connsiteY2" fmla="*/ 1773180 h 4846926"/>
                <a:gd name="connsiteX3" fmla="*/ 4450482 w 4782503"/>
                <a:gd name="connsiteY3" fmla="*/ 3688481 h 4846926"/>
                <a:gd name="connsiteX4" fmla="*/ 3343914 w 4782503"/>
                <a:gd name="connsiteY4" fmla="*/ 4712128 h 4846926"/>
                <a:gd name="connsiteX5" fmla="*/ 1113673 w 4782503"/>
                <a:gd name="connsiteY5" fmla="*/ 4467947 h 4846926"/>
                <a:gd name="connsiteX6" fmla="*/ 39717 w 4782503"/>
                <a:gd name="connsiteY6" fmla="*/ 3101178 h 4846926"/>
                <a:gd name="connsiteX7" fmla="*/ 506449 w 4782503"/>
                <a:gd name="connsiteY7" fmla="*/ 740383 h 4846926"/>
                <a:gd name="connsiteX8" fmla="*/ 2484014 w 4782503"/>
                <a:gd name="connsiteY8" fmla="*/ 0 h 4846926"/>
                <a:gd name="connsiteX0" fmla="*/ 2484014 w 4784889"/>
                <a:gd name="connsiteY0" fmla="*/ 0 h 4846926"/>
                <a:gd name="connsiteX1" fmla="*/ 3890904 w 4784889"/>
                <a:gd name="connsiteY1" fmla="*/ 437433 h 4846926"/>
                <a:gd name="connsiteX2" fmla="*/ 4759172 w 4784889"/>
                <a:gd name="connsiteY2" fmla="*/ 1773180 h 4846926"/>
                <a:gd name="connsiteX3" fmla="*/ 4474294 w 4784889"/>
                <a:gd name="connsiteY3" fmla="*/ 3676361 h 4846926"/>
                <a:gd name="connsiteX4" fmla="*/ 3343914 w 4784889"/>
                <a:gd name="connsiteY4" fmla="*/ 4712128 h 4846926"/>
                <a:gd name="connsiteX5" fmla="*/ 1113673 w 4784889"/>
                <a:gd name="connsiteY5" fmla="*/ 4467947 h 4846926"/>
                <a:gd name="connsiteX6" fmla="*/ 39717 w 4784889"/>
                <a:gd name="connsiteY6" fmla="*/ 3101178 h 4846926"/>
                <a:gd name="connsiteX7" fmla="*/ 506449 w 4784889"/>
                <a:gd name="connsiteY7" fmla="*/ 740383 h 4846926"/>
                <a:gd name="connsiteX8" fmla="*/ 2484014 w 4784889"/>
                <a:gd name="connsiteY8" fmla="*/ 0 h 4846926"/>
                <a:gd name="connsiteX0" fmla="*/ 2484014 w 4784889"/>
                <a:gd name="connsiteY0" fmla="*/ 0 h 4860980"/>
                <a:gd name="connsiteX1" fmla="*/ 3890904 w 4784889"/>
                <a:gd name="connsiteY1" fmla="*/ 437433 h 4860980"/>
                <a:gd name="connsiteX2" fmla="*/ 4759172 w 4784889"/>
                <a:gd name="connsiteY2" fmla="*/ 1773180 h 4860980"/>
                <a:gd name="connsiteX3" fmla="*/ 4474294 w 4784889"/>
                <a:gd name="connsiteY3" fmla="*/ 3676361 h 4860980"/>
                <a:gd name="connsiteX4" fmla="*/ 3343914 w 4784889"/>
                <a:gd name="connsiteY4" fmla="*/ 4712128 h 4860980"/>
                <a:gd name="connsiteX5" fmla="*/ 1097799 w 4784889"/>
                <a:gd name="connsiteY5" fmla="*/ 4524510 h 4860980"/>
                <a:gd name="connsiteX6" fmla="*/ 39717 w 4784889"/>
                <a:gd name="connsiteY6" fmla="*/ 3101178 h 4860980"/>
                <a:gd name="connsiteX7" fmla="*/ 506449 w 4784889"/>
                <a:gd name="connsiteY7" fmla="*/ 740383 h 4860980"/>
                <a:gd name="connsiteX8" fmla="*/ 2484014 w 4784889"/>
                <a:gd name="connsiteY8" fmla="*/ 0 h 4860980"/>
                <a:gd name="connsiteX0" fmla="*/ 2484014 w 4783308"/>
                <a:gd name="connsiteY0" fmla="*/ 0 h 4860981"/>
                <a:gd name="connsiteX1" fmla="*/ 3890904 w 4783308"/>
                <a:gd name="connsiteY1" fmla="*/ 437433 h 4860981"/>
                <a:gd name="connsiteX2" fmla="*/ 4759172 w 4783308"/>
                <a:gd name="connsiteY2" fmla="*/ 1773180 h 4860981"/>
                <a:gd name="connsiteX3" fmla="*/ 4474294 w 4783308"/>
                <a:gd name="connsiteY3" fmla="*/ 3676361 h 4860981"/>
                <a:gd name="connsiteX4" fmla="*/ 3443129 w 4783308"/>
                <a:gd name="connsiteY4" fmla="*/ 4712129 h 4860981"/>
                <a:gd name="connsiteX5" fmla="*/ 1097799 w 4783308"/>
                <a:gd name="connsiteY5" fmla="*/ 4524510 h 4860981"/>
                <a:gd name="connsiteX6" fmla="*/ 39717 w 4783308"/>
                <a:gd name="connsiteY6" fmla="*/ 3101178 h 4860981"/>
                <a:gd name="connsiteX7" fmla="*/ 506449 w 4783308"/>
                <a:gd name="connsiteY7" fmla="*/ 740383 h 4860981"/>
                <a:gd name="connsiteX8" fmla="*/ 2484014 w 4783308"/>
                <a:gd name="connsiteY8" fmla="*/ 0 h 4860981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532073 w 4784141"/>
                <a:gd name="connsiteY0" fmla="*/ 0 h 4773425"/>
                <a:gd name="connsiteX1" fmla="*/ 3891737 w 4784141"/>
                <a:gd name="connsiteY1" fmla="*/ 389356 h 4773425"/>
                <a:gd name="connsiteX2" fmla="*/ 4760005 w 4784141"/>
                <a:gd name="connsiteY2" fmla="*/ 1725103 h 4773425"/>
                <a:gd name="connsiteX3" fmla="*/ 4475127 w 4784141"/>
                <a:gd name="connsiteY3" fmla="*/ 3628284 h 4773425"/>
                <a:gd name="connsiteX4" fmla="*/ 3443962 w 4784141"/>
                <a:gd name="connsiteY4" fmla="*/ 4664052 h 4773425"/>
                <a:gd name="connsiteX5" fmla="*/ 1098632 w 4784141"/>
                <a:gd name="connsiteY5" fmla="*/ 4476433 h 4773425"/>
                <a:gd name="connsiteX6" fmla="*/ 40550 w 4784141"/>
                <a:gd name="connsiteY6" fmla="*/ 3053101 h 4773425"/>
                <a:gd name="connsiteX7" fmla="*/ 507282 w 4784141"/>
                <a:gd name="connsiteY7" fmla="*/ 692306 h 4773425"/>
                <a:gd name="connsiteX8" fmla="*/ 2532073 w 4784141"/>
                <a:gd name="connsiteY8" fmla="*/ 0 h 4773425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58783 w 4784614"/>
                <a:gd name="connsiteY0" fmla="*/ 525 h 4757924"/>
                <a:gd name="connsiteX1" fmla="*/ 3892210 w 4784614"/>
                <a:gd name="connsiteY1" fmla="*/ 373855 h 4757924"/>
                <a:gd name="connsiteX2" fmla="*/ 4760478 w 4784614"/>
                <a:gd name="connsiteY2" fmla="*/ 1709602 h 4757924"/>
                <a:gd name="connsiteX3" fmla="*/ 4475600 w 4784614"/>
                <a:gd name="connsiteY3" fmla="*/ 3612783 h 4757924"/>
                <a:gd name="connsiteX4" fmla="*/ 3444435 w 4784614"/>
                <a:gd name="connsiteY4" fmla="*/ 4648551 h 4757924"/>
                <a:gd name="connsiteX5" fmla="*/ 1099105 w 4784614"/>
                <a:gd name="connsiteY5" fmla="*/ 4460932 h 4757924"/>
                <a:gd name="connsiteX6" fmla="*/ 41023 w 4784614"/>
                <a:gd name="connsiteY6" fmla="*/ 3037600 h 4757924"/>
                <a:gd name="connsiteX7" fmla="*/ 507755 w 4784614"/>
                <a:gd name="connsiteY7" fmla="*/ 676805 h 4757924"/>
                <a:gd name="connsiteX8" fmla="*/ 2558783 w 4784614"/>
                <a:gd name="connsiteY8" fmla="*/ 525 h 4757924"/>
                <a:gd name="connsiteX0" fmla="*/ 2558783 w 4784614"/>
                <a:gd name="connsiteY0" fmla="*/ 408 h 4757807"/>
                <a:gd name="connsiteX1" fmla="*/ 3907953 w 4784614"/>
                <a:gd name="connsiteY1" fmla="*/ 443183 h 4757807"/>
                <a:gd name="connsiteX2" fmla="*/ 4760478 w 4784614"/>
                <a:gd name="connsiteY2" fmla="*/ 1709485 h 4757807"/>
                <a:gd name="connsiteX3" fmla="*/ 4475600 w 4784614"/>
                <a:gd name="connsiteY3" fmla="*/ 3612666 h 4757807"/>
                <a:gd name="connsiteX4" fmla="*/ 3444435 w 4784614"/>
                <a:gd name="connsiteY4" fmla="*/ 4648434 h 4757807"/>
                <a:gd name="connsiteX5" fmla="*/ 1099105 w 4784614"/>
                <a:gd name="connsiteY5" fmla="*/ 4460815 h 4757807"/>
                <a:gd name="connsiteX6" fmla="*/ 41023 w 4784614"/>
                <a:gd name="connsiteY6" fmla="*/ 3037483 h 4757807"/>
                <a:gd name="connsiteX7" fmla="*/ 507755 w 4784614"/>
                <a:gd name="connsiteY7" fmla="*/ 676688 h 4757807"/>
                <a:gd name="connsiteX8" fmla="*/ 2558783 w 4784614"/>
                <a:gd name="connsiteY8" fmla="*/ 408 h 4757807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90 h 4954518"/>
                <a:gd name="connsiteX1" fmla="*/ 3910127 w 4786788"/>
                <a:gd name="connsiteY1" fmla="*/ 639894 h 4954518"/>
                <a:gd name="connsiteX2" fmla="*/ 4762652 w 4786788"/>
                <a:gd name="connsiteY2" fmla="*/ 1906196 h 4954518"/>
                <a:gd name="connsiteX3" fmla="*/ 4477774 w 4786788"/>
                <a:gd name="connsiteY3" fmla="*/ 3809377 h 4954518"/>
                <a:gd name="connsiteX4" fmla="*/ 3446609 w 4786788"/>
                <a:gd name="connsiteY4" fmla="*/ 4845145 h 4954518"/>
                <a:gd name="connsiteX5" fmla="*/ 1101279 w 4786788"/>
                <a:gd name="connsiteY5" fmla="*/ 4657526 h 4954518"/>
                <a:gd name="connsiteX6" fmla="*/ 43197 w 4786788"/>
                <a:gd name="connsiteY6" fmla="*/ 3234194 h 4954518"/>
                <a:gd name="connsiteX7" fmla="*/ 509929 w 4786788"/>
                <a:gd name="connsiteY7" fmla="*/ 873399 h 4954518"/>
                <a:gd name="connsiteX8" fmla="*/ 2675744 w 4786788"/>
                <a:gd name="connsiteY8" fmla="*/ 290 h 4954518"/>
                <a:gd name="connsiteX0" fmla="*/ 2675744 w 4786788"/>
                <a:gd name="connsiteY0" fmla="*/ 326 h 4954554"/>
                <a:gd name="connsiteX1" fmla="*/ 3990884 w 4786788"/>
                <a:gd name="connsiteY1" fmla="*/ 591130 h 4954554"/>
                <a:gd name="connsiteX2" fmla="*/ 4762652 w 4786788"/>
                <a:gd name="connsiteY2" fmla="*/ 1906232 h 4954554"/>
                <a:gd name="connsiteX3" fmla="*/ 4477774 w 4786788"/>
                <a:gd name="connsiteY3" fmla="*/ 3809413 h 4954554"/>
                <a:gd name="connsiteX4" fmla="*/ 3446609 w 4786788"/>
                <a:gd name="connsiteY4" fmla="*/ 4845181 h 4954554"/>
                <a:gd name="connsiteX5" fmla="*/ 1101279 w 4786788"/>
                <a:gd name="connsiteY5" fmla="*/ 4657562 h 4954554"/>
                <a:gd name="connsiteX6" fmla="*/ 43197 w 4786788"/>
                <a:gd name="connsiteY6" fmla="*/ 3234230 h 4954554"/>
                <a:gd name="connsiteX7" fmla="*/ 509929 w 4786788"/>
                <a:gd name="connsiteY7" fmla="*/ 873435 h 4954554"/>
                <a:gd name="connsiteX8" fmla="*/ 2675744 w 4786788"/>
                <a:gd name="connsiteY8" fmla="*/ 326 h 4954554"/>
                <a:gd name="connsiteX0" fmla="*/ 2662196 w 4773240"/>
                <a:gd name="connsiteY0" fmla="*/ 326 h 4954554"/>
                <a:gd name="connsiteX1" fmla="*/ 3977336 w 4773240"/>
                <a:gd name="connsiteY1" fmla="*/ 591130 h 4954554"/>
                <a:gd name="connsiteX2" fmla="*/ 4749104 w 4773240"/>
                <a:gd name="connsiteY2" fmla="*/ 1906232 h 4954554"/>
                <a:gd name="connsiteX3" fmla="*/ 4464226 w 4773240"/>
                <a:gd name="connsiteY3" fmla="*/ 3809413 h 4954554"/>
                <a:gd name="connsiteX4" fmla="*/ 3433061 w 4773240"/>
                <a:gd name="connsiteY4" fmla="*/ 4845181 h 4954554"/>
                <a:gd name="connsiteX5" fmla="*/ 1087731 w 4773240"/>
                <a:gd name="connsiteY5" fmla="*/ 4657562 h 4954554"/>
                <a:gd name="connsiteX6" fmla="*/ 29649 w 4773240"/>
                <a:gd name="connsiteY6" fmla="*/ 3234230 h 4954554"/>
                <a:gd name="connsiteX7" fmla="*/ 640977 w 4773240"/>
                <a:gd name="connsiteY7" fmla="*/ 730117 h 4954554"/>
                <a:gd name="connsiteX8" fmla="*/ 2662196 w 4773240"/>
                <a:gd name="connsiteY8" fmla="*/ 326 h 4954554"/>
                <a:gd name="connsiteX0" fmla="*/ 2664762 w 4775806"/>
                <a:gd name="connsiteY0" fmla="*/ 326 h 4954554"/>
                <a:gd name="connsiteX1" fmla="*/ 3979902 w 4775806"/>
                <a:gd name="connsiteY1" fmla="*/ 591130 h 4954554"/>
                <a:gd name="connsiteX2" fmla="*/ 4751670 w 4775806"/>
                <a:gd name="connsiteY2" fmla="*/ 1906232 h 4954554"/>
                <a:gd name="connsiteX3" fmla="*/ 4466792 w 4775806"/>
                <a:gd name="connsiteY3" fmla="*/ 3809413 h 4954554"/>
                <a:gd name="connsiteX4" fmla="*/ 3435627 w 4775806"/>
                <a:gd name="connsiteY4" fmla="*/ 4845181 h 4954554"/>
                <a:gd name="connsiteX5" fmla="*/ 1090297 w 4775806"/>
                <a:gd name="connsiteY5" fmla="*/ 4657562 h 4954554"/>
                <a:gd name="connsiteX6" fmla="*/ 32215 w 4775806"/>
                <a:gd name="connsiteY6" fmla="*/ 3234230 h 4954554"/>
                <a:gd name="connsiteX7" fmla="*/ 607899 w 4775806"/>
                <a:gd name="connsiteY7" fmla="*/ 806182 h 4954554"/>
                <a:gd name="connsiteX8" fmla="*/ 2664762 w 4775806"/>
                <a:gd name="connsiteY8" fmla="*/ 326 h 4954554"/>
                <a:gd name="connsiteX0" fmla="*/ 2673549 w 4784593"/>
                <a:gd name="connsiteY0" fmla="*/ 326 h 4954554"/>
                <a:gd name="connsiteX1" fmla="*/ 3988689 w 4784593"/>
                <a:gd name="connsiteY1" fmla="*/ 591130 h 4954554"/>
                <a:gd name="connsiteX2" fmla="*/ 4760457 w 4784593"/>
                <a:gd name="connsiteY2" fmla="*/ 1906232 h 4954554"/>
                <a:gd name="connsiteX3" fmla="*/ 4475579 w 4784593"/>
                <a:gd name="connsiteY3" fmla="*/ 3809413 h 4954554"/>
                <a:gd name="connsiteX4" fmla="*/ 3444414 w 4784593"/>
                <a:gd name="connsiteY4" fmla="*/ 4845181 h 4954554"/>
                <a:gd name="connsiteX5" fmla="*/ 1099084 w 4784593"/>
                <a:gd name="connsiteY5" fmla="*/ 4657562 h 4954554"/>
                <a:gd name="connsiteX6" fmla="*/ 41002 w 4784593"/>
                <a:gd name="connsiteY6" fmla="*/ 3234230 h 4954554"/>
                <a:gd name="connsiteX7" fmla="*/ 616686 w 4784593"/>
                <a:gd name="connsiteY7" fmla="*/ 806182 h 4954554"/>
                <a:gd name="connsiteX8" fmla="*/ 2673549 w 4784593"/>
                <a:gd name="connsiteY8" fmla="*/ 326 h 4954554"/>
                <a:gd name="connsiteX0" fmla="*/ 2649000 w 4760044"/>
                <a:gd name="connsiteY0" fmla="*/ 326 h 4964273"/>
                <a:gd name="connsiteX1" fmla="*/ 3964140 w 4760044"/>
                <a:gd name="connsiteY1" fmla="*/ 591130 h 4964273"/>
                <a:gd name="connsiteX2" fmla="*/ 4735908 w 4760044"/>
                <a:gd name="connsiteY2" fmla="*/ 1906232 h 4964273"/>
                <a:gd name="connsiteX3" fmla="*/ 4451030 w 4760044"/>
                <a:gd name="connsiteY3" fmla="*/ 3809413 h 4964273"/>
                <a:gd name="connsiteX4" fmla="*/ 3419865 w 4760044"/>
                <a:gd name="connsiteY4" fmla="*/ 4845181 h 4964273"/>
                <a:gd name="connsiteX5" fmla="*/ 1074535 w 4760044"/>
                <a:gd name="connsiteY5" fmla="*/ 4657562 h 4964273"/>
                <a:gd name="connsiteX6" fmla="*/ 33359 w 4760044"/>
                <a:gd name="connsiteY6" fmla="*/ 2995991 h 4964273"/>
                <a:gd name="connsiteX7" fmla="*/ 592137 w 4760044"/>
                <a:gd name="connsiteY7" fmla="*/ 806182 h 4964273"/>
                <a:gd name="connsiteX8" fmla="*/ 2649000 w 4760044"/>
                <a:gd name="connsiteY8" fmla="*/ 326 h 4964273"/>
                <a:gd name="connsiteX0" fmla="*/ 2649000 w 4849482"/>
                <a:gd name="connsiteY0" fmla="*/ 2 h 4963949"/>
                <a:gd name="connsiteX1" fmla="*/ 4735908 w 4849482"/>
                <a:gd name="connsiteY1" fmla="*/ 1905908 h 4963949"/>
                <a:gd name="connsiteX2" fmla="*/ 4451030 w 4849482"/>
                <a:gd name="connsiteY2" fmla="*/ 3809089 h 4963949"/>
                <a:gd name="connsiteX3" fmla="*/ 3419865 w 4849482"/>
                <a:gd name="connsiteY3" fmla="*/ 4844857 h 4963949"/>
                <a:gd name="connsiteX4" fmla="*/ 1074535 w 4849482"/>
                <a:gd name="connsiteY4" fmla="*/ 4657238 h 4963949"/>
                <a:gd name="connsiteX5" fmla="*/ 33359 w 4849482"/>
                <a:gd name="connsiteY5" fmla="*/ 2995667 h 4963949"/>
                <a:gd name="connsiteX6" fmla="*/ 592137 w 4849482"/>
                <a:gd name="connsiteY6" fmla="*/ 805858 h 4963949"/>
                <a:gd name="connsiteX7" fmla="*/ 2649000 w 4849482"/>
                <a:gd name="connsiteY7" fmla="*/ 2 h 4963949"/>
                <a:gd name="connsiteX0" fmla="*/ 2649000 w 4942023"/>
                <a:gd name="connsiteY0" fmla="*/ 2 h 4678955"/>
                <a:gd name="connsiteX1" fmla="*/ 4735908 w 4942023"/>
                <a:gd name="connsiteY1" fmla="*/ 1905908 h 4678955"/>
                <a:gd name="connsiteX2" fmla="*/ 4451030 w 4942023"/>
                <a:gd name="connsiteY2" fmla="*/ 3809089 h 4678955"/>
                <a:gd name="connsiteX3" fmla="*/ 1074535 w 4942023"/>
                <a:gd name="connsiteY3" fmla="*/ 4657238 h 4678955"/>
                <a:gd name="connsiteX4" fmla="*/ 33359 w 4942023"/>
                <a:gd name="connsiteY4" fmla="*/ 2995667 h 4678955"/>
                <a:gd name="connsiteX5" fmla="*/ 592137 w 4942023"/>
                <a:gd name="connsiteY5" fmla="*/ 805858 h 4678955"/>
                <a:gd name="connsiteX6" fmla="*/ 2649000 w 4942023"/>
                <a:gd name="connsiteY6" fmla="*/ 2 h 4678955"/>
                <a:gd name="connsiteX0" fmla="*/ 2649000 w 4806392"/>
                <a:gd name="connsiteY0" fmla="*/ 2 h 4842789"/>
                <a:gd name="connsiteX1" fmla="*/ 4735908 w 4806392"/>
                <a:gd name="connsiteY1" fmla="*/ 1905908 h 4842789"/>
                <a:gd name="connsiteX2" fmla="*/ 3706624 w 4806392"/>
                <a:gd name="connsiteY2" fmla="*/ 4493428 h 4842789"/>
                <a:gd name="connsiteX3" fmla="*/ 1074535 w 4806392"/>
                <a:gd name="connsiteY3" fmla="*/ 4657238 h 4842789"/>
                <a:gd name="connsiteX4" fmla="*/ 33359 w 4806392"/>
                <a:gd name="connsiteY4" fmla="*/ 2995667 h 4842789"/>
                <a:gd name="connsiteX5" fmla="*/ 592137 w 4806392"/>
                <a:gd name="connsiteY5" fmla="*/ 805858 h 4842789"/>
                <a:gd name="connsiteX6" fmla="*/ 2649000 w 4806392"/>
                <a:gd name="connsiteY6" fmla="*/ 2 h 484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06392" h="4842789">
                  <a:moveTo>
                    <a:pt x="2649000" y="2"/>
                  </a:moveTo>
                  <a:cubicBezTo>
                    <a:pt x="3339628" y="183344"/>
                    <a:pt x="4435570" y="1271060"/>
                    <a:pt x="4735908" y="1905908"/>
                  </a:cubicBezTo>
                  <a:cubicBezTo>
                    <a:pt x="5036246" y="2540756"/>
                    <a:pt x="4316853" y="4034873"/>
                    <a:pt x="3706624" y="4493428"/>
                  </a:cubicBezTo>
                  <a:cubicBezTo>
                    <a:pt x="3096395" y="4951983"/>
                    <a:pt x="1686746" y="4906865"/>
                    <a:pt x="1074535" y="4657238"/>
                  </a:cubicBezTo>
                  <a:cubicBezTo>
                    <a:pt x="462324" y="4407611"/>
                    <a:pt x="145196" y="3624902"/>
                    <a:pt x="33359" y="2995667"/>
                  </a:cubicBezTo>
                  <a:cubicBezTo>
                    <a:pt x="-94426" y="2318585"/>
                    <a:pt x="156197" y="1305135"/>
                    <a:pt x="592137" y="805858"/>
                  </a:cubicBezTo>
                  <a:cubicBezTo>
                    <a:pt x="1028077" y="306581"/>
                    <a:pt x="1996327" y="30750"/>
                    <a:pt x="2649000" y="2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C1932EE-D34B-922C-21DE-B9EDF81185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29076">
              <a:off x="962723" y="6319494"/>
              <a:ext cx="1307564" cy="558574"/>
            </a:xfrm>
            <a:custGeom>
              <a:avLst/>
              <a:gdLst>
                <a:gd name="connsiteX0" fmla="*/ 1307564 w 1307564"/>
                <a:gd name="connsiteY0" fmla="*/ 360848 h 558574"/>
                <a:gd name="connsiteX1" fmla="*/ 1264610 w 1307564"/>
                <a:gd name="connsiteY1" fmla="*/ 558387 h 558574"/>
                <a:gd name="connsiteX2" fmla="*/ 496925 w 1307564"/>
                <a:gd name="connsiteY2" fmla="*/ 469382 h 558574"/>
                <a:gd name="connsiteX3" fmla="*/ 472802 w 1307564"/>
                <a:gd name="connsiteY3" fmla="*/ 464872 h 558574"/>
                <a:gd name="connsiteX4" fmla="*/ 0 w 1307564"/>
                <a:gd name="connsiteY4" fmla="*/ 0 h 558574"/>
                <a:gd name="connsiteX5" fmla="*/ 152076 w 1307564"/>
                <a:gd name="connsiteY5" fmla="*/ 41404 h 558574"/>
                <a:gd name="connsiteX6" fmla="*/ 1307564 w 1307564"/>
                <a:gd name="connsiteY6" fmla="*/ 360848 h 55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7564" h="558574">
                  <a:moveTo>
                    <a:pt x="1307564" y="360848"/>
                  </a:moveTo>
                  <a:cubicBezTo>
                    <a:pt x="1303188" y="403876"/>
                    <a:pt x="1279827" y="564823"/>
                    <a:pt x="1264610" y="558387"/>
                  </a:cubicBezTo>
                  <a:cubicBezTo>
                    <a:pt x="1237694" y="559849"/>
                    <a:pt x="802592" y="520038"/>
                    <a:pt x="496925" y="469382"/>
                  </a:cubicBezTo>
                  <a:lnTo>
                    <a:pt x="472802" y="464872"/>
                  </a:lnTo>
                  <a:lnTo>
                    <a:pt x="0" y="0"/>
                  </a:lnTo>
                  <a:lnTo>
                    <a:pt x="152076" y="41404"/>
                  </a:lnTo>
                  <a:cubicBezTo>
                    <a:pt x="614511" y="166095"/>
                    <a:pt x="1270124" y="336305"/>
                    <a:pt x="1307564" y="36084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34">
              <a:extLst>
                <a:ext uri="{FF2B5EF4-FFF2-40B4-BE49-F238E27FC236}">
                  <a16:creationId xmlns:a16="http://schemas.microsoft.com/office/drawing/2014/main" id="{8A1A34FE-FDB4-353C-884F-97E00A77C8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29076">
              <a:off x="962723" y="6319494"/>
              <a:ext cx="1307564" cy="558574"/>
            </a:xfrm>
            <a:custGeom>
              <a:avLst/>
              <a:gdLst>
                <a:gd name="connsiteX0" fmla="*/ 1307564 w 1307564"/>
                <a:gd name="connsiteY0" fmla="*/ 360848 h 558574"/>
                <a:gd name="connsiteX1" fmla="*/ 1264610 w 1307564"/>
                <a:gd name="connsiteY1" fmla="*/ 558387 h 558574"/>
                <a:gd name="connsiteX2" fmla="*/ 496925 w 1307564"/>
                <a:gd name="connsiteY2" fmla="*/ 469382 h 558574"/>
                <a:gd name="connsiteX3" fmla="*/ 472802 w 1307564"/>
                <a:gd name="connsiteY3" fmla="*/ 464872 h 558574"/>
                <a:gd name="connsiteX4" fmla="*/ 0 w 1307564"/>
                <a:gd name="connsiteY4" fmla="*/ 0 h 558574"/>
                <a:gd name="connsiteX5" fmla="*/ 152076 w 1307564"/>
                <a:gd name="connsiteY5" fmla="*/ 41404 h 558574"/>
                <a:gd name="connsiteX6" fmla="*/ 1307564 w 1307564"/>
                <a:gd name="connsiteY6" fmla="*/ 360848 h 55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7564" h="558574">
                  <a:moveTo>
                    <a:pt x="1307564" y="360848"/>
                  </a:moveTo>
                  <a:cubicBezTo>
                    <a:pt x="1303188" y="403876"/>
                    <a:pt x="1279827" y="564823"/>
                    <a:pt x="1264610" y="558387"/>
                  </a:cubicBezTo>
                  <a:cubicBezTo>
                    <a:pt x="1237694" y="559849"/>
                    <a:pt x="802592" y="520038"/>
                    <a:pt x="496925" y="469382"/>
                  </a:cubicBezTo>
                  <a:lnTo>
                    <a:pt x="472802" y="464872"/>
                  </a:lnTo>
                  <a:lnTo>
                    <a:pt x="0" y="0"/>
                  </a:lnTo>
                  <a:lnTo>
                    <a:pt x="152076" y="41404"/>
                  </a:lnTo>
                  <a:cubicBezTo>
                    <a:pt x="614511" y="166095"/>
                    <a:pt x="1270124" y="336305"/>
                    <a:pt x="1307564" y="360848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765F686-D93C-21BC-5196-BEC7649DE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938007" flipV="1">
              <a:off x="-570599" y="5091873"/>
              <a:ext cx="1904974" cy="884345"/>
            </a:xfrm>
            <a:custGeom>
              <a:avLst/>
              <a:gdLst>
                <a:gd name="connsiteX0" fmla="*/ 0 w 1904974"/>
                <a:gd name="connsiteY0" fmla="*/ 421557 h 884345"/>
                <a:gd name="connsiteX1" fmla="*/ 416370 w 1904974"/>
                <a:gd name="connsiteY1" fmla="*/ 530740 h 884345"/>
                <a:gd name="connsiteX2" fmla="*/ 1800731 w 1904974"/>
                <a:gd name="connsiteY2" fmla="*/ 866036 h 884345"/>
                <a:gd name="connsiteX3" fmla="*/ 1904485 w 1904974"/>
                <a:gd name="connsiteY3" fmla="*/ 880134 h 884345"/>
                <a:gd name="connsiteX4" fmla="*/ 1894966 w 1904974"/>
                <a:gd name="connsiteY4" fmla="*/ 779469 h 884345"/>
                <a:gd name="connsiteX5" fmla="*/ 1761844 w 1904974"/>
                <a:gd name="connsiteY5" fmla="*/ 402374 h 884345"/>
                <a:gd name="connsiteX6" fmla="*/ 1377785 w 1904974"/>
                <a:gd name="connsiteY6" fmla="*/ 3317 h 884345"/>
                <a:gd name="connsiteX7" fmla="*/ 1372668 w 1904974"/>
                <a:gd name="connsiteY7" fmla="*/ 0 h 884345"/>
                <a:gd name="connsiteX8" fmla="*/ 337869 w 1904974"/>
                <a:gd name="connsiteY8" fmla="*/ 139908 h 884345"/>
                <a:gd name="connsiteX9" fmla="*/ 188081 w 1904974"/>
                <a:gd name="connsiteY9" fmla="*/ 203651 h 884345"/>
                <a:gd name="connsiteX10" fmla="*/ 125663 w 1904974"/>
                <a:gd name="connsiteY10" fmla="*/ 268413 h 884345"/>
                <a:gd name="connsiteX11" fmla="*/ 0 w 1904974"/>
                <a:gd name="connsiteY11" fmla="*/ 421557 h 88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4974" h="884345">
                  <a:moveTo>
                    <a:pt x="0" y="421557"/>
                  </a:moveTo>
                  <a:cubicBezTo>
                    <a:pt x="3634" y="427260"/>
                    <a:pt x="235761" y="473169"/>
                    <a:pt x="416370" y="530740"/>
                  </a:cubicBezTo>
                  <a:lnTo>
                    <a:pt x="1800731" y="866036"/>
                  </a:lnTo>
                  <a:cubicBezTo>
                    <a:pt x="1847450" y="875071"/>
                    <a:pt x="1894389" y="892323"/>
                    <a:pt x="1904485" y="880134"/>
                  </a:cubicBezTo>
                  <a:cubicBezTo>
                    <a:pt x="1907165" y="859490"/>
                    <a:pt x="1898113" y="808332"/>
                    <a:pt x="1894966" y="779469"/>
                  </a:cubicBezTo>
                  <a:cubicBezTo>
                    <a:pt x="1878988" y="675447"/>
                    <a:pt x="1847255" y="520751"/>
                    <a:pt x="1761844" y="402374"/>
                  </a:cubicBezTo>
                  <a:cubicBezTo>
                    <a:pt x="1676433" y="283997"/>
                    <a:pt x="1531056" y="114087"/>
                    <a:pt x="1377785" y="3317"/>
                  </a:cubicBezTo>
                  <a:lnTo>
                    <a:pt x="1372668" y="0"/>
                  </a:lnTo>
                  <a:lnTo>
                    <a:pt x="337869" y="139908"/>
                  </a:lnTo>
                  <a:lnTo>
                    <a:pt x="188081" y="203651"/>
                  </a:lnTo>
                  <a:lnTo>
                    <a:pt x="125663" y="268413"/>
                  </a:lnTo>
                  <a:cubicBezTo>
                    <a:pt x="56438" y="343137"/>
                    <a:pt x="7361" y="404648"/>
                    <a:pt x="0" y="421557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E8DE9D2-D672-9E15-CAC0-BF51EC189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938007" flipV="1">
              <a:off x="-570599" y="5091873"/>
              <a:ext cx="1904974" cy="884345"/>
            </a:xfrm>
            <a:custGeom>
              <a:avLst/>
              <a:gdLst>
                <a:gd name="connsiteX0" fmla="*/ 0 w 1904974"/>
                <a:gd name="connsiteY0" fmla="*/ 421557 h 884345"/>
                <a:gd name="connsiteX1" fmla="*/ 416370 w 1904974"/>
                <a:gd name="connsiteY1" fmla="*/ 530740 h 884345"/>
                <a:gd name="connsiteX2" fmla="*/ 1800731 w 1904974"/>
                <a:gd name="connsiteY2" fmla="*/ 866036 h 884345"/>
                <a:gd name="connsiteX3" fmla="*/ 1904485 w 1904974"/>
                <a:gd name="connsiteY3" fmla="*/ 880134 h 884345"/>
                <a:gd name="connsiteX4" fmla="*/ 1894966 w 1904974"/>
                <a:gd name="connsiteY4" fmla="*/ 779469 h 884345"/>
                <a:gd name="connsiteX5" fmla="*/ 1761844 w 1904974"/>
                <a:gd name="connsiteY5" fmla="*/ 402374 h 884345"/>
                <a:gd name="connsiteX6" fmla="*/ 1377785 w 1904974"/>
                <a:gd name="connsiteY6" fmla="*/ 3317 h 884345"/>
                <a:gd name="connsiteX7" fmla="*/ 1372668 w 1904974"/>
                <a:gd name="connsiteY7" fmla="*/ 0 h 884345"/>
                <a:gd name="connsiteX8" fmla="*/ 337869 w 1904974"/>
                <a:gd name="connsiteY8" fmla="*/ 139908 h 884345"/>
                <a:gd name="connsiteX9" fmla="*/ 188081 w 1904974"/>
                <a:gd name="connsiteY9" fmla="*/ 203651 h 884345"/>
                <a:gd name="connsiteX10" fmla="*/ 125663 w 1904974"/>
                <a:gd name="connsiteY10" fmla="*/ 268413 h 884345"/>
                <a:gd name="connsiteX11" fmla="*/ 0 w 1904974"/>
                <a:gd name="connsiteY11" fmla="*/ 421557 h 88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4974" h="884345">
                  <a:moveTo>
                    <a:pt x="0" y="421557"/>
                  </a:moveTo>
                  <a:cubicBezTo>
                    <a:pt x="3634" y="427260"/>
                    <a:pt x="235761" y="473169"/>
                    <a:pt x="416370" y="530740"/>
                  </a:cubicBezTo>
                  <a:lnTo>
                    <a:pt x="1800731" y="866036"/>
                  </a:lnTo>
                  <a:cubicBezTo>
                    <a:pt x="1847450" y="875071"/>
                    <a:pt x="1894389" y="892323"/>
                    <a:pt x="1904485" y="880134"/>
                  </a:cubicBezTo>
                  <a:cubicBezTo>
                    <a:pt x="1907165" y="859490"/>
                    <a:pt x="1898113" y="808332"/>
                    <a:pt x="1894966" y="779469"/>
                  </a:cubicBezTo>
                  <a:cubicBezTo>
                    <a:pt x="1878988" y="675447"/>
                    <a:pt x="1847255" y="520751"/>
                    <a:pt x="1761844" y="402374"/>
                  </a:cubicBezTo>
                  <a:cubicBezTo>
                    <a:pt x="1676433" y="283997"/>
                    <a:pt x="1531056" y="114087"/>
                    <a:pt x="1377785" y="3317"/>
                  </a:cubicBezTo>
                  <a:lnTo>
                    <a:pt x="1372668" y="0"/>
                  </a:lnTo>
                  <a:lnTo>
                    <a:pt x="337869" y="139908"/>
                  </a:lnTo>
                  <a:lnTo>
                    <a:pt x="188081" y="203651"/>
                  </a:lnTo>
                  <a:lnTo>
                    <a:pt x="125663" y="268413"/>
                  </a:lnTo>
                  <a:cubicBezTo>
                    <a:pt x="56438" y="343137"/>
                    <a:pt x="7361" y="404648"/>
                    <a:pt x="0" y="421557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574F4A1-B4A4-2A21-88BB-FFD8D500B49A}"/>
              </a:ext>
            </a:extLst>
          </p:cNvPr>
          <p:cNvSpPr txBox="1"/>
          <p:nvPr/>
        </p:nvSpPr>
        <p:spPr>
          <a:xfrm>
            <a:off x="1471565" y="1628800"/>
            <a:ext cx="4799251" cy="16627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softEdge rad="317500"/>
          </a:effectLst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600" dirty="0">
                <a:solidFill>
                  <a:schemeClr val="tx2"/>
                </a:solidFill>
                <a:latin typeface="+mn-lt"/>
                <a:cs typeface="+mn-cs"/>
              </a:rPr>
              <a:t>Journey with others to avoid loneliness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6DDFB9-6295-A8BB-9B44-865410407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232" y="432475"/>
            <a:ext cx="3312368" cy="5718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3118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999D41-51BA-C22F-05EE-86B7F94478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68" r="19766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2883995-819F-0D06-2EB5-61781B7C91C8}"/>
              </a:ext>
            </a:extLst>
          </p:cNvPr>
          <p:cNvSpPr txBox="1"/>
          <p:nvPr/>
        </p:nvSpPr>
        <p:spPr>
          <a:xfrm>
            <a:off x="7032104" y="1412776"/>
            <a:ext cx="4491820" cy="35598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dirty="0">
                <a:latin typeface="+mn-lt"/>
                <a:cs typeface="+mn-cs"/>
              </a:rPr>
              <a:t>Think about what you want to do after your PhD now, think about what you will need to show and use the next 3.5 or 4 years to equip yourself for it!</a:t>
            </a:r>
          </a:p>
        </p:txBody>
      </p:sp>
    </p:spTree>
    <p:extLst>
      <p:ext uri="{BB962C8B-B14F-4D97-AF65-F5344CB8AC3E}">
        <p14:creationId xmlns:p14="http://schemas.microsoft.com/office/powerpoint/2010/main" val="1994087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3D63C0-D7AD-9376-CCB8-05B9D5A45E5A}"/>
              </a:ext>
            </a:extLst>
          </p:cNvPr>
          <p:cNvSpPr txBox="1"/>
          <p:nvPr/>
        </p:nvSpPr>
        <p:spPr>
          <a:xfrm>
            <a:off x="839416" y="1628800"/>
            <a:ext cx="3380527" cy="31370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dirty="0">
                <a:solidFill>
                  <a:schemeClr val="tx2"/>
                </a:solidFill>
                <a:latin typeface="+mn-lt"/>
                <a:cs typeface="+mn-cs"/>
              </a:rPr>
              <a:t>Network within your discipline and reach beyond it for greater satisfaction!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2D0FEE-3E15-B345-8C78-2A9AA3F8F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4031" y="1345429"/>
            <a:ext cx="6588369" cy="416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422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67B5B6-3B09-46E7-6A92-14E1E395E2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3" r="1" b="1"/>
          <a:stretch/>
        </p:blipFill>
        <p:spPr>
          <a:xfrm>
            <a:off x="464100" y="764704"/>
            <a:ext cx="5499187" cy="5471535"/>
          </a:xfrm>
          <a:custGeom>
            <a:avLst/>
            <a:gdLst/>
            <a:ahLst/>
            <a:cxnLst/>
            <a:rect l="l" t="t" r="r" b="b"/>
            <a:pathLst>
              <a:path w="4926647" h="4901874">
                <a:moveTo>
                  <a:pt x="2827942" y="2033"/>
                </a:moveTo>
                <a:cubicBezTo>
                  <a:pt x="2901705" y="5050"/>
                  <a:pt x="2973640" y="11422"/>
                  <a:pt x="3043325" y="21136"/>
                </a:cubicBezTo>
                <a:cubicBezTo>
                  <a:pt x="3600804" y="98849"/>
                  <a:pt x="4185553" y="476257"/>
                  <a:pt x="4498894" y="902802"/>
                </a:cubicBezTo>
                <a:cubicBezTo>
                  <a:pt x="4812235" y="1329346"/>
                  <a:pt x="4950223" y="2037621"/>
                  <a:pt x="4923373" y="2580407"/>
                </a:cubicBezTo>
                <a:cubicBezTo>
                  <a:pt x="4896522" y="3123192"/>
                  <a:pt x="4745612" y="3772883"/>
                  <a:pt x="4337788" y="4159516"/>
                </a:cubicBezTo>
                <a:cubicBezTo>
                  <a:pt x="3929963" y="4546150"/>
                  <a:pt x="3081282" y="4930377"/>
                  <a:pt x="2476425" y="4900207"/>
                </a:cubicBezTo>
                <a:cubicBezTo>
                  <a:pt x="1871566" y="4870038"/>
                  <a:pt x="1119757" y="4406651"/>
                  <a:pt x="708641" y="3978500"/>
                </a:cubicBezTo>
                <a:cubicBezTo>
                  <a:pt x="297525" y="3550349"/>
                  <a:pt x="-64504" y="2921632"/>
                  <a:pt x="9726" y="2331303"/>
                </a:cubicBezTo>
                <a:cubicBezTo>
                  <a:pt x="83957" y="1740973"/>
                  <a:pt x="273797" y="1052469"/>
                  <a:pt x="1154021" y="436525"/>
                </a:cubicBezTo>
                <a:cubicBezTo>
                  <a:pt x="1705608" y="124217"/>
                  <a:pt x="2311596" y="-19083"/>
                  <a:pt x="2827942" y="2033"/>
                </a:cubicBezTo>
                <a:close/>
              </a:path>
            </a:pathLst>
          </a:custGeom>
        </p:spPr>
      </p:pic>
      <p:grpSp>
        <p:nvGrpSpPr>
          <p:cNvPr id="14" name="Group 7">
            <a:extLst>
              <a:ext uri="{FF2B5EF4-FFF2-40B4-BE49-F238E27FC236}">
                <a16:creationId xmlns:a16="http://schemas.microsoft.com/office/drawing/2014/main" id="{A825BD3A-E149-3C61-449F-23D1B0956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0286" y="4780067"/>
            <a:ext cx="2129121" cy="2098001"/>
            <a:chOff x="-60285" y="4581559"/>
            <a:chExt cx="2330572" cy="229650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43B6EA6-9E0B-9973-F921-86CF410DE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1400132">
              <a:off x="1054559" y="5611570"/>
              <a:ext cx="374890" cy="373361"/>
            </a:xfrm>
            <a:custGeom>
              <a:avLst/>
              <a:gdLst>
                <a:gd name="connsiteX0" fmla="*/ 2531073 w 4828010"/>
                <a:gd name="connsiteY0" fmla="*/ 0 h 4873559"/>
                <a:gd name="connsiteX1" fmla="*/ 3937963 w 4828010"/>
                <a:gd name="connsiteY1" fmla="*/ 437433 h 4873559"/>
                <a:gd name="connsiteX2" fmla="*/ 4806231 w 4828010"/>
                <a:gd name="connsiteY2" fmla="*/ 1773180 h 4873559"/>
                <a:gd name="connsiteX3" fmla="*/ 4448644 w 4828010"/>
                <a:gd name="connsiteY3" fmla="*/ 3933235 h 4873559"/>
                <a:gd name="connsiteX4" fmla="*/ 3192542 w 4828010"/>
                <a:gd name="connsiteY4" fmla="*/ 4716168 h 4873559"/>
                <a:gd name="connsiteX5" fmla="*/ 937448 w 4828010"/>
                <a:gd name="connsiteY5" fmla="*/ 4547691 h 4873559"/>
                <a:gd name="connsiteX6" fmla="*/ 12348 w 4828010"/>
                <a:gd name="connsiteY6" fmla="*/ 3026750 h 4873559"/>
                <a:gd name="connsiteX7" fmla="*/ 553508 w 4828010"/>
                <a:gd name="connsiteY7" fmla="*/ 740383 h 4873559"/>
                <a:gd name="connsiteX8" fmla="*/ 2531073 w 4828010"/>
                <a:gd name="connsiteY8" fmla="*/ 0 h 4873559"/>
                <a:gd name="connsiteX0" fmla="*/ 2531073 w 4828010"/>
                <a:gd name="connsiteY0" fmla="*/ 0 h 4853896"/>
                <a:gd name="connsiteX1" fmla="*/ 3937963 w 4828010"/>
                <a:gd name="connsiteY1" fmla="*/ 437433 h 4853896"/>
                <a:gd name="connsiteX2" fmla="*/ 4806231 w 4828010"/>
                <a:gd name="connsiteY2" fmla="*/ 1773180 h 4853896"/>
                <a:gd name="connsiteX3" fmla="*/ 4448644 w 4828010"/>
                <a:gd name="connsiteY3" fmla="*/ 3933235 h 4853896"/>
                <a:gd name="connsiteX4" fmla="*/ 3192542 w 4828010"/>
                <a:gd name="connsiteY4" fmla="*/ 4716168 h 4853896"/>
                <a:gd name="connsiteX5" fmla="*/ 1075671 w 4828010"/>
                <a:gd name="connsiteY5" fmla="*/ 4473263 h 4853896"/>
                <a:gd name="connsiteX6" fmla="*/ 12348 w 4828010"/>
                <a:gd name="connsiteY6" fmla="*/ 3026750 h 4853896"/>
                <a:gd name="connsiteX7" fmla="*/ 553508 w 4828010"/>
                <a:gd name="connsiteY7" fmla="*/ 740383 h 4853896"/>
                <a:gd name="connsiteX8" fmla="*/ 2531073 w 4828010"/>
                <a:gd name="connsiteY8" fmla="*/ 0 h 4853896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84014 w 4780951"/>
                <a:gd name="connsiteY0" fmla="*/ 0 h 4850182"/>
                <a:gd name="connsiteX1" fmla="*/ 3890904 w 4780951"/>
                <a:gd name="connsiteY1" fmla="*/ 437433 h 4850182"/>
                <a:gd name="connsiteX2" fmla="*/ 4759172 w 4780951"/>
                <a:gd name="connsiteY2" fmla="*/ 1773180 h 4850182"/>
                <a:gd name="connsiteX3" fmla="*/ 4401585 w 4780951"/>
                <a:gd name="connsiteY3" fmla="*/ 3933235 h 4850182"/>
                <a:gd name="connsiteX4" fmla="*/ 3145483 w 4780951"/>
                <a:gd name="connsiteY4" fmla="*/ 4716168 h 4850182"/>
                <a:gd name="connsiteX5" fmla="*/ 1113673 w 4780951"/>
                <a:gd name="connsiteY5" fmla="*/ 4467947 h 4850182"/>
                <a:gd name="connsiteX6" fmla="*/ 39717 w 4780951"/>
                <a:gd name="connsiteY6" fmla="*/ 3101178 h 4850182"/>
                <a:gd name="connsiteX7" fmla="*/ 506449 w 4780951"/>
                <a:gd name="connsiteY7" fmla="*/ 740383 h 4850182"/>
                <a:gd name="connsiteX8" fmla="*/ 2484014 w 4780951"/>
                <a:gd name="connsiteY8" fmla="*/ 0 h 4850182"/>
                <a:gd name="connsiteX0" fmla="*/ 2484014 w 4780127"/>
                <a:gd name="connsiteY0" fmla="*/ 0 h 4850182"/>
                <a:gd name="connsiteX1" fmla="*/ 3890904 w 4780127"/>
                <a:gd name="connsiteY1" fmla="*/ 437433 h 4850182"/>
                <a:gd name="connsiteX2" fmla="*/ 4759172 w 4780127"/>
                <a:gd name="connsiteY2" fmla="*/ 1773180 h 4850182"/>
                <a:gd name="connsiteX3" fmla="*/ 4390953 w 4780127"/>
                <a:gd name="connsiteY3" fmla="*/ 3805644 h 4850182"/>
                <a:gd name="connsiteX4" fmla="*/ 3145483 w 4780127"/>
                <a:gd name="connsiteY4" fmla="*/ 4716168 h 4850182"/>
                <a:gd name="connsiteX5" fmla="*/ 1113673 w 4780127"/>
                <a:gd name="connsiteY5" fmla="*/ 4467947 h 4850182"/>
                <a:gd name="connsiteX6" fmla="*/ 39717 w 4780127"/>
                <a:gd name="connsiteY6" fmla="*/ 3101178 h 4850182"/>
                <a:gd name="connsiteX7" fmla="*/ 506449 w 4780127"/>
                <a:gd name="connsiteY7" fmla="*/ 740383 h 4850182"/>
                <a:gd name="connsiteX8" fmla="*/ 2484014 w 4780127"/>
                <a:gd name="connsiteY8" fmla="*/ 0 h 4850182"/>
                <a:gd name="connsiteX0" fmla="*/ 2484014 w 4778010"/>
                <a:gd name="connsiteY0" fmla="*/ 0 h 4846926"/>
                <a:gd name="connsiteX1" fmla="*/ 3890904 w 4778010"/>
                <a:gd name="connsiteY1" fmla="*/ 437433 h 4846926"/>
                <a:gd name="connsiteX2" fmla="*/ 4759172 w 4778010"/>
                <a:gd name="connsiteY2" fmla="*/ 1773180 h 4846926"/>
                <a:gd name="connsiteX3" fmla="*/ 4390953 w 4778010"/>
                <a:gd name="connsiteY3" fmla="*/ 3805644 h 4846926"/>
                <a:gd name="connsiteX4" fmla="*/ 3343914 w 4778010"/>
                <a:gd name="connsiteY4" fmla="*/ 4712128 h 4846926"/>
                <a:gd name="connsiteX5" fmla="*/ 1113673 w 4778010"/>
                <a:gd name="connsiteY5" fmla="*/ 4467947 h 4846926"/>
                <a:gd name="connsiteX6" fmla="*/ 39717 w 4778010"/>
                <a:gd name="connsiteY6" fmla="*/ 3101178 h 4846926"/>
                <a:gd name="connsiteX7" fmla="*/ 506449 w 4778010"/>
                <a:gd name="connsiteY7" fmla="*/ 740383 h 4846926"/>
                <a:gd name="connsiteX8" fmla="*/ 2484014 w 4778010"/>
                <a:gd name="connsiteY8" fmla="*/ 0 h 4846926"/>
                <a:gd name="connsiteX0" fmla="*/ 2484014 w 4782503"/>
                <a:gd name="connsiteY0" fmla="*/ 0 h 4846926"/>
                <a:gd name="connsiteX1" fmla="*/ 3890904 w 4782503"/>
                <a:gd name="connsiteY1" fmla="*/ 437433 h 4846926"/>
                <a:gd name="connsiteX2" fmla="*/ 4759172 w 4782503"/>
                <a:gd name="connsiteY2" fmla="*/ 1773180 h 4846926"/>
                <a:gd name="connsiteX3" fmla="*/ 4450482 w 4782503"/>
                <a:gd name="connsiteY3" fmla="*/ 3688481 h 4846926"/>
                <a:gd name="connsiteX4" fmla="*/ 3343914 w 4782503"/>
                <a:gd name="connsiteY4" fmla="*/ 4712128 h 4846926"/>
                <a:gd name="connsiteX5" fmla="*/ 1113673 w 4782503"/>
                <a:gd name="connsiteY5" fmla="*/ 4467947 h 4846926"/>
                <a:gd name="connsiteX6" fmla="*/ 39717 w 4782503"/>
                <a:gd name="connsiteY6" fmla="*/ 3101178 h 4846926"/>
                <a:gd name="connsiteX7" fmla="*/ 506449 w 4782503"/>
                <a:gd name="connsiteY7" fmla="*/ 740383 h 4846926"/>
                <a:gd name="connsiteX8" fmla="*/ 2484014 w 4782503"/>
                <a:gd name="connsiteY8" fmla="*/ 0 h 4846926"/>
                <a:gd name="connsiteX0" fmla="*/ 2484014 w 4784889"/>
                <a:gd name="connsiteY0" fmla="*/ 0 h 4846926"/>
                <a:gd name="connsiteX1" fmla="*/ 3890904 w 4784889"/>
                <a:gd name="connsiteY1" fmla="*/ 437433 h 4846926"/>
                <a:gd name="connsiteX2" fmla="*/ 4759172 w 4784889"/>
                <a:gd name="connsiteY2" fmla="*/ 1773180 h 4846926"/>
                <a:gd name="connsiteX3" fmla="*/ 4474294 w 4784889"/>
                <a:gd name="connsiteY3" fmla="*/ 3676361 h 4846926"/>
                <a:gd name="connsiteX4" fmla="*/ 3343914 w 4784889"/>
                <a:gd name="connsiteY4" fmla="*/ 4712128 h 4846926"/>
                <a:gd name="connsiteX5" fmla="*/ 1113673 w 4784889"/>
                <a:gd name="connsiteY5" fmla="*/ 4467947 h 4846926"/>
                <a:gd name="connsiteX6" fmla="*/ 39717 w 4784889"/>
                <a:gd name="connsiteY6" fmla="*/ 3101178 h 4846926"/>
                <a:gd name="connsiteX7" fmla="*/ 506449 w 4784889"/>
                <a:gd name="connsiteY7" fmla="*/ 740383 h 4846926"/>
                <a:gd name="connsiteX8" fmla="*/ 2484014 w 4784889"/>
                <a:gd name="connsiteY8" fmla="*/ 0 h 4846926"/>
                <a:gd name="connsiteX0" fmla="*/ 2484014 w 4784889"/>
                <a:gd name="connsiteY0" fmla="*/ 0 h 4860980"/>
                <a:gd name="connsiteX1" fmla="*/ 3890904 w 4784889"/>
                <a:gd name="connsiteY1" fmla="*/ 437433 h 4860980"/>
                <a:gd name="connsiteX2" fmla="*/ 4759172 w 4784889"/>
                <a:gd name="connsiteY2" fmla="*/ 1773180 h 4860980"/>
                <a:gd name="connsiteX3" fmla="*/ 4474294 w 4784889"/>
                <a:gd name="connsiteY3" fmla="*/ 3676361 h 4860980"/>
                <a:gd name="connsiteX4" fmla="*/ 3343914 w 4784889"/>
                <a:gd name="connsiteY4" fmla="*/ 4712128 h 4860980"/>
                <a:gd name="connsiteX5" fmla="*/ 1097799 w 4784889"/>
                <a:gd name="connsiteY5" fmla="*/ 4524510 h 4860980"/>
                <a:gd name="connsiteX6" fmla="*/ 39717 w 4784889"/>
                <a:gd name="connsiteY6" fmla="*/ 3101178 h 4860980"/>
                <a:gd name="connsiteX7" fmla="*/ 506449 w 4784889"/>
                <a:gd name="connsiteY7" fmla="*/ 740383 h 4860980"/>
                <a:gd name="connsiteX8" fmla="*/ 2484014 w 4784889"/>
                <a:gd name="connsiteY8" fmla="*/ 0 h 4860980"/>
                <a:gd name="connsiteX0" fmla="*/ 2484014 w 4783308"/>
                <a:gd name="connsiteY0" fmla="*/ 0 h 4860981"/>
                <a:gd name="connsiteX1" fmla="*/ 3890904 w 4783308"/>
                <a:gd name="connsiteY1" fmla="*/ 437433 h 4860981"/>
                <a:gd name="connsiteX2" fmla="*/ 4759172 w 4783308"/>
                <a:gd name="connsiteY2" fmla="*/ 1773180 h 4860981"/>
                <a:gd name="connsiteX3" fmla="*/ 4474294 w 4783308"/>
                <a:gd name="connsiteY3" fmla="*/ 3676361 h 4860981"/>
                <a:gd name="connsiteX4" fmla="*/ 3443129 w 4783308"/>
                <a:gd name="connsiteY4" fmla="*/ 4712129 h 4860981"/>
                <a:gd name="connsiteX5" fmla="*/ 1097799 w 4783308"/>
                <a:gd name="connsiteY5" fmla="*/ 4524510 h 4860981"/>
                <a:gd name="connsiteX6" fmla="*/ 39717 w 4783308"/>
                <a:gd name="connsiteY6" fmla="*/ 3101178 h 4860981"/>
                <a:gd name="connsiteX7" fmla="*/ 506449 w 4783308"/>
                <a:gd name="connsiteY7" fmla="*/ 740383 h 4860981"/>
                <a:gd name="connsiteX8" fmla="*/ 2484014 w 4783308"/>
                <a:gd name="connsiteY8" fmla="*/ 0 h 4860981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532073 w 4784141"/>
                <a:gd name="connsiteY0" fmla="*/ 0 h 4773425"/>
                <a:gd name="connsiteX1" fmla="*/ 3891737 w 4784141"/>
                <a:gd name="connsiteY1" fmla="*/ 389356 h 4773425"/>
                <a:gd name="connsiteX2" fmla="*/ 4760005 w 4784141"/>
                <a:gd name="connsiteY2" fmla="*/ 1725103 h 4773425"/>
                <a:gd name="connsiteX3" fmla="*/ 4475127 w 4784141"/>
                <a:gd name="connsiteY3" fmla="*/ 3628284 h 4773425"/>
                <a:gd name="connsiteX4" fmla="*/ 3443962 w 4784141"/>
                <a:gd name="connsiteY4" fmla="*/ 4664052 h 4773425"/>
                <a:gd name="connsiteX5" fmla="*/ 1098632 w 4784141"/>
                <a:gd name="connsiteY5" fmla="*/ 4476433 h 4773425"/>
                <a:gd name="connsiteX6" fmla="*/ 40550 w 4784141"/>
                <a:gd name="connsiteY6" fmla="*/ 3053101 h 4773425"/>
                <a:gd name="connsiteX7" fmla="*/ 507282 w 4784141"/>
                <a:gd name="connsiteY7" fmla="*/ 692306 h 4773425"/>
                <a:gd name="connsiteX8" fmla="*/ 2532073 w 4784141"/>
                <a:gd name="connsiteY8" fmla="*/ 0 h 4773425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58783 w 4784614"/>
                <a:gd name="connsiteY0" fmla="*/ 525 h 4757924"/>
                <a:gd name="connsiteX1" fmla="*/ 3892210 w 4784614"/>
                <a:gd name="connsiteY1" fmla="*/ 373855 h 4757924"/>
                <a:gd name="connsiteX2" fmla="*/ 4760478 w 4784614"/>
                <a:gd name="connsiteY2" fmla="*/ 1709602 h 4757924"/>
                <a:gd name="connsiteX3" fmla="*/ 4475600 w 4784614"/>
                <a:gd name="connsiteY3" fmla="*/ 3612783 h 4757924"/>
                <a:gd name="connsiteX4" fmla="*/ 3444435 w 4784614"/>
                <a:gd name="connsiteY4" fmla="*/ 4648551 h 4757924"/>
                <a:gd name="connsiteX5" fmla="*/ 1099105 w 4784614"/>
                <a:gd name="connsiteY5" fmla="*/ 4460932 h 4757924"/>
                <a:gd name="connsiteX6" fmla="*/ 41023 w 4784614"/>
                <a:gd name="connsiteY6" fmla="*/ 3037600 h 4757924"/>
                <a:gd name="connsiteX7" fmla="*/ 507755 w 4784614"/>
                <a:gd name="connsiteY7" fmla="*/ 676805 h 4757924"/>
                <a:gd name="connsiteX8" fmla="*/ 2558783 w 4784614"/>
                <a:gd name="connsiteY8" fmla="*/ 525 h 4757924"/>
                <a:gd name="connsiteX0" fmla="*/ 2558783 w 4784614"/>
                <a:gd name="connsiteY0" fmla="*/ 408 h 4757807"/>
                <a:gd name="connsiteX1" fmla="*/ 3907953 w 4784614"/>
                <a:gd name="connsiteY1" fmla="*/ 443183 h 4757807"/>
                <a:gd name="connsiteX2" fmla="*/ 4760478 w 4784614"/>
                <a:gd name="connsiteY2" fmla="*/ 1709485 h 4757807"/>
                <a:gd name="connsiteX3" fmla="*/ 4475600 w 4784614"/>
                <a:gd name="connsiteY3" fmla="*/ 3612666 h 4757807"/>
                <a:gd name="connsiteX4" fmla="*/ 3444435 w 4784614"/>
                <a:gd name="connsiteY4" fmla="*/ 4648434 h 4757807"/>
                <a:gd name="connsiteX5" fmla="*/ 1099105 w 4784614"/>
                <a:gd name="connsiteY5" fmla="*/ 4460815 h 4757807"/>
                <a:gd name="connsiteX6" fmla="*/ 41023 w 4784614"/>
                <a:gd name="connsiteY6" fmla="*/ 3037483 h 4757807"/>
                <a:gd name="connsiteX7" fmla="*/ 507755 w 4784614"/>
                <a:gd name="connsiteY7" fmla="*/ 676688 h 4757807"/>
                <a:gd name="connsiteX8" fmla="*/ 2558783 w 4784614"/>
                <a:gd name="connsiteY8" fmla="*/ 408 h 4757807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90 h 4954518"/>
                <a:gd name="connsiteX1" fmla="*/ 3910127 w 4786788"/>
                <a:gd name="connsiteY1" fmla="*/ 639894 h 4954518"/>
                <a:gd name="connsiteX2" fmla="*/ 4762652 w 4786788"/>
                <a:gd name="connsiteY2" fmla="*/ 1906196 h 4954518"/>
                <a:gd name="connsiteX3" fmla="*/ 4477774 w 4786788"/>
                <a:gd name="connsiteY3" fmla="*/ 3809377 h 4954518"/>
                <a:gd name="connsiteX4" fmla="*/ 3446609 w 4786788"/>
                <a:gd name="connsiteY4" fmla="*/ 4845145 h 4954518"/>
                <a:gd name="connsiteX5" fmla="*/ 1101279 w 4786788"/>
                <a:gd name="connsiteY5" fmla="*/ 4657526 h 4954518"/>
                <a:gd name="connsiteX6" fmla="*/ 43197 w 4786788"/>
                <a:gd name="connsiteY6" fmla="*/ 3234194 h 4954518"/>
                <a:gd name="connsiteX7" fmla="*/ 509929 w 4786788"/>
                <a:gd name="connsiteY7" fmla="*/ 873399 h 4954518"/>
                <a:gd name="connsiteX8" fmla="*/ 2675744 w 4786788"/>
                <a:gd name="connsiteY8" fmla="*/ 290 h 4954518"/>
                <a:gd name="connsiteX0" fmla="*/ 2675744 w 4786788"/>
                <a:gd name="connsiteY0" fmla="*/ 326 h 4954554"/>
                <a:gd name="connsiteX1" fmla="*/ 3990884 w 4786788"/>
                <a:gd name="connsiteY1" fmla="*/ 591130 h 4954554"/>
                <a:gd name="connsiteX2" fmla="*/ 4762652 w 4786788"/>
                <a:gd name="connsiteY2" fmla="*/ 1906232 h 4954554"/>
                <a:gd name="connsiteX3" fmla="*/ 4477774 w 4786788"/>
                <a:gd name="connsiteY3" fmla="*/ 3809413 h 4954554"/>
                <a:gd name="connsiteX4" fmla="*/ 3446609 w 4786788"/>
                <a:gd name="connsiteY4" fmla="*/ 4845181 h 4954554"/>
                <a:gd name="connsiteX5" fmla="*/ 1101279 w 4786788"/>
                <a:gd name="connsiteY5" fmla="*/ 4657562 h 4954554"/>
                <a:gd name="connsiteX6" fmla="*/ 43197 w 4786788"/>
                <a:gd name="connsiteY6" fmla="*/ 3234230 h 4954554"/>
                <a:gd name="connsiteX7" fmla="*/ 509929 w 4786788"/>
                <a:gd name="connsiteY7" fmla="*/ 873435 h 4954554"/>
                <a:gd name="connsiteX8" fmla="*/ 2675744 w 4786788"/>
                <a:gd name="connsiteY8" fmla="*/ 326 h 4954554"/>
                <a:gd name="connsiteX0" fmla="*/ 2662196 w 4773240"/>
                <a:gd name="connsiteY0" fmla="*/ 326 h 4954554"/>
                <a:gd name="connsiteX1" fmla="*/ 3977336 w 4773240"/>
                <a:gd name="connsiteY1" fmla="*/ 591130 h 4954554"/>
                <a:gd name="connsiteX2" fmla="*/ 4749104 w 4773240"/>
                <a:gd name="connsiteY2" fmla="*/ 1906232 h 4954554"/>
                <a:gd name="connsiteX3" fmla="*/ 4464226 w 4773240"/>
                <a:gd name="connsiteY3" fmla="*/ 3809413 h 4954554"/>
                <a:gd name="connsiteX4" fmla="*/ 3433061 w 4773240"/>
                <a:gd name="connsiteY4" fmla="*/ 4845181 h 4954554"/>
                <a:gd name="connsiteX5" fmla="*/ 1087731 w 4773240"/>
                <a:gd name="connsiteY5" fmla="*/ 4657562 h 4954554"/>
                <a:gd name="connsiteX6" fmla="*/ 29649 w 4773240"/>
                <a:gd name="connsiteY6" fmla="*/ 3234230 h 4954554"/>
                <a:gd name="connsiteX7" fmla="*/ 640977 w 4773240"/>
                <a:gd name="connsiteY7" fmla="*/ 730117 h 4954554"/>
                <a:gd name="connsiteX8" fmla="*/ 2662196 w 4773240"/>
                <a:gd name="connsiteY8" fmla="*/ 326 h 4954554"/>
                <a:gd name="connsiteX0" fmla="*/ 2664762 w 4775806"/>
                <a:gd name="connsiteY0" fmla="*/ 326 h 4954554"/>
                <a:gd name="connsiteX1" fmla="*/ 3979902 w 4775806"/>
                <a:gd name="connsiteY1" fmla="*/ 591130 h 4954554"/>
                <a:gd name="connsiteX2" fmla="*/ 4751670 w 4775806"/>
                <a:gd name="connsiteY2" fmla="*/ 1906232 h 4954554"/>
                <a:gd name="connsiteX3" fmla="*/ 4466792 w 4775806"/>
                <a:gd name="connsiteY3" fmla="*/ 3809413 h 4954554"/>
                <a:gd name="connsiteX4" fmla="*/ 3435627 w 4775806"/>
                <a:gd name="connsiteY4" fmla="*/ 4845181 h 4954554"/>
                <a:gd name="connsiteX5" fmla="*/ 1090297 w 4775806"/>
                <a:gd name="connsiteY5" fmla="*/ 4657562 h 4954554"/>
                <a:gd name="connsiteX6" fmla="*/ 32215 w 4775806"/>
                <a:gd name="connsiteY6" fmla="*/ 3234230 h 4954554"/>
                <a:gd name="connsiteX7" fmla="*/ 607899 w 4775806"/>
                <a:gd name="connsiteY7" fmla="*/ 806182 h 4954554"/>
                <a:gd name="connsiteX8" fmla="*/ 2664762 w 4775806"/>
                <a:gd name="connsiteY8" fmla="*/ 326 h 4954554"/>
                <a:gd name="connsiteX0" fmla="*/ 2673549 w 4784593"/>
                <a:gd name="connsiteY0" fmla="*/ 326 h 4954554"/>
                <a:gd name="connsiteX1" fmla="*/ 3988689 w 4784593"/>
                <a:gd name="connsiteY1" fmla="*/ 591130 h 4954554"/>
                <a:gd name="connsiteX2" fmla="*/ 4760457 w 4784593"/>
                <a:gd name="connsiteY2" fmla="*/ 1906232 h 4954554"/>
                <a:gd name="connsiteX3" fmla="*/ 4475579 w 4784593"/>
                <a:gd name="connsiteY3" fmla="*/ 3809413 h 4954554"/>
                <a:gd name="connsiteX4" fmla="*/ 3444414 w 4784593"/>
                <a:gd name="connsiteY4" fmla="*/ 4845181 h 4954554"/>
                <a:gd name="connsiteX5" fmla="*/ 1099084 w 4784593"/>
                <a:gd name="connsiteY5" fmla="*/ 4657562 h 4954554"/>
                <a:gd name="connsiteX6" fmla="*/ 41002 w 4784593"/>
                <a:gd name="connsiteY6" fmla="*/ 3234230 h 4954554"/>
                <a:gd name="connsiteX7" fmla="*/ 616686 w 4784593"/>
                <a:gd name="connsiteY7" fmla="*/ 806182 h 4954554"/>
                <a:gd name="connsiteX8" fmla="*/ 2673549 w 4784593"/>
                <a:gd name="connsiteY8" fmla="*/ 326 h 4954554"/>
                <a:gd name="connsiteX0" fmla="*/ 2649000 w 4760044"/>
                <a:gd name="connsiteY0" fmla="*/ 326 h 4964273"/>
                <a:gd name="connsiteX1" fmla="*/ 3964140 w 4760044"/>
                <a:gd name="connsiteY1" fmla="*/ 591130 h 4964273"/>
                <a:gd name="connsiteX2" fmla="*/ 4735908 w 4760044"/>
                <a:gd name="connsiteY2" fmla="*/ 1906232 h 4964273"/>
                <a:gd name="connsiteX3" fmla="*/ 4451030 w 4760044"/>
                <a:gd name="connsiteY3" fmla="*/ 3809413 h 4964273"/>
                <a:gd name="connsiteX4" fmla="*/ 3419865 w 4760044"/>
                <a:gd name="connsiteY4" fmla="*/ 4845181 h 4964273"/>
                <a:gd name="connsiteX5" fmla="*/ 1074535 w 4760044"/>
                <a:gd name="connsiteY5" fmla="*/ 4657562 h 4964273"/>
                <a:gd name="connsiteX6" fmla="*/ 33359 w 4760044"/>
                <a:gd name="connsiteY6" fmla="*/ 2995991 h 4964273"/>
                <a:gd name="connsiteX7" fmla="*/ 592137 w 4760044"/>
                <a:gd name="connsiteY7" fmla="*/ 806182 h 4964273"/>
                <a:gd name="connsiteX8" fmla="*/ 2649000 w 4760044"/>
                <a:gd name="connsiteY8" fmla="*/ 326 h 4964273"/>
                <a:gd name="connsiteX0" fmla="*/ 2649000 w 4849482"/>
                <a:gd name="connsiteY0" fmla="*/ 2 h 4963949"/>
                <a:gd name="connsiteX1" fmla="*/ 4735908 w 4849482"/>
                <a:gd name="connsiteY1" fmla="*/ 1905908 h 4963949"/>
                <a:gd name="connsiteX2" fmla="*/ 4451030 w 4849482"/>
                <a:gd name="connsiteY2" fmla="*/ 3809089 h 4963949"/>
                <a:gd name="connsiteX3" fmla="*/ 3419865 w 4849482"/>
                <a:gd name="connsiteY3" fmla="*/ 4844857 h 4963949"/>
                <a:gd name="connsiteX4" fmla="*/ 1074535 w 4849482"/>
                <a:gd name="connsiteY4" fmla="*/ 4657238 h 4963949"/>
                <a:gd name="connsiteX5" fmla="*/ 33359 w 4849482"/>
                <a:gd name="connsiteY5" fmla="*/ 2995667 h 4963949"/>
                <a:gd name="connsiteX6" fmla="*/ 592137 w 4849482"/>
                <a:gd name="connsiteY6" fmla="*/ 805858 h 4963949"/>
                <a:gd name="connsiteX7" fmla="*/ 2649000 w 4849482"/>
                <a:gd name="connsiteY7" fmla="*/ 2 h 4963949"/>
                <a:gd name="connsiteX0" fmla="*/ 2649000 w 4942023"/>
                <a:gd name="connsiteY0" fmla="*/ 2 h 4678955"/>
                <a:gd name="connsiteX1" fmla="*/ 4735908 w 4942023"/>
                <a:gd name="connsiteY1" fmla="*/ 1905908 h 4678955"/>
                <a:gd name="connsiteX2" fmla="*/ 4451030 w 4942023"/>
                <a:gd name="connsiteY2" fmla="*/ 3809089 h 4678955"/>
                <a:gd name="connsiteX3" fmla="*/ 1074535 w 4942023"/>
                <a:gd name="connsiteY3" fmla="*/ 4657238 h 4678955"/>
                <a:gd name="connsiteX4" fmla="*/ 33359 w 4942023"/>
                <a:gd name="connsiteY4" fmla="*/ 2995667 h 4678955"/>
                <a:gd name="connsiteX5" fmla="*/ 592137 w 4942023"/>
                <a:gd name="connsiteY5" fmla="*/ 805858 h 4678955"/>
                <a:gd name="connsiteX6" fmla="*/ 2649000 w 4942023"/>
                <a:gd name="connsiteY6" fmla="*/ 2 h 4678955"/>
                <a:gd name="connsiteX0" fmla="*/ 2649000 w 4806392"/>
                <a:gd name="connsiteY0" fmla="*/ 2 h 4842789"/>
                <a:gd name="connsiteX1" fmla="*/ 4735908 w 4806392"/>
                <a:gd name="connsiteY1" fmla="*/ 1905908 h 4842789"/>
                <a:gd name="connsiteX2" fmla="*/ 3706624 w 4806392"/>
                <a:gd name="connsiteY2" fmla="*/ 4493428 h 4842789"/>
                <a:gd name="connsiteX3" fmla="*/ 1074535 w 4806392"/>
                <a:gd name="connsiteY3" fmla="*/ 4657238 h 4842789"/>
                <a:gd name="connsiteX4" fmla="*/ 33359 w 4806392"/>
                <a:gd name="connsiteY4" fmla="*/ 2995667 h 4842789"/>
                <a:gd name="connsiteX5" fmla="*/ 592137 w 4806392"/>
                <a:gd name="connsiteY5" fmla="*/ 805858 h 4842789"/>
                <a:gd name="connsiteX6" fmla="*/ 2649000 w 4806392"/>
                <a:gd name="connsiteY6" fmla="*/ 2 h 484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06392" h="4842789">
                  <a:moveTo>
                    <a:pt x="2649000" y="2"/>
                  </a:moveTo>
                  <a:cubicBezTo>
                    <a:pt x="3339628" y="183344"/>
                    <a:pt x="4435570" y="1271060"/>
                    <a:pt x="4735908" y="1905908"/>
                  </a:cubicBezTo>
                  <a:cubicBezTo>
                    <a:pt x="5036246" y="2540756"/>
                    <a:pt x="4316853" y="4034873"/>
                    <a:pt x="3706624" y="4493428"/>
                  </a:cubicBezTo>
                  <a:cubicBezTo>
                    <a:pt x="3096395" y="4951983"/>
                    <a:pt x="1686746" y="4906865"/>
                    <a:pt x="1074535" y="4657238"/>
                  </a:cubicBezTo>
                  <a:cubicBezTo>
                    <a:pt x="462324" y="4407611"/>
                    <a:pt x="145196" y="3624902"/>
                    <a:pt x="33359" y="2995667"/>
                  </a:cubicBezTo>
                  <a:cubicBezTo>
                    <a:pt x="-94426" y="2318585"/>
                    <a:pt x="156197" y="1305135"/>
                    <a:pt x="592137" y="805858"/>
                  </a:cubicBezTo>
                  <a:cubicBezTo>
                    <a:pt x="1028077" y="306581"/>
                    <a:pt x="1996327" y="30750"/>
                    <a:pt x="2649000" y="2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C1932EE-D34B-922C-21DE-B9EDF81185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29076">
              <a:off x="962723" y="6319494"/>
              <a:ext cx="1307564" cy="558574"/>
            </a:xfrm>
            <a:custGeom>
              <a:avLst/>
              <a:gdLst>
                <a:gd name="connsiteX0" fmla="*/ 1307564 w 1307564"/>
                <a:gd name="connsiteY0" fmla="*/ 360848 h 558574"/>
                <a:gd name="connsiteX1" fmla="*/ 1264610 w 1307564"/>
                <a:gd name="connsiteY1" fmla="*/ 558387 h 558574"/>
                <a:gd name="connsiteX2" fmla="*/ 496925 w 1307564"/>
                <a:gd name="connsiteY2" fmla="*/ 469382 h 558574"/>
                <a:gd name="connsiteX3" fmla="*/ 472802 w 1307564"/>
                <a:gd name="connsiteY3" fmla="*/ 464872 h 558574"/>
                <a:gd name="connsiteX4" fmla="*/ 0 w 1307564"/>
                <a:gd name="connsiteY4" fmla="*/ 0 h 558574"/>
                <a:gd name="connsiteX5" fmla="*/ 152076 w 1307564"/>
                <a:gd name="connsiteY5" fmla="*/ 41404 h 558574"/>
                <a:gd name="connsiteX6" fmla="*/ 1307564 w 1307564"/>
                <a:gd name="connsiteY6" fmla="*/ 360848 h 55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7564" h="558574">
                  <a:moveTo>
                    <a:pt x="1307564" y="360848"/>
                  </a:moveTo>
                  <a:cubicBezTo>
                    <a:pt x="1303188" y="403876"/>
                    <a:pt x="1279827" y="564823"/>
                    <a:pt x="1264610" y="558387"/>
                  </a:cubicBezTo>
                  <a:cubicBezTo>
                    <a:pt x="1237694" y="559849"/>
                    <a:pt x="802592" y="520038"/>
                    <a:pt x="496925" y="469382"/>
                  </a:cubicBezTo>
                  <a:lnTo>
                    <a:pt x="472802" y="464872"/>
                  </a:lnTo>
                  <a:lnTo>
                    <a:pt x="0" y="0"/>
                  </a:lnTo>
                  <a:lnTo>
                    <a:pt x="152076" y="41404"/>
                  </a:lnTo>
                  <a:cubicBezTo>
                    <a:pt x="614511" y="166095"/>
                    <a:pt x="1270124" y="336305"/>
                    <a:pt x="1307564" y="36084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A1A34FE-FDB4-353C-884F-97E00A77C8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29076">
              <a:off x="962723" y="6319494"/>
              <a:ext cx="1307564" cy="558574"/>
            </a:xfrm>
            <a:custGeom>
              <a:avLst/>
              <a:gdLst>
                <a:gd name="connsiteX0" fmla="*/ 1307564 w 1307564"/>
                <a:gd name="connsiteY0" fmla="*/ 360848 h 558574"/>
                <a:gd name="connsiteX1" fmla="*/ 1264610 w 1307564"/>
                <a:gd name="connsiteY1" fmla="*/ 558387 h 558574"/>
                <a:gd name="connsiteX2" fmla="*/ 496925 w 1307564"/>
                <a:gd name="connsiteY2" fmla="*/ 469382 h 558574"/>
                <a:gd name="connsiteX3" fmla="*/ 472802 w 1307564"/>
                <a:gd name="connsiteY3" fmla="*/ 464872 h 558574"/>
                <a:gd name="connsiteX4" fmla="*/ 0 w 1307564"/>
                <a:gd name="connsiteY4" fmla="*/ 0 h 558574"/>
                <a:gd name="connsiteX5" fmla="*/ 152076 w 1307564"/>
                <a:gd name="connsiteY5" fmla="*/ 41404 h 558574"/>
                <a:gd name="connsiteX6" fmla="*/ 1307564 w 1307564"/>
                <a:gd name="connsiteY6" fmla="*/ 360848 h 55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7564" h="558574">
                  <a:moveTo>
                    <a:pt x="1307564" y="360848"/>
                  </a:moveTo>
                  <a:cubicBezTo>
                    <a:pt x="1303188" y="403876"/>
                    <a:pt x="1279827" y="564823"/>
                    <a:pt x="1264610" y="558387"/>
                  </a:cubicBezTo>
                  <a:cubicBezTo>
                    <a:pt x="1237694" y="559849"/>
                    <a:pt x="802592" y="520038"/>
                    <a:pt x="496925" y="469382"/>
                  </a:cubicBezTo>
                  <a:lnTo>
                    <a:pt x="472802" y="464872"/>
                  </a:lnTo>
                  <a:lnTo>
                    <a:pt x="0" y="0"/>
                  </a:lnTo>
                  <a:lnTo>
                    <a:pt x="152076" y="41404"/>
                  </a:lnTo>
                  <a:cubicBezTo>
                    <a:pt x="614511" y="166095"/>
                    <a:pt x="1270124" y="336305"/>
                    <a:pt x="1307564" y="360848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765F686-D93C-21BC-5196-BEC7649DE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938007" flipV="1">
              <a:off x="-570599" y="5091873"/>
              <a:ext cx="1904974" cy="884345"/>
            </a:xfrm>
            <a:custGeom>
              <a:avLst/>
              <a:gdLst>
                <a:gd name="connsiteX0" fmla="*/ 0 w 1904974"/>
                <a:gd name="connsiteY0" fmla="*/ 421557 h 884345"/>
                <a:gd name="connsiteX1" fmla="*/ 416370 w 1904974"/>
                <a:gd name="connsiteY1" fmla="*/ 530740 h 884345"/>
                <a:gd name="connsiteX2" fmla="*/ 1800731 w 1904974"/>
                <a:gd name="connsiteY2" fmla="*/ 866036 h 884345"/>
                <a:gd name="connsiteX3" fmla="*/ 1904485 w 1904974"/>
                <a:gd name="connsiteY3" fmla="*/ 880134 h 884345"/>
                <a:gd name="connsiteX4" fmla="*/ 1894966 w 1904974"/>
                <a:gd name="connsiteY4" fmla="*/ 779469 h 884345"/>
                <a:gd name="connsiteX5" fmla="*/ 1761844 w 1904974"/>
                <a:gd name="connsiteY5" fmla="*/ 402374 h 884345"/>
                <a:gd name="connsiteX6" fmla="*/ 1377785 w 1904974"/>
                <a:gd name="connsiteY6" fmla="*/ 3317 h 884345"/>
                <a:gd name="connsiteX7" fmla="*/ 1372668 w 1904974"/>
                <a:gd name="connsiteY7" fmla="*/ 0 h 884345"/>
                <a:gd name="connsiteX8" fmla="*/ 337869 w 1904974"/>
                <a:gd name="connsiteY8" fmla="*/ 139908 h 884345"/>
                <a:gd name="connsiteX9" fmla="*/ 188081 w 1904974"/>
                <a:gd name="connsiteY9" fmla="*/ 203651 h 884345"/>
                <a:gd name="connsiteX10" fmla="*/ 125663 w 1904974"/>
                <a:gd name="connsiteY10" fmla="*/ 268413 h 884345"/>
                <a:gd name="connsiteX11" fmla="*/ 0 w 1904974"/>
                <a:gd name="connsiteY11" fmla="*/ 421557 h 88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4974" h="884345">
                  <a:moveTo>
                    <a:pt x="0" y="421557"/>
                  </a:moveTo>
                  <a:cubicBezTo>
                    <a:pt x="3634" y="427260"/>
                    <a:pt x="235761" y="473169"/>
                    <a:pt x="416370" y="530740"/>
                  </a:cubicBezTo>
                  <a:lnTo>
                    <a:pt x="1800731" y="866036"/>
                  </a:lnTo>
                  <a:cubicBezTo>
                    <a:pt x="1847450" y="875071"/>
                    <a:pt x="1894389" y="892323"/>
                    <a:pt x="1904485" y="880134"/>
                  </a:cubicBezTo>
                  <a:cubicBezTo>
                    <a:pt x="1907165" y="859490"/>
                    <a:pt x="1898113" y="808332"/>
                    <a:pt x="1894966" y="779469"/>
                  </a:cubicBezTo>
                  <a:cubicBezTo>
                    <a:pt x="1878988" y="675447"/>
                    <a:pt x="1847255" y="520751"/>
                    <a:pt x="1761844" y="402374"/>
                  </a:cubicBezTo>
                  <a:cubicBezTo>
                    <a:pt x="1676433" y="283997"/>
                    <a:pt x="1531056" y="114087"/>
                    <a:pt x="1377785" y="3317"/>
                  </a:cubicBezTo>
                  <a:lnTo>
                    <a:pt x="1372668" y="0"/>
                  </a:lnTo>
                  <a:lnTo>
                    <a:pt x="337869" y="139908"/>
                  </a:lnTo>
                  <a:lnTo>
                    <a:pt x="188081" y="203651"/>
                  </a:lnTo>
                  <a:lnTo>
                    <a:pt x="125663" y="268413"/>
                  </a:lnTo>
                  <a:cubicBezTo>
                    <a:pt x="56438" y="343137"/>
                    <a:pt x="7361" y="404648"/>
                    <a:pt x="0" y="421557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E8DE9D2-D672-9E15-CAC0-BF51EC189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938007" flipV="1">
              <a:off x="-570599" y="5091873"/>
              <a:ext cx="1904974" cy="884345"/>
            </a:xfrm>
            <a:custGeom>
              <a:avLst/>
              <a:gdLst>
                <a:gd name="connsiteX0" fmla="*/ 0 w 1904974"/>
                <a:gd name="connsiteY0" fmla="*/ 421557 h 884345"/>
                <a:gd name="connsiteX1" fmla="*/ 416370 w 1904974"/>
                <a:gd name="connsiteY1" fmla="*/ 530740 h 884345"/>
                <a:gd name="connsiteX2" fmla="*/ 1800731 w 1904974"/>
                <a:gd name="connsiteY2" fmla="*/ 866036 h 884345"/>
                <a:gd name="connsiteX3" fmla="*/ 1904485 w 1904974"/>
                <a:gd name="connsiteY3" fmla="*/ 880134 h 884345"/>
                <a:gd name="connsiteX4" fmla="*/ 1894966 w 1904974"/>
                <a:gd name="connsiteY4" fmla="*/ 779469 h 884345"/>
                <a:gd name="connsiteX5" fmla="*/ 1761844 w 1904974"/>
                <a:gd name="connsiteY5" fmla="*/ 402374 h 884345"/>
                <a:gd name="connsiteX6" fmla="*/ 1377785 w 1904974"/>
                <a:gd name="connsiteY6" fmla="*/ 3317 h 884345"/>
                <a:gd name="connsiteX7" fmla="*/ 1372668 w 1904974"/>
                <a:gd name="connsiteY7" fmla="*/ 0 h 884345"/>
                <a:gd name="connsiteX8" fmla="*/ 337869 w 1904974"/>
                <a:gd name="connsiteY8" fmla="*/ 139908 h 884345"/>
                <a:gd name="connsiteX9" fmla="*/ 188081 w 1904974"/>
                <a:gd name="connsiteY9" fmla="*/ 203651 h 884345"/>
                <a:gd name="connsiteX10" fmla="*/ 125663 w 1904974"/>
                <a:gd name="connsiteY10" fmla="*/ 268413 h 884345"/>
                <a:gd name="connsiteX11" fmla="*/ 0 w 1904974"/>
                <a:gd name="connsiteY11" fmla="*/ 421557 h 88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4974" h="884345">
                  <a:moveTo>
                    <a:pt x="0" y="421557"/>
                  </a:moveTo>
                  <a:cubicBezTo>
                    <a:pt x="3634" y="427260"/>
                    <a:pt x="235761" y="473169"/>
                    <a:pt x="416370" y="530740"/>
                  </a:cubicBezTo>
                  <a:lnTo>
                    <a:pt x="1800731" y="866036"/>
                  </a:lnTo>
                  <a:cubicBezTo>
                    <a:pt x="1847450" y="875071"/>
                    <a:pt x="1894389" y="892323"/>
                    <a:pt x="1904485" y="880134"/>
                  </a:cubicBezTo>
                  <a:cubicBezTo>
                    <a:pt x="1907165" y="859490"/>
                    <a:pt x="1898113" y="808332"/>
                    <a:pt x="1894966" y="779469"/>
                  </a:cubicBezTo>
                  <a:cubicBezTo>
                    <a:pt x="1878988" y="675447"/>
                    <a:pt x="1847255" y="520751"/>
                    <a:pt x="1761844" y="402374"/>
                  </a:cubicBezTo>
                  <a:cubicBezTo>
                    <a:pt x="1676433" y="283997"/>
                    <a:pt x="1531056" y="114087"/>
                    <a:pt x="1377785" y="3317"/>
                  </a:cubicBezTo>
                  <a:lnTo>
                    <a:pt x="1372668" y="0"/>
                  </a:lnTo>
                  <a:lnTo>
                    <a:pt x="337869" y="139908"/>
                  </a:lnTo>
                  <a:lnTo>
                    <a:pt x="188081" y="203651"/>
                  </a:lnTo>
                  <a:lnTo>
                    <a:pt x="125663" y="268413"/>
                  </a:lnTo>
                  <a:cubicBezTo>
                    <a:pt x="56438" y="343137"/>
                    <a:pt x="7361" y="404648"/>
                    <a:pt x="0" y="421557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FC03DFF-4A28-17AA-C815-54AE6948CA83}"/>
              </a:ext>
            </a:extLst>
          </p:cNvPr>
          <p:cNvSpPr txBox="1"/>
          <p:nvPr/>
        </p:nvSpPr>
        <p:spPr>
          <a:xfrm>
            <a:off x="7320136" y="1988840"/>
            <a:ext cx="4461253" cy="2848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dirty="0">
                <a:solidFill>
                  <a:schemeClr val="tx2"/>
                </a:solidFill>
                <a:latin typeface="+mn-lt"/>
                <a:cs typeface="+mn-cs"/>
              </a:rPr>
              <a:t>Get involved in building the research culture you want- inquiring minds get the most out of a PhD!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800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71864" y="1619508"/>
            <a:ext cx="1697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ighlight>
                  <a:srgbClr val="FFFF00"/>
                </a:highlight>
              </a:rPr>
              <a:t>Reading group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99856" y="3284984"/>
            <a:ext cx="1476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ighlight>
                  <a:srgbClr val="FFFF00"/>
                </a:highlight>
              </a:rPr>
              <a:t>Writing Yoga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31504" y="1484784"/>
            <a:ext cx="1518364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Methods Lab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351048" y="5701254"/>
            <a:ext cx="2493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ighlight>
                  <a:srgbClr val="FFFF00"/>
                </a:highlight>
              </a:rPr>
              <a:t>Ethnography Tuesday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1489" y="5413804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ighlight>
                  <a:srgbClr val="FFFF00"/>
                </a:highlight>
              </a:rPr>
              <a:t>Parents and Carer’s Group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71864" y="1341257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ighlight>
                  <a:srgbClr val="FFFF00"/>
                </a:highlight>
              </a:rPr>
              <a:t>Foucault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61467" y="3573016"/>
            <a:ext cx="2326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ighlight>
                  <a:srgbClr val="FFFF00"/>
                </a:highlight>
              </a:rPr>
              <a:t>Gramsci in 10 weeks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558142" y="4777505"/>
            <a:ext cx="2608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ighlight>
                  <a:srgbClr val="FFFF00"/>
                </a:highlight>
              </a:rPr>
              <a:t>Departmental Seminars</a:t>
            </a:r>
            <a:endParaRPr lang="en-GB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391800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nt growing in a concrete crack">
            <a:extLst>
              <a:ext uri="{FF2B5EF4-FFF2-40B4-BE49-F238E27FC236}">
                <a16:creationId xmlns:a16="http://schemas.microsoft.com/office/drawing/2014/main" id="{9AD3ED6C-9C2D-CCB8-E8F8-2FA2AD1E62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16" r="29650" b="-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ABC3975-6A47-2CBF-C762-148E36A0B697}"/>
              </a:ext>
            </a:extLst>
          </p:cNvPr>
          <p:cNvSpPr txBox="1"/>
          <p:nvPr/>
        </p:nvSpPr>
        <p:spPr>
          <a:xfrm>
            <a:off x="6816080" y="1412776"/>
            <a:ext cx="4491820" cy="41764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dirty="0">
                <a:latin typeface="+mn-lt"/>
                <a:cs typeface="+mn-cs"/>
              </a:rPr>
              <a:t>Take up the training and development opportunities available to you-that way you will build the transferable skills you need to be a world leading researcher</a:t>
            </a:r>
          </a:p>
        </p:txBody>
      </p:sp>
    </p:spTree>
    <p:extLst>
      <p:ext uri="{BB962C8B-B14F-4D97-AF65-F5344CB8AC3E}">
        <p14:creationId xmlns:p14="http://schemas.microsoft.com/office/powerpoint/2010/main" val="3642106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B58427-089A-763F-B6BD-7D5BF83BD8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40" r="12482" b="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1A15626-59A1-0E61-4C8A-BC6E1DA33A8B}"/>
              </a:ext>
            </a:extLst>
          </p:cNvPr>
          <p:cNvSpPr txBox="1"/>
          <p:nvPr/>
        </p:nvSpPr>
        <p:spPr>
          <a:xfrm>
            <a:off x="6312024" y="836712"/>
            <a:ext cx="5400600" cy="7920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dirty="0">
                <a:latin typeface="+mn-lt"/>
                <a:cs typeface="+mn-cs"/>
              </a:rPr>
              <a:t>What Does Success Look Like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F5520-ADB3-C6A8-33CE-1E794D601824}"/>
              </a:ext>
            </a:extLst>
          </p:cNvPr>
          <p:cNvSpPr txBox="1"/>
          <p:nvPr/>
        </p:nvSpPr>
        <p:spPr>
          <a:xfrm>
            <a:off x="7464152" y="2276872"/>
            <a:ext cx="271099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PhD (Paradigm busting!)</a:t>
            </a:r>
          </a:p>
          <a:p>
            <a:r>
              <a:rPr lang="en-GB" dirty="0"/>
              <a:t>Publications</a:t>
            </a:r>
          </a:p>
          <a:p>
            <a:r>
              <a:rPr lang="en-GB" dirty="0"/>
              <a:t>Networks</a:t>
            </a:r>
          </a:p>
          <a:p>
            <a:r>
              <a:rPr lang="en-GB" dirty="0"/>
              <a:t>Teaching Experience</a:t>
            </a:r>
          </a:p>
          <a:p>
            <a:r>
              <a:rPr lang="en-GB" dirty="0"/>
              <a:t>First Grant</a:t>
            </a:r>
          </a:p>
          <a:p>
            <a:r>
              <a:rPr lang="en-GB" dirty="0"/>
              <a:t>Impact</a:t>
            </a:r>
          </a:p>
          <a:p>
            <a:r>
              <a:rPr lang="en-GB" dirty="0"/>
              <a:t>A Job</a:t>
            </a:r>
          </a:p>
        </p:txBody>
      </p:sp>
    </p:spTree>
    <p:extLst>
      <p:ext uri="{BB962C8B-B14F-4D97-AF65-F5344CB8AC3E}">
        <p14:creationId xmlns:p14="http://schemas.microsoft.com/office/powerpoint/2010/main" val="151646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2CF8CE-4275-8D60-FB64-7C5C28D26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19017"/>
            <a:ext cx="5291666" cy="50199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2F53D58-8A9E-5A3E-E93D-D832D026F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5" y="1662906"/>
            <a:ext cx="5291667" cy="353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15407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90FCEEF31B114094938ED373BA2245" ma:contentTypeVersion="12" ma:contentTypeDescription="Create a new document." ma:contentTypeScope="" ma:versionID="d8744b7786b2614d9d6c83d54e37eef7">
  <xsd:schema xmlns:xsd="http://www.w3.org/2001/XMLSchema" xmlns:xs="http://www.w3.org/2001/XMLSchema" xmlns:p="http://schemas.microsoft.com/office/2006/metadata/properties" xmlns:ns3="3adc53d9-8fbd-427e-bc68-e124dc7a04a2" xmlns:ns4="ce77b506-f453-4d71-892d-b0af93e47805" targetNamespace="http://schemas.microsoft.com/office/2006/metadata/properties" ma:root="true" ma:fieldsID="35777f3584100f98e5f24066dc610075" ns3:_="" ns4:_="">
    <xsd:import namespace="3adc53d9-8fbd-427e-bc68-e124dc7a04a2"/>
    <xsd:import namespace="ce77b506-f453-4d71-892d-b0af93e4780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dc53d9-8fbd-427e-bc68-e124dc7a04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77b506-f453-4d71-892d-b0af93e4780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C25B2BC-4469-4062-9525-64F7C82889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28C6DA-B821-4D9F-BDF1-8719AAF36D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dc53d9-8fbd-427e-bc68-e124dc7a04a2"/>
    <ds:schemaRef ds:uri="ce77b506-f453-4d71-892d-b0af93e478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BF0A589-EF4D-45DF-9DD1-547F816F3E48}">
  <ds:schemaRefs>
    <ds:schemaRef ds:uri="http://purl.org/dc/terms/"/>
    <ds:schemaRef ds:uri="3adc53d9-8fbd-427e-bc68-e124dc7a04a2"/>
    <ds:schemaRef ds:uri="http://schemas.microsoft.com/office/2006/documentManagement/types"/>
    <ds:schemaRef ds:uri="ce77b506-f453-4d71-892d-b0af93e47805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5310</TotalTime>
  <Words>427</Words>
  <Application>Microsoft Office PowerPoint</Application>
  <PresentationFormat>Widescreen</PresentationFormat>
  <Paragraphs>118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Tw Cen MT</vt:lpstr>
      <vt:lpstr>4_Office Theme</vt:lpstr>
      <vt:lpstr>PowerPoint Presentation</vt:lpstr>
      <vt:lpstr>PowerPoint Presentation</vt:lpstr>
      <vt:lpstr>PowerPoint Presentation</vt:lpstr>
      <vt:lpstr>PowerPoint Presentation</vt:lpstr>
      <vt:lpstr>Your PhD Journey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Manchester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MZYSSPB2</dc:creator>
  <cp:lastModifiedBy>Admos Chimhowu</cp:lastModifiedBy>
  <cp:revision>317</cp:revision>
  <dcterms:created xsi:type="dcterms:W3CDTF">2012-06-12T15:56:20Z</dcterms:created>
  <dcterms:modified xsi:type="dcterms:W3CDTF">2026-09-21T16:23:40Z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0x0101003890FCEEF31B114094938ED373BA2245</vt:lpwstr>
  </property>
</Properties>
</file>