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7.jpg" ContentType="image/jpeg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1" r:id="rId2"/>
    <p:sldId id="272" r:id="rId3"/>
    <p:sldId id="257" r:id="rId4"/>
    <p:sldId id="269" r:id="rId5"/>
    <p:sldId id="270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73" r:id="rId16"/>
    <p:sldId id="268" r:id="rId17"/>
  </p:sldIdLst>
  <p:sldSz cx="9144000" cy="6858000" type="screen4x3"/>
  <p:notesSz cx="6858000" cy="9144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C81E49F-520D-4584-92B1-217AD86E1565}" v="16" dt="2026-09-23T10:44:35.907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1884" y="11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nja Bastia" userId="c017433e-3159-4c66-a36c-dc77ea1e15a8" providerId="ADAL" clId="{E1D2101D-654C-4975-A9EF-1DD73608D37F}"/>
    <pc:docChg chg="custSel modSld">
      <pc:chgData name="Tanja Bastia" userId="c017433e-3159-4c66-a36c-dc77ea1e15a8" providerId="ADAL" clId="{E1D2101D-654C-4975-A9EF-1DD73608D37F}" dt="2026-09-23T11:17:13.512" v="6" actId="1076"/>
      <pc:docMkLst>
        <pc:docMk/>
      </pc:docMkLst>
      <pc:sldChg chg="modSp mod">
        <pc:chgData name="Tanja Bastia" userId="c017433e-3159-4c66-a36c-dc77ea1e15a8" providerId="ADAL" clId="{E1D2101D-654C-4975-A9EF-1DD73608D37F}" dt="2026-09-23T11:17:13.512" v="6" actId="1076"/>
        <pc:sldMkLst>
          <pc:docMk/>
          <pc:sldMk cId="3902902240" sldId="271"/>
        </pc:sldMkLst>
        <pc:spChg chg="mod">
          <ac:chgData name="Tanja Bastia" userId="c017433e-3159-4c66-a36c-dc77ea1e15a8" providerId="ADAL" clId="{E1D2101D-654C-4975-A9EF-1DD73608D37F}" dt="2026-09-23T11:17:13.512" v="6" actId="1076"/>
          <ac:spMkLst>
            <pc:docMk/>
            <pc:sldMk cId="3902902240" sldId="271"/>
            <ac:spMk id="5" creationId="{4BC3A0DE-D175-2DFA-756A-039900D9C019}"/>
          </ac:spMkLst>
        </pc:spChg>
      </pc:sldChg>
    </pc:docChg>
  </pc:docChgLst>
  <pc:docChgLst>
    <pc:chgData name="Tanja Bastia" userId="c017433e-3159-4c66-a36c-dc77ea1e15a8" providerId="ADAL" clId="{02FFDE55-A4AC-48A5-8785-12512C9F1FBC}"/>
    <pc:docChg chg="undo custSel addSld delSld modSld sldOrd modMainMaster">
      <pc:chgData name="Tanja Bastia" userId="c017433e-3159-4c66-a36c-dc77ea1e15a8" providerId="ADAL" clId="{02FFDE55-A4AC-48A5-8785-12512C9F1FBC}" dt="2026-09-22T21:17:24.053" v="409" actId="255"/>
      <pc:docMkLst>
        <pc:docMk/>
      </pc:docMkLst>
      <pc:sldChg chg="delSp modSp del mod">
        <pc:chgData name="Tanja Bastia" userId="c017433e-3159-4c66-a36c-dc77ea1e15a8" providerId="ADAL" clId="{02FFDE55-A4AC-48A5-8785-12512C9F1FBC}" dt="2026-09-22T16:53:11.363" v="138" actId="47"/>
        <pc:sldMkLst>
          <pc:docMk/>
          <pc:sldMk cId="0" sldId="256"/>
        </pc:sldMkLst>
        <pc:spChg chg="mod">
          <ac:chgData name="Tanja Bastia" userId="c017433e-3159-4c66-a36c-dc77ea1e15a8" providerId="ADAL" clId="{02FFDE55-A4AC-48A5-8785-12512C9F1FBC}" dt="2026-09-22T16:51:15.127" v="120" actId="21"/>
          <ac:spMkLst>
            <pc:docMk/>
            <pc:sldMk cId="0" sldId="256"/>
            <ac:spMk id="4" creationId="{00000000-0000-0000-0000-000000000000}"/>
          </ac:spMkLst>
        </pc:spChg>
        <pc:spChg chg="del mod">
          <ac:chgData name="Tanja Bastia" userId="c017433e-3159-4c66-a36c-dc77ea1e15a8" providerId="ADAL" clId="{02FFDE55-A4AC-48A5-8785-12512C9F1FBC}" dt="2026-09-22T16:49:59.915" v="110"/>
          <ac:spMkLst>
            <pc:docMk/>
            <pc:sldMk cId="0" sldId="256"/>
            <ac:spMk id="5" creationId="{00000000-0000-0000-0000-000000000000}"/>
          </ac:spMkLst>
        </pc:spChg>
        <pc:picChg chg="del">
          <ac:chgData name="Tanja Bastia" userId="c017433e-3159-4c66-a36c-dc77ea1e15a8" providerId="ADAL" clId="{02FFDE55-A4AC-48A5-8785-12512C9F1FBC}" dt="2026-09-22T16:52:51.251" v="134" actId="21"/>
          <ac:picMkLst>
            <pc:docMk/>
            <pc:sldMk cId="0" sldId="256"/>
            <ac:picMk id="3" creationId="{00000000-0000-0000-0000-000000000000}"/>
          </ac:picMkLst>
        </pc:picChg>
      </pc:sldChg>
      <pc:sldChg chg="addSp delSp modSp mod">
        <pc:chgData name="Tanja Bastia" userId="c017433e-3159-4c66-a36c-dc77ea1e15a8" providerId="ADAL" clId="{02FFDE55-A4AC-48A5-8785-12512C9F1FBC}" dt="2026-09-22T16:53:33.989" v="139" actId="1076"/>
        <pc:sldMkLst>
          <pc:docMk/>
          <pc:sldMk cId="0" sldId="257"/>
        </pc:sldMkLst>
        <pc:spChg chg="mod">
          <ac:chgData name="Tanja Bastia" userId="c017433e-3159-4c66-a36c-dc77ea1e15a8" providerId="ADAL" clId="{02FFDE55-A4AC-48A5-8785-12512C9F1FBC}" dt="2026-09-22T16:53:33.989" v="139" actId="1076"/>
          <ac:spMkLst>
            <pc:docMk/>
            <pc:sldMk cId="0" sldId="257"/>
            <ac:spMk id="2" creationId="{00000000-0000-0000-0000-000000000000}"/>
          </ac:spMkLst>
        </pc:spChg>
        <pc:spChg chg="mod">
          <ac:chgData name="Tanja Bastia" userId="c017433e-3159-4c66-a36c-dc77ea1e15a8" providerId="ADAL" clId="{02FFDE55-A4AC-48A5-8785-12512C9F1FBC}" dt="2026-09-15T18:58:16.410" v="25" actId="20577"/>
          <ac:spMkLst>
            <pc:docMk/>
            <pc:sldMk cId="0" sldId="257"/>
            <ac:spMk id="3" creationId="{00000000-0000-0000-0000-000000000000}"/>
          </ac:spMkLst>
        </pc:spChg>
        <pc:picChg chg="mod">
          <ac:chgData name="Tanja Bastia" userId="c017433e-3159-4c66-a36c-dc77ea1e15a8" providerId="ADAL" clId="{02FFDE55-A4AC-48A5-8785-12512C9F1FBC}" dt="2026-09-15T19:01:48.718" v="44" actId="14100"/>
          <ac:picMkLst>
            <pc:docMk/>
            <pc:sldMk cId="0" sldId="257"/>
            <ac:picMk id="6" creationId="{00000000-0000-0000-0000-000000000000}"/>
          </ac:picMkLst>
        </pc:picChg>
        <pc:picChg chg="add mod">
          <ac:chgData name="Tanja Bastia" userId="c017433e-3159-4c66-a36c-dc77ea1e15a8" providerId="ADAL" clId="{02FFDE55-A4AC-48A5-8785-12512C9F1FBC}" dt="2026-09-15T19:01:42.203" v="42" actId="1076"/>
          <ac:picMkLst>
            <pc:docMk/>
            <pc:sldMk cId="0" sldId="257"/>
            <ac:picMk id="10" creationId="{56F06A2B-F73F-9C3B-BC14-CDF9F77765F9}"/>
          </ac:picMkLst>
        </pc:picChg>
      </pc:sldChg>
      <pc:sldChg chg="modSp mod">
        <pc:chgData name="Tanja Bastia" userId="c017433e-3159-4c66-a36c-dc77ea1e15a8" providerId="ADAL" clId="{02FFDE55-A4AC-48A5-8785-12512C9F1FBC}" dt="2026-09-22T16:54:42.164" v="151" actId="20577"/>
        <pc:sldMkLst>
          <pc:docMk/>
          <pc:sldMk cId="0" sldId="258"/>
        </pc:sldMkLst>
        <pc:spChg chg="mod">
          <ac:chgData name="Tanja Bastia" userId="c017433e-3159-4c66-a36c-dc77ea1e15a8" providerId="ADAL" clId="{02FFDE55-A4AC-48A5-8785-12512C9F1FBC}" dt="2026-09-22T16:54:42.164" v="151" actId="20577"/>
          <ac:spMkLst>
            <pc:docMk/>
            <pc:sldMk cId="0" sldId="258"/>
            <ac:spMk id="2" creationId="{00000000-0000-0000-0000-000000000000}"/>
          </ac:spMkLst>
        </pc:spChg>
      </pc:sldChg>
      <pc:sldChg chg="modSp mod">
        <pc:chgData name="Tanja Bastia" userId="c017433e-3159-4c66-a36c-dc77ea1e15a8" providerId="ADAL" clId="{02FFDE55-A4AC-48A5-8785-12512C9F1FBC}" dt="2026-09-22T21:10:15.403" v="208" actId="14100"/>
        <pc:sldMkLst>
          <pc:docMk/>
          <pc:sldMk cId="0" sldId="259"/>
        </pc:sldMkLst>
        <pc:spChg chg="mod">
          <ac:chgData name="Tanja Bastia" userId="c017433e-3159-4c66-a36c-dc77ea1e15a8" providerId="ADAL" clId="{02FFDE55-A4AC-48A5-8785-12512C9F1FBC}" dt="2026-09-22T16:49:29.396" v="105"/>
          <ac:spMkLst>
            <pc:docMk/>
            <pc:sldMk cId="0" sldId="259"/>
            <ac:spMk id="2" creationId="{00000000-0000-0000-0000-000000000000}"/>
          </ac:spMkLst>
        </pc:spChg>
        <pc:grpChg chg="mod">
          <ac:chgData name="Tanja Bastia" userId="c017433e-3159-4c66-a36c-dc77ea1e15a8" providerId="ADAL" clId="{02FFDE55-A4AC-48A5-8785-12512C9F1FBC}" dt="2026-09-22T21:10:15.403" v="208" actId="14100"/>
          <ac:grpSpMkLst>
            <pc:docMk/>
            <pc:sldMk cId="0" sldId="259"/>
            <ac:grpSpMk id="3" creationId="{00000000-0000-0000-0000-000000000000}"/>
          </ac:grpSpMkLst>
        </pc:grpChg>
      </pc:sldChg>
      <pc:sldChg chg="modSp mod">
        <pc:chgData name="Tanja Bastia" userId="c017433e-3159-4c66-a36c-dc77ea1e15a8" providerId="ADAL" clId="{02FFDE55-A4AC-48A5-8785-12512C9F1FBC}" dt="2026-09-22T21:10:34.203" v="209" actId="1076"/>
        <pc:sldMkLst>
          <pc:docMk/>
          <pc:sldMk cId="0" sldId="262"/>
        </pc:sldMkLst>
        <pc:spChg chg="mod">
          <ac:chgData name="Tanja Bastia" userId="c017433e-3159-4c66-a36c-dc77ea1e15a8" providerId="ADAL" clId="{02FFDE55-A4AC-48A5-8785-12512C9F1FBC}" dt="2026-09-22T21:10:34.203" v="209" actId="1076"/>
          <ac:spMkLst>
            <pc:docMk/>
            <pc:sldMk cId="0" sldId="262"/>
            <ac:spMk id="2" creationId="{00000000-0000-0000-0000-000000000000}"/>
          </ac:spMkLst>
        </pc:spChg>
      </pc:sldChg>
      <pc:sldChg chg="modSp mod">
        <pc:chgData name="Tanja Bastia" userId="c017433e-3159-4c66-a36c-dc77ea1e15a8" providerId="ADAL" clId="{02FFDE55-A4AC-48A5-8785-12512C9F1FBC}" dt="2026-09-16T16:57:31.802" v="72" actId="20577"/>
        <pc:sldMkLst>
          <pc:docMk/>
          <pc:sldMk cId="0" sldId="263"/>
        </pc:sldMkLst>
        <pc:spChg chg="mod">
          <ac:chgData name="Tanja Bastia" userId="c017433e-3159-4c66-a36c-dc77ea1e15a8" providerId="ADAL" clId="{02FFDE55-A4AC-48A5-8785-12512C9F1FBC}" dt="2026-09-16T16:57:31.802" v="72" actId="20577"/>
          <ac:spMkLst>
            <pc:docMk/>
            <pc:sldMk cId="0" sldId="263"/>
            <ac:spMk id="6" creationId="{00000000-0000-0000-0000-000000000000}"/>
          </ac:spMkLst>
        </pc:spChg>
      </pc:sldChg>
      <pc:sldChg chg="modSp">
        <pc:chgData name="Tanja Bastia" userId="c017433e-3159-4c66-a36c-dc77ea1e15a8" providerId="ADAL" clId="{02FFDE55-A4AC-48A5-8785-12512C9F1FBC}" dt="2026-09-22T16:49:29.396" v="105"/>
        <pc:sldMkLst>
          <pc:docMk/>
          <pc:sldMk cId="0" sldId="265"/>
        </pc:sldMkLst>
        <pc:spChg chg="mod">
          <ac:chgData name="Tanja Bastia" userId="c017433e-3159-4c66-a36c-dc77ea1e15a8" providerId="ADAL" clId="{02FFDE55-A4AC-48A5-8785-12512C9F1FBC}" dt="2026-09-22T16:49:29.396" v="105"/>
          <ac:spMkLst>
            <pc:docMk/>
            <pc:sldMk cId="0" sldId="265"/>
            <ac:spMk id="4" creationId="{00000000-0000-0000-0000-000000000000}"/>
          </ac:spMkLst>
        </pc:spChg>
      </pc:sldChg>
      <pc:sldChg chg="modSp del mod">
        <pc:chgData name="Tanja Bastia" userId="c017433e-3159-4c66-a36c-dc77ea1e15a8" providerId="ADAL" clId="{02FFDE55-A4AC-48A5-8785-12512C9F1FBC}" dt="2026-09-22T21:16:50.668" v="402" actId="47"/>
        <pc:sldMkLst>
          <pc:docMk/>
          <pc:sldMk cId="0" sldId="267"/>
        </pc:sldMkLst>
        <pc:spChg chg="mod">
          <ac:chgData name="Tanja Bastia" userId="c017433e-3159-4c66-a36c-dc77ea1e15a8" providerId="ADAL" clId="{02FFDE55-A4AC-48A5-8785-12512C9F1FBC}" dt="2026-09-22T21:11:36.126" v="220" actId="14100"/>
          <ac:spMkLst>
            <pc:docMk/>
            <pc:sldMk cId="0" sldId="267"/>
            <ac:spMk id="2" creationId="{00000000-0000-0000-0000-000000000000}"/>
          </ac:spMkLst>
        </pc:spChg>
        <pc:spChg chg="mod">
          <ac:chgData name="Tanja Bastia" userId="c017433e-3159-4c66-a36c-dc77ea1e15a8" providerId="ADAL" clId="{02FFDE55-A4AC-48A5-8785-12512C9F1FBC}" dt="2026-09-22T21:14:21.278" v="228" actId="20577"/>
          <ac:spMkLst>
            <pc:docMk/>
            <pc:sldMk cId="0" sldId="267"/>
            <ac:spMk id="4" creationId="{00000000-0000-0000-0000-000000000000}"/>
          </ac:spMkLst>
        </pc:spChg>
        <pc:grpChg chg="mod">
          <ac:chgData name="Tanja Bastia" userId="c017433e-3159-4c66-a36c-dc77ea1e15a8" providerId="ADAL" clId="{02FFDE55-A4AC-48A5-8785-12512C9F1FBC}" dt="2026-09-22T21:12:22.958" v="223" actId="14100"/>
          <ac:grpSpMkLst>
            <pc:docMk/>
            <pc:sldMk cId="0" sldId="267"/>
            <ac:grpSpMk id="3" creationId="{00000000-0000-0000-0000-000000000000}"/>
          </ac:grpSpMkLst>
        </pc:grpChg>
        <pc:picChg chg="mod">
          <ac:chgData name="Tanja Bastia" userId="c017433e-3159-4c66-a36c-dc77ea1e15a8" providerId="ADAL" clId="{02FFDE55-A4AC-48A5-8785-12512C9F1FBC}" dt="2026-09-22T21:14:34.077" v="229" actId="1076"/>
          <ac:picMkLst>
            <pc:docMk/>
            <pc:sldMk cId="0" sldId="267"/>
            <ac:picMk id="6" creationId="{00000000-0000-0000-0000-000000000000}"/>
          </ac:picMkLst>
        </pc:picChg>
      </pc:sldChg>
      <pc:sldChg chg="addSp delSp modSp new mod modAnim">
        <pc:chgData name="Tanja Bastia" userId="c017433e-3159-4c66-a36c-dc77ea1e15a8" providerId="ADAL" clId="{02FFDE55-A4AC-48A5-8785-12512C9F1FBC}" dt="2026-09-22T21:09:12.958" v="201"/>
        <pc:sldMkLst>
          <pc:docMk/>
          <pc:sldMk cId="239764182" sldId="269"/>
        </pc:sldMkLst>
        <pc:spChg chg="del">
          <ac:chgData name="Tanja Bastia" userId="c017433e-3159-4c66-a36c-dc77ea1e15a8" providerId="ADAL" clId="{02FFDE55-A4AC-48A5-8785-12512C9F1FBC}" dt="2026-09-22T16:38:36.918" v="80" actId="478"/>
          <ac:spMkLst>
            <pc:docMk/>
            <pc:sldMk cId="239764182" sldId="269"/>
            <ac:spMk id="2" creationId="{790D086A-AC97-BDFB-43BC-BACE13DC7EC6}"/>
          </ac:spMkLst>
        </pc:spChg>
        <pc:spChg chg="del">
          <ac:chgData name="Tanja Bastia" userId="c017433e-3159-4c66-a36c-dc77ea1e15a8" providerId="ADAL" clId="{02FFDE55-A4AC-48A5-8785-12512C9F1FBC}" dt="2026-09-22T16:38:30.130" v="79" actId="478"/>
          <ac:spMkLst>
            <pc:docMk/>
            <pc:sldMk cId="239764182" sldId="269"/>
            <ac:spMk id="3" creationId="{4C60F6E2-4F65-AFBC-781A-F36D001C297B}"/>
          </ac:spMkLst>
        </pc:spChg>
        <pc:spChg chg="del">
          <ac:chgData name="Tanja Bastia" userId="c017433e-3159-4c66-a36c-dc77ea1e15a8" providerId="ADAL" clId="{02FFDE55-A4AC-48A5-8785-12512C9F1FBC}" dt="2026-09-22T16:38:26.889" v="78" actId="478"/>
          <ac:spMkLst>
            <pc:docMk/>
            <pc:sldMk cId="239764182" sldId="269"/>
            <ac:spMk id="4" creationId="{E0E0C323-9A1F-31E3-19EF-D82AA14FEA63}"/>
          </ac:spMkLst>
        </pc:spChg>
        <pc:spChg chg="add del">
          <ac:chgData name="Tanja Bastia" userId="c017433e-3159-4c66-a36c-dc77ea1e15a8" providerId="ADAL" clId="{02FFDE55-A4AC-48A5-8785-12512C9F1FBC}" dt="2026-09-22T21:05:54.972" v="186" actId="11529"/>
          <ac:spMkLst>
            <pc:docMk/>
            <pc:sldMk cId="239764182" sldId="269"/>
            <ac:spMk id="7" creationId="{EBBD2A38-24AF-9031-FFF5-8F055D4EC40C}"/>
          </ac:spMkLst>
        </pc:spChg>
        <pc:spChg chg="add del">
          <ac:chgData name="Tanja Bastia" userId="c017433e-3159-4c66-a36c-dc77ea1e15a8" providerId="ADAL" clId="{02FFDE55-A4AC-48A5-8785-12512C9F1FBC}" dt="2026-09-22T21:06:16.458" v="188" actId="11529"/>
          <ac:spMkLst>
            <pc:docMk/>
            <pc:sldMk cId="239764182" sldId="269"/>
            <ac:spMk id="8" creationId="{20EA61A5-CD53-5378-89D9-E5639C20493E}"/>
          </ac:spMkLst>
        </pc:spChg>
        <pc:spChg chg="add del">
          <ac:chgData name="Tanja Bastia" userId="c017433e-3159-4c66-a36c-dc77ea1e15a8" providerId="ADAL" clId="{02FFDE55-A4AC-48A5-8785-12512C9F1FBC}" dt="2026-09-22T16:53:59.217" v="141" actId="26606"/>
          <ac:spMkLst>
            <pc:docMk/>
            <pc:sldMk cId="239764182" sldId="269"/>
            <ac:spMk id="11" creationId="{609E3994-BD1B-65E7-4093-81849F438887}"/>
          </ac:spMkLst>
        </pc:spChg>
        <pc:spChg chg="add del">
          <ac:chgData name="Tanja Bastia" userId="c017433e-3159-4c66-a36c-dc77ea1e15a8" providerId="ADAL" clId="{02FFDE55-A4AC-48A5-8785-12512C9F1FBC}" dt="2026-09-22T16:53:59.217" v="141" actId="26606"/>
          <ac:spMkLst>
            <pc:docMk/>
            <pc:sldMk cId="239764182" sldId="269"/>
            <ac:spMk id="13" creationId="{36A3EACB-5BB5-0A16-D7DE-0A29DD5CC0D5}"/>
          </ac:spMkLst>
        </pc:spChg>
        <pc:picChg chg="add mod">
          <ac:chgData name="Tanja Bastia" userId="c017433e-3159-4c66-a36c-dc77ea1e15a8" providerId="ADAL" clId="{02FFDE55-A4AC-48A5-8785-12512C9F1FBC}" dt="2026-09-22T16:53:59.217" v="141" actId="26606"/>
          <ac:picMkLst>
            <pc:docMk/>
            <pc:sldMk cId="239764182" sldId="269"/>
            <ac:picMk id="6" creationId="{1A4E5012-BFDA-55EA-7B18-A2C174833198}"/>
          </ac:picMkLst>
        </pc:picChg>
        <pc:inkChg chg="add del">
          <ac:chgData name="Tanja Bastia" userId="c017433e-3159-4c66-a36c-dc77ea1e15a8" providerId="ADAL" clId="{02FFDE55-A4AC-48A5-8785-12512C9F1FBC}" dt="2026-09-22T21:07:03.806" v="190"/>
          <ac:inkMkLst>
            <pc:docMk/>
            <pc:sldMk cId="239764182" sldId="269"/>
            <ac:inkMk id="9" creationId="{E4C217BC-8020-4523-6157-DC6600F88850}"/>
          </ac:inkMkLst>
        </pc:inkChg>
        <pc:inkChg chg="add mod">
          <ac:chgData name="Tanja Bastia" userId="c017433e-3159-4c66-a36c-dc77ea1e15a8" providerId="ADAL" clId="{02FFDE55-A4AC-48A5-8785-12512C9F1FBC}" dt="2026-09-22T21:09:07.965" v="200" actId="1076"/>
          <ac:inkMkLst>
            <pc:docMk/>
            <pc:sldMk cId="239764182" sldId="269"/>
            <ac:inkMk id="10" creationId="{2B7A8B50-0BED-A229-E238-9C5BF64FBCF4}"/>
          </ac:inkMkLst>
        </pc:inkChg>
        <pc:inkChg chg="add">
          <ac:chgData name="Tanja Bastia" userId="c017433e-3159-4c66-a36c-dc77ea1e15a8" providerId="ADAL" clId="{02FFDE55-A4AC-48A5-8785-12512C9F1FBC}" dt="2026-09-22T21:07:10.514" v="191" actId="9405"/>
          <ac:inkMkLst>
            <pc:docMk/>
            <pc:sldMk cId="239764182" sldId="269"/>
            <ac:inkMk id="12" creationId="{05CC389A-F858-F942-BFA3-2AC4583816CD}"/>
          </ac:inkMkLst>
        </pc:inkChg>
        <pc:inkChg chg="add del">
          <ac:chgData name="Tanja Bastia" userId="c017433e-3159-4c66-a36c-dc77ea1e15a8" providerId="ADAL" clId="{02FFDE55-A4AC-48A5-8785-12512C9F1FBC}" dt="2026-09-22T21:07:19.895" v="193" actId="9405"/>
          <ac:inkMkLst>
            <pc:docMk/>
            <pc:sldMk cId="239764182" sldId="269"/>
            <ac:inkMk id="14" creationId="{ADC661A0-803D-7F3F-CDC4-ACB64D6B267B}"/>
          </ac:inkMkLst>
        </pc:inkChg>
        <pc:inkChg chg="add del">
          <ac:chgData name="Tanja Bastia" userId="c017433e-3159-4c66-a36c-dc77ea1e15a8" providerId="ADAL" clId="{02FFDE55-A4AC-48A5-8785-12512C9F1FBC}" dt="2026-09-22T21:08:26.858" v="195" actId="9405"/>
          <ac:inkMkLst>
            <pc:docMk/>
            <pc:sldMk cId="239764182" sldId="269"/>
            <ac:inkMk id="15" creationId="{902CADE7-3A1B-570E-918E-0340AF537AAC}"/>
          </ac:inkMkLst>
        </pc:inkChg>
        <pc:inkChg chg="add">
          <ac:chgData name="Tanja Bastia" userId="c017433e-3159-4c66-a36c-dc77ea1e15a8" providerId="ADAL" clId="{02FFDE55-A4AC-48A5-8785-12512C9F1FBC}" dt="2026-09-22T21:08:34.535" v="196" actId="9405"/>
          <ac:inkMkLst>
            <pc:docMk/>
            <pc:sldMk cId="239764182" sldId="269"/>
            <ac:inkMk id="16" creationId="{7C2FE030-62C7-C557-F6F3-51EA5662BB9B}"/>
          </ac:inkMkLst>
        </pc:inkChg>
        <pc:inkChg chg="add">
          <ac:chgData name="Tanja Bastia" userId="c017433e-3159-4c66-a36c-dc77ea1e15a8" providerId="ADAL" clId="{02FFDE55-A4AC-48A5-8785-12512C9F1FBC}" dt="2026-09-22T21:08:34.854" v="197" actId="9405"/>
          <ac:inkMkLst>
            <pc:docMk/>
            <pc:sldMk cId="239764182" sldId="269"/>
            <ac:inkMk id="17" creationId="{4FE37C42-2BCC-C745-C1E1-591C22FE031B}"/>
          </ac:inkMkLst>
        </pc:inkChg>
        <pc:inkChg chg="add">
          <ac:chgData name="Tanja Bastia" userId="c017433e-3159-4c66-a36c-dc77ea1e15a8" providerId="ADAL" clId="{02FFDE55-A4AC-48A5-8785-12512C9F1FBC}" dt="2026-09-22T21:08:35.126" v="198" actId="9405"/>
          <ac:inkMkLst>
            <pc:docMk/>
            <pc:sldMk cId="239764182" sldId="269"/>
            <ac:inkMk id="18" creationId="{6A368DBA-EFEA-1413-FE69-8ADEDE0D1424}"/>
          </ac:inkMkLst>
        </pc:inkChg>
        <pc:inkChg chg="add">
          <ac:chgData name="Tanja Bastia" userId="c017433e-3159-4c66-a36c-dc77ea1e15a8" providerId="ADAL" clId="{02FFDE55-A4AC-48A5-8785-12512C9F1FBC}" dt="2026-09-22T21:08:35.350" v="199" actId="9405"/>
          <ac:inkMkLst>
            <pc:docMk/>
            <pc:sldMk cId="239764182" sldId="269"/>
            <ac:inkMk id="19" creationId="{28911779-085C-085C-D51F-DE5D9FB134F9}"/>
          </ac:inkMkLst>
        </pc:inkChg>
      </pc:sldChg>
      <pc:sldChg chg="addSp delSp modSp new mod modAnim">
        <pc:chgData name="Tanja Bastia" userId="c017433e-3159-4c66-a36c-dc77ea1e15a8" providerId="ADAL" clId="{02FFDE55-A4AC-48A5-8785-12512C9F1FBC}" dt="2026-09-22T21:10:01.150" v="206"/>
        <pc:sldMkLst>
          <pc:docMk/>
          <pc:sldMk cId="3605381500" sldId="270"/>
        </pc:sldMkLst>
        <pc:spChg chg="del">
          <ac:chgData name="Tanja Bastia" userId="c017433e-3159-4c66-a36c-dc77ea1e15a8" providerId="ADAL" clId="{02FFDE55-A4AC-48A5-8785-12512C9F1FBC}" dt="2026-09-22T16:42:15.204" v="91" actId="478"/>
          <ac:spMkLst>
            <pc:docMk/>
            <pc:sldMk cId="3605381500" sldId="270"/>
            <ac:spMk id="2" creationId="{87EE0117-D6D4-28F8-86EA-05CF12F65918}"/>
          </ac:spMkLst>
        </pc:spChg>
        <pc:spChg chg="del">
          <ac:chgData name="Tanja Bastia" userId="c017433e-3159-4c66-a36c-dc77ea1e15a8" providerId="ADAL" clId="{02FFDE55-A4AC-48A5-8785-12512C9F1FBC}" dt="2026-09-22T16:42:13.768" v="90" actId="478"/>
          <ac:spMkLst>
            <pc:docMk/>
            <pc:sldMk cId="3605381500" sldId="270"/>
            <ac:spMk id="3" creationId="{C683D7CE-75B1-DB0F-7312-471724C3879A}"/>
          </ac:spMkLst>
        </pc:spChg>
        <pc:spChg chg="del">
          <ac:chgData name="Tanja Bastia" userId="c017433e-3159-4c66-a36c-dc77ea1e15a8" providerId="ADAL" clId="{02FFDE55-A4AC-48A5-8785-12512C9F1FBC}" dt="2026-09-22T16:42:18.216" v="92" actId="478"/>
          <ac:spMkLst>
            <pc:docMk/>
            <pc:sldMk cId="3605381500" sldId="270"/>
            <ac:spMk id="4" creationId="{BA01FA5D-8FA6-2382-8CBD-CAB1D1044C18}"/>
          </ac:spMkLst>
        </pc:spChg>
        <pc:picChg chg="add del mod">
          <ac:chgData name="Tanja Bastia" userId="c017433e-3159-4c66-a36c-dc77ea1e15a8" providerId="ADAL" clId="{02FFDE55-A4AC-48A5-8785-12512C9F1FBC}" dt="2026-09-22T16:42:29.242" v="94" actId="478"/>
          <ac:picMkLst>
            <pc:docMk/>
            <pc:sldMk cId="3605381500" sldId="270"/>
            <ac:picMk id="6" creationId="{FA6B34CD-CD0B-3EB9-2AE6-F61D620005F5}"/>
          </ac:picMkLst>
        </pc:picChg>
        <pc:picChg chg="add mod">
          <ac:chgData name="Tanja Bastia" userId="c017433e-3159-4c66-a36c-dc77ea1e15a8" providerId="ADAL" clId="{02FFDE55-A4AC-48A5-8785-12512C9F1FBC}" dt="2026-09-22T16:41:59.181" v="88" actId="1076"/>
          <ac:picMkLst>
            <pc:docMk/>
            <pc:sldMk cId="3605381500" sldId="270"/>
            <ac:picMk id="8" creationId="{42A03B39-8BA0-58B7-5311-1C7CF7BA2A4B}"/>
          </ac:picMkLst>
        </pc:picChg>
        <pc:picChg chg="add mod">
          <ac:chgData name="Tanja Bastia" userId="c017433e-3159-4c66-a36c-dc77ea1e15a8" providerId="ADAL" clId="{02FFDE55-A4AC-48A5-8785-12512C9F1FBC}" dt="2026-09-22T16:42:52.871" v="96" actId="1076"/>
          <ac:picMkLst>
            <pc:docMk/>
            <pc:sldMk cId="3605381500" sldId="270"/>
            <ac:picMk id="10" creationId="{39AF5426-015E-C373-98DC-5D62EC0F8096}"/>
          </ac:picMkLst>
        </pc:picChg>
        <pc:picChg chg="add mod">
          <ac:chgData name="Tanja Bastia" userId="c017433e-3159-4c66-a36c-dc77ea1e15a8" providerId="ADAL" clId="{02FFDE55-A4AC-48A5-8785-12512C9F1FBC}" dt="2026-09-22T16:43:17.607" v="98" actId="1076"/>
          <ac:picMkLst>
            <pc:docMk/>
            <pc:sldMk cId="3605381500" sldId="270"/>
            <ac:picMk id="12" creationId="{70B12467-BF6E-1B35-F6AB-E80A90EC6972}"/>
          </ac:picMkLst>
        </pc:picChg>
      </pc:sldChg>
      <pc:sldChg chg="addSp delSp modSp new mod modClrScheme chgLayout">
        <pc:chgData name="Tanja Bastia" userId="c017433e-3159-4c66-a36c-dc77ea1e15a8" providerId="ADAL" clId="{02FFDE55-A4AC-48A5-8785-12512C9F1FBC}" dt="2026-09-22T21:03:26.026" v="177" actId="27636"/>
        <pc:sldMkLst>
          <pc:docMk/>
          <pc:sldMk cId="3902902240" sldId="271"/>
        </pc:sldMkLst>
        <pc:spChg chg="del">
          <ac:chgData name="Tanja Bastia" userId="c017433e-3159-4c66-a36c-dc77ea1e15a8" providerId="ADAL" clId="{02FFDE55-A4AC-48A5-8785-12512C9F1FBC}" dt="2026-09-22T16:50:53.647" v="116" actId="26606"/>
          <ac:spMkLst>
            <pc:docMk/>
            <pc:sldMk cId="3902902240" sldId="271"/>
            <ac:spMk id="2" creationId="{3F460A38-A24F-55A5-015B-F168E306C97D}"/>
          </ac:spMkLst>
        </pc:spChg>
        <pc:spChg chg="del">
          <ac:chgData name="Tanja Bastia" userId="c017433e-3159-4c66-a36c-dc77ea1e15a8" providerId="ADAL" clId="{02FFDE55-A4AC-48A5-8785-12512C9F1FBC}" dt="2026-09-22T16:50:53.647" v="116" actId="26606"/>
          <ac:spMkLst>
            <pc:docMk/>
            <pc:sldMk cId="3902902240" sldId="271"/>
            <ac:spMk id="3" creationId="{AD4E62C0-3CBA-D90D-8360-1251F7453822}"/>
          </ac:spMkLst>
        </pc:spChg>
        <pc:spChg chg="add mod">
          <ac:chgData name="Tanja Bastia" userId="c017433e-3159-4c66-a36c-dc77ea1e15a8" providerId="ADAL" clId="{02FFDE55-A4AC-48A5-8785-12512C9F1FBC}" dt="2026-09-22T21:03:26.026" v="177" actId="27636"/>
          <ac:spMkLst>
            <pc:docMk/>
            <pc:sldMk cId="3902902240" sldId="271"/>
            <ac:spMk id="5" creationId="{4BC3A0DE-D175-2DFA-756A-039900D9C019}"/>
          </ac:spMkLst>
        </pc:spChg>
        <pc:spChg chg="add mod">
          <ac:chgData name="Tanja Bastia" userId="c017433e-3159-4c66-a36c-dc77ea1e15a8" providerId="ADAL" clId="{02FFDE55-A4AC-48A5-8785-12512C9F1FBC}" dt="2026-09-22T16:51:56.479" v="125" actId="207"/>
          <ac:spMkLst>
            <pc:docMk/>
            <pc:sldMk cId="3902902240" sldId="271"/>
            <ac:spMk id="7" creationId="{F841BDE4-34DC-DFE1-3AC8-8CB7997A637D}"/>
          </ac:spMkLst>
        </pc:spChg>
        <pc:picChg chg="add mod">
          <ac:chgData name="Tanja Bastia" userId="c017433e-3159-4c66-a36c-dc77ea1e15a8" providerId="ADAL" clId="{02FFDE55-A4AC-48A5-8785-12512C9F1FBC}" dt="2026-09-22T16:53:00.236" v="137" actId="1076"/>
          <ac:picMkLst>
            <pc:docMk/>
            <pc:sldMk cId="3902902240" sldId="271"/>
            <ac:picMk id="9" creationId="{8FF07BC1-7F25-DB61-29F6-630648A3D9C3}"/>
          </ac:picMkLst>
        </pc:picChg>
      </pc:sldChg>
      <pc:sldChg chg="addSp delSp modSp new mod ord">
        <pc:chgData name="Tanja Bastia" userId="c017433e-3159-4c66-a36c-dc77ea1e15a8" providerId="ADAL" clId="{02FFDE55-A4AC-48A5-8785-12512C9F1FBC}" dt="2026-09-22T21:04:34.239" v="184" actId="14100"/>
        <pc:sldMkLst>
          <pc:docMk/>
          <pc:sldMk cId="2794170560" sldId="272"/>
        </pc:sldMkLst>
        <pc:spChg chg="del">
          <ac:chgData name="Tanja Bastia" userId="c017433e-3159-4c66-a36c-dc77ea1e15a8" providerId="ADAL" clId="{02FFDE55-A4AC-48A5-8785-12512C9F1FBC}" dt="2026-09-22T20:59:37.716" v="157" actId="478"/>
          <ac:spMkLst>
            <pc:docMk/>
            <pc:sldMk cId="2794170560" sldId="272"/>
            <ac:spMk id="2" creationId="{869F2428-B4E5-F619-3212-964536796B6E}"/>
          </ac:spMkLst>
        </pc:spChg>
        <pc:spChg chg="del">
          <ac:chgData name="Tanja Bastia" userId="c017433e-3159-4c66-a36c-dc77ea1e15a8" providerId="ADAL" clId="{02FFDE55-A4AC-48A5-8785-12512C9F1FBC}" dt="2026-09-22T20:59:38.596" v="158" actId="478"/>
          <ac:spMkLst>
            <pc:docMk/>
            <pc:sldMk cId="2794170560" sldId="272"/>
            <ac:spMk id="3" creationId="{CF080250-E6B5-BEED-21B8-2B2653E3147C}"/>
          </ac:spMkLst>
        </pc:spChg>
        <pc:spChg chg="del">
          <ac:chgData name="Tanja Bastia" userId="c017433e-3159-4c66-a36c-dc77ea1e15a8" providerId="ADAL" clId="{02FFDE55-A4AC-48A5-8785-12512C9F1FBC}" dt="2026-09-22T20:59:36.420" v="156" actId="478"/>
          <ac:spMkLst>
            <pc:docMk/>
            <pc:sldMk cId="2794170560" sldId="272"/>
            <ac:spMk id="4" creationId="{8C8C2EE1-4183-67A1-5B45-B2B4431DD144}"/>
          </ac:spMkLst>
        </pc:spChg>
        <pc:picChg chg="add mod">
          <ac:chgData name="Tanja Bastia" userId="c017433e-3159-4c66-a36c-dc77ea1e15a8" providerId="ADAL" clId="{02FFDE55-A4AC-48A5-8785-12512C9F1FBC}" dt="2026-09-22T21:04:34.239" v="184" actId="14100"/>
          <ac:picMkLst>
            <pc:docMk/>
            <pc:sldMk cId="2794170560" sldId="272"/>
            <ac:picMk id="6" creationId="{B3E478BC-B03A-FFE7-CC47-AF3872AE9CA2}"/>
          </ac:picMkLst>
        </pc:picChg>
      </pc:sldChg>
      <pc:sldChg chg="new del">
        <pc:chgData name="Tanja Bastia" userId="c017433e-3159-4c66-a36c-dc77ea1e15a8" providerId="ADAL" clId="{02FFDE55-A4AC-48A5-8785-12512C9F1FBC}" dt="2026-09-22T20:59:27.389" v="153" actId="47"/>
        <pc:sldMkLst>
          <pc:docMk/>
          <pc:sldMk cId="3844724566" sldId="272"/>
        </pc:sldMkLst>
      </pc:sldChg>
      <pc:sldChg chg="modSp new mod">
        <pc:chgData name="Tanja Bastia" userId="c017433e-3159-4c66-a36c-dc77ea1e15a8" providerId="ADAL" clId="{02FFDE55-A4AC-48A5-8785-12512C9F1FBC}" dt="2026-09-22T21:17:24.053" v="409" actId="255"/>
        <pc:sldMkLst>
          <pc:docMk/>
          <pc:sldMk cId="1058270256" sldId="273"/>
        </pc:sldMkLst>
        <pc:spChg chg="mod">
          <ac:chgData name="Tanja Bastia" userId="c017433e-3159-4c66-a36c-dc77ea1e15a8" providerId="ADAL" clId="{02FFDE55-A4AC-48A5-8785-12512C9F1FBC}" dt="2026-09-22T21:17:04.080" v="404" actId="14100"/>
          <ac:spMkLst>
            <pc:docMk/>
            <pc:sldMk cId="1058270256" sldId="273"/>
            <ac:spMk id="2" creationId="{093062A3-8EA0-6BF2-8F65-DED2186054E6}"/>
          </ac:spMkLst>
        </pc:spChg>
        <pc:spChg chg="mod">
          <ac:chgData name="Tanja Bastia" userId="c017433e-3159-4c66-a36c-dc77ea1e15a8" providerId="ADAL" clId="{02FFDE55-A4AC-48A5-8785-12512C9F1FBC}" dt="2026-09-22T21:17:24.053" v="409" actId="255"/>
          <ac:spMkLst>
            <pc:docMk/>
            <pc:sldMk cId="1058270256" sldId="273"/>
            <ac:spMk id="3" creationId="{A68ED7D8-9B9A-2A12-8C2D-8DBB0FC905CA}"/>
          </ac:spMkLst>
        </pc:spChg>
      </pc:sldChg>
      <pc:sldChg chg="delSp new del mod">
        <pc:chgData name="Tanja Bastia" userId="c017433e-3159-4c66-a36c-dc77ea1e15a8" providerId="ADAL" clId="{02FFDE55-A4AC-48A5-8785-12512C9F1FBC}" dt="2026-09-22T21:03:30.978" v="178" actId="47"/>
        <pc:sldMkLst>
          <pc:docMk/>
          <pc:sldMk cId="1213117132" sldId="273"/>
        </pc:sldMkLst>
        <pc:spChg chg="del">
          <ac:chgData name="Tanja Bastia" userId="c017433e-3159-4c66-a36c-dc77ea1e15a8" providerId="ADAL" clId="{02FFDE55-A4AC-48A5-8785-12512C9F1FBC}" dt="2026-09-22T20:59:59.501" v="164" actId="478"/>
          <ac:spMkLst>
            <pc:docMk/>
            <pc:sldMk cId="1213117132" sldId="273"/>
            <ac:spMk id="2" creationId="{34F7CFF7-877F-0F8A-FB36-B702E04C156D}"/>
          </ac:spMkLst>
        </pc:spChg>
        <pc:spChg chg="del">
          <ac:chgData name="Tanja Bastia" userId="c017433e-3159-4c66-a36c-dc77ea1e15a8" providerId="ADAL" clId="{02FFDE55-A4AC-48A5-8785-12512C9F1FBC}" dt="2026-09-22T20:59:58.758" v="163" actId="478"/>
          <ac:spMkLst>
            <pc:docMk/>
            <pc:sldMk cId="1213117132" sldId="273"/>
            <ac:spMk id="3" creationId="{65DB1CEA-8086-6883-032B-BB3BA50A916A}"/>
          </ac:spMkLst>
        </pc:spChg>
        <pc:spChg chg="del">
          <ac:chgData name="Tanja Bastia" userId="c017433e-3159-4c66-a36c-dc77ea1e15a8" providerId="ADAL" clId="{02FFDE55-A4AC-48A5-8785-12512C9F1FBC}" dt="2026-09-22T20:59:55.461" v="162" actId="478"/>
          <ac:spMkLst>
            <pc:docMk/>
            <pc:sldMk cId="1213117132" sldId="273"/>
            <ac:spMk id="4" creationId="{6CA4B83C-62E3-8469-60DE-943123E77450}"/>
          </ac:spMkLst>
        </pc:spChg>
      </pc:sldChg>
      <pc:sldMasterChg chg="modSldLayout">
        <pc:chgData name="Tanja Bastia" userId="c017433e-3159-4c66-a36c-dc77ea1e15a8" providerId="ADAL" clId="{02FFDE55-A4AC-48A5-8785-12512C9F1FBC}" dt="2026-09-22T16:49:08.094" v="104"/>
        <pc:sldMasterMkLst>
          <pc:docMk/>
          <pc:sldMasterMk cId="501354283" sldId="2147483666"/>
        </pc:sldMasterMkLst>
        <pc:sldLayoutChg chg="addSp delSp">
          <pc:chgData name="Tanja Bastia" userId="c017433e-3159-4c66-a36c-dc77ea1e15a8" providerId="ADAL" clId="{02FFDE55-A4AC-48A5-8785-12512C9F1FBC}" dt="2026-09-22T16:49:08.094" v="104"/>
          <pc:sldLayoutMkLst>
            <pc:docMk/>
            <pc:sldMasterMk cId="501354283" sldId="2147483666"/>
            <pc:sldLayoutMk cId="2253545678" sldId="2147483678"/>
          </pc:sldLayoutMkLst>
          <pc:spChg chg="add del">
            <ac:chgData name="Tanja Bastia" userId="c017433e-3159-4c66-a36c-dc77ea1e15a8" providerId="ADAL" clId="{02FFDE55-A4AC-48A5-8785-12512C9F1FBC}" dt="2026-09-22T16:49:08.094" v="104"/>
            <ac:spMkLst>
              <pc:docMk/>
              <pc:sldMasterMk cId="501354283" sldId="2147483666"/>
              <pc:sldLayoutMk cId="2253545678" sldId="2147483678"/>
              <ac:spMk id="16" creationId="{00000000-0000-0000-0000-000000000000}"/>
            </ac:spMkLst>
          </pc:spChg>
          <pc:picChg chg="add del">
            <ac:chgData name="Tanja Bastia" userId="c017433e-3159-4c66-a36c-dc77ea1e15a8" providerId="ADAL" clId="{02FFDE55-A4AC-48A5-8785-12512C9F1FBC}" dt="2026-09-22T16:49:08.094" v="104"/>
            <ac:picMkLst>
              <pc:docMk/>
              <pc:sldMasterMk cId="501354283" sldId="2147483666"/>
              <pc:sldLayoutMk cId="2253545678" sldId="2147483678"/>
              <ac:picMk id="17" creationId="{00000000-0000-0000-0000-000000000000}"/>
            </ac:picMkLst>
          </pc:picChg>
        </pc:sldLayoutChg>
      </pc:sldMaster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2T21:07:03.807"/>
    </inkml:context>
    <inkml:brush xml:id="br0">
      <inkml:brushProperty name="width" value="0.035" units="cm"/>
      <inkml:brushProperty name="height" value="0.035" units="cm"/>
      <inkml:brushProperty name="color" value="#008C3A"/>
    </inkml:brush>
  </inkml:definitions>
  <inkml:trace contextRef="#ctx0" brushRef="#br0">2549 541 24517,'-1'21'0,"-2"0"0,-2 1 0,-2-1 0,-2 0 0,-2-1 0,-1 1 0,-3-1 0,-1 0 0,-2 0 0,-2-1 0,-2 1 0,-2-2 0,-1 1 0,-2-1 0,-2-1 0,-1 0 0,-2-1 0,-1 0 0,-1 0 0,-3-2 0,0 0 0,-2 0 0,0-1 0,-3-1 0,0-1 0,-1 0 0,-1-1 0,-1-1 0,-1 0 0,0-1 0,-2-1 0,0-1 0,0-1 0,-1 0 0,0-2 0,-1 0 0,1-1 0,-1 0 0,0-2 0,0 0 0,0-2 0,0 0 0,0-1 0,1 0 0,0-2 0,1 0 0,0-1 0,1-1 0,0-1 0,1-1 0,1 0 0,1-1 0,1-1 0,1 0 0,1-1 0,1-1 0,1-1 0,2 0 0,1 0 0,1-2 0,2 0 0,1 0 0,2-1 0,1 0 0,2-1 0,2-1 0,2 1 0,1-2 0,2 1 0,1-1 0,3 0 0,2 0 0,1-1 0,2 1 0,2-1 0,2 0 0,3-1 0,1 1 0,2 0 0,2 0 0,2 0 0,1-1 0,3 1 0,2 0 0,2 1 0,2-1 0,1 1 0,2 0 0,3 0 0,1 1 0,2-1 0,1 2 0,2-1 0,2 1 0,2 1 0,1 0 0,2 1 0,1 0 0,2 0 0,1 2 0,1 0 0,2 0 0,1 1 0,1 1 0,1 1 0,1 0 0,1 1 0,1 1 0,1 0 0,1 1 0,0 1 0,1 1 0,0 1 0,1 0 0,0 2 0,1 0 0,0 1 0,0 0 0,0 2 0,0 0 0,0 2 0,-1 0 0,1 1 0,-1 0 0,0 2 0,-1 0 0,0 1 0,0 1 0,-2 1 0,0 1 0,-1 0 0,-1 1 0,-1 1 0,-1 0 0,0 1 0,-3 1 0,0 1 0,-2 0 0,0 0 0,-3 2 0,-1 0 0,-1 0 0,-2 1 0,-1 0 0,-2 1 0,-2 1 0,-1-1 0,-2 2 0,-2-1 0,-2 1 0,-2 0 0,-1 0 0,-3 1 0,-1-1 0,-2 1 0,-2 0 0,-2 1 0,-2-1 0,-2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2T21:07:10.514"/>
    </inkml:context>
    <inkml:brush xml:id="br0">
      <inkml:brushProperty name="width" value="0.035" units="cm"/>
      <inkml:brushProperty name="height" value="0.035" units="cm"/>
      <inkml:brushProperty name="color" value="#008C3A"/>
    </inkml:brush>
  </inkml:definitions>
  <inkml:trace contextRef="#ctx0" brushRef="#br0">0 0 24575,'5'0'0,"2"0"-8191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2T21:08:34.53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0 8192,'0'5'11468,"0"2"-11468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2T21:08:34.85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1 8192,'0'0'0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2T21:08:35.126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1 8192,'0'0'0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2T21:08:35.35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1 8192,'0'0'0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CCC1DA">
              <a:alpha val="5411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3875" y="517217"/>
            <a:ext cx="1659109" cy="70193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CCC1DA">
              <a:alpha val="5411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3875" y="517217"/>
            <a:ext cx="1659109" cy="701932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409575" y="1266825"/>
            <a:ext cx="4724400" cy="914400"/>
          </a:xfrm>
          <a:custGeom>
            <a:avLst/>
            <a:gdLst/>
            <a:ahLst/>
            <a:cxnLst/>
            <a:rect l="l" t="t" r="r" b="b"/>
            <a:pathLst>
              <a:path w="4724400" h="914400">
                <a:moveTo>
                  <a:pt x="4724400" y="0"/>
                </a:moveTo>
                <a:lnTo>
                  <a:pt x="0" y="0"/>
                </a:lnTo>
                <a:lnTo>
                  <a:pt x="0" y="914400"/>
                </a:lnTo>
                <a:lnTo>
                  <a:pt x="4724400" y="914400"/>
                </a:lnTo>
                <a:lnTo>
                  <a:pt x="4724400" y="0"/>
                </a:lnTo>
                <a:close/>
              </a:path>
            </a:pathLst>
          </a:custGeom>
          <a:solidFill>
            <a:srgbClr val="4945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CCC1DA">
              <a:alpha val="5411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23875" y="517217"/>
            <a:ext cx="1659109" cy="70193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5140" y="1186814"/>
            <a:ext cx="3724275" cy="1073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658740" y="1778063"/>
            <a:ext cx="4175759" cy="42640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Pauline.prevett@manchester.ac.uk" TargetMode="External"/><Relationship Id="rId2" Type="http://schemas.openxmlformats.org/officeDocument/2006/relationships/hyperlink" Target="mailto:Tanja.mueller@manchester.ac.uk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12" Type="http://schemas.openxmlformats.org/officeDocument/2006/relationships/customXml" Target="../ink/ink6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0" Type="http://schemas.openxmlformats.org/officeDocument/2006/relationships/image" Target="../media/image12.png"/><Relationship Id="rId4" Type="http://schemas.openxmlformats.org/officeDocument/2006/relationships/image" Target="../media/image9.png"/><Relationship Id="rId9" Type="http://schemas.openxmlformats.org/officeDocument/2006/relationships/customXml" Target="../ink/ink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ri.manchester.ac.uk/" TargetMode="External"/><Relationship Id="rId2" Type="http://schemas.openxmlformats.org/officeDocument/2006/relationships/hyperlink" Target="https://www.mui.manchester.ac.uk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BC3A0DE-D175-2DFA-756A-039900D9C019}"/>
              </a:ext>
            </a:extLst>
          </p:cNvPr>
          <p:cNvSpPr txBox="1"/>
          <p:nvPr/>
        </p:nvSpPr>
        <p:spPr>
          <a:xfrm>
            <a:off x="4191000" y="4221541"/>
            <a:ext cx="4876800" cy="2560259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lIns="0" tIns="0" rIns="0" bIns="0">
            <a:normAutofit lnSpcReduction="10000"/>
          </a:bodyPr>
          <a:lstStyle/>
          <a:p>
            <a:pPr marL="12700">
              <a:lnSpc>
                <a:spcPct val="90000"/>
              </a:lnSpc>
              <a:spcBef>
                <a:spcPts val="130"/>
              </a:spcBef>
            </a:pPr>
            <a:endParaRPr lang="en-US" sz="2000" b="1" i="0" dirty="0">
              <a:solidFill>
                <a:schemeClr val="bg1"/>
              </a:solidFill>
              <a:latin typeface="Verdana"/>
              <a:ea typeface="+mj-ea"/>
              <a:cs typeface="Verdana"/>
            </a:endParaRPr>
          </a:p>
          <a:p>
            <a:pPr marL="12700">
              <a:lnSpc>
                <a:spcPct val="90000"/>
              </a:lnSpc>
              <a:spcBef>
                <a:spcPts val="130"/>
              </a:spcBef>
            </a:pPr>
            <a:r>
              <a:rPr lang="en-US" sz="2000" b="1" i="0" dirty="0">
                <a:solidFill>
                  <a:schemeClr val="bg1"/>
                </a:solidFill>
                <a:latin typeface="Verdana"/>
                <a:ea typeface="+mj-ea"/>
                <a:cs typeface="Verdana"/>
              </a:rPr>
              <a:t>Postgraduate</a:t>
            </a:r>
            <a:r>
              <a:rPr lang="en-US" sz="2000" b="1" i="0" spc="-135" dirty="0">
                <a:solidFill>
                  <a:schemeClr val="bg1"/>
                </a:solidFill>
                <a:latin typeface="Verdana"/>
                <a:ea typeface="+mj-ea"/>
                <a:cs typeface="Verdana"/>
              </a:rPr>
              <a:t> </a:t>
            </a:r>
            <a:r>
              <a:rPr lang="en-US" sz="2000" b="1" i="0" dirty="0">
                <a:solidFill>
                  <a:schemeClr val="bg1"/>
                </a:solidFill>
                <a:latin typeface="Verdana"/>
                <a:ea typeface="+mj-ea"/>
                <a:cs typeface="Verdana"/>
              </a:rPr>
              <a:t>Research</a:t>
            </a:r>
            <a:r>
              <a:rPr lang="en-US" sz="2000" b="1" i="0" spc="-140" dirty="0">
                <a:solidFill>
                  <a:schemeClr val="bg1"/>
                </a:solidFill>
                <a:latin typeface="Verdana"/>
                <a:ea typeface="+mj-ea"/>
                <a:cs typeface="Verdana"/>
              </a:rPr>
              <a:t> </a:t>
            </a:r>
            <a:r>
              <a:rPr lang="en-US" sz="2000" b="1" i="0" spc="-10" dirty="0">
                <a:solidFill>
                  <a:schemeClr val="bg1"/>
                </a:solidFill>
                <a:latin typeface="Verdana"/>
                <a:ea typeface="+mj-ea"/>
                <a:cs typeface="Verdana"/>
              </a:rPr>
              <a:t>Induction</a:t>
            </a:r>
          </a:p>
          <a:p>
            <a:pPr marL="12700">
              <a:lnSpc>
                <a:spcPct val="90000"/>
              </a:lnSpc>
              <a:spcBef>
                <a:spcPts val="130"/>
              </a:spcBef>
            </a:pPr>
            <a:r>
              <a:rPr lang="en-US" sz="2000" b="1" i="0" dirty="0">
                <a:solidFill>
                  <a:schemeClr val="bg1"/>
                </a:solidFill>
                <a:latin typeface="Verdana"/>
                <a:ea typeface="+mj-ea"/>
                <a:cs typeface="Verdana"/>
              </a:rPr>
              <a:t>Day 1</a:t>
            </a:r>
          </a:p>
          <a:p>
            <a:pPr marL="12700" marR="272415">
              <a:lnSpc>
                <a:spcPct val="90000"/>
              </a:lnSpc>
            </a:pPr>
            <a:endParaRPr lang="en-US" sz="2000" b="1" i="0" dirty="0">
              <a:solidFill>
                <a:schemeClr val="bg1"/>
              </a:solidFill>
              <a:latin typeface="Verdana"/>
              <a:ea typeface="+mj-ea"/>
              <a:cs typeface="Verdana"/>
            </a:endParaRPr>
          </a:p>
          <a:p>
            <a:pPr marL="12700" marR="272415">
              <a:lnSpc>
                <a:spcPct val="90000"/>
              </a:lnSpc>
            </a:pPr>
            <a:r>
              <a:rPr lang="en-US" sz="2000" b="1" i="0" dirty="0">
                <a:solidFill>
                  <a:schemeClr val="bg1"/>
                </a:solidFill>
                <a:latin typeface="Verdana"/>
                <a:ea typeface="+mj-ea"/>
                <a:cs typeface="Verdana"/>
              </a:rPr>
              <a:t>Prof</a:t>
            </a:r>
            <a:r>
              <a:rPr lang="en-US" sz="2000" b="1" i="0" spc="-5" dirty="0">
                <a:solidFill>
                  <a:schemeClr val="bg1"/>
                </a:solidFill>
                <a:latin typeface="Verdana"/>
                <a:ea typeface="+mj-ea"/>
                <a:cs typeface="Verdana"/>
              </a:rPr>
              <a:t> </a:t>
            </a:r>
            <a:r>
              <a:rPr lang="en-US" sz="2000" b="1" i="0" dirty="0">
                <a:solidFill>
                  <a:schemeClr val="bg1"/>
                </a:solidFill>
                <a:latin typeface="Verdana"/>
                <a:ea typeface="+mj-ea"/>
                <a:cs typeface="Verdana"/>
              </a:rPr>
              <a:t>Tanja</a:t>
            </a:r>
            <a:r>
              <a:rPr lang="en-US" sz="2000" b="1" i="0" spc="-65" dirty="0">
                <a:solidFill>
                  <a:schemeClr val="bg1"/>
                </a:solidFill>
                <a:latin typeface="Verdana"/>
                <a:ea typeface="+mj-ea"/>
                <a:cs typeface="Verdana"/>
              </a:rPr>
              <a:t> </a:t>
            </a:r>
            <a:r>
              <a:rPr lang="en-US" sz="2000" b="1" i="0" dirty="0">
                <a:solidFill>
                  <a:schemeClr val="bg1"/>
                </a:solidFill>
                <a:latin typeface="Verdana"/>
                <a:ea typeface="+mj-ea"/>
                <a:cs typeface="Verdana"/>
              </a:rPr>
              <a:t>Bastia,</a:t>
            </a:r>
            <a:r>
              <a:rPr lang="en-US" sz="2000" b="1" i="0" spc="-10" dirty="0">
                <a:solidFill>
                  <a:schemeClr val="bg1"/>
                </a:solidFill>
                <a:latin typeface="Verdana"/>
                <a:ea typeface="+mj-ea"/>
                <a:cs typeface="Verdana"/>
              </a:rPr>
              <a:t> </a:t>
            </a:r>
            <a:r>
              <a:rPr lang="en-US" sz="2000" b="1" i="0" dirty="0">
                <a:solidFill>
                  <a:schemeClr val="bg1"/>
                </a:solidFill>
                <a:latin typeface="Verdana"/>
                <a:ea typeface="+mj-ea"/>
                <a:cs typeface="Verdana"/>
              </a:rPr>
              <a:t>Director</a:t>
            </a:r>
            <a:r>
              <a:rPr lang="en-US" sz="2000" b="1" i="0" spc="-35" dirty="0">
                <a:solidFill>
                  <a:schemeClr val="bg1"/>
                </a:solidFill>
                <a:latin typeface="Verdana"/>
                <a:ea typeface="+mj-ea"/>
                <a:cs typeface="Verdana"/>
              </a:rPr>
              <a:t> </a:t>
            </a:r>
            <a:r>
              <a:rPr lang="en-US" sz="2000" b="1" i="0" dirty="0">
                <a:solidFill>
                  <a:schemeClr val="bg1"/>
                </a:solidFill>
                <a:latin typeface="Verdana"/>
                <a:ea typeface="+mj-ea"/>
                <a:cs typeface="Verdana"/>
              </a:rPr>
              <a:t>of</a:t>
            </a:r>
            <a:r>
              <a:rPr lang="en-US" sz="2000" b="1" i="0" spc="-75" dirty="0">
                <a:solidFill>
                  <a:schemeClr val="bg1"/>
                </a:solidFill>
                <a:latin typeface="Verdana"/>
                <a:ea typeface="+mj-ea"/>
                <a:cs typeface="Verdana"/>
              </a:rPr>
              <a:t> </a:t>
            </a:r>
            <a:r>
              <a:rPr lang="en-US" sz="2000" b="1" i="0" spc="-10" dirty="0">
                <a:solidFill>
                  <a:schemeClr val="bg1"/>
                </a:solidFill>
                <a:latin typeface="Verdana"/>
                <a:ea typeface="+mj-ea"/>
                <a:cs typeface="Verdana"/>
              </a:rPr>
              <a:t>Postgraduate Research</a:t>
            </a:r>
            <a:endParaRPr lang="en-US" sz="2000" b="1" i="0" dirty="0">
              <a:solidFill>
                <a:schemeClr val="bg1"/>
              </a:solidFill>
              <a:latin typeface="Verdana"/>
              <a:ea typeface="+mj-ea"/>
              <a:cs typeface="Verdana"/>
            </a:endParaRPr>
          </a:p>
          <a:p>
            <a:pPr marL="12700" marR="155575">
              <a:lnSpc>
                <a:spcPct val="90000"/>
              </a:lnSpc>
              <a:spcBef>
                <a:spcPts val="110"/>
              </a:spcBef>
            </a:pPr>
            <a:endParaRPr lang="en-US" sz="2000" b="1" i="0" dirty="0">
              <a:solidFill>
                <a:schemeClr val="bg1"/>
              </a:solidFill>
              <a:latin typeface="Verdana"/>
              <a:ea typeface="+mj-ea"/>
              <a:cs typeface="Verdana"/>
            </a:endParaRPr>
          </a:p>
          <a:p>
            <a:pPr marL="12700" marR="155575">
              <a:lnSpc>
                <a:spcPct val="90000"/>
              </a:lnSpc>
              <a:spcBef>
                <a:spcPts val="110"/>
              </a:spcBef>
            </a:pPr>
            <a:r>
              <a:rPr lang="en-US" sz="2000" b="1" i="0" dirty="0">
                <a:solidFill>
                  <a:schemeClr val="bg1"/>
                </a:solidFill>
                <a:latin typeface="Verdana"/>
                <a:ea typeface="+mj-ea"/>
                <a:cs typeface="Verdana"/>
              </a:rPr>
              <a:t>Dr</a:t>
            </a:r>
            <a:r>
              <a:rPr lang="en-US" sz="2000" b="1" i="0" spc="-114" dirty="0">
                <a:solidFill>
                  <a:schemeClr val="bg1"/>
                </a:solidFill>
                <a:latin typeface="Verdana"/>
                <a:ea typeface="+mj-ea"/>
                <a:cs typeface="Verdana"/>
              </a:rPr>
              <a:t> </a:t>
            </a:r>
            <a:r>
              <a:rPr lang="en-US" sz="2000" b="1" i="0" dirty="0">
                <a:solidFill>
                  <a:schemeClr val="bg1"/>
                </a:solidFill>
                <a:latin typeface="Verdana"/>
                <a:ea typeface="+mj-ea"/>
                <a:cs typeface="Verdana"/>
              </a:rPr>
              <a:t>Pauline</a:t>
            </a:r>
            <a:r>
              <a:rPr lang="en-US" sz="2000" b="1" i="0" spc="-45" dirty="0">
                <a:solidFill>
                  <a:schemeClr val="bg1"/>
                </a:solidFill>
                <a:latin typeface="Verdana"/>
                <a:ea typeface="+mj-ea"/>
                <a:cs typeface="Verdana"/>
              </a:rPr>
              <a:t> </a:t>
            </a:r>
            <a:r>
              <a:rPr lang="en-US" sz="2000" b="1" i="0" dirty="0">
                <a:solidFill>
                  <a:schemeClr val="bg1"/>
                </a:solidFill>
                <a:latin typeface="Verdana"/>
                <a:ea typeface="+mj-ea"/>
                <a:cs typeface="Verdana"/>
              </a:rPr>
              <a:t>Prevett,</a:t>
            </a:r>
            <a:r>
              <a:rPr lang="en-US" sz="2000" b="1" i="0" spc="-20" dirty="0">
                <a:solidFill>
                  <a:schemeClr val="bg1"/>
                </a:solidFill>
                <a:latin typeface="Verdana"/>
                <a:ea typeface="+mj-ea"/>
                <a:cs typeface="Verdana"/>
              </a:rPr>
              <a:t> </a:t>
            </a:r>
            <a:r>
              <a:rPr lang="en-US" sz="2000" b="1" i="0" dirty="0">
                <a:solidFill>
                  <a:schemeClr val="bg1"/>
                </a:solidFill>
                <a:latin typeface="Verdana"/>
                <a:ea typeface="+mj-ea"/>
                <a:cs typeface="Verdana"/>
              </a:rPr>
              <a:t>Associate</a:t>
            </a:r>
            <a:r>
              <a:rPr lang="en-US" sz="2000" b="1" i="0" spc="-65" dirty="0">
                <a:solidFill>
                  <a:schemeClr val="bg1"/>
                </a:solidFill>
                <a:latin typeface="Verdana"/>
                <a:ea typeface="+mj-ea"/>
                <a:cs typeface="Verdana"/>
              </a:rPr>
              <a:t> </a:t>
            </a:r>
            <a:r>
              <a:rPr lang="en-US" sz="2000" b="1" i="0" dirty="0">
                <a:solidFill>
                  <a:schemeClr val="bg1"/>
                </a:solidFill>
                <a:latin typeface="Verdana"/>
                <a:ea typeface="+mj-ea"/>
                <a:cs typeface="Verdana"/>
              </a:rPr>
              <a:t>Director</a:t>
            </a:r>
            <a:r>
              <a:rPr lang="en-US" sz="2000" b="1" i="0" spc="-40" dirty="0">
                <a:solidFill>
                  <a:schemeClr val="bg1"/>
                </a:solidFill>
                <a:latin typeface="Verdana"/>
                <a:ea typeface="+mj-ea"/>
                <a:cs typeface="Verdana"/>
              </a:rPr>
              <a:t> </a:t>
            </a:r>
            <a:r>
              <a:rPr lang="en-US" sz="2000" b="1" i="0" spc="-25" dirty="0">
                <a:solidFill>
                  <a:schemeClr val="bg1"/>
                </a:solidFill>
                <a:latin typeface="Verdana"/>
                <a:ea typeface="+mj-ea"/>
                <a:cs typeface="Verdana"/>
              </a:rPr>
              <a:t>of </a:t>
            </a:r>
            <a:r>
              <a:rPr lang="en-US" sz="2000" b="1" i="0" dirty="0">
                <a:solidFill>
                  <a:schemeClr val="bg1"/>
                </a:solidFill>
                <a:latin typeface="Verdana"/>
                <a:ea typeface="+mj-ea"/>
                <a:cs typeface="Verdana"/>
              </a:rPr>
              <a:t>Postgraduate</a:t>
            </a:r>
            <a:r>
              <a:rPr lang="en-US" sz="2000" b="1" i="0" spc="-85" dirty="0">
                <a:solidFill>
                  <a:schemeClr val="bg1"/>
                </a:solidFill>
                <a:latin typeface="Verdana"/>
                <a:ea typeface="+mj-ea"/>
                <a:cs typeface="Verdana"/>
              </a:rPr>
              <a:t> </a:t>
            </a:r>
            <a:r>
              <a:rPr lang="en-US" sz="2000" b="1" i="0" dirty="0">
                <a:solidFill>
                  <a:schemeClr val="bg1"/>
                </a:solidFill>
                <a:latin typeface="Verdana"/>
                <a:ea typeface="+mj-ea"/>
                <a:cs typeface="Verdana"/>
              </a:rPr>
              <a:t>Research</a:t>
            </a:r>
            <a:r>
              <a:rPr lang="en-US" sz="2000" b="1" i="0" spc="-120" dirty="0">
                <a:solidFill>
                  <a:schemeClr val="bg1"/>
                </a:solidFill>
                <a:latin typeface="Verdana"/>
                <a:ea typeface="+mj-ea"/>
                <a:cs typeface="Verdana"/>
              </a:rPr>
              <a:t> </a:t>
            </a:r>
            <a:r>
              <a:rPr lang="en-US" sz="2000" b="1" i="0" dirty="0">
                <a:solidFill>
                  <a:schemeClr val="bg1"/>
                </a:solidFill>
                <a:latin typeface="Verdana"/>
                <a:ea typeface="+mj-ea"/>
                <a:cs typeface="Verdana"/>
              </a:rPr>
              <a:t>(Research</a:t>
            </a:r>
            <a:r>
              <a:rPr lang="en-US" sz="2000" b="1" i="0" spc="-60" dirty="0">
                <a:solidFill>
                  <a:schemeClr val="bg1"/>
                </a:solidFill>
                <a:latin typeface="Verdana"/>
                <a:ea typeface="+mj-ea"/>
                <a:cs typeface="Verdana"/>
              </a:rPr>
              <a:t> </a:t>
            </a:r>
            <a:r>
              <a:rPr lang="en-US" sz="2000" b="1" i="0" spc="-10" dirty="0">
                <a:solidFill>
                  <a:schemeClr val="bg1"/>
                </a:solidFill>
                <a:latin typeface="Verdana"/>
                <a:ea typeface="+mj-ea"/>
                <a:cs typeface="Verdana"/>
              </a:rPr>
              <a:t>Training)</a:t>
            </a:r>
            <a:endParaRPr lang="en-US" sz="2000" b="1" i="0" dirty="0">
              <a:solidFill>
                <a:schemeClr val="bg1"/>
              </a:solidFill>
              <a:latin typeface="Verdana"/>
              <a:ea typeface="+mj-ea"/>
              <a:cs typeface="Verdan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41BDE4-34DC-DFE1-3AC8-8CB7997A637D}"/>
              </a:ext>
            </a:extLst>
          </p:cNvPr>
          <p:cNvSpPr txBox="1"/>
          <p:nvPr/>
        </p:nvSpPr>
        <p:spPr>
          <a:xfrm>
            <a:off x="457200" y="1066800"/>
            <a:ext cx="5867400" cy="156966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srgbClr val="000000"/>
                </a:solidFill>
              </a:rPr>
              <a:t>Welcome</a:t>
            </a:r>
            <a:r>
              <a:rPr lang="en-GB" sz="3200" spc="-65" dirty="0">
                <a:solidFill>
                  <a:srgbClr val="000000"/>
                </a:solidFill>
              </a:rPr>
              <a:t> </a:t>
            </a:r>
            <a:r>
              <a:rPr lang="en-GB" sz="3200" dirty="0">
                <a:solidFill>
                  <a:srgbClr val="000000"/>
                </a:solidFill>
              </a:rPr>
              <a:t>to</a:t>
            </a:r>
            <a:r>
              <a:rPr lang="en-GB" sz="3200" spc="-65" dirty="0">
                <a:solidFill>
                  <a:srgbClr val="000000"/>
                </a:solidFill>
              </a:rPr>
              <a:t> </a:t>
            </a:r>
            <a:r>
              <a:rPr lang="en-GB" sz="3200" dirty="0">
                <a:solidFill>
                  <a:srgbClr val="000000"/>
                </a:solidFill>
              </a:rPr>
              <a:t>the</a:t>
            </a:r>
            <a:r>
              <a:rPr lang="en-GB" sz="3200" spc="-65" dirty="0">
                <a:solidFill>
                  <a:srgbClr val="000000"/>
                </a:solidFill>
              </a:rPr>
              <a:t> </a:t>
            </a:r>
            <a:r>
              <a:rPr lang="en-GB" sz="3200" dirty="0">
                <a:solidFill>
                  <a:srgbClr val="000000"/>
                </a:solidFill>
              </a:rPr>
              <a:t>School</a:t>
            </a:r>
            <a:r>
              <a:rPr lang="en-GB" sz="3200" spc="-70" dirty="0">
                <a:solidFill>
                  <a:srgbClr val="000000"/>
                </a:solidFill>
              </a:rPr>
              <a:t> </a:t>
            </a:r>
            <a:r>
              <a:rPr lang="en-GB" sz="3200" spc="-25" dirty="0">
                <a:solidFill>
                  <a:srgbClr val="000000"/>
                </a:solidFill>
              </a:rPr>
              <a:t>of </a:t>
            </a:r>
            <a:r>
              <a:rPr lang="en-GB" sz="3200" dirty="0">
                <a:solidFill>
                  <a:srgbClr val="000000"/>
                </a:solidFill>
              </a:rPr>
              <a:t>Environment,</a:t>
            </a:r>
            <a:r>
              <a:rPr lang="en-GB" sz="3200" spc="-90" dirty="0">
                <a:solidFill>
                  <a:srgbClr val="000000"/>
                </a:solidFill>
              </a:rPr>
              <a:t> </a:t>
            </a:r>
            <a:r>
              <a:rPr lang="en-GB" sz="3200" dirty="0">
                <a:solidFill>
                  <a:srgbClr val="000000"/>
                </a:solidFill>
              </a:rPr>
              <a:t>Education</a:t>
            </a:r>
            <a:r>
              <a:rPr lang="en-GB" sz="3200" spc="-100" dirty="0">
                <a:solidFill>
                  <a:srgbClr val="000000"/>
                </a:solidFill>
              </a:rPr>
              <a:t> </a:t>
            </a:r>
            <a:r>
              <a:rPr lang="en-GB" sz="3200" spc="-25" dirty="0">
                <a:solidFill>
                  <a:srgbClr val="000000"/>
                </a:solidFill>
              </a:rPr>
              <a:t>and </a:t>
            </a:r>
            <a:r>
              <a:rPr lang="en-GB" sz="3200" dirty="0">
                <a:solidFill>
                  <a:srgbClr val="000000"/>
                </a:solidFill>
              </a:rPr>
              <a:t>Development</a:t>
            </a:r>
            <a:r>
              <a:rPr lang="en-GB" sz="3200" spc="-130" dirty="0">
                <a:solidFill>
                  <a:srgbClr val="000000"/>
                </a:solidFill>
              </a:rPr>
              <a:t> </a:t>
            </a:r>
            <a:r>
              <a:rPr lang="en-GB" sz="3200" spc="-10" dirty="0">
                <a:solidFill>
                  <a:srgbClr val="000000"/>
                </a:solidFill>
              </a:rPr>
              <a:t>(SEED)</a:t>
            </a:r>
            <a:endParaRPr lang="en-GB" dirty="0"/>
          </a:p>
        </p:txBody>
      </p:sp>
      <p:pic>
        <p:nvPicPr>
          <p:cNvPr id="9" name="object 3">
            <a:extLst>
              <a:ext uri="{FF2B5EF4-FFF2-40B4-BE49-F238E27FC236}">
                <a16:creationId xmlns:a16="http://schemas.microsoft.com/office/drawing/2014/main" id="{8FF07BC1-7F25-DB61-29F6-630648A3D9C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228600"/>
            <a:ext cx="1659109" cy="701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902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3E478BC-B03A-FFE7-CC47-AF3872AE9C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00399" y="1441915"/>
            <a:ext cx="15753566" cy="467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170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048000" y="609600"/>
            <a:ext cx="1981200" cy="4032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450" dirty="0">
                <a:solidFill>
                  <a:srgbClr val="6F2F9F"/>
                </a:solidFill>
                <a:latin typeface="Arial"/>
                <a:cs typeface="Arial"/>
              </a:rPr>
              <a:t>Who</a:t>
            </a:r>
            <a:r>
              <a:rPr sz="2450" spc="9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450" dirty="0">
                <a:solidFill>
                  <a:srgbClr val="6F2F9F"/>
                </a:solidFill>
                <a:latin typeface="Arial"/>
                <a:cs typeface="Arial"/>
              </a:rPr>
              <a:t>are</a:t>
            </a:r>
            <a:r>
              <a:rPr sz="2450" spc="8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450" spc="-25" dirty="0">
                <a:solidFill>
                  <a:srgbClr val="6F2F9F"/>
                </a:solidFill>
                <a:latin typeface="Arial"/>
                <a:cs typeface="Arial"/>
              </a:rPr>
              <a:t>we?</a:t>
            </a:r>
            <a:endParaRPr sz="245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5582" y="1821878"/>
            <a:ext cx="3618229" cy="229678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948690">
              <a:lnSpc>
                <a:spcPct val="122300"/>
              </a:lnSpc>
              <a:spcBef>
                <a:spcPts val="95"/>
              </a:spcBef>
            </a:pPr>
            <a:r>
              <a:rPr sz="2150" b="1" dirty="0">
                <a:latin typeface="Arial"/>
                <a:cs typeface="Arial"/>
              </a:rPr>
              <a:t>Prof Tanja</a:t>
            </a:r>
            <a:r>
              <a:rPr sz="2150" b="1" spc="35" dirty="0">
                <a:latin typeface="Arial"/>
                <a:cs typeface="Arial"/>
              </a:rPr>
              <a:t> </a:t>
            </a:r>
            <a:r>
              <a:rPr lang="en-GB" sz="2150" b="1" spc="-10" dirty="0">
                <a:latin typeface="Arial"/>
                <a:cs typeface="Arial"/>
              </a:rPr>
              <a:t>Bastia</a:t>
            </a:r>
          </a:p>
          <a:p>
            <a:pPr marL="12700" marR="948690">
              <a:lnSpc>
                <a:spcPct val="122300"/>
              </a:lnSpc>
              <a:spcBef>
                <a:spcPts val="95"/>
              </a:spcBef>
            </a:pPr>
            <a:r>
              <a:rPr sz="2150" b="1" dirty="0">
                <a:latin typeface="Arial"/>
                <a:cs typeface="Arial"/>
              </a:rPr>
              <a:t>PGR</a:t>
            </a:r>
            <a:r>
              <a:rPr sz="2150" b="1" spc="110" dirty="0">
                <a:latin typeface="Arial"/>
                <a:cs typeface="Arial"/>
              </a:rPr>
              <a:t> </a:t>
            </a:r>
            <a:r>
              <a:rPr sz="2150" b="1" dirty="0">
                <a:latin typeface="Arial"/>
                <a:cs typeface="Arial"/>
              </a:rPr>
              <a:t>Director,</a:t>
            </a:r>
            <a:r>
              <a:rPr sz="2150" b="1" spc="15" dirty="0">
                <a:latin typeface="Arial"/>
                <a:cs typeface="Arial"/>
              </a:rPr>
              <a:t> </a:t>
            </a:r>
            <a:r>
              <a:rPr sz="2150" b="1" spc="-20" dirty="0">
                <a:latin typeface="Arial"/>
                <a:cs typeface="Arial"/>
              </a:rPr>
              <a:t>SEED</a:t>
            </a:r>
            <a:endParaRPr sz="21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1800" b="1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2"/>
              </a:rPr>
              <a:t>Tanja.</a:t>
            </a:r>
            <a:r>
              <a:rPr lang="en-GB" sz="1800" b="1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2"/>
              </a:rPr>
              <a:t>Bastia</a:t>
            </a:r>
            <a:r>
              <a:rPr sz="1800" b="1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2"/>
              </a:rPr>
              <a:t>@manchester.ac.uk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75"/>
              </a:spcBef>
            </a:pP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b="1" dirty="0">
                <a:latin typeface="Arial"/>
                <a:cs typeface="Arial"/>
              </a:rPr>
              <a:t>Room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lang="en-GB" sz="2000" b="1" spc="-20" dirty="0">
                <a:latin typeface="Arial"/>
                <a:cs typeface="Arial"/>
              </a:rPr>
              <a:t>1.064</a:t>
            </a:r>
            <a:endParaRPr sz="2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55"/>
              </a:spcBef>
            </a:pPr>
            <a:r>
              <a:rPr sz="2000" b="1" dirty="0">
                <a:latin typeface="Arial"/>
                <a:cs typeface="Arial"/>
              </a:rPr>
              <a:t>Arthur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Lewis</a:t>
            </a:r>
            <a:r>
              <a:rPr sz="2000" b="1" spc="-7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Building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30826" y="1762061"/>
            <a:ext cx="4064000" cy="2253615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65"/>
              </a:spcBef>
            </a:pPr>
            <a:r>
              <a:rPr sz="2150" b="1" dirty="0">
                <a:latin typeface="Arial"/>
                <a:cs typeface="Arial"/>
              </a:rPr>
              <a:t>Dr</a:t>
            </a:r>
            <a:r>
              <a:rPr sz="2150" b="1" spc="100" dirty="0">
                <a:latin typeface="Arial"/>
                <a:cs typeface="Arial"/>
              </a:rPr>
              <a:t> </a:t>
            </a:r>
            <a:r>
              <a:rPr sz="2150" b="1" dirty="0">
                <a:latin typeface="Arial"/>
                <a:cs typeface="Arial"/>
              </a:rPr>
              <a:t>Pauline</a:t>
            </a:r>
            <a:r>
              <a:rPr sz="2150" b="1" spc="45" dirty="0">
                <a:latin typeface="Arial"/>
                <a:cs typeface="Arial"/>
              </a:rPr>
              <a:t> </a:t>
            </a:r>
            <a:r>
              <a:rPr sz="2150" b="1" spc="-10" dirty="0">
                <a:latin typeface="Arial"/>
                <a:cs typeface="Arial"/>
              </a:rPr>
              <a:t>Prevett</a:t>
            </a:r>
            <a:endParaRPr sz="2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z="2150" b="1" dirty="0">
                <a:latin typeface="Arial"/>
                <a:cs typeface="Arial"/>
              </a:rPr>
              <a:t>PGR</a:t>
            </a:r>
            <a:r>
              <a:rPr sz="2150" b="1" spc="20" dirty="0">
                <a:latin typeface="Arial"/>
                <a:cs typeface="Arial"/>
              </a:rPr>
              <a:t> </a:t>
            </a:r>
            <a:r>
              <a:rPr sz="2150" b="1" dirty="0">
                <a:latin typeface="Arial"/>
                <a:cs typeface="Arial"/>
              </a:rPr>
              <a:t>Associate</a:t>
            </a:r>
            <a:r>
              <a:rPr sz="2150" b="1" spc="85" dirty="0">
                <a:latin typeface="Arial"/>
                <a:cs typeface="Arial"/>
              </a:rPr>
              <a:t> </a:t>
            </a:r>
            <a:r>
              <a:rPr sz="2150" b="1" dirty="0">
                <a:latin typeface="Arial"/>
                <a:cs typeface="Arial"/>
              </a:rPr>
              <a:t>Director,</a:t>
            </a:r>
            <a:r>
              <a:rPr sz="2150" b="1" spc="100" dirty="0">
                <a:latin typeface="Arial"/>
                <a:cs typeface="Arial"/>
              </a:rPr>
              <a:t> </a:t>
            </a:r>
            <a:r>
              <a:rPr sz="2150" b="1" spc="-20" dirty="0">
                <a:latin typeface="Arial"/>
                <a:cs typeface="Arial"/>
              </a:rPr>
              <a:t>SEED</a:t>
            </a:r>
            <a:endParaRPr sz="2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1800" b="1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Pauline.prevett@manchester.ac.uk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75"/>
              </a:spcBef>
            </a:pP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b="1" dirty="0">
                <a:latin typeface="Arial"/>
                <a:cs typeface="Arial"/>
              </a:rPr>
              <a:t>Room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B4.15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55"/>
              </a:spcBef>
            </a:pPr>
            <a:r>
              <a:rPr sz="2000" b="1" dirty="0">
                <a:latin typeface="Arial"/>
                <a:cs typeface="Arial"/>
              </a:rPr>
              <a:t>Ellen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Wilkinson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Building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410200" y="4242232"/>
            <a:ext cx="1828800" cy="23545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6F06A2B-F73F-9C3B-BC14-CDF9F77765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68" y="4242232"/>
            <a:ext cx="2943225" cy="23545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A4E5012-BFDA-55EA-7B18-A2C1748331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371600"/>
            <a:ext cx="7010400" cy="539093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2B7A8B50-0BED-A229-E238-9C5BF64FBCF4}"/>
                  </a:ext>
                </a:extLst>
              </p14:cNvPr>
              <p14:cNvContentPartPr/>
              <p14:nvPr/>
            </p14:nvContentPartPr>
            <p14:xfrm>
              <a:off x="1987457" y="4419600"/>
              <a:ext cx="917640" cy="38988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2B7A8B50-0BED-A229-E238-9C5BF64FBCF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981337" y="4413480"/>
                <a:ext cx="929880" cy="40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05CC389A-F858-F942-BFA3-2AC4583816CD}"/>
                  </a:ext>
                </a:extLst>
              </p14:cNvPr>
              <p14:cNvContentPartPr/>
              <p14:nvPr/>
            </p14:nvContentPartPr>
            <p14:xfrm>
              <a:off x="-3951823" y="925080"/>
              <a:ext cx="4680" cy="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05CC389A-F858-F942-BFA3-2AC4583816C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-3957943" y="918960"/>
                <a:ext cx="1692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7C2FE030-62C7-C557-F6F3-51EA5662BB9B}"/>
                  </a:ext>
                </a:extLst>
              </p14:cNvPr>
              <p14:cNvContentPartPr/>
              <p14:nvPr/>
            </p14:nvContentPartPr>
            <p14:xfrm>
              <a:off x="-2863183" y="2775840"/>
              <a:ext cx="360" cy="468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7C2FE030-62C7-C557-F6F3-51EA5662BB9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-2881183" y="2757840"/>
                <a:ext cx="36000" cy="4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4FE37C42-2BCC-C745-C1E1-591C22FE031B}"/>
                  </a:ext>
                </a:extLst>
              </p14:cNvPr>
              <p14:cNvContentPartPr/>
              <p14:nvPr/>
            </p14:nvContentPartPr>
            <p14:xfrm>
              <a:off x="-2863183" y="2786280"/>
              <a:ext cx="360" cy="3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4FE37C42-2BCC-C745-C1E1-591C22FE031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-2881183" y="276864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6A368DBA-EFEA-1413-FE69-8ADEDE0D1424}"/>
                  </a:ext>
                </a:extLst>
              </p14:cNvPr>
              <p14:cNvContentPartPr/>
              <p14:nvPr/>
            </p14:nvContentPartPr>
            <p14:xfrm>
              <a:off x="-2863183" y="2786280"/>
              <a:ext cx="360" cy="3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6A368DBA-EFEA-1413-FE69-8ADEDE0D142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-2881183" y="276864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28911779-085C-085C-D51F-DE5D9FB134F9}"/>
                  </a:ext>
                </a:extLst>
              </p14:cNvPr>
              <p14:cNvContentPartPr/>
              <p14:nvPr/>
            </p14:nvContentPartPr>
            <p14:xfrm>
              <a:off x="-2863183" y="2786280"/>
              <a:ext cx="360" cy="36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28911779-085C-085C-D51F-DE5D9FB134F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-2881183" y="2768640"/>
                <a:ext cx="36000" cy="3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9764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2A03B39-8BA0-58B7-5311-1C7CF7BA2A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43755"/>
            <a:ext cx="3664138" cy="228611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9AF5426-015E-C373-98DC-5D62EC0F80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62" y="2329872"/>
            <a:ext cx="7398130" cy="222896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0B12467-BF6E-1B35-F6AB-E80A90EC69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7623" y="4570765"/>
            <a:ext cx="7239372" cy="2254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381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74662" y="2519680"/>
            <a:ext cx="2575560" cy="43986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GB" sz="2750" dirty="0">
                <a:solidFill>
                  <a:srgbClr val="000000"/>
                </a:solidFill>
                <a:latin typeface="Arial"/>
                <a:cs typeface="Arial"/>
              </a:rPr>
              <a:t>PGRs in </a:t>
            </a:r>
            <a:r>
              <a:rPr sz="2750" spc="-20" dirty="0">
                <a:solidFill>
                  <a:srgbClr val="000000"/>
                </a:solidFill>
                <a:latin typeface="Arial"/>
                <a:cs typeface="Arial"/>
              </a:rPr>
              <a:t>SEED</a:t>
            </a:r>
            <a:endParaRPr sz="2750" dirty="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680446" y="980439"/>
            <a:ext cx="4438015" cy="4429760"/>
            <a:chOff x="4680446" y="980439"/>
            <a:chExt cx="4438015" cy="4429760"/>
          </a:xfrm>
        </p:grpSpPr>
        <p:sp>
          <p:nvSpPr>
            <p:cNvPr id="4" name="object 4"/>
            <p:cNvSpPr/>
            <p:nvPr/>
          </p:nvSpPr>
          <p:spPr>
            <a:xfrm>
              <a:off x="6899021" y="989964"/>
              <a:ext cx="2209800" cy="4410710"/>
            </a:xfrm>
            <a:custGeom>
              <a:avLst/>
              <a:gdLst/>
              <a:ahLst/>
              <a:cxnLst/>
              <a:rect l="l" t="t" r="r" b="b"/>
              <a:pathLst>
                <a:path w="2209800" h="4410710">
                  <a:moveTo>
                    <a:pt x="0" y="0"/>
                  </a:moveTo>
                  <a:lnTo>
                    <a:pt x="0" y="2209165"/>
                  </a:lnTo>
                  <a:lnTo>
                    <a:pt x="190500" y="4410202"/>
                  </a:lnTo>
                  <a:lnTo>
                    <a:pt x="238593" y="4405518"/>
                  </a:lnTo>
                  <a:lnTo>
                    <a:pt x="286360" y="4399826"/>
                  </a:lnTo>
                  <a:lnTo>
                    <a:pt x="333792" y="4393136"/>
                  </a:lnTo>
                  <a:lnTo>
                    <a:pt x="380877" y="4385460"/>
                  </a:lnTo>
                  <a:lnTo>
                    <a:pt x="427605" y="4376808"/>
                  </a:lnTo>
                  <a:lnTo>
                    <a:pt x="473966" y="4367191"/>
                  </a:lnTo>
                  <a:lnTo>
                    <a:pt x="519950" y="4356622"/>
                  </a:lnTo>
                  <a:lnTo>
                    <a:pt x="565547" y="4345110"/>
                  </a:lnTo>
                  <a:lnTo>
                    <a:pt x="610747" y="4332668"/>
                  </a:lnTo>
                  <a:lnTo>
                    <a:pt x="655538" y="4319306"/>
                  </a:lnTo>
                  <a:lnTo>
                    <a:pt x="699911" y="4305036"/>
                  </a:lnTo>
                  <a:lnTo>
                    <a:pt x="743856" y="4289869"/>
                  </a:lnTo>
                  <a:lnTo>
                    <a:pt x="787362" y="4273815"/>
                  </a:lnTo>
                  <a:lnTo>
                    <a:pt x="830419" y="4256887"/>
                  </a:lnTo>
                  <a:lnTo>
                    <a:pt x="873017" y="4239095"/>
                  </a:lnTo>
                  <a:lnTo>
                    <a:pt x="915146" y="4220450"/>
                  </a:lnTo>
                  <a:lnTo>
                    <a:pt x="956795" y="4200964"/>
                  </a:lnTo>
                  <a:lnTo>
                    <a:pt x="997954" y="4180648"/>
                  </a:lnTo>
                  <a:lnTo>
                    <a:pt x="1038612" y="4159513"/>
                  </a:lnTo>
                  <a:lnTo>
                    <a:pt x="1078761" y="4137570"/>
                  </a:lnTo>
                  <a:lnTo>
                    <a:pt x="1118388" y="4114831"/>
                  </a:lnTo>
                  <a:lnTo>
                    <a:pt x="1157485" y="4091306"/>
                  </a:lnTo>
                  <a:lnTo>
                    <a:pt x="1196041" y="4067006"/>
                  </a:lnTo>
                  <a:lnTo>
                    <a:pt x="1234045" y="4041944"/>
                  </a:lnTo>
                  <a:lnTo>
                    <a:pt x="1271487" y="4016130"/>
                  </a:lnTo>
                  <a:lnTo>
                    <a:pt x="1308357" y="3989575"/>
                  </a:lnTo>
                  <a:lnTo>
                    <a:pt x="1344646" y="3962290"/>
                  </a:lnTo>
                  <a:lnTo>
                    <a:pt x="1380341" y="3934287"/>
                  </a:lnTo>
                  <a:lnTo>
                    <a:pt x="1415434" y="3905577"/>
                  </a:lnTo>
                  <a:lnTo>
                    <a:pt x="1449914" y="3876171"/>
                  </a:lnTo>
                  <a:lnTo>
                    <a:pt x="1483771" y="3846080"/>
                  </a:lnTo>
                  <a:lnTo>
                    <a:pt x="1516994" y="3815315"/>
                  </a:lnTo>
                  <a:lnTo>
                    <a:pt x="1549574" y="3783887"/>
                  </a:lnTo>
                  <a:lnTo>
                    <a:pt x="1581500" y="3751809"/>
                  </a:lnTo>
                  <a:lnTo>
                    <a:pt x="1612761" y="3719090"/>
                  </a:lnTo>
                  <a:lnTo>
                    <a:pt x="1643348" y="3685742"/>
                  </a:lnTo>
                  <a:lnTo>
                    <a:pt x="1673250" y="3651777"/>
                  </a:lnTo>
                  <a:lnTo>
                    <a:pt x="1702457" y="3617204"/>
                  </a:lnTo>
                  <a:lnTo>
                    <a:pt x="1730959" y="3582037"/>
                  </a:lnTo>
                  <a:lnTo>
                    <a:pt x="1758746" y="3546285"/>
                  </a:lnTo>
                  <a:lnTo>
                    <a:pt x="1785806" y="3509960"/>
                  </a:lnTo>
                  <a:lnTo>
                    <a:pt x="1812131" y="3473073"/>
                  </a:lnTo>
                  <a:lnTo>
                    <a:pt x="1837709" y="3435635"/>
                  </a:lnTo>
                  <a:lnTo>
                    <a:pt x="1862531" y="3397658"/>
                  </a:lnTo>
                  <a:lnTo>
                    <a:pt x="1886586" y="3359153"/>
                  </a:lnTo>
                  <a:lnTo>
                    <a:pt x="1909864" y="3320130"/>
                  </a:lnTo>
                  <a:lnTo>
                    <a:pt x="1932355" y="3280601"/>
                  </a:lnTo>
                  <a:lnTo>
                    <a:pt x="1954048" y="3240578"/>
                  </a:lnTo>
                  <a:lnTo>
                    <a:pt x="1974934" y="3200070"/>
                  </a:lnTo>
                  <a:lnTo>
                    <a:pt x="1995001" y="3159090"/>
                  </a:lnTo>
                  <a:lnTo>
                    <a:pt x="2014240" y="3117649"/>
                  </a:lnTo>
                  <a:lnTo>
                    <a:pt x="2032641" y="3075758"/>
                  </a:lnTo>
                  <a:lnTo>
                    <a:pt x="2050193" y="3033428"/>
                  </a:lnTo>
                  <a:lnTo>
                    <a:pt x="2066885" y="2990670"/>
                  </a:lnTo>
                  <a:lnTo>
                    <a:pt x="2082709" y="2947495"/>
                  </a:lnTo>
                  <a:lnTo>
                    <a:pt x="2097653" y="2903915"/>
                  </a:lnTo>
                  <a:lnTo>
                    <a:pt x="2111707" y="2859941"/>
                  </a:lnTo>
                  <a:lnTo>
                    <a:pt x="2124861" y="2815584"/>
                  </a:lnTo>
                  <a:lnTo>
                    <a:pt x="2137104" y="2770855"/>
                  </a:lnTo>
                  <a:lnTo>
                    <a:pt x="2148428" y="2725765"/>
                  </a:lnTo>
                  <a:lnTo>
                    <a:pt x="2158820" y="2680325"/>
                  </a:lnTo>
                  <a:lnTo>
                    <a:pt x="2168271" y="2634547"/>
                  </a:lnTo>
                  <a:lnTo>
                    <a:pt x="2176771" y="2588442"/>
                  </a:lnTo>
                  <a:lnTo>
                    <a:pt x="2184309" y="2542021"/>
                  </a:lnTo>
                  <a:lnTo>
                    <a:pt x="2190876" y="2495295"/>
                  </a:lnTo>
                  <a:lnTo>
                    <a:pt x="2196460" y="2448276"/>
                  </a:lnTo>
                  <a:lnTo>
                    <a:pt x="2201052" y="2400974"/>
                  </a:lnTo>
                  <a:lnTo>
                    <a:pt x="2204641" y="2353400"/>
                  </a:lnTo>
                  <a:lnTo>
                    <a:pt x="2207218" y="2305567"/>
                  </a:lnTo>
                  <a:lnTo>
                    <a:pt x="2208771" y="2257485"/>
                  </a:lnTo>
                  <a:lnTo>
                    <a:pt x="2209292" y="2209165"/>
                  </a:lnTo>
                  <a:lnTo>
                    <a:pt x="2208780" y="2161125"/>
                  </a:lnTo>
                  <a:lnTo>
                    <a:pt x="2207250" y="2113335"/>
                  </a:lnTo>
                  <a:lnTo>
                    <a:pt x="2204715" y="2065807"/>
                  </a:lnTo>
                  <a:lnTo>
                    <a:pt x="2201183" y="2018549"/>
                  </a:lnTo>
                  <a:lnTo>
                    <a:pt x="2196664" y="1971573"/>
                  </a:lnTo>
                  <a:lnTo>
                    <a:pt x="2191171" y="1924889"/>
                  </a:lnTo>
                  <a:lnTo>
                    <a:pt x="2184712" y="1878506"/>
                  </a:lnTo>
                  <a:lnTo>
                    <a:pt x="2177298" y="1832437"/>
                  </a:lnTo>
                  <a:lnTo>
                    <a:pt x="2168939" y="1786690"/>
                  </a:lnTo>
                  <a:lnTo>
                    <a:pt x="2159646" y="1741276"/>
                  </a:lnTo>
                  <a:lnTo>
                    <a:pt x="2149430" y="1696206"/>
                  </a:lnTo>
                  <a:lnTo>
                    <a:pt x="2138300" y="1651490"/>
                  </a:lnTo>
                  <a:lnTo>
                    <a:pt x="2126267" y="1607138"/>
                  </a:lnTo>
                  <a:lnTo>
                    <a:pt x="2113341" y="1563161"/>
                  </a:lnTo>
                  <a:lnTo>
                    <a:pt x="2099533" y="1519568"/>
                  </a:lnTo>
                  <a:lnTo>
                    <a:pt x="2084852" y="1476372"/>
                  </a:lnTo>
                  <a:lnTo>
                    <a:pt x="2069310" y="1433581"/>
                  </a:lnTo>
                  <a:lnTo>
                    <a:pt x="2052917" y="1391206"/>
                  </a:lnTo>
                  <a:lnTo>
                    <a:pt x="2035683" y="1349257"/>
                  </a:lnTo>
                  <a:lnTo>
                    <a:pt x="2017618" y="1307746"/>
                  </a:lnTo>
                  <a:lnTo>
                    <a:pt x="1998732" y="1266681"/>
                  </a:lnTo>
                  <a:lnTo>
                    <a:pt x="1979037" y="1226075"/>
                  </a:lnTo>
                  <a:lnTo>
                    <a:pt x="1958543" y="1185936"/>
                  </a:lnTo>
                  <a:lnTo>
                    <a:pt x="1937259" y="1146275"/>
                  </a:lnTo>
                  <a:lnTo>
                    <a:pt x="1915197" y="1107103"/>
                  </a:lnTo>
                  <a:lnTo>
                    <a:pt x="1892366" y="1068430"/>
                  </a:lnTo>
                  <a:lnTo>
                    <a:pt x="1868777" y="1030267"/>
                  </a:lnTo>
                  <a:lnTo>
                    <a:pt x="1844440" y="992623"/>
                  </a:lnTo>
                  <a:lnTo>
                    <a:pt x="1819366" y="955509"/>
                  </a:lnTo>
                  <a:lnTo>
                    <a:pt x="1793565" y="918936"/>
                  </a:lnTo>
                  <a:lnTo>
                    <a:pt x="1767047" y="882913"/>
                  </a:lnTo>
                  <a:lnTo>
                    <a:pt x="1739823" y="847452"/>
                  </a:lnTo>
                  <a:lnTo>
                    <a:pt x="1711903" y="812562"/>
                  </a:lnTo>
                  <a:lnTo>
                    <a:pt x="1683297" y="778254"/>
                  </a:lnTo>
                  <a:lnTo>
                    <a:pt x="1654016" y="744538"/>
                  </a:lnTo>
                  <a:lnTo>
                    <a:pt x="1624071" y="711425"/>
                  </a:lnTo>
                  <a:lnTo>
                    <a:pt x="1593471" y="678925"/>
                  </a:lnTo>
                  <a:lnTo>
                    <a:pt x="1562227" y="647049"/>
                  </a:lnTo>
                  <a:lnTo>
                    <a:pt x="1530349" y="615806"/>
                  </a:lnTo>
                  <a:lnTo>
                    <a:pt x="1497847" y="585207"/>
                  </a:lnTo>
                  <a:lnTo>
                    <a:pt x="1464733" y="555262"/>
                  </a:lnTo>
                  <a:lnTo>
                    <a:pt x="1431015" y="525982"/>
                  </a:lnTo>
                  <a:lnTo>
                    <a:pt x="1396706" y="497378"/>
                  </a:lnTo>
                  <a:lnTo>
                    <a:pt x="1361815" y="469459"/>
                  </a:lnTo>
                  <a:lnTo>
                    <a:pt x="1326351" y="442236"/>
                  </a:lnTo>
                  <a:lnTo>
                    <a:pt x="1290327" y="415719"/>
                  </a:lnTo>
                  <a:lnTo>
                    <a:pt x="1253752" y="389918"/>
                  </a:lnTo>
                  <a:lnTo>
                    <a:pt x="1216636" y="364845"/>
                  </a:lnTo>
                  <a:lnTo>
                    <a:pt x="1178990" y="340509"/>
                  </a:lnTo>
                  <a:lnTo>
                    <a:pt x="1140825" y="316920"/>
                  </a:lnTo>
                  <a:lnTo>
                    <a:pt x="1102149" y="294090"/>
                  </a:lnTo>
                  <a:lnTo>
                    <a:pt x="1062975" y="272028"/>
                  </a:lnTo>
                  <a:lnTo>
                    <a:pt x="1023312" y="250745"/>
                  </a:lnTo>
                  <a:lnTo>
                    <a:pt x="983171" y="230250"/>
                  </a:lnTo>
                  <a:lnTo>
                    <a:pt x="942561" y="210556"/>
                  </a:lnTo>
                  <a:lnTo>
                    <a:pt x="901494" y="191671"/>
                  </a:lnTo>
                  <a:lnTo>
                    <a:pt x="859980" y="173607"/>
                  </a:lnTo>
                  <a:lnTo>
                    <a:pt x="818029" y="156373"/>
                  </a:lnTo>
                  <a:lnTo>
                    <a:pt x="775651" y="139979"/>
                  </a:lnTo>
                  <a:lnTo>
                    <a:pt x="732857" y="124438"/>
                  </a:lnTo>
                  <a:lnTo>
                    <a:pt x="689657" y="109758"/>
                  </a:lnTo>
                  <a:lnTo>
                    <a:pt x="646061" y="95949"/>
                  </a:lnTo>
                  <a:lnTo>
                    <a:pt x="602081" y="83024"/>
                  </a:lnTo>
                  <a:lnTo>
                    <a:pt x="557726" y="70991"/>
                  </a:lnTo>
                  <a:lnTo>
                    <a:pt x="513006" y="59861"/>
                  </a:lnTo>
                  <a:lnTo>
                    <a:pt x="467932" y="49644"/>
                  </a:lnTo>
                  <a:lnTo>
                    <a:pt x="422514" y="40352"/>
                  </a:lnTo>
                  <a:lnTo>
                    <a:pt x="376764" y="31993"/>
                  </a:lnTo>
                  <a:lnTo>
                    <a:pt x="330690" y="24579"/>
                  </a:lnTo>
                  <a:lnTo>
                    <a:pt x="284303" y="18120"/>
                  </a:lnTo>
                  <a:lnTo>
                    <a:pt x="237614" y="12627"/>
                  </a:lnTo>
                  <a:lnTo>
                    <a:pt x="190634" y="8108"/>
                  </a:lnTo>
                  <a:lnTo>
                    <a:pt x="143372" y="4576"/>
                  </a:lnTo>
                  <a:lnTo>
                    <a:pt x="95838" y="2041"/>
                  </a:lnTo>
                  <a:lnTo>
                    <a:pt x="48044" y="5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899021" y="989964"/>
              <a:ext cx="2209800" cy="4410710"/>
            </a:xfrm>
            <a:custGeom>
              <a:avLst/>
              <a:gdLst/>
              <a:ahLst/>
              <a:cxnLst/>
              <a:rect l="l" t="t" r="r" b="b"/>
              <a:pathLst>
                <a:path w="2209800" h="4410710">
                  <a:moveTo>
                    <a:pt x="0" y="0"/>
                  </a:moveTo>
                  <a:lnTo>
                    <a:pt x="48044" y="511"/>
                  </a:lnTo>
                  <a:lnTo>
                    <a:pt x="95838" y="2041"/>
                  </a:lnTo>
                  <a:lnTo>
                    <a:pt x="143372" y="4576"/>
                  </a:lnTo>
                  <a:lnTo>
                    <a:pt x="190634" y="8108"/>
                  </a:lnTo>
                  <a:lnTo>
                    <a:pt x="237614" y="12627"/>
                  </a:lnTo>
                  <a:lnTo>
                    <a:pt x="284303" y="18120"/>
                  </a:lnTo>
                  <a:lnTo>
                    <a:pt x="330690" y="24579"/>
                  </a:lnTo>
                  <a:lnTo>
                    <a:pt x="376764" y="31993"/>
                  </a:lnTo>
                  <a:lnTo>
                    <a:pt x="422514" y="40352"/>
                  </a:lnTo>
                  <a:lnTo>
                    <a:pt x="467932" y="49644"/>
                  </a:lnTo>
                  <a:lnTo>
                    <a:pt x="513006" y="59861"/>
                  </a:lnTo>
                  <a:lnTo>
                    <a:pt x="557726" y="70991"/>
                  </a:lnTo>
                  <a:lnTo>
                    <a:pt x="602081" y="83024"/>
                  </a:lnTo>
                  <a:lnTo>
                    <a:pt x="646061" y="95949"/>
                  </a:lnTo>
                  <a:lnTo>
                    <a:pt x="689657" y="109758"/>
                  </a:lnTo>
                  <a:lnTo>
                    <a:pt x="732857" y="124438"/>
                  </a:lnTo>
                  <a:lnTo>
                    <a:pt x="775651" y="139979"/>
                  </a:lnTo>
                  <a:lnTo>
                    <a:pt x="818029" y="156373"/>
                  </a:lnTo>
                  <a:lnTo>
                    <a:pt x="859980" y="173607"/>
                  </a:lnTo>
                  <a:lnTo>
                    <a:pt x="901494" y="191671"/>
                  </a:lnTo>
                  <a:lnTo>
                    <a:pt x="942561" y="210556"/>
                  </a:lnTo>
                  <a:lnTo>
                    <a:pt x="983171" y="230250"/>
                  </a:lnTo>
                  <a:lnTo>
                    <a:pt x="1023312" y="250745"/>
                  </a:lnTo>
                  <a:lnTo>
                    <a:pt x="1062975" y="272028"/>
                  </a:lnTo>
                  <a:lnTo>
                    <a:pt x="1102149" y="294090"/>
                  </a:lnTo>
                  <a:lnTo>
                    <a:pt x="1140825" y="316920"/>
                  </a:lnTo>
                  <a:lnTo>
                    <a:pt x="1178990" y="340509"/>
                  </a:lnTo>
                  <a:lnTo>
                    <a:pt x="1216636" y="364845"/>
                  </a:lnTo>
                  <a:lnTo>
                    <a:pt x="1253752" y="389918"/>
                  </a:lnTo>
                  <a:lnTo>
                    <a:pt x="1290327" y="415719"/>
                  </a:lnTo>
                  <a:lnTo>
                    <a:pt x="1326351" y="442236"/>
                  </a:lnTo>
                  <a:lnTo>
                    <a:pt x="1361815" y="469459"/>
                  </a:lnTo>
                  <a:lnTo>
                    <a:pt x="1396706" y="497378"/>
                  </a:lnTo>
                  <a:lnTo>
                    <a:pt x="1431015" y="525982"/>
                  </a:lnTo>
                  <a:lnTo>
                    <a:pt x="1464733" y="555262"/>
                  </a:lnTo>
                  <a:lnTo>
                    <a:pt x="1497847" y="585207"/>
                  </a:lnTo>
                  <a:lnTo>
                    <a:pt x="1530349" y="615806"/>
                  </a:lnTo>
                  <a:lnTo>
                    <a:pt x="1562227" y="647049"/>
                  </a:lnTo>
                  <a:lnTo>
                    <a:pt x="1593471" y="678925"/>
                  </a:lnTo>
                  <a:lnTo>
                    <a:pt x="1624071" y="711425"/>
                  </a:lnTo>
                  <a:lnTo>
                    <a:pt x="1654016" y="744538"/>
                  </a:lnTo>
                  <a:lnTo>
                    <a:pt x="1683297" y="778254"/>
                  </a:lnTo>
                  <a:lnTo>
                    <a:pt x="1711903" y="812562"/>
                  </a:lnTo>
                  <a:lnTo>
                    <a:pt x="1739823" y="847452"/>
                  </a:lnTo>
                  <a:lnTo>
                    <a:pt x="1767047" y="882913"/>
                  </a:lnTo>
                  <a:lnTo>
                    <a:pt x="1793565" y="918936"/>
                  </a:lnTo>
                  <a:lnTo>
                    <a:pt x="1819366" y="955509"/>
                  </a:lnTo>
                  <a:lnTo>
                    <a:pt x="1844440" y="992623"/>
                  </a:lnTo>
                  <a:lnTo>
                    <a:pt x="1868777" y="1030267"/>
                  </a:lnTo>
                  <a:lnTo>
                    <a:pt x="1892366" y="1068430"/>
                  </a:lnTo>
                  <a:lnTo>
                    <a:pt x="1915197" y="1107103"/>
                  </a:lnTo>
                  <a:lnTo>
                    <a:pt x="1937259" y="1146275"/>
                  </a:lnTo>
                  <a:lnTo>
                    <a:pt x="1958543" y="1185936"/>
                  </a:lnTo>
                  <a:lnTo>
                    <a:pt x="1979037" y="1226075"/>
                  </a:lnTo>
                  <a:lnTo>
                    <a:pt x="1998732" y="1266681"/>
                  </a:lnTo>
                  <a:lnTo>
                    <a:pt x="2017618" y="1307746"/>
                  </a:lnTo>
                  <a:lnTo>
                    <a:pt x="2035683" y="1349257"/>
                  </a:lnTo>
                  <a:lnTo>
                    <a:pt x="2052917" y="1391206"/>
                  </a:lnTo>
                  <a:lnTo>
                    <a:pt x="2069310" y="1433581"/>
                  </a:lnTo>
                  <a:lnTo>
                    <a:pt x="2084852" y="1476372"/>
                  </a:lnTo>
                  <a:lnTo>
                    <a:pt x="2099533" y="1519568"/>
                  </a:lnTo>
                  <a:lnTo>
                    <a:pt x="2113341" y="1563161"/>
                  </a:lnTo>
                  <a:lnTo>
                    <a:pt x="2126267" y="1607138"/>
                  </a:lnTo>
                  <a:lnTo>
                    <a:pt x="2138300" y="1651490"/>
                  </a:lnTo>
                  <a:lnTo>
                    <a:pt x="2149430" y="1696206"/>
                  </a:lnTo>
                  <a:lnTo>
                    <a:pt x="2159646" y="1741276"/>
                  </a:lnTo>
                  <a:lnTo>
                    <a:pt x="2168939" y="1786690"/>
                  </a:lnTo>
                  <a:lnTo>
                    <a:pt x="2177298" y="1832437"/>
                  </a:lnTo>
                  <a:lnTo>
                    <a:pt x="2184712" y="1878506"/>
                  </a:lnTo>
                  <a:lnTo>
                    <a:pt x="2191171" y="1924889"/>
                  </a:lnTo>
                  <a:lnTo>
                    <a:pt x="2196664" y="1971573"/>
                  </a:lnTo>
                  <a:lnTo>
                    <a:pt x="2201183" y="2018549"/>
                  </a:lnTo>
                  <a:lnTo>
                    <a:pt x="2204715" y="2065807"/>
                  </a:lnTo>
                  <a:lnTo>
                    <a:pt x="2207250" y="2113335"/>
                  </a:lnTo>
                  <a:lnTo>
                    <a:pt x="2208780" y="2161125"/>
                  </a:lnTo>
                  <a:lnTo>
                    <a:pt x="2209292" y="2209165"/>
                  </a:lnTo>
                  <a:lnTo>
                    <a:pt x="2208771" y="2257485"/>
                  </a:lnTo>
                  <a:lnTo>
                    <a:pt x="2207218" y="2305567"/>
                  </a:lnTo>
                  <a:lnTo>
                    <a:pt x="2204641" y="2353400"/>
                  </a:lnTo>
                  <a:lnTo>
                    <a:pt x="2201052" y="2400974"/>
                  </a:lnTo>
                  <a:lnTo>
                    <a:pt x="2196460" y="2448276"/>
                  </a:lnTo>
                  <a:lnTo>
                    <a:pt x="2190876" y="2495295"/>
                  </a:lnTo>
                  <a:lnTo>
                    <a:pt x="2184309" y="2542021"/>
                  </a:lnTo>
                  <a:lnTo>
                    <a:pt x="2176771" y="2588442"/>
                  </a:lnTo>
                  <a:lnTo>
                    <a:pt x="2168271" y="2634547"/>
                  </a:lnTo>
                  <a:lnTo>
                    <a:pt x="2158820" y="2680325"/>
                  </a:lnTo>
                  <a:lnTo>
                    <a:pt x="2148428" y="2725765"/>
                  </a:lnTo>
                  <a:lnTo>
                    <a:pt x="2137104" y="2770855"/>
                  </a:lnTo>
                  <a:lnTo>
                    <a:pt x="2124861" y="2815584"/>
                  </a:lnTo>
                  <a:lnTo>
                    <a:pt x="2111707" y="2859941"/>
                  </a:lnTo>
                  <a:lnTo>
                    <a:pt x="2097653" y="2903915"/>
                  </a:lnTo>
                  <a:lnTo>
                    <a:pt x="2082709" y="2947495"/>
                  </a:lnTo>
                  <a:lnTo>
                    <a:pt x="2066885" y="2990670"/>
                  </a:lnTo>
                  <a:lnTo>
                    <a:pt x="2050193" y="3033428"/>
                  </a:lnTo>
                  <a:lnTo>
                    <a:pt x="2032641" y="3075758"/>
                  </a:lnTo>
                  <a:lnTo>
                    <a:pt x="2014240" y="3117649"/>
                  </a:lnTo>
                  <a:lnTo>
                    <a:pt x="1995001" y="3159090"/>
                  </a:lnTo>
                  <a:lnTo>
                    <a:pt x="1974934" y="3200070"/>
                  </a:lnTo>
                  <a:lnTo>
                    <a:pt x="1954048" y="3240578"/>
                  </a:lnTo>
                  <a:lnTo>
                    <a:pt x="1932355" y="3280601"/>
                  </a:lnTo>
                  <a:lnTo>
                    <a:pt x="1909864" y="3320130"/>
                  </a:lnTo>
                  <a:lnTo>
                    <a:pt x="1886586" y="3359153"/>
                  </a:lnTo>
                  <a:lnTo>
                    <a:pt x="1862531" y="3397658"/>
                  </a:lnTo>
                  <a:lnTo>
                    <a:pt x="1837709" y="3435635"/>
                  </a:lnTo>
                  <a:lnTo>
                    <a:pt x="1812131" y="3473073"/>
                  </a:lnTo>
                  <a:lnTo>
                    <a:pt x="1785806" y="3509960"/>
                  </a:lnTo>
                  <a:lnTo>
                    <a:pt x="1758746" y="3546285"/>
                  </a:lnTo>
                  <a:lnTo>
                    <a:pt x="1730959" y="3582037"/>
                  </a:lnTo>
                  <a:lnTo>
                    <a:pt x="1702457" y="3617204"/>
                  </a:lnTo>
                  <a:lnTo>
                    <a:pt x="1673250" y="3651777"/>
                  </a:lnTo>
                  <a:lnTo>
                    <a:pt x="1643348" y="3685742"/>
                  </a:lnTo>
                  <a:lnTo>
                    <a:pt x="1612761" y="3719090"/>
                  </a:lnTo>
                  <a:lnTo>
                    <a:pt x="1581500" y="3751809"/>
                  </a:lnTo>
                  <a:lnTo>
                    <a:pt x="1549574" y="3783887"/>
                  </a:lnTo>
                  <a:lnTo>
                    <a:pt x="1516994" y="3815315"/>
                  </a:lnTo>
                  <a:lnTo>
                    <a:pt x="1483771" y="3846080"/>
                  </a:lnTo>
                  <a:lnTo>
                    <a:pt x="1449914" y="3876171"/>
                  </a:lnTo>
                  <a:lnTo>
                    <a:pt x="1415434" y="3905577"/>
                  </a:lnTo>
                  <a:lnTo>
                    <a:pt x="1380341" y="3934287"/>
                  </a:lnTo>
                  <a:lnTo>
                    <a:pt x="1344646" y="3962290"/>
                  </a:lnTo>
                  <a:lnTo>
                    <a:pt x="1308357" y="3989575"/>
                  </a:lnTo>
                  <a:lnTo>
                    <a:pt x="1271487" y="4016130"/>
                  </a:lnTo>
                  <a:lnTo>
                    <a:pt x="1234045" y="4041944"/>
                  </a:lnTo>
                  <a:lnTo>
                    <a:pt x="1196041" y="4067006"/>
                  </a:lnTo>
                  <a:lnTo>
                    <a:pt x="1157485" y="4091306"/>
                  </a:lnTo>
                  <a:lnTo>
                    <a:pt x="1118388" y="4114831"/>
                  </a:lnTo>
                  <a:lnTo>
                    <a:pt x="1078761" y="4137570"/>
                  </a:lnTo>
                  <a:lnTo>
                    <a:pt x="1038612" y="4159513"/>
                  </a:lnTo>
                  <a:lnTo>
                    <a:pt x="997954" y="4180648"/>
                  </a:lnTo>
                  <a:lnTo>
                    <a:pt x="956795" y="4200964"/>
                  </a:lnTo>
                  <a:lnTo>
                    <a:pt x="915146" y="4220450"/>
                  </a:lnTo>
                  <a:lnTo>
                    <a:pt x="873017" y="4239095"/>
                  </a:lnTo>
                  <a:lnTo>
                    <a:pt x="830419" y="4256887"/>
                  </a:lnTo>
                  <a:lnTo>
                    <a:pt x="787362" y="4273815"/>
                  </a:lnTo>
                  <a:lnTo>
                    <a:pt x="743856" y="4289869"/>
                  </a:lnTo>
                  <a:lnTo>
                    <a:pt x="699911" y="4305036"/>
                  </a:lnTo>
                  <a:lnTo>
                    <a:pt x="655538" y="4319306"/>
                  </a:lnTo>
                  <a:lnTo>
                    <a:pt x="610747" y="4332668"/>
                  </a:lnTo>
                  <a:lnTo>
                    <a:pt x="565547" y="4345110"/>
                  </a:lnTo>
                  <a:lnTo>
                    <a:pt x="519950" y="4356622"/>
                  </a:lnTo>
                  <a:lnTo>
                    <a:pt x="473966" y="4367191"/>
                  </a:lnTo>
                  <a:lnTo>
                    <a:pt x="427605" y="4376808"/>
                  </a:lnTo>
                  <a:lnTo>
                    <a:pt x="380877" y="4385460"/>
                  </a:lnTo>
                  <a:lnTo>
                    <a:pt x="333792" y="4393136"/>
                  </a:lnTo>
                  <a:lnTo>
                    <a:pt x="286360" y="4399826"/>
                  </a:lnTo>
                  <a:lnTo>
                    <a:pt x="238593" y="4405518"/>
                  </a:lnTo>
                  <a:lnTo>
                    <a:pt x="190500" y="4410202"/>
                  </a:lnTo>
                  <a:lnTo>
                    <a:pt x="0" y="2209165"/>
                  </a:lnTo>
                  <a:lnTo>
                    <a:pt x="0" y="0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521706" y="3199129"/>
              <a:ext cx="1567815" cy="2201545"/>
            </a:xfrm>
            <a:custGeom>
              <a:avLst/>
              <a:gdLst/>
              <a:ahLst/>
              <a:cxnLst/>
              <a:rect l="l" t="t" r="r" b="b"/>
              <a:pathLst>
                <a:path w="1567815" h="2201545">
                  <a:moveTo>
                    <a:pt x="1377315" y="0"/>
                  </a:moveTo>
                  <a:lnTo>
                    <a:pt x="0" y="1727200"/>
                  </a:lnTo>
                  <a:lnTo>
                    <a:pt x="39357" y="1757875"/>
                  </a:lnTo>
                  <a:lnTo>
                    <a:pt x="79312" y="1787592"/>
                  </a:lnTo>
                  <a:lnTo>
                    <a:pt x="119848" y="1816346"/>
                  </a:lnTo>
                  <a:lnTo>
                    <a:pt x="160946" y="1844132"/>
                  </a:lnTo>
                  <a:lnTo>
                    <a:pt x="202589" y="1870944"/>
                  </a:lnTo>
                  <a:lnTo>
                    <a:pt x="244760" y="1896777"/>
                  </a:lnTo>
                  <a:lnTo>
                    <a:pt x="287440" y="1921626"/>
                  </a:lnTo>
                  <a:lnTo>
                    <a:pt x="330612" y="1945485"/>
                  </a:lnTo>
                  <a:lnTo>
                    <a:pt x="374258" y="1968349"/>
                  </a:lnTo>
                  <a:lnTo>
                    <a:pt x="418361" y="1990213"/>
                  </a:lnTo>
                  <a:lnTo>
                    <a:pt x="462902" y="2011071"/>
                  </a:lnTo>
                  <a:lnTo>
                    <a:pt x="507865" y="2030918"/>
                  </a:lnTo>
                  <a:lnTo>
                    <a:pt x="553231" y="2049749"/>
                  </a:lnTo>
                  <a:lnTo>
                    <a:pt x="598983" y="2067558"/>
                  </a:lnTo>
                  <a:lnTo>
                    <a:pt x="645104" y="2084340"/>
                  </a:lnTo>
                  <a:lnTo>
                    <a:pt x="691574" y="2100091"/>
                  </a:lnTo>
                  <a:lnTo>
                    <a:pt x="738378" y="2114804"/>
                  </a:lnTo>
                  <a:lnTo>
                    <a:pt x="785496" y="2128473"/>
                  </a:lnTo>
                  <a:lnTo>
                    <a:pt x="832912" y="2141095"/>
                  </a:lnTo>
                  <a:lnTo>
                    <a:pt x="880607" y="2152664"/>
                  </a:lnTo>
                  <a:lnTo>
                    <a:pt x="928565" y="2163173"/>
                  </a:lnTo>
                  <a:lnTo>
                    <a:pt x="976767" y="2172619"/>
                  </a:lnTo>
                  <a:lnTo>
                    <a:pt x="1025196" y="2180995"/>
                  </a:lnTo>
                  <a:lnTo>
                    <a:pt x="1073833" y="2188297"/>
                  </a:lnTo>
                  <a:lnTo>
                    <a:pt x="1122662" y="2194518"/>
                  </a:lnTo>
                  <a:lnTo>
                    <a:pt x="1171665" y="2199655"/>
                  </a:lnTo>
                  <a:lnTo>
                    <a:pt x="1194628" y="2201545"/>
                  </a:lnTo>
                  <a:lnTo>
                    <a:pt x="1561052" y="2201545"/>
                  </a:lnTo>
                  <a:lnTo>
                    <a:pt x="1567815" y="2201037"/>
                  </a:lnTo>
                  <a:lnTo>
                    <a:pt x="1377315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521706" y="3199129"/>
              <a:ext cx="1567815" cy="2201545"/>
            </a:xfrm>
            <a:custGeom>
              <a:avLst/>
              <a:gdLst/>
              <a:ahLst/>
              <a:cxnLst/>
              <a:rect l="l" t="t" r="r" b="b"/>
              <a:pathLst>
                <a:path w="1567815" h="2201545">
                  <a:moveTo>
                    <a:pt x="1194628" y="2201545"/>
                  </a:moveTo>
                  <a:lnTo>
                    <a:pt x="1122662" y="2194518"/>
                  </a:lnTo>
                  <a:lnTo>
                    <a:pt x="1073833" y="2188297"/>
                  </a:lnTo>
                  <a:lnTo>
                    <a:pt x="1025196" y="2180995"/>
                  </a:lnTo>
                  <a:lnTo>
                    <a:pt x="976767" y="2172619"/>
                  </a:lnTo>
                  <a:lnTo>
                    <a:pt x="928565" y="2163173"/>
                  </a:lnTo>
                  <a:lnTo>
                    <a:pt x="880607" y="2152664"/>
                  </a:lnTo>
                  <a:lnTo>
                    <a:pt x="832912" y="2141095"/>
                  </a:lnTo>
                  <a:lnTo>
                    <a:pt x="785496" y="2128473"/>
                  </a:lnTo>
                  <a:lnTo>
                    <a:pt x="738378" y="2114804"/>
                  </a:lnTo>
                  <a:lnTo>
                    <a:pt x="691574" y="2100091"/>
                  </a:lnTo>
                  <a:lnTo>
                    <a:pt x="645104" y="2084340"/>
                  </a:lnTo>
                  <a:lnTo>
                    <a:pt x="598983" y="2067558"/>
                  </a:lnTo>
                  <a:lnTo>
                    <a:pt x="553231" y="2049749"/>
                  </a:lnTo>
                  <a:lnTo>
                    <a:pt x="507865" y="2030918"/>
                  </a:lnTo>
                  <a:lnTo>
                    <a:pt x="462902" y="2011071"/>
                  </a:lnTo>
                  <a:lnTo>
                    <a:pt x="418361" y="1990213"/>
                  </a:lnTo>
                  <a:lnTo>
                    <a:pt x="374258" y="1968349"/>
                  </a:lnTo>
                  <a:lnTo>
                    <a:pt x="330612" y="1945485"/>
                  </a:lnTo>
                  <a:lnTo>
                    <a:pt x="287440" y="1921626"/>
                  </a:lnTo>
                  <a:lnTo>
                    <a:pt x="244760" y="1896777"/>
                  </a:lnTo>
                  <a:lnTo>
                    <a:pt x="202589" y="1870944"/>
                  </a:lnTo>
                  <a:lnTo>
                    <a:pt x="160946" y="1844132"/>
                  </a:lnTo>
                  <a:lnTo>
                    <a:pt x="119848" y="1816346"/>
                  </a:lnTo>
                  <a:lnTo>
                    <a:pt x="79312" y="1787592"/>
                  </a:lnTo>
                  <a:lnTo>
                    <a:pt x="39357" y="1757875"/>
                  </a:lnTo>
                  <a:lnTo>
                    <a:pt x="0" y="1727200"/>
                  </a:lnTo>
                  <a:lnTo>
                    <a:pt x="1377315" y="0"/>
                  </a:lnTo>
                  <a:lnTo>
                    <a:pt x="1567815" y="2201037"/>
                  </a:lnTo>
                  <a:lnTo>
                    <a:pt x="1561052" y="2201545"/>
                  </a:lnTo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807585" y="3199129"/>
              <a:ext cx="2091689" cy="1727200"/>
            </a:xfrm>
            <a:custGeom>
              <a:avLst/>
              <a:gdLst/>
              <a:ahLst/>
              <a:cxnLst/>
              <a:rect l="l" t="t" r="r" b="b"/>
              <a:pathLst>
                <a:path w="2091690" h="1727200">
                  <a:moveTo>
                    <a:pt x="2091436" y="0"/>
                  </a:moveTo>
                  <a:lnTo>
                    <a:pt x="0" y="711708"/>
                  </a:lnTo>
                  <a:lnTo>
                    <a:pt x="16871" y="759453"/>
                  </a:lnTo>
                  <a:lnTo>
                    <a:pt x="34802" y="806728"/>
                  </a:lnTo>
                  <a:lnTo>
                    <a:pt x="53783" y="853515"/>
                  </a:lnTo>
                  <a:lnTo>
                    <a:pt x="73802" y="899800"/>
                  </a:lnTo>
                  <a:lnTo>
                    <a:pt x="94848" y="945566"/>
                  </a:lnTo>
                  <a:lnTo>
                    <a:pt x="116910" y="990797"/>
                  </a:lnTo>
                  <a:lnTo>
                    <a:pt x="139975" y="1035477"/>
                  </a:lnTo>
                  <a:lnTo>
                    <a:pt x="164034" y="1079590"/>
                  </a:lnTo>
                  <a:lnTo>
                    <a:pt x="189075" y="1123120"/>
                  </a:lnTo>
                  <a:lnTo>
                    <a:pt x="215087" y="1166051"/>
                  </a:lnTo>
                  <a:lnTo>
                    <a:pt x="242058" y="1208366"/>
                  </a:lnTo>
                  <a:lnTo>
                    <a:pt x="269977" y="1250050"/>
                  </a:lnTo>
                  <a:lnTo>
                    <a:pt x="298834" y="1291087"/>
                  </a:lnTo>
                  <a:lnTo>
                    <a:pt x="328616" y="1331460"/>
                  </a:lnTo>
                  <a:lnTo>
                    <a:pt x="359313" y="1371154"/>
                  </a:lnTo>
                  <a:lnTo>
                    <a:pt x="390913" y="1410153"/>
                  </a:lnTo>
                  <a:lnTo>
                    <a:pt x="423406" y="1448440"/>
                  </a:lnTo>
                  <a:lnTo>
                    <a:pt x="456780" y="1486000"/>
                  </a:lnTo>
                  <a:lnTo>
                    <a:pt x="491023" y="1522816"/>
                  </a:lnTo>
                  <a:lnTo>
                    <a:pt x="526125" y="1558873"/>
                  </a:lnTo>
                  <a:lnTo>
                    <a:pt x="562074" y="1594154"/>
                  </a:lnTo>
                  <a:lnTo>
                    <a:pt x="598860" y="1628643"/>
                  </a:lnTo>
                  <a:lnTo>
                    <a:pt x="636470" y="1662324"/>
                  </a:lnTo>
                  <a:lnTo>
                    <a:pt x="674894" y="1695182"/>
                  </a:lnTo>
                  <a:lnTo>
                    <a:pt x="714120" y="1727200"/>
                  </a:lnTo>
                  <a:lnTo>
                    <a:pt x="2091436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807585" y="3199129"/>
              <a:ext cx="2091689" cy="1727200"/>
            </a:xfrm>
            <a:custGeom>
              <a:avLst/>
              <a:gdLst/>
              <a:ahLst/>
              <a:cxnLst/>
              <a:rect l="l" t="t" r="r" b="b"/>
              <a:pathLst>
                <a:path w="2091690" h="1727200">
                  <a:moveTo>
                    <a:pt x="714120" y="1727200"/>
                  </a:moveTo>
                  <a:lnTo>
                    <a:pt x="674894" y="1695182"/>
                  </a:lnTo>
                  <a:lnTo>
                    <a:pt x="636470" y="1662324"/>
                  </a:lnTo>
                  <a:lnTo>
                    <a:pt x="598860" y="1628643"/>
                  </a:lnTo>
                  <a:lnTo>
                    <a:pt x="562074" y="1594154"/>
                  </a:lnTo>
                  <a:lnTo>
                    <a:pt x="526125" y="1558873"/>
                  </a:lnTo>
                  <a:lnTo>
                    <a:pt x="491023" y="1522816"/>
                  </a:lnTo>
                  <a:lnTo>
                    <a:pt x="456780" y="1486000"/>
                  </a:lnTo>
                  <a:lnTo>
                    <a:pt x="423406" y="1448440"/>
                  </a:lnTo>
                  <a:lnTo>
                    <a:pt x="390913" y="1410153"/>
                  </a:lnTo>
                  <a:lnTo>
                    <a:pt x="359313" y="1371154"/>
                  </a:lnTo>
                  <a:lnTo>
                    <a:pt x="328616" y="1331460"/>
                  </a:lnTo>
                  <a:lnTo>
                    <a:pt x="298834" y="1291087"/>
                  </a:lnTo>
                  <a:lnTo>
                    <a:pt x="269977" y="1250050"/>
                  </a:lnTo>
                  <a:lnTo>
                    <a:pt x="242058" y="1208366"/>
                  </a:lnTo>
                  <a:lnTo>
                    <a:pt x="215087" y="1166051"/>
                  </a:lnTo>
                  <a:lnTo>
                    <a:pt x="189075" y="1123120"/>
                  </a:lnTo>
                  <a:lnTo>
                    <a:pt x="164034" y="1079590"/>
                  </a:lnTo>
                  <a:lnTo>
                    <a:pt x="139975" y="1035477"/>
                  </a:lnTo>
                  <a:lnTo>
                    <a:pt x="116910" y="990797"/>
                  </a:lnTo>
                  <a:lnTo>
                    <a:pt x="94848" y="945566"/>
                  </a:lnTo>
                  <a:lnTo>
                    <a:pt x="73802" y="899800"/>
                  </a:lnTo>
                  <a:lnTo>
                    <a:pt x="53783" y="853515"/>
                  </a:lnTo>
                  <a:lnTo>
                    <a:pt x="34802" y="806728"/>
                  </a:lnTo>
                  <a:lnTo>
                    <a:pt x="16871" y="759453"/>
                  </a:lnTo>
                  <a:lnTo>
                    <a:pt x="0" y="711708"/>
                  </a:lnTo>
                  <a:lnTo>
                    <a:pt x="2091436" y="0"/>
                  </a:lnTo>
                  <a:lnTo>
                    <a:pt x="714120" y="1727200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689971" y="3084829"/>
              <a:ext cx="2209165" cy="826135"/>
            </a:xfrm>
            <a:custGeom>
              <a:avLst/>
              <a:gdLst/>
              <a:ahLst/>
              <a:cxnLst/>
              <a:rect l="l" t="t" r="r" b="b"/>
              <a:pathLst>
                <a:path w="2209165" h="826135">
                  <a:moveTo>
                    <a:pt x="2933" y="0"/>
                  </a:moveTo>
                  <a:lnTo>
                    <a:pt x="911" y="49438"/>
                  </a:lnTo>
                  <a:lnTo>
                    <a:pt x="0" y="98861"/>
                  </a:lnTo>
                  <a:lnTo>
                    <a:pt x="195" y="148251"/>
                  </a:lnTo>
                  <a:lnTo>
                    <a:pt x="1495" y="197588"/>
                  </a:lnTo>
                  <a:lnTo>
                    <a:pt x="3896" y="246856"/>
                  </a:lnTo>
                  <a:lnTo>
                    <a:pt x="7396" y="296036"/>
                  </a:lnTo>
                  <a:lnTo>
                    <a:pt x="11992" y="345109"/>
                  </a:lnTo>
                  <a:lnTo>
                    <a:pt x="17681" y="394058"/>
                  </a:lnTo>
                  <a:lnTo>
                    <a:pt x="24461" y="442865"/>
                  </a:lnTo>
                  <a:lnTo>
                    <a:pt x="32328" y="491510"/>
                  </a:lnTo>
                  <a:lnTo>
                    <a:pt x="41279" y="539977"/>
                  </a:lnTo>
                  <a:lnTo>
                    <a:pt x="51313" y="588247"/>
                  </a:lnTo>
                  <a:lnTo>
                    <a:pt x="62426" y="636302"/>
                  </a:lnTo>
                  <a:lnTo>
                    <a:pt x="74615" y="684124"/>
                  </a:lnTo>
                  <a:lnTo>
                    <a:pt x="87878" y="731694"/>
                  </a:lnTo>
                  <a:lnTo>
                    <a:pt x="102212" y="778995"/>
                  </a:lnTo>
                  <a:lnTo>
                    <a:pt x="117614" y="826008"/>
                  </a:lnTo>
                  <a:lnTo>
                    <a:pt x="2209050" y="114300"/>
                  </a:lnTo>
                  <a:lnTo>
                    <a:pt x="2933" y="0"/>
                  </a:lnTo>
                  <a:close/>
                </a:path>
              </a:pathLst>
            </a:custGeom>
            <a:solidFill>
              <a:srgbClr val="8063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689971" y="3084829"/>
              <a:ext cx="2209165" cy="826135"/>
            </a:xfrm>
            <a:custGeom>
              <a:avLst/>
              <a:gdLst/>
              <a:ahLst/>
              <a:cxnLst/>
              <a:rect l="l" t="t" r="r" b="b"/>
              <a:pathLst>
                <a:path w="2209165" h="826135">
                  <a:moveTo>
                    <a:pt x="117614" y="826008"/>
                  </a:moveTo>
                  <a:lnTo>
                    <a:pt x="102212" y="778995"/>
                  </a:lnTo>
                  <a:lnTo>
                    <a:pt x="87878" y="731694"/>
                  </a:lnTo>
                  <a:lnTo>
                    <a:pt x="74615" y="684124"/>
                  </a:lnTo>
                  <a:lnTo>
                    <a:pt x="62426" y="636302"/>
                  </a:lnTo>
                  <a:lnTo>
                    <a:pt x="51313" y="588247"/>
                  </a:lnTo>
                  <a:lnTo>
                    <a:pt x="41279" y="539977"/>
                  </a:lnTo>
                  <a:lnTo>
                    <a:pt x="32328" y="491510"/>
                  </a:lnTo>
                  <a:lnTo>
                    <a:pt x="24461" y="442865"/>
                  </a:lnTo>
                  <a:lnTo>
                    <a:pt x="17681" y="394058"/>
                  </a:lnTo>
                  <a:lnTo>
                    <a:pt x="11992" y="345109"/>
                  </a:lnTo>
                  <a:lnTo>
                    <a:pt x="7396" y="296036"/>
                  </a:lnTo>
                  <a:lnTo>
                    <a:pt x="3896" y="246856"/>
                  </a:lnTo>
                  <a:lnTo>
                    <a:pt x="1495" y="197588"/>
                  </a:lnTo>
                  <a:lnTo>
                    <a:pt x="195" y="148251"/>
                  </a:lnTo>
                  <a:lnTo>
                    <a:pt x="0" y="98861"/>
                  </a:lnTo>
                  <a:lnTo>
                    <a:pt x="911" y="49438"/>
                  </a:lnTo>
                  <a:lnTo>
                    <a:pt x="2933" y="0"/>
                  </a:lnTo>
                  <a:lnTo>
                    <a:pt x="2209050" y="114300"/>
                  </a:lnTo>
                  <a:lnTo>
                    <a:pt x="117614" y="826008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692904" y="989964"/>
              <a:ext cx="2206625" cy="2209165"/>
            </a:xfrm>
            <a:custGeom>
              <a:avLst/>
              <a:gdLst/>
              <a:ahLst/>
              <a:cxnLst/>
              <a:rect l="l" t="t" r="r" b="b"/>
              <a:pathLst>
                <a:path w="2206625" h="2209165">
                  <a:moveTo>
                    <a:pt x="2206117" y="0"/>
                  </a:moveTo>
                  <a:lnTo>
                    <a:pt x="2157920" y="516"/>
                  </a:lnTo>
                  <a:lnTo>
                    <a:pt x="2109967" y="2059"/>
                  </a:lnTo>
                  <a:lnTo>
                    <a:pt x="2062267" y="4618"/>
                  </a:lnTo>
                  <a:lnTo>
                    <a:pt x="2014832" y="8183"/>
                  </a:lnTo>
                  <a:lnTo>
                    <a:pt x="1967672" y="12744"/>
                  </a:lnTo>
                  <a:lnTo>
                    <a:pt x="1920798" y="18289"/>
                  </a:lnTo>
                  <a:lnTo>
                    <a:pt x="1874221" y="24810"/>
                  </a:lnTo>
                  <a:lnTo>
                    <a:pt x="1827952" y="32295"/>
                  </a:lnTo>
                  <a:lnTo>
                    <a:pt x="1782001" y="40735"/>
                  </a:lnTo>
                  <a:lnTo>
                    <a:pt x="1736380" y="50118"/>
                  </a:lnTo>
                  <a:lnTo>
                    <a:pt x="1691100" y="60436"/>
                  </a:lnTo>
                  <a:lnTo>
                    <a:pt x="1646170" y="71676"/>
                  </a:lnTo>
                  <a:lnTo>
                    <a:pt x="1601603" y="83830"/>
                  </a:lnTo>
                  <a:lnTo>
                    <a:pt x="1557408" y="96887"/>
                  </a:lnTo>
                  <a:lnTo>
                    <a:pt x="1513597" y="110837"/>
                  </a:lnTo>
                  <a:lnTo>
                    <a:pt x="1470181" y="125668"/>
                  </a:lnTo>
                  <a:lnTo>
                    <a:pt x="1427170" y="141372"/>
                  </a:lnTo>
                  <a:lnTo>
                    <a:pt x="1384575" y="157937"/>
                  </a:lnTo>
                  <a:lnTo>
                    <a:pt x="1342407" y="175354"/>
                  </a:lnTo>
                  <a:lnTo>
                    <a:pt x="1300677" y="193612"/>
                  </a:lnTo>
                  <a:lnTo>
                    <a:pt x="1259396" y="212701"/>
                  </a:lnTo>
                  <a:lnTo>
                    <a:pt x="1218575" y="232610"/>
                  </a:lnTo>
                  <a:lnTo>
                    <a:pt x="1178224" y="253330"/>
                  </a:lnTo>
                  <a:lnTo>
                    <a:pt x="1138354" y="274849"/>
                  </a:lnTo>
                  <a:lnTo>
                    <a:pt x="1098976" y="297158"/>
                  </a:lnTo>
                  <a:lnTo>
                    <a:pt x="1060101" y="320247"/>
                  </a:lnTo>
                  <a:lnTo>
                    <a:pt x="1021740" y="344104"/>
                  </a:lnTo>
                  <a:lnTo>
                    <a:pt x="983903" y="368720"/>
                  </a:lnTo>
                  <a:lnTo>
                    <a:pt x="946602" y="394085"/>
                  </a:lnTo>
                  <a:lnTo>
                    <a:pt x="909847" y="420188"/>
                  </a:lnTo>
                  <a:lnTo>
                    <a:pt x="873650" y="447019"/>
                  </a:lnTo>
                  <a:lnTo>
                    <a:pt x="838020" y="474567"/>
                  </a:lnTo>
                  <a:lnTo>
                    <a:pt x="802969" y="502823"/>
                  </a:lnTo>
                  <a:lnTo>
                    <a:pt x="768508" y="531775"/>
                  </a:lnTo>
                  <a:lnTo>
                    <a:pt x="734647" y="561415"/>
                  </a:lnTo>
                  <a:lnTo>
                    <a:pt x="701398" y="591731"/>
                  </a:lnTo>
                  <a:lnTo>
                    <a:pt x="668771" y="622712"/>
                  </a:lnTo>
                  <a:lnTo>
                    <a:pt x="636776" y="654350"/>
                  </a:lnTo>
                  <a:lnTo>
                    <a:pt x="605426" y="686633"/>
                  </a:lnTo>
                  <a:lnTo>
                    <a:pt x="574730" y="719552"/>
                  </a:lnTo>
                  <a:lnTo>
                    <a:pt x="544700" y="753095"/>
                  </a:lnTo>
                  <a:lnTo>
                    <a:pt x="515346" y="787254"/>
                  </a:lnTo>
                  <a:lnTo>
                    <a:pt x="486680" y="822016"/>
                  </a:lnTo>
                  <a:lnTo>
                    <a:pt x="458711" y="857373"/>
                  </a:lnTo>
                  <a:lnTo>
                    <a:pt x="431452" y="893313"/>
                  </a:lnTo>
                  <a:lnTo>
                    <a:pt x="404912" y="929827"/>
                  </a:lnTo>
                  <a:lnTo>
                    <a:pt x="379102" y="966904"/>
                  </a:lnTo>
                  <a:lnTo>
                    <a:pt x="354034" y="1004534"/>
                  </a:lnTo>
                  <a:lnTo>
                    <a:pt x="329719" y="1042706"/>
                  </a:lnTo>
                  <a:lnTo>
                    <a:pt x="306166" y="1081411"/>
                  </a:lnTo>
                  <a:lnTo>
                    <a:pt x="283387" y="1120638"/>
                  </a:lnTo>
                  <a:lnTo>
                    <a:pt x="261393" y="1160377"/>
                  </a:lnTo>
                  <a:lnTo>
                    <a:pt x="240195" y="1200616"/>
                  </a:lnTo>
                  <a:lnTo>
                    <a:pt x="219803" y="1241348"/>
                  </a:lnTo>
                  <a:lnTo>
                    <a:pt x="200229" y="1282560"/>
                  </a:lnTo>
                  <a:lnTo>
                    <a:pt x="181482" y="1324242"/>
                  </a:lnTo>
                  <a:lnTo>
                    <a:pt x="163575" y="1366385"/>
                  </a:lnTo>
                  <a:lnTo>
                    <a:pt x="146517" y="1408978"/>
                  </a:lnTo>
                  <a:lnTo>
                    <a:pt x="130320" y="1452010"/>
                  </a:lnTo>
                  <a:lnTo>
                    <a:pt x="114994" y="1495472"/>
                  </a:lnTo>
                  <a:lnTo>
                    <a:pt x="100551" y="1539353"/>
                  </a:lnTo>
                  <a:lnTo>
                    <a:pt x="87001" y="1583642"/>
                  </a:lnTo>
                  <a:lnTo>
                    <a:pt x="74355" y="1628330"/>
                  </a:lnTo>
                  <a:lnTo>
                    <a:pt x="62624" y="1673407"/>
                  </a:lnTo>
                  <a:lnTo>
                    <a:pt x="51818" y="1718861"/>
                  </a:lnTo>
                  <a:lnTo>
                    <a:pt x="41949" y="1764683"/>
                  </a:lnTo>
                  <a:lnTo>
                    <a:pt x="33028" y="1810862"/>
                  </a:lnTo>
                  <a:lnTo>
                    <a:pt x="25064" y="1857388"/>
                  </a:lnTo>
                  <a:lnTo>
                    <a:pt x="18070" y="1904251"/>
                  </a:lnTo>
                  <a:lnTo>
                    <a:pt x="12055" y="1951441"/>
                  </a:lnTo>
                  <a:lnTo>
                    <a:pt x="7032" y="1998946"/>
                  </a:lnTo>
                  <a:lnTo>
                    <a:pt x="3009" y="2046758"/>
                  </a:lnTo>
                  <a:lnTo>
                    <a:pt x="0" y="2094864"/>
                  </a:lnTo>
                  <a:lnTo>
                    <a:pt x="2206117" y="2209165"/>
                  </a:lnTo>
                  <a:lnTo>
                    <a:pt x="2206117" y="0"/>
                  </a:lnTo>
                  <a:close/>
                </a:path>
              </a:pathLst>
            </a:custGeom>
            <a:solidFill>
              <a:srgbClr val="4AAC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692904" y="989964"/>
              <a:ext cx="2206625" cy="2209165"/>
            </a:xfrm>
            <a:custGeom>
              <a:avLst/>
              <a:gdLst/>
              <a:ahLst/>
              <a:cxnLst/>
              <a:rect l="l" t="t" r="r" b="b"/>
              <a:pathLst>
                <a:path w="2206625" h="2209165">
                  <a:moveTo>
                    <a:pt x="0" y="2094864"/>
                  </a:moveTo>
                  <a:lnTo>
                    <a:pt x="3009" y="2046758"/>
                  </a:lnTo>
                  <a:lnTo>
                    <a:pt x="7032" y="1998946"/>
                  </a:lnTo>
                  <a:lnTo>
                    <a:pt x="12055" y="1951441"/>
                  </a:lnTo>
                  <a:lnTo>
                    <a:pt x="18070" y="1904251"/>
                  </a:lnTo>
                  <a:lnTo>
                    <a:pt x="25064" y="1857388"/>
                  </a:lnTo>
                  <a:lnTo>
                    <a:pt x="33028" y="1810862"/>
                  </a:lnTo>
                  <a:lnTo>
                    <a:pt x="41949" y="1764683"/>
                  </a:lnTo>
                  <a:lnTo>
                    <a:pt x="51818" y="1718861"/>
                  </a:lnTo>
                  <a:lnTo>
                    <a:pt x="62624" y="1673407"/>
                  </a:lnTo>
                  <a:lnTo>
                    <a:pt x="74355" y="1628330"/>
                  </a:lnTo>
                  <a:lnTo>
                    <a:pt x="87001" y="1583642"/>
                  </a:lnTo>
                  <a:lnTo>
                    <a:pt x="100551" y="1539353"/>
                  </a:lnTo>
                  <a:lnTo>
                    <a:pt x="114994" y="1495472"/>
                  </a:lnTo>
                  <a:lnTo>
                    <a:pt x="130320" y="1452010"/>
                  </a:lnTo>
                  <a:lnTo>
                    <a:pt x="146517" y="1408978"/>
                  </a:lnTo>
                  <a:lnTo>
                    <a:pt x="163575" y="1366385"/>
                  </a:lnTo>
                  <a:lnTo>
                    <a:pt x="181482" y="1324242"/>
                  </a:lnTo>
                  <a:lnTo>
                    <a:pt x="200229" y="1282560"/>
                  </a:lnTo>
                  <a:lnTo>
                    <a:pt x="219803" y="1241348"/>
                  </a:lnTo>
                  <a:lnTo>
                    <a:pt x="240195" y="1200616"/>
                  </a:lnTo>
                  <a:lnTo>
                    <a:pt x="261393" y="1160377"/>
                  </a:lnTo>
                  <a:lnTo>
                    <a:pt x="283387" y="1120638"/>
                  </a:lnTo>
                  <a:lnTo>
                    <a:pt x="306166" y="1081411"/>
                  </a:lnTo>
                  <a:lnTo>
                    <a:pt x="329719" y="1042706"/>
                  </a:lnTo>
                  <a:lnTo>
                    <a:pt x="354034" y="1004534"/>
                  </a:lnTo>
                  <a:lnTo>
                    <a:pt x="379102" y="966904"/>
                  </a:lnTo>
                  <a:lnTo>
                    <a:pt x="404912" y="929827"/>
                  </a:lnTo>
                  <a:lnTo>
                    <a:pt x="431452" y="893313"/>
                  </a:lnTo>
                  <a:lnTo>
                    <a:pt x="458711" y="857373"/>
                  </a:lnTo>
                  <a:lnTo>
                    <a:pt x="486680" y="822016"/>
                  </a:lnTo>
                  <a:lnTo>
                    <a:pt x="515346" y="787254"/>
                  </a:lnTo>
                  <a:lnTo>
                    <a:pt x="544700" y="753095"/>
                  </a:lnTo>
                  <a:lnTo>
                    <a:pt x="574730" y="719552"/>
                  </a:lnTo>
                  <a:lnTo>
                    <a:pt x="605426" y="686633"/>
                  </a:lnTo>
                  <a:lnTo>
                    <a:pt x="636776" y="654350"/>
                  </a:lnTo>
                  <a:lnTo>
                    <a:pt x="668771" y="622712"/>
                  </a:lnTo>
                  <a:lnTo>
                    <a:pt x="701398" y="591731"/>
                  </a:lnTo>
                  <a:lnTo>
                    <a:pt x="734647" y="561415"/>
                  </a:lnTo>
                  <a:lnTo>
                    <a:pt x="768508" y="531775"/>
                  </a:lnTo>
                  <a:lnTo>
                    <a:pt x="802969" y="502823"/>
                  </a:lnTo>
                  <a:lnTo>
                    <a:pt x="838020" y="474567"/>
                  </a:lnTo>
                  <a:lnTo>
                    <a:pt x="873650" y="447019"/>
                  </a:lnTo>
                  <a:lnTo>
                    <a:pt x="909847" y="420188"/>
                  </a:lnTo>
                  <a:lnTo>
                    <a:pt x="946602" y="394085"/>
                  </a:lnTo>
                  <a:lnTo>
                    <a:pt x="983903" y="368720"/>
                  </a:lnTo>
                  <a:lnTo>
                    <a:pt x="1021740" y="344104"/>
                  </a:lnTo>
                  <a:lnTo>
                    <a:pt x="1060101" y="320247"/>
                  </a:lnTo>
                  <a:lnTo>
                    <a:pt x="1098976" y="297158"/>
                  </a:lnTo>
                  <a:lnTo>
                    <a:pt x="1138354" y="274849"/>
                  </a:lnTo>
                  <a:lnTo>
                    <a:pt x="1178224" y="253330"/>
                  </a:lnTo>
                  <a:lnTo>
                    <a:pt x="1218575" y="232610"/>
                  </a:lnTo>
                  <a:lnTo>
                    <a:pt x="1259396" y="212701"/>
                  </a:lnTo>
                  <a:lnTo>
                    <a:pt x="1300677" y="193612"/>
                  </a:lnTo>
                  <a:lnTo>
                    <a:pt x="1342407" y="175354"/>
                  </a:lnTo>
                  <a:lnTo>
                    <a:pt x="1384575" y="157937"/>
                  </a:lnTo>
                  <a:lnTo>
                    <a:pt x="1427170" y="141372"/>
                  </a:lnTo>
                  <a:lnTo>
                    <a:pt x="1470181" y="125668"/>
                  </a:lnTo>
                  <a:lnTo>
                    <a:pt x="1513597" y="110837"/>
                  </a:lnTo>
                  <a:lnTo>
                    <a:pt x="1557408" y="96887"/>
                  </a:lnTo>
                  <a:lnTo>
                    <a:pt x="1601603" y="83830"/>
                  </a:lnTo>
                  <a:lnTo>
                    <a:pt x="1646170" y="71676"/>
                  </a:lnTo>
                  <a:lnTo>
                    <a:pt x="1691100" y="60436"/>
                  </a:lnTo>
                  <a:lnTo>
                    <a:pt x="1736380" y="50118"/>
                  </a:lnTo>
                  <a:lnTo>
                    <a:pt x="1782001" y="40735"/>
                  </a:lnTo>
                  <a:lnTo>
                    <a:pt x="1827952" y="32295"/>
                  </a:lnTo>
                  <a:lnTo>
                    <a:pt x="1874221" y="24810"/>
                  </a:lnTo>
                  <a:lnTo>
                    <a:pt x="1920798" y="18289"/>
                  </a:lnTo>
                  <a:lnTo>
                    <a:pt x="1967672" y="12744"/>
                  </a:lnTo>
                  <a:lnTo>
                    <a:pt x="2014832" y="8183"/>
                  </a:lnTo>
                  <a:lnTo>
                    <a:pt x="2062267" y="4618"/>
                  </a:lnTo>
                  <a:lnTo>
                    <a:pt x="2109967" y="2059"/>
                  </a:lnTo>
                  <a:lnTo>
                    <a:pt x="2157920" y="516"/>
                  </a:lnTo>
                  <a:lnTo>
                    <a:pt x="2206117" y="0"/>
                  </a:lnTo>
                  <a:lnTo>
                    <a:pt x="2206117" y="2209165"/>
                  </a:lnTo>
                  <a:lnTo>
                    <a:pt x="0" y="2094864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7322184" y="3018472"/>
            <a:ext cx="103886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 MT"/>
                <a:cs typeface="Arial MT"/>
              </a:rPr>
              <a:t>Education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059045" y="1861248"/>
            <a:ext cx="1374775" cy="85344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 indent="-2540" algn="ctr">
              <a:lnSpc>
                <a:spcPct val="100899"/>
              </a:lnSpc>
              <a:spcBef>
                <a:spcPts val="80"/>
              </a:spcBef>
            </a:pPr>
            <a:r>
              <a:rPr sz="1800" spc="-10" dirty="0">
                <a:latin typeface="Arial MT"/>
                <a:cs typeface="Arial MT"/>
              </a:rPr>
              <a:t>Global Development Institute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816728" y="3200717"/>
            <a:ext cx="124841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 MT"/>
                <a:cs typeface="Arial MT"/>
              </a:rPr>
              <a:t>Architecture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055234" y="3919537"/>
            <a:ext cx="9150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 MT"/>
                <a:cs typeface="Arial MT"/>
              </a:rPr>
              <a:t>Planning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776214" y="4638357"/>
            <a:ext cx="116141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 MT"/>
                <a:cs typeface="Arial MT"/>
              </a:rPr>
              <a:t>Geography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85787" y="3729101"/>
            <a:ext cx="3448050" cy="1619250"/>
          </a:xfrm>
          <a:prstGeom prst="rect">
            <a:avLst/>
          </a:prstGeom>
          <a:solidFill>
            <a:srgbClr val="6F2F9F"/>
          </a:solidFill>
          <a:ln w="9525">
            <a:solidFill>
              <a:srgbClr val="6F2F9F"/>
            </a:solidFill>
          </a:ln>
        </p:spPr>
        <p:txBody>
          <a:bodyPr vert="horz" wrap="square" lIns="0" tIns="15240" rIns="0" bIns="0" rtlCol="0">
            <a:spAutoFit/>
          </a:bodyPr>
          <a:lstStyle/>
          <a:p>
            <a:pPr marL="140335" marR="142875" algn="ctr">
              <a:lnSpc>
                <a:spcPts val="3979"/>
              </a:lnSpc>
              <a:spcBef>
                <a:spcPts val="120"/>
              </a:spcBef>
            </a:pPr>
            <a:r>
              <a:rPr sz="3300" spc="-505" dirty="0">
                <a:solidFill>
                  <a:srgbClr val="FFFF00"/>
                </a:solidFill>
                <a:latin typeface="Trebuchet MS"/>
                <a:cs typeface="Trebuchet MS"/>
              </a:rPr>
              <a:t>School</a:t>
            </a:r>
            <a:r>
              <a:rPr sz="3300" spc="-165" dirty="0">
                <a:solidFill>
                  <a:srgbClr val="FFFF00"/>
                </a:solidFill>
                <a:latin typeface="Trebuchet MS"/>
                <a:cs typeface="Trebuchet MS"/>
              </a:rPr>
              <a:t> </a:t>
            </a:r>
            <a:r>
              <a:rPr sz="3300" spc="-565" dirty="0">
                <a:solidFill>
                  <a:srgbClr val="FFFF00"/>
                </a:solidFill>
                <a:latin typeface="Trebuchet MS"/>
                <a:cs typeface="Trebuchet MS"/>
              </a:rPr>
              <a:t>of</a:t>
            </a:r>
            <a:r>
              <a:rPr sz="3300" spc="-125" dirty="0">
                <a:solidFill>
                  <a:srgbClr val="FFFF00"/>
                </a:solidFill>
                <a:latin typeface="Trebuchet MS"/>
                <a:cs typeface="Trebuchet MS"/>
              </a:rPr>
              <a:t> </a:t>
            </a:r>
            <a:r>
              <a:rPr sz="3300" spc="-455" dirty="0">
                <a:solidFill>
                  <a:srgbClr val="FFFF00"/>
                </a:solidFill>
                <a:latin typeface="Trebuchet MS"/>
                <a:cs typeface="Trebuchet MS"/>
              </a:rPr>
              <a:t>Environment, </a:t>
            </a:r>
            <a:r>
              <a:rPr sz="3300" spc="-425" dirty="0">
                <a:solidFill>
                  <a:srgbClr val="FFFF00"/>
                </a:solidFill>
                <a:latin typeface="Trebuchet MS"/>
                <a:cs typeface="Trebuchet MS"/>
              </a:rPr>
              <a:t>Education</a:t>
            </a:r>
            <a:r>
              <a:rPr sz="3300" spc="-140" dirty="0">
                <a:solidFill>
                  <a:srgbClr val="FFFF00"/>
                </a:solidFill>
                <a:latin typeface="Trebuchet MS"/>
                <a:cs typeface="Trebuchet MS"/>
              </a:rPr>
              <a:t> </a:t>
            </a:r>
            <a:r>
              <a:rPr sz="3300" spc="-425" dirty="0">
                <a:solidFill>
                  <a:srgbClr val="FFFF00"/>
                </a:solidFill>
                <a:latin typeface="Trebuchet MS"/>
                <a:cs typeface="Trebuchet MS"/>
              </a:rPr>
              <a:t>&amp; </a:t>
            </a:r>
            <a:r>
              <a:rPr sz="3300" spc="-635" dirty="0">
                <a:solidFill>
                  <a:srgbClr val="FFFF00"/>
                </a:solidFill>
                <a:latin typeface="Trebuchet MS"/>
                <a:cs typeface="Trebuchet MS"/>
              </a:rPr>
              <a:t>Development</a:t>
            </a:r>
            <a:endParaRPr sz="3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3197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00000"/>
                </a:solidFill>
              </a:rPr>
              <a:t>Who</a:t>
            </a:r>
            <a:r>
              <a:rPr sz="2400" spc="-50" dirty="0">
                <a:solidFill>
                  <a:srgbClr val="000000"/>
                </a:solidFill>
              </a:rPr>
              <a:t> </a:t>
            </a:r>
            <a:r>
              <a:rPr sz="2400" dirty="0">
                <a:solidFill>
                  <a:srgbClr val="000000"/>
                </a:solidFill>
              </a:rPr>
              <a:t>are</a:t>
            </a:r>
            <a:r>
              <a:rPr sz="2400" spc="5" dirty="0">
                <a:solidFill>
                  <a:srgbClr val="000000"/>
                </a:solidFill>
              </a:rPr>
              <a:t> </a:t>
            </a:r>
            <a:r>
              <a:rPr sz="2400" dirty="0">
                <a:solidFill>
                  <a:srgbClr val="000000"/>
                </a:solidFill>
              </a:rPr>
              <a:t>SEED</a:t>
            </a:r>
            <a:r>
              <a:rPr sz="2400" spc="-90" dirty="0">
                <a:solidFill>
                  <a:srgbClr val="000000"/>
                </a:solidFill>
              </a:rPr>
              <a:t> </a:t>
            </a:r>
            <a:r>
              <a:rPr sz="2400" spc="-20" dirty="0">
                <a:solidFill>
                  <a:srgbClr val="000000"/>
                </a:solidFill>
              </a:rPr>
              <a:t>PGR?</a:t>
            </a:r>
            <a:endParaRPr sz="2400" dirty="0"/>
          </a:p>
        </p:txBody>
      </p:sp>
      <p:grpSp>
        <p:nvGrpSpPr>
          <p:cNvPr id="3" name="object 3"/>
          <p:cNvGrpSpPr/>
          <p:nvPr/>
        </p:nvGrpSpPr>
        <p:grpSpPr>
          <a:xfrm>
            <a:off x="2808285" y="2459735"/>
            <a:ext cx="3345179" cy="3344545"/>
            <a:chOff x="2808285" y="2459735"/>
            <a:chExt cx="3345179" cy="3344545"/>
          </a:xfrm>
        </p:grpSpPr>
        <p:sp>
          <p:nvSpPr>
            <p:cNvPr id="4" name="object 4"/>
            <p:cNvSpPr/>
            <p:nvPr/>
          </p:nvSpPr>
          <p:spPr>
            <a:xfrm>
              <a:off x="3835780" y="2469260"/>
              <a:ext cx="2308225" cy="3325495"/>
            </a:xfrm>
            <a:custGeom>
              <a:avLst/>
              <a:gdLst/>
              <a:ahLst/>
              <a:cxnLst/>
              <a:rect l="l" t="t" r="r" b="b"/>
              <a:pathLst>
                <a:path w="2308225" h="3325495">
                  <a:moveTo>
                    <a:pt x="645160" y="0"/>
                  </a:moveTo>
                  <a:lnTo>
                    <a:pt x="645160" y="1662811"/>
                  </a:lnTo>
                  <a:lnTo>
                    <a:pt x="0" y="3195192"/>
                  </a:lnTo>
                  <a:lnTo>
                    <a:pt x="47389" y="3214293"/>
                  </a:lnTo>
                  <a:lnTo>
                    <a:pt x="95279" y="3231906"/>
                  </a:lnTo>
                  <a:lnTo>
                    <a:pt x="143637" y="3248025"/>
                  </a:lnTo>
                  <a:lnTo>
                    <a:pt x="192425" y="3262643"/>
                  </a:lnTo>
                  <a:lnTo>
                    <a:pt x="241610" y="3275753"/>
                  </a:lnTo>
                  <a:lnTo>
                    <a:pt x="291157" y="3287346"/>
                  </a:lnTo>
                  <a:lnTo>
                    <a:pt x="341030" y="3297418"/>
                  </a:lnTo>
                  <a:lnTo>
                    <a:pt x="391194" y="3305959"/>
                  </a:lnTo>
                  <a:lnTo>
                    <a:pt x="441615" y="3312964"/>
                  </a:lnTo>
                  <a:lnTo>
                    <a:pt x="492257" y="3318424"/>
                  </a:lnTo>
                  <a:lnTo>
                    <a:pt x="543085" y="3322333"/>
                  </a:lnTo>
                  <a:lnTo>
                    <a:pt x="594064" y="3324684"/>
                  </a:lnTo>
                  <a:lnTo>
                    <a:pt x="645160" y="3325469"/>
                  </a:lnTo>
                  <a:lnTo>
                    <a:pt x="693323" y="3324785"/>
                  </a:lnTo>
                  <a:lnTo>
                    <a:pt x="741147" y="3322744"/>
                  </a:lnTo>
                  <a:lnTo>
                    <a:pt x="788613" y="3319366"/>
                  </a:lnTo>
                  <a:lnTo>
                    <a:pt x="835703" y="3314668"/>
                  </a:lnTo>
                  <a:lnTo>
                    <a:pt x="882398" y="3308669"/>
                  </a:lnTo>
                  <a:lnTo>
                    <a:pt x="928680" y="3301389"/>
                  </a:lnTo>
                  <a:lnTo>
                    <a:pt x="974530" y="3292844"/>
                  </a:lnTo>
                  <a:lnTo>
                    <a:pt x="1019929" y="3283054"/>
                  </a:lnTo>
                  <a:lnTo>
                    <a:pt x="1064860" y="3272037"/>
                  </a:lnTo>
                  <a:lnTo>
                    <a:pt x="1109304" y="3259811"/>
                  </a:lnTo>
                  <a:lnTo>
                    <a:pt x="1153242" y="3246396"/>
                  </a:lnTo>
                  <a:lnTo>
                    <a:pt x="1196656" y="3231809"/>
                  </a:lnTo>
                  <a:lnTo>
                    <a:pt x="1239526" y="3216070"/>
                  </a:lnTo>
                  <a:lnTo>
                    <a:pt x="1281836" y="3199196"/>
                  </a:lnTo>
                  <a:lnTo>
                    <a:pt x="1323566" y="3181206"/>
                  </a:lnTo>
                  <a:lnTo>
                    <a:pt x="1364698" y="3162118"/>
                  </a:lnTo>
                  <a:lnTo>
                    <a:pt x="1405213" y="3141952"/>
                  </a:lnTo>
                  <a:lnTo>
                    <a:pt x="1445093" y="3120725"/>
                  </a:lnTo>
                  <a:lnTo>
                    <a:pt x="1484319" y="3098456"/>
                  </a:lnTo>
                  <a:lnTo>
                    <a:pt x="1522873" y="3075164"/>
                  </a:lnTo>
                  <a:lnTo>
                    <a:pt x="1560736" y="3050867"/>
                  </a:lnTo>
                  <a:lnTo>
                    <a:pt x="1597891" y="3025583"/>
                  </a:lnTo>
                  <a:lnTo>
                    <a:pt x="1634317" y="2999331"/>
                  </a:lnTo>
                  <a:lnTo>
                    <a:pt x="1669998" y="2972129"/>
                  </a:lnTo>
                  <a:lnTo>
                    <a:pt x="1704913" y="2943997"/>
                  </a:lnTo>
                  <a:lnTo>
                    <a:pt x="1739046" y="2914952"/>
                  </a:lnTo>
                  <a:lnTo>
                    <a:pt x="1772377" y="2885013"/>
                  </a:lnTo>
                  <a:lnTo>
                    <a:pt x="1804888" y="2854198"/>
                  </a:lnTo>
                  <a:lnTo>
                    <a:pt x="1836560" y="2822527"/>
                  </a:lnTo>
                  <a:lnTo>
                    <a:pt x="1867376" y="2790016"/>
                  </a:lnTo>
                  <a:lnTo>
                    <a:pt x="1897315" y="2756686"/>
                  </a:lnTo>
                  <a:lnTo>
                    <a:pt x="1926361" y="2722554"/>
                  </a:lnTo>
                  <a:lnTo>
                    <a:pt x="1954494" y="2687639"/>
                  </a:lnTo>
                  <a:lnTo>
                    <a:pt x="1981696" y="2651959"/>
                  </a:lnTo>
                  <a:lnTo>
                    <a:pt x="2007949" y="2615533"/>
                  </a:lnTo>
                  <a:lnTo>
                    <a:pt x="2033233" y="2578380"/>
                  </a:lnTo>
                  <a:lnTo>
                    <a:pt x="2057531" y="2540517"/>
                  </a:lnTo>
                  <a:lnTo>
                    <a:pt x="2080824" y="2501963"/>
                  </a:lnTo>
                  <a:lnTo>
                    <a:pt x="2103093" y="2462738"/>
                  </a:lnTo>
                  <a:lnTo>
                    <a:pt x="2124321" y="2422859"/>
                  </a:lnTo>
                  <a:lnTo>
                    <a:pt x="2144488" y="2382344"/>
                  </a:lnTo>
                  <a:lnTo>
                    <a:pt x="2163576" y="2341213"/>
                  </a:lnTo>
                  <a:lnTo>
                    <a:pt x="2181566" y="2299483"/>
                  </a:lnTo>
                  <a:lnTo>
                    <a:pt x="2198441" y="2257174"/>
                  </a:lnTo>
                  <a:lnTo>
                    <a:pt x="2214181" y="2214304"/>
                  </a:lnTo>
                  <a:lnTo>
                    <a:pt x="2228768" y="2170890"/>
                  </a:lnTo>
                  <a:lnTo>
                    <a:pt x="2242184" y="2126953"/>
                  </a:lnTo>
                  <a:lnTo>
                    <a:pt x="2254409" y="2082510"/>
                  </a:lnTo>
                  <a:lnTo>
                    <a:pt x="2265427" y="2037579"/>
                  </a:lnTo>
                  <a:lnTo>
                    <a:pt x="2275217" y="1992180"/>
                  </a:lnTo>
                  <a:lnTo>
                    <a:pt x="2283762" y="1946330"/>
                  </a:lnTo>
                  <a:lnTo>
                    <a:pt x="2291043" y="1900048"/>
                  </a:lnTo>
                  <a:lnTo>
                    <a:pt x="2297042" y="1853354"/>
                  </a:lnTo>
                  <a:lnTo>
                    <a:pt x="2301740" y="1806264"/>
                  </a:lnTo>
                  <a:lnTo>
                    <a:pt x="2305118" y="1758798"/>
                  </a:lnTo>
                  <a:lnTo>
                    <a:pt x="2307159" y="1710974"/>
                  </a:lnTo>
                  <a:lnTo>
                    <a:pt x="2307844" y="1662811"/>
                  </a:lnTo>
                  <a:lnTo>
                    <a:pt x="2307159" y="1614641"/>
                  </a:lnTo>
                  <a:lnTo>
                    <a:pt x="2305118" y="1566810"/>
                  </a:lnTo>
                  <a:lnTo>
                    <a:pt x="2301740" y="1519338"/>
                  </a:lnTo>
                  <a:lnTo>
                    <a:pt x="2297042" y="1472242"/>
                  </a:lnTo>
                  <a:lnTo>
                    <a:pt x="2291043" y="1425541"/>
                  </a:lnTo>
                  <a:lnTo>
                    <a:pt x="2283762" y="1379254"/>
                  </a:lnTo>
                  <a:lnTo>
                    <a:pt x="2275217" y="1333399"/>
                  </a:lnTo>
                  <a:lnTo>
                    <a:pt x="2265427" y="1287994"/>
                  </a:lnTo>
                  <a:lnTo>
                    <a:pt x="2254409" y="1243059"/>
                  </a:lnTo>
                  <a:lnTo>
                    <a:pt x="2242184" y="1198610"/>
                  </a:lnTo>
                  <a:lnTo>
                    <a:pt x="2228768" y="1154668"/>
                  </a:lnTo>
                  <a:lnTo>
                    <a:pt x="2214181" y="1111250"/>
                  </a:lnTo>
                  <a:lnTo>
                    <a:pt x="2198441" y="1068375"/>
                  </a:lnTo>
                  <a:lnTo>
                    <a:pt x="2181566" y="1026061"/>
                  </a:lnTo>
                  <a:lnTo>
                    <a:pt x="2163576" y="984328"/>
                  </a:lnTo>
                  <a:lnTo>
                    <a:pt x="2144488" y="943192"/>
                  </a:lnTo>
                  <a:lnTo>
                    <a:pt x="2124321" y="902674"/>
                  </a:lnTo>
                  <a:lnTo>
                    <a:pt x="2103093" y="862791"/>
                  </a:lnTo>
                  <a:lnTo>
                    <a:pt x="2080824" y="823562"/>
                  </a:lnTo>
                  <a:lnTo>
                    <a:pt x="2057531" y="785005"/>
                  </a:lnTo>
                  <a:lnTo>
                    <a:pt x="2033233" y="747139"/>
                  </a:lnTo>
                  <a:lnTo>
                    <a:pt x="2007949" y="709982"/>
                  </a:lnTo>
                  <a:lnTo>
                    <a:pt x="1981696" y="673553"/>
                  </a:lnTo>
                  <a:lnTo>
                    <a:pt x="1954494" y="637870"/>
                  </a:lnTo>
                  <a:lnTo>
                    <a:pt x="1926361" y="602952"/>
                  </a:lnTo>
                  <a:lnTo>
                    <a:pt x="1897315" y="568817"/>
                  </a:lnTo>
                  <a:lnTo>
                    <a:pt x="1867376" y="535484"/>
                  </a:lnTo>
                  <a:lnTo>
                    <a:pt x="1836560" y="502972"/>
                  </a:lnTo>
                  <a:lnTo>
                    <a:pt x="1804888" y="471298"/>
                  </a:lnTo>
                  <a:lnTo>
                    <a:pt x="1772377" y="440481"/>
                  </a:lnTo>
                  <a:lnTo>
                    <a:pt x="1739046" y="410540"/>
                  </a:lnTo>
                  <a:lnTo>
                    <a:pt x="1704913" y="381493"/>
                  </a:lnTo>
                  <a:lnTo>
                    <a:pt x="1669998" y="353358"/>
                  </a:lnTo>
                  <a:lnTo>
                    <a:pt x="1634317" y="326155"/>
                  </a:lnTo>
                  <a:lnTo>
                    <a:pt x="1597891" y="299902"/>
                  </a:lnTo>
                  <a:lnTo>
                    <a:pt x="1560736" y="274616"/>
                  </a:lnTo>
                  <a:lnTo>
                    <a:pt x="1522873" y="250317"/>
                  </a:lnTo>
                  <a:lnTo>
                    <a:pt x="1484319" y="227024"/>
                  </a:lnTo>
                  <a:lnTo>
                    <a:pt x="1445093" y="204754"/>
                  </a:lnTo>
                  <a:lnTo>
                    <a:pt x="1405213" y="183526"/>
                  </a:lnTo>
                  <a:lnTo>
                    <a:pt x="1364698" y="163358"/>
                  </a:lnTo>
                  <a:lnTo>
                    <a:pt x="1323566" y="144270"/>
                  </a:lnTo>
                  <a:lnTo>
                    <a:pt x="1281836" y="126279"/>
                  </a:lnTo>
                  <a:lnTo>
                    <a:pt x="1239526" y="109404"/>
                  </a:lnTo>
                  <a:lnTo>
                    <a:pt x="1196656" y="93663"/>
                  </a:lnTo>
                  <a:lnTo>
                    <a:pt x="1153242" y="79076"/>
                  </a:lnTo>
                  <a:lnTo>
                    <a:pt x="1109304" y="65660"/>
                  </a:lnTo>
                  <a:lnTo>
                    <a:pt x="1064860" y="53434"/>
                  </a:lnTo>
                  <a:lnTo>
                    <a:pt x="1019929" y="42417"/>
                  </a:lnTo>
                  <a:lnTo>
                    <a:pt x="974530" y="32626"/>
                  </a:lnTo>
                  <a:lnTo>
                    <a:pt x="928680" y="24081"/>
                  </a:lnTo>
                  <a:lnTo>
                    <a:pt x="882398" y="16800"/>
                  </a:lnTo>
                  <a:lnTo>
                    <a:pt x="835703" y="10801"/>
                  </a:lnTo>
                  <a:lnTo>
                    <a:pt x="788613" y="6103"/>
                  </a:lnTo>
                  <a:lnTo>
                    <a:pt x="741147" y="2725"/>
                  </a:lnTo>
                  <a:lnTo>
                    <a:pt x="693323" y="684"/>
                  </a:lnTo>
                  <a:lnTo>
                    <a:pt x="645160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835780" y="2469260"/>
              <a:ext cx="2308225" cy="3325495"/>
            </a:xfrm>
            <a:custGeom>
              <a:avLst/>
              <a:gdLst/>
              <a:ahLst/>
              <a:cxnLst/>
              <a:rect l="l" t="t" r="r" b="b"/>
              <a:pathLst>
                <a:path w="2308225" h="3325495">
                  <a:moveTo>
                    <a:pt x="645160" y="0"/>
                  </a:moveTo>
                  <a:lnTo>
                    <a:pt x="693323" y="684"/>
                  </a:lnTo>
                  <a:lnTo>
                    <a:pt x="741147" y="2725"/>
                  </a:lnTo>
                  <a:lnTo>
                    <a:pt x="788613" y="6103"/>
                  </a:lnTo>
                  <a:lnTo>
                    <a:pt x="835703" y="10801"/>
                  </a:lnTo>
                  <a:lnTo>
                    <a:pt x="882398" y="16800"/>
                  </a:lnTo>
                  <a:lnTo>
                    <a:pt x="928680" y="24081"/>
                  </a:lnTo>
                  <a:lnTo>
                    <a:pt x="974530" y="32626"/>
                  </a:lnTo>
                  <a:lnTo>
                    <a:pt x="1019929" y="42417"/>
                  </a:lnTo>
                  <a:lnTo>
                    <a:pt x="1064860" y="53434"/>
                  </a:lnTo>
                  <a:lnTo>
                    <a:pt x="1109304" y="65660"/>
                  </a:lnTo>
                  <a:lnTo>
                    <a:pt x="1153242" y="79076"/>
                  </a:lnTo>
                  <a:lnTo>
                    <a:pt x="1196656" y="93663"/>
                  </a:lnTo>
                  <a:lnTo>
                    <a:pt x="1239526" y="109404"/>
                  </a:lnTo>
                  <a:lnTo>
                    <a:pt x="1281836" y="126279"/>
                  </a:lnTo>
                  <a:lnTo>
                    <a:pt x="1323566" y="144270"/>
                  </a:lnTo>
                  <a:lnTo>
                    <a:pt x="1364698" y="163358"/>
                  </a:lnTo>
                  <a:lnTo>
                    <a:pt x="1405213" y="183526"/>
                  </a:lnTo>
                  <a:lnTo>
                    <a:pt x="1445093" y="204754"/>
                  </a:lnTo>
                  <a:lnTo>
                    <a:pt x="1484319" y="227024"/>
                  </a:lnTo>
                  <a:lnTo>
                    <a:pt x="1522873" y="250317"/>
                  </a:lnTo>
                  <a:lnTo>
                    <a:pt x="1560736" y="274616"/>
                  </a:lnTo>
                  <a:lnTo>
                    <a:pt x="1597891" y="299902"/>
                  </a:lnTo>
                  <a:lnTo>
                    <a:pt x="1634317" y="326155"/>
                  </a:lnTo>
                  <a:lnTo>
                    <a:pt x="1669998" y="353358"/>
                  </a:lnTo>
                  <a:lnTo>
                    <a:pt x="1704913" y="381493"/>
                  </a:lnTo>
                  <a:lnTo>
                    <a:pt x="1739046" y="410540"/>
                  </a:lnTo>
                  <a:lnTo>
                    <a:pt x="1772377" y="440481"/>
                  </a:lnTo>
                  <a:lnTo>
                    <a:pt x="1804888" y="471298"/>
                  </a:lnTo>
                  <a:lnTo>
                    <a:pt x="1836560" y="502972"/>
                  </a:lnTo>
                  <a:lnTo>
                    <a:pt x="1867376" y="535484"/>
                  </a:lnTo>
                  <a:lnTo>
                    <a:pt x="1897315" y="568817"/>
                  </a:lnTo>
                  <a:lnTo>
                    <a:pt x="1926361" y="602952"/>
                  </a:lnTo>
                  <a:lnTo>
                    <a:pt x="1954494" y="637870"/>
                  </a:lnTo>
                  <a:lnTo>
                    <a:pt x="1981696" y="673553"/>
                  </a:lnTo>
                  <a:lnTo>
                    <a:pt x="2007949" y="709982"/>
                  </a:lnTo>
                  <a:lnTo>
                    <a:pt x="2033233" y="747139"/>
                  </a:lnTo>
                  <a:lnTo>
                    <a:pt x="2057531" y="785005"/>
                  </a:lnTo>
                  <a:lnTo>
                    <a:pt x="2080824" y="823562"/>
                  </a:lnTo>
                  <a:lnTo>
                    <a:pt x="2103093" y="862791"/>
                  </a:lnTo>
                  <a:lnTo>
                    <a:pt x="2124321" y="902674"/>
                  </a:lnTo>
                  <a:lnTo>
                    <a:pt x="2144488" y="943192"/>
                  </a:lnTo>
                  <a:lnTo>
                    <a:pt x="2163576" y="984328"/>
                  </a:lnTo>
                  <a:lnTo>
                    <a:pt x="2181566" y="1026061"/>
                  </a:lnTo>
                  <a:lnTo>
                    <a:pt x="2198441" y="1068375"/>
                  </a:lnTo>
                  <a:lnTo>
                    <a:pt x="2214181" y="1111250"/>
                  </a:lnTo>
                  <a:lnTo>
                    <a:pt x="2228768" y="1154668"/>
                  </a:lnTo>
                  <a:lnTo>
                    <a:pt x="2242184" y="1198610"/>
                  </a:lnTo>
                  <a:lnTo>
                    <a:pt x="2254409" y="1243059"/>
                  </a:lnTo>
                  <a:lnTo>
                    <a:pt x="2265427" y="1287994"/>
                  </a:lnTo>
                  <a:lnTo>
                    <a:pt x="2275217" y="1333399"/>
                  </a:lnTo>
                  <a:lnTo>
                    <a:pt x="2283762" y="1379254"/>
                  </a:lnTo>
                  <a:lnTo>
                    <a:pt x="2291043" y="1425541"/>
                  </a:lnTo>
                  <a:lnTo>
                    <a:pt x="2297042" y="1472242"/>
                  </a:lnTo>
                  <a:lnTo>
                    <a:pt x="2301740" y="1519338"/>
                  </a:lnTo>
                  <a:lnTo>
                    <a:pt x="2305118" y="1566810"/>
                  </a:lnTo>
                  <a:lnTo>
                    <a:pt x="2307159" y="1614641"/>
                  </a:lnTo>
                  <a:lnTo>
                    <a:pt x="2307844" y="1662811"/>
                  </a:lnTo>
                  <a:lnTo>
                    <a:pt x="2307159" y="1710974"/>
                  </a:lnTo>
                  <a:lnTo>
                    <a:pt x="2305118" y="1758798"/>
                  </a:lnTo>
                  <a:lnTo>
                    <a:pt x="2301740" y="1806264"/>
                  </a:lnTo>
                  <a:lnTo>
                    <a:pt x="2297042" y="1853354"/>
                  </a:lnTo>
                  <a:lnTo>
                    <a:pt x="2291043" y="1900048"/>
                  </a:lnTo>
                  <a:lnTo>
                    <a:pt x="2283762" y="1946330"/>
                  </a:lnTo>
                  <a:lnTo>
                    <a:pt x="2275217" y="1992180"/>
                  </a:lnTo>
                  <a:lnTo>
                    <a:pt x="2265427" y="2037579"/>
                  </a:lnTo>
                  <a:lnTo>
                    <a:pt x="2254409" y="2082510"/>
                  </a:lnTo>
                  <a:lnTo>
                    <a:pt x="2242184" y="2126953"/>
                  </a:lnTo>
                  <a:lnTo>
                    <a:pt x="2228768" y="2170890"/>
                  </a:lnTo>
                  <a:lnTo>
                    <a:pt x="2214181" y="2214304"/>
                  </a:lnTo>
                  <a:lnTo>
                    <a:pt x="2198441" y="2257174"/>
                  </a:lnTo>
                  <a:lnTo>
                    <a:pt x="2181566" y="2299483"/>
                  </a:lnTo>
                  <a:lnTo>
                    <a:pt x="2163576" y="2341213"/>
                  </a:lnTo>
                  <a:lnTo>
                    <a:pt x="2144488" y="2382344"/>
                  </a:lnTo>
                  <a:lnTo>
                    <a:pt x="2124321" y="2422859"/>
                  </a:lnTo>
                  <a:lnTo>
                    <a:pt x="2103093" y="2462738"/>
                  </a:lnTo>
                  <a:lnTo>
                    <a:pt x="2080824" y="2501963"/>
                  </a:lnTo>
                  <a:lnTo>
                    <a:pt x="2057531" y="2540517"/>
                  </a:lnTo>
                  <a:lnTo>
                    <a:pt x="2033233" y="2578380"/>
                  </a:lnTo>
                  <a:lnTo>
                    <a:pt x="2007949" y="2615533"/>
                  </a:lnTo>
                  <a:lnTo>
                    <a:pt x="1981696" y="2651959"/>
                  </a:lnTo>
                  <a:lnTo>
                    <a:pt x="1954494" y="2687639"/>
                  </a:lnTo>
                  <a:lnTo>
                    <a:pt x="1926361" y="2722554"/>
                  </a:lnTo>
                  <a:lnTo>
                    <a:pt x="1897315" y="2756686"/>
                  </a:lnTo>
                  <a:lnTo>
                    <a:pt x="1867376" y="2790016"/>
                  </a:lnTo>
                  <a:lnTo>
                    <a:pt x="1836560" y="2822527"/>
                  </a:lnTo>
                  <a:lnTo>
                    <a:pt x="1804888" y="2854198"/>
                  </a:lnTo>
                  <a:lnTo>
                    <a:pt x="1772377" y="2885013"/>
                  </a:lnTo>
                  <a:lnTo>
                    <a:pt x="1739046" y="2914952"/>
                  </a:lnTo>
                  <a:lnTo>
                    <a:pt x="1704913" y="2943997"/>
                  </a:lnTo>
                  <a:lnTo>
                    <a:pt x="1669998" y="2972129"/>
                  </a:lnTo>
                  <a:lnTo>
                    <a:pt x="1634317" y="2999331"/>
                  </a:lnTo>
                  <a:lnTo>
                    <a:pt x="1597891" y="3025583"/>
                  </a:lnTo>
                  <a:lnTo>
                    <a:pt x="1560736" y="3050867"/>
                  </a:lnTo>
                  <a:lnTo>
                    <a:pt x="1522873" y="3075164"/>
                  </a:lnTo>
                  <a:lnTo>
                    <a:pt x="1484319" y="3098456"/>
                  </a:lnTo>
                  <a:lnTo>
                    <a:pt x="1445093" y="3120725"/>
                  </a:lnTo>
                  <a:lnTo>
                    <a:pt x="1405213" y="3141952"/>
                  </a:lnTo>
                  <a:lnTo>
                    <a:pt x="1364698" y="3162118"/>
                  </a:lnTo>
                  <a:lnTo>
                    <a:pt x="1323566" y="3181206"/>
                  </a:lnTo>
                  <a:lnTo>
                    <a:pt x="1281836" y="3199196"/>
                  </a:lnTo>
                  <a:lnTo>
                    <a:pt x="1239526" y="3216070"/>
                  </a:lnTo>
                  <a:lnTo>
                    <a:pt x="1196656" y="3231809"/>
                  </a:lnTo>
                  <a:lnTo>
                    <a:pt x="1153242" y="3246396"/>
                  </a:lnTo>
                  <a:lnTo>
                    <a:pt x="1109304" y="3259811"/>
                  </a:lnTo>
                  <a:lnTo>
                    <a:pt x="1064860" y="3272037"/>
                  </a:lnTo>
                  <a:lnTo>
                    <a:pt x="1019929" y="3283054"/>
                  </a:lnTo>
                  <a:lnTo>
                    <a:pt x="974530" y="3292844"/>
                  </a:lnTo>
                  <a:lnTo>
                    <a:pt x="928680" y="3301389"/>
                  </a:lnTo>
                  <a:lnTo>
                    <a:pt x="882398" y="3308669"/>
                  </a:lnTo>
                  <a:lnTo>
                    <a:pt x="835703" y="3314668"/>
                  </a:lnTo>
                  <a:lnTo>
                    <a:pt x="788613" y="3319366"/>
                  </a:lnTo>
                  <a:lnTo>
                    <a:pt x="741147" y="3322744"/>
                  </a:lnTo>
                  <a:lnTo>
                    <a:pt x="693323" y="3324785"/>
                  </a:lnTo>
                  <a:lnTo>
                    <a:pt x="645160" y="3325469"/>
                  </a:lnTo>
                  <a:lnTo>
                    <a:pt x="594064" y="3324684"/>
                  </a:lnTo>
                  <a:lnTo>
                    <a:pt x="543085" y="3322333"/>
                  </a:lnTo>
                  <a:lnTo>
                    <a:pt x="492257" y="3318424"/>
                  </a:lnTo>
                  <a:lnTo>
                    <a:pt x="441615" y="3312964"/>
                  </a:lnTo>
                  <a:lnTo>
                    <a:pt x="391194" y="3305959"/>
                  </a:lnTo>
                  <a:lnTo>
                    <a:pt x="341030" y="3297418"/>
                  </a:lnTo>
                  <a:lnTo>
                    <a:pt x="291157" y="3287346"/>
                  </a:lnTo>
                  <a:lnTo>
                    <a:pt x="241610" y="3275753"/>
                  </a:lnTo>
                  <a:lnTo>
                    <a:pt x="192425" y="3262643"/>
                  </a:lnTo>
                  <a:lnTo>
                    <a:pt x="143637" y="3248025"/>
                  </a:lnTo>
                  <a:lnTo>
                    <a:pt x="95279" y="3231906"/>
                  </a:lnTo>
                  <a:lnTo>
                    <a:pt x="47389" y="3214293"/>
                  </a:lnTo>
                  <a:lnTo>
                    <a:pt x="0" y="3195192"/>
                  </a:lnTo>
                  <a:lnTo>
                    <a:pt x="645160" y="1662811"/>
                  </a:lnTo>
                  <a:lnTo>
                    <a:pt x="645160" y="0"/>
                  </a:lnTo>
                  <a:close/>
                </a:path>
              </a:pathLst>
            </a:custGeom>
            <a:ln w="190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983356" y="4132071"/>
              <a:ext cx="1497965" cy="1532890"/>
            </a:xfrm>
            <a:custGeom>
              <a:avLst/>
              <a:gdLst/>
              <a:ahLst/>
              <a:cxnLst/>
              <a:rect l="l" t="t" r="r" b="b"/>
              <a:pathLst>
                <a:path w="1497964" h="1532889">
                  <a:moveTo>
                    <a:pt x="1497583" y="0"/>
                  </a:moveTo>
                  <a:lnTo>
                    <a:pt x="0" y="722376"/>
                  </a:lnTo>
                  <a:lnTo>
                    <a:pt x="22660" y="767565"/>
                  </a:lnTo>
                  <a:lnTo>
                    <a:pt x="46618" y="811932"/>
                  </a:lnTo>
                  <a:lnTo>
                    <a:pt x="71850" y="855453"/>
                  </a:lnTo>
                  <a:lnTo>
                    <a:pt x="98332" y="898105"/>
                  </a:lnTo>
                  <a:lnTo>
                    <a:pt x="126038" y="939863"/>
                  </a:lnTo>
                  <a:lnTo>
                    <a:pt x="154943" y="980705"/>
                  </a:lnTo>
                  <a:lnTo>
                    <a:pt x="185025" y="1020608"/>
                  </a:lnTo>
                  <a:lnTo>
                    <a:pt x="216257" y="1059546"/>
                  </a:lnTo>
                  <a:lnTo>
                    <a:pt x="248615" y="1097498"/>
                  </a:lnTo>
                  <a:lnTo>
                    <a:pt x="282075" y="1134440"/>
                  </a:lnTo>
                  <a:lnTo>
                    <a:pt x="316613" y="1170347"/>
                  </a:lnTo>
                  <a:lnTo>
                    <a:pt x="352202" y="1205198"/>
                  </a:lnTo>
                  <a:lnTo>
                    <a:pt x="388820" y="1238967"/>
                  </a:lnTo>
                  <a:lnTo>
                    <a:pt x="426441" y="1271632"/>
                  </a:lnTo>
                  <a:lnTo>
                    <a:pt x="465040" y="1303170"/>
                  </a:lnTo>
                  <a:lnTo>
                    <a:pt x="504594" y="1333556"/>
                  </a:lnTo>
                  <a:lnTo>
                    <a:pt x="545077" y="1362767"/>
                  </a:lnTo>
                  <a:lnTo>
                    <a:pt x="586466" y="1390780"/>
                  </a:lnTo>
                  <a:lnTo>
                    <a:pt x="628734" y="1417572"/>
                  </a:lnTo>
                  <a:lnTo>
                    <a:pt x="671859" y="1443118"/>
                  </a:lnTo>
                  <a:lnTo>
                    <a:pt x="715815" y="1467396"/>
                  </a:lnTo>
                  <a:lnTo>
                    <a:pt x="760577" y="1490381"/>
                  </a:lnTo>
                  <a:lnTo>
                    <a:pt x="806122" y="1512051"/>
                  </a:lnTo>
                  <a:lnTo>
                    <a:pt x="852423" y="1532381"/>
                  </a:lnTo>
                  <a:lnTo>
                    <a:pt x="1497583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983356" y="4132071"/>
              <a:ext cx="1497965" cy="1532890"/>
            </a:xfrm>
            <a:custGeom>
              <a:avLst/>
              <a:gdLst/>
              <a:ahLst/>
              <a:cxnLst/>
              <a:rect l="l" t="t" r="r" b="b"/>
              <a:pathLst>
                <a:path w="1497964" h="1532889">
                  <a:moveTo>
                    <a:pt x="852423" y="1532381"/>
                  </a:moveTo>
                  <a:lnTo>
                    <a:pt x="806122" y="1512051"/>
                  </a:lnTo>
                  <a:lnTo>
                    <a:pt x="760577" y="1490381"/>
                  </a:lnTo>
                  <a:lnTo>
                    <a:pt x="715815" y="1467396"/>
                  </a:lnTo>
                  <a:lnTo>
                    <a:pt x="671859" y="1443118"/>
                  </a:lnTo>
                  <a:lnTo>
                    <a:pt x="628734" y="1417572"/>
                  </a:lnTo>
                  <a:lnTo>
                    <a:pt x="586466" y="1390780"/>
                  </a:lnTo>
                  <a:lnTo>
                    <a:pt x="545077" y="1362767"/>
                  </a:lnTo>
                  <a:lnTo>
                    <a:pt x="504594" y="1333556"/>
                  </a:lnTo>
                  <a:lnTo>
                    <a:pt x="465040" y="1303170"/>
                  </a:lnTo>
                  <a:lnTo>
                    <a:pt x="426441" y="1271632"/>
                  </a:lnTo>
                  <a:lnTo>
                    <a:pt x="388820" y="1238967"/>
                  </a:lnTo>
                  <a:lnTo>
                    <a:pt x="352202" y="1205198"/>
                  </a:lnTo>
                  <a:lnTo>
                    <a:pt x="316613" y="1170347"/>
                  </a:lnTo>
                  <a:lnTo>
                    <a:pt x="282075" y="1134440"/>
                  </a:lnTo>
                  <a:lnTo>
                    <a:pt x="248615" y="1097498"/>
                  </a:lnTo>
                  <a:lnTo>
                    <a:pt x="216257" y="1059546"/>
                  </a:lnTo>
                  <a:lnTo>
                    <a:pt x="185025" y="1020608"/>
                  </a:lnTo>
                  <a:lnTo>
                    <a:pt x="154943" y="980705"/>
                  </a:lnTo>
                  <a:lnTo>
                    <a:pt x="126038" y="939863"/>
                  </a:lnTo>
                  <a:lnTo>
                    <a:pt x="98332" y="898105"/>
                  </a:lnTo>
                  <a:lnTo>
                    <a:pt x="71850" y="855453"/>
                  </a:lnTo>
                  <a:lnTo>
                    <a:pt x="46618" y="811932"/>
                  </a:lnTo>
                  <a:lnTo>
                    <a:pt x="22660" y="767565"/>
                  </a:lnTo>
                  <a:lnTo>
                    <a:pt x="0" y="722376"/>
                  </a:lnTo>
                  <a:lnTo>
                    <a:pt x="1497583" y="0"/>
                  </a:lnTo>
                  <a:lnTo>
                    <a:pt x="852423" y="1532381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817810" y="2469260"/>
              <a:ext cx="1663700" cy="2385695"/>
            </a:xfrm>
            <a:custGeom>
              <a:avLst/>
              <a:gdLst/>
              <a:ahLst/>
              <a:cxnLst/>
              <a:rect l="l" t="t" r="r" b="b"/>
              <a:pathLst>
                <a:path w="1663700" h="2385695">
                  <a:moveTo>
                    <a:pt x="1663130" y="0"/>
                  </a:moveTo>
                  <a:lnTo>
                    <a:pt x="1613142" y="752"/>
                  </a:lnTo>
                  <a:lnTo>
                    <a:pt x="1563273" y="3003"/>
                  </a:lnTo>
                  <a:lnTo>
                    <a:pt x="1513558" y="6747"/>
                  </a:lnTo>
                  <a:lnTo>
                    <a:pt x="1464027" y="11974"/>
                  </a:lnTo>
                  <a:lnTo>
                    <a:pt x="1414714" y="18678"/>
                  </a:lnTo>
                  <a:lnTo>
                    <a:pt x="1365650" y="26850"/>
                  </a:lnTo>
                  <a:lnTo>
                    <a:pt x="1316867" y="36484"/>
                  </a:lnTo>
                  <a:lnTo>
                    <a:pt x="1268399" y="47571"/>
                  </a:lnTo>
                  <a:lnTo>
                    <a:pt x="1220277" y="60103"/>
                  </a:lnTo>
                  <a:lnTo>
                    <a:pt x="1172534" y="74073"/>
                  </a:lnTo>
                  <a:lnTo>
                    <a:pt x="1125202" y="89474"/>
                  </a:lnTo>
                  <a:lnTo>
                    <a:pt x="1078313" y="106297"/>
                  </a:lnTo>
                  <a:lnTo>
                    <a:pt x="1031899" y="124536"/>
                  </a:lnTo>
                  <a:lnTo>
                    <a:pt x="985993" y="144181"/>
                  </a:lnTo>
                  <a:lnTo>
                    <a:pt x="940627" y="165226"/>
                  </a:lnTo>
                  <a:lnTo>
                    <a:pt x="897544" y="186767"/>
                  </a:lnTo>
                  <a:lnTo>
                    <a:pt x="855356" y="209381"/>
                  </a:lnTo>
                  <a:lnTo>
                    <a:pt x="814072" y="233045"/>
                  </a:lnTo>
                  <a:lnTo>
                    <a:pt x="773699" y="257734"/>
                  </a:lnTo>
                  <a:lnTo>
                    <a:pt x="734248" y="283423"/>
                  </a:lnTo>
                  <a:lnTo>
                    <a:pt x="695726" y="310087"/>
                  </a:lnTo>
                  <a:lnTo>
                    <a:pt x="658142" y="337702"/>
                  </a:lnTo>
                  <a:lnTo>
                    <a:pt x="621504" y="366243"/>
                  </a:lnTo>
                  <a:lnTo>
                    <a:pt x="585822" y="395685"/>
                  </a:lnTo>
                  <a:lnTo>
                    <a:pt x="551104" y="426004"/>
                  </a:lnTo>
                  <a:lnTo>
                    <a:pt x="517358" y="457175"/>
                  </a:lnTo>
                  <a:lnTo>
                    <a:pt x="484594" y="489173"/>
                  </a:lnTo>
                  <a:lnTo>
                    <a:pt x="452819" y="521974"/>
                  </a:lnTo>
                  <a:lnTo>
                    <a:pt x="422043" y="555553"/>
                  </a:lnTo>
                  <a:lnTo>
                    <a:pt x="392274" y="589885"/>
                  </a:lnTo>
                  <a:lnTo>
                    <a:pt x="363520" y="624945"/>
                  </a:lnTo>
                  <a:lnTo>
                    <a:pt x="335791" y="660710"/>
                  </a:lnTo>
                  <a:lnTo>
                    <a:pt x="309095" y="697154"/>
                  </a:lnTo>
                  <a:lnTo>
                    <a:pt x="283440" y="734252"/>
                  </a:lnTo>
                  <a:lnTo>
                    <a:pt x="258835" y="771981"/>
                  </a:lnTo>
                  <a:lnTo>
                    <a:pt x="235289" y="810314"/>
                  </a:lnTo>
                  <a:lnTo>
                    <a:pt x="212811" y="849228"/>
                  </a:lnTo>
                  <a:lnTo>
                    <a:pt x="191409" y="888698"/>
                  </a:lnTo>
                  <a:lnTo>
                    <a:pt x="171091" y="928699"/>
                  </a:lnTo>
                  <a:lnTo>
                    <a:pt x="151866" y="969207"/>
                  </a:lnTo>
                  <a:lnTo>
                    <a:pt x="133744" y="1010196"/>
                  </a:lnTo>
                  <a:lnTo>
                    <a:pt x="116732" y="1051642"/>
                  </a:lnTo>
                  <a:lnTo>
                    <a:pt x="100839" y="1093521"/>
                  </a:lnTo>
                  <a:lnTo>
                    <a:pt x="86074" y="1135808"/>
                  </a:lnTo>
                  <a:lnTo>
                    <a:pt x="72445" y="1178477"/>
                  </a:lnTo>
                  <a:lnTo>
                    <a:pt x="59962" y="1221506"/>
                  </a:lnTo>
                  <a:lnTo>
                    <a:pt x="48632" y="1264867"/>
                  </a:lnTo>
                  <a:lnTo>
                    <a:pt x="38464" y="1308538"/>
                  </a:lnTo>
                  <a:lnTo>
                    <a:pt x="29467" y="1352494"/>
                  </a:lnTo>
                  <a:lnTo>
                    <a:pt x="21650" y="1396709"/>
                  </a:lnTo>
                  <a:lnTo>
                    <a:pt x="15021" y="1441158"/>
                  </a:lnTo>
                  <a:lnTo>
                    <a:pt x="9589" y="1485819"/>
                  </a:lnTo>
                  <a:lnTo>
                    <a:pt x="5362" y="1530665"/>
                  </a:lnTo>
                  <a:lnTo>
                    <a:pt x="2349" y="1575672"/>
                  </a:lnTo>
                  <a:lnTo>
                    <a:pt x="558" y="1620815"/>
                  </a:lnTo>
                  <a:lnTo>
                    <a:pt x="0" y="1666070"/>
                  </a:lnTo>
                  <a:lnTo>
                    <a:pt x="680" y="1711411"/>
                  </a:lnTo>
                  <a:lnTo>
                    <a:pt x="2610" y="1756815"/>
                  </a:lnTo>
                  <a:lnTo>
                    <a:pt x="5796" y="1802257"/>
                  </a:lnTo>
                  <a:lnTo>
                    <a:pt x="10249" y="1847711"/>
                  </a:lnTo>
                  <a:lnTo>
                    <a:pt x="15976" y="1893154"/>
                  </a:lnTo>
                  <a:lnTo>
                    <a:pt x="22985" y="1938560"/>
                  </a:lnTo>
                  <a:lnTo>
                    <a:pt x="31287" y="1983905"/>
                  </a:lnTo>
                  <a:lnTo>
                    <a:pt x="40888" y="2029164"/>
                  </a:lnTo>
                  <a:lnTo>
                    <a:pt x="51799" y="2074313"/>
                  </a:lnTo>
                  <a:lnTo>
                    <a:pt x="64027" y="2119326"/>
                  </a:lnTo>
                  <a:lnTo>
                    <a:pt x="77581" y="2164180"/>
                  </a:lnTo>
                  <a:lnTo>
                    <a:pt x="92470" y="2208849"/>
                  </a:lnTo>
                  <a:lnTo>
                    <a:pt x="108703" y="2253309"/>
                  </a:lnTo>
                  <a:lnTo>
                    <a:pt x="126287" y="2297535"/>
                  </a:lnTo>
                  <a:lnTo>
                    <a:pt x="145232" y="2341502"/>
                  </a:lnTo>
                  <a:lnTo>
                    <a:pt x="165546" y="2385187"/>
                  </a:lnTo>
                  <a:lnTo>
                    <a:pt x="1663130" y="1662811"/>
                  </a:lnTo>
                  <a:lnTo>
                    <a:pt x="1663130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817810" y="2469260"/>
              <a:ext cx="1663700" cy="2385695"/>
            </a:xfrm>
            <a:custGeom>
              <a:avLst/>
              <a:gdLst/>
              <a:ahLst/>
              <a:cxnLst/>
              <a:rect l="l" t="t" r="r" b="b"/>
              <a:pathLst>
                <a:path w="1663700" h="2385695">
                  <a:moveTo>
                    <a:pt x="165546" y="2385187"/>
                  </a:moveTo>
                  <a:lnTo>
                    <a:pt x="145232" y="2341502"/>
                  </a:lnTo>
                  <a:lnTo>
                    <a:pt x="126287" y="2297535"/>
                  </a:lnTo>
                  <a:lnTo>
                    <a:pt x="108703" y="2253309"/>
                  </a:lnTo>
                  <a:lnTo>
                    <a:pt x="92470" y="2208849"/>
                  </a:lnTo>
                  <a:lnTo>
                    <a:pt x="77581" y="2164180"/>
                  </a:lnTo>
                  <a:lnTo>
                    <a:pt x="64027" y="2119326"/>
                  </a:lnTo>
                  <a:lnTo>
                    <a:pt x="51799" y="2074313"/>
                  </a:lnTo>
                  <a:lnTo>
                    <a:pt x="40888" y="2029164"/>
                  </a:lnTo>
                  <a:lnTo>
                    <a:pt x="31287" y="1983905"/>
                  </a:lnTo>
                  <a:lnTo>
                    <a:pt x="22985" y="1938560"/>
                  </a:lnTo>
                  <a:lnTo>
                    <a:pt x="15976" y="1893154"/>
                  </a:lnTo>
                  <a:lnTo>
                    <a:pt x="10249" y="1847711"/>
                  </a:lnTo>
                  <a:lnTo>
                    <a:pt x="5796" y="1802257"/>
                  </a:lnTo>
                  <a:lnTo>
                    <a:pt x="2610" y="1756815"/>
                  </a:lnTo>
                  <a:lnTo>
                    <a:pt x="680" y="1711411"/>
                  </a:lnTo>
                  <a:lnTo>
                    <a:pt x="0" y="1666070"/>
                  </a:lnTo>
                  <a:lnTo>
                    <a:pt x="558" y="1620815"/>
                  </a:lnTo>
                  <a:lnTo>
                    <a:pt x="2349" y="1575672"/>
                  </a:lnTo>
                  <a:lnTo>
                    <a:pt x="5362" y="1530665"/>
                  </a:lnTo>
                  <a:lnTo>
                    <a:pt x="9589" y="1485819"/>
                  </a:lnTo>
                  <a:lnTo>
                    <a:pt x="15021" y="1441158"/>
                  </a:lnTo>
                  <a:lnTo>
                    <a:pt x="21650" y="1396709"/>
                  </a:lnTo>
                  <a:lnTo>
                    <a:pt x="29467" y="1352494"/>
                  </a:lnTo>
                  <a:lnTo>
                    <a:pt x="38464" y="1308538"/>
                  </a:lnTo>
                  <a:lnTo>
                    <a:pt x="48632" y="1264867"/>
                  </a:lnTo>
                  <a:lnTo>
                    <a:pt x="59962" y="1221506"/>
                  </a:lnTo>
                  <a:lnTo>
                    <a:pt x="72445" y="1178477"/>
                  </a:lnTo>
                  <a:lnTo>
                    <a:pt x="86074" y="1135808"/>
                  </a:lnTo>
                  <a:lnTo>
                    <a:pt x="100839" y="1093521"/>
                  </a:lnTo>
                  <a:lnTo>
                    <a:pt x="116732" y="1051642"/>
                  </a:lnTo>
                  <a:lnTo>
                    <a:pt x="133744" y="1010196"/>
                  </a:lnTo>
                  <a:lnTo>
                    <a:pt x="151866" y="969207"/>
                  </a:lnTo>
                  <a:lnTo>
                    <a:pt x="171091" y="928699"/>
                  </a:lnTo>
                  <a:lnTo>
                    <a:pt x="191409" y="888698"/>
                  </a:lnTo>
                  <a:lnTo>
                    <a:pt x="212811" y="849228"/>
                  </a:lnTo>
                  <a:lnTo>
                    <a:pt x="235289" y="810314"/>
                  </a:lnTo>
                  <a:lnTo>
                    <a:pt x="258835" y="771981"/>
                  </a:lnTo>
                  <a:lnTo>
                    <a:pt x="283440" y="734252"/>
                  </a:lnTo>
                  <a:lnTo>
                    <a:pt x="309095" y="697154"/>
                  </a:lnTo>
                  <a:lnTo>
                    <a:pt x="335791" y="660710"/>
                  </a:lnTo>
                  <a:lnTo>
                    <a:pt x="363520" y="624945"/>
                  </a:lnTo>
                  <a:lnTo>
                    <a:pt x="392274" y="589885"/>
                  </a:lnTo>
                  <a:lnTo>
                    <a:pt x="422043" y="555553"/>
                  </a:lnTo>
                  <a:lnTo>
                    <a:pt x="452819" y="521974"/>
                  </a:lnTo>
                  <a:lnTo>
                    <a:pt x="484594" y="489173"/>
                  </a:lnTo>
                  <a:lnTo>
                    <a:pt x="517358" y="457175"/>
                  </a:lnTo>
                  <a:lnTo>
                    <a:pt x="551104" y="426004"/>
                  </a:lnTo>
                  <a:lnTo>
                    <a:pt x="585822" y="395685"/>
                  </a:lnTo>
                  <a:lnTo>
                    <a:pt x="621504" y="366243"/>
                  </a:lnTo>
                  <a:lnTo>
                    <a:pt x="658142" y="337702"/>
                  </a:lnTo>
                  <a:lnTo>
                    <a:pt x="695726" y="310087"/>
                  </a:lnTo>
                  <a:lnTo>
                    <a:pt x="734248" y="283423"/>
                  </a:lnTo>
                  <a:lnTo>
                    <a:pt x="773699" y="257734"/>
                  </a:lnTo>
                  <a:lnTo>
                    <a:pt x="814072" y="233045"/>
                  </a:lnTo>
                  <a:lnTo>
                    <a:pt x="855356" y="209381"/>
                  </a:lnTo>
                  <a:lnTo>
                    <a:pt x="897544" y="186767"/>
                  </a:lnTo>
                  <a:lnTo>
                    <a:pt x="940627" y="165226"/>
                  </a:lnTo>
                  <a:lnTo>
                    <a:pt x="985993" y="144181"/>
                  </a:lnTo>
                  <a:lnTo>
                    <a:pt x="1031899" y="124536"/>
                  </a:lnTo>
                  <a:lnTo>
                    <a:pt x="1078313" y="106297"/>
                  </a:lnTo>
                  <a:lnTo>
                    <a:pt x="1125202" y="89474"/>
                  </a:lnTo>
                  <a:lnTo>
                    <a:pt x="1172534" y="74073"/>
                  </a:lnTo>
                  <a:lnTo>
                    <a:pt x="1220277" y="60103"/>
                  </a:lnTo>
                  <a:lnTo>
                    <a:pt x="1268399" y="47571"/>
                  </a:lnTo>
                  <a:lnTo>
                    <a:pt x="1316867" y="36484"/>
                  </a:lnTo>
                  <a:lnTo>
                    <a:pt x="1365650" y="26850"/>
                  </a:lnTo>
                  <a:lnTo>
                    <a:pt x="1414714" y="18678"/>
                  </a:lnTo>
                  <a:lnTo>
                    <a:pt x="1464027" y="11974"/>
                  </a:lnTo>
                  <a:lnTo>
                    <a:pt x="1513558" y="6747"/>
                  </a:lnTo>
                  <a:lnTo>
                    <a:pt x="1563273" y="3003"/>
                  </a:lnTo>
                  <a:lnTo>
                    <a:pt x="1613142" y="752"/>
                  </a:lnTo>
                  <a:lnTo>
                    <a:pt x="1663130" y="0"/>
                  </a:lnTo>
                  <a:lnTo>
                    <a:pt x="1663130" y="1662811"/>
                  </a:lnTo>
                  <a:lnTo>
                    <a:pt x="165546" y="2385187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4834001" y="3880167"/>
            <a:ext cx="836294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Full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time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177539" y="4756086"/>
            <a:ext cx="88201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Part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time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22929" y="3444811"/>
            <a:ext cx="116268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Professional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222879" y="3721417"/>
            <a:ext cx="9607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Doctorate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88364" y="2738119"/>
            <a:ext cx="1610995" cy="20364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3300" b="1" spc="-20" dirty="0">
                <a:solidFill>
                  <a:srgbClr val="6F2F9F"/>
                </a:solidFill>
                <a:latin typeface="Arial"/>
                <a:cs typeface="Arial"/>
              </a:rPr>
              <a:t>SEED</a:t>
            </a:r>
            <a:endParaRPr sz="3300">
              <a:latin typeface="Arial"/>
              <a:cs typeface="Arial"/>
            </a:endParaRPr>
          </a:p>
          <a:p>
            <a:pPr marL="12700" marR="5080" indent="2540" algn="ctr">
              <a:lnSpc>
                <a:spcPct val="99600"/>
              </a:lnSpc>
              <a:spcBef>
                <a:spcPts val="35"/>
              </a:spcBef>
            </a:pPr>
            <a:r>
              <a:rPr sz="3300" b="1" spc="-20" dirty="0">
                <a:solidFill>
                  <a:srgbClr val="6F2F9F"/>
                </a:solidFill>
                <a:latin typeface="Arial"/>
                <a:cs typeface="Arial"/>
              </a:rPr>
              <a:t>Four </a:t>
            </a:r>
            <a:r>
              <a:rPr sz="3300" b="1" spc="-10" dirty="0">
                <a:solidFill>
                  <a:srgbClr val="6F2F9F"/>
                </a:solidFill>
                <a:latin typeface="Arial"/>
                <a:cs typeface="Arial"/>
              </a:rPr>
              <a:t>Guiding Themes</a:t>
            </a:r>
            <a:endParaRPr sz="33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278251" y="1316100"/>
            <a:ext cx="5302250" cy="1025525"/>
            <a:chOff x="3278251" y="1316100"/>
            <a:chExt cx="5302250" cy="1025525"/>
          </a:xfrm>
        </p:grpSpPr>
        <p:sp>
          <p:nvSpPr>
            <p:cNvPr id="4" name="object 4"/>
            <p:cNvSpPr/>
            <p:nvPr/>
          </p:nvSpPr>
          <p:spPr>
            <a:xfrm>
              <a:off x="3290951" y="1328800"/>
              <a:ext cx="5276850" cy="1000125"/>
            </a:xfrm>
            <a:custGeom>
              <a:avLst/>
              <a:gdLst/>
              <a:ahLst/>
              <a:cxnLst/>
              <a:rect l="l" t="t" r="r" b="b"/>
              <a:pathLst>
                <a:path w="5276850" h="1000125">
                  <a:moveTo>
                    <a:pt x="5110099" y="0"/>
                  </a:moveTo>
                  <a:lnTo>
                    <a:pt x="166624" y="0"/>
                  </a:lnTo>
                  <a:lnTo>
                    <a:pt x="122310" y="5948"/>
                  </a:lnTo>
                  <a:lnTo>
                    <a:pt x="82502" y="22737"/>
                  </a:lnTo>
                  <a:lnTo>
                    <a:pt x="48783" y="48783"/>
                  </a:lnTo>
                  <a:lnTo>
                    <a:pt x="22737" y="82502"/>
                  </a:lnTo>
                  <a:lnTo>
                    <a:pt x="5948" y="122310"/>
                  </a:lnTo>
                  <a:lnTo>
                    <a:pt x="0" y="166624"/>
                  </a:lnTo>
                  <a:lnTo>
                    <a:pt x="0" y="833374"/>
                  </a:lnTo>
                  <a:lnTo>
                    <a:pt x="5948" y="877696"/>
                  </a:lnTo>
                  <a:lnTo>
                    <a:pt x="22737" y="917527"/>
                  </a:lnTo>
                  <a:lnTo>
                    <a:pt x="48783" y="951277"/>
                  </a:lnTo>
                  <a:lnTo>
                    <a:pt x="82502" y="977354"/>
                  </a:lnTo>
                  <a:lnTo>
                    <a:pt x="122310" y="994167"/>
                  </a:lnTo>
                  <a:lnTo>
                    <a:pt x="166624" y="1000125"/>
                  </a:lnTo>
                  <a:lnTo>
                    <a:pt x="5110099" y="1000125"/>
                  </a:lnTo>
                  <a:lnTo>
                    <a:pt x="5154421" y="994167"/>
                  </a:lnTo>
                  <a:lnTo>
                    <a:pt x="5194252" y="977354"/>
                  </a:lnTo>
                  <a:lnTo>
                    <a:pt x="5228002" y="951277"/>
                  </a:lnTo>
                  <a:lnTo>
                    <a:pt x="5254079" y="917527"/>
                  </a:lnTo>
                  <a:lnTo>
                    <a:pt x="5270892" y="877696"/>
                  </a:lnTo>
                  <a:lnTo>
                    <a:pt x="5276850" y="833374"/>
                  </a:lnTo>
                  <a:lnTo>
                    <a:pt x="5276850" y="166624"/>
                  </a:lnTo>
                  <a:lnTo>
                    <a:pt x="5270892" y="122310"/>
                  </a:lnTo>
                  <a:lnTo>
                    <a:pt x="5254079" y="82502"/>
                  </a:lnTo>
                  <a:lnTo>
                    <a:pt x="5228002" y="48783"/>
                  </a:lnTo>
                  <a:lnTo>
                    <a:pt x="5194252" y="22737"/>
                  </a:lnTo>
                  <a:lnTo>
                    <a:pt x="5154421" y="5948"/>
                  </a:lnTo>
                  <a:lnTo>
                    <a:pt x="5110099" y="0"/>
                  </a:lnTo>
                  <a:close/>
                </a:path>
              </a:pathLst>
            </a:custGeom>
            <a:solidFill>
              <a:srgbClr val="4AAC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290951" y="1328800"/>
              <a:ext cx="5276850" cy="1000125"/>
            </a:xfrm>
            <a:custGeom>
              <a:avLst/>
              <a:gdLst/>
              <a:ahLst/>
              <a:cxnLst/>
              <a:rect l="l" t="t" r="r" b="b"/>
              <a:pathLst>
                <a:path w="5276850" h="1000125">
                  <a:moveTo>
                    <a:pt x="0" y="166624"/>
                  </a:moveTo>
                  <a:lnTo>
                    <a:pt x="5948" y="122310"/>
                  </a:lnTo>
                  <a:lnTo>
                    <a:pt x="22737" y="82502"/>
                  </a:lnTo>
                  <a:lnTo>
                    <a:pt x="48783" y="48783"/>
                  </a:lnTo>
                  <a:lnTo>
                    <a:pt x="82502" y="22737"/>
                  </a:lnTo>
                  <a:lnTo>
                    <a:pt x="122310" y="5948"/>
                  </a:lnTo>
                  <a:lnTo>
                    <a:pt x="166624" y="0"/>
                  </a:lnTo>
                  <a:lnTo>
                    <a:pt x="5110099" y="0"/>
                  </a:lnTo>
                  <a:lnTo>
                    <a:pt x="5154421" y="5948"/>
                  </a:lnTo>
                  <a:lnTo>
                    <a:pt x="5194252" y="22737"/>
                  </a:lnTo>
                  <a:lnTo>
                    <a:pt x="5228002" y="48783"/>
                  </a:lnTo>
                  <a:lnTo>
                    <a:pt x="5254079" y="82502"/>
                  </a:lnTo>
                  <a:lnTo>
                    <a:pt x="5270892" y="122310"/>
                  </a:lnTo>
                  <a:lnTo>
                    <a:pt x="5276850" y="166624"/>
                  </a:lnTo>
                  <a:lnTo>
                    <a:pt x="5276850" y="833374"/>
                  </a:lnTo>
                  <a:lnTo>
                    <a:pt x="5270892" y="877696"/>
                  </a:lnTo>
                  <a:lnTo>
                    <a:pt x="5254079" y="917527"/>
                  </a:lnTo>
                  <a:lnTo>
                    <a:pt x="5228002" y="951277"/>
                  </a:lnTo>
                  <a:lnTo>
                    <a:pt x="5194252" y="977354"/>
                  </a:lnTo>
                  <a:lnTo>
                    <a:pt x="5154421" y="994167"/>
                  </a:lnTo>
                  <a:lnTo>
                    <a:pt x="5110099" y="1000125"/>
                  </a:lnTo>
                  <a:lnTo>
                    <a:pt x="166624" y="1000125"/>
                  </a:lnTo>
                  <a:lnTo>
                    <a:pt x="122310" y="994167"/>
                  </a:lnTo>
                  <a:lnTo>
                    <a:pt x="82502" y="977354"/>
                  </a:lnTo>
                  <a:lnTo>
                    <a:pt x="48783" y="951277"/>
                  </a:lnTo>
                  <a:lnTo>
                    <a:pt x="22737" y="917527"/>
                  </a:lnTo>
                  <a:lnTo>
                    <a:pt x="5948" y="877696"/>
                  </a:lnTo>
                  <a:lnTo>
                    <a:pt x="0" y="833374"/>
                  </a:lnTo>
                  <a:lnTo>
                    <a:pt x="0" y="166624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419475" y="1418272"/>
            <a:ext cx="4831715" cy="4032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450" i="1" dirty="0">
                <a:solidFill>
                  <a:srgbClr val="FFFFFF"/>
                </a:solidFill>
                <a:latin typeface="Calibri"/>
                <a:cs typeface="Calibri"/>
              </a:rPr>
              <a:t>Understanding</a:t>
            </a:r>
            <a:r>
              <a:rPr sz="2450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50" i="1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2450" i="1" spc="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50" i="1" dirty="0">
                <a:solidFill>
                  <a:srgbClr val="FFFFFF"/>
                </a:solidFill>
                <a:latin typeface="Calibri"/>
                <a:cs typeface="Calibri"/>
              </a:rPr>
              <a:t>responding</a:t>
            </a:r>
            <a:r>
              <a:rPr sz="2450" i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50" i="1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450" i="1" spc="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50" i="1" spc="-25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endParaRPr sz="2450">
              <a:latin typeface="Calibri"/>
              <a:cs typeface="Calibri"/>
            </a:endParaRPr>
          </a:p>
        </p:txBody>
      </p: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3419475" y="1761108"/>
            <a:ext cx="3218815" cy="4038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450" b="0" i="1" dirty="0">
                <a:latin typeface="Calibri"/>
                <a:cs typeface="Calibri"/>
              </a:rPr>
              <a:t>root causes</a:t>
            </a:r>
            <a:r>
              <a:rPr sz="2450" b="0" i="1" spc="100" dirty="0">
                <a:latin typeface="Calibri"/>
                <a:cs typeface="Calibri"/>
              </a:rPr>
              <a:t> </a:t>
            </a:r>
            <a:r>
              <a:rPr sz="2450" b="0" i="1" dirty="0">
                <a:latin typeface="Calibri"/>
                <a:cs typeface="Calibri"/>
              </a:rPr>
              <a:t>of</a:t>
            </a:r>
            <a:r>
              <a:rPr sz="2450" b="0" i="1" spc="50" dirty="0">
                <a:latin typeface="Calibri"/>
                <a:cs typeface="Calibri"/>
              </a:rPr>
              <a:t> </a:t>
            </a:r>
            <a:r>
              <a:rPr sz="2450" i="1" spc="-10" dirty="0">
                <a:latin typeface="Calibri"/>
                <a:cs typeface="Calibri"/>
              </a:rPr>
              <a:t>inequality</a:t>
            </a:r>
            <a:endParaRPr sz="245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278251" y="2382901"/>
            <a:ext cx="5302250" cy="1025525"/>
            <a:chOff x="3278251" y="2382901"/>
            <a:chExt cx="5302250" cy="1025525"/>
          </a:xfrm>
        </p:grpSpPr>
        <p:sp>
          <p:nvSpPr>
            <p:cNvPr id="9" name="object 9"/>
            <p:cNvSpPr/>
            <p:nvPr/>
          </p:nvSpPr>
          <p:spPr>
            <a:xfrm>
              <a:off x="3290951" y="2395601"/>
              <a:ext cx="5276850" cy="1000125"/>
            </a:xfrm>
            <a:custGeom>
              <a:avLst/>
              <a:gdLst/>
              <a:ahLst/>
              <a:cxnLst/>
              <a:rect l="l" t="t" r="r" b="b"/>
              <a:pathLst>
                <a:path w="5276850" h="1000125">
                  <a:moveTo>
                    <a:pt x="5110099" y="0"/>
                  </a:moveTo>
                  <a:lnTo>
                    <a:pt x="166624" y="0"/>
                  </a:lnTo>
                  <a:lnTo>
                    <a:pt x="122310" y="5948"/>
                  </a:lnTo>
                  <a:lnTo>
                    <a:pt x="82502" y="22737"/>
                  </a:lnTo>
                  <a:lnTo>
                    <a:pt x="48783" y="48783"/>
                  </a:lnTo>
                  <a:lnTo>
                    <a:pt x="22737" y="82502"/>
                  </a:lnTo>
                  <a:lnTo>
                    <a:pt x="5948" y="122310"/>
                  </a:lnTo>
                  <a:lnTo>
                    <a:pt x="0" y="166624"/>
                  </a:lnTo>
                  <a:lnTo>
                    <a:pt x="0" y="833374"/>
                  </a:lnTo>
                  <a:lnTo>
                    <a:pt x="5948" y="877696"/>
                  </a:lnTo>
                  <a:lnTo>
                    <a:pt x="22737" y="917527"/>
                  </a:lnTo>
                  <a:lnTo>
                    <a:pt x="48783" y="951277"/>
                  </a:lnTo>
                  <a:lnTo>
                    <a:pt x="82502" y="977354"/>
                  </a:lnTo>
                  <a:lnTo>
                    <a:pt x="122310" y="994167"/>
                  </a:lnTo>
                  <a:lnTo>
                    <a:pt x="166624" y="1000125"/>
                  </a:lnTo>
                  <a:lnTo>
                    <a:pt x="5110099" y="1000125"/>
                  </a:lnTo>
                  <a:lnTo>
                    <a:pt x="5154421" y="994167"/>
                  </a:lnTo>
                  <a:lnTo>
                    <a:pt x="5194252" y="977354"/>
                  </a:lnTo>
                  <a:lnTo>
                    <a:pt x="5228002" y="951277"/>
                  </a:lnTo>
                  <a:lnTo>
                    <a:pt x="5254079" y="917527"/>
                  </a:lnTo>
                  <a:lnTo>
                    <a:pt x="5270892" y="877696"/>
                  </a:lnTo>
                  <a:lnTo>
                    <a:pt x="5276850" y="833374"/>
                  </a:lnTo>
                  <a:lnTo>
                    <a:pt x="5276850" y="166624"/>
                  </a:lnTo>
                  <a:lnTo>
                    <a:pt x="5270892" y="122310"/>
                  </a:lnTo>
                  <a:lnTo>
                    <a:pt x="5254079" y="82502"/>
                  </a:lnTo>
                  <a:lnTo>
                    <a:pt x="5228002" y="48783"/>
                  </a:lnTo>
                  <a:lnTo>
                    <a:pt x="5194252" y="22737"/>
                  </a:lnTo>
                  <a:lnTo>
                    <a:pt x="5154421" y="5948"/>
                  </a:lnTo>
                  <a:lnTo>
                    <a:pt x="5110099" y="0"/>
                  </a:lnTo>
                  <a:close/>
                </a:path>
              </a:pathLst>
            </a:custGeom>
            <a:solidFill>
              <a:srgbClr val="46D7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290951" y="2395601"/>
              <a:ext cx="5276850" cy="1000125"/>
            </a:xfrm>
            <a:custGeom>
              <a:avLst/>
              <a:gdLst/>
              <a:ahLst/>
              <a:cxnLst/>
              <a:rect l="l" t="t" r="r" b="b"/>
              <a:pathLst>
                <a:path w="5276850" h="1000125">
                  <a:moveTo>
                    <a:pt x="0" y="166624"/>
                  </a:moveTo>
                  <a:lnTo>
                    <a:pt x="5948" y="122310"/>
                  </a:lnTo>
                  <a:lnTo>
                    <a:pt x="22737" y="82502"/>
                  </a:lnTo>
                  <a:lnTo>
                    <a:pt x="48783" y="48783"/>
                  </a:lnTo>
                  <a:lnTo>
                    <a:pt x="82502" y="22737"/>
                  </a:lnTo>
                  <a:lnTo>
                    <a:pt x="122310" y="5948"/>
                  </a:lnTo>
                  <a:lnTo>
                    <a:pt x="166624" y="0"/>
                  </a:lnTo>
                  <a:lnTo>
                    <a:pt x="5110099" y="0"/>
                  </a:lnTo>
                  <a:lnTo>
                    <a:pt x="5154421" y="5948"/>
                  </a:lnTo>
                  <a:lnTo>
                    <a:pt x="5194252" y="22737"/>
                  </a:lnTo>
                  <a:lnTo>
                    <a:pt x="5228002" y="48783"/>
                  </a:lnTo>
                  <a:lnTo>
                    <a:pt x="5254079" y="82502"/>
                  </a:lnTo>
                  <a:lnTo>
                    <a:pt x="5270892" y="122310"/>
                  </a:lnTo>
                  <a:lnTo>
                    <a:pt x="5276850" y="166624"/>
                  </a:lnTo>
                  <a:lnTo>
                    <a:pt x="5276850" y="833374"/>
                  </a:lnTo>
                  <a:lnTo>
                    <a:pt x="5270892" y="877696"/>
                  </a:lnTo>
                  <a:lnTo>
                    <a:pt x="5254079" y="917527"/>
                  </a:lnTo>
                  <a:lnTo>
                    <a:pt x="5228002" y="951277"/>
                  </a:lnTo>
                  <a:lnTo>
                    <a:pt x="5194252" y="977354"/>
                  </a:lnTo>
                  <a:lnTo>
                    <a:pt x="5154421" y="994167"/>
                  </a:lnTo>
                  <a:lnTo>
                    <a:pt x="5110099" y="1000125"/>
                  </a:lnTo>
                  <a:lnTo>
                    <a:pt x="166624" y="1000125"/>
                  </a:lnTo>
                  <a:lnTo>
                    <a:pt x="122310" y="994167"/>
                  </a:lnTo>
                  <a:lnTo>
                    <a:pt x="82502" y="977354"/>
                  </a:lnTo>
                  <a:lnTo>
                    <a:pt x="48783" y="951277"/>
                  </a:lnTo>
                  <a:lnTo>
                    <a:pt x="22737" y="917527"/>
                  </a:lnTo>
                  <a:lnTo>
                    <a:pt x="5948" y="877696"/>
                  </a:lnTo>
                  <a:lnTo>
                    <a:pt x="0" y="833374"/>
                  </a:lnTo>
                  <a:lnTo>
                    <a:pt x="0" y="166624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419475" y="2485770"/>
            <a:ext cx="4792980" cy="74739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ts val="2820"/>
              </a:lnSpc>
              <a:spcBef>
                <a:spcPts val="130"/>
              </a:spcBef>
            </a:pPr>
            <a:r>
              <a:rPr sz="2450" i="1" dirty="0">
                <a:solidFill>
                  <a:srgbClr val="FFFFFF"/>
                </a:solidFill>
                <a:latin typeface="Calibri"/>
                <a:cs typeface="Calibri"/>
              </a:rPr>
              <a:t>Providing</a:t>
            </a:r>
            <a:r>
              <a:rPr sz="2450" i="1" spc="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50" i="1" dirty="0">
                <a:solidFill>
                  <a:srgbClr val="FFFFFF"/>
                </a:solidFill>
                <a:latin typeface="Calibri"/>
                <a:cs typeface="Calibri"/>
              </a:rPr>
              <a:t>theoretical</a:t>
            </a:r>
            <a:r>
              <a:rPr sz="2450" i="1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50" i="1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2450" i="1" spc="1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50" i="1" spc="-10" dirty="0">
                <a:solidFill>
                  <a:srgbClr val="FFFFFF"/>
                </a:solidFill>
                <a:latin typeface="Calibri"/>
                <a:cs typeface="Calibri"/>
              </a:rPr>
              <a:t>practical</a:t>
            </a:r>
            <a:endParaRPr sz="2450">
              <a:latin typeface="Calibri"/>
              <a:cs typeface="Calibri"/>
            </a:endParaRPr>
          </a:p>
          <a:p>
            <a:pPr marL="12700">
              <a:lnSpc>
                <a:spcPts val="2820"/>
              </a:lnSpc>
            </a:pPr>
            <a:r>
              <a:rPr sz="2450" i="1" dirty="0">
                <a:solidFill>
                  <a:srgbClr val="FFFFFF"/>
                </a:solidFill>
                <a:latin typeface="Calibri"/>
                <a:cs typeface="Calibri"/>
              </a:rPr>
              <a:t>expertise</a:t>
            </a:r>
            <a:r>
              <a:rPr sz="2450" i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50" i="1" dirty="0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r>
              <a:rPr sz="2450" i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50" b="1" i="1" dirty="0">
                <a:solidFill>
                  <a:srgbClr val="FFFFFF"/>
                </a:solidFill>
                <a:latin typeface="Calibri"/>
                <a:cs typeface="Calibri"/>
              </a:rPr>
              <a:t>cities</a:t>
            </a:r>
            <a:r>
              <a:rPr sz="2450" b="1" i="1" spc="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50" b="1" i="1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2450" b="1" i="1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50" b="1" i="1" spc="-10" dirty="0">
                <a:solidFill>
                  <a:srgbClr val="FFFFFF"/>
                </a:solidFill>
                <a:latin typeface="Calibri"/>
                <a:cs typeface="Calibri"/>
              </a:rPr>
              <a:t>infrastructure</a:t>
            </a:r>
            <a:endParaRPr sz="245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278251" y="3449701"/>
            <a:ext cx="5302250" cy="1025525"/>
            <a:chOff x="3278251" y="3449701"/>
            <a:chExt cx="5302250" cy="1025525"/>
          </a:xfrm>
        </p:grpSpPr>
        <p:sp>
          <p:nvSpPr>
            <p:cNvPr id="13" name="object 13"/>
            <p:cNvSpPr/>
            <p:nvPr/>
          </p:nvSpPr>
          <p:spPr>
            <a:xfrm>
              <a:off x="3290951" y="3462401"/>
              <a:ext cx="5276850" cy="1000125"/>
            </a:xfrm>
            <a:custGeom>
              <a:avLst/>
              <a:gdLst/>
              <a:ahLst/>
              <a:cxnLst/>
              <a:rect l="l" t="t" r="r" b="b"/>
              <a:pathLst>
                <a:path w="5276850" h="1000125">
                  <a:moveTo>
                    <a:pt x="5110099" y="0"/>
                  </a:moveTo>
                  <a:lnTo>
                    <a:pt x="166624" y="0"/>
                  </a:lnTo>
                  <a:lnTo>
                    <a:pt x="122310" y="5948"/>
                  </a:lnTo>
                  <a:lnTo>
                    <a:pt x="82502" y="22737"/>
                  </a:lnTo>
                  <a:lnTo>
                    <a:pt x="48783" y="48783"/>
                  </a:lnTo>
                  <a:lnTo>
                    <a:pt x="22737" y="82502"/>
                  </a:lnTo>
                  <a:lnTo>
                    <a:pt x="5948" y="122310"/>
                  </a:lnTo>
                  <a:lnTo>
                    <a:pt x="0" y="166624"/>
                  </a:lnTo>
                  <a:lnTo>
                    <a:pt x="0" y="833374"/>
                  </a:lnTo>
                  <a:lnTo>
                    <a:pt x="5948" y="877696"/>
                  </a:lnTo>
                  <a:lnTo>
                    <a:pt x="22737" y="917527"/>
                  </a:lnTo>
                  <a:lnTo>
                    <a:pt x="48783" y="951277"/>
                  </a:lnTo>
                  <a:lnTo>
                    <a:pt x="82502" y="977354"/>
                  </a:lnTo>
                  <a:lnTo>
                    <a:pt x="122310" y="994167"/>
                  </a:lnTo>
                  <a:lnTo>
                    <a:pt x="166624" y="1000125"/>
                  </a:lnTo>
                  <a:lnTo>
                    <a:pt x="5110099" y="1000125"/>
                  </a:lnTo>
                  <a:lnTo>
                    <a:pt x="5154421" y="994167"/>
                  </a:lnTo>
                  <a:lnTo>
                    <a:pt x="5194252" y="977354"/>
                  </a:lnTo>
                  <a:lnTo>
                    <a:pt x="5228002" y="951277"/>
                  </a:lnTo>
                  <a:lnTo>
                    <a:pt x="5254079" y="917527"/>
                  </a:lnTo>
                  <a:lnTo>
                    <a:pt x="5270892" y="877696"/>
                  </a:lnTo>
                  <a:lnTo>
                    <a:pt x="5276850" y="833374"/>
                  </a:lnTo>
                  <a:lnTo>
                    <a:pt x="5276850" y="166624"/>
                  </a:lnTo>
                  <a:lnTo>
                    <a:pt x="5270892" y="122310"/>
                  </a:lnTo>
                  <a:lnTo>
                    <a:pt x="5254079" y="82502"/>
                  </a:lnTo>
                  <a:lnTo>
                    <a:pt x="5228002" y="48783"/>
                  </a:lnTo>
                  <a:lnTo>
                    <a:pt x="5194252" y="22737"/>
                  </a:lnTo>
                  <a:lnTo>
                    <a:pt x="5154421" y="5948"/>
                  </a:lnTo>
                  <a:lnTo>
                    <a:pt x="5110099" y="0"/>
                  </a:lnTo>
                  <a:close/>
                </a:path>
              </a:pathLst>
            </a:custGeom>
            <a:solidFill>
              <a:srgbClr val="ACE9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290951" y="3462401"/>
              <a:ext cx="5276850" cy="1000125"/>
            </a:xfrm>
            <a:custGeom>
              <a:avLst/>
              <a:gdLst/>
              <a:ahLst/>
              <a:cxnLst/>
              <a:rect l="l" t="t" r="r" b="b"/>
              <a:pathLst>
                <a:path w="5276850" h="1000125">
                  <a:moveTo>
                    <a:pt x="0" y="166624"/>
                  </a:moveTo>
                  <a:lnTo>
                    <a:pt x="5948" y="122310"/>
                  </a:lnTo>
                  <a:lnTo>
                    <a:pt x="22737" y="82502"/>
                  </a:lnTo>
                  <a:lnTo>
                    <a:pt x="48783" y="48783"/>
                  </a:lnTo>
                  <a:lnTo>
                    <a:pt x="82502" y="22737"/>
                  </a:lnTo>
                  <a:lnTo>
                    <a:pt x="122310" y="5948"/>
                  </a:lnTo>
                  <a:lnTo>
                    <a:pt x="166624" y="0"/>
                  </a:lnTo>
                  <a:lnTo>
                    <a:pt x="5110099" y="0"/>
                  </a:lnTo>
                  <a:lnTo>
                    <a:pt x="5154421" y="5948"/>
                  </a:lnTo>
                  <a:lnTo>
                    <a:pt x="5194252" y="22737"/>
                  </a:lnTo>
                  <a:lnTo>
                    <a:pt x="5228002" y="48783"/>
                  </a:lnTo>
                  <a:lnTo>
                    <a:pt x="5254079" y="82502"/>
                  </a:lnTo>
                  <a:lnTo>
                    <a:pt x="5270892" y="122310"/>
                  </a:lnTo>
                  <a:lnTo>
                    <a:pt x="5276850" y="166624"/>
                  </a:lnTo>
                  <a:lnTo>
                    <a:pt x="5276850" y="833374"/>
                  </a:lnTo>
                  <a:lnTo>
                    <a:pt x="5270892" y="877696"/>
                  </a:lnTo>
                  <a:lnTo>
                    <a:pt x="5254079" y="917527"/>
                  </a:lnTo>
                  <a:lnTo>
                    <a:pt x="5228002" y="951277"/>
                  </a:lnTo>
                  <a:lnTo>
                    <a:pt x="5194252" y="977354"/>
                  </a:lnTo>
                  <a:lnTo>
                    <a:pt x="5154421" y="994167"/>
                  </a:lnTo>
                  <a:lnTo>
                    <a:pt x="5110099" y="1000125"/>
                  </a:lnTo>
                  <a:lnTo>
                    <a:pt x="166624" y="1000125"/>
                  </a:lnTo>
                  <a:lnTo>
                    <a:pt x="122310" y="994167"/>
                  </a:lnTo>
                  <a:lnTo>
                    <a:pt x="82502" y="977354"/>
                  </a:lnTo>
                  <a:lnTo>
                    <a:pt x="48783" y="951277"/>
                  </a:lnTo>
                  <a:lnTo>
                    <a:pt x="22737" y="917527"/>
                  </a:lnTo>
                  <a:lnTo>
                    <a:pt x="5948" y="877696"/>
                  </a:lnTo>
                  <a:lnTo>
                    <a:pt x="0" y="833374"/>
                  </a:lnTo>
                  <a:lnTo>
                    <a:pt x="0" y="166624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3419475" y="3554031"/>
            <a:ext cx="4890135" cy="74676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marR="5080">
              <a:lnSpc>
                <a:spcPts val="2710"/>
              </a:lnSpc>
              <a:spcBef>
                <a:spcPts val="409"/>
              </a:spcBef>
            </a:pPr>
            <a:r>
              <a:rPr sz="2450" i="1" dirty="0">
                <a:solidFill>
                  <a:srgbClr val="FFFFFF"/>
                </a:solidFill>
                <a:latin typeface="Calibri"/>
                <a:cs typeface="Calibri"/>
              </a:rPr>
              <a:t>Revealing</a:t>
            </a:r>
            <a:r>
              <a:rPr sz="2450" i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50" i="1" dirty="0">
                <a:solidFill>
                  <a:srgbClr val="FFFFFF"/>
                </a:solidFill>
                <a:latin typeface="Calibri"/>
                <a:cs typeface="Calibri"/>
              </a:rPr>
              <a:t>insights</a:t>
            </a:r>
            <a:r>
              <a:rPr sz="2450" i="1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50" i="1" dirty="0">
                <a:solidFill>
                  <a:srgbClr val="FFFFFF"/>
                </a:solidFill>
                <a:latin typeface="Calibri"/>
                <a:cs typeface="Calibri"/>
              </a:rPr>
              <a:t>into</a:t>
            </a:r>
            <a:r>
              <a:rPr sz="2450" i="1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50" b="1" i="1" spc="-10" dirty="0">
                <a:solidFill>
                  <a:srgbClr val="FFFFFF"/>
                </a:solidFill>
                <a:latin typeface="Calibri"/>
                <a:cs typeface="Calibri"/>
              </a:rPr>
              <a:t>environmental </a:t>
            </a:r>
            <a:r>
              <a:rPr sz="2450" b="1" i="1" dirty="0">
                <a:solidFill>
                  <a:srgbClr val="FFFFFF"/>
                </a:solidFill>
                <a:latin typeface="Calibri"/>
                <a:cs typeface="Calibri"/>
              </a:rPr>
              <a:t>change</a:t>
            </a:r>
            <a:r>
              <a:rPr sz="2450" b="1" i="1" spc="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50" b="1" i="1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2450" b="1" i="1" spc="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50" b="1" i="1" spc="-10" dirty="0">
                <a:solidFill>
                  <a:srgbClr val="FFFFFF"/>
                </a:solidFill>
                <a:latin typeface="Calibri"/>
                <a:cs typeface="Calibri"/>
              </a:rPr>
              <a:t>sustainability</a:t>
            </a:r>
            <a:endParaRPr sz="245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3278251" y="4516501"/>
            <a:ext cx="5302250" cy="1025525"/>
            <a:chOff x="3278251" y="4516501"/>
            <a:chExt cx="5302250" cy="1025525"/>
          </a:xfrm>
        </p:grpSpPr>
        <p:sp>
          <p:nvSpPr>
            <p:cNvPr id="17" name="object 17"/>
            <p:cNvSpPr/>
            <p:nvPr/>
          </p:nvSpPr>
          <p:spPr>
            <a:xfrm>
              <a:off x="3290951" y="4529201"/>
              <a:ext cx="5276850" cy="1000125"/>
            </a:xfrm>
            <a:custGeom>
              <a:avLst/>
              <a:gdLst/>
              <a:ahLst/>
              <a:cxnLst/>
              <a:rect l="l" t="t" r="r" b="b"/>
              <a:pathLst>
                <a:path w="5276850" h="1000125">
                  <a:moveTo>
                    <a:pt x="5110099" y="0"/>
                  </a:moveTo>
                  <a:lnTo>
                    <a:pt x="166624" y="0"/>
                  </a:lnTo>
                  <a:lnTo>
                    <a:pt x="122310" y="5948"/>
                  </a:lnTo>
                  <a:lnTo>
                    <a:pt x="82502" y="22737"/>
                  </a:lnTo>
                  <a:lnTo>
                    <a:pt x="48783" y="48783"/>
                  </a:lnTo>
                  <a:lnTo>
                    <a:pt x="22737" y="82502"/>
                  </a:lnTo>
                  <a:lnTo>
                    <a:pt x="5948" y="122310"/>
                  </a:lnTo>
                  <a:lnTo>
                    <a:pt x="0" y="166624"/>
                  </a:lnTo>
                  <a:lnTo>
                    <a:pt x="0" y="833374"/>
                  </a:lnTo>
                  <a:lnTo>
                    <a:pt x="5948" y="877696"/>
                  </a:lnTo>
                  <a:lnTo>
                    <a:pt x="22737" y="917527"/>
                  </a:lnTo>
                  <a:lnTo>
                    <a:pt x="48783" y="951277"/>
                  </a:lnTo>
                  <a:lnTo>
                    <a:pt x="82502" y="977354"/>
                  </a:lnTo>
                  <a:lnTo>
                    <a:pt x="122310" y="994167"/>
                  </a:lnTo>
                  <a:lnTo>
                    <a:pt x="166624" y="1000125"/>
                  </a:lnTo>
                  <a:lnTo>
                    <a:pt x="5110099" y="1000125"/>
                  </a:lnTo>
                  <a:lnTo>
                    <a:pt x="5154421" y="994167"/>
                  </a:lnTo>
                  <a:lnTo>
                    <a:pt x="5194252" y="977354"/>
                  </a:lnTo>
                  <a:lnTo>
                    <a:pt x="5228002" y="951277"/>
                  </a:lnTo>
                  <a:lnTo>
                    <a:pt x="5254079" y="917527"/>
                  </a:lnTo>
                  <a:lnTo>
                    <a:pt x="5270892" y="877696"/>
                  </a:lnTo>
                  <a:lnTo>
                    <a:pt x="5276850" y="833374"/>
                  </a:lnTo>
                  <a:lnTo>
                    <a:pt x="5276850" y="166624"/>
                  </a:lnTo>
                  <a:lnTo>
                    <a:pt x="5270892" y="122310"/>
                  </a:lnTo>
                  <a:lnTo>
                    <a:pt x="5254079" y="82502"/>
                  </a:lnTo>
                  <a:lnTo>
                    <a:pt x="5228002" y="48783"/>
                  </a:lnTo>
                  <a:lnTo>
                    <a:pt x="5194252" y="22737"/>
                  </a:lnTo>
                  <a:lnTo>
                    <a:pt x="5154421" y="5948"/>
                  </a:lnTo>
                  <a:lnTo>
                    <a:pt x="5110099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290951" y="4529201"/>
              <a:ext cx="5276850" cy="1000125"/>
            </a:xfrm>
            <a:custGeom>
              <a:avLst/>
              <a:gdLst/>
              <a:ahLst/>
              <a:cxnLst/>
              <a:rect l="l" t="t" r="r" b="b"/>
              <a:pathLst>
                <a:path w="5276850" h="1000125">
                  <a:moveTo>
                    <a:pt x="0" y="166624"/>
                  </a:moveTo>
                  <a:lnTo>
                    <a:pt x="5948" y="122310"/>
                  </a:lnTo>
                  <a:lnTo>
                    <a:pt x="22737" y="82502"/>
                  </a:lnTo>
                  <a:lnTo>
                    <a:pt x="48783" y="48783"/>
                  </a:lnTo>
                  <a:lnTo>
                    <a:pt x="82502" y="22737"/>
                  </a:lnTo>
                  <a:lnTo>
                    <a:pt x="122310" y="5948"/>
                  </a:lnTo>
                  <a:lnTo>
                    <a:pt x="166624" y="0"/>
                  </a:lnTo>
                  <a:lnTo>
                    <a:pt x="5110099" y="0"/>
                  </a:lnTo>
                  <a:lnTo>
                    <a:pt x="5154421" y="5948"/>
                  </a:lnTo>
                  <a:lnTo>
                    <a:pt x="5194252" y="22737"/>
                  </a:lnTo>
                  <a:lnTo>
                    <a:pt x="5228002" y="48783"/>
                  </a:lnTo>
                  <a:lnTo>
                    <a:pt x="5254079" y="82502"/>
                  </a:lnTo>
                  <a:lnTo>
                    <a:pt x="5270892" y="122310"/>
                  </a:lnTo>
                  <a:lnTo>
                    <a:pt x="5276850" y="166624"/>
                  </a:lnTo>
                  <a:lnTo>
                    <a:pt x="5276850" y="833374"/>
                  </a:lnTo>
                  <a:lnTo>
                    <a:pt x="5270892" y="877696"/>
                  </a:lnTo>
                  <a:lnTo>
                    <a:pt x="5254079" y="917527"/>
                  </a:lnTo>
                  <a:lnTo>
                    <a:pt x="5228002" y="951277"/>
                  </a:lnTo>
                  <a:lnTo>
                    <a:pt x="5194252" y="977354"/>
                  </a:lnTo>
                  <a:lnTo>
                    <a:pt x="5154421" y="994167"/>
                  </a:lnTo>
                  <a:lnTo>
                    <a:pt x="5110099" y="1000125"/>
                  </a:lnTo>
                  <a:lnTo>
                    <a:pt x="166624" y="1000125"/>
                  </a:lnTo>
                  <a:lnTo>
                    <a:pt x="122310" y="994167"/>
                  </a:lnTo>
                  <a:lnTo>
                    <a:pt x="82502" y="977354"/>
                  </a:lnTo>
                  <a:lnTo>
                    <a:pt x="48783" y="951277"/>
                  </a:lnTo>
                  <a:lnTo>
                    <a:pt x="22737" y="917527"/>
                  </a:lnTo>
                  <a:lnTo>
                    <a:pt x="5948" y="877696"/>
                  </a:lnTo>
                  <a:lnTo>
                    <a:pt x="0" y="833374"/>
                  </a:lnTo>
                  <a:lnTo>
                    <a:pt x="0" y="166624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3419475" y="4622101"/>
            <a:ext cx="3672840" cy="74676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ts val="2820"/>
              </a:lnSpc>
              <a:spcBef>
                <a:spcPts val="125"/>
              </a:spcBef>
            </a:pPr>
            <a:r>
              <a:rPr sz="2450" i="1" dirty="0">
                <a:solidFill>
                  <a:srgbClr val="FFFFFF"/>
                </a:solidFill>
                <a:latin typeface="Calibri"/>
                <a:cs typeface="Calibri"/>
              </a:rPr>
              <a:t>Developing</a:t>
            </a:r>
            <a:r>
              <a:rPr sz="2450" i="1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50" b="1" i="1" dirty="0">
                <a:solidFill>
                  <a:srgbClr val="FFFFFF"/>
                </a:solidFill>
                <a:latin typeface="Calibri"/>
                <a:cs typeface="Calibri"/>
              </a:rPr>
              <a:t>digital</a:t>
            </a:r>
            <a:r>
              <a:rPr sz="2450" b="1" i="1" spc="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50" b="1" i="1" spc="-10" dirty="0">
                <a:solidFill>
                  <a:srgbClr val="FFFFFF"/>
                </a:solidFill>
                <a:latin typeface="Calibri"/>
                <a:cs typeface="Calibri"/>
              </a:rPr>
              <a:t>methods,</a:t>
            </a:r>
            <a:endParaRPr sz="2450">
              <a:latin typeface="Calibri"/>
              <a:cs typeface="Calibri"/>
            </a:endParaRPr>
          </a:p>
          <a:p>
            <a:pPr marL="12700">
              <a:lnSpc>
                <a:spcPts val="2820"/>
              </a:lnSpc>
            </a:pPr>
            <a:r>
              <a:rPr sz="2450" b="1" i="1" dirty="0">
                <a:solidFill>
                  <a:srgbClr val="FFFFFF"/>
                </a:solidFill>
                <a:latin typeface="Calibri"/>
                <a:cs typeface="Calibri"/>
              </a:rPr>
              <a:t>perspectives</a:t>
            </a:r>
            <a:r>
              <a:rPr sz="2450" b="1" i="1" spc="1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50" b="1" i="1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2450" b="1" i="1" spc="1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50" b="1" i="1" spc="-10" dirty="0">
                <a:solidFill>
                  <a:srgbClr val="FFFFFF"/>
                </a:solidFill>
                <a:latin typeface="Calibri"/>
                <a:cs typeface="Calibri"/>
              </a:rPr>
              <a:t>solutions</a:t>
            </a:r>
            <a:r>
              <a:rPr sz="2450" i="1" spc="-1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endParaRPr sz="24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4817" y="2234564"/>
            <a:ext cx="2498725" cy="30473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2540" algn="ctr">
              <a:lnSpc>
                <a:spcPct val="100099"/>
              </a:lnSpc>
              <a:spcBef>
                <a:spcPts val="100"/>
              </a:spcBef>
            </a:pPr>
            <a:r>
              <a:rPr sz="3300" b="1" dirty="0">
                <a:solidFill>
                  <a:srgbClr val="6F2F9F"/>
                </a:solidFill>
                <a:latin typeface="Arial"/>
                <a:cs typeface="Arial"/>
              </a:rPr>
              <a:t>Faculty</a:t>
            </a:r>
            <a:r>
              <a:rPr sz="3300" b="1" spc="-5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3300" b="1" spc="-25" dirty="0">
                <a:solidFill>
                  <a:srgbClr val="6F2F9F"/>
                </a:solidFill>
                <a:latin typeface="Arial"/>
                <a:cs typeface="Arial"/>
              </a:rPr>
              <a:t>of </a:t>
            </a:r>
            <a:r>
              <a:rPr sz="3300" b="1" spc="-10" dirty="0">
                <a:solidFill>
                  <a:srgbClr val="6F2F9F"/>
                </a:solidFill>
                <a:latin typeface="Arial"/>
                <a:cs typeface="Arial"/>
              </a:rPr>
              <a:t>Humanities </a:t>
            </a:r>
            <a:r>
              <a:rPr sz="3300" b="1" dirty="0">
                <a:solidFill>
                  <a:srgbClr val="6F2F9F"/>
                </a:solidFill>
                <a:latin typeface="Arial"/>
                <a:cs typeface="Arial"/>
              </a:rPr>
              <a:t>Key</a:t>
            </a:r>
            <a:r>
              <a:rPr sz="3300" b="1" spc="-3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3300" b="1" spc="-10" dirty="0">
                <a:solidFill>
                  <a:srgbClr val="6F2F9F"/>
                </a:solidFill>
                <a:latin typeface="Arial"/>
                <a:cs typeface="Arial"/>
              </a:rPr>
              <a:t>Themes </a:t>
            </a:r>
            <a:r>
              <a:rPr sz="3300" b="1" spc="-25" dirty="0">
                <a:solidFill>
                  <a:srgbClr val="6F2F9F"/>
                </a:solidFill>
                <a:latin typeface="Arial"/>
                <a:cs typeface="Arial"/>
              </a:rPr>
              <a:t>and </a:t>
            </a:r>
            <a:r>
              <a:rPr sz="3300" b="1" spc="-10" dirty="0">
                <a:solidFill>
                  <a:srgbClr val="6F2F9F"/>
                </a:solidFill>
                <a:latin typeface="Arial"/>
                <a:cs typeface="Arial"/>
              </a:rPr>
              <a:t>Research Priorities</a:t>
            </a:r>
            <a:endParaRPr sz="33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278251" y="982725"/>
            <a:ext cx="5302250" cy="1301750"/>
            <a:chOff x="3278251" y="982725"/>
            <a:chExt cx="5302250" cy="1301750"/>
          </a:xfrm>
        </p:grpSpPr>
        <p:sp>
          <p:nvSpPr>
            <p:cNvPr id="4" name="object 4"/>
            <p:cNvSpPr/>
            <p:nvPr/>
          </p:nvSpPr>
          <p:spPr>
            <a:xfrm>
              <a:off x="3290951" y="995425"/>
              <a:ext cx="5276850" cy="1276350"/>
            </a:xfrm>
            <a:custGeom>
              <a:avLst/>
              <a:gdLst/>
              <a:ahLst/>
              <a:cxnLst/>
              <a:rect l="l" t="t" r="r" b="b"/>
              <a:pathLst>
                <a:path w="5276850" h="1276350">
                  <a:moveTo>
                    <a:pt x="5063998" y="0"/>
                  </a:moveTo>
                  <a:lnTo>
                    <a:pt x="212725" y="0"/>
                  </a:lnTo>
                  <a:lnTo>
                    <a:pt x="163912" y="5612"/>
                  </a:lnTo>
                  <a:lnTo>
                    <a:pt x="119122" y="21601"/>
                  </a:lnTo>
                  <a:lnTo>
                    <a:pt x="79627" y="46696"/>
                  </a:lnTo>
                  <a:lnTo>
                    <a:pt x="46696" y="79627"/>
                  </a:lnTo>
                  <a:lnTo>
                    <a:pt x="21601" y="119122"/>
                  </a:lnTo>
                  <a:lnTo>
                    <a:pt x="5612" y="163912"/>
                  </a:lnTo>
                  <a:lnTo>
                    <a:pt x="0" y="212725"/>
                  </a:lnTo>
                  <a:lnTo>
                    <a:pt x="0" y="1063498"/>
                  </a:lnTo>
                  <a:lnTo>
                    <a:pt x="5612" y="1112317"/>
                  </a:lnTo>
                  <a:lnTo>
                    <a:pt x="21601" y="1157125"/>
                  </a:lnTo>
                  <a:lnTo>
                    <a:pt x="46696" y="1196645"/>
                  </a:lnTo>
                  <a:lnTo>
                    <a:pt x="79627" y="1229603"/>
                  </a:lnTo>
                  <a:lnTo>
                    <a:pt x="119122" y="1254723"/>
                  </a:lnTo>
                  <a:lnTo>
                    <a:pt x="163912" y="1270730"/>
                  </a:lnTo>
                  <a:lnTo>
                    <a:pt x="212725" y="1276350"/>
                  </a:lnTo>
                  <a:lnTo>
                    <a:pt x="5063998" y="1276350"/>
                  </a:lnTo>
                  <a:lnTo>
                    <a:pt x="5112817" y="1270730"/>
                  </a:lnTo>
                  <a:lnTo>
                    <a:pt x="5157625" y="1254723"/>
                  </a:lnTo>
                  <a:lnTo>
                    <a:pt x="5197145" y="1229603"/>
                  </a:lnTo>
                  <a:lnTo>
                    <a:pt x="5230103" y="1196645"/>
                  </a:lnTo>
                  <a:lnTo>
                    <a:pt x="5255223" y="1157125"/>
                  </a:lnTo>
                  <a:lnTo>
                    <a:pt x="5271230" y="1112317"/>
                  </a:lnTo>
                  <a:lnTo>
                    <a:pt x="5276850" y="1063498"/>
                  </a:lnTo>
                  <a:lnTo>
                    <a:pt x="5276850" y="212725"/>
                  </a:lnTo>
                  <a:lnTo>
                    <a:pt x="5271230" y="163912"/>
                  </a:lnTo>
                  <a:lnTo>
                    <a:pt x="5255223" y="119122"/>
                  </a:lnTo>
                  <a:lnTo>
                    <a:pt x="5230103" y="79627"/>
                  </a:lnTo>
                  <a:lnTo>
                    <a:pt x="5197145" y="46696"/>
                  </a:lnTo>
                  <a:lnTo>
                    <a:pt x="5157625" y="21601"/>
                  </a:lnTo>
                  <a:lnTo>
                    <a:pt x="5112817" y="5612"/>
                  </a:lnTo>
                  <a:lnTo>
                    <a:pt x="5063998" y="0"/>
                  </a:lnTo>
                  <a:close/>
                </a:path>
              </a:pathLst>
            </a:custGeom>
            <a:solidFill>
              <a:srgbClr val="4AAC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290951" y="995425"/>
              <a:ext cx="5276850" cy="1276350"/>
            </a:xfrm>
            <a:custGeom>
              <a:avLst/>
              <a:gdLst/>
              <a:ahLst/>
              <a:cxnLst/>
              <a:rect l="l" t="t" r="r" b="b"/>
              <a:pathLst>
                <a:path w="5276850" h="1276350">
                  <a:moveTo>
                    <a:pt x="0" y="212725"/>
                  </a:moveTo>
                  <a:lnTo>
                    <a:pt x="5612" y="163912"/>
                  </a:lnTo>
                  <a:lnTo>
                    <a:pt x="21601" y="119122"/>
                  </a:lnTo>
                  <a:lnTo>
                    <a:pt x="46696" y="79627"/>
                  </a:lnTo>
                  <a:lnTo>
                    <a:pt x="79627" y="46696"/>
                  </a:lnTo>
                  <a:lnTo>
                    <a:pt x="119122" y="21601"/>
                  </a:lnTo>
                  <a:lnTo>
                    <a:pt x="163912" y="5612"/>
                  </a:lnTo>
                  <a:lnTo>
                    <a:pt x="212725" y="0"/>
                  </a:lnTo>
                  <a:lnTo>
                    <a:pt x="5063998" y="0"/>
                  </a:lnTo>
                  <a:lnTo>
                    <a:pt x="5112817" y="5612"/>
                  </a:lnTo>
                  <a:lnTo>
                    <a:pt x="5157625" y="21601"/>
                  </a:lnTo>
                  <a:lnTo>
                    <a:pt x="5197145" y="46696"/>
                  </a:lnTo>
                  <a:lnTo>
                    <a:pt x="5230103" y="79627"/>
                  </a:lnTo>
                  <a:lnTo>
                    <a:pt x="5255223" y="119122"/>
                  </a:lnTo>
                  <a:lnTo>
                    <a:pt x="5271230" y="163912"/>
                  </a:lnTo>
                  <a:lnTo>
                    <a:pt x="5276850" y="212725"/>
                  </a:lnTo>
                  <a:lnTo>
                    <a:pt x="5276850" y="1063498"/>
                  </a:lnTo>
                  <a:lnTo>
                    <a:pt x="5271230" y="1112317"/>
                  </a:lnTo>
                  <a:lnTo>
                    <a:pt x="5255223" y="1157125"/>
                  </a:lnTo>
                  <a:lnTo>
                    <a:pt x="5230103" y="1196645"/>
                  </a:lnTo>
                  <a:lnTo>
                    <a:pt x="5197145" y="1229603"/>
                  </a:lnTo>
                  <a:lnTo>
                    <a:pt x="5157625" y="1254723"/>
                  </a:lnTo>
                  <a:lnTo>
                    <a:pt x="5112817" y="1270730"/>
                  </a:lnTo>
                  <a:lnTo>
                    <a:pt x="5063998" y="1276350"/>
                  </a:lnTo>
                  <a:lnTo>
                    <a:pt x="212725" y="1276350"/>
                  </a:lnTo>
                  <a:lnTo>
                    <a:pt x="163912" y="1270730"/>
                  </a:lnTo>
                  <a:lnTo>
                    <a:pt x="119122" y="1254723"/>
                  </a:lnTo>
                  <a:lnTo>
                    <a:pt x="79627" y="1229603"/>
                  </a:lnTo>
                  <a:lnTo>
                    <a:pt x="46696" y="1196645"/>
                  </a:lnTo>
                  <a:lnTo>
                    <a:pt x="21601" y="1157125"/>
                  </a:lnTo>
                  <a:lnTo>
                    <a:pt x="5612" y="1112317"/>
                  </a:lnTo>
                  <a:lnTo>
                    <a:pt x="0" y="1063498"/>
                  </a:lnTo>
                  <a:lnTo>
                    <a:pt x="0" y="212725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3407028" y="1077023"/>
            <a:ext cx="5026025" cy="1053465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2700" marR="5080">
              <a:lnSpc>
                <a:spcPct val="91500"/>
              </a:lnSpc>
              <a:spcBef>
                <a:spcPts val="285"/>
              </a:spcBef>
            </a:pPr>
            <a:r>
              <a:rPr sz="1800" dirty="0">
                <a:latin typeface="Calibri"/>
                <a:cs typeface="Calibri"/>
              </a:rPr>
              <a:t>Inequalities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(including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Ageing,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Children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Young </a:t>
            </a:r>
            <a:r>
              <a:rPr sz="1800" dirty="0">
                <a:latin typeface="Calibri"/>
                <a:cs typeface="Calibri"/>
              </a:rPr>
              <a:t>People,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Employment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-8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Productivity,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Environment, </a:t>
            </a:r>
            <a:r>
              <a:rPr sz="1800" dirty="0">
                <a:latin typeface="Calibri"/>
                <a:cs typeface="Calibri"/>
              </a:rPr>
              <a:t>Ethnicity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Racism,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Health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Social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Care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and </a:t>
            </a:r>
            <a:r>
              <a:rPr sz="1800" dirty="0">
                <a:latin typeface="Calibri"/>
                <a:cs typeface="Calibri"/>
              </a:rPr>
              <a:t>Poverty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-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deprivation,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migration,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governance)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278251" y="2325751"/>
            <a:ext cx="5302250" cy="892175"/>
            <a:chOff x="3278251" y="2325751"/>
            <a:chExt cx="5302250" cy="892175"/>
          </a:xfrm>
        </p:grpSpPr>
        <p:sp>
          <p:nvSpPr>
            <p:cNvPr id="8" name="object 8"/>
            <p:cNvSpPr/>
            <p:nvPr/>
          </p:nvSpPr>
          <p:spPr>
            <a:xfrm>
              <a:off x="3290951" y="2338451"/>
              <a:ext cx="5276850" cy="866775"/>
            </a:xfrm>
            <a:custGeom>
              <a:avLst/>
              <a:gdLst/>
              <a:ahLst/>
              <a:cxnLst/>
              <a:rect l="l" t="t" r="r" b="b"/>
              <a:pathLst>
                <a:path w="5276850" h="866775">
                  <a:moveTo>
                    <a:pt x="5132324" y="0"/>
                  </a:moveTo>
                  <a:lnTo>
                    <a:pt x="144399" y="0"/>
                  </a:lnTo>
                  <a:lnTo>
                    <a:pt x="98755" y="7360"/>
                  </a:lnTo>
                  <a:lnTo>
                    <a:pt x="59115" y="27858"/>
                  </a:lnTo>
                  <a:lnTo>
                    <a:pt x="27858" y="59115"/>
                  </a:lnTo>
                  <a:lnTo>
                    <a:pt x="7360" y="98755"/>
                  </a:lnTo>
                  <a:lnTo>
                    <a:pt x="0" y="144399"/>
                  </a:lnTo>
                  <a:lnTo>
                    <a:pt x="0" y="722249"/>
                  </a:lnTo>
                  <a:lnTo>
                    <a:pt x="7360" y="767906"/>
                  </a:lnTo>
                  <a:lnTo>
                    <a:pt x="27858" y="807576"/>
                  </a:lnTo>
                  <a:lnTo>
                    <a:pt x="59115" y="838871"/>
                  </a:lnTo>
                  <a:lnTo>
                    <a:pt x="98755" y="859400"/>
                  </a:lnTo>
                  <a:lnTo>
                    <a:pt x="144399" y="866775"/>
                  </a:lnTo>
                  <a:lnTo>
                    <a:pt x="5132324" y="866775"/>
                  </a:lnTo>
                  <a:lnTo>
                    <a:pt x="5177981" y="859400"/>
                  </a:lnTo>
                  <a:lnTo>
                    <a:pt x="5217651" y="838871"/>
                  </a:lnTo>
                  <a:lnTo>
                    <a:pt x="5248946" y="807576"/>
                  </a:lnTo>
                  <a:lnTo>
                    <a:pt x="5269475" y="767906"/>
                  </a:lnTo>
                  <a:lnTo>
                    <a:pt x="5276850" y="722249"/>
                  </a:lnTo>
                  <a:lnTo>
                    <a:pt x="5276850" y="144399"/>
                  </a:lnTo>
                  <a:lnTo>
                    <a:pt x="5269475" y="98755"/>
                  </a:lnTo>
                  <a:lnTo>
                    <a:pt x="5248946" y="59115"/>
                  </a:lnTo>
                  <a:lnTo>
                    <a:pt x="5217651" y="27858"/>
                  </a:lnTo>
                  <a:lnTo>
                    <a:pt x="5177981" y="7360"/>
                  </a:lnTo>
                  <a:lnTo>
                    <a:pt x="5132324" y="0"/>
                  </a:lnTo>
                  <a:close/>
                </a:path>
              </a:pathLst>
            </a:custGeom>
            <a:solidFill>
              <a:srgbClr val="46D7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290951" y="2338451"/>
              <a:ext cx="5276850" cy="866775"/>
            </a:xfrm>
            <a:custGeom>
              <a:avLst/>
              <a:gdLst/>
              <a:ahLst/>
              <a:cxnLst/>
              <a:rect l="l" t="t" r="r" b="b"/>
              <a:pathLst>
                <a:path w="5276850" h="866775">
                  <a:moveTo>
                    <a:pt x="0" y="144399"/>
                  </a:moveTo>
                  <a:lnTo>
                    <a:pt x="7360" y="98755"/>
                  </a:lnTo>
                  <a:lnTo>
                    <a:pt x="27858" y="59115"/>
                  </a:lnTo>
                  <a:lnTo>
                    <a:pt x="59115" y="27858"/>
                  </a:lnTo>
                  <a:lnTo>
                    <a:pt x="98755" y="7360"/>
                  </a:lnTo>
                  <a:lnTo>
                    <a:pt x="144399" y="0"/>
                  </a:lnTo>
                  <a:lnTo>
                    <a:pt x="5132324" y="0"/>
                  </a:lnTo>
                  <a:lnTo>
                    <a:pt x="5177981" y="7360"/>
                  </a:lnTo>
                  <a:lnTo>
                    <a:pt x="5217651" y="27858"/>
                  </a:lnTo>
                  <a:lnTo>
                    <a:pt x="5248946" y="59115"/>
                  </a:lnTo>
                  <a:lnTo>
                    <a:pt x="5269475" y="98755"/>
                  </a:lnTo>
                  <a:lnTo>
                    <a:pt x="5276850" y="144399"/>
                  </a:lnTo>
                  <a:lnTo>
                    <a:pt x="5276850" y="722249"/>
                  </a:lnTo>
                  <a:lnTo>
                    <a:pt x="5269475" y="767906"/>
                  </a:lnTo>
                  <a:lnTo>
                    <a:pt x="5248946" y="807576"/>
                  </a:lnTo>
                  <a:lnTo>
                    <a:pt x="5217651" y="838871"/>
                  </a:lnTo>
                  <a:lnTo>
                    <a:pt x="5177981" y="859400"/>
                  </a:lnTo>
                  <a:lnTo>
                    <a:pt x="5132324" y="866775"/>
                  </a:lnTo>
                  <a:lnTo>
                    <a:pt x="144399" y="866775"/>
                  </a:lnTo>
                  <a:lnTo>
                    <a:pt x="98755" y="859400"/>
                  </a:lnTo>
                  <a:lnTo>
                    <a:pt x="59115" y="838871"/>
                  </a:lnTo>
                  <a:lnTo>
                    <a:pt x="27858" y="807576"/>
                  </a:lnTo>
                  <a:lnTo>
                    <a:pt x="7360" y="767906"/>
                  </a:lnTo>
                  <a:lnTo>
                    <a:pt x="0" y="722249"/>
                  </a:lnTo>
                  <a:lnTo>
                    <a:pt x="0" y="144399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386709" y="2594673"/>
            <a:ext cx="21526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Resilient</a:t>
            </a:r>
            <a:r>
              <a:rPr sz="1800" b="1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Communities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278251" y="3230626"/>
            <a:ext cx="5302250" cy="1311275"/>
            <a:chOff x="3278251" y="3230626"/>
            <a:chExt cx="5302250" cy="1311275"/>
          </a:xfrm>
        </p:grpSpPr>
        <p:sp>
          <p:nvSpPr>
            <p:cNvPr id="12" name="object 12"/>
            <p:cNvSpPr/>
            <p:nvPr/>
          </p:nvSpPr>
          <p:spPr>
            <a:xfrm>
              <a:off x="3290951" y="3243326"/>
              <a:ext cx="5276850" cy="1285875"/>
            </a:xfrm>
            <a:custGeom>
              <a:avLst/>
              <a:gdLst/>
              <a:ahLst/>
              <a:cxnLst/>
              <a:rect l="l" t="t" r="r" b="b"/>
              <a:pathLst>
                <a:path w="5276850" h="1285875">
                  <a:moveTo>
                    <a:pt x="5062474" y="0"/>
                  </a:moveTo>
                  <a:lnTo>
                    <a:pt x="214249" y="0"/>
                  </a:lnTo>
                  <a:lnTo>
                    <a:pt x="165111" y="5656"/>
                  </a:lnTo>
                  <a:lnTo>
                    <a:pt x="120011" y="21769"/>
                  </a:lnTo>
                  <a:lnTo>
                    <a:pt x="80231" y="47056"/>
                  </a:lnTo>
                  <a:lnTo>
                    <a:pt x="47056" y="80231"/>
                  </a:lnTo>
                  <a:lnTo>
                    <a:pt x="21769" y="120011"/>
                  </a:lnTo>
                  <a:lnTo>
                    <a:pt x="5656" y="165111"/>
                  </a:lnTo>
                  <a:lnTo>
                    <a:pt x="0" y="214249"/>
                  </a:lnTo>
                  <a:lnTo>
                    <a:pt x="0" y="1071499"/>
                  </a:lnTo>
                  <a:lnTo>
                    <a:pt x="5656" y="1120643"/>
                  </a:lnTo>
                  <a:lnTo>
                    <a:pt x="21769" y="1165761"/>
                  </a:lnTo>
                  <a:lnTo>
                    <a:pt x="47056" y="1205566"/>
                  </a:lnTo>
                  <a:lnTo>
                    <a:pt x="80231" y="1238768"/>
                  </a:lnTo>
                  <a:lnTo>
                    <a:pt x="120011" y="1264079"/>
                  </a:lnTo>
                  <a:lnTo>
                    <a:pt x="165111" y="1280211"/>
                  </a:lnTo>
                  <a:lnTo>
                    <a:pt x="214249" y="1285875"/>
                  </a:lnTo>
                  <a:lnTo>
                    <a:pt x="5062474" y="1285875"/>
                  </a:lnTo>
                  <a:lnTo>
                    <a:pt x="5111618" y="1280211"/>
                  </a:lnTo>
                  <a:lnTo>
                    <a:pt x="5156736" y="1264079"/>
                  </a:lnTo>
                  <a:lnTo>
                    <a:pt x="5196541" y="1238768"/>
                  </a:lnTo>
                  <a:lnTo>
                    <a:pt x="5229743" y="1205566"/>
                  </a:lnTo>
                  <a:lnTo>
                    <a:pt x="5255054" y="1165761"/>
                  </a:lnTo>
                  <a:lnTo>
                    <a:pt x="5271186" y="1120643"/>
                  </a:lnTo>
                  <a:lnTo>
                    <a:pt x="5276850" y="1071499"/>
                  </a:lnTo>
                  <a:lnTo>
                    <a:pt x="5276850" y="214249"/>
                  </a:lnTo>
                  <a:lnTo>
                    <a:pt x="5271186" y="165111"/>
                  </a:lnTo>
                  <a:lnTo>
                    <a:pt x="5255054" y="120011"/>
                  </a:lnTo>
                  <a:lnTo>
                    <a:pt x="5229743" y="80231"/>
                  </a:lnTo>
                  <a:lnTo>
                    <a:pt x="5196541" y="47056"/>
                  </a:lnTo>
                  <a:lnTo>
                    <a:pt x="5156736" y="21769"/>
                  </a:lnTo>
                  <a:lnTo>
                    <a:pt x="5111618" y="5656"/>
                  </a:lnTo>
                  <a:lnTo>
                    <a:pt x="5062474" y="0"/>
                  </a:lnTo>
                  <a:close/>
                </a:path>
              </a:pathLst>
            </a:custGeom>
            <a:solidFill>
              <a:srgbClr val="ACE9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290951" y="3243326"/>
              <a:ext cx="5276850" cy="1285875"/>
            </a:xfrm>
            <a:custGeom>
              <a:avLst/>
              <a:gdLst/>
              <a:ahLst/>
              <a:cxnLst/>
              <a:rect l="l" t="t" r="r" b="b"/>
              <a:pathLst>
                <a:path w="5276850" h="1285875">
                  <a:moveTo>
                    <a:pt x="0" y="214249"/>
                  </a:moveTo>
                  <a:lnTo>
                    <a:pt x="5656" y="165111"/>
                  </a:lnTo>
                  <a:lnTo>
                    <a:pt x="21769" y="120011"/>
                  </a:lnTo>
                  <a:lnTo>
                    <a:pt x="47056" y="80231"/>
                  </a:lnTo>
                  <a:lnTo>
                    <a:pt x="80231" y="47056"/>
                  </a:lnTo>
                  <a:lnTo>
                    <a:pt x="120011" y="21769"/>
                  </a:lnTo>
                  <a:lnTo>
                    <a:pt x="165111" y="5656"/>
                  </a:lnTo>
                  <a:lnTo>
                    <a:pt x="214249" y="0"/>
                  </a:lnTo>
                  <a:lnTo>
                    <a:pt x="5062474" y="0"/>
                  </a:lnTo>
                  <a:lnTo>
                    <a:pt x="5111618" y="5656"/>
                  </a:lnTo>
                  <a:lnTo>
                    <a:pt x="5156736" y="21769"/>
                  </a:lnTo>
                  <a:lnTo>
                    <a:pt x="5196541" y="47056"/>
                  </a:lnTo>
                  <a:lnTo>
                    <a:pt x="5229743" y="80231"/>
                  </a:lnTo>
                  <a:lnTo>
                    <a:pt x="5255054" y="120011"/>
                  </a:lnTo>
                  <a:lnTo>
                    <a:pt x="5271186" y="165111"/>
                  </a:lnTo>
                  <a:lnTo>
                    <a:pt x="5276850" y="214249"/>
                  </a:lnTo>
                  <a:lnTo>
                    <a:pt x="5276850" y="1071499"/>
                  </a:lnTo>
                  <a:lnTo>
                    <a:pt x="5271186" y="1120643"/>
                  </a:lnTo>
                  <a:lnTo>
                    <a:pt x="5255054" y="1165761"/>
                  </a:lnTo>
                  <a:lnTo>
                    <a:pt x="5229743" y="1205566"/>
                  </a:lnTo>
                  <a:lnTo>
                    <a:pt x="5196541" y="1238768"/>
                  </a:lnTo>
                  <a:lnTo>
                    <a:pt x="5156736" y="1264079"/>
                  </a:lnTo>
                  <a:lnTo>
                    <a:pt x="5111618" y="1280211"/>
                  </a:lnTo>
                  <a:lnTo>
                    <a:pt x="5062474" y="1285875"/>
                  </a:lnTo>
                  <a:lnTo>
                    <a:pt x="214249" y="1285875"/>
                  </a:lnTo>
                  <a:lnTo>
                    <a:pt x="165111" y="1280211"/>
                  </a:lnTo>
                  <a:lnTo>
                    <a:pt x="120011" y="1264079"/>
                  </a:lnTo>
                  <a:lnTo>
                    <a:pt x="80231" y="1238768"/>
                  </a:lnTo>
                  <a:lnTo>
                    <a:pt x="47056" y="1205566"/>
                  </a:lnTo>
                  <a:lnTo>
                    <a:pt x="21769" y="1165761"/>
                  </a:lnTo>
                  <a:lnTo>
                    <a:pt x="5656" y="1120643"/>
                  </a:lnTo>
                  <a:lnTo>
                    <a:pt x="0" y="1071499"/>
                  </a:lnTo>
                  <a:lnTo>
                    <a:pt x="0" y="214249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407028" y="3713797"/>
            <a:ext cx="245300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Digital</a:t>
            </a:r>
            <a:r>
              <a:rPr sz="18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Media</a:t>
            </a:r>
            <a:r>
              <a:rPr sz="18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8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Culture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3278251" y="4573651"/>
            <a:ext cx="5302250" cy="1311275"/>
            <a:chOff x="3278251" y="4573651"/>
            <a:chExt cx="5302250" cy="1311275"/>
          </a:xfrm>
        </p:grpSpPr>
        <p:sp>
          <p:nvSpPr>
            <p:cNvPr id="16" name="object 16"/>
            <p:cNvSpPr/>
            <p:nvPr/>
          </p:nvSpPr>
          <p:spPr>
            <a:xfrm>
              <a:off x="3290951" y="4586351"/>
              <a:ext cx="5276850" cy="1285875"/>
            </a:xfrm>
            <a:custGeom>
              <a:avLst/>
              <a:gdLst/>
              <a:ahLst/>
              <a:cxnLst/>
              <a:rect l="l" t="t" r="r" b="b"/>
              <a:pathLst>
                <a:path w="5276850" h="1285875">
                  <a:moveTo>
                    <a:pt x="5062474" y="0"/>
                  </a:moveTo>
                  <a:lnTo>
                    <a:pt x="214249" y="0"/>
                  </a:lnTo>
                  <a:lnTo>
                    <a:pt x="165111" y="5656"/>
                  </a:lnTo>
                  <a:lnTo>
                    <a:pt x="120011" y="21769"/>
                  </a:lnTo>
                  <a:lnTo>
                    <a:pt x="80231" y="47056"/>
                  </a:lnTo>
                  <a:lnTo>
                    <a:pt x="47056" y="80231"/>
                  </a:lnTo>
                  <a:lnTo>
                    <a:pt x="21769" y="120011"/>
                  </a:lnTo>
                  <a:lnTo>
                    <a:pt x="5656" y="165111"/>
                  </a:lnTo>
                  <a:lnTo>
                    <a:pt x="0" y="214249"/>
                  </a:lnTo>
                  <a:lnTo>
                    <a:pt x="0" y="1071499"/>
                  </a:lnTo>
                  <a:lnTo>
                    <a:pt x="5656" y="1120639"/>
                  </a:lnTo>
                  <a:lnTo>
                    <a:pt x="21769" y="1165749"/>
                  </a:lnTo>
                  <a:lnTo>
                    <a:pt x="47056" y="1205541"/>
                  </a:lnTo>
                  <a:lnTo>
                    <a:pt x="80231" y="1238730"/>
                  </a:lnTo>
                  <a:lnTo>
                    <a:pt x="120011" y="1264028"/>
                  </a:lnTo>
                  <a:lnTo>
                    <a:pt x="165111" y="1280151"/>
                  </a:lnTo>
                  <a:lnTo>
                    <a:pt x="214249" y="1285811"/>
                  </a:lnTo>
                  <a:lnTo>
                    <a:pt x="5062474" y="1285811"/>
                  </a:lnTo>
                  <a:lnTo>
                    <a:pt x="5111618" y="1280151"/>
                  </a:lnTo>
                  <a:lnTo>
                    <a:pt x="5156736" y="1264028"/>
                  </a:lnTo>
                  <a:lnTo>
                    <a:pt x="5196541" y="1238730"/>
                  </a:lnTo>
                  <a:lnTo>
                    <a:pt x="5229743" y="1205541"/>
                  </a:lnTo>
                  <a:lnTo>
                    <a:pt x="5255054" y="1165749"/>
                  </a:lnTo>
                  <a:lnTo>
                    <a:pt x="5271186" y="1120639"/>
                  </a:lnTo>
                  <a:lnTo>
                    <a:pt x="5276850" y="1071499"/>
                  </a:lnTo>
                  <a:lnTo>
                    <a:pt x="5276850" y="214249"/>
                  </a:lnTo>
                  <a:lnTo>
                    <a:pt x="5271186" y="165111"/>
                  </a:lnTo>
                  <a:lnTo>
                    <a:pt x="5255054" y="120011"/>
                  </a:lnTo>
                  <a:lnTo>
                    <a:pt x="5229743" y="80231"/>
                  </a:lnTo>
                  <a:lnTo>
                    <a:pt x="5196541" y="47056"/>
                  </a:lnTo>
                  <a:lnTo>
                    <a:pt x="5156736" y="21769"/>
                  </a:lnTo>
                  <a:lnTo>
                    <a:pt x="5111618" y="5656"/>
                  </a:lnTo>
                  <a:lnTo>
                    <a:pt x="5062474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290951" y="4586351"/>
              <a:ext cx="5276850" cy="1285875"/>
            </a:xfrm>
            <a:custGeom>
              <a:avLst/>
              <a:gdLst/>
              <a:ahLst/>
              <a:cxnLst/>
              <a:rect l="l" t="t" r="r" b="b"/>
              <a:pathLst>
                <a:path w="5276850" h="1285875">
                  <a:moveTo>
                    <a:pt x="0" y="214249"/>
                  </a:moveTo>
                  <a:lnTo>
                    <a:pt x="5656" y="165111"/>
                  </a:lnTo>
                  <a:lnTo>
                    <a:pt x="21769" y="120011"/>
                  </a:lnTo>
                  <a:lnTo>
                    <a:pt x="47056" y="80231"/>
                  </a:lnTo>
                  <a:lnTo>
                    <a:pt x="80231" y="47056"/>
                  </a:lnTo>
                  <a:lnTo>
                    <a:pt x="120011" y="21769"/>
                  </a:lnTo>
                  <a:lnTo>
                    <a:pt x="165111" y="5656"/>
                  </a:lnTo>
                  <a:lnTo>
                    <a:pt x="214249" y="0"/>
                  </a:lnTo>
                  <a:lnTo>
                    <a:pt x="5062474" y="0"/>
                  </a:lnTo>
                  <a:lnTo>
                    <a:pt x="5111618" y="5656"/>
                  </a:lnTo>
                  <a:lnTo>
                    <a:pt x="5156736" y="21769"/>
                  </a:lnTo>
                  <a:lnTo>
                    <a:pt x="5196541" y="47056"/>
                  </a:lnTo>
                  <a:lnTo>
                    <a:pt x="5229743" y="80231"/>
                  </a:lnTo>
                  <a:lnTo>
                    <a:pt x="5255054" y="120011"/>
                  </a:lnTo>
                  <a:lnTo>
                    <a:pt x="5271186" y="165111"/>
                  </a:lnTo>
                  <a:lnTo>
                    <a:pt x="5276850" y="214249"/>
                  </a:lnTo>
                  <a:lnTo>
                    <a:pt x="5276850" y="1071499"/>
                  </a:lnTo>
                  <a:lnTo>
                    <a:pt x="5271186" y="1120639"/>
                  </a:lnTo>
                  <a:lnTo>
                    <a:pt x="5255054" y="1165749"/>
                  </a:lnTo>
                  <a:lnTo>
                    <a:pt x="5229743" y="1205541"/>
                  </a:lnTo>
                  <a:lnTo>
                    <a:pt x="5196541" y="1238730"/>
                  </a:lnTo>
                  <a:lnTo>
                    <a:pt x="5156736" y="1264028"/>
                  </a:lnTo>
                  <a:lnTo>
                    <a:pt x="5111618" y="1280151"/>
                  </a:lnTo>
                  <a:lnTo>
                    <a:pt x="5062474" y="1285811"/>
                  </a:lnTo>
                  <a:lnTo>
                    <a:pt x="214249" y="1285811"/>
                  </a:lnTo>
                  <a:lnTo>
                    <a:pt x="165111" y="1280151"/>
                  </a:lnTo>
                  <a:lnTo>
                    <a:pt x="120011" y="1264028"/>
                  </a:lnTo>
                  <a:lnTo>
                    <a:pt x="80231" y="1238730"/>
                  </a:lnTo>
                  <a:lnTo>
                    <a:pt x="47056" y="1205541"/>
                  </a:lnTo>
                  <a:lnTo>
                    <a:pt x="21769" y="1165749"/>
                  </a:lnTo>
                  <a:lnTo>
                    <a:pt x="5656" y="1120639"/>
                  </a:lnTo>
                  <a:lnTo>
                    <a:pt x="0" y="1071499"/>
                  </a:lnTo>
                  <a:lnTo>
                    <a:pt x="0" y="214249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3407028" y="5052123"/>
            <a:ext cx="31883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AI, New</a:t>
            </a:r>
            <a:r>
              <a:rPr sz="18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20" dirty="0">
                <a:solidFill>
                  <a:srgbClr val="FFFFFF"/>
                </a:solidFill>
                <a:latin typeface="Calibri"/>
                <a:cs typeface="Calibri"/>
              </a:rPr>
              <a:t>Technologies</a:t>
            </a:r>
            <a:r>
              <a:rPr sz="18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8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Society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514600" y="533400"/>
            <a:ext cx="3473450" cy="51815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>
                <a:solidFill>
                  <a:srgbClr val="6E2E9F"/>
                </a:solidFill>
                <a:latin typeface="Arial"/>
                <a:cs typeface="Arial"/>
              </a:rPr>
              <a:t>School</a:t>
            </a:r>
            <a:r>
              <a:rPr spc="-45" dirty="0">
                <a:solidFill>
                  <a:srgbClr val="6E2E9F"/>
                </a:solidFill>
                <a:latin typeface="Arial"/>
                <a:cs typeface="Arial"/>
              </a:rPr>
              <a:t> </a:t>
            </a:r>
            <a:r>
              <a:rPr spc="-10" dirty="0">
                <a:solidFill>
                  <a:srgbClr val="6E2E9F"/>
                </a:solidFill>
                <a:latin typeface="Arial"/>
                <a:cs typeface="Arial"/>
              </a:rPr>
              <a:t>Highlights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27037" y="1502727"/>
            <a:ext cx="8414385" cy="49949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3500" marR="90170">
              <a:lnSpc>
                <a:spcPct val="109000"/>
              </a:lnSpc>
              <a:spcBef>
                <a:spcPts val="95"/>
              </a:spcBef>
            </a:pPr>
            <a:r>
              <a:rPr sz="1550" b="1" dirty="0">
                <a:latin typeface="Arial"/>
                <a:cs typeface="Arial"/>
              </a:rPr>
              <a:t>Architecture</a:t>
            </a:r>
            <a:r>
              <a:rPr sz="1550" b="1" spc="120" dirty="0">
                <a:latin typeface="Arial"/>
                <a:cs typeface="Arial"/>
              </a:rPr>
              <a:t> </a:t>
            </a:r>
            <a:r>
              <a:rPr sz="1550" dirty="0">
                <a:latin typeface="Arial MT"/>
                <a:cs typeface="Arial MT"/>
              </a:rPr>
              <a:t>–</a:t>
            </a:r>
            <a:r>
              <a:rPr sz="1550" spc="110" dirty="0">
                <a:latin typeface="Arial MT"/>
                <a:cs typeface="Arial MT"/>
              </a:rPr>
              <a:t>  </a:t>
            </a:r>
            <a:r>
              <a:rPr sz="1550" dirty="0">
                <a:latin typeface="Arial MT"/>
                <a:cs typeface="Arial MT"/>
              </a:rPr>
              <a:t>strong</a:t>
            </a:r>
            <a:r>
              <a:rPr sz="1550" spc="45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partnership</a:t>
            </a:r>
            <a:r>
              <a:rPr sz="1550" spc="130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with</a:t>
            </a:r>
            <a:r>
              <a:rPr sz="1550" spc="130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MMU</a:t>
            </a:r>
            <a:r>
              <a:rPr sz="1550" spc="60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–</a:t>
            </a:r>
            <a:r>
              <a:rPr sz="1550" spc="120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Manchester</a:t>
            </a:r>
            <a:r>
              <a:rPr sz="1550" spc="185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School</a:t>
            </a:r>
            <a:r>
              <a:rPr sz="1550" spc="130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of</a:t>
            </a:r>
            <a:r>
              <a:rPr sz="1550" spc="20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Architecture</a:t>
            </a:r>
            <a:r>
              <a:rPr sz="1550" spc="195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–</a:t>
            </a:r>
            <a:r>
              <a:rPr sz="1550" spc="114" dirty="0">
                <a:latin typeface="Arial MT"/>
                <a:cs typeface="Arial MT"/>
              </a:rPr>
              <a:t> </a:t>
            </a:r>
            <a:r>
              <a:rPr sz="1550" spc="-10" dirty="0">
                <a:latin typeface="Arial MT"/>
                <a:cs typeface="Arial MT"/>
              </a:rPr>
              <a:t>ranked </a:t>
            </a:r>
            <a:r>
              <a:rPr sz="1550" dirty="0">
                <a:latin typeface="Arial MT"/>
                <a:cs typeface="Arial MT"/>
              </a:rPr>
              <a:t>5</a:t>
            </a:r>
            <a:r>
              <a:rPr sz="1575" baseline="23809" dirty="0">
                <a:latin typeface="Arial MT"/>
                <a:cs typeface="Arial MT"/>
              </a:rPr>
              <a:t>th</a:t>
            </a:r>
            <a:r>
              <a:rPr sz="1575" spc="247" baseline="23809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in</a:t>
            </a:r>
            <a:r>
              <a:rPr sz="1550" spc="45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the</a:t>
            </a:r>
            <a:r>
              <a:rPr sz="1550" spc="45" dirty="0">
                <a:latin typeface="Arial MT"/>
                <a:cs typeface="Arial MT"/>
              </a:rPr>
              <a:t> </a:t>
            </a:r>
            <a:r>
              <a:rPr sz="1550" spc="-20" dirty="0">
                <a:latin typeface="Arial MT"/>
                <a:cs typeface="Arial MT"/>
              </a:rPr>
              <a:t>world</a:t>
            </a:r>
            <a:endParaRPr sz="1550">
              <a:latin typeface="Arial MT"/>
              <a:cs typeface="Arial MT"/>
            </a:endParaRPr>
          </a:p>
          <a:p>
            <a:pPr marL="63500" marR="166370">
              <a:lnSpc>
                <a:spcPct val="113100"/>
              </a:lnSpc>
              <a:spcBef>
                <a:spcPts val="1125"/>
              </a:spcBef>
            </a:pPr>
            <a:r>
              <a:rPr sz="1550" b="1" dirty="0">
                <a:latin typeface="Arial"/>
                <a:cs typeface="Arial"/>
              </a:rPr>
              <a:t>Teacher</a:t>
            </a:r>
            <a:r>
              <a:rPr sz="1550" b="1" spc="90" dirty="0">
                <a:latin typeface="Arial"/>
                <a:cs typeface="Arial"/>
              </a:rPr>
              <a:t> </a:t>
            </a:r>
            <a:r>
              <a:rPr sz="1550" b="1" dirty="0">
                <a:latin typeface="Arial"/>
                <a:cs typeface="Arial"/>
              </a:rPr>
              <a:t>Training/Postgraduate</a:t>
            </a:r>
            <a:r>
              <a:rPr sz="1550" b="1" spc="135" dirty="0">
                <a:latin typeface="Arial"/>
                <a:cs typeface="Arial"/>
              </a:rPr>
              <a:t> </a:t>
            </a:r>
            <a:r>
              <a:rPr sz="1550" b="1" dirty="0">
                <a:latin typeface="Arial"/>
                <a:cs typeface="Arial"/>
              </a:rPr>
              <a:t>Certificate</a:t>
            </a:r>
            <a:r>
              <a:rPr sz="1550" b="1" spc="135" dirty="0">
                <a:latin typeface="Arial"/>
                <a:cs typeface="Arial"/>
              </a:rPr>
              <a:t> </a:t>
            </a:r>
            <a:r>
              <a:rPr sz="1550" b="1" dirty="0">
                <a:latin typeface="Arial"/>
                <a:cs typeface="Arial"/>
              </a:rPr>
              <a:t>in</a:t>
            </a:r>
            <a:r>
              <a:rPr sz="1550" b="1" spc="120" dirty="0">
                <a:latin typeface="Arial"/>
                <a:cs typeface="Arial"/>
              </a:rPr>
              <a:t> </a:t>
            </a:r>
            <a:r>
              <a:rPr sz="1550" b="1" dirty="0">
                <a:latin typeface="Arial"/>
                <a:cs typeface="Arial"/>
              </a:rPr>
              <a:t>Education</a:t>
            </a:r>
            <a:r>
              <a:rPr sz="1550" b="1" spc="220" dirty="0">
                <a:latin typeface="Arial"/>
                <a:cs typeface="Arial"/>
              </a:rPr>
              <a:t> </a:t>
            </a:r>
            <a:r>
              <a:rPr sz="1550" dirty="0">
                <a:latin typeface="Arial MT"/>
                <a:cs typeface="Arial MT"/>
              </a:rPr>
              <a:t>–</a:t>
            </a:r>
            <a:r>
              <a:rPr sz="1550" spc="130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based</a:t>
            </a:r>
            <a:r>
              <a:rPr sz="1550" spc="130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in</a:t>
            </a:r>
            <a:r>
              <a:rPr sz="1550" spc="135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Manchester</a:t>
            </a:r>
            <a:r>
              <a:rPr sz="1550" spc="110" dirty="0">
                <a:latin typeface="Arial MT"/>
                <a:cs typeface="Arial MT"/>
              </a:rPr>
              <a:t> </a:t>
            </a:r>
            <a:r>
              <a:rPr sz="1550" spc="-10" dirty="0">
                <a:latin typeface="Arial MT"/>
                <a:cs typeface="Arial MT"/>
              </a:rPr>
              <a:t>Institute </a:t>
            </a:r>
            <a:r>
              <a:rPr sz="1550" dirty="0">
                <a:latin typeface="Arial MT"/>
                <a:cs typeface="Arial MT"/>
              </a:rPr>
              <a:t>of</a:t>
            </a:r>
            <a:r>
              <a:rPr sz="1550" spc="95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Education;</a:t>
            </a:r>
            <a:r>
              <a:rPr sz="1550" spc="95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rated</a:t>
            </a:r>
            <a:r>
              <a:rPr sz="1550" spc="110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as</a:t>
            </a:r>
            <a:r>
              <a:rPr sz="1550" spc="125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‘Outstanding’</a:t>
            </a:r>
            <a:r>
              <a:rPr sz="1550" spc="25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by</a:t>
            </a:r>
            <a:r>
              <a:rPr sz="1550" spc="125" dirty="0">
                <a:latin typeface="Arial MT"/>
                <a:cs typeface="Arial MT"/>
              </a:rPr>
              <a:t> </a:t>
            </a:r>
            <a:r>
              <a:rPr sz="1550" spc="-10" dirty="0">
                <a:latin typeface="Arial MT"/>
                <a:cs typeface="Arial MT"/>
              </a:rPr>
              <a:t>Ofsted</a:t>
            </a:r>
            <a:endParaRPr sz="1550">
              <a:latin typeface="Arial MT"/>
              <a:cs typeface="Arial MT"/>
            </a:endParaRPr>
          </a:p>
          <a:p>
            <a:pPr marL="63500">
              <a:lnSpc>
                <a:spcPct val="100000"/>
              </a:lnSpc>
              <a:spcBef>
                <a:spcPts val="1370"/>
              </a:spcBef>
            </a:pPr>
            <a:r>
              <a:rPr sz="1550" b="1" dirty="0">
                <a:latin typeface="Arial"/>
                <a:cs typeface="Arial"/>
              </a:rPr>
              <a:t>A</a:t>
            </a:r>
            <a:r>
              <a:rPr sz="1550" b="1" spc="65" dirty="0">
                <a:latin typeface="Arial"/>
                <a:cs typeface="Arial"/>
              </a:rPr>
              <a:t> </a:t>
            </a:r>
            <a:r>
              <a:rPr sz="1550" b="1" dirty="0">
                <a:latin typeface="Arial"/>
                <a:cs typeface="Arial"/>
              </a:rPr>
              <a:t>few</a:t>
            </a:r>
            <a:r>
              <a:rPr sz="1550" b="1" spc="60" dirty="0">
                <a:latin typeface="Arial"/>
                <a:cs typeface="Arial"/>
              </a:rPr>
              <a:t> </a:t>
            </a:r>
            <a:r>
              <a:rPr sz="1550" b="1" dirty="0">
                <a:latin typeface="Arial"/>
                <a:cs typeface="Arial"/>
              </a:rPr>
              <a:t>key</a:t>
            </a:r>
            <a:r>
              <a:rPr sz="1550" b="1" spc="110" dirty="0">
                <a:latin typeface="Arial"/>
                <a:cs typeface="Arial"/>
              </a:rPr>
              <a:t> </a:t>
            </a:r>
            <a:r>
              <a:rPr sz="1550" b="1" dirty="0">
                <a:latin typeface="Arial"/>
                <a:cs typeface="Arial"/>
              </a:rPr>
              <a:t>research</a:t>
            </a:r>
            <a:r>
              <a:rPr sz="1550" b="1" spc="100" dirty="0">
                <a:latin typeface="Arial"/>
                <a:cs typeface="Arial"/>
              </a:rPr>
              <a:t> </a:t>
            </a:r>
            <a:r>
              <a:rPr sz="1550" b="1" spc="-10" dirty="0">
                <a:latin typeface="Arial"/>
                <a:cs typeface="Arial"/>
              </a:rPr>
              <a:t>initiatives</a:t>
            </a:r>
            <a:r>
              <a:rPr sz="1550" spc="-10" dirty="0">
                <a:latin typeface="Arial MT"/>
                <a:cs typeface="Arial MT"/>
              </a:rPr>
              <a:t>:</a:t>
            </a:r>
            <a:endParaRPr sz="1550">
              <a:latin typeface="Arial MT"/>
              <a:cs typeface="Arial MT"/>
            </a:endParaRPr>
          </a:p>
          <a:p>
            <a:pPr marL="749935" marR="521970" indent="-286385">
              <a:lnSpc>
                <a:spcPct val="109000"/>
              </a:lnSpc>
              <a:spcBef>
                <a:spcPts val="1200"/>
              </a:spcBef>
              <a:buChar char="–"/>
              <a:tabLst>
                <a:tab pos="749935" algn="l"/>
              </a:tabLst>
            </a:pPr>
            <a:r>
              <a:rPr sz="1550" dirty="0">
                <a:latin typeface="Arial MT"/>
                <a:cs typeface="Arial MT"/>
              </a:rPr>
              <a:t>GDI</a:t>
            </a:r>
            <a:r>
              <a:rPr sz="1550" spc="125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–</a:t>
            </a:r>
            <a:r>
              <a:rPr sz="1550" spc="20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African</a:t>
            </a:r>
            <a:r>
              <a:rPr sz="1550" spc="50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Cities</a:t>
            </a:r>
            <a:r>
              <a:rPr sz="1550" spc="155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Research</a:t>
            </a:r>
            <a:r>
              <a:rPr sz="1550" spc="135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Consortium</a:t>
            </a:r>
            <a:r>
              <a:rPr sz="1550" spc="155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(£32M)</a:t>
            </a:r>
            <a:r>
              <a:rPr sz="1550" spc="110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FCDO-funded</a:t>
            </a:r>
            <a:r>
              <a:rPr sz="1550" spc="155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-</a:t>
            </a:r>
            <a:r>
              <a:rPr sz="1550" spc="125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led</a:t>
            </a:r>
            <a:r>
              <a:rPr sz="1550" spc="45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by</a:t>
            </a:r>
            <a:r>
              <a:rPr sz="1550" spc="145" dirty="0">
                <a:latin typeface="Arial MT"/>
                <a:cs typeface="Arial MT"/>
              </a:rPr>
              <a:t> </a:t>
            </a:r>
            <a:r>
              <a:rPr sz="1550" spc="-10" dirty="0">
                <a:latin typeface="Arial MT"/>
                <a:cs typeface="Arial MT"/>
              </a:rPr>
              <a:t>Diana Mitlin</a:t>
            </a:r>
            <a:endParaRPr sz="1550">
              <a:latin typeface="Arial MT"/>
              <a:cs typeface="Arial MT"/>
            </a:endParaRPr>
          </a:p>
          <a:p>
            <a:pPr marL="749300" indent="-285750">
              <a:lnSpc>
                <a:spcPct val="100000"/>
              </a:lnSpc>
              <a:spcBef>
                <a:spcPts val="1375"/>
              </a:spcBef>
              <a:buChar char="–"/>
              <a:tabLst>
                <a:tab pos="749300" algn="l"/>
              </a:tabLst>
            </a:pPr>
            <a:r>
              <a:rPr sz="1550" dirty="0">
                <a:latin typeface="Arial MT"/>
                <a:cs typeface="Arial MT"/>
              </a:rPr>
              <a:t>Manchester</a:t>
            </a:r>
            <a:r>
              <a:rPr sz="1550" spc="204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Institute</a:t>
            </a:r>
            <a:r>
              <a:rPr sz="1550" spc="60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for</a:t>
            </a:r>
            <a:r>
              <a:rPr sz="1550" spc="114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Education</a:t>
            </a:r>
            <a:r>
              <a:rPr sz="1550" spc="235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–</a:t>
            </a:r>
            <a:r>
              <a:rPr sz="1550" spc="135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#BeeWell</a:t>
            </a:r>
            <a:r>
              <a:rPr sz="1550" spc="140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(£1.2M)</a:t>
            </a:r>
            <a:r>
              <a:rPr sz="1550" spc="120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multi-partner</a:t>
            </a:r>
            <a:r>
              <a:rPr sz="1550" spc="114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GM</a:t>
            </a:r>
            <a:r>
              <a:rPr sz="1550" spc="170" dirty="0">
                <a:latin typeface="Arial MT"/>
                <a:cs typeface="Arial MT"/>
              </a:rPr>
              <a:t> </a:t>
            </a:r>
            <a:r>
              <a:rPr sz="1550" spc="-10" dirty="0">
                <a:latin typeface="Arial MT"/>
                <a:cs typeface="Arial MT"/>
              </a:rPr>
              <a:t>programme</a:t>
            </a:r>
            <a:endParaRPr sz="1550">
              <a:latin typeface="Arial MT"/>
              <a:cs typeface="Arial MT"/>
            </a:endParaRPr>
          </a:p>
          <a:p>
            <a:pPr marL="749935">
              <a:lnSpc>
                <a:spcPct val="100000"/>
              </a:lnSpc>
              <a:spcBef>
                <a:spcPts val="240"/>
              </a:spcBef>
            </a:pPr>
            <a:r>
              <a:rPr sz="1550" dirty="0">
                <a:latin typeface="Arial MT"/>
                <a:cs typeface="Arial MT"/>
              </a:rPr>
              <a:t>-</a:t>
            </a:r>
            <a:r>
              <a:rPr sz="1550" spc="55" dirty="0">
                <a:latin typeface="Arial MT"/>
                <a:cs typeface="Arial MT"/>
              </a:rPr>
              <a:t>  </a:t>
            </a:r>
            <a:r>
              <a:rPr sz="1550" dirty="0">
                <a:latin typeface="Arial MT"/>
                <a:cs typeface="Arial MT"/>
              </a:rPr>
              <a:t>led by</a:t>
            </a:r>
            <a:r>
              <a:rPr sz="1550" spc="90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Neil </a:t>
            </a:r>
            <a:r>
              <a:rPr sz="1550" spc="-10" dirty="0">
                <a:latin typeface="Arial MT"/>
                <a:cs typeface="Arial MT"/>
              </a:rPr>
              <a:t>Humphrey</a:t>
            </a:r>
            <a:endParaRPr sz="1550">
              <a:latin typeface="Arial MT"/>
              <a:cs typeface="Arial MT"/>
            </a:endParaRPr>
          </a:p>
          <a:p>
            <a:pPr marL="749300" indent="-285750">
              <a:lnSpc>
                <a:spcPct val="100000"/>
              </a:lnSpc>
              <a:spcBef>
                <a:spcPts val="1370"/>
              </a:spcBef>
              <a:buChar char="–"/>
              <a:tabLst>
                <a:tab pos="749300" algn="l"/>
              </a:tabLst>
            </a:pPr>
            <a:r>
              <a:rPr sz="1550" dirty="0">
                <a:latin typeface="Arial MT"/>
                <a:cs typeface="Arial MT"/>
              </a:rPr>
              <a:t>Geography</a:t>
            </a:r>
            <a:r>
              <a:rPr sz="1550" spc="170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–</a:t>
            </a:r>
            <a:r>
              <a:rPr sz="1550" spc="165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Greenhouse</a:t>
            </a:r>
            <a:r>
              <a:rPr sz="1550" spc="80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Gas</a:t>
            </a:r>
            <a:r>
              <a:rPr sz="1550" spc="190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Removal</a:t>
            </a:r>
            <a:r>
              <a:rPr sz="1550" spc="180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techniques</a:t>
            </a:r>
            <a:r>
              <a:rPr sz="1550" spc="190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(£30m)</a:t>
            </a:r>
            <a:r>
              <a:rPr sz="1550" spc="145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UKRI-funded</a:t>
            </a:r>
            <a:r>
              <a:rPr sz="1550" spc="200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–</a:t>
            </a:r>
            <a:r>
              <a:rPr sz="1550" spc="-25" dirty="0">
                <a:latin typeface="Arial MT"/>
                <a:cs typeface="Arial MT"/>
              </a:rPr>
              <a:t>UoM</a:t>
            </a:r>
            <a:endParaRPr sz="1550">
              <a:latin typeface="Arial MT"/>
              <a:cs typeface="Arial MT"/>
            </a:endParaRPr>
          </a:p>
          <a:p>
            <a:pPr marL="749935">
              <a:lnSpc>
                <a:spcPct val="100000"/>
              </a:lnSpc>
              <a:spcBef>
                <a:spcPts val="165"/>
              </a:spcBef>
            </a:pPr>
            <a:r>
              <a:rPr sz="1550" dirty="0">
                <a:latin typeface="Arial MT"/>
                <a:cs typeface="Arial MT"/>
              </a:rPr>
              <a:t>engagement</a:t>
            </a:r>
            <a:r>
              <a:rPr sz="1550" spc="114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led</a:t>
            </a:r>
            <a:r>
              <a:rPr sz="1550" spc="125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by</a:t>
            </a:r>
            <a:r>
              <a:rPr sz="1550" spc="60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Rob</a:t>
            </a:r>
            <a:r>
              <a:rPr sz="1550" spc="40" dirty="0">
                <a:latin typeface="Arial MT"/>
                <a:cs typeface="Arial MT"/>
              </a:rPr>
              <a:t> </a:t>
            </a:r>
            <a:r>
              <a:rPr sz="1550" spc="-10" dirty="0">
                <a:latin typeface="Arial MT"/>
                <a:cs typeface="Arial MT"/>
              </a:rPr>
              <a:t>Bellamy</a:t>
            </a:r>
            <a:endParaRPr sz="1550">
              <a:latin typeface="Arial MT"/>
              <a:cs typeface="Arial MT"/>
            </a:endParaRPr>
          </a:p>
          <a:p>
            <a:pPr marL="749300" indent="-285750">
              <a:lnSpc>
                <a:spcPct val="100000"/>
              </a:lnSpc>
              <a:spcBef>
                <a:spcPts val="1445"/>
              </a:spcBef>
              <a:buChar char="–"/>
              <a:tabLst>
                <a:tab pos="749300" algn="l"/>
              </a:tabLst>
            </a:pPr>
            <a:r>
              <a:rPr sz="1550" dirty="0">
                <a:latin typeface="Arial MT"/>
                <a:cs typeface="Arial MT"/>
              </a:rPr>
              <a:t>Planning</a:t>
            </a:r>
            <a:r>
              <a:rPr sz="1550" spc="125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and</a:t>
            </a:r>
            <a:r>
              <a:rPr sz="1550" spc="130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Environmental</a:t>
            </a:r>
            <a:r>
              <a:rPr sz="1550" spc="40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Management</a:t>
            </a:r>
            <a:r>
              <a:rPr sz="1550" spc="185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-</a:t>
            </a:r>
            <a:r>
              <a:rPr sz="1550" spc="120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Digital</a:t>
            </a:r>
            <a:r>
              <a:rPr sz="1550" spc="135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Solutions</a:t>
            </a:r>
            <a:r>
              <a:rPr sz="1550" spc="145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Hub</a:t>
            </a:r>
            <a:r>
              <a:rPr sz="1550" spc="125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(£7M)</a:t>
            </a:r>
            <a:r>
              <a:rPr sz="1550" spc="105" dirty="0">
                <a:latin typeface="Arial MT"/>
                <a:cs typeface="Arial MT"/>
              </a:rPr>
              <a:t> </a:t>
            </a:r>
            <a:r>
              <a:rPr sz="1550" spc="-20" dirty="0">
                <a:latin typeface="Arial MT"/>
                <a:cs typeface="Arial MT"/>
              </a:rPr>
              <a:t>NERC</a:t>
            </a:r>
            <a:endParaRPr sz="1550">
              <a:latin typeface="Arial MT"/>
              <a:cs typeface="Arial MT"/>
            </a:endParaRPr>
          </a:p>
          <a:p>
            <a:pPr marL="749935">
              <a:lnSpc>
                <a:spcPct val="100000"/>
              </a:lnSpc>
              <a:spcBef>
                <a:spcPts val="170"/>
              </a:spcBef>
            </a:pPr>
            <a:r>
              <a:rPr sz="1550" dirty="0">
                <a:latin typeface="Arial MT"/>
                <a:cs typeface="Arial MT"/>
              </a:rPr>
              <a:t>funded</a:t>
            </a:r>
            <a:r>
              <a:rPr sz="1550" spc="110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–</a:t>
            </a:r>
            <a:r>
              <a:rPr sz="1550" spc="70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led by</a:t>
            </a:r>
            <a:r>
              <a:rPr sz="1550" spc="95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Richard</a:t>
            </a:r>
            <a:r>
              <a:rPr sz="1550" spc="85" dirty="0">
                <a:latin typeface="Arial MT"/>
                <a:cs typeface="Arial MT"/>
              </a:rPr>
              <a:t> </a:t>
            </a:r>
            <a:r>
              <a:rPr sz="1550" spc="-10" dirty="0">
                <a:latin typeface="Arial MT"/>
                <a:cs typeface="Arial MT"/>
              </a:rPr>
              <a:t>Kingston</a:t>
            </a:r>
            <a:endParaRPr sz="1550">
              <a:latin typeface="Arial MT"/>
              <a:cs typeface="Arial MT"/>
            </a:endParaRPr>
          </a:p>
          <a:p>
            <a:pPr marL="749300" indent="-285750">
              <a:lnSpc>
                <a:spcPct val="100000"/>
              </a:lnSpc>
              <a:spcBef>
                <a:spcPts val="1365"/>
              </a:spcBef>
              <a:buChar char="–"/>
              <a:tabLst>
                <a:tab pos="749300" algn="l"/>
              </a:tabLst>
            </a:pPr>
            <a:r>
              <a:rPr sz="1550" dirty="0">
                <a:latin typeface="Arial MT"/>
                <a:cs typeface="Arial MT"/>
              </a:rPr>
              <a:t>Architecture</a:t>
            </a:r>
            <a:r>
              <a:rPr sz="1550" spc="135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–</a:t>
            </a:r>
            <a:r>
              <a:rPr sz="1550" spc="114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Urban</a:t>
            </a:r>
            <a:r>
              <a:rPr sz="1550" spc="125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Infrastructures</a:t>
            </a:r>
            <a:r>
              <a:rPr sz="1550" spc="145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in</a:t>
            </a:r>
            <a:r>
              <a:rPr sz="1550" spc="130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Transition</a:t>
            </a:r>
            <a:r>
              <a:rPr sz="1550" spc="40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(£1.3m)</a:t>
            </a:r>
            <a:r>
              <a:rPr sz="1550" spc="105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multi</a:t>
            </a:r>
            <a:r>
              <a:rPr sz="1550" spc="130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partner</a:t>
            </a:r>
            <a:r>
              <a:rPr sz="1550" spc="105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funded</a:t>
            </a:r>
            <a:r>
              <a:rPr sz="1550" spc="265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–</a:t>
            </a:r>
            <a:r>
              <a:rPr sz="1550" spc="120" dirty="0">
                <a:latin typeface="Arial MT"/>
                <a:cs typeface="Arial MT"/>
              </a:rPr>
              <a:t> </a:t>
            </a:r>
            <a:r>
              <a:rPr sz="1550" spc="-25" dirty="0">
                <a:latin typeface="Arial MT"/>
                <a:cs typeface="Arial MT"/>
              </a:rPr>
              <a:t>led</a:t>
            </a:r>
            <a:endParaRPr sz="1550">
              <a:latin typeface="Arial MT"/>
              <a:cs typeface="Arial MT"/>
            </a:endParaRPr>
          </a:p>
          <a:p>
            <a:pPr marL="749935">
              <a:lnSpc>
                <a:spcPct val="100000"/>
              </a:lnSpc>
              <a:spcBef>
                <a:spcPts val="245"/>
              </a:spcBef>
            </a:pPr>
            <a:r>
              <a:rPr sz="1550" dirty="0">
                <a:latin typeface="Arial MT"/>
                <a:cs typeface="Arial MT"/>
              </a:rPr>
              <a:t>by</a:t>
            </a:r>
            <a:r>
              <a:rPr sz="1550" spc="60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Deljana</a:t>
            </a:r>
            <a:r>
              <a:rPr sz="1550" spc="100" dirty="0">
                <a:latin typeface="Arial MT"/>
                <a:cs typeface="Arial MT"/>
              </a:rPr>
              <a:t> </a:t>
            </a:r>
            <a:r>
              <a:rPr sz="1550" spc="-10" dirty="0">
                <a:latin typeface="Arial MT"/>
                <a:cs typeface="Arial MT"/>
              </a:rPr>
              <a:t>Iossifova</a:t>
            </a:r>
            <a:endParaRPr sz="15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6734" y="2299969"/>
            <a:ext cx="2134870" cy="163195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8890" indent="97155">
              <a:lnSpc>
                <a:spcPct val="100000"/>
              </a:lnSpc>
              <a:spcBef>
                <a:spcPts val="130"/>
              </a:spcBef>
            </a:pPr>
            <a:r>
              <a:rPr sz="3500" b="1" spc="-10" dirty="0">
                <a:solidFill>
                  <a:srgbClr val="4D1A86"/>
                </a:solidFill>
                <a:latin typeface="Arial"/>
                <a:cs typeface="Arial"/>
              </a:rPr>
              <a:t>Research </a:t>
            </a:r>
            <a:r>
              <a:rPr sz="3500" b="1" dirty="0">
                <a:solidFill>
                  <a:srgbClr val="4D1A86"/>
                </a:solidFill>
                <a:latin typeface="Arial"/>
                <a:cs typeface="Arial"/>
              </a:rPr>
              <a:t>Groups</a:t>
            </a:r>
            <a:r>
              <a:rPr sz="3500" b="1" spc="-105" dirty="0">
                <a:solidFill>
                  <a:srgbClr val="4D1A86"/>
                </a:solidFill>
                <a:latin typeface="Arial"/>
                <a:cs typeface="Arial"/>
              </a:rPr>
              <a:t> </a:t>
            </a:r>
            <a:r>
              <a:rPr sz="3500" b="1" spc="-25" dirty="0">
                <a:solidFill>
                  <a:srgbClr val="4D1A86"/>
                </a:solidFill>
                <a:latin typeface="Arial"/>
                <a:cs typeface="Arial"/>
              </a:rPr>
              <a:t>in</a:t>
            </a:r>
            <a:endParaRPr sz="3500">
              <a:latin typeface="Arial"/>
              <a:cs typeface="Arial"/>
            </a:endParaRPr>
          </a:p>
          <a:p>
            <a:pPr marL="902335">
              <a:lnSpc>
                <a:spcPct val="100000"/>
              </a:lnSpc>
              <a:spcBef>
                <a:spcPts val="10"/>
              </a:spcBef>
            </a:pPr>
            <a:r>
              <a:rPr sz="3500" b="1" spc="-20" dirty="0">
                <a:solidFill>
                  <a:srgbClr val="4D1A86"/>
                </a:solidFill>
                <a:latin typeface="Arial"/>
                <a:cs typeface="Arial"/>
              </a:rPr>
              <a:t>SEED</a:t>
            </a:r>
            <a:endParaRPr sz="35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965704" y="304228"/>
            <a:ext cx="5041265" cy="167957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dirty="0">
                <a:latin typeface="Arial"/>
                <a:cs typeface="Arial"/>
              </a:rPr>
              <a:t>Manchester</a:t>
            </a:r>
            <a:r>
              <a:rPr sz="2000" b="1" spc="-1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Architecture</a:t>
            </a:r>
            <a:r>
              <a:rPr sz="2000" b="1" spc="-9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Research</a:t>
            </a:r>
            <a:r>
              <a:rPr sz="2000" b="1" spc="-12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Group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spc="-10" dirty="0">
                <a:latin typeface="Arial MT"/>
                <a:cs typeface="Arial MT"/>
              </a:rPr>
              <a:t>(MARG)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080"/>
              </a:spcBef>
            </a:pPr>
            <a:endParaRPr sz="2000">
              <a:latin typeface="Arial MT"/>
              <a:cs typeface="Arial MT"/>
            </a:endParaRPr>
          </a:p>
          <a:p>
            <a:pPr marL="12700" marR="405130">
              <a:lnSpc>
                <a:spcPct val="100000"/>
              </a:lnSpc>
              <a:spcBef>
                <a:spcPts val="5"/>
              </a:spcBef>
            </a:pPr>
            <a:r>
              <a:rPr sz="2000" b="1" dirty="0">
                <a:latin typeface="Arial"/>
                <a:cs typeface="Arial"/>
              </a:rPr>
              <a:t>Planning,</a:t>
            </a:r>
            <a:r>
              <a:rPr sz="2000" b="1" spc="-6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Property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and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Environmental Management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65704" y="2011044"/>
            <a:ext cx="5551805" cy="168021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30"/>
              </a:spcBef>
              <a:buChar char="•"/>
              <a:tabLst>
                <a:tab pos="355600" algn="l"/>
              </a:tabLst>
            </a:pPr>
            <a:r>
              <a:rPr sz="2000" dirty="0">
                <a:latin typeface="Arial MT"/>
                <a:cs typeface="Arial MT"/>
              </a:rPr>
              <a:t>Manchester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Real</a:t>
            </a:r>
            <a:r>
              <a:rPr sz="2000" spc="-7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Estate</a:t>
            </a:r>
            <a:r>
              <a:rPr sz="2000" spc="-8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und</a:t>
            </a:r>
            <a:r>
              <a:rPr sz="2000" spc="-10" dirty="0">
                <a:latin typeface="Arial MT"/>
                <a:cs typeface="Arial MT"/>
              </a:rPr>
              <a:t> Urban</a:t>
            </a:r>
            <a:endParaRPr sz="2000">
              <a:latin typeface="Arial MT"/>
              <a:cs typeface="Arial MT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Arial MT"/>
                <a:cs typeface="Arial MT"/>
              </a:rPr>
              <a:t>Economics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(MREUE)</a:t>
            </a:r>
            <a:endParaRPr sz="20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525"/>
              </a:spcBef>
              <a:buChar char="•"/>
              <a:tabLst>
                <a:tab pos="355600" algn="l"/>
              </a:tabLst>
            </a:pPr>
            <a:r>
              <a:rPr sz="2000" dirty="0">
                <a:latin typeface="Arial MT"/>
                <a:cs typeface="Arial MT"/>
              </a:rPr>
              <a:t>Spatial</a:t>
            </a:r>
            <a:r>
              <a:rPr sz="2000" spc="-7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Policy</a:t>
            </a:r>
            <a:r>
              <a:rPr sz="2000" spc="-20" dirty="0">
                <a:latin typeface="Arial MT"/>
                <a:cs typeface="Arial MT"/>
              </a:rPr>
              <a:t> and</a:t>
            </a:r>
            <a:r>
              <a:rPr sz="2000" spc="-1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Analysis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Laboratory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(SPAL)</a:t>
            </a:r>
            <a:endParaRPr sz="2000">
              <a:latin typeface="Arial MT"/>
              <a:cs typeface="Arial MT"/>
            </a:endParaRPr>
          </a:p>
          <a:p>
            <a:pPr marL="355600" marR="581025" indent="-343535">
              <a:lnSpc>
                <a:spcPct val="100000"/>
              </a:lnSpc>
              <a:spcBef>
                <a:spcPts val="455"/>
              </a:spcBef>
              <a:buChar char="•"/>
              <a:tabLst>
                <a:tab pos="355600" algn="l"/>
              </a:tabLst>
            </a:pPr>
            <a:r>
              <a:rPr sz="2000" dirty="0">
                <a:latin typeface="Arial MT"/>
                <a:cs typeface="Arial MT"/>
              </a:rPr>
              <a:t>Sustainable,</a:t>
            </a:r>
            <a:r>
              <a:rPr sz="2000" spc="-10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Resilience,</a:t>
            </a:r>
            <a:r>
              <a:rPr sz="2000" spc="-10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Nature and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Built Environments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65704" y="3718877"/>
            <a:ext cx="1369060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-10" dirty="0">
                <a:latin typeface="Arial"/>
                <a:cs typeface="Arial"/>
              </a:rPr>
              <a:t>Geography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65704" y="4036565"/>
            <a:ext cx="4733290" cy="2853345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550"/>
              </a:spcBef>
              <a:buChar char="•"/>
              <a:tabLst>
                <a:tab pos="355600" algn="l"/>
              </a:tabLst>
            </a:pPr>
            <a:r>
              <a:rPr sz="2000" dirty="0">
                <a:latin typeface="Arial MT"/>
                <a:cs typeface="Arial MT"/>
              </a:rPr>
              <a:t>Cities,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Politics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and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Economics</a:t>
            </a:r>
            <a:r>
              <a:rPr sz="2000" spc="-9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(CPEG)</a:t>
            </a:r>
            <a:endParaRPr sz="2000" dirty="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459"/>
              </a:spcBef>
              <a:buChar char="•"/>
              <a:tabLst>
                <a:tab pos="355600" algn="l"/>
              </a:tabLst>
            </a:pPr>
            <a:r>
              <a:rPr sz="2000" dirty="0">
                <a:latin typeface="Arial MT"/>
                <a:cs typeface="Arial MT"/>
              </a:rPr>
              <a:t>Environmental</a:t>
            </a:r>
            <a:r>
              <a:rPr sz="2000" spc="-8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Processes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(EPRG)</a:t>
            </a:r>
            <a:endParaRPr sz="2000" dirty="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530"/>
              </a:spcBef>
              <a:buChar char="•"/>
              <a:tabLst>
                <a:tab pos="355600" algn="l"/>
              </a:tabLst>
            </a:pPr>
            <a:r>
              <a:rPr sz="2000" dirty="0">
                <a:latin typeface="Arial MT"/>
                <a:cs typeface="Arial MT"/>
              </a:rPr>
              <a:t>Mapping,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computing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and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Geographical </a:t>
            </a:r>
            <a:r>
              <a:rPr sz="2000" dirty="0">
                <a:latin typeface="Arial MT"/>
                <a:cs typeface="Arial MT"/>
              </a:rPr>
              <a:t>Information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Science</a:t>
            </a:r>
            <a:endParaRPr sz="2000" dirty="0">
              <a:latin typeface="Arial MT"/>
              <a:cs typeface="Arial MT"/>
            </a:endParaRPr>
          </a:p>
          <a:p>
            <a:pPr marL="355600" marR="976630" indent="-343535">
              <a:lnSpc>
                <a:spcPct val="100000"/>
              </a:lnSpc>
              <a:spcBef>
                <a:spcPts val="455"/>
              </a:spcBef>
              <a:buChar char="•"/>
              <a:tabLst>
                <a:tab pos="355600" algn="l"/>
              </a:tabLst>
            </a:pPr>
            <a:r>
              <a:rPr sz="2000" dirty="0">
                <a:latin typeface="Arial MT"/>
                <a:cs typeface="Arial MT"/>
              </a:rPr>
              <a:t>Quaternary</a:t>
            </a:r>
            <a:r>
              <a:rPr sz="2000" spc="-7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Environments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and </a:t>
            </a:r>
            <a:r>
              <a:rPr sz="2000" dirty="0">
                <a:latin typeface="Arial MT"/>
                <a:cs typeface="Arial MT"/>
              </a:rPr>
              <a:t>Geoarcheology</a:t>
            </a:r>
            <a:r>
              <a:rPr sz="2000" spc="-75" dirty="0">
                <a:latin typeface="Arial MT"/>
                <a:cs typeface="Arial MT"/>
              </a:rPr>
              <a:t> </a:t>
            </a:r>
            <a:r>
              <a:rPr sz="2000" spc="-20" dirty="0">
                <a:latin typeface="Arial MT"/>
                <a:cs typeface="Arial MT"/>
              </a:rPr>
              <a:t>(QEG)</a:t>
            </a:r>
            <a:endParaRPr sz="2000" dirty="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455"/>
              </a:spcBef>
              <a:buChar char="•"/>
              <a:tabLst>
                <a:tab pos="355600" algn="l"/>
              </a:tabLst>
            </a:pPr>
            <a:r>
              <a:rPr sz="2000" dirty="0">
                <a:latin typeface="Arial MT"/>
                <a:cs typeface="Arial MT"/>
              </a:rPr>
              <a:t>Society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and</a:t>
            </a:r>
            <a:r>
              <a:rPr sz="2000" spc="-7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Environment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(SERG)</a:t>
            </a:r>
            <a:endParaRPr lang="en-GB" sz="2000" spc="-10" dirty="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455"/>
              </a:spcBef>
              <a:buChar char="•"/>
              <a:tabLst>
                <a:tab pos="355600" algn="l"/>
              </a:tabLst>
            </a:pPr>
            <a:r>
              <a:rPr lang="en-GB" sz="2000" spc="-10">
                <a:latin typeface="Arial MT"/>
                <a:cs typeface="Arial MT"/>
              </a:rPr>
              <a:t>Geography Scholarship Group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89024" y="2299969"/>
            <a:ext cx="2135505" cy="163195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8890" indent="97155">
              <a:lnSpc>
                <a:spcPct val="100000"/>
              </a:lnSpc>
              <a:spcBef>
                <a:spcPts val="130"/>
              </a:spcBef>
            </a:pPr>
            <a:r>
              <a:rPr sz="3500" b="1" spc="-10" dirty="0">
                <a:solidFill>
                  <a:srgbClr val="4D1A86"/>
                </a:solidFill>
                <a:latin typeface="Arial"/>
                <a:cs typeface="Arial"/>
              </a:rPr>
              <a:t>Research </a:t>
            </a:r>
            <a:r>
              <a:rPr sz="3500" b="1" dirty="0">
                <a:solidFill>
                  <a:srgbClr val="4D1A86"/>
                </a:solidFill>
                <a:latin typeface="Arial"/>
                <a:cs typeface="Arial"/>
              </a:rPr>
              <a:t>Groups</a:t>
            </a:r>
            <a:r>
              <a:rPr sz="3500" b="1" spc="-105" dirty="0">
                <a:solidFill>
                  <a:srgbClr val="4D1A86"/>
                </a:solidFill>
                <a:latin typeface="Arial"/>
                <a:cs typeface="Arial"/>
              </a:rPr>
              <a:t> </a:t>
            </a:r>
            <a:r>
              <a:rPr sz="3500" b="1" spc="-25" dirty="0">
                <a:solidFill>
                  <a:srgbClr val="4D1A86"/>
                </a:solidFill>
                <a:latin typeface="Arial"/>
                <a:cs typeface="Arial"/>
              </a:rPr>
              <a:t>in</a:t>
            </a:r>
            <a:endParaRPr sz="3500">
              <a:latin typeface="Arial"/>
              <a:cs typeface="Arial"/>
            </a:endParaRPr>
          </a:p>
          <a:p>
            <a:pPr marL="902335">
              <a:lnSpc>
                <a:spcPct val="100000"/>
              </a:lnSpc>
              <a:spcBef>
                <a:spcPts val="10"/>
              </a:spcBef>
            </a:pPr>
            <a:r>
              <a:rPr sz="3500" b="1" spc="-20" dirty="0">
                <a:solidFill>
                  <a:srgbClr val="4D1A86"/>
                </a:solidFill>
                <a:latin typeface="Arial"/>
                <a:cs typeface="Arial"/>
              </a:rPr>
              <a:t>SEED</a:t>
            </a:r>
            <a:endParaRPr sz="3500">
              <a:latin typeface="Arial"/>
              <a:cs typeface="Arial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4665726" y="475361"/>
            <a:ext cx="2725420" cy="6915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150" dirty="0">
                <a:solidFill>
                  <a:srgbClr val="000000"/>
                </a:solidFill>
                <a:latin typeface="Arial"/>
                <a:cs typeface="Arial"/>
              </a:rPr>
              <a:t>Global</a:t>
            </a:r>
            <a:r>
              <a:rPr sz="2150" spc="1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50" spc="-10" dirty="0">
                <a:solidFill>
                  <a:srgbClr val="000000"/>
                </a:solidFill>
                <a:latin typeface="Arial"/>
                <a:cs typeface="Arial"/>
              </a:rPr>
              <a:t>Development</a:t>
            </a:r>
            <a:endParaRPr sz="2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2150" spc="-10" dirty="0">
                <a:solidFill>
                  <a:srgbClr val="000000"/>
                </a:solidFill>
                <a:latin typeface="Arial"/>
                <a:cs typeface="Arial"/>
              </a:rPr>
              <a:t>Institute</a:t>
            </a:r>
            <a:endParaRPr sz="21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65726" y="1541510"/>
            <a:ext cx="3475990" cy="4528185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670"/>
              </a:spcBef>
              <a:buChar char="•"/>
              <a:tabLst>
                <a:tab pos="355600" algn="l"/>
              </a:tabLst>
            </a:pPr>
            <a:r>
              <a:rPr sz="2150" dirty="0">
                <a:latin typeface="Arial MT"/>
                <a:cs typeface="Arial MT"/>
              </a:rPr>
              <a:t>Digital</a:t>
            </a:r>
            <a:r>
              <a:rPr sz="2150" spc="130" dirty="0">
                <a:latin typeface="Arial MT"/>
                <a:cs typeface="Arial MT"/>
              </a:rPr>
              <a:t> </a:t>
            </a:r>
            <a:r>
              <a:rPr sz="2150" spc="-10" dirty="0">
                <a:latin typeface="Arial MT"/>
                <a:cs typeface="Arial MT"/>
              </a:rPr>
              <a:t>Development</a:t>
            </a:r>
            <a:endParaRPr sz="2150">
              <a:latin typeface="Arial MT"/>
              <a:cs typeface="Arial MT"/>
            </a:endParaRPr>
          </a:p>
          <a:p>
            <a:pPr marL="355600" marR="60325" indent="-343535">
              <a:lnSpc>
                <a:spcPct val="104800"/>
              </a:lnSpc>
              <a:spcBef>
                <a:spcPts val="450"/>
              </a:spcBef>
              <a:buChar char="•"/>
              <a:tabLst>
                <a:tab pos="355600" algn="l"/>
              </a:tabLst>
            </a:pPr>
            <a:r>
              <a:rPr sz="2150" dirty="0">
                <a:latin typeface="Arial MT"/>
                <a:cs typeface="Arial MT"/>
              </a:rPr>
              <a:t>Migration,</a:t>
            </a:r>
            <a:r>
              <a:rPr sz="2150" spc="114" dirty="0">
                <a:latin typeface="Arial MT"/>
                <a:cs typeface="Arial MT"/>
              </a:rPr>
              <a:t> </a:t>
            </a:r>
            <a:r>
              <a:rPr sz="2150" dirty="0">
                <a:latin typeface="Arial MT"/>
                <a:cs typeface="Arial MT"/>
              </a:rPr>
              <a:t>Refugees</a:t>
            </a:r>
            <a:r>
              <a:rPr sz="2150" spc="185" dirty="0">
                <a:latin typeface="Arial MT"/>
                <a:cs typeface="Arial MT"/>
              </a:rPr>
              <a:t> </a:t>
            </a:r>
            <a:r>
              <a:rPr sz="2150" spc="-25" dirty="0">
                <a:latin typeface="Arial MT"/>
                <a:cs typeface="Arial MT"/>
              </a:rPr>
              <a:t>and </a:t>
            </a:r>
            <a:r>
              <a:rPr sz="2150" spc="-10" dirty="0">
                <a:latin typeface="Arial MT"/>
                <a:cs typeface="Arial MT"/>
              </a:rPr>
              <a:t>Asylum</a:t>
            </a:r>
            <a:endParaRPr sz="215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Char char="•"/>
              <a:tabLst>
                <a:tab pos="355600" algn="l"/>
              </a:tabLst>
            </a:pPr>
            <a:r>
              <a:rPr sz="2150" dirty="0">
                <a:latin typeface="Arial MT"/>
                <a:cs typeface="Arial MT"/>
              </a:rPr>
              <a:t>Global</a:t>
            </a:r>
            <a:r>
              <a:rPr sz="2150" spc="120" dirty="0">
                <a:latin typeface="Arial MT"/>
                <a:cs typeface="Arial MT"/>
              </a:rPr>
              <a:t> </a:t>
            </a:r>
            <a:r>
              <a:rPr sz="2150" dirty="0">
                <a:latin typeface="Arial MT"/>
                <a:cs typeface="Arial MT"/>
              </a:rPr>
              <a:t>Urban</a:t>
            </a:r>
            <a:r>
              <a:rPr sz="2150" spc="75" dirty="0">
                <a:latin typeface="Arial MT"/>
                <a:cs typeface="Arial MT"/>
              </a:rPr>
              <a:t> </a:t>
            </a:r>
            <a:r>
              <a:rPr sz="2150" spc="-10" dirty="0">
                <a:latin typeface="Arial MT"/>
                <a:cs typeface="Arial MT"/>
              </a:rPr>
              <a:t>Futures</a:t>
            </a:r>
            <a:endParaRPr sz="215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Char char="•"/>
              <a:tabLst>
                <a:tab pos="355600" algn="l"/>
              </a:tabLst>
            </a:pPr>
            <a:r>
              <a:rPr sz="2150" dirty="0">
                <a:latin typeface="Arial MT"/>
                <a:cs typeface="Arial MT"/>
              </a:rPr>
              <a:t>Growth</a:t>
            </a:r>
            <a:r>
              <a:rPr sz="2150" spc="145" dirty="0">
                <a:latin typeface="Arial MT"/>
                <a:cs typeface="Arial MT"/>
              </a:rPr>
              <a:t> </a:t>
            </a:r>
            <a:r>
              <a:rPr sz="2150" dirty="0">
                <a:latin typeface="Arial MT"/>
                <a:cs typeface="Arial MT"/>
              </a:rPr>
              <a:t>and</a:t>
            </a:r>
            <a:r>
              <a:rPr sz="2150" spc="55" dirty="0">
                <a:latin typeface="Arial MT"/>
                <a:cs typeface="Arial MT"/>
              </a:rPr>
              <a:t> </a:t>
            </a:r>
            <a:r>
              <a:rPr sz="2150" spc="-10" dirty="0">
                <a:latin typeface="Arial MT"/>
                <a:cs typeface="Arial MT"/>
              </a:rPr>
              <a:t>Distribution</a:t>
            </a:r>
            <a:endParaRPr sz="2150">
              <a:latin typeface="Arial MT"/>
              <a:cs typeface="Arial MT"/>
            </a:endParaRPr>
          </a:p>
          <a:p>
            <a:pPr marL="355600" marR="5080" indent="-343535">
              <a:lnSpc>
                <a:spcPct val="104800"/>
              </a:lnSpc>
              <a:spcBef>
                <a:spcPts val="450"/>
              </a:spcBef>
              <a:buChar char="•"/>
              <a:tabLst>
                <a:tab pos="355600" algn="l"/>
              </a:tabLst>
            </a:pPr>
            <a:r>
              <a:rPr sz="2150" dirty="0">
                <a:latin typeface="Arial MT"/>
                <a:cs typeface="Arial MT"/>
              </a:rPr>
              <a:t>Politics,</a:t>
            </a:r>
            <a:r>
              <a:rPr sz="2150" spc="140" dirty="0">
                <a:latin typeface="Arial MT"/>
                <a:cs typeface="Arial MT"/>
              </a:rPr>
              <a:t> </a:t>
            </a:r>
            <a:r>
              <a:rPr sz="2150" dirty="0">
                <a:latin typeface="Arial MT"/>
                <a:cs typeface="Arial MT"/>
              </a:rPr>
              <a:t>Governance</a:t>
            </a:r>
            <a:r>
              <a:rPr sz="2150" spc="135" dirty="0">
                <a:latin typeface="Arial MT"/>
                <a:cs typeface="Arial MT"/>
              </a:rPr>
              <a:t> </a:t>
            </a:r>
            <a:r>
              <a:rPr sz="2150" spc="-25" dirty="0">
                <a:latin typeface="Arial MT"/>
                <a:cs typeface="Arial MT"/>
              </a:rPr>
              <a:t>and </a:t>
            </a:r>
            <a:r>
              <a:rPr sz="2150" spc="-10" dirty="0">
                <a:latin typeface="Arial MT"/>
                <a:cs typeface="Arial MT"/>
              </a:rPr>
              <a:t>Management</a:t>
            </a:r>
            <a:endParaRPr sz="2150">
              <a:latin typeface="Arial MT"/>
              <a:cs typeface="Arial MT"/>
            </a:endParaRPr>
          </a:p>
          <a:p>
            <a:pPr marL="355600" marR="527050" indent="-343535">
              <a:lnSpc>
                <a:spcPct val="101899"/>
              </a:lnSpc>
              <a:spcBef>
                <a:spcPts val="525"/>
              </a:spcBef>
              <a:buChar char="•"/>
              <a:tabLst>
                <a:tab pos="355600" algn="l"/>
              </a:tabLst>
            </a:pPr>
            <a:r>
              <a:rPr sz="2150" dirty="0">
                <a:latin typeface="Arial MT"/>
                <a:cs typeface="Arial MT"/>
              </a:rPr>
              <a:t>Global</a:t>
            </a:r>
            <a:r>
              <a:rPr sz="2150" spc="110" dirty="0">
                <a:latin typeface="Arial MT"/>
                <a:cs typeface="Arial MT"/>
              </a:rPr>
              <a:t> </a:t>
            </a:r>
            <a:r>
              <a:rPr sz="2150" spc="-10" dirty="0">
                <a:latin typeface="Arial MT"/>
                <a:cs typeface="Arial MT"/>
              </a:rPr>
              <a:t>Production </a:t>
            </a:r>
            <a:r>
              <a:rPr sz="2150" dirty="0">
                <a:latin typeface="Arial MT"/>
                <a:cs typeface="Arial MT"/>
              </a:rPr>
              <a:t>Networks,</a:t>
            </a:r>
            <a:r>
              <a:rPr sz="2150" spc="100" dirty="0">
                <a:latin typeface="Arial MT"/>
                <a:cs typeface="Arial MT"/>
              </a:rPr>
              <a:t> </a:t>
            </a:r>
            <a:r>
              <a:rPr sz="2150" dirty="0">
                <a:latin typeface="Arial MT"/>
                <a:cs typeface="Arial MT"/>
              </a:rPr>
              <a:t>Trade</a:t>
            </a:r>
            <a:r>
              <a:rPr sz="2150" spc="95" dirty="0">
                <a:latin typeface="Arial MT"/>
                <a:cs typeface="Arial MT"/>
              </a:rPr>
              <a:t> </a:t>
            </a:r>
            <a:r>
              <a:rPr sz="2150" spc="-25" dirty="0">
                <a:latin typeface="Arial MT"/>
                <a:cs typeface="Arial MT"/>
              </a:rPr>
              <a:t>and </a:t>
            </a:r>
            <a:r>
              <a:rPr sz="2150" spc="-10" dirty="0">
                <a:latin typeface="Arial MT"/>
                <a:cs typeface="Arial MT"/>
              </a:rPr>
              <a:t>Labour</a:t>
            </a:r>
            <a:endParaRPr sz="2150">
              <a:latin typeface="Arial MT"/>
              <a:cs typeface="Arial MT"/>
            </a:endParaRPr>
          </a:p>
          <a:p>
            <a:pPr marL="355600" marR="52705" indent="-343535">
              <a:lnSpc>
                <a:spcPct val="104700"/>
              </a:lnSpc>
              <a:spcBef>
                <a:spcPts val="455"/>
              </a:spcBef>
              <a:buChar char="•"/>
              <a:tabLst>
                <a:tab pos="355600" algn="l"/>
              </a:tabLst>
            </a:pPr>
            <a:r>
              <a:rPr sz="2150" dirty="0">
                <a:latin typeface="Arial MT"/>
                <a:cs typeface="Arial MT"/>
              </a:rPr>
              <a:t>Resources,</a:t>
            </a:r>
            <a:r>
              <a:rPr sz="2150" spc="220" dirty="0">
                <a:latin typeface="Arial MT"/>
                <a:cs typeface="Arial MT"/>
              </a:rPr>
              <a:t> </a:t>
            </a:r>
            <a:r>
              <a:rPr sz="2150" spc="-10" dirty="0">
                <a:latin typeface="Arial MT"/>
                <a:cs typeface="Arial MT"/>
              </a:rPr>
              <a:t>Environment </a:t>
            </a:r>
            <a:r>
              <a:rPr sz="2150" dirty="0">
                <a:latin typeface="Arial MT"/>
                <a:cs typeface="Arial MT"/>
              </a:rPr>
              <a:t>and</a:t>
            </a:r>
            <a:r>
              <a:rPr sz="2150" spc="50" dirty="0">
                <a:latin typeface="Arial MT"/>
                <a:cs typeface="Arial MT"/>
              </a:rPr>
              <a:t> </a:t>
            </a:r>
            <a:r>
              <a:rPr sz="2150" spc="-10" dirty="0">
                <a:latin typeface="Arial MT"/>
                <a:cs typeface="Arial MT"/>
              </a:rPr>
              <a:t>Development</a:t>
            </a:r>
            <a:endParaRPr sz="21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89024" y="2299969"/>
            <a:ext cx="2135505" cy="163195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8890" indent="97155">
              <a:lnSpc>
                <a:spcPct val="100000"/>
              </a:lnSpc>
              <a:spcBef>
                <a:spcPts val="130"/>
              </a:spcBef>
            </a:pPr>
            <a:r>
              <a:rPr sz="3500" b="1" spc="-10" dirty="0">
                <a:solidFill>
                  <a:srgbClr val="4D1A86"/>
                </a:solidFill>
                <a:latin typeface="Arial"/>
                <a:cs typeface="Arial"/>
              </a:rPr>
              <a:t>Research </a:t>
            </a:r>
            <a:r>
              <a:rPr sz="3500" b="1" dirty="0">
                <a:solidFill>
                  <a:srgbClr val="4D1A86"/>
                </a:solidFill>
                <a:latin typeface="Arial"/>
                <a:cs typeface="Arial"/>
              </a:rPr>
              <a:t>Groups</a:t>
            </a:r>
            <a:r>
              <a:rPr sz="3500" b="1" spc="-105" dirty="0">
                <a:solidFill>
                  <a:srgbClr val="4D1A86"/>
                </a:solidFill>
                <a:latin typeface="Arial"/>
                <a:cs typeface="Arial"/>
              </a:rPr>
              <a:t> </a:t>
            </a:r>
            <a:r>
              <a:rPr sz="3500" b="1" spc="-25" dirty="0">
                <a:solidFill>
                  <a:srgbClr val="4D1A86"/>
                </a:solidFill>
                <a:latin typeface="Arial"/>
                <a:cs typeface="Arial"/>
              </a:rPr>
              <a:t>in</a:t>
            </a:r>
            <a:endParaRPr sz="3500">
              <a:latin typeface="Arial"/>
              <a:cs typeface="Arial"/>
            </a:endParaRPr>
          </a:p>
          <a:p>
            <a:pPr marL="902335">
              <a:lnSpc>
                <a:spcPct val="100000"/>
              </a:lnSpc>
              <a:spcBef>
                <a:spcPts val="10"/>
              </a:spcBef>
            </a:pPr>
            <a:r>
              <a:rPr sz="3500" b="1" spc="-20" dirty="0">
                <a:solidFill>
                  <a:srgbClr val="4D1A86"/>
                </a:solidFill>
                <a:latin typeface="Arial"/>
                <a:cs typeface="Arial"/>
              </a:rPr>
              <a:t>SEED</a:t>
            </a:r>
            <a:endParaRPr sz="3500">
              <a:latin typeface="Arial"/>
              <a:cs typeface="Arial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4658740" y="776287"/>
            <a:ext cx="3089910" cy="66294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2700" marR="5080">
              <a:lnSpc>
                <a:spcPts val="2410"/>
              </a:lnSpc>
              <a:spcBef>
                <a:spcPts val="350"/>
              </a:spcBef>
            </a:pPr>
            <a:r>
              <a:rPr sz="2150" dirty="0">
                <a:solidFill>
                  <a:srgbClr val="000000"/>
                </a:solidFill>
                <a:latin typeface="Arial"/>
                <a:cs typeface="Arial"/>
              </a:rPr>
              <a:t>Manchester</a:t>
            </a:r>
            <a:r>
              <a:rPr sz="2150" spc="2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50" dirty="0">
                <a:solidFill>
                  <a:srgbClr val="000000"/>
                </a:solidFill>
                <a:latin typeface="Arial"/>
                <a:cs typeface="Arial"/>
              </a:rPr>
              <a:t>Institute</a:t>
            </a:r>
            <a:r>
              <a:rPr sz="2150" spc="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50" spc="-25" dirty="0">
                <a:solidFill>
                  <a:srgbClr val="000000"/>
                </a:solidFill>
                <a:latin typeface="Arial"/>
                <a:cs typeface="Arial"/>
              </a:rPr>
              <a:t>of </a:t>
            </a:r>
            <a:r>
              <a:rPr sz="2150" spc="-10" dirty="0">
                <a:solidFill>
                  <a:srgbClr val="000000"/>
                </a:solidFill>
                <a:latin typeface="Arial"/>
                <a:cs typeface="Arial"/>
              </a:rPr>
              <a:t>Education</a:t>
            </a:r>
            <a:endParaRPr sz="21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355600" marR="372745" indent="-343535">
              <a:lnSpc>
                <a:spcPts val="2100"/>
              </a:lnSpc>
              <a:spcBef>
                <a:spcPts val="445"/>
              </a:spcBef>
              <a:buChar char="•"/>
              <a:tabLst>
                <a:tab pos="355600" algn="l"/>
              </a:tabLst>
            </a:pPr>
            <a:r>
              <a:rPr dirty="0"/>
              <a:t>Power,</a:t>
            </a:r>
            <a:r>
              <a:rPr spc="-70" dirty="0"/>
              <a:t> </a:t>
            </a:r>
            <a:r>
              <a:rPr dirty="0"/>
              <a:t>Inequality</a:t>
            </a:r>
            <a:r>
              <a:rPr spc="-114" dirty="0"/>
              <a:t> </a:t>
            </a:r>
            <a:r>
              <a:rPr dirty="0"/>
              <a:t>and</a:t>
            </a:r>
            <a:r>
              <a:rPr spc="-140" dirty="0"/>
              <a:t> </a:t>
            </a:r>
            <a:r>
              <a:rPr spc="-10" dirty="0"/>
              <a:t>Activism (PIA)</a:t>
            </a:r>
          </a:p>
          <a:p>
            <a:pPr marL="355600" marR="205104" indent="-343535">
              <a:lnSpc>
                <a:spcPts val="2100"/>
              </a:lnSpc>
              <a:spcBef>
                <a:spcPts val="605"/>
              </a:spcBef>
              <a:buChar char="•"/>
              <a:tabLst>
                <a:tab pos="355600" algn="l"/>
              </a:tabLst>
            </a:pPr>
            <a:r>
              <a:rPr dirty="0"/>
              <a:t>Higher</a:t>
            </a:r>
            <a:r>
              <a:rPr spc="-55" dirty="0"/>
              <a:t> </a:t>
            </a:r>
            <a:r>
              <a:rPr dirty="0"/>
              <a:t>Education</a:t>
            </a:r>
            <a:r>
              <a:rPr spc="-50" dirty="0"/>
              <a:t> </a:t>
            </a:r>
            <a:r>
              <a:rPr dirty="0"/>
              <a:t>Research</a:t>
            </a:r>
            <a:r>
              <a:rPr spc="20" dirty="0"/>
              <a:t> </a:t>
            </a:r>
            <a:r>
              <a:rPr spc="-25" dirty="0"/>
              <a:t>and </a:t>
            </a:r>
            <a:r>
              <a:rPr dirty="0"/>
              <a:t>Scholarship</a:t>
            </a:r>
            <a:r>
              <a:rPr spc="-25" dirty="0"/>
              <a:t> </a:t>
            </a:r>
            <a:r>
              <a:rPr spc="-10" dirty="0"/>
              <a:t>Group</a:t>
            </a:r>
          </a:p>
          <a:p>
            <a:pPr marL="355600" marR="5080" indent="-343535">
              <a:lnSpc>
                <a:spcPts val="2100"/>
              </a:lnSpc>
              <a:spcBef>
                <a:spcPts val="610"/>
              </a:spcBef>
              <a:buChar char="•"/>
              <a:tabLst>
                <a:tab pos="355600" algn="l"/>
              </a:tabLst>
            </a:pPr>
            <a:r>
              <a:rPr dirty="0"/>
              <a:t>Critical</a:t>
            </a:r>
            <a:r>
              <a:rPr spc="-65" dirty="0"/>
              <a:t> </a:t>
            </a:r>
            <a:r>
              <a:rPr dirty="0"/>
              <a:t>Education</a:t>
            </a:r>
            <a:r>
              <a:rPr spc="-65" dirty="0"/>
              <a:t> </a:t>
            </a:r>
            <a:r>
              <a:rPr dirty="0"/>
              <a:t>Leadership</a:t>
            </a:r>
            <a:r>
              <a:rPr spc="-65" dirty="0"/>
              <a:t> </a:t>
            </a:r>
            <a:r>
              <a:rPr spc="-25" dirty="0"/>
              <a:t>and </a:t>
            </a:r>
            <a:r>
              <a:rPr dirty="0"/>
              <a:t>Policy</a:t>
            </a:r>
            <a:r>
              <a:rPr spc="15" dirty="0"/>
              <a:t> </a:t>
            </a:r>
            <a:r>
              <a:rPr spc="-10" dirty="0"/>
              <a:t>(CELP)</a:t>
            </a:r>
          </a:p>
          <a:p>
            <a:pPr marL="355600" marR="349250" indent="-343535">
              <a:lnSpc>
                <a:spcPct val="89200"/>
              </a:lnSpc>
              <a:spcBef>
                <a:spcPts val="540"/>
              </a:spcBef>
              <a:buChar char="•"/>
              <a:tabLst>
                <a:tab pos="355600" algn="l"/>
              </a:tabLst>
            </a:pPr>
            <a:r>
              <a:rPr dirty="0"/>
              <a:t>Digital</a:t>
            </a:r>
            <a:r>
              <a:rPr spc="-75" dirty="0"/>
              <a:t> </a:t>
            </a:r>
            <a:r>
              <a:rPr spc="-10" dirty="0"/>
              <a:t>Technology, </a:t>
            </a:r>
            <a:r>
              <a:rPr dirty="0"/>
              <a:t>Communication</a:t>
            </a:r>
            <a:r>
              <a:rPr spc="-70" dirty="0"/>
              <a:t> </a:t>
            </a:r>
            <a:r>
              <a:rPr dirty="0"/>
              <a:t>and </a:t>
            </a:r>
            <a:r>
              <a:rPr spc="-10" dirty="0"/>
              <a:t>Education </a:t>
            </a:r>
            <a:r>
              <a:rPr dirty="0"/>
              <a:t>Research</a:t>
            </a:r>
            <a:r>
              <a:rPr spc="-15" dirty="0"/>
              <a:t> </a:t>
            </a:r>
            <a:r>
              <a:rPr spc="-10" dirty="0"/>
              <a:t>(DTCE)</a:t>
            </a:r>
          </a:p>
          <a:p>
            <a:pPr marL="355600" indent="-342900">
              <a:lnSpc>
                <a:spcPts val="2290"/>
              </a:lnSpc>
              <a:spcBef>
                <a:spcPts val="229"/>
              </a:spcBef>
              <a:buChar char="•"/>
              <a:tabLst>
                <a:tab pos="355600" algn="l"/>
              </a:tabLst>
            </a:pPr>
            <a:r>
              <a:rPr dirty="0"/>
              <a:t>Green</a:t>
            </a:r>
            <a:r>
              <a:rPr spc="-45" dirty="0"/>
              <a:t> </a:t>
            </a:r>
            <a:r>
              <a:rPr dirty="0"/>
              <a:t>Research</a:t>
            </a:r>
            <a:r>
              <a:rPr spc="-40" dirty="0"/>
              <a:t> </a:t>
            </a:r>
            <a:r>
              <a:rPr dirty="0"/>
              <a:t>in</a:t>
            </a:r>
            <a:r>
              <a:rPr spc="-40" dirty="0"/>
              <a:t> </a:t>
            </a:r>
            <a:r>
              <a:rPr spc="-10" dirty="0"/>
              <a:t>Education</a:t>
            </a:r>
          </a:p>
          <a:p>
            <a:pPr marL="355600">
              <a:lnSpc>
                <a:spcPts val="2290"/>
              </a:lnSpc>
            </a:pPr>
            <a:r>
              <a:rPr spc="-10" dirty="0"/>
              <a:t>(GRiEG)</a:t>
            </a:r>
          </a:p>
          <a:p>
            <a:pPr marL="355600" marR="472440" indent="-343535">
              <a:lnSpc>
                <a:spcPts val="2180"/>
              </a:lnSpc>
              <a:spcBef>
                <a:spcPts val="484"/>
              </a:spcBef>
              <a:buChar char="•"/>
              <a:tabLst>
                <a:tab pos="355600" algn="l"/>
              </a:tabLst>
            </a:pPr>
            <a:r>
              <a:rPr spc="-25" dirty="0"/>
              <a:t>Teacher</a:t>
            </a:r>
            <a:r>
              <a:rPr spc="-65" dirty="0"/>
              <a:t> </a:t>
            </a:r>
            <a:r>
              <a:rPr dirty="0"/>
              <a:t>Education</a:t>
            </a:r>
            <a:r>
              <a:rPr spc="-65" dirty="0"/>
              <a:t> </a:t>
            </a:r>
            <a:r>
              <a:rPr spc="-25" dirty="0"/>
              <a:t>and </a:t>
            </a:r>
            <a:r>
              <a:rPr dirty="0"/>
              <a:t>Professional</a:t>
            </a:r>
            <a:r>
              <a:rPr spc="-70" dirty="0"/>
              <a:t> </a:t>
            </a:r>
            <a:r>
              <a:rPr dirty="0"/>
              <a:t>Learning</a:t>
            </a:r>
            <a:r>
              <a:rPr spc="-65" dirty="0"/>
              <a:t> </a:t>
            </a:r>
            <a:r>
              <a:rPr spc="-10" dirty="0"/>
              <a:t>(TEPL)</a:t>
            </a:r>
          </a:p>
          <a:p>
            <a:pPr marL="355600" indent="-342900">
              <a:lnSpc>
                <a:spcPct val="100000"/>
              </a:lnSpc>
              <a:spcBef>
                <a:spcPts val="190"/>
              </a:spcBef>
              <a:buChar char="•"/>
              <a:tabLst>
                <a:tab pos="355600" algn="l"/>
              </a:tabLst>
            </a:pPr>
            <a:r>
              <a:rPr dirty="0"/>
              <a:t>Education</a:t>
            </a:r>
            <a:r>
              <a:rPr spc="-40" dirty="0"/>
              <a:t> </a:t>
            </a:r>
            <a:r>
              <a:rPr dirty="0"/>
              <a:t>and</a:t>
            </a:r>
            <a:r>
              <a:rPr spc="-35" dirty="0"/>
              <a:t> </a:t>
            </a:r>
            <a:r>
              <a:rPr dirty="0"/>
              <a:t>Psychology </a:t>
            </a:r>
            <a:r>
              <a:rPr spc="-20" dirty="0"/>
              <a:t>(EP)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90525" y="1490662"/>
            <a:ext cx="8039100" cy="101346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>
              <a:lnSpc>
                <a:spcPct val="101699"/>
              </a:lnSpc>
              <a:spcBef>
                <a:spcPts val="60"/>
              </a:spcBef>
            </a:pPr>
            <a:r>
              <a:rPr dirty="0">
                <a:solidFill>
                  <a:srgbClr val="000000"/>
                </a:solidFill>
                <a:latin typeface="Arial"/>
                <a:cs typeface="Arial"/>
              </a:rPr>
              <a:t>Cross</a:t>
            </a:r>
            <a:r>
              <a:rPr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00000"/>
                </a:solidFill>
                <a:latin typeface="Arial"/>
                <a:cs typeface="Arial"/>
              </a:rPr>
              <a:t>University</a:t>
            </a:r>
            <a:r>
              <a:rPr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00000"/>
                </a:solidFill>
                <a:latin typeface="Arial"/>
                <a:cs typeface="Arial"/>
              </a:rPr>
              <a:t>Research</a:t>
            </a:r>
            <a:r>
              <a:rPr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00000"/>
                </a:solidFill>
                <a:latin typeface="Arial"/>
                <a:cs typeface="Arial"/>
              </a:rPr>
              <a:t>Institutes</a:t>
            </a:r>
            <a:r>
              <a:rPr spc="-9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pc="-20" dirty="0">
                <a:solidFill>
                  <a:srgbClr val="000000"/>
                </a:solidFill>
                <a:latin typeface="Arial"/>
                <a:cs typeface="Arial"/>
              </a:rPr>
              <a:t>with </a:t>
            </a:r>
            <a:r>
              <a:rPr dirty="0">
                <a:solidFill>
                  <a:srgbClr val="000000"/>
                </a:solidFill>
                <a:latin typeface="Arial"/>
                <a:cs typeface="Arial"/>
              </a:rPr>
              <a:t>SEED</a:t>
            </a:r>
            <a:r>
              <a:rPr spc="-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00000"/>
                </a:solidFill>
                <a:latin typeface="Arial"/>
                <a:cs typeface="Arial"/>
              </a:rPr>
              <a:t>as</a:t>
            </a:r>
            <a:r>
              <a:rPr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pc="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00000"/>
                </a:solidFill>
                <a:latin typeface="Arial"/>
                <a:cs typeface="Arial"/>
              </a:rPr>
              <a:t>key</a:t>
            </a:r>
            <a:r>
              <a:rPr spc="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pc="-10" dirty="0">
                <a:solidFill>
                  <a:srgbClr val="000000"/>
                </a:solidFill>
                <a:latin typeface="Arial"/>
                <a:cs typeface="Arial"/>
              </a:rPr>
              <a:t>partner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74662" y="2948206"/>
            <a:ext cx="8082915" cy="3740785"/>
          </a:xfrm>
          <a:prstGeom prst="rect">
            <a:avLst/>
          </a:prstGeom>
        </p:spPr>
        <p:txBody>
          <a:bodyPr vert="horz" wrap="square" lIns="0" tIns="10287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810"/>
              </a:spcBef>
              <a:buClr>
                <a:srgbClr val="000000"/>
              </a:buClr>
              <a:buChar char="•"/>
              <a:tabLst>
                <a:tab pos="354965" algn="l"/>
              </a:tabLst>
            </a:pPr>
            <a:r>
              <a:rPr sz="275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 MT"/>
                <a:cs typeface="Arial MT"/>
                <a:hlinkClick r:id="rId2"/>
              </a:rPr>
              <a:t>Manchester</a:t>
            </a:r>
            <a:r>
              <a:rPr sz="2750" u="sng" spc="19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 MT"/>
                <a:cs typeface="Arial MT"/>
                <a:hlinkClick r:id="rId2"/>
              </a:rPr>
              <a:t> </a:t>
            </a:r>
            <a:r>
              <a:rPr sz="275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 MT"/>
                <a:cs typeface="Arial MT"/>
                <a:hlinkClick r:id="rId2"/>
              </a:rPr>
              <a:t>Urban</a:t>
            </a:r>
            <a:r>
              <a:rPr sz="2750" u="sng" spc="18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 MT"/>
                <a:cs typeface="Arial MT"/>
                <a:hlinkClick r:id="rId2"/>
              </a:rPr>
              <a:t> </a:t>
            </a:r>
            <a:r>
              <a:rPr sz="275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 MT"/>
                <a:cs typeface="Arial MT"/>
                <a:hlinkClick r:id="rId2"/>
              </a:rPr>
              <a:t>Institute</a:t>
            </a:r>
            <a:endParaRPr sz="27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sz="2000" b="1" spc="-10" dirty="0">
                <a:latin typeface="Arial"/>
                <a:cs typeface="Arial"/>
              </a:rPr>
              <a:t>Objectives:</a:t>
            </a:r>
            <a:endParaRPr sz="2000">
              <a:latin typeface="Arial"/>
              <a:cs typeface="Arial"/>
            </a:endParaRPr>
          </a:p>
          <a:p>
            <a:pPr marL="355600" marR="7620" indent="-343535">
              <a:lnSpc>
                <a:spcPct val="100000"/>
              </a:lnSpc>
              <a:spcBef>
                <a:spcPts val="455"/>
              </a:spcBef>
              <a:buFont typeface="Arial MT"/>
              <a:buChar char="•"/>
              <a:tabLst>
                <a:tab pos="355600" algn="l"/>
              </a:tabLst>
            </a:pPr>
            <a:r>
              <a:rPr sz="2000" b="1" dirty="0">
                <a:latin typeface="Arial"/>
                <a:cs typeface="Arial"/>
              </a:rPr>
              <a:t>Creating</a:t>
            </a:r>
            <a:r>
              <a:rPr sz="2000" b="1" spc="45" dirty="0">
                <a:latin typeface="Arial"/>
                <a:cs typeface="Arial"/>
              </a:rPr>
              <a:t>  </a:t>
            </a:r>
            <a:r>
              <a:rPr sz="2000" b="1" dirty="0">
                <a:latin typeface="Arial"/>
                <a:cs typeface="Arial"/>
              </a:rPr>
              <a:t>deep</a:t>
            </a:r>
            <a:r>
              <a:rPr sz="2000" b="1" spc="45" dirty="0">
                <a:latin typeface="Arial"/>
                <a:cs typeface="Arial"/>
              </a:rPr>
              <a:t>  </a:t>
            </a:r>
            <a:r>
              <a:rPr sz="2000" b="1" dirty="0">
                <a:latin typeface="Arial"/>
                <a:cs typeface="Arial"/>
              </a:rPr>
              <a:t>and</a:t>
            </a:r>
            <a:r>
              <a:rPr sz="2000" b="1" spc="50" dirty="0">
                <a:latin typeface="Arial"/>
                <a:cs typeface="Arial"/>
              </a:rPr>
              <a:t>  </a:t>
            </a:r>
            <a:r>
              <a:rPr sz="2000" b="1" dirty="0">
                <a:latin typeface="Arial"/>
                <a:cs typeface="Arial"/>
              </a:rPr>
              <a:t>integrated</a:t>
            </a:r>
            <a:r>
              <a:rPr sz="2000" b="1" spc="30" dirty="0">
                <a:latin typeface="Arial"/>
                <a:cs typeface="Arial"/>
              </a:rPr>
              <a:t>  </a:t>
            </a:r>
            <a:r>
              <a:rPr sz="2000" b="1" dirty="0">
                <a:latin typeface="Arial"/>
                <a:cs typeface="Arial"/>
              </a:rPr>
              <a:t>understandings</a:t>
            </a:r>
            <a:r>
              <a:rPr sz="2000" b="1" spc="70" dirty="0">
                <a:latin typeface="Arial"/>
                <a:cs typeface="Arial"/>
              </a:rPr>
              <a:t>  </a:t>
            </a:r>
            <a:r>
              <a:rPr sz="2000" b="1" dirty="0">
                <a:latin typeface="Arial"/>
                <a:cs typeface="Arial"/>
              </a:rPr>
              <a:t>of</a:t>
            </a:r>
            <a:r>
              <a:rPr sz="2000" b="1" spc="60" dirty="0">
                <a:latin typeface="Arial"/>
                <a:cs typeface="Arial"/>
              </a:rPr>
              <a:t>  </a:t>
            </a:r>
            <a:r>
              <a:rPr sz="2000" b="1" dirty="0">
                <a:latin typeface="Arial"/>
                <a:cs typeface="Arial"/>
              </a:rPr>
              <a:t>how</a:t>
            </a:r>
            <a:r>
              <a:rPr sz="2000" b="1" spc="30" dirty="0">
                <a:latin typeface="Arial"/>
                <a:cs typeface="Arial"/>
              </a:rPr>
              <a:t>  </a:t>
            </a:r>
            <a:r>
              <a:rPr sz="2000" b="1" spc="-10" dirty="0">
                <a:latin typeface="Arial"/>
                <a:cs typeface="Arial"/>
              </a:rPr>
              <a:t>cities </a:t>
            </a:r>
            <a:r>
              <a:rPr sz="2000" b="1" spc="-20" dirty="0">
                <a:latin typeface="Arial"/>
                <a:cs typeface="Arial"/>
              </a:rPr>
              <a:t>work</a:t>
            </a:r>
            <a:endParaRPr sz="2000">
              <a:latin typeface="Arial"/>
              <a:cs typeface="Arial"/>
            </a:endParaRPr>
          </a:p>
          <a:p>
            <a:pPr marL="355600" marR="5080" indent="-343535">
              <a:lnSpc>
                <a:spcPct val="100000"/>
              </a:lnSpc>
              <a:spcBef>
                <a:spcPts val="530"/>
              </a:spcBef>
              <a:buFont typeface="Arial MT"/>
              <a:buChar char="•"/>
              <a:tabLst>
                <a:tab pos="355600" algn="l"/>
                <a:tab pos="2279015" algn="l"/>
                <a:tab pos="3929379" algn="l"/>
                <a:tab pos="4649470" algn="l"/>
                <a:tab pos="5695315" algn="l"/>
                <a:tab pos="6090920" algn="l"/>
                <a:tab pos="7559675" algn="l"/>
              </a:tabLst>
            </a:pPr>
            <a:r>
              <a:rPr sz="2000" b="1" spc="-10" dirty="0">
                <a:latin typeface="Arial"/>
                <a:cs typeface="Arial"/>
              </a:rPr>
              <a:t>Co-producing</a:t>
            </a:r>
            <a:r>
              <a:rPr sz="2000" b="1" dirty="0">
                <a:latin typeface="Arial"/>
                <a:cs typeface="Arial"/>
              </a:rPr>
              <a:t>	</a:t>
            </a:r>
            <a:r>
              <a:rPr sz="2000" b="1" spc="-10" dirty="0">
                <a:latin typeface="Arial"/>
                <a:cs typeface="Arial"/>
              </a:rPr>
              <a:t>intelligence</a:t>
            </a:r>
            <a:r>
              <a:rPr sz="2000" b="1" dirty="0">
                <a:latin typeface="Arial"/>
                <a:cs typeface="Arial"/>
              </a:rPr>
              <a:t>	</a:t>
            </a:r>
            <a:r>
              <a:rPr sz="2000" b="1" spc="-20" dirty="0">
                <a:latin typeface="Arial"/>
                <a:cs typeface="Arial"/>
              </a:rPr>
              <a:t>that</a:t>
            </a:r>
            <a:r>
              <a:rPr sz="2000" b="1" dirty="0">
                <a:latin typeface="Arial"/>
                <a:cs typeface="Arial"/>
              </a:rPr>
              <a:t>	</a:t>
            </a:r>
            <a:r>
              <a:rPr sz="2000" b="1" spc="-10" dirty="0">
                <a:latin typeface="Arial"/>
                <a:cs typeface="Arial"/>
              </a:rPr>
              <a:t>makes</a:t>
            </a:r>
            <a:r>
              <a:rPr sz="2000" b="1" dirty="0">
                <a:latin typeface="Arial"/>
                <a:cs typeface="Arial"/>
              </a:rPr>
              <a:t>	</a:t>
            </a:r>
            <a:r>
              <a:rPr sz="2000" b="1" spc="-50" dirty="0">
                <a:latin typeface="Arial"/>
                <a:cs typeface="Arial"/>
              </a:rPr>
              <a:t>a</a:t>
            </a:r>
            <a:r>
              <a:rPr sz="2000" b="1" dirty="0">
                <a:latin typeface="Arial"/>
                <a:cs typeface="Arial"/>
              </a:rPr>
              <a:t>	</a:t>
            </a:r>
            <a:r>
              <a:rPr sz="2000" b="1" spc="-10" dirty="0">
                <a:latin typeface="Arial"/>
                <a:cs typeface="Arial"/>
              </a:rPr>
              <a:t>difference</a:t>
            </a:r>
            <a:r>
              <a:rPr sz="2000" b="1" dirty="0">
                <a:latin typeface="Arial"/>
                <a:cs typeface="Arial"/>
              </a:rPr>
              <a:t>	</a:t>
            </a:r>
            <a:r>
              <a:rPr sz="2000" b="1" spc="-20" dirty="0">
                <a:latin typeface="Arial"/>
                <a:cs typeface="Arial"/>
              </a:rPr>
              <a:t>with </a:t>
            </a:r>
            <a:r>
              <a:rPr sz="2000" b="1" dirty="0">
                <a:latin typeface="Arial"/>
                <a:cs typeface="Arial"/>
              </a:rPr>
              <a:t>government,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industry,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communities</a:t>
            </a:r>
            <a:r>
              <a:rPr sz="2000" b="1" spc="-8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and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the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third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sector</a:t>
            </a:r>
            <a:endParaRPr sz="20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685"/>
              </a:spcBef>
              <a:buClr>
                <a:srgbClr val="000000"/>
              </a:buClr>
              <a:buChar char="•"/>
              <a:tabLst>
                <a:tab pos="354965" algn="l"/>
              </a:tabLst>
            </a:pPr>
            <a:r>
              <a:rPr sz="275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 MT"/>
                <a:cs typeface="Arial MT"/>
                <a:hlinkClick r:id="rId3"/>
              </a:rPr>
              <a:t>Manchester</a:t>
            </a:r>
            <a:r>
              <a:rPr sz="2750" u="sng" spc="29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 MT"/>
                <a:cs typeface="Arial MT"/>
                <a:hlinkClick r:id="rId3"/>
              </a:rPr>
              <a:t> </a:t>
            </a:r>
            <a:r>
              <a:rPr sz="275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 MT"/>
                <a:cs typeface="Arial MT"/>
                <a:hlinkClick r:id="rId3"/>
              </a:rPr>
              <a:t>Environmental</a:t>
            </a:r>
            <a:r>
              <a:rPr sz="2750" u="sng" spc="204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 MT"/>
                <a:cs typeface="Arial MT"/>
                <a:hlinkClick r:id="rId3"/>
              </a:rPr>
              <a:t> </a:t>
            </a:r>
            <a:r>
              <a:rPr sz="275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 MT"/>
                <a:cs typeface="Arial MT"/>
                <a:hlinkClick r:id="rId3"/>
              </a:rPr>
              <a:t>Research</a:t>
            </a:r>
            <a:r>
              <a:rPr sz="2750" u="sng" spc="26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 MT"/>
                <a:cs typeface="Arial MT"/>
                <a:hlinkClick r:id="rId3"/>
              </a:rPr>
              <a:t> </a:t>
            </a:r>
            <a:r>
              <a:rPr sz="275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 MT"/>
                <a:cs typeface="Arial MT"/>
                <a:hlinkClick r:id="rId3"/>
              </a:rPr>
              <a:t>Institute</a:t>
            </a:r>
            <a:endParaRPr sz="2750">
              <a:latin typeface="Arial MT"/>
              <a:cs typeface="Arial MT"/>
            </a:endParaRPr>
          </a:p>
          <a:p>
            <a:pPr marL="12700" marR="7620" algn="just">
              <a:lnSpc>
                <a:spcPct val="100000"/>
              </a:lnSpc>
              <a:spcBef>
                <a:spcPts val="530"/>
              </a:spcBef>
            </a:pPr>
            <a:r>
              <a:rPr sz="2000" b="1" dirty="0">
                <a:latin typeface="Arial"/>
                <a:cs typeface="Arial"/>
              </a:rPr>
              <a:t>Objectives:</a:t>
            </a:r>
            <a:r>
              <a:rPr sz="2000" b="1" spc="-5" dirty="0">
                <a:latin typeface="Arial"/>
                <a:cs typeface="Arial"/>
              </a:rPr>
              <a:t>  </a:t>
            </a:r>
            <a:r>
              <a:rPr sz="2000" b="1" dirty="0">
                <a:latin typeface="Arial"/>
                <a:cs typeface="Arial"/>
              </a:rPr>
              <a:t>Connecting</a:t>
            </a:r>
            <a:r>
              <a:rPr sz="2000" b="1" spc="-10" dirty="0">
                <a:latin typeface="Arial"/>
                <a:cs typeface="Arial"/>
              </a:rPr>
              <a:t>  </a:t>
            </a:r>
            <a:r>
              <a:rPr sz="2000" b="1" dirty="0">
                <a:latin typeface="Arial"/>
                <a:cs typeface="Arial"/>
              </a:rPr>
              <a:t>expertise</a:t>
            </a:r>
            <a:r>
              <a:rPr sz="2000" b="1" spc="5" dirty="0">
                <a:latin typeface="Arial"/>
                <a:cs typeface="Arial"/>
              </a:rPr>
              <a:t>  </a:t>
            </a:r>
            <a:r>
              <a:rPr sz="2000" b="1" dirty="0">
                <a:latin typeface="Arial"/>
                <a:cs typeface="Arial"/>
              </a:rPr>
              <a:t>from</a:t>
            </a:r>
            <a:r>
              <a:rPr sz="2000" b="1" spc="-25" dirty="0">
                <a:latin typeface="Arial"/>
                <a:cs typeface="Arial"/>
              </a:rPr>
              <a:t>  </a:t>
            </a:r>
            <a:r>
              <a:rPr sz="2000" b="1" dirty="0">
                <a:latin typeface="Arial"/>
                <a:cs typeface="Arial"/>
              </a:rPr>
              <a:t>natural</a:t>
            </a:r>
            <a:r>
              <a:rPr sz="2000" b="1" spc="-15" dirty="0">
                <a:latin typeface="Arial"/>
                <a:cs typeface="Arial"/>
              </a:rPr>
              <a:t>  </a:t>
            </a:r>
            <a:r>
              <a:rPr sz="2000" b="1" dirty="0">
                <a:latin typeface="Arial"/>
                <a:cs typeface="Arial"/>
              </a:rPr>
              <a:t>sciences,</a:t>
            </a:r>
            <a:r>
              <a:rPr sz="2000" b="1" spc="-10" dirty="0">
                <a:latin typeface="Arial"/>
                <a:cs typeface="Arial"/>
              </a:rPr>
              <a:t>  health </a:t>
            </a:r>
            <a:r>
              <a:rPr sz="2000" b="1" dirty="0">
                <a:latin typeface="Arial"/>
                <a:cs typeface="Arial"/>
              </a:rPr>
              <a:t>care,</a:t>
            </a:r>
            <a:r>
              <a:rPr sz="2000" b="1" spc="140" dirty="0">
                <a:latin typeface="Arial"/>
                <a:cs typeface="Arial"/>
              </a:rPr>
              <a:t>  </a:t>
            </a:r>
            <a:r>
              <a:rPr sz="2000" b="1" dirty="0">
                <a:latin typeface="Arial"/>
                <a:cs typeface="Arial"/>
              </a:rPr>
              <a:t>agriculture,</a:t>
            </a:r>
            <a:r>
              <a:rPr sz="2000" b="1" spc="145" dirty="0">
                <a:latin typeface="Arial"/>
                <a:cs typeface="Arial"/>
              </a:rPr>
              <a:t>  </a:t>
            </a:r>
            <a:r>
              <a:rPr sz="2000" b="1" dirty="0">
                <a:latin typeface="Arial"/>
                <a:cs typeface="Arial"/>
              </a:rPr>
              <a:t>water</a:t>
            </a:r>
            <a:r>
              <a:rPr sz="2000" b="1" spc="155" dirty="0">
                <a:latin typeface="Arial"/>
                <a:cs typeface="Arial"/>
              </a:rPr>
              <a:t>  </a:t>
            </a:r>
            <a:r>
              <a:rPr sz="2000" b="1" dirty="0">
                <a:latin typeface="Arial"/>
                <a:cs typeface="Arial"/>
              </a:rPr>
              <a:t>and</a:t>
            </a:r>
            <a:r>
              <a:rPr sz="2000" b="1" spc="160" dirty="0">
                <a:latin typeface="Arial"/>
                <a:cs typeface="Arial"/>
              </a:rPr>
              <a:t>  </a:t>
            </a:r>
            <a:r>
              <a:rPr sz="2000" b="1" dirty="0">
                <a:latin typeface="Arial"/>
                <a:cs typeface="Arial"/>
              </a:rPr>
              <a:t>energy</a:t>
            </a:r>
            <a:r>
              <a:rPr sz="2000" b="1" spc="135" dirty="0">
                <a:latin typeface="Arial"/>
                <a:cs typeface="Arial"/>
              </a:rPr>
              <a:t>  </a:t>
            </a:r>
            <a:r>
              <a:rPr sz="2000" b="1" dirty="0">
                <a:latin typeface="Arial"/>
                <a:cs typeface="Arial"/>
              </a:rPr>
              <a:t>to</a:t>
            </a:r>
            <a:r>
              <a:rPr sz="2000" b="1" spc="145" dirty="0">
                <a:latin typeface="Arial"/>
                <a:cs typeface="Arial"/>
              </a:rPr>
              <a:t>  </a:t>
            </a:r>
            <a:r>
              <a:rPr sz="2000" b="1" dirty="0">
                <a:latin typeface="Arial"/>
                <a:cs typeface="Arial"/>
              </a:rPr>
              <a:t>develop</a:t>
            </a:r>
            <a:r>
              <a:rPr sz="2000" b="1" spc="135" dirty="0">
                <a:latin typeface="Arial"/>
                <a:cs typeface="Arial"/>
              </a:rPr>
              <a:t>  </a:t>
            </a:r>
            <a:r>
              <a:rPr sz="2000" b="1" dirty="0">
                <a:latin typeface="Arial"/>
                <a:cs typeface="Arial"/>
              </a:rPr>
              <a:t>solutions</a:t>
            </a:r>
            <a:r>
              <a:rPr sz="2000" b="1" spc="140" dirty="0">
                <a:latin typeface="Arial"/>
                <a:cs typeface="Arial"/>
              </a:rPr>
              <a:t>  </a:t>
            </a:r>
            <a:r>
              <a:rPr sz="2000" b="1" spc="-25" dirty="0">
                <a:latin typeface="Arial"/>
                <a:cs typeface="Arial"/>
              </a:rPr>
              <a:t>for </a:t>
            </a:r>
            <a:r>
              <a:rPr sz="2000" b="1" dirty="0">
                <a:latin typeface="Arial"/>
                <a:cs typeface="Arial"/>
              </a:rPr>
              <a:t>complex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environmental</a:t>
            </a:r>
            <a:r>
              <a:rPr sz="2000" b="1" spc="-8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challenges.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062A3-8EA0-6BF2-8F65-DED218605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59230"/>
            <a:ext cx="8229600" cy="1969770"/>
          </a:xfrm>
        </p:spPr>
        <p:txBody>
          <a:bodyPr/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GB" dirty="0">
                <a:solidFill>
                  <a:schemeClr val="tx1"/>
                </a:solidFill>
              </a:rPr>
              <a:t>Break</a:t>
            </a:r>
            <a:r>
              <a:rPr lang="en-GB" spc="-60" dirty="0">
                <a:solidFill>
                  <a:schemeClr val="tx1"/>
                </a:solidFill>
              </a:rPr>
              <a:t> </a:t>
            </a:r>
            <a:r>
              <a:rPr lang="en-GB" dirty="0">
                <a:solidFill>
                  <a:schemeClr val="tx1"/>
                </a:solidFill>
              </a:rPr>
              <a:t>Out</a:t>
            </a:r>
            <a:r>
              <a:rPr lang="en-GB" spc="-40" dirty="0">
                <a:solidFill>
                  <a:schemeClr val="tx1"/>
                </a:solidFill>
              </a:rPr>
              <a:t> </a:t>
            </a:r>
            <a:r>
              <a:rPr lang="en-GB" spc="-20" dirty="0">
                <a:solidFill>
                  <a:schemeClr val="tx1"/>
                </a:solidFill>
              </a:rPr>
              <a:t>Chat</a:t>
            </a:r>
            <a:br>
              <a:rPr lang="en-GB" spc="-20" dirty="0">
                <a:solidFill>
                  <a:schemeClr val="tx1"/>
                </a:solidFill>
              </a:rPr>
            </a:br>
            <a:r>
              <a:rPr lang="en-GB" dirty="0">
                <a:solidFill>
                  <a:schemeClr val="tx1"/>
                </a:solidFill>
              </a:rPr>
              <a:t>(10</a:t>
            </a:r>
            <a:r>
              <a:rPr lang="en-GB" spc="-45" dirty="0">
                <a:solidFill>
                  <a:schemeClr val="tx1"/>
                </a:solidFill>
              </a:rPr>
              <a:t> </a:t>
            </a:r>
            <a:r>
              <a:rPr lang="en-GB" dirty="0">
                <a:solidFill>
                  <a:schemeClr val="tx1"/>
                </a:solidFill>
              </a:rPr>
              <a:t>minutes</a:t>
            </a:r>
            <a:r>
              <a:rPr lang="en-GB" spc="-60" dirty="0">
                <a:solidFill>
                  <a:schemeClr val="tx1"/>
                </a:solidFill>
              </a:rPr>
              <a:t> </a:t>
            </a:r>
            <a:r>
              <a:rPr lang="en-GB" dirty="0">
                <a:solidFill>
                  <a:schemeClr val="tx1"/>
                </a:solidFill>
              </a:rPr>
              <a:t>in</a:t>
            </a:r>
            <a:r>
              <a:rPr lang="en-GB" spc="-50" dirty="0">
                <a:solidFill>
                  <a:schemeClr val="tx1"/>
                </a:solidFill>
              </a:rPr>
              <a:t> </a:t>
            </a:r>
            <a:r>
              <a:rPr lang="en-GB" dirty="0">
                <a:solidFill>
                  <a:schemeClr val="tx1"/>
                </a:solidFill>
              </a:rPr>
              <a:t>groups</a:t>
            </a:r>
            <a:r>
              <a:rPr lang="en-GB" spc="10" dirty="0">
                <a:solidFill>
                  <a:schemeClr val="tx1"/>
                </a:solidFill>
              </a:rPr>
              <a:t> </a:t>
            </a:r>
            <a:r>
              <a:rPr lang="en-GB" dirty="0">
                <a:solidFill>
                  <a:schemeClr val="tx1"/>
                </a:solidFill>
              </a:rPr>
              <a:t>of</a:t>
            </a:r>
            <a:r>
              <a:rPr lang="en-GB" spc="-55" dirty="0">
                <a:solidFill>
                  <a:schemeClr val="tx1"/>
                </a:solidFill>
              </a:rPr>
              <a:t> </a:t>
            </a:r>
            <a:r>
              <a:rPr lang="en-GB" dirty="0">
                <a:solidFill>
                  <a:schemeClr val="tx1"/>
                </a:solidFill>
              </a:rPr>
              <a:t>3</a:t>
            </a:r>
            <a:r>
              <a:rPr lang="en-GB" spc="-50" dirty="0">
                <a:solidFill>
                  <a:schemeClr val="tx1"/>
                </a:solidFill>
              </a:rPr>
              <a:t> </a:t>
            </a:r>
            <a:r>
              <a:rPr lang="en-GB" spc="-10" dirty="0">
                <a:solidFill>
                  <a:schemeClr val="tx1"/>
                </a:solidFill>
              </a:rPr>
              <a:t>people)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8ED7D8-9B9A-2A12-8C2D-8DBB0FC905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2895600"/>
            <a:ext cx="7696200" cy="3046988"/>
          </a:xfrm>
        </p:spPr>
        <p:txBody>
          <a:bodyPr/>
          <a:lstStyle/>
          <a:p>
            <a:r>
              <a:rPr lang="en-GB" sz="2200" dirty="0"/>
              <a:t>Introduce yourself:</a:t>
            </a:r>
          </a:p>
          <a:p>
            <a:endParaRPr lang="en-GB" sz="2200" dirty="0"/>
          </a:p>
          <a:p>
            <a:pPr marL="342900" indent="-342900">
              <a:buFontTx/>
              <a:buChar char="-"/>
            </a:pPr>
            <a:r>
              <a:rPr lang="en-GB" sz="2200" dirty="0"/>
              <a:t>What do you enjoy doing?</a:t>
            </a:r>
          </a:p>
          <a:p>
            <a:pPr marL="342900" indent="-342900">
              <a:buFontTx/>
              <a:buChar char="-"/>
            </a:pPr>
            <a:endParaRPr lang="en-GB" sz="2200" dirty="0"/>
          </a:p>
          <a:p>
            <a:pPr marL="342900" indent="-342900">
              <a:buFontTx/>
              <a:buChar char="-"/>
            </a:pPr>
            <a:r>
              <a:rPr lang="en-GB" sz="2200" dirty="0"/>
              <a:t>What is your PhD about?</a:t>
            </a:r>
          </a:p>
          <a:p>
            <a:pPr marL="342900" indent="-342900">
              <a:buFontTx/>
              <a:buChar char="-"/>
            </a:pPr>
            <a:endParaRPr lang="en-GB" sz="2200" dirty="0"/>
          </a:p>
          <a:p>
            <a:pPr marL="342900" indent="-342900">
              <a:buFontTx/>
              <a:buChar char="-"/>
            </a:pPr>
            <a:r>
              <a:rPr lang="en-GB" sz="2200" dirty="0"/>
              <a:t>What are your hopes and dreams in relation to your PhD?</a:t>
            </a:r>
          </a:p>
          <a:p>
            <a:pPr marL="342900" indent="-342900">
              <a:buFontTx/>
              <a:buChar char="-"/>
            </a:pPr>
            <a:endParaRPr lang="en-GB" sz="2200" dirty="0"/>
          </a:p>
          <a:p>
            <a:pPr marL="342900" indent="-342900">
              <a:buFontTx/>
              <a:buChar char="-"/>
            </a:pPr>
            <a:r>
              <a:rPr lang="en-GB" sz="2200" dirty="0"/>
              <a:t>What are your worries?</a:t>
            </a:r>
          </a:p>
        </p:txBody>
      </p:sp>
    </p:spTree>
    <p:extLst>
      <p:ext uri="{BB962C8B-B14F-4D97-AF65-F5344CB8AC3E}">
        <p14:creationId xmlns:p14="http://schemas.microsoft.com/office/powerpoint/2010/main" val="10582702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719455" y="1298955"/>
            <a:ext cx="7867015" cy="101346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5080">
              <a:lnSpc>
                <a:spcPct val="101699"/>
              </a:lnSpc>
              <a:spcBef>
                <a:spcPts val="65"/>
              </a:spcBef>
            </a:pPr>
            <a:r>
              <a:rPr dirty="0">
                <a:solidFill>
                  <a:srgbClr val="000000"/>
                </a:solidFill>
                <a:latin typeface="Arial"/>
                <a:cs typeface="Arial"/>
              </a:rPr>
              <a:t>Support</a:t>
            </a:r>
            <a:r>
              <a:rPr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00000"/>
                </a:solidFill>
                <a:latin typeface="Arial"/>
                <a:cs typeface="Arial"/>
              </a:rPr>
              <a:t>beyond</a:t>
            </a:r>
            <a:r>
              <a:rPr spc="-8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00000"/>
                </a:solidFill>
                <a:latin typeface="Arial"/>
                <a:cs typeface="Arial"/>
              </a:rPr>
              <a:t>Doctoral</a:t>
            </a:r>
            <a:r>
              <a:rPr spc="-1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00000"/>
                </a:solidFill>
                <a:latin typeface="Arial"/>
                <a:cs typeface="Arial"/>
              </a:rPr>
              <a:t>Academy</a:t>
            </a:r>
            <a:r>
              <a:rPr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pc="-50" dirty="0">
                <a:solidFill>
                  <a:srgbClr val="000000"/>
                </a:solidFill>
                <a:latin typeface="Arial"/>
                <a:cs typeface="Arial"/>
              </a:rPr>
              <a:t>– </a:t>
            </a:r>
            <a:r>
              <a:rPr dirty="0">
                <a:solidFill>
                  <a:srgbClr val="000000"/>
                </a:solidFill>
                <a:latin typeface="Arial"/>
                <a:cs typeface="Arial"/>
              </a:rPr>
              <a:t>Key</a:t>
            </a:r>
            <a:r>
              <a:rPr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00000"/>
                </a:solidFill>
                <a:latin typeface="Arial"/>
                <a:cs typeface="Arial"/>
              </a:rPr>
              <a:t>points</a:t>
            </a:r>
            <a:r>
              <a:rPr spc="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00000"/>
                </a:solidFill>
                <a:latin typeface="Arial"/>
                <a:cs typeface="Arial"/>
              </a:rPr>
              <a:t>of</a:t>
            </a:r>
            <a:r>
              <a:rPr spc="-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00000"/>
                </a:solidFill>
                <a:latin typeface="Arial"/>
                <a:cs typeface="Arial"/>
              </a:rPr>
              <a:t>contact in</a:t>
            </a:r>
            <a:r>
              <a:rPr spc="-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pc="-20" dirty="0">
                <a:solidFill>
                  <a:srgbClr val="000000"/>
                </a:solidFill>
                <a:latin typeface="Arial"/>
                <a:cs typeface="Arial"/>
              </a:rPr>
              <a:t>SEED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18477" y="2437384"/>
            <a:ext cx="7074534" cy="1485265"/>
          </a:xfrm>
          <a:prstGeom prst="rect">
            <a:avLst/>
          </a:prstGeom>
        </p:spPr>
        <p:txBody>
          <a:bodyPr vert="horz" wrap="square" lIns="0" tIns="10795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850"/>
              </a:spcBef>
              <a:buFont typeface="Arial MT"/>
              <a:buChar char="•"/>
              <a:tabLst>
                <a:tab pos="354965" algn="l"/>
              </a:tabLst>
            </a:pPr>
            <a:r>
              <a:rPr sz="2750" b="1" dirty="0">
                <a:latin typeface="Arial"/>
                <a:cs typeface="Arial"/>
              </a:rPr>
              <a:t>First</a:t>
            </a:r>
            <a:r>
              <a:rPr sz="2750" b="1" spc="-10" dirty="0">
                <a:latin typeface="Arial"/>
                <a:cs typeface="Arial"/>
              </a:rPr>
              <a:t> </a:t>
            </a:r>
            <a:r>
              <a:rPr sz="2750" b="1" dirty="0">
                <a:latin typeface="Arial"/>
                <a:cs typeface="Arial"/>
              </a:rPr>
              <a:t>point</a:t>
            </a:r>
            <a:r>
              <a:rPr sz="2750" b="1" spc="75" dirty="0">
                <a:latin typeface="Arial"/>
                <a:cs typeface="Arial"/>
              </a:rPr>
              <a:t> </a:t>
            </a:r>
            <a:r>
              <a:rPr sz="2750" b="1" dirty="0">
                <a:latin typeface="Arial"/>
                <a:cs typeface="Arial"/>
              </a:rPr>
              <a:t>of</a:t>
            </a:r>
            <a:r>
              <a:rPr sz="2750" b="1" spc="80" dirty="0">
                <a:latin typeface="Arial"/>
                <a:cs typeface="Arial"/>
              </a:rPr>
              <a:t> </a:t>
            </a:r>
            <a:r>
              <a:rPr sz="2750" b="1" dirty="0">
                <a:latin typeface="Arial"/>
                <a:cs typeface="Arial"/>
              </a:rPr>
              <a:t>call:</a:t>
            </a:r>
            <a:r>
              <a:rPr sz="2750" b="1" spc="-10" dirty="0">
                <a:latin typeface="Arial"/>
                <a:cs typeface="Arial"/>
              </a:rPr>
              <a:t> </a:t>
            </a:r>
            <a:r>
              <a:rPr sz="2750" b="1" dirty="0">
                <a:latin typeface="Arial"/>
                <a:cs typeface="Arial"/>
              </a:rPr>
              <a:t>Your</a:t>
            </a:r>
            <a:r>
              <a:rPr sz="2750" b="1" spc="75" dirty="0">
                <a:latin typeface="Arial"/>
                <a:cs typeface="Arial"/>
              </a:rPr>
              <a:t> </a:t>
            </a:r>
            <a:r>
              <a:rPr sz="2750" b="1" spc="-10" dirty="0">
                <a:latin typeface="Arial"/>
                <a:cs typeface="Arial"/>
              </a:rPr>
              <a:t>supervisors!</a:t>
            </a:r>
            <a:endParaRPr sz="2750">
              <a:latin typeface="Arial"/>
              <a:cs typeface="Arial"/>
            </a:endParaRPr>
          </a:p>
          <a:p>
            <a:pPr marL="354330" marR="5080" indent="-342265">
              <a:lnSpc>
                <a:spcPct val="102400"/>
              </a:lnSpc>
              <a:spcBef>
                <a:spcPts val="675"/>
              </a:spcBef>
              <a:buFont typeface="Arial MT"/>
              <a:buChar char="•"/>
              <a:tabLst>
                <a:tab pos="355600" algn="l"/>
              </a:tabLst>
            </a:pPr>
            <a:r>
              <a:rPr sz="2750" b="1" dirty="0">
                <a:latin typeface="Arial"/>
                <a:cs typeface="Arial"/>
              </a:rPr>
              <a:t>Second</a:t>
            </a:r>
            <a:r>
              <a:rPr sz="2750" b="1" spc="55" dirty="0">
                <a:latin typeface="Arial"/>
                <a:cs typeface="Arial"/>
              </a:rPr>
              <a:t> </a:t>
            </a:r>
            <a:r>
              <a:rPr sz="2750" b="1" dirty="0">
                <a:latin typeface="Arial"/>
                <a:cs typeface="Arial"/>
              </a:rPr>
              <a:t>point</a:t>
            </a:r>
            <a:r>
              <a:rPr sz="2750" b="1" spc="75" dirty="0">
                <a:latin typeface="Arial"/>
                <a:cs typeface="Arial"/>
              </a:rPr>
              <a:t> </a:t>
            </a:r>
            <a:r>
              <a:rPr sz="2750" b="1" dirty="0">
                <a:latin typeface="Arial"/>
                <a:cs typeface="Arial"/>
              </a:rPr>
              <a:t>of</a:t>
            </a:r>
            <a:r>
              <a:rPr sz="2750" b="1" spc="80" dirty="0">
                <a:latin typeface="Arial"/>
                <a:cs typeface="Arial"/>
              </a:rPr>
              <a:t> </a:t>
            </a:r>
            <a:r>
              <a:rPr sz="2750" b="1" dirty="0">
                <a:latin typeface="Arial"/>
                <a:cs typeface="Arial"/>
              </a:rPr>
              <a:t>call:</a:t>
            </a:r>
            <a:r>
              <a:rPr sz="2750" b="1" spc="-5" dirty="0">
                <a:latin typeface="Arial"/>
                <a:cs typeface="Arial"/>
              </a:rPr>
              <a:t> </a:t>
            </a:r>
            <a:r>
              <a:rPr sz="2750" b="1" dirty="0">
                <a:latin typeface="Arial"/>
                <a:cs typeface="Arial"/>
              </a:rPr>
              <a:t>Your</a:t>
            </a:r>
            <a:r>
              <a:rPr sz="2750" b="1" spc="70" dirty="0">
                <a:latin typeface="Arial"/>
                <a:cs typeface="Arial"/>
              </a:rPr>
              <a:t> </a:t>
            </a:r>
            <a:r>
              <a:rPr sz="2750" b="1" spc="-10" dirty="0">
                <a:latin typeface="Arial"/>
                <a:cs typeface="Arial"/>
              </a:rPr>
              <a:t>departmental 	</a:t>
            </a:r>
            <a:r>
              <a:rPr sz="2750" b="1" dirty="0">
                <a:latin typeface="Arial"/>
                <a:cs typeface="Arial"/>
              </a:rPr>
              <a:t>coordinators</a:t>
            </a:r>
            <a:r>
              <a:rPr sz="2750" b="1" spc="285" dirty="0">
                <a:latin typeface="Arial"/>
                <a:cs typeface="Arial"/>
              </a:rPr>
              <a:t> </a:t>
            </a:r>
            <a:r>
              <a:rPr sz="2750" b="1" spc="-10" dirty="0">
                <a:latin typeface="Arial"/>
                <a:cs typeface="Arial"/>
              </a:rPr>
              <a:t>(DCOs)</a:t>
            </a:r>
            <a:endParaRPr sz="27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18477" y="5009197"/>
            <a:ext cx="7312025" cy="1822450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354330" marR="104775" indent="-342265">
              <a:lnSpc>
                <a:spcPct val="102400"/>
              </a:lnSpc>
              <a:spcBef>
                <a:spcPts val="45"/>
              </a:spcBef>
              <a:buFont typeface="Arial MT"/>
              <a:buChar char="•"/>
              <a:tabLst>
                <a:tab pos="355600" algn="l"/>
              </a:tabLst>
            </a:pPr>
            <a:r>
              <a:rPr sz="2750" b="1" dirty="0">
                <a:latin typeface="Arial"/>
                <a:cs typeface="Arial"/>
              </a:rPr>
              <a:t>PGR</a:t>
            </a:r>
            <a:r>
              <a:rPr sz="2750" b="1" spc="135" dirty="0">
                <a:latin typeface="Arial"/>
                <a:cs typeface="Arial"/>
              </a:rPr>
              <a:t> </a:t>
            </a:r>
            <a:r>
              <a:rPr sz="2750" b="1" dirty="0">
                <a:latin typeface="Arial"/>
                <a:cs typeface="Arial"/>
              </a:rPr>
              <a:t>Representatives</a:t>
            </a:r>
            <a:r>
              <a:rPr sz="2750" b="1" spc="155" dirty="0">
                <a:latin typeface="Arial"/>
                <a:cs typeface="Arial"/>
              </a:rPr>
              <a:t> </a:t>
            </a:r>
            <a:r>
              <a:rPr sz="2750" b="1" dirty="0">
                <a:latin typeface="Arial"/>
                <a:cs typeface="Arial"/>
              </a:rPr>
              <a:t>for</a:t>
            </a:r>
            <a:r>
              <a:rPr sz="2750" b="1" spc="170" dirty="0">
                <a:latin typeface="Arial"/>
                <a:cs typeface="Arial"/>
              </a:rPr>
              <a:t> </a:t>
            </a:r>
            <a:r>
              <a:rPr sz="2750" b="1" dirty="0">
                <a:latin typeface="Arial"/>
                <a:cs typeface="Arial"/>
              </a:rPr>
              <a:t>each</a:t>
            </a:r>
            <a:r>
              <a:rPr sz="2750" b="1" spc="235" dirty="0">
                <a:latin typeface="Arial"/>
                <a:cs typeface="Arial"/>
              </a:rPr>
              <a:t> </a:t>
            </a:r>
            <a:r>
              <a:rPr sz="2750" b="1" spc="-10" dirty="0">
                <a:latin typeface="Arial"/>
                <a:cs typeface="Arial"/>
              </a:rPr>
              <a:t>discipline 	</a:t>
            </a:r>
            <a:r>
              <a:rPr sz="2750" b="1" dirty="0">
                <a:latin typeface="Arial"/>
                <a:cs typeface="Arial"/>
              </a:rPr>
              <a:t>(PGR</a:t>
            </a:r>
            <a:r>
              <a:rPr sz="2750" b="1" spc="110" dirty="0">
                <a:latin typeface="Arial"/>
                <a:cs typeface="Arial"/>
              </a:rPr>
              <a:t> </a:t>
            </a:r>
            <a:r>
              <a:rPr sz="2750" b="1" spc="-20" dirty="0">
                <a:latin typeface="Arial"/>
                <a:cs typeface="Arial"/>
              </a:rPr>
              <a:t>Reps)</a:t>
            </a:r>
            <a:endParaRPr sz="2750">
              <a:latin typeface="Arial"/>
              <a:cs typeface="Arial"/>
            </a:endParaRPr>
          </a:p>
          <a:p>
            <a:pPr marL="354330" marR="5080" indent="-342265">
              <a:lnSpc>
                <a:spcPct val="102400"/>
              </a:lnSpc>
              <a:spcBef>
                <a:spcPts val="680"/>
              </a:spcBef>
              <a:buFont typeface="Arial MT"/>
              <a:buChar char="•"/>
              <a:tabLst>
                <a:tab pos="355600" algn="l"/>
              </a:tabLst>
            </a:pPr>
            <a:r>
              <a:rPr sz="2750" b="1" dirty="0">
                <a:latin typeface="Arial"/>
                <a:cs typeface="Arial"/>
              </a:rPr>
              <a:t>For</a:t>
            </a:r>
            <a:r>
              <a:rPr sz="2750" b="1" spc="100" dirty="0">
                <a:latin typeface="Arial"/>
                <a:cs typeface="Arial"/>
              </a:rPr>
              <a:t> </a:t>
            </a:r>
            <a:r>
              <a:rPr sz="2750" b="1" dirty="0">
                <a:latin typeface="Arial"/>
                <a:cs typeface="Arial"/>
              </a:rPr>
              <a:t>general</a:t>
            </a:r>
            <a:r>
              <a:rPr sz="2750" b="1" spc="110" dirty="0">
                <a:latin typeface="Arial"/>
                <a:cs typeface="Arial"/>
              </a:rPr>
              <a:t> </a:t>
            </a:r>
            <a:r>
              <a:rPr sz="2750" b="1" dirty="0">
                <a:latin typeface="Arial"/>
                <a:cs typeface="Arial"/>
              </a:rPr>
              <a:t>issues:</a:t>
            </a:r>
            <a:r>
              <a:rPr sz="2750" b="1" spc="150" dirty="0">
                <a:latin typeface="Arial"/>
                <a:cs typeface="Arial"/>
              </a:rPr>
              <a:t> </a:t>
            </a:r>
            <a:r>
              <a:rPr sz="2750" b="1" dirty="0">
                <a:solidFill>
                  <a:srgbClr val="FF0000"/>
                </a:solidFill>
                <a:latin typeface="Arial"/>
                <a:cs typeface="Arial"/>
              </a:rPr>
              <a:t>the</a:t>
            </a:r>
            <a:r>
              <a:rPr sz="2750" b="1" spc="1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750" b="1" dirty="0">
                <a:solidFill>
                  <a:srgbClr val="FF0000"/>
                </a:solidFill>
                <a:latin typeface="Arial"/>
                <a:cs typeface="Arial"/>
              </a:rPr>
              <a:t>SEED</a:t>
            </a:r>
            <a:r>
              <a:rPr sz="2750" b="1" spc="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750" b="1" spc="-10" dirty="0">
                <a:solidFill>
                  <a:srgbClr val="FF0000"/>
                </a:solidFill>
                <a:latin typeface="Arial"/>
                <a:cs typeface="Arial"/>
              </a:rPr>
              <a:t>Operations 	</a:t>
            </a:r>
            <a:r>
              <a:rPr sz="2750" b="1" spc="-20" dirty="0">
                <a:solidFill>
                  <a:srgbClr val="FF0000"/>
                </a:solidFill>
                <a:latin typeface="Arial"/>
                <a:cs typeface="Arial"/>
              </a:rPr>
              <a:t>Team</a:t>
            </a:r>
            <a:endParaRPr sz="27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00625" y="3486150"/>
            <a:ext cx="1495425" cy="153352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653</TotalTime>
  <Words>684</Words>
  <Application>Microsoft Office PowerPoint</Application>
  <PresentationFormat>On-screen Show (4:3)</PresentationFormat>
  <Paragraphs>121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Arial MT</vt:lpstr>
      <vt:lpstr>Calibri</vt:lpstr>
      <vt:lpstr>Trebuchet MS</vt:lpstr>
      <vt:lpstr>Verdana</vt:lpstr>
      <vt:lpstr>Office Theme</vt:lpstr>
      <vt:lpstr>PowerPoint Presentation</vt:lpstr>
      <vt:lpstr>PowerPoint Presentation</vt:lpstr>
      <vt:lpstr>Who are we?</vt:lpstr>
      <vt:lpstr>PowerPoint Presentation</vt:lpstr>
      <vt:lpstr>PowerPoint Presentation</vt:lpstr>
      <vt:lpstr>PGRs in SEED</vt:lpstr>
      <vt:lpstr>Who are SEED PGR?</vt:lpstr>
      <vt:lpstr>root causes of inequality</vt:lpstr>
      <vt:lpstr>Inequalities (including Ageing, Children and Young People, Employment and Productivity, Environment, Ethnicity and Racism, Health and Social Care and Poverty and deprivation, migration, and governance)</vt:lpstr>
      <vt:lpstr>School Highlights</vt:lpstr>
      <vt:lpstr>PowerPoint Presentation</vt:lpstr>
      <vt:lpstr>Global Development Institute</vt:lpstr>
      <vt:lpstr>Manchester Institute of Education</vt:lpstr>
      <vt:lpstr>Cross University Research Institutes with SEED as a key partner</vt:lpstr>
      <vt:lpstr>Break Out Chat (10 minutes in groups of 3 people)</vt:lpstr>
      <vt:lpstr>Support beyond the Doctoral Academy – Key points of contact in SEED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Tanja Bastia</dc:creator>
  <cp:lastModifiedBy>Tanja Bastia</cp:lastModifiedBy>
  <cp:revision>1</cp:revision>
  <dcterms:created xsi:type="dcterms:W3CDTF">2026-09-15T12:55:45Z</dcterms:created>
  <dcterms:modified xsi:type="dcterms:W3CDTF">2026-09-23T11:17:22Z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2025-09-09T00:00:00Z</vt:filetime>
  </property>
  <property fmtid="{D5CDD505-2E9C-101B-9397-08002B2CF9AE}" pid="4" name="LastSaved">
    <vt:filetime>2026-09-15T00:00:00Z</vt:filetime>
  </property>
</Properties>
</file>