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23" r:id="rId4"/>
    <p:sldMasterId id="2147483750" r:id="rId5"/>
  </p:sldMasterIdLst>
  <p:notesMasterIdLst>
    <p:notesMasterId r:id="rId15"/>
  </p:notesMasterIdLst>
  <p:handoutMasterIdLst>
    <p:handoutMasterId r:id="rId16"/>
  </p:handoutMasterIdLst>
  <p:sldIdLst>
    <p:sldId id="322" r:id="rId6"/>
    <p:sldId id="278" r:id="rId7"/>
    <p:sldId id="314" r:id="rId8"/>
    <p:sldId id="305" r:id="rId9"/>
    <p:sldId id="306" r:id="rId10"/>
    <p:sldId id="311" r:id="rId11"/>
    <p:sldId id="307" r:id="rId12"/>
    <p:sldId id="296" r:id="rId13"/>
    <p:sldId id="264"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Leaders briefing pack" id="{D244B961-B9DB-4473-9AF4-6D32AFA5E316}">
          <p14:sldIdLst>
            <p14:sldId id="322"/>
            <p14:sldId id="278"/>
            <p14:sldId id="314"/>
            <p14:sldId id="305"/>
            <p14:sldId id="306"/>
            <p14:sldId id="311"/>
            <p14:sldId id="307"/>
            <p14:sldId id="296"/>
            <p14:sldId id="264"/>
          </p14:sldIdLst>
        </p14:section>
      </p14:section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D3D191F-1102-90C5-13C2-26D77423642B}" name="Lara Curtin" initials="LC" userId="S::lara.curtin@manchester.ac.uk::30c83d12-11ca-4cb8-8058-a8cdd215c197" providerId="AD"/>
  <p188:author id="{73323E44-9F53-6540-5738-6C6BFBE29712}" name="Becca Rawcliffe" initials="BR" userId="S::rebecca.rawcliffe@manchester.ac.uk::7c4360f6-c1f4-42b6-84f7-63668cf7be9d" providerId="AD"/>
  <p188:author id="{B1B7D14E-E629-E657-3B02-E1A9A0EE8C82}" name="Alison Boardman" initials="AB" userId="S::alison.boardman1@manchester.ac.uk::4ffc43b4-2968-484e-afd0-7d8757408eea" providerId="AD"/>
  <p188:author id="{12CB5C75-61E5-185B-56FA-C2B871772239}" name="Rose Brooke" initials="RB" userId="S::rose.brooke@manchester.ac.uk::7a1e6577-b942-4cfd-b963-67dcd0bc3871" providerId="AD"/>
  <p188:author id="{E1A01A83-A3F8-F224-1866-83F9C27851D8}" name="Ross james Mcdonald" initials="RM" userId="S::rossjames.mcdonald@manchester.ac.uk::73b6b00e-96f3-47de-8cb3-3d36f6d2a0db" providerId="AD"/>
  <p188:author id="{C395D18B-EBFA-2239-09B9-928F7020F0DE}" name="Alithea Buchan" initials="AB" userId="S::alithea.buchan@manchester.ac.uk::0ad76f89-fe35-43c8-a613-143b4e56acf4" providerId="AD"/>
  <p188:author id="{758A9DB2-BA30-449A-A777-F739D592E81C}" name="Helen Pearce" initials="HP" userId="S::helen.pearce@manchester.ac.uk::e2244717-a928-4420-81cc-94451355531e" providerId="AD"/>
  <p188:author id="{6FC168C4-DFFB-D207-8FD7-5800404F984F}" name="Grace Conlon" initials="GC" userId="S::grace.conlon@manchester.ac.uk::0c83789a-cdfd-449c-9f55-d58c38195d0b" providerId="AD"/>
  <p188:author id="{656389C7-198D-FA56-27BD-679CF20BF109}" name="Niki Harratt" initials="NH" userId="S::niki.harratt@manchester.ac.uk::255704d0-0b9b-4fc9-b7fd-dd8862bc985a" providerId="AD"/>
  <p188:author id="{AAA11FE6-8ABC-4A47-67A1-AF94DFAA8527}" name="Kirsty Smith" initials="KS" userId="S::kirsty.smith@manchester.ac.uk::e007fb07-929e-4bcc-936b-bd6a7955f6b5" providerId="AD"/>
  <p188:author id="{DCE4CBFD-CDA5-6FE8-E5A3-AECF3B81C844}" name="Katherine Lucarz" initials="KL" userId="S::katherine.lucarz@manchester.ac.uk::396e483e-c87d-44ba-8a25-56d75c9c449a"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097671"/>
    <a:srgbClr val="41629A"/>
    <a:srgbClr val="291D2B"/>
    <a:srgbClr val="291C2B"/>
    <a:srgbClr val="FA9C43"/>
    <a:srgbClr val="F4F2E9"/>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000000-0000-0000-0000-000000000000}" v="32" dt="2026-09-29T14:42:36.679"/>
    <p1510:client id="{BF9FFC6E-499C-9B36-E56A-44D2A0B96529}" v="81" dt="2026-09-28T14:32:05.685"/>
    <p1510:client id="{CD36BC45-38C5-4864-6C39-1E99B8A86FD4}" v="42" dt="2026-09-29T14:25:32.233"/>
    <p1510:client id="{F20BD2EE-3DFC-0885-B9F0-DB1F867ECBF5}" v="21" dt="2026-09-30T07:51:38.51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9" d="100"/>
          <a:sy n="59" d="100"/>
        </p:scale>
        <p:origin x="940" y="5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viewProps" Target="viewProps.xml"/><Relationship Id="rId3" Type="http://schemas.openxmlformats.org/officeDocument/2006/relationships/customXml" Target="../customXml/item3.xml"/><Relationship Id="rId21" Type="http://schemas.microsoft.com/office/2015/10/relationships/revisionInfo" Target="revisionInfo.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2.xml"/><Relationship Id="rId15" Type="http://schemas.openxmlformats.org/officeDocument/2006/relationships/notesMaster" Target="notesMasters/notesMaster1.xml"/><Relationship Id="rId10" Type="http://schemas.openxmlformats.org/officeDocument/2006/relationships/slide" Target="slides/slide5.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microsoft.com/office/2018/10/relationships/authors" Targe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5DFDE8A-A03A-DF2C-84E4-6ADE61C4A7E4}"/>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21B81DA6-15BA-0DFA-0C47-6048445A91D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74D3566-EDBA-2F4C-A0A7-D7F1545D2349}" type="datetimeFigureOut">
              <a:rPr lang="en-US" smtClean="0"/>
              <a:t>9/30/2026</a:t>
            </a:fld>
            <a:endParaRPr lang="en-US"/>
          </a:p>
        </p:txBody>
      </p:sp>
      <p:sp>
        <p:nvSpPr>
          <p:cNvPr id="4" name="Footer Placeholder 3">
            <a:extLst>
              <a:ext uri="{FF2B5EF4-FFF2-40B4-BE49-F238E27FC236}">
                <a16:creationId xmlns:a16="http://schemas.microsoft.com/office/drawing/2014/main" id="{2D0939C7-0964-4C9F-D41B-ED11A2E6D185}"/>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63B43CD0-BC6E-2D85-B153-CAAC0A553C3C}"/>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7B2599A3-EEE4-E54F-9D49-EC0604C3513B}" type="slidenum">
              <a:rPr lang="en-US" smtClean="0"/>
              <a:t>‹#›</a:t>
            </a:fld>
            <a:endParaRPr lang="en-US"/>
          </a:p>
        </p:txBody>
      </p:sp>
    </p:spTree>
    <p:extLst>
      <p:ext uri="{BB962C8B-B14F-4D97-AF65-F5344CB8AC3E}">
        <p14:creationId xmlns:p14="http://schemas.microsoft.com/office/powerpoint/2010/main" val="46478096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049147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a:noFill/>
          <a:ln w="12700">
            <a:solidFill>
              <a:prstClr val="black"/>
            </a:solidFill>
          </a:ln>
        </p:spPr>
        <p:txBody>
          <a:bodyPr/>
          <a:lstStyle/>
          <a:p>
            <a:endParaRPr lang="en-GB"/>
          </a:p>
        </p:txBody>
      </p:sp>
      <p:sp>
        <p:nvSpPr>
          <p:cNvPr id="3" name="Notes Placeholder 2"/>
          <p:cNvSpPr>
            <a:spLocks noGrp="1"/>
          </p:cNvSpPr>
          <p:nvPr>
            <p:ph type="body" idx="1"/>
          </p:nvPr>
        </p:nvSpPr>
        <p:spPr>
          <a:xfrm>
            <a:off x="685800" y="4400550"/>
            <a:ext cx="5486400" cy="3600450"/>
          </a:xfrm>
          <a:prstGeom prst="rect">
            <a:avLst/>
          </a:prstGeom>
        </p:spPr>
        <p:txBody>
          <a:bodyPr/>
          <a:lstStyle/>
          <a:p>
            <a:endParaRPr lang="en-GB"/>
          </a:p>
        </p:txBody>
      </p:sp>
    </p:spTree>
    <p:extLst>
      <p:ext uri="{BB962C8B-B14F-4D97-AF65-F5344CB8AC3E}">
        <p14:creationId xmlns:p14="http://schemas.microsoft.com/office/powerpoint/2010/main" val="2667640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a:noFill/>
          <a:ln w="12700">
            <a:solidFill>
              <a:prstClr val="black"/>
            </a:solidFill>
          </a:ln>
        </p:spPr>
        <p:txBody>
          <a:bodyPr/>
          <a:lstStyle/>
          <a:p>
            <a:endParaRPr lang="en-GB"/>
          </a:p>
        </p:txBody>
      </p:sp>
      <p:sp>
        <p:nvSpPr>
          <p:cNvPr id="3" name="Notes Placeholder 2"/>
          <p:cNvSpPr>
            <a:spLocks noGrp="1"/>
          </p:cNvSpPr>
          <p:nvPr>
            <p:ph type="body" idx="1"/>
          </p:nvPr>
        </p:nvSpPr>
        <p:spPr>
          <a:xfrm>
            <a:off x="685800" y="4400550"/>
            <a:ext cx="5486400" cy="3600450"/>
          </a:xfrm>
          <a:prstGeom prst="rect">
            <a:avLst/>
          </a:prstGeom>
        </p:spPr>
        <p:txBody>
          <a:bodyPr/>
          <a:lstStyle/>
          <a:p>
            <a:endParaRPr lang="en-GB"/>
          </a:p>
        </p:txBody>
      </p:sp>
    </p:spTree>
    <p:extLst>
      <p:ext uri="{BB962C8B-B14F-4D97-AF65-F5344CB8AC3E}">
        <p14:creationId xmlns:p14="http://schemas.microsoft.com/office/powerpoint/2010/main" val="31468734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96BFD50-AC24-E049-838D-1648471ED5DD}" type="slidenum">
              <a:rPr lang="en-US" smtClean="0"/>
              <a:t>8</a:t>
            </a:fld>
            <a:endParaRPr lang="en-US"/>
          </a:p>
        </p:txBody>
      </p:sp>
    </p:spTree>
    <p:extLst>
      <p:ext uri="{BB962C8B-B14F-4D97-AF65-F5344CB8AC3E}">
        <p14:creationId xmlns:p14="http://schemas.microsoft.com/office/powerpoint/2010/main" val="29609065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0743E5-C0A7-722E-E678-5976FD53E9F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0645A9C-8DAD-F111-4593-B9FD2E1D4365}"/>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A0E994FB-B924-4F22-4C6E-960980C3F62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B03A46B-B3C6-C7FE-E7EC-680E7A2F1238}"/>
              </a:ext>
            </a:extLst>
          </p:cNvPr>
          <p:cNvSpPr>
            <a:spLocks noGrp="1"/>
          </p:cNvSpPr>
          <p:nvPr>
            <p:ph type="sldNum" sz="quarter" idx="5"/>
          </p:nvPr>
        </p:nvSpPr>
        <p:spPr/>
        <p:txBody>
          <a:bodyPr/>
          <a:lstStyle/>
          <a:p>
            <a:fld id="{696BFD50-AC24-E049-838D-1648471ED5DD}" type="slidenum">
              <a:rPr lang="en-US" smtClean="0"/>
              <a:t>9</a:t>
            </a:fld>
            <a:endParaRPr lang="en-US"/>
          </a:p>
        </p:txBody>
      </p:sp>
    </p:spTree>
    <p:extLst>
      <p:ext uri="{BB962C8B-B14F-4D97-AF65-F5344CB8AC3E}">
        <p14:creationId xmlns:p14="http://schemas.microsoft.com/office/powerpoint/2010/main" val="23742473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jpeg"/><Relationship Id="rId1" Type="http://schemas.openxmlformats.org/officeDocument/2006/relationships/slideMaster" Target="../slideMasters/slideMaster2.xml"/><Relationship Id="rId5" Type="http://schemas.openxmlformats.org/officeDocument/2006/relationships/image" Target="../media/image4.png"/><Relationship Id="rId4" Type="http://schemas.openxmlformats.org/officeDocument/2006/relationships/image" Target="../media/image3.sv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jpeg"/><Relationship Id="rId1" Type="http://schemas.openxmlformats.org/officeDocument/2006/relationships/slideMaster" Target="../slideMasters/slideMaster2.xml"/><Relationship Id="rId4" Type="http://schemas.openxmlformats.org/officeDocument/2006/relationships/image" Target="../media/image3.sv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jpeg"/><Relationship Id="rId1" Type="http://schemas.openxmlformats.org/officeDocument/2006/relationships/slideMaster" Target="../slideMasters/slideMaster2.xml"/><Relationship Id="rId4" Type="http://schemas.openxmlformats.org/officeDocument/2006/relationships/image" Target="../media/image3.svg"/></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2.xml"/><Relationship Id="rId5" Type="http://schemas.openxmlformats.org/officeDocument/2006/relationships/image" Target="../media/image13.png"/><Relationship Id="rId4" Type="http://schemas.openxmlformats.org/officeDocument/2006/relationships/image" Target="../media/image12.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0E7E27-27DD-1F06-D76F-B0C2586086C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137610E-3A12-5873-D782-641311C9D12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26852681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p:bg>
      <p:bgPr>
        <a:solidFill>
          <a:schemeClr val="tx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ADDF868-4393-1C68-F8A1-2309C93DAC64}"/>
              </a:ext>
            </a:extLst>
          </p:cNvPr>
          <p:cNvPicPr>
            <a:picLocks noChangeAspect="1"/>
          </p:cNvPicPr>
          <p:nvPr userDrawn="1"/>
        </p:nvPicPr>
        <p:blipFill>
          <a:blip r:embed="rId2"/>
          <a:srcRect l="8274" t="8274"/>
          <a:stretch/>
        </p:blipFill>
        <p:spPr>
          <a:xfrm flipV="1">
            <a:off x="-1" y="-2"/>
            <a:ext cx="12192001" cy="6858002"/>
          </a:xfrm>
          <a:prstGeom prst="rect">
            <a:avLst/>
          </a:prstGeom>
        </p:spPr>
      </p:pic>
      <p:pic>
        <p:nvPicPr>
          <p:cNvPr id="3" name="Graphic 2">
            <a:extLst>
              <a:ext uri="{FF2B5EF4-FFF2-40B4-BE49-F238E27FC236}">
                <a16:creationId xmlns:a16="http://schemas.microsoft.com/office/drawing/2014/main" id="{EDD9EC31-34B7-93E0-11C9-379F0DF92542}"/>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1028400" y="549465"/>
            <a:ext cx="600657" cy="762967"/>
          </a:xfrm>
          <a:prstGeom prst="rect">
            <a:avLst/>
          </a:prstGeom>
        </p:spPr>
      </p:pic>
      <p:pic>
        <p:nvPicPr>
          <p:cNvPr id="8" name="Graphic 7">
            <a:extLst>
              <a:ext uri="{FF2B5EF4-FFF2-40B4-BE49-F238E27FC236}">
                <a16:creationId xmlns:a16="http://schemas.microsoft.com/office/drawing/2014/main" id="{F7DA6461-8390-DE82-4EAB-DE8ACC4B9062}"/>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86061" y="79972"/>
            <a:ext cx="2823688" cy="1850660"/>
          </a:xfrm>
          <a:prstGeom prst="rect">
            <a:avLst/>
          </a:prstGeom>
        </p:spPr>
      </p:pic>
      <p:pic>
        <p:nvPicPr>
          <p:cNvPr id="9" name="Picture 8" descr="A black background with white text&#10;&#10;AI-generated content may be incorrect.">
            <a:extLst>
              <a:ext uri="{FF2B5EF4-FFF2-40B4-BE49-F238E27FC236}">
                <a16:creationId xmlns:a16="http://schemas.microsoft.com/office/drawing/2014/main" id="{CEDC8719-DFA2-D85A-3013-3808AD888E73}"/>
              </a:ext>
            </a:extLst>
          </p:cNvPr>
          <p:cNvPicPr>
            <a:picLocks noChangeAspect="1"/>
          </p:cNvPicPr>
          <p:nvPr userDrawn="1"/>
        </p:nvPicPr>
        <p:blipFill>
          <a:blip r:embed="rId5"/>
          <a:stretch>
            <a:fillRect/>
          </a:stretch>
        </p:blipFill>
        <p:spPr>
          <a:xfrm>
            <a:off x="527377" y="3392129"/>
            <a:ext cx="5613079" cy="2994292"/>
          </a:xfrm>
          <a:prstGeom prst="rect">
            <a:avLst/>
          </a:prstGeom>
        </p:spPr>
      </p:pic>
    </p:spTree>
    <p:extLst>
      <p:ext uri="{BB962C8B-B14F-4D97-AF65-F5344CB8AC3E}">
        <p14:creationId xmlns:p14="http://schemas.microsoft.com/office/powerpoint/2010/main" val="113016589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editable 1">
    <p:bg>
      <p:bgPr>
        <a:solidFill>
          <a:schemeClr val="tx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ADDF868-4393-1C68-F8A1-2309C93DAC64}"/>
              </a:ext>
            </a:extLst>
          </p:cNvPr>
          <p:cNvPicPr>
            <a:picLocks noChangeAspect="1"/>
          </p:cNvPicPr>
          <p:nvPr userDrawn="1"/>
        </p:nvPicPr>
        <p:blipFill>
          <a:blip r:embed="rId2"/>
          <a:srcRect l="8274" t="8274"/>
          <a:stretch/>
        </p:blipFill>
        <p:spPr>
          <a:xfrm flipV="1">
            <a:off x="-1" y="-2"/>
            <a:ext cx="12192001" cy="6858002"/>
          </a:xfrm>
          <a:prstGeom prst="rect">
            <a:avLst/>
          </a:prstGeom>
        </p:spPr>
      </p:pic>
      <p:pic>
        <p:nvPicPr>
          <p:cNvPr id="3" name="Graphic 2">
            <a:extLst>
              <a:ext uri="{FF2B5EF4-FFF2-40B4-BE49-F238E27FC236}">
                <a16:creationId xmlns:a16="http://schemas.microsoft.com/office/drawing/2014/main" id="{EDD9EC31-34B7-93E0-11C9-379F0DF92542}"/>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1028400" y="549465"/>
            <a:ext cx="600657" cy="762967"/>
          </a:xfrm>
          <a:prstGeom prst="rect">
            <a:avLst/>
          </a:prstGeom>
        </p:spPr>
      </p:pic>
      <p:pic>
        <p:nvPicPr>
          <p:cNvPr id="8" name="Graphic 7">
            <a:extLst>
              <a:ext uri="{FF2B5EF4-FFF2-40B4-BE49-F238E27FC236}">
                <a16:creationId xmlns:a16="http://schemas.microsoft.com/office/drawing/2014/main" id="{F7DA6461-8390-DE82-4EAB-DE8ACC4B9062}"/>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86061" y="79972"/>
            <a:ext cx="2823688" cy="1850660"/>
          </a:xfrm>
          <a:prstGeom prst="rect">
            <a:avLst/>
          </a:prstGeom>
        </p:spPr>
      </p:pic>
      <p:sp>
        <p:nvSpPr>
          <p:cNvPr id="2" name="Title 1">
            <a:extLst>
              <a:ext uri="{FF2B5EF4-FFF2-40B4-BE49-F238E27FC236}">
                <a16:creationId xmlns:a16="http://schemas.microsoft.com/office/drawing/2014/main" id="{5F5C4585-8DA3-AF20-8036-097ED55FF97B}"/>
              </a:ext>
            </a:extLst>
          </p:cNvPr>
          <p:cNvSpPr>
            <a:spLocks noGrp="1"/>
          </p:cNvSpPr>
          <p:nvPr>
            <p:ph type="ctrTitle" hasCustomPrompt="1"/>
          </p:nvPr>
        </p:nvSpPr>
        <p:spPr>
          <a:xfrm>
            <a:off x="562943" y="2926081"/>
            <a:ext cx="5639737" cy="3441056"/>
          </a:xfrm>
        </p:spPr>
        <p:txBody>
          <a:bodyPr anchor="b">
            <a:normAutofit/>
          </a:bodyPr>
          <a:lstStyle>
            <a:lvl1pPr algn="l">
              <a:defRPr sz="7800">
                <a:solidFill>
                  <a:schemeClr val="bg1"/>
                </a:solidFill>
              </a:defRPr>
            </a:lvl1pPr>
          </a:lstStyle>
          <a:p>
            <a:r>
              <a:rPr lang="en-GB"/>
              <a:t>Click to add title</a:t>
            </a:r>
            <a:endParaRPr lang="en-US"/>
          </a:p>
        </p:txBody>
      </p:sp>
    </p:spTree>
    <p:extLst>
      <p:ext uri="{BB962C8B-B14F-4D97-AF65-F5344CB8AC3E}">
        <p14:creationId xmlns:p14="http://schemas.microsoft.com/office/powerpoint/2010/main" val="345012948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editable 2">
    <p:bg>
      <p:bgPr>
        <a:solidFill>
          <a:schemeClr val="tx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ADDF868-4393-1C68-F8A1-2309C93DAC64}"/>
              </a:ext>
            </a:extLst>
          </p:cNvPr>
          <p:cNvPicPr>
            <a:picLocks noChangeAspect="1"/>
          </p:cNvPicPr>
          <p:nvPr userDrawn="1"/>
        </p:nvPicPr>
        <p:blipFill>
          <a:blip r:embed="rId2"/>
          <a:srcRect/>
          <a:stretch/>
        </p:blipFill>
        <p:spPr>
          <a:xfrm>
            <a:off x="0" y="0"/>
            <a:ext cx="12192000" cy="6858000"/>
          </a:xfrm>
          <a:prstGeom prst="rect">
            <a:avLst/>
          </a:prstGeom>
        </p:spPr>
      </p:pic>
      <p:sp>
        <p:nvSpPr>
          <p:cNvPr id="7" name="Title 1">
            <a:extLst>
              <a:ext uri="{FF2B5EF4-FFF2-40B4-BE49-F238E27FC236}">
                <a16:creationId xmlns:a16="http://schemas.microsoft.com/office/drawing/2014/main" id="{607F4A90-9377-80EA-C5A0-1664E09F83BE}"/>
              </a:ext>
            </a:extLst>
          </p:cNvPr>
          <p:cNvSpPr>
            <a:spLocks noGrp="1"/>
          </p:cNvSpPr>
          <p:nvPr>
            <p:ph type="ctrTitle"/>
          </p:nvPr>
        </p:nvSpPr>
        <p:spPr>
          <a:xfrm>
            <a:off x="562943" y="1443038"/>
            <a:ext cx="6894576" cy="1985962"/>
          </a:xfrm>
        </p:spPr>
        <p:txBody>
          <a:bodyPr anchor="b"/>
          <a:lstStyle>
            <a:lvl1pPr algn="l">
              <a:defRPr sz="6000">
                <a:solidFill>
                  <a:schemeClr val="bg1"/>
                </a:solidFill>
              </a:defRPr>
            </a:lvl1pPr>
          </a:lstStyle>
          <a:p>
            <a:r>
              <a:rPr lang="en-GB"/>
              <a:t>Click to edit</a:t>
            </a:r>
            <a:endParaRPr lang="en-US"/>
          </a:p>
        </p:txBody>
      </p:sp>
      <p:sp>
        <p:nvSpPr>
          <p:cNvPr id="8" name="Subtitle 2">
            <a:extLst>
              <a:ext uri="{FF2B5EF4-FFF2-40B4-BE49-F238E27FC236}">
                <a16:creationId xmlns:a16="http://schemas.microsoft.com/office/drawing/2014/main" id="{73FFDD6B-0C8E-F0DF-5B89-5D9394978EE6}"/>
              </a:ext>
            </a:extLst>
          </p:cNvPr>
          <p:cNvSpPr>
            <a:spLocks noGrp="1"/>
          </p:cNvSpPr>
          <p:nvPr>
            <p:ph type="subTitle" idx="1" hasCustomPrompt="1"/>
          </p:nvPr>
        </p:nvSpPr>
        <p:spPr>
          <a:xfrm>
            <a:off x="562943" y="3521075"/>
            <a:ext cx="6894576" cy="1655762"/>
          </a:xfrm>
        </p:spPr>
        <p:txBody>
          <a:bodyPr>
            <a:normAutofit/>
          </a:bodyPr>
          <a:lstStyle>
            <a:lvl1pPr marL="0" indent="0" algn="l">
              <a:buNone/>
              <a:defRPr sz="280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subtitle style</a:t>
            </a:r>
            <a:endParaRPr lang="en-US"/>
          </a:p>
        </p:txBody>
      </p:sp>
      <p:pic>
        <p:nvPicPr>
          <p:cNvPr id="2" name="Graphic 1">
            <a:extLst>
              <a:ext uri="{FF2B5EF4-FFF2-40B4-BE49-F238E27FC236}">
                <a16:creationId xmlns:a16="http://schemas.microsoft.com/office/drawing/2014/main" id="{544B8F3B-56F7-533E-9EEF-8BD4B432534A}"/>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1028400" y="549465"/>
            <a:ext cx="600657" cy="762967"/>
          </a:xfrm>
          <a:prstGeom prst="rect">
            <a:avLst/>
          </a:prstGeom>
        </p:spPr>
      </p:pic>
      <p:pic>
        <p:nvPicPr>
          <p:cNvPr id="3" name="Graphic 2">
            <a:extLst>
              <a:ext uri="{FF2B5EF4-FFF2-40B4-BE49-F238E27FC236}">
                <a16:creationId xmlns:a16="http://schemas.microsoft.com/office/drawing/2014/main" id="{D2B31417-A19B-5471-C8A6-F6EE87074D04}"/>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86061" y="79972"/>
            <a:ext cx="2823688" cy="1850660"/>
          </a:xfrm>
          <a:prstGeom prst="rect">
            <a:avLst/>
          </a:prstGeom>
        </p:spPr>
      </p:pic>
    </p:spTree>
    <p:extLst>
      <p:ext uri="{BB962C8B-B14F-4D97-AF65-F5344CB8AC3E}">
        <p14:creationId xmlns:p14="http://schemas.microsoft.com/office/powerpoint/2010/main" val="331597695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Breaker">
    <p:bg>
      <p:bgPr>
        <a:solidFill>
          <a:schemeClr val="tx1"/>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EC01943E-A45F-4D92-6E75-1A0DFDDC85BE}"/>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67D6C59C-FF2E-854D-7E08-862FFAE96FE8}"/>
              </a:ext>
            </a:extLst>
          </p:cNvPr>
          <p:cNvSpPr>
            <a:spLocks noGrp="1"/>
          </p:cNvSpPr>
          <p:nvPr>
            <p:ph type="ctrTitle"/>
          </p:nvPr>
        </p:nvSpPr>
        <p:spPr>
          <a:xfrm>
            <a:off x="565010" y="1041400"/>
            <a:ext cx="6894576" cy="2387600"/>
          </a:xfrm>
        </p:spPr>
        <p:txBody>
          <a:bodyPr anchor="b"/>
          <a:lstStyle>
            <a:lvl1pPr algn="l">
              <a:defRPr sz="6000">
                <a:solidFill>
                  <a:schemeClr val="bg1"/>
                </a:solidFill>
              </a:defRPr>
            </a:lvl1pPr>
          </a:lstStyle>
          <a:p>
            <a:r>
              <a:rPr lang="en-GB"/>
              <a:t>Click to edit</a:t>
            </a:r>
            <a:endParaRPr lang="en-US"/>
          </a:p>
        </p:txBody>
      </p:sp>
      <p:sp>
        <p:nvSpPr>
          <p:cNvPr id="3" name="Subtitle 2">
            <a:extLst>
              <a:ext uri="{FF2B5EF4-FFF2-40B4-BE49-F238E27FC236}">
                <a16:creationId xmlns:a16="http://schemas.microsoft.com/office/drawing/2014/main" id="{EE56C069-EFDB-E602-5915-AF1ACF581702}"/>
              </a:ext>
            </a:extLst>
          </p:cNvPr>
          <p:cNvSpPr>
            <a:spLocks noGrp="1"/>
          </p:cNvSpPr>
          <p:nvPr>
            <p:ph type="subTitle" idx="1" hasCustomPrompt="1"/>
          </p:nvPr>
        </p:nvSpPr>
        <p:spPr>
          <a:xfrm>
            <a:off x="565010" y="3521075"/>
            <a:ext cx="6894576" cy="1655762"/>
          </a:xfrm>
        </p:spPr>
        <p:txBody>
          <a:bodyPr>
            <a:normAutofit/>
          </a:bodyPr>
          <a:lstStyle>
            <a:lvl1pPr marL="0" indent="0" algn="l">
              <a:buNone/>
              <a:defRPr sz="280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subtitle style</a:t>
            </a:r>
            <a:endParaRPr lang="en-US"/>
          </a:p>
        </p:txBody>
      </p:sp>
    </p:spTree>
    <p:extLst>
      <p:ext uri="{BB962C8B-B14F-4D97-AF65-F5344CB8AC3E}">
        <p14:creationId xmlns:p14="http://schemas.microsoft.com/office/powerpoint/2010/main" val="134132395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Quote page">
    <p:bg>
      <p:bgPr>
        <a:solidFill>
          <a:schemeClr val="tx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EF4D989-13F3-DE3C-D9F8-11554354C7C6}"/>
              </a:ext>
            </a:extLst>
          </p:cNvPr>
          <p:cNvPicPr>
            <a:picLocks noChangeAspect="1"/>
          </p:cNvPicPr>
          <p:nvPr userDrawn="1"/>
        </p:nvPicPr>
        <p:blipFill>
          <a:blip r:embed="rId2">
            <a:extLst>
              <a:ext uri="{28A0092B-C50C-407E-A947-70E740481C1C}">
                <a14:useLocalDpi xmlns:a14="http://schemas.microsoft.com/office/drawing/2010/main" val="0"/>
              </a:ext>
            </a:extLst>
          </a:blip>
          <a:srcRect t="461" r="932" b="463"/>
          <a:stretch>
            <a:fillRect/>
          </a:stretch>
        </p:blipFill>
        <p:spPr>
          <a:xfrm>
            <a:off x="0" y="0"/>
            <a:ext cx="12191144" cy="6858000"/>
          </a:xfrm>
          <a:prstGeom prst="rect">
            <a:avLst/>
          </a:prstGeom>
        </p:spPr>
      </p:pic>
      <p:sp>
        <p:nvSpPr>
          <p:cNvPr id="2" name="Title 1">
            <a:extLst>
              <a:ext uri="{FF2B5EF4-FFF2-40B4-BE49-F238E27FC236}">
                <a16:creationId xmlns:a16="http://schemas.microsoft.com/office/drawing/2014/main" id="{BB7B740A-6666-3B6D-CBC8-2BBDA0CCC087}"/>
              </a:ext>
            </a:extLst>
          </p:cNvPr>
          <p:cNvSpPr>
            <a:spLocks noGrp="1"/>
          </p:cNvSpPr>
          <p:nvPr>
            <p:ph type="ctrTitle" hasCustomPrompt="1"/>
          </p:nvPr>
        </p:nvSpPr>
        <p:spPr>
          <a:xfrm>
            <a:off x="3347936" y="1510301"/>
            <a:ext cx="6192172" cy="4376791"/>
          </a:xfrm>
        </p:spPr>
        <p:txBody>
          <a:bodyPr anchor="t">
            <a:normAutofit/>
          </a:bodyPr>
          <a:lstStyle>
            <a:lvl1pPr algn="l">
              <a:defRPr sz="4000">
                <a:solidFill>
                  <a:schemeClr val="tx1"/>
                </a:solidFill>
              </a:defRPr>
            </a:lvl1pPr>
          </a:lstStyle>
          <a:p>
            <a:r>
              <a:rPr lang="en-GB"/>
              <a:t>“Click to edit</a:t>
            </a:r>
            <a:endParaRPr lang="en-US"/>
          </a:p>
        </p:txBody>
      </p:sp>
    </p:spTree>
    <p:extLst>
      <p:ext uri="{BB962C8B-B14F-4D97-AF65-F5344CB8AC3E}">
        <p14:creationId xmlns:p14="http://schemas.microsoft.com/office/powerpoint/2010/main" val="65562094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ent display led 1">
    <p:bg>
      <p:bgPr>
        <a:solidFill>
          <a:srgbClr val="F4F2E9"/>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ADDF868-4393-1C68-F8A1-2309C93DAC64}"/>
              </a:ext>
            </a:extLst>
          </p:cNvPr>
          <p:cNvPicPr>
            <a:picLocks noChangeAspect="1"/>
          </p:cNvPicPr>
          <p:nvPr userDrawn="1"/>
        </p:nvPicPr>
        <p:blipFill>
          <a:blip r:embed="rId2"/>
          <a:srcRect/>
          <a:stretch/>
        </p:blipFill>
        <p:spPr>
          <a:xfrm>
            <a:off x="0" y="0"/>
            <a:ext cx="12192000" cy="6858000"/>
          </a:xfrm>
          <a:prstGeom prst="rect">
            <a:avLst/>
          </a:prstGeom>
        </p:spPr>
      </p:pic>
      <p:sp>
        <p:nvSpPr>
          <p:cNvPr id="5" name="Title 1">
            <a:extLst>
              <a:ext uri="{FF2B5EF4-FFF2-40B4-BE49-F238E27FC236}">
                <a16:creationId xmlns:a16="http://schemas.microsoft.com/office/drawing/2014/main" id="{5772BAB5-B50C-F58F-FC42-F8A1946A833C}"/>
              </a:ext>
            </a:extLst>
          </p:cNvPr>
          <p:cNvSpPr>
            <a:spLocks noGrp="1"/>
          </p:cNvSpPr>
          <p:nvPr>
            <p:ph type="ctrTitle"/>
          </p:nvPr>
        </p:nvSpPr>
        <p:spPr>
          <a:xfrm>
            <a:off x="565010" y="671531"/>
            <a:ext cx="6192172" cy="4098589"/>
          </a:xfrm>
        </p:spPr>
        <p:txBody>
          <a:bodyPr anchor="t">
            <a:normAutofit/>
          </a:bodyPr>
          <a:lstStyle>
            <a:lvl1pPr algn="l">
              <a:defRPr sz="4000">
                <a:solidFill>
                  <a:schemeClr val="tx1"/>
                </a:solidFill>
              </a:defRPr>
            </a:lvl1pPr>
          </a:lstStyle>
          <a:p>
            <a:r>
              <a:rPr lang="en-GB"/>
              <a:t>Click to edit</a:t>
            </a:r>
            <a:endParaRPr lang="en-US"/>
          </a:p>
        </p:txBody>
      </p:sp>
    </p:spTree>
    <p:extLst>
      <p:ext uri="{BB962C8B-B14F-4D97-AF65-F5344CB8AC3E}">
        <p14:creationId xmlns:p14="http://schemas.microsoft.com/office/powerpoint/2010/main" val="43505375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display led 2">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C7326481-62E5-CE5F-8095-EC5B2BD81BD3}"/>
              </a:ext>
            </a:extLst>
          </p:cNvPr>
          <p:cNvPicPr>
            <a:picLocks noChangeAspect="1"/>
          </p:cNvPicPr>
          <p:nvPr userDrawn="1"/>
        </p:nvPicPr>
        <p:blipFill>
          <a:blip r:embed="rId2"/>
          <a:srcRect/>
          <a:stretch/>
        </p:blipFill>
        <p:spPr>
          <a:xfrm>
            <a:off x="0" y="0"/>
            <a:ext cx="12192000" cy="6858000"/>
          </a:xfrm>
          <a:prstGeom prst="rect">
            <a:avLst/>
          </a:prstGeom>
        </p:spPr>
      </p:pic>
      <p:sp>
        <p:nvSpPr>
          <p:cNvPr id="4" name="Title 1">
            <a:extLst>
              <a:ext uri="{FF2B5EF4-FFF2-40B4-BE49-F238E27FC236}">
                <a16:creationId xmlns:a16="http://schemas.microsoft.com/office/drawing/2014/main" id="{218103D1-50F5-5777-1FD8-C5D99BD37DA3}"/>
              </a:ext>
            </a:extLst>
          </p:cNvPr>
          <p:cNvSpPr>
            <a:spLocks noGrp="1"/>
          </p:cNvSpPr>
          <p:nvPr>
            <p:ph type="ctrTitle"/>
          </p:nvPr>
        </p:nvSpPr>
        <p:spPr>
          <a:xfrm>
            <a:off x="565010" y="671531"/>
            <a:ext cx="6192172" cy="777441"/>
          </a:xfrm>
        </p:spPr>
        <p:txBody>
          <a:bodyPr anchor="t">
            <a:normAutofit/>
          </a:bodyPr>
          <a:lstStyle>
            <a:lvl1pPr algn="l">
              <a:defRPr sz="4000">
                <a:solidFill>
                  <a:schemeClr val="tx1"/>
                </a:solidFill>
              </a:defRPr>
            </a:lvl1pPr>
          </a:lstStyle>
          <a:p>
            <a:r>
              <a:rPr lang="en-GB"/>
              <a:t>Click to edit</a:t>
            </a:r>
            <a:endParaRPr lang="en-US"/>
          </a:p>
        </p:txBody>
      </p:sp>
      <p:sp>
        <p:nvSpPr>
          <p:cNvPr id="5" name="Text Placeholder 7">
            <a:extLst>
              <a:ext uri="{FF2B5EF4-FFF2-40B4-BE49-F238E27FC236}">
                <a16:creationId xmlns:a16="http://schemas.microsoft.com/office/drawing/2014/main" id="{EFD07A2B-73F7-2748-8EA4-7B841AC5F780}"/>
              </a:ext>
            </a:extLst>
          </p:cNvPr>
          <p:cNvSpPr>
            <a:spLocks noGrp="1"/>
          </p:cNvSpPr>
          <p:nvPr>
            <p:ph type="body" sz="quarter" idx="10" hasCustomPrompt="1"/>
          </p:nvPr>
        </p:nvSpPr>
        <p:spPr>
          <a:xfrm>
            <a:off x="565932" y="1477645"/>
            <a:ext cx="6191250" cy="4030270"/>
          </a:xfrm>
        </p:spPr>
        <p:txBody>
          <a:bodyPr>
            <a:normAutofit/>
          </a:bodyPr>
          <a:lstStyle>
            <a:lvl1pPr marL="0" indent="0">
              <a:buFontTx/>
              <a:buNone/>
              <a:defRPr sz="2400">
                <a:latin typeface="Arial" panose="020B0604020202020204" pitchFamily="34" charset="0"/>
                <a:cs typeface="Arial" panose="020B0604020202020204" pitchFamily="34" charset="0"/>
              </a:defRPr>
            </a:lvl1pPr>
          </a:lstStyle>
          <a:p>
            <a:pPr lvl="0"/>
            <a:r>
              <a:rPr lang="en-US"/>
              <a:t>Body text goes here</a:t>
            </a:r>
          </a:p>
        </p:txBody>
      </p:sp>
    </p:spTree>
    <p:extLst>
      <p:ext uri="{BB962C8B-B14F-4D97-AF65-F5344CB8AC3E}">
        <p14:creationId xmlns:p14="http://schemas.microsoft.com/office/powerpoint/2010/main" val="94186320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tent ">
    <p:bg>
      <p:bgPr>
        <a:solidFill>
          <a:schemeClr val="tx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ADDF868-4393-1C68-F8A1-2309C93DAC64}"/>
              </a:ext>
            </a:extLst>
          </p:cNvPr>
          <p:cNvPicPr>
            <a:picLocks noChangeAspect="1"/>
          </p:cNvPicPr>
          <p:nvPr userDrawn="1"/>
        </p:nvPicPr>
        <p:blipFill>
          <a:blip r:embed="rId2"/>
          <a:srcRect/>
          <a:stretch/>
        </p:blipFill>
        <p:spPr>
          <a:xfrm flipV="1">
            <a:off x="0" y="0"/>
            <a:ext cx="12192000" cy="6858000"/>
          </a:xfrm>
          <a:prstGeom prst="rect">
            <a:avLst/>
          </a:prstGeom>
        </p:spPr>
      </p:pic>
      <p:sp>
        <p:nvSpPr>
          <p:cNvPr id="2" name="Title 1">
            <a:extLst>
              <a:ext uri="{FF2B5EF4-FFF2-40B4-BE49-F238E27FC236}">
                <a16:creationId xmlns:a16="http://schemas.microsoft.com/office/drawing/2014/main" id="{FF211BC9-45F5-E908-526A-9BD942AE659A}"/>
              </a:ext>
            </a:extLst>
          </p:cNvPr>
          <p:cNvSpPr>
            <a:spLocks noGrp="1"/>
          </p:cNvSpPr>
          <p:nvPr>
            <p:ph type="ctrTitle"/>
          </p:nvPr>
        </p:nvSpPr>
        <p:spPr>
          <a:xfrm>
            <a:off x="565009" y="671531"/>
            <a:ext cx="8629555" cy="777441"/>
          </a:xfrm>
        </p:spPr>
        <p:txBody>
          <a:bodyPr anchor="t">
            <a:normAutofit/>
          </a:bodyPr>
          <a:lstStyle>
            <a:lvl1pPr algn="l">
              <a:defRPr sz="4000">
                <a:solidFill>
                  <a:schemeClr val="tx1"/>
                </a:solidFill>
              </a:defRPr>
            </a:lvl1pPr>
          </a:lstStyle>
          <a:p>
            <a:r>
              <a:rPr lang="en-GB"/>
              <a:t>Click to edit</a:t>
            </a:r>
            <a:endParaRPr lang="en-US"/>
          </a:p>
        </p:txBody>
      </p:sp>
      <p:sp>
        <p:nvSpPr>
          <p:cNvPr id="3" name="Text Placeholder 7">
            <a:extLst>
              <a:ext uri="{FF2B5EF4-FFF2-40B4-BE49-F238E27FC236}">
                <a16:creationId xmlns:a16="http://schemas.microsoft.com/office/drawing/2014/main" id="{4CFF4971-54A4-9D55-150B-A74838B39CD7}"/>
              </a:ext>
            </a:extLst>
          </p:cNvPr>
          <p:cNvSpPr>
            <a:spLocks noGrp="1"/>
          </p:cNvSpPr>
          <p:nvPr>
            <p:ph type="body" sz="quarter" idx="10" hasCustomPrompt="1"/>
          </p:nvPr>
        </p:nvSpPr>
        <p:spPr>
          <a:xfrm>
            <a:off x="565932" y="1477645"/>
            <a:ext cx="8628270" cy="4708824"/>
          </a:xfrm>
        </p:spPr>
        <p:txBody>
          <a:bodyPr>
            <a:normAutofit/>
          </a:bodyPr>
          <a:lstStyle>
            <a:lvl1pPr marL="0" indent="0">
              <a:buFontTx/>
              <a:buNone/>
              <a:defRPr sz="2400">
                <a:latin typeface="Arial" panose="020B0604020202020204" pitchFamily="34" charset="0"/>
                <a:cs typeface="Arial" panose="020B0604020202020204" pitchFamily="34" charset="0"/>
              </a:defRPr>
            </a:lvl1pPr>
          </a:lstStyle>
          <a:p>
            <a:pPr lvl="0"/>
            <a:r>
              <a:rPr lang="en-US"/>
              <a:t>Body text goes here</a:t>
            </a:r>
          </a:p>
        </p:txBody>
      </p:sp>
    </p:spTree>
    <p:extLst>
      <p:ext uri="{BB962C8B-B14F-4D97-AF65-F5344CB8AC3E}">
        <p14:creationId xmlns:p14="http://schemas.microsoft.com/office/powerpoint/2010/main" val="10869618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t page - one column">
    <p:bg>
      <p:bgPr>
        <a:solidFill>
          <a:srgbClr val="F4F2E9"/>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B878F8-61FC-A36B-AF27-21478162B747}"/>
              </a:ext>
            </a:extLst>
          </p:cNvPr>
          <p:cNvSpPr>
            <a:spLocks noGrp="1"/>
          </p:cNvSpPr>
          <p:nvPr>
            <p:ph type="ctrTitle"/>
          </p:nvPr>
        </p:nvSpPr>
        <p:spPr>
          <a:xfrm>
            <a:off x="565010" y="671531"/>
            <a:ext cx="10781406" cy="777441"/>
          </a:xfrm>
        </p:spPr>
        <p:txBody>
          <a:bodyPr anchor="t">
            <a:normAutofit/>
          </a:bodyPr>
          <a:lstStyle>
            <a:lvl1pPr algn="l">
              <a:defRPr sz="4000">
                <a:solidFill>
                  <a:schemeClr val="tx1"/>
                </a:solidFill>
              </a:defRPr>
            </a:lvl1pPr>
          </a:lstStyle>
          <a:p>
            <a:r>
              <a:rPr lang="en-GB"/>
              <a:t>Click to edit</a:t>
            </a:r>
            <a:endParaRPr lang="en-US"/>
          </a:p>
        </p:txBody>
      </p:sp>
      <p:sp>
        <p:nvSpPr>
          <p:cNvPr id="3" name="Text Placeholder 7">
            <a:extLst>
              <a:ext uri="{FF2B5EF4-FFF2-40B4-BE49-F238E27FC236}">
                <a16:creationId xmlns:a16="http://schemas.microsoft.com/office/drawing/2014/main" id="{248AD2DC-7116-322B-0802-67BC5E3B5FAB}"/>
              </a:ext>
            </a:extLst>
          </p:cNvPr>
          <p:cNvSpPr>
            <a:spLocks noGrp="1"/>
          </p:cNvSpPr>
          <p:nvPr>
            <p:ph type="body" sz="quarter" idx="10" hasCustomPrompt="1"/>
          </p:nvPr>
        </p:nvSpPr>
        <p:spPr>
          <a:xfrm>
            <a:off x="565931" y="1477645"/>
            <a:ext cx="10779801" cy="4708824"/>
          </a:xfrm>
        </p:spPr>
        <p:txBody>
          <a:bodyPr>
            <a:normAutofit/>
          </a:bodyPr>
          <a:lstStyle>
            <a:lvl1pPr marL="0" indent="0">
              <a:buFontTx/>
              <a:buNone/>
              <a:defRPr sz="2400">
                <a:latin typeface="Arial" panose="020B0604020202020204" pitchFamily="34" charset="0"/>
                <a:cs typeface="Arial" panose="020B0604020202020204" pitchFamily="34" charset="0"/>
              </a:defRPr>
            </a:lvl1pPr>
          </a:lstStyle>
          <a:p>
            <a:pPr lvl="0"/>
            <a:r>
              <a:rPr lang="en-US"/>
              <a:t>Body text goes here</a:t>
            </a:r>
          </a:p>
        </p:txBody>
      </p:sp>
    </p:spTree>
    <p:extLst>
      <p:ext uri="{BB962C8B-B14F-4D97-AF65-F5344CB8AC3E}">
        <p14:creationId xmlns:p14="http://schemas.microsoft.com/office/powerpoint/2010/main" val="380306470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ink">
    <p:bg>
      <p:bgPr>
        <a:solidFill>
          <a:srgbClr val="F4F2E9"/>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7FD76A2-7C5C-FA7A-FFD7-4CD139790741}"/>
              </a:ext>
            </a:extLst>
          </p:cNvPr>
          <p:cNvSpPr/>
          <p:nvPr userDrawn="1"/>
        </p:nvSpPr>
        <p:spPr>
          <a:xfrm>
            <a:off x="0" y="0"/>
            <a:ext cx="12192000" cy="1420837"/>
          </a:xfrm>
          <a:prstGeom prst="rect">
            <a:avLst/>
          </a:prstGeom>
          <a:gradFill>
            <a:gsLst>
              <a:gs pos="100000">
                <a:srgbClr val="FA9C43"/>
              </a:gs>
              <a:gs pos="0">
                <a:srgbClr val="EA44B4"/>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ound Same-side Corner of Rectangle 4">
            <a:extLst>
              <a:ext uri="{FF2B5EF4-FFF2-40B4-BE49-F238E27FC236}">
                <a16:creationId xmlns:a16="http://schemas.microsoft.com/office/drawing/2014/main" id="{1C8D9476-7E02-5D87-1F57-DCDEC56E6F52}"/>
              </a:ext>
            </a:extLst>
          </p:cNvPr>
          <p:cNvSpPr/>
          <p:nvPr userDrawn="1"/>
        </p:nvSpPr>
        <p:spPr>
          <a:xfrm>
            <a:off x="0" y="893634"/>
            <a:ext cx="12192000" cy="5964366"/>
          </a:xfrm>
          <a:prstGeom prst="round2SameRect">
            <a:avLst>
              <a:gd name="adj1" fmla="val 6525"/>
              <a:gd name="adj2" fmla="val 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7">
            <a:extLst>
              <a:ext uri="{FF2B5EF4-FFF2-40B4-BE49-F238E27FC236}">
                <a16:creationId xmlns:a16="http://schemas.microsoft.com/office/drawing/2014/main" id="{248AD2DC-7116-322B-0802-67BC5E3B5FAB}"/>
              </a:ext>
            </a:extLst>
          </p:cNvPr>
          <p:cNvSpPr>
            <a:spLocks noGrp="1"/>
          </p:cNvSpPr>
          <p:nvPr>
            <p:ph type="body" sz="quarter" idx="10" hasCustomPrompt="1"/>
          </p:nvPr>
        </p:nvSpPr>
        <p:spPr>
          <a:xfrm>
            <a:off x="748303" y="1616193"/>
            <a:ext cx="3148447" cy="4685455"/>
          </a:xfrm>
        </p:spPr>
        <p:txBody>
          <a:bodyPr>
            <a:normAutofit/>
          </a:bodyPr>
          <a:lstStyle>
            <a:lvl1pPr marL="205200" indent="-205200">
              <a:lnSpc>
                <a:spcPct val="100000"/>
              </a:lnSpc>
              <a:buFont typeface="+mj-lt"/>
              <a:buAutoNum type="arabicPeriod"/>
              <a:defRPr sz="1400">
                <a:latin typeface="Arial" panose="020B0604020202020204" pitchFamily="34" charset="0"/>
                <a:cs typeface="Arial" panose="020B0604020202020204" pitchFamily="34" charset="0"/>
              </a:defRPr>
            </a:lvl1pPr>
          </a:lstStyle>
          <a:p>
            <a:pPr lvl="0"/>
            <a:r>
              <a:rPr lang="en-US"/>
              <a:t>Body text goes here</a:t>
            </a:r>
          </a:p>
        </p:txBody>
      </p:sp>
      <p:sp>
        <p:nvSpPr>
          <p:cNvPr id="9" name="TextBox 8">
            <a:extLst>
              <a:ext uri="{FF2B5EF4-FFF2-40B4-BE49-F238E27FC236}">
                <a16:creationId xmlns:a16="http://schemas.microsoft.com/office/drawing/2014/main" id="{7247853A-7E5B-43B8-84BC-6858B00E84E1}"/>
              </a:ext>
            </a:extLst>
          </p:cNvPr>
          <p:cNvSpPr txBox="1"/>
          <p:nvPr userDrawn="1"/>
        </p:nvSpPr>
        <p:spPr>
          <a:xfrm>
            <a:off x="565010" y="1124423"/>
            <a:ext cx="1643079" cy="246221"/>
          </a:xfrm>
          <a:prstGeom prst="rect">
            <a:avLst/>
          </a:prstGeom>
          <a:noFill/>
        </p:spPr>
        <p:txBody>
          <a:bodyPr wrap="none" lIns="0" tIns="0" rIns="0" bIns="0" rtlCol="0">
            <a:spAutoFit/>
          </a:bodyPr>
          <a:lstStyle/>
          <a:p>
            <a:r>
              <a:rPr lang="en-US" sz="1600" b="1"/>
              <a:t>For you, to know</a:t>
            </a:r>
          </a:p>
        </p:txBody>
      </p:sp>
      <p:sp>
        <p:nvSpPr>
          <p:cNvPr id="10" name="TextBox 9">
            <a:extLst>
              <a:ext uri="{FF2B5EF4-FFF2-40B4-BE49-F238E27FC236}">
                <a16:creationId xmlns:a16="http://schemas.microsoft.com/office/drawing/2014/main" id="{75EDB841-3D44-D242-3455-E2E7292EE762}"/>
              </a:ext>
            </a:extLst>
          </p:cNvPr>
          <p:cNvSpPr txBox="1"/>
          <p:nvPr userDrawn="1"/>
        </p:nvSpPr>
        <p:spPr>
          <a:xfrm>
            <a:off x="4265763" y="1112837"/>
            <a:ext cx="1460336" cy="246221"/>
          </a:xfrm>
          <a:prstGeom prst="rect">
            <a:avLst/>
          </a:prstGeom>
          <a:noFill/>
        </p:spPr>
        <p:txBody>
          <a:bodyPr wrap="none" lIns="0" tIns="0" rIns="0" bIns="0" rtlCol="0">
            <a:spAutoFit/>
          </a:bodyPr>
          <a:lstStyle/>
          <a:p>
            <a:r>
              <a:rPr lang="en-US" sz="1600" b="1"/>
              <a:t>For you, to say</a:t>
            </a:r>
          </a:p>
        </p:txBody>
      </p:sp>
      <p:sp>
        <p:nvSpPr>
          <p:cNvPr id="6" name="Rounded Rectangle 5">
            <a:extLst>
              <a:ext uri="{FF2B5EF4-FFF2-40B4-BE49-F238E27FC236}">
                <a16:creationId xmlns:a16="http://schemas.microsoft.com/office/drawing/2014/main" id="{2CAA0480-D221-6B5B-2456-7616427913BE}"/>
              </a:ext>
            </a:extLst>
          </p:cNvPr>
          <p:cNvSpPr/>
          <p:nvPr userDrawn="1"/>
        </p:nvSpPr>
        <p:spPr>
          <a:xfrm>
            <a:off x="4265763" y="1431388"/>
            <a:ext cx="3477181" cy="5053818"/>
          </a:xfrm>
          <a:prstGeom prst="roundRect">
            <a:avLst>
              <a:gd name="adj" fmla="val 5115"/>
            </a:avLst>
          </a:prstGeom>
          <a:noFill/>
          <a:ln w="31750">
            <a:solidFill>
              <a:schemeClr val="bg2">
                <a:lumMod val="90000"/>
              </a:schemeClr>
            </a:solidFill>
          </a:ln>
        </p:spPr>
        <p:style>
          <a:lnRef idx="2">
            <a:schemeClr val="accent1">
              <a:shade val="15000"/>
            </a:schemeClr>
          </a:lnRef>
          <a:fillRef idx="1">
            <a:schemeClr val="accent1"/>
          </a:fillRef>
          <a:effectRef idx="0">
            <a:schemeClr val="accent1"/>
          </a:effectRef>
          <a:fontRef idx="minor">
            <a:schemeClr val="lt1"/>
          </a:fontRef>
        </p:style>
        <p:txBody>
          <a:bodyPr wrap="none" lIns="0" tIns="0" rIns="0" bIns="0" rtlCol="0" anchor="t" anchorCtr="0"/>
          <a:lstStyle/>
          <a:p>
            <a:pPr algn="ctr"/>
            <a:endParaRPr lang="en-US"/>
          </a:p>
        </p:txBody>
      </p:sp>
      <p:sp>
        <p:nvSpPr>
          <p:cNvPr id="13" name="Rounded Rectangle 12">
            <a:extLst>
              <a:ext uri="{FF2B5EF4-FFF2-40B4-BE49-F238E27FC236}">
                <a16:creationId xmlns:a16="http://schemas.microsoft.com/office/drawing/2014/main" id="{4883539A-D405-2291-A09E-1A2DD92D1FEB}"/>
              </a:ext>
            </a:extLst>
          </p:cNvPr>
          <p:cNvSpPr/>
          <p:nvPr userDrawn="1"/>
        </p:nvSpPr>
        <p:spPr>
          <a:xfrm>
            <a:off x="565010" y="1431388"/>
            <a:ext cx="3477181" cy="5053818"/>
          </a:xfrm>
          <a:prstGeom prst="roundRect">
            <a:avLst>
              <a:gd name="adj" fmla="val 5115"/>
            </a:avLst>
          </a:prstGeom>
          <a:noFill/>
          <a:ln w="31750">
            <a:solidFill>
              <a:schemeClr val="bg2">
                <a:lumMod val="90000"/>
              </a:schemeClr>
            </a:solidFill>
          </a:ln>
        </p:spPr>
        <p:style>
          <a:lnRef idx="2">
            <a:schemeClr val="accent1">
              <a:shade val="15000"/>
            </a:schemeClr>
          </a:lnRef>
          <a:fillRef idx="1">
            <a:schemeClr val="accent1"/>
          </a:fillRef>
          <a:effectRef idx="0">
            <a:schemeClr val="accent1"/>
          </a:effectRef>
          <a:fontRef idx="minor">
            <a:schemeClr val="lt1"/>
          </a:fontRef>
        </p:style>
        <p:txBody>
          <a:bodyPr wrap="none" lIns="0" tIns="0" rIns="0" bIns="0" rtlCol="0" anchor="t" anchorCtr="0"/>
          <a:lstStyle/>
          <a:p>
            <a:pPr algn="ctr"/>
            <a:endParaRPr lang="en-US"/>
          </a:p>
        </p:txBody>
      </p:sp>
      <p:sp>
        <p:nvSpPr>
          <p:cNvPr id="15" name="Rounded Rectangle 14">
            <a:extLst>
              <a:ext uri="{FF2B5EF4-FFF2-40B4-BE49-F238E27FC236}">
                <a16:creationId xmlns:a16="http://schemas.microsoft.com/office/drawing/2014/main" id="{40AB16C8-DDE2-9670-FD5D-78657450FC65}"/>
              </a:ext>
            </a:extLst>
          </p:cNvPr>
          <p:cNvSpPr/>
          <p:nvPr userDrawn="1"/>
        </p:nvSpPr>
        <p:spPr>
          <a:xfrm>
            <a:off x="7966515" y="1431388"/>
            <a:ext cx="3647356" cy="3942470"/>
          </a:xfrm>
          <a:prstGeom prst="roundRect">
            <a:avLst>
              <a:gd name="adj" fmla="val 5115"/>
            </a:avLst>
          </a:prstGeom>
          <a:gradFill>
            <a:gsLst>
              <a:gs pos="100000">
                <a:srgbClr val="F37772"/>
              </a:gs>
              <a:gs pos="0">
                <a:srgbClr val="EA44B4"/>
              </a:gs>
            </a:gsLst>
            <a:lin ang="5400000" scaled="0"/>
          </a:gradFill>
          <a:ln w="31750">
            <a:noFill/>
          </a:ln>
        </p:spPr>
        <p:style>
          <a:lnRef idx="2">
            <a:schemeClr val="accent1">
              <a:shade val="15000"/>
            </a:schemeClr>
          </a:lnRef>
          <a:fillRef idx="1">
            <a:schemeClr val="accent1"/>
          </a:fillRef>
          <a:effectRef idx="0">
            <a:schemeClr val="accent1"/>
          </a:effectRef>
          <a:fontRef idx="minor">
            <a:schemeClr val="lt1"/>
          </a:fontRef>
        </p:style>
        <p:txBody>
          <a:bodyPr wrap="none" lIns="0" tIns="0" rIns="0" bIns="0" rtlCol="0" anchor="t" anchorCtr="0"/>
          <a:lstStyle/>
          <a:p>
            <a:pPr algn="ctr"/>
            <a:endParaRPr lang="en-US"/>
          </a:p>
        </p:txBody>
      </p:sp>
      <p:sp>
        <p:nvSpPr>
          <p:cNvPr id="16" name="TextBox 15">
            <a:extLst>
              <a:ext uri="{FF2B5EF4-FFF2-40B4-BE49-F238E27FC236}">
                <a16:creationId xmlns:a16="http://schemas.microsoft.com/office/drawing/2014/main" id="{66D29054-F248-F26B-6EF2-257C2A0B5ED5}"/>
              </a:ext>
            </a:extLst>
          </p:cNvPr>
          <p:cNvSpPr txBox="1"/>
          <p:nvPr userDrawn="1"/>
        </p:nvSpPr>
        <p:spPr>
          <a:xfrm>
            <a:off x="7966515" y="1112837"/>
            <a:ext cx="1368965" cy="246221"/>
          </a:xfrm>
          <a:prstGeom prst="rect">
            <a:avLst/>
          </a:prstGeom>
          <a:noFill/>
        </p:spPr>
        <p:txBody>
          <a:bodyPr wrap="none" lIns="0" tIns="0" rIns="0" bIns="0" rtlCol="0">
            <a:spAutoFit/>
          </a:bodyPr>
          <a:lstStyle/>
          <a:p>
            <a:r>
              <a:rPr lang="en-US" sz="1600" b="1"/>
              <a:t>For you, to do</a:t>
            </a:r>
          </a:p>
        </p:txBody>
      </p:sp>
      <p:sp>
        <p:nvSpPr>
          <p:cNvPr id="19" name="Text Placeholder 7">
            <a:extLst>
              <a:ext uri="{FF2B5EF4-FFF2-40B4-BE49-F238E27FC236}">
                <a16:creationId xmlns:a16="http://schemas.microsoft.com/office/drawing/2014/main" id="{DE971DDF-38B3-CC01-A44F-0C742E76B19C}"/>
              </a:ext>
            </a:extLst>
          </p:cNvPr>
          <p:cNvSpPr>
            <a:spLocks noGrp="1"/>
          </p:cNvSpPr>
          <p:nvPr>
            <p:ph type="body" sz="quarter" idx="11" hasCustomPrompt="1"/>
          </p:nvPr>
        </p:nvSpPr>
        <p:spPr>
          <a:xfrm>
            <a:off x="4430129" y="1616193"/>
            <a:ext cx="3148447" cy="4685455"/>
          </a:xfrm>
        </p:spPr>
        <p:txBody>
          <a:bodyPr>
            <a:normAutofit/>
          </a:bodyPr>
          <a:lstStyle>
            <a:lvl1pPr marL="205200" indent="-205200">
              <a:lnSpc>
                <a:spcPct val="100000"/>
              </a:lnSpc>
              <a:buFont typeface="Arial" panose="020B0604020202020204" pitchFamily="34" charset="0"/>
              <a:buChar char="•"/>
              <a:defRPr sz="1400">
                <a:latin typeface="Arial" panose="020B0604020202020204" pitchFamily="34" charset="0"/>
                <a:cs typeface="Arial" panose="020B0604020202020204" pitchFamily="34" charset="0"/>
              </a:defRPr>
            </a:lvl1pPr>
          </a:lstStyle>
          <a:p>
            <a:pPr lvl="0"/>
            <a:r>
              <a:rPr lang="en-US"/>
              <a:t>Body text goes here</a:t>
            </a:r>
          </a:p>
        </p:txBody>
      </p:sp>
      <p:sp>
        <p:nvSpPr>
          <p:cNvPr id="20" name="Text Placeholder 7">
            <a:extLst>
              <a:ext uri="{FF2B5EF4-FFF2-40B4-BE49-F238E27FC236}">
                <a16:creationId xmlns:a16="http://schemas.microsoft.com/office/drawing/2014/main" id="{3B69B485-47C8-A3EF-7624-DCB11BCE6FB6}"/>
              </a:ext>
            </a:extLst>
          </p:cNvPr>
          <p:cNvSpPr>
            <a:spLocks noGrp="1"/>
          </p:cNvSpPr>
          <p:nvPr>
            <p:ph type="body" sz="quarter" idx="12" hasCustomPrompt="1"/>
          </p:nvPr>
        </p:nvSpPr>
        <p:spPr>
          <a:xfrm>
            <a:off x="8130881" y="1616193"/>
            <a:ext cx="3312816" cy="3602921"/>
          </a:xfrm>
        </p:spPr>
        <p:txBody>
          <a:bodyPr>
            <a:normAutofit/>
          </a:bodyPr>
          <a:lstStyle>
            <a:lvl1pPr marL="205200" indent="-205200">
              <a:lnSpc>
                <a:spcPct val="100000"/>
              </a:lnSpc>
              <a:buFont typeface="Arial" panose="020B0604020202020204" pitchFamily="34" charset="0"/>
              <a:buChar char="•"/>
              <a:defRPr sz="1400" b="1">
                <a:solidFill>
                  <a:schemeClr val="bg1"/>
                </a:solidFill>
                <a:latin typeface="Arial" panose="020B0604020202020204" pitchFamily="34" charset="0"/>
                <a:cs typeface="Arial" panose="020B0604020202020204" pitchFamily="34" charset="0"/>
              </a:defRPr>
            </a:lvl1pPr>
          </a:lstStyle>
          <a:p>
            <a:pPr lvl="0"/>
            <a:r>
              <a:rPr lang="en-US"/>
              <a:t>Body text goes here</a:t>
            </a:r>
          </a:p>
        </p:txBody>
      </p:sp>
      <p:sp>
        <p:nvSpPr>
          <p:cNvPr id="21" name="Rounded Rectangle 20">
            <a:extLst>
              <a:ext uri="{FF2B5EF4-FFF2-40B4-BE49-F238E27FC236}">
                <a16:creationId xmlns:a16="http://schemas.microsoft.com/office/drawing/2014/main" id="{350C51FF-0626-18B1-786D-3C0EC61BEA10}"/>
              </a:ext>
            </a:extLst>
          </p:cNvPr>
          <p:cNvSpPr/>
          <p:nvPr userDrawn="1"/>
        </p:nvSpPr>
        <p:spPr>
          <a:xfrm>
            <a:off x="7979634" y="5511568"/>
            <a:ext cx="3647356" cy="973638"/>
          </a:xfrm>
          <a:prstGeom prst="roundRect">
            <a:avLst>
              <a:gd name="adj" fmla="val 14225"/>
            </a:avLst>
          </a:prstGeom>
          <a:noFill/>
          <a:ln w="31750">
            <a:solidFill>
              <a:schemeClr val="bg2">
                <a:lumMod val="90000"/>
              </a:schemeClr>
            </a:solidFill>
          </a:ln>
        </p:spPr>
        <p:style>
          <a:lnRef idx="2">
            <a:schemeClr val="accent1">
              <a:shade val="15000"/>
            </a:schemeClr>
          </a:lnRef>
          <a:fillRef idx="1">
            <a:schemeClr val="accent1"/>
          </a:fillRef>
          <a:effectRef idx="0">
            <a:schemeClr val="accent1"/>
          </a:effectRef>
          <a:fontRef idx="minor">
            <a:schemeClr val="lt1"/>
          </a:fontRef>
        </p:style>
        <p:txBody>
          <a:bodyPr wrap="none" lIns="0" tIns="0" rIns="0" bIns="0" rtlCol="0" anchor="t" anchorCtr="0"/>
          <a:lstStyle/>
          <a:p>
            <a:pPr algn="ctr"/>
            <a:endParaRPr lang="en-US"/>
          </a:p>
        </p:txBody>
      </p:sp>
      <p:sp>
        <p:nvSpPr>
          <p:cNvPr id="23" name="TextBox 22">
            <a:extLst>
              <a:ext uri="{FF2B5EF4-FFF2-40B4-BE49-F238E27FC236}">
                <a16:creationId xmlns:a16="http://schemas.microsoft.com/office/drawing/2014/main" id="{60D9E370-30BF-D093-9A6F-B681808C1D28}"/>
              </a:ext>
            </a:extLst>
          </p:cNvPr>
          <p:cNvSpPr txBox="1"/>
          <p:nvPr userDrawn="1"/>
        </p:nvSpPr>
        <p:spPr>
          <a:xfrm>
            <a:off x="8088677" y="5606365"/>
            <a:ext cx="864019" cy="215444"/>
          </a:xfrm>
          <a:prstGeom prst="rect">
            <a:avLst/>
          </a:prstGeom>
          <a:noFill/>
        </p:spPr>
        <p:txBody>
          <a:bodyPr wrap="none" lIns="0" tIns="0" rIns="0" bIns="0" rtlCol="0">
            <a:spAutoFit/>
          </a:bodyPr>
          <a:lstStyle/>
          <a:p>
            <a:r>
              <a:rPr lang="en-US" sz="1400" b="1"/>
              <a:t>More info:</a:t>
            </a:r>
          </a:p>
        </p:txBody>
      </p:sp>
      <p:sp>
        <p:nvSpPr>
          <p:cNvPr id="24" name="TextBox 23">
            <a:extLst>
              <a:ext uri="{FF2B5EF4-FFF2-40B4-BE49-F238E27FC236}">
                <a16:creationId xmlns:a16="http://schemas.microsoft.com/office/drawing/2014/main" id="{B349F0A3-7FC1-5D4C-FDC2-BA4F6E157EF3}"/>
              </a:ext>
            </a:extLst>
          </p:cNvPr>
          <p:cNvSpPr txBox="1"/>
          <p:nvPr userDrawn="1"/>
        </p:nvSpPr>
        <p:spPr>
          <a:xfrm>
            <a:off x="8088677" y="6021933"/>
            <a:ext cx="724557" cy="215444"/>
          </a:xfrm>
          <a:prstGeom prst="rect">
            <a:avLst/>
          </a:prstGeom>
          <a:noFill/>
        </p:spPr>
        <p:txBody>
          <a:bodyPr wrap="none" lIns="0" tIns="0" rIns="0" bIns="0" rtlCol="0">
            <a:spAutoFit/>
          </a:bodyPr>
          <a:lstStyle/>
          <a:p>
            <a:r>
              <a:rPr lang="en-US" sz="1400" b="1"/>
              <a:t>Contact:</a:t>
            </a:r>
          </a:p>
        </p:txBody>
      </p:sp>
      <p:sp>
        <p:nvSpPr>
          <p:cNvPr id="25" name="Text Placeholder 7">
            <a:extLst>
              <a:ext uri="{FF2B5EF4-FFF2-40B4-BE49-F238E27FC236}">
                <a16:creationId xmlns:a16="http://schemas.microsoft.com/office/drawing/2014/main" id="{5E120999-C2B9-41B0-92A9-356991A42C86}"/>
              </a:ext>
            </a:extLst>
          </p:cNvPr>
          <p:cNvSpPr>
            <a:spLocks noGrp="1"/>
          </p:cNvSpPr>
          <p:nvPr>
            <p:ph type="body" sz="quarter" idx="13" hasCustomPrompt="1"/>
          </p:nvPr>
        </p:nvSpPr>
        <p:spPr>
          <a:xfrm>
            <a:off x="9061739" y="5617808"/>
            <a:ext cx="2400883" cy="340533"/>
          </a:xfrm>
        </p:spPr>
        <p:txBody>
          <a:bodyPr vert="horz" lIns="0" tIns="0" rIns="0" bIns="0" rtlCol="0">
            <a:normAutofit/>
          </a:bodyPr>
          <a:lstStyle>
            <a:lvl1pPr marL="205200" indent="0">
              <a:lnSpc>
                <a:spcPct val="100000"/>
              </a:lnSpc>
              <a:buFont typeface="Arial" panose="020B0604020202020204" pitchFamily="34" charset="0"/>
              <a:buNone/>
              <a:defRPr lang="en-US" sz="1400" dirty="0">
                <a:latin typeface="Arial" panose="020B0604020202020204" pitchFamily="34" charset="0"/>
                <a:cs typeface="Arial" panose="020B0604020202020204" pitchFamily="34" charset="0"/>
              </a:defRPr>
            </a:lvl1pPr>
          </a:lstStyle>
          <a:p>
            <a:pPr marL="0" lvl="0" indent="0">
              <a:spcBef>
                <a:spcPts val="0"/>
              </a:spcBef>
              <a:buNone/>
            </a:pPr>
            <a:r>
              <a:rPr lang="en-US"/>
              <a:t>Body text goes here</a:t>
            </a:r>
          </a:p>
        </p:txBody>
      </p:sp>
      <p:sp>
        <p:nvSpPr>
          <p:cNvPr id="26" name="Text Placeholder 7">
            <a:extLst>
              <a:ext uri="{FF2B5EF4-FFF2-40B4-BE49-F238E27FC236}">
                <a16:creationId xmlns:a16="http://schemas.microsoft.com/office/drawing/2014/main" id="{EA00B85C-395A-073A-5008-E8B1A107A2E0}"/>
              </a:ext>
            </a:extLst>
          </p:cNvPr>
          <p:cNvSpPr>
            <a:spLocks noGrp="1"/>
          </p:cNvSpPr>
          <p:nvPr>
            <p:ph type="body" sz="quarter" idx="14" hasCustomPrompt="1"/>
          </p:nvPr>
        </p:nvSpPr>
        <p:spPr>
          <a:xfrm>
            <a:off x="9061739" y="6068786"/>
            <a:ext cx="2400883" cy="340533"/>
          </a:xfrm>
        </p:spPr>
        <p:txBody>
          <a:bodyPr vert="horz" lIns="0" tIns="0" rIns="0" bIns="0" rtlCol="0">
            <a:normAutofit/>
          </a:bodyPr>
          <a:lstStyle>
            <a:lvl1pPr marL="205200" indent="0">
              <a:lnSpc>
                <a:spcPct val="100000"/>
              </a:lnSpc>
              <a:buFont typeface="Arial" panose="020B0604020202020204" pitchFamily="34" charset="0"/>
              <a:buNone/>
              <a:defRPr lang="en-US" sz="1400" dirty="0">
                <a:latin typeface="Arial" panose="020B0604020202020204" pitchFamily="34" charset="0"/>
                <a:cs typeface="Arial" panose="020B0604020202020204" pitchFamily="34" charset="0"/>
              </a:defRPr>
            </a:lvl1pPr>
          </a:lstStyle>
          <a:p>
            <a:pPr marL="0" lvl="0" indent="0">
              <a:spcBef>
                <a:spcPts val="0"/>
              </a:spcBef>
              <a:buNone/>
            </a:pPr>
            <a:r>
              <a:rPr lang="en-US"/>
              <a:t>Body text goes here</a:t>
            </a:r>
          </a:p>
        </p:txBody>
      </p:sp>
      <p:sp>
        <p:nvSpPr>
          <p:cNvPr id="8" name="Text Placeholder 6">
            <a:extLst>
              <a:ext uri="{FF2B5EF4-FFF2-40B4-BE49-F238E27FC236}">
                <a16:creationId xmlns:a16="http://schemas.microsoft.com/office/drawing/2014/main" id="{ECB7725A-00A0-B6A6-9799-9D17312493D5}"/>
              </a:ext>
            </a:extLst>
          </p:cNvPr>
          <p:cNvSpPr>
            <a:spLocks noGrp="1"/>
          </p:cNvSpPr>
          <p:nvPr>
            <p:ph type="body" sz="quarter" idx="15"/>
          </p:nvPr>
        </p:nvSpPr>
        <p:spPr>
          <a:xfrm>
            <a:off x="578128" y="249316"/>
            <a:ext cx="10884493" cy="663397"/>
          </a:xfrm>
        </p:spPr>
        <p:txBody>
          <a:bodyPr/>
          <a:lstStyle>
            <a:lvl1pPr>
              <a:buNone/>
              <a:defRPr lang="en-GB" sz="4000" b="1" i="0" kern="1200" dirty="0" smtClean="0">
                <a:solidFill>
                  <a:schemeClr val="tx1"/>
                </a:solidFill>
                <a:latin typeface="+mj-lt"/>
                <a:ea typeface="+mj-ea"/>
                <a:cs typeface="Calibri" panose="020F0502020204030204" pitchFamily="34" charset="0"/>
              </a:defRPr>
            </a:lvl1pPr>
          </a:lstStyle>
          <a:p>
            <a:pPr lvl="0"/>
            <a:r>
              <a:rPr lang="en-GB"/>
              <a:t>Click to edit Master text styles</a:t>
            </a:r>
          </a:p>
        </p:txBody>
      </p:sp>
    </p:spTree>
    <p:extLst>
      <p:ext uri="{BB962C8B-B14F-4D97-AF65-F5344CB8AC3E}">
        <p14:creationId xmlns:p14="http://schemas.microsoft.com/office/powerpoint/2010/main" val="396594935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Purple">
    <p:bg>
      <p:bgPr>
        <a:solidFill>
          <a:srgbClr val="F4F2E9"/>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7FD76A2-7C5C-FA7A-FFD7-4CD139790741}"/>
              </a:ext>
            </a:extLst>
          </p:cNvPr>
          <p:cNvSpPr/>
          <p:nvPr userDrawn="1"/>
        </p:nvSpPr>
        <p:spPr>
          <a:xfrm>
            <a:off x="0" y="0"/>
            <a:ext cx="12192000" cy="1420837"/>
          </a:xfrm>
          <a:prstGeom prst="rect">
            <a:avLst/>
          </a:prstGeom>
          <a:gradFill>
            <a:gsLst>
              <a:gs pos="99000">
                <a:srgbClr val="41629A"/>
              </a:gs>
              <a:gs pos="58000">
                <a:schemeClr val="accent4"/>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5" name="Round Same-side Corner of Rectangle 4">
            <a:extLst>
              <a:ext uri="{FF2B5EF4-FFF2-40B4-BE49-F238E27FC236}">
                <a16:creationId xmlns:a16="http://schemas.microsoft.com/office/drawing/2014/main" id="{1C8D9476-7E02-5D87-1F57-DCDEC56E6F52}"/>
              </a:ext>
            </a:extLst>
          </p:cNvPr>
          <p:cNvSpPr/>
          <p:nvPr userDrawn="1"/>
        </p:nvSpPr>
        <p:spPr>
          <a:xfrm>
            <a:off x="0" y="893634"/>
            <a:ext cx="12192000" cy="5964366"/>
          </a:xfrm>
          <a:prstGeom prst="round2SameRect">
            <a:avLst>
              <a:gd name="adj1" fmla="val 6525"/>
              <a:gd name="adj2" fmla="val 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7">
            <a:extLst>
              <a:ext uri="{FF2B5EF4-FFF2-40B4-BE49-F238E27FC236}">
                <a16:creationId xmlns:a16="http://schemas.microsoft.com/office/drawing/2014/main" id="{248AD2DC-7116-322B-0802-67BC5E3B5FAB}"/>
              </a:ext>
            </a:extLst>
          </p:cNvPr>
          <p:cNvSpPr>
            <a:spLocks noGrp="1"/>
          </p:cNvSpPr>
          <p:nvPr>
            <p:ph type="body" sz="quarter" idx="10" hasCustomPrompt="1"/>
          </p:nvPr>
        </p:nvSpPr>
        <p:spPr>
          <a:xfrm>
            <a:off x="748303" y="1616193"/>
            <a:ext cx="3148447" cy="4685455"/>
          </a:xfrm>
        </p:spPr>
        <p:txBody>
          <a:bodyPr>
            <a:normAutofit/>
          </a:bodyPr>
          <a:lstStyle>
            <a:lvl1pPr marL="205200" indent="-205200">
              <a:lnSpc>
                <a:spcPct val="100000"/>
              </a:lnSpc>
              <a:buFont typeface="+mj-lt"/>
              <a:buAutoNum type="arabicPeriod"/>
              <a:defRPr sz="1400">
                <a:latin typeface="Arial" panose="020B0604020202020204" pitchFamily="34" charset="0"/>
                <a:cs typeface="Arial" panose="020B0604020202020204" pitchFamily="34" charset="0"/>
              </a:defRPr>
            </a:lvl1pPr>
          </a:lstStyle>
          <a:p>
            <a:pPr lvl="0"/>
            <a:r>
              <a:rPr lang="en-US"/>
              <a:t>Body text goes here</a:t>
            </a:r>
          </a:p>
        </p:txBody>
      </p:sp>
      <p:sp>
        <p:nvSpPr>
          <p:cNvPr id="9" name="TextBox 8">
            <a:extLst>
              <a:ext uri="{FF2B5EF4-FFF2-40B4-BE49-F238E27FC236}">
                <a16:creationId xmlns:a16="http://schemas.microsoft.com/office/drawing/2014/main" id="{7247853A-7E5B-43B8-84BC-6858B00E84E1}"/>
              </a:ext>
            </a:extLst>
          </p:cNvPr>
          <p:cNvSpPr txBox="1"/>
          <p:nvPr userDrawn="1"/>
        </p:nvSpPr>
        <p:spPr>
          <a:xfrm>
            <a:off x="565010" y="1124423"/>
            <a:ext cx="1643079" cy="246221"/>
          </a:xfrm>
          <a:prstGeom prst="rect">
            <a:avLst/>
          </a:prstGeom>
          <a:noFill/>
        </p:spPr>
        <p:txBody>
          <a:bodyPr wrap="none" lIns="0" tIns="0" rIns="0" bIns="0" rtlCol="0">
            <a:spAutoFit/>
          </a:bodyPr>
          <a:lstStyle/>
          <a:p>
            <a:r>
              <a:rPr lang="en-US" sz="1600" b="1"/>
              <a:t>For you, to know</a:t>
            </a:r>
          </a:p>
        </p:txBody>
      </p:sp>
      <p:sp>
        <p:nvSpPr>
          <p:cNvPr id="10" name="TextBox 9">
            <a:extLst>
              <a:ext uri="{FF2B5EF4-FFF2-40B4-BE49-F238E27FC236}">
                <a16:creationId xmlns:a16="http://schemas.microsoft.com/office/drawing/2014/main" id="{75EDB841-3D44-D242-3455-E2E7292EE762}"/>
              </a:ext>
            </a:extLst>
          </p:cNvPr>
          <p:cNvSpPr txBox="1"/>
          <p:nvPr userDrawn="1"/>
        </p:nvSpPr>
        <p:spPr>
          <a:xfrm>
            <a:off x="4265763" y="1112837"/>
            <a:ext cx="1460336" cy="246221"/>
          </a:xfrm>
          <a:prstGeom prst="rect">
            <a:avLst/>
          </a:prstGeom>
          <a:noFill/>
        </p:spPr>
        <p:txBody>
          <a:bodyPr wrap="none" lIns="0" tIns="0" rIns="0" bIns="0" rtlCol="0">
            <a:spAutoFit/>
          </a:bodyPr>
          <a:lstStyle/>
          <a:p>
            <a:r>
              <a:rPr lang="en-US" sz="1600" b="1"/>
              <a:t>For you, to say</a:t>
            </a:r>
          </a:p>
        </p:txBody>
      </p:sp>
      <p:sp>
        <p:nvSpPr>
          <p:cNvPr id="6" name="Rounded Rectangle 5">
            <a:extLst>
              <a:ext uri="{FF2B5EF4-FFF2-40B4-BE49-F238E27FC236}">
                <a16:creationId xmlns:a16="http://schemas.microsoft.com/office/drawing/2014/main" id="{2CAA0480-D221-6B5B-2456-7616427913BE}"/>
              </a:ext>
            </a:extLst>
          </p:cNvPr>
          <p:cNvSpPr/>
          <p:nvPr userDrawn="1"/>
        </p:nvSpPr>
        <p:spPr>
          <a:xfrm>
            <a:off x="4265763" y="1431388"/>
            <a:ext cx="3477181" cy="5053818"/>
          </a:xfrm>
          <a:prstGeom prst="roundRect">
            <a:avLst>
              <a:gd name="adj" fmla="val 5115"/>
            </a:avLst>
          </a:prstGeom>
          <a:noFill/>
          <a:ln w="31750">
            <a:solidFill>
              <a:schemeClr val="bg2">
                <a:lumMod val="90000"/>
              </a:schemeClr>
            </a:solidFill>
          </a:ln>
        </p:spPr>
        <p:style>
          <a:lnRef idx="2">
            <a:schemeClr val="accent1">
              <a:shade val="15000"/>
            </a:schemeClr>
          </a:lnRef>
          <a:fillRef idx="1">
            <a:schemeClr val="accent1"/>
          </a:fillRef>
          <a:effectRef idx="0">
            <a:schemeClr val="accent1"/>
          </a:effectRef>
          <a:fontRef idx="minor">
            <a:schemeClr val="lt1"/>
          </a:fontRef>
        </p:style>
        <p:txBody>
          <a:bodyPr wrap="none" lIns="0" tIns="0" rIns="0" bIns="0" rtlCol="0" anchor="t" anchorCtr="0"/>
          <a:lstStyle/>
          <a:p>
            <a:pPr algn="ctr"/>
            <a:endParaRPr lang="en-US"/>
          </a:p>
        </p:txBody>
      </p:sp>
      <p:sp>
        <p:nvSpPr>
          <p:cNvPr id="13" name="Rounded Rectangle 12">
            <a:extLst>
              <a:ext uri="{FF2B5EF4-FFF2-40B4-BE49-F238E27FC236}">
                <a16:creationId xmlns:a16="http://schemas.microsoft.com/office/drawing/2014/main" id="{4883539A-D405-2291-A09E-1A2DD92D1FEB}"/>
              </a:ext>
            </a:extLst>
          </p:cNvPr>
          <p:cNvSpPr/>
          <p:nvPr userDrawn="1"/>
        </p:nvSpPr>
        <p:spPr>
          <a:xfrm>
            <a:off x="565010" y="1431388"/>
            <a:ext cx="3477181" cy="5053818"/>
          </a:xfrm>
          <a:prstGeom prst="roundRect">
            <a:avLst>
              <a:gd name="adj" fmla="val 5115"/>
            </a:avLst>
          </a:prstGeom>
          <a:noFill/>
          <a:ln w="31750">
            <a:solidFill>
              <a:schemeClr val="bg2">
                <a:lumMod val="90000"/>
              </a:schemeClr>
            </a:solidFill>
          </a:ln>
        </p:spPr>
        <p:style>
          <a:lnRef idx="2">
            <a:schemeClr val="accent1">
              <a:shade val="15000"/>
            </a:schemeClr>
          </a:lnRef>
          <a:fillRef idx="1">
            <a:schemeClr val="accent1"/>
          </a:fillRef>
          <a:effectRef idx="0">
            <a:schemeClr val="accent1"/>
          </a:effectRef>
          <a:fontRef idx="minor">
            <a:schemeClr val="lt1"/>
          </a:fontRef>
        </p:style>
        <p:txBody>
          <a:bodyPr wrap="none" lIns="0" tIns="0" rIns="0" bIns="0" rtlCol="0" anchor="t" anchorCtr="0"/>
          <a:lstStyle/>
          <a:p>
            <a:pPr algn="ctr"/>
            <a:endParaRPr lang="en-US"/>
          </a:p>
        </p:txBody>
      </p:sp>
      <p:sp>
        <p:nvSpPr>
          <p:cNvPr id="15" name="Rounded Rectangle 14">
            <a:extLst>
              <a:ext uri="{FF2B5EF4-FFF2-40B4-BE49-F238E27FC236}">
                <a16:creationId xmlns:a16="http://schemas.microsoft.com/office/drawing/2014/main" id="{40AB16C8-DDE2-9670-FD5D-78657450FC65}"/>
              </a:ext>
            </a:extLst>
          </p:cNvPr>
          <p:cNvSpPr/>
          <p:nvPr userDrawn="1"/>
        </p:nvSpPr>
        <p:spPr>
          <a:xfrm>
            <a:off x="7966515" y="1431388"/>
            <a:ext cx="3647356" cy="3942470"/>
          </a:xfrm>
          <a:prstGeom prst="roundRect">
            <a:avLst>
              <a:gd name="adj" fmla="val 5115"/>
            </a:avLst>
          </a:prstGeom>
          <a:gradFill>
            <a:gsLst>
              <a:gs pos="100000">
                <a:srgbClr val="41629A"/>
              </a:gs>
              <a:gs pos="0">
                <a:schemeClr val="accent4"/>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16" name="TextBox 15">
            <a:extLst>
              <a:ext uri="{FF2B5EF4-FFF2-40B4-BE49-F238E27FC236}">
                <a16:creationId xmlns:a16="http://schemas.microsoft.com/office/drawing/2014/main" id="{66D29054-F248-F26B-6EF2-257C2A0B5ED5}"/>
              </a:ext>
            </a:extLst>
          </p:cNvPr>
          <p:cNvSpPr txBox="1"/>
          <p:nvPr userDrawn="1"/>
        </p:nvSpPr>
        <p:spPr>
          <a:xfrm>
            <a:off x="7966515" y="1112837"/>
            <a:ext cx="1368965" cy="246221"/>
          </a:xfrm>
          <a:prstGeom prst="rect">
            <a:avLst/>
          </a:prstGeom>
          <a:noFill/>
        </p:spPr>
        <p:txBody>
          <a:bodyPr wrap="none" lIns="0" tIns="0" rIns="0" bIns="0" rtlCol="0">
            <a:spAutoFit/>
          </a:bodyPr>
          <a:lstStyle/>
          <a:p>
            <a:r>
              <a:rPr lang="en-US" sz="1600" b="1"/>
              <a:t>For you, to do</a:t>
            </a:r>
          </a:p>
        </p:txBody>
      </p:sp>
      <p:sp>
        <p:nvSpPr>
          <p:cNvPr id="19" name="Text Placeholder 7">
            <a:extLst>
              <a:ext uri="{FF2B5EF4-FFF2-40B4-BE49-F238E27FC236}">
                <a16:creationId xmlns:a16="http://schemas.microsoft.com/office/drawing/2014/main" id="{DE971DDF-38B3-CC01-A44F-0C742E76B19C}"/>
              </a:ext>
            </a:extLst>
          </p:cNvPr>
          <p:cNvSpPr>
            <a:spLocks noGrp="1"/>
          </p:cNvSpPr>
          <p:nvPr>
            <p:ph type="body" sz="quarter" idx="11" hasCustomPrompt="1"/>
          </p:nvPr>
        </p:nvSpPr>
        <p:spPr>
          <a:xfrm>
            <a:off x="4430129" y="1616193"/>
            <a:ext cx="3148447" cy="4685455"/>
          </a:xfrm>
        </p:spPr>
        <p:txBody>
          <a:bodyPr>
            <a:normAutofit/>
          </a:bodyPr>
          <a:lstStyle>
            <a:lvl1pPr marL="205200" indent="-205200">
              <a:lnSpc>
                <a:spcPct val="100000"/>
              </a:lnSpc>
              <a:buFont typeface="Arial" panose="020B0604020202020204" pitchFamily="34" charset="0"/>
              <a:buChar char="•"/>
              <a:defRPr sz="1400">
                <a:latin typeface="Arial" panose="020B0604020202020204" pitchFamily="34" charset="0"/>
                <a:cs typeface="Arial" panose="020B0604020202020204" pitchFamily="34" charset="0"/>
              </a:defRPr>
            </a:lvl1pPr>
          </a:lstStyle>
          <a:p>
            <a:pPr lvl="0"/>
            <a:r>
              <a:rPr lang="en-US"/>
              <a:t>Body text goes here</a:t>
            </a:r>
          </a:p>
        </p:txBody>
      </p:sp>
      <p:sp>
        <p:nvSpPr>
          <p:cNvPr id="20" name="Text Placeholder 7">
            <a:extLst>
              <a:ext uri="{FF2B5EF4-FFF2-40B4-BE49-F238E27FC236}">
                <a16:creationId xmlns:a16="http://schemas.microsoft.com/office/drawing/2014/main" id="{3B69B485-47C8-A3EF-7624-DCB11BCE6FB6}"/>
              </a:ext>
            </a:extLst>
          </p:cNvPr>
          <p:cNvSpPr>
            <a:spLocks noGrp="1"/>
          </p:cNvSpPr>
          <p:nvPr>
            <p:ph type="body" sz="quarter" idx="12" hasCustomPrompt="1"/>
          </p:nvPr>
        </p:nvSpPr>
        <p:spPr>
          <a:xfrm>
            <a:off x="8130881" y="1616193"/>
            <a:ext cx="3312816" cy="3602921"/>
          </a:xfrm>
        </p:spPr>
        <p:txBody>
          <a:bodyPr>
            <a:normAutofit/>
          </a:bodyPr>
          <a:lstStyle>
            <a:lvl1pPr marL="205200" indent="-205200">
              <a:lnSpc>
                <a:spcPct val="100000"/>
              </a:lnSpc>
              <a:buFont typeface="Arial" panose="020B0604020202020204" pitchFamily="34" charset="0"/>
              <a:buChar char="•"/>
              <a:defRPr sz="1400" b="1">
                <a:solidFill>
                  <a:schemeClr val="bg1"/>
                </a:solidFill>
                <a:latin typeface="Arial" panose="020B0604020202020204" pitchFamily="34" charset="0"/>
                <a:cs typeface="Arial" panose="020B0604020202020204" pitchFamily="34" charset="0"/>
              </a:defRPr>
            </a:lvl1pPr>
          </a:lstStyle>
          <a:p>
            <a:pPr lvl="0"/>
            <a:r>
              <a:rPr lang="en-US"/>
              <a:t>Body text goes here</a:t>
            </a:r>
          </a:p>
        </p:txBody>
      </p:sp>
      <p:sp>
        <p:nvSpPr>
          <p:cNvPr id="21" name="Rounded Rectangle 20">
            <a:extLst>
              <a:ext uri="{FF2B5EF4-FFF2-40B4-BE49-F238E27FC236}">
                <a16:creationId xmlns:a16="http://schemas.microsoft.com/office/drawing/2014/main" id="{350C51FF-0626-18B1-786D-3C0EC61BEA10}"/>
              </a:ext>
            </a:extLst>
          </p:cNvPr>
          <p:cNvSpPr/>
          <p:nvPr userDrawn="1"/>
        </p:nvSpPr>
        <p:spPr>
          <a:xfrm>
            <a:off x="7979634" y="5511568"/>
            <a:ext cx="3647356" cy="973638"/>
          </a:xfrm>
          <a:prstGeom prst="roundRect">
            <a:avLst>
              <a:gd name="adj" fmla="val 14225"/>
            </a:avLst>
          </a:prstGeom>
          <a:noFill/>
          <a:ln w="31750">
            <a:solidFill>
              <a:schemeClr val="bg2">
                <a:lumMod val="90000"/>
              </a:schemeClr>
            </a:solidFill>
          </a:ln>
        </p:spPr>
        <p:style>
          <a:lnRef idx="2">
            <a:schemeClr val="accent1">
              <a:shade val="15000"/>
            </a:schemeClr>
          </a:lnRef>
          <a:fillRef idx="1">
            <a:schemeClr val="accent1"/>
          </a:fillRef>
          <a:effectRef idx="0">
            <a:schemeClr val="accent1"/>
          </a:effectRef>
          <a:fontRef idx="minor">
            <a:schemeClr val="lt1"/>
          </a:fontRef>
        </p:style>
        <p:txBody>
          <a:bodyPr wrap="none" lIns="0" tIns="0" rIns="0" bIns="0" rtlCol="0" anchor="t" anchorCtr="0"/>
          <a:lstStyle/>
          <a:p>
            <a:pPr algn="ctr"/>
            <a:endParaRPr lang="en-US"/>
          </a:p>
        </p:txBody>
      </p:sp>
      <p:sp>
        <p:nvSpPr>
          <p:cNvPr id="23" name="TextBox 22">
            <a:extLst>
              <a:ext uri="{FF2B5EF4-FFF2-40B4-BE49-F238E27FC236}">
                <a16:creationId xmlns:a16="http://schemas.microsoft.com/office/drawing/2014/main" id="{60D9E370-30BF-D093-9A6F-B681808C1D28}"/>
              </a:ext>
            </a:extLst>
          </p:cNvPr>
          <p:cNvSpPr txBox="1"/>
          <p:nvPr userDrawn="1"/>
        </p:nvSpPr>
        <p:spPr>
          <a:xfrm>
            <a:off x="8088677" y="5606365"/>
            <a:ext cx="864019" cy="215444"/>
          </a:xfrm>
          <a:prstGeom prst="rect">
            <a:avLst/>
          </a:prstGeom>
          <a:noFill/>
        </p:spPr>
        <p:txBody>
          <a:bodyPr wrap="none" lIns="0" tIns="0" rIns="0" bIns="0" rtlCol="0">
            <a:spAutoFit/>
          </a:bodyPr>
          <a:lstStyle/>
          <a:p>
            <a:r>
              <a:rPr lang="en-US" sz="1400" b="1"/>
              <a:t>More info:</a:t>
            </a:r>
          </a:p>
        </p:txBody>
      </p:sp>
      <p:sp>
        <p:nvSpPr>
          <p:cNvPr id="24" name="TextBox 23">
            <a:extLst>
              <a:ext uri="{FF2B5EF4-FFF2-40B4-BE49-F238E27FC236}">
                <a16:creationId xmlns:a16="http://schemas.microsoft.com/office/drawing/2014/main" id="{B349F0A3-7FC1-5D4C-FDC2-BA4F6E157EF3}"/>
              </a:ext>
            </a:extLst>
          </p:cNvPr>
          <p:cNvSpPr txBox="1"/>
          <p:nvPr userDrawn="1"/>
        </p:nvSpPr>
        <p:spPr>
          <a:xfrm>
            <a:off x="8088677" y="6021933"/>
            <a:ext cx="724557" cy="215444"/>
          </a:xfrm>
          <a:prstGeom prst="rect">
            <a:avLst/>
          </a:prstGeom>
          <a:noFill/>
        </p:spPr>
        <p:txBody>
          <a:bodyPr wrap="none" lIns="0" tIns="0" rIns="0" bIns="0" rtlCol="0">
            <a:spAutoFit/>
          </a:bodyPr>
          <a:lstStyle/>
          <a:p>
            <a:r>
              <a:rPr lang="en-US" sz="1400" b="1"/>
              <a:t>Contact:</a:t>
            </a:r>
          </a:p>
        </p:txBody>
      </p:sp>
      <p:sp>
        <p:nvSpPr>
          <p:cNvPr id="25" name="Text Placeholder 7">
            <a:extLst>
              <a:ext uri="{FF2B5EF4-FFF2-40B4-BE49-F238E27FC236}">
                <a16:creationId xmlns:a16="http://schemas.microsoft.com/office/drawing/2014/main" id="{5E120999-C2B9-41B0-92A9-356991A42C86}"/>
              </a:ext>
            </a:extLst>
          </p:cNvPr>
          <p:cNvSpPr>
            <a:spLocks noGrp="1"/>
          </p:cNvSpPr>
          <p:nvPr>
            <p:ph type="body" sz="quarter" idx="13" hasCustomPrompt="1"/>
          </p:nvPr>
        </p:nvSpPr>
        <p:spPr>
          <a:xfrm>
            <a:off x="9061739" y="5617808"/>
            <a:ext cx="2400883" cy="340533"/>
          </a:xfrm>
          <a:prstGeom prst="rect">
            <a:avLst/>
          </a:prstGeom>
        </p:spPr>
        <p:txBody>
          <a:bodyPr>
            <a:normAutofit/>
          </a:bodyPr>
          <a:lstStyle>
            <a:lvl1pPr marL="0" indent="0">
              <a:lnSpc>
                <a:spcPct val="100000"/>
              </a:lnSpc>
              <a:spcBef>
                <a:spcPts val="0"/>
              </a:spcBef>
              <a:buFont typeface="Arial" panose="020B0604020202020204" pitchFamily="34" charset="0"/>
              <a:buNone/>
              <a:defRPr sz="1400">
                <a:latin typeface="Arial" panose="020B0604020202020204" pitchFamily="34" charset="0"/>
                <a:cs typeface="Arial" panose="020B0604020202020204" pitchFamily="34" charset="0"/>
              </a:defRPr>
            </a:lvl1pPr>
          </a:lstStyle>
          <a:p>
            <a:pPr lvl="0"/>
            <a:r>
              <a:rPr lang="en-US"/>
              <a:t>Body text goes here</a:t>
            </a:r>
          </a:p>
        </p:txBody>
      </p:sp>
      <p:sp>
        <p:nvSpPr>
          <p:cNvPr id="26" name="Text Placeholder 7">
            <a:extLst>
              <a:ext uri="{FF2B5EF4-FFF2-40B4-BE49-F238E27FC236}">
                <a16:creationId xmlns:a16="http://schemas.microsoft.com/office/drawing/2014/main" id="{EA00B85C-395A-073A-5008-E8B1A107A2E0}"/>
              </a:ext>
            </a:extLst>
          </p:cNvPr>
          <p:cNvSpPr>
            <a:spLocks noGrp="1"/>
          </p:cNvSpPr>
          <p:nvPr>
            <p:ph type="body" sz="quarter" idx="14" hasCustomPrompt="1"/>
          </p:nvPr>
        </p:nvSpPr>
        <p:spPr>
          <a:xfrm>
            <a:off x="9061739" y="6068786"/>
            <a:ext cx="2400883" cy="340533"/>
          </a:xfrm>
          <a:prstGeom prst="rect">
            <a:avLst/>
          </a:prstGeom>
        </p:spPr>
        <p:txBody>
          <a:bodyPr>
            <a:normAutofit/>
          </a:bodyPr>
          <a:lstStyle>
            <a:lvl1pPr marL="0" indent="0">
              <a:lnSpc>
                <a:spcPct val="100000"/>
              </a:lnSpc>
              <a:spcBef>
                <a:spcPts val="0"/>
              </a:spcBef>
              <a:buFont typeface="Arial" panose="020B0604020202020204" pitchFamily="34" charset="0"/>
              <a:buNone/>
              <a:defRPr sz="1400">
                <a:latin typeface="Arial" panose="020B0604020202020204" pitchFamily="34" charset="0"/>
                <a:cs typeface="Arial" panose="020B0604020202020204" pitchFamily="34" charset="0"/>
              </a:defRPr>
            </a:lvl1pPr>
          </a:lstStyle>
          <a:p>
            <a:pPr lvl="0"/>
            <a:r>
              <a:rPr lang="en-US"/>
              <a:t>Body text goes here</a:t>
            </a:r>
          </a:p>
        </p:txBody>
      </p:sp>
      <p:sp>
        <p:nvSpPr>
          <p:cNvPr id="2" name="Text Placeholder 6">
            <a:extLst>
              <a:ext uri="{FF2B5EF4-FFF2-40B4-BE49-F238E27FC236}">
                <a16:creationId xmlns:a16="http://schemas.microsoft.com/office/drawing/2014/main" id="{03030C1B-8609-E3FE-CD9F-3C5CDCFDB7D7}"/>
              </a:ext>
            </a:extLst>
          </p:cNvPr>
          <p:cNvSpPr>
            <a:spLocks noGrp="1"/>
          </p:cNvSpPr>
          <p:nvPr>
            <p:ph type="body" sz="quarter" idx="15"/>
          </p:nvPr>
        </p:nvSpPr>
        <p:spPr>
          <a:xfrm>
            <a:off x="578128" y="249316"/>
            <a:ext cx="10884493" cy="663397"/>
          </a:xfrm>
        </p:spPr>
        <p:txBody>
          <a:bodyPr/>
          <a:lstStyle>
            <a:lvl1pPr>
              <a:buNone/>
              <a:defRPr lang="en-GB" sz="4000" b="1" i="0" kern="1200" dirty="0" smtClean="0">
                <a:solidFill>
                  <a:schemeClr val="tx1"/>
                </a:solidFill>
                <a:latin typeface="+mj-lt"/>
                <a:ea typeface="+mj-ea"/>
                <a:cs typeface="Calibri" panose="020F0502020204030204" pitchFamily="34" charset="0"/>
              </a:defRPr>
            </a:lvl1pPr>
          </a:lstStyle>
          <a:p>
            <a:pPr lvl="0"/>
            <a:r>
              <a:rPr lang="en-GB"/>
              <a:t>Click to edit Master text styles</a:t>
            </a:r>
          </a:p>
        </p:txBody>
      </p:sp>
    </p:spTree>
    <p:extLst>
      <p:ext uri="{BB962C8B-B14F-4D97-AF65-F5344CB8AC3E}">
        <p14:creationId xmlns:p14="http://schemas.microsoft.com/office/powerpoint/2010/main" val="261428580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Green">
    <p:bg>
      <p:bgPr>
        <a:solidFill>
          <a:srgbClr val="F4F2E9"/>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7FD76A2-7C5C-FA7A-FFD7-4CD139790741}"/>
              </a:ext>
            </a:extLst>
          </p:cNvPr>
          <p:cNvSpPr/>
          <p:nvPr userDrawn="1"/>
        </p:nvSpPr>
        <p:spPr>
          <a:xfrm>
            <a:off x="0" y="0"/>
            <a:ext cx="12192000" cy="1420837"/>
          </a:xfrm>
          <a:prstGeom prst="rect">
            <a:avLst/>
          </a:prstGeom>
          <a:gradFill>
            <a:gsLst>
              <a:gs pos="47000">
                <a:srgbClr val="429293"/>
              </a:gs>
              <a:gs pos="100000">
                <a:schemeClr val="accent5"/>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5" name="Round Same-side Corner of Rectangle 4">
            <a:extLst>
              <a:ext uri="{FF2B5EF4-FFF2-40B4-BE49-F238E27FC236}">
                <a16:creationId xmlns:a16="http://schemas.microsoft.com/office/drawing/2014/main" id="{1C8D9476-7E02-5D87-1F57-DCDEC56E6F52}"/>
              </a:ext>
            </a:extLst>
          </p:cNvPr>
          <p:cNvSpPr/>
          <p:nvPr userDrawn="1"/>
        </p:nvSpPr>
        <p:spPr>
          <a:xfrm>
            <a:off x="0" y="893634"/>
            <a:ext cx="12192000" cy="5964366"/>
          </a:xfrm>
          <a:prstGeom prst="round2SameRect">
            <a:avLst>
              <a:gd name="adj1" fmla="val 6525"/>
              <a:gd name="adj2" fmla="val 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7">
            <a:extLst>
              <a:ext uri="{FF2B5EF4-FFF2-40B4-BE49-F238E27FC236}">
                <a16:creationId xmlns:a16="http://schemas.microsoft.com/office/drawing/2014/main" id="{248AD2DC-7116-322B-0802-67BC5E3B5FAB}"/>
              </a:ext>
            </a:extLst>
          </p:cNvPr>
          <p:cNvSpPr>
            <a:spLocks noGrp="1"/>
          </p:cNvSpPr>
          <p:nvPr>
            <p:ph type="body" sz="quarter" idx="10" hasCustomPrompt="1"/>
          </p:nvPr>
        </p:nvSpPr>
        <p:spPr>
          <a:xfrm>
            <a:off x="748303" y="1616193"/>
            <a:ext cx="3148447" cy="4685455"/>
          </a:xfrm>
        </p:spPr>
        <p:txBody>
          <a:bodyPr>
            <a:normAutofit/>
          </a:bodyPr>
          <a:lstStyle>
            <a:lvl1pPr marL="205200" indent="-205200">
              <a:lnSpc>
                <a:spcPct val="100000"/>
              </a:lnSpc>
              <a:buFont typeface="+mj-lt"/>
              <a:buAutoNum type="arabicPeriod"/>
              <a:defRPr sz="1400">
                <a:latin typeface="Arial" panose="020B0604020202020204" pitchFamily="34" charset="0"/>
                <a:cs typeface="Arial" panose="020B0604020202020204" pitchFamily="34" charset="0"/>
              </a:defRPr>
            </a:lvl1pPr>
          </a:lstStyle>
          <a:p>
            <a:pPr lvl="0"/>
            <a:r>
              <a:rPr lang="en-US"/>
              <a:t>Body text goes here</a:t>
            </a:r>
          </a:p>
        </p:txBody>
      </p:sp>
      <p:sp>
        <p:nvSpPr>
          <p:cNvPr id="9" name="TextBox 8">
            <a:extLst>
              <a:ext uri="{FF2B5EF4-FFF2-40B4-BE49-F238E27FC236}">
                <a16:creationId xmlns:a16="http://schemas.microsoft.com/office/drawing/2014/main" id="{7247853A-7E5B-43B8-84BC-6858B00E84E1}"/>
              </a:ext>
            </a:extLst>
          </p:cNvPr>
          <p:cNvSpPr txBox="1"/>
          <p:nvPr userDrawn="1"/>
        </p:nvSpPr>
        <p:spPr>
          <a:xfrm>
            <a:off x="565010" y="1124423"/>
            <a:ext cx="1643079" cy="246221"/>
          </a:xfrm>
          <a:prstGeom prst="rect">
            <a:avLst/>
          </a:prstGeom>
          <a:noFill/>
        </p:spPr>
        <p:txBody>
          <a:bodyPr wrap="none" lIns="0" tIns="0" rIns="0" bIns="0" rtlCol="0">
            <a:spAutoFit/>
          </a:bodyPr>
          <a:lstStyle/>
          <a:p>
            <a:r>
              <a:rPr lang="en-US" sz="1600" b="1"/>
              <a:t>For you, to know</a:t>
            </a:r>
          </a:p>
        </p:txBody>
      </p:sp>
      <p:sp>
        <p:nvSpPr>
          <p:cNvPr id="10" name="TextBox 9">
            <a:extLst>
              <a:ext uri="{FF2B5EF4-FFF2-40B4-BE49-F238E27FC236}">
                <a16:creationId xmlns:a16="http://schemas.microsoft.com/office/drawing/2014/main" id="{75EDB841-3D44-D242-3455-E2E7292EE762}"/>
              </a:ext>
            </a:extLst>
          </p:cNvPr>
          <p:cNvSpPr txBox="1"/>
          <p:nvPr userDrawn="1"/>
        </p:nvSpPr>
        <p:spPr>
          <a:xfrm>
            <a:off x="4265763" y="1112837"/>
            <a:ext cx="1460336" cy="246221"/>
          </a:xfrm>
          <a:prstGeom prst="rect">
            <a:avLst/>
          </a:prstGeom>
          <a:noFill/>
        </p:spPr>
        <p:txBody>
          <a:bodyPr wrap="none" lIns="0" tIns="0" rIns="0" bIns="0" rtlCol="0">
            <a:spAutoFit/>
          </a:bodyPr>
          <a:lstStyle/>
          <a:p>
            <a:r>
              <a:rPr lang="en-US" sz="1600" b="1"/>
              <a:t>For you, to say</a:t>
            </a:r>
          </a:p>
        </p:txBody>
      </p:sp>
      <p:sp>
        <p:nvSpPr>
          <p:cNvPr id="6" name="Rounded Rectangle 5">
            <a:extLst>
              <a:ext uri="{FF2B5EF4-FFF2-40B4-BE49-F238E27FC236}">
                <a16:creationId xmlns:a16="http://schemas.microsoft.com/office/drawing/2014/main" id="{2CAA0480-D221-6B5B-2456-7616427913BE}"/>
              </a:ext>
            </a:extLst>
          </p:cNvPr>
          <p:cNvSpPr/>
          <p:nvPr userDrawn="1"/>
        </p:nvSpPr>
        <p:spPr>
          <a:xfrm>
            <a:off x="4265763" y="1431388"/>
            <a:ext cx="3477181" cy="5053818"/>
          </a:xfrm>
          <a:prstGeom prst="roundRect">
            <a:avLst>
              <a:gd name="adj" fmla="val 5115"/>
            </a:avLst>
          </a:prstGeom>
          <a:noFill/>
          <a:ln w="31750">
            <a:solidFill>
              <a:schemeClr val="bg2">
                <a:lumMod val="90000"/>
              </a:schemeClr>
            </a:solidFill>
          </a:ln>
        </p:spPr>
        <p:style>
          <a:lnRef idx="2">
            <a:schemeClr val="accent1">
              <a:shade val="15000"/>
            </a:schemeClr>
          </a:lnRef>
          <a:fillRef idx="1">
            <a:schemeClr val="accent1"/>
          </a:fillRef>
          <a:effectRef idx="0">
            <a:schemeClr val="accent1"/>
          </a:effectRef>
          <a:fontRef idx="minor">
            <a:schemeClr val="lt1"/>
          </a:fontRef>
        </p:style>
        <p:txBody>
          <a:bodyPr wrap="none" lIns="0" tIns="0" rIns="0" bIns="0" rtlCol="0" anchor="t" anchorCtr="0"/>
          <a:lstStyle/>
          <a:p>
            <a:pPr algn="ctr"/>
            <a:endParaRPr lang="en-US"/>
          </a:p>
        </p:txBody>
      </p:sp>
      <p:sp>
        <p:nvSpPr>
          <p:cNvPr id="13" name="Rounded Rectangle 12">
            <a:extLst>
              <a:ext uri="{FF2B5EF4-FFF2-40B4-BE49-F238E27FC236}">
                <a16:creationId xmlns:a16="http://schemas.microsoft.com/office/drawing/2014/main" id="{4883539A-D405-2291-A09E-1A2DD92D1FEB}"/>
              </a:ext>
            </a:extLst>
          </p:cNvPr>
          <p:cNvSpPr/>
          <p:nvPr userDrawn="1"/>
        </p:nvSpPr>
        <p:spPr>
          <a:xfrm>
            <a:off x="565010" y="1431388"/>
            <a:ext cx="3477181" cy="5053818"/>
          </a:xfrm>
          <a:prstGeom prst="roundRect">
            <a:avLst>
              <a:gd name="adj" fmla="val 5115"/>
            </a:avLst>
          </a:prstGeom>
          <a:noFill/>
          <a:ln w="31750">
            <a:solidFill>
              <a:schemeClr val="bg2">
                <a:lumMod val="90000"/>
              </a:schemeClr>
            </a:solidFill>
          </a:ln>
        </p:spPr>
        <p:style>
          <a:lnRef idx="2">
            <a:schemeClr val="accent1">
              <a:shade val="15000"/>
            </a:schemeClr>
          </a:lnRef>
          <a:fillRef idx="1">
            <a:schemeClr val="accent1"/>
          </a:fillRef>
          <a:effectRef idx="0">
            <a:schemeClr val="accent1"/>
          </a:effectRef>
          <a:fontRef idx="minor">
            <a:schemeClr val="lt1"/>
          </a:fontRef>
        </p:style>
        <p:txBody>
          <a:bodyPr wrap="none" lIns="0" tIns="0" rIns="0" bIns="0" rtlCol="0" anchor="t" anchorCtr="0"/>
          <a:lstStyle/>
          <a:p>
            <a:pPr algn="ctr"/>
            <a:endParaRPr lang="en-US"/>
          </a:p>
        </p:txBody>
      </p:sp>
      <p:sp>
        <p:nvSpPr>
          <p:cNvPr id="15" name="Rounded Rectangle 14">
            <a:extLst>
              <a:ext uri="{FF2B5EF4-FFF2-40B4-BE49-F238E27FC236}">
                <a16:creationId xmlns:a16="http://schemas.microsoft.com/office/drawing/2014/main" id="{40AB16C8-DDE2-9670-FD5D-78657450FC65}"/>
              </a:ext>
            </a:extLst>
          </p:cNvPr>
          <p:cNvSpPr/>
          <p:nvPr userDrawn="1"/>
        </p:nvSpPr>
        <p:spPr>
          <a:xfrm>
            <a:off x="7966515" y="1431388"/>
            <a:ext cx="3647356" cy="3942470"/>
          </a:xfrm>
          <a:prstGeom prst="roundRect">
            <a:avLst>
              <a:gd name="adj" fmla="val 5115"/>
            </a:avLst>
          </a:prstGeom>
          <a:gradFill>
            <a:gsLst>
              <a:gs pos="40000">
                <a:srgbClr val="429293"/>
              </a:gs>
              <a:gs pos="100000">
                <a:schemeClr val="accent5"/>
              </a:gs>
            </a:gsLst>
            <a:lin ang="27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16" name="TextBox 15">
            <a:extLst>
              <a:ext uri="{FF2B5EF4-FFF2-40B4-BE49-F238E27FC236}">
                <a16:creationId xmlns:a16="http://schemas.microsoft.com/office/drawing/2014/main" id="{66D29054-F248-F26B-6EF2-257C2A0B5ED5}"/>
              </a:ext>
            </a:extLst>
          </p:cNvPr>
          <p:cNvSpPr txBox="1"/>
          <p:nvPr userDrawn="1"/>
        </p:nvSpPr>
        <p:spPr>
          <a:xfrm>
            <a:off x="7966515" y="1112837"/>
            <a:ext cx="1368965" cy="246221"/>
          </a:xfrm>
          <a:prstGeom prst="rect">
            <a:avLst/>
          </a:prstGeom>
          <a:noFill/>
        </p:spPr>
        <p:txBody>
          <a:bodyPr wrap="none" lIns="0" tIns="0" rIns="0" bIns="0" rtlCol="0">
            <a:spAutoFit/>
          </a:bodyPr>
          <a:lstStyle/>
          <a:p>
            <a:r>
              <a:rPr lang="en-US" sz="1600" b="1"/>
              <a:t>For you, to do</a:t>
            </a:r>
          </a:p>
        </p:txBody>
      </p:sp>
      <p:sp>
        <p:nvSpPr>
          <p:cNvPr id="19" name="Text Placeholder 7">
            <a:extLst>
              <a:ext uri="{FF2B5EF4-FFF2-40B4-BE49-F238E27FC236}">
                <a16:creationId xmlns:a16="http://schemas.microsoft.com/office/drawing/2014/main" id="{DE971DDF-38B3-CC01-A44F-0C742E76B19C}"/>
              </a:ext>
            </a:extLst>
          </p:cNvPr>
          <p:cNvSpPr>
            <a:spLocks noGrp="1"/>
          </p:cNvSpPr>
          <p:nvPr>
            <p:ph type="body" sz="quarter" idx="11" hasCustomPrompt="1"/>
          </p:nvPr>
        </p:nvSpPr>
        <p:spPr>
          <a:xfrm>
            <a:off x="4430129" y="1616193"/>
            <a:ext cx="3148447" cy="4685455"/>
          </a:xfrm>
        </p:spPr>
        <p:txBody>
          <a:bodyPr>
            <a:normAutofit/>
          </a:bodyPr>
          <a:lstStyle>
            <a:lvl1pPr marL="205200" indent="-205200">
              <a:lnSpc>
                <a:spcPct val="100000"/>
              </a:lnSpc>
              <a:buFont typeface="Arial" panose="020B0604020202020204" pitchFamily="34" charset="0"/>
              <a:buChar char="•"/>
              <a:defRPr sz="1400">
                <a:latin typeface="Arial" panose="020B0604020202020204" pitchFamily="34" charset="0"/>
                <a:cs typeface="Arial" panose="020B0604020202020204" pitchFamily="34" charset="0"/>
              </a:defRPr>
            </a:lvl1pPr>
          </a:lstStyle>
          <a:p>
            <a:pPr lvl="0"/>
            <a:r>
              <a:rPr lang="en-US"/>
              <a:t>Body text goes here</a:t>
            </a:r>
          </a:p>
        </p:txBody>
      </p:sp>
      <p:sp>
        <p:nvSpPr>
          <p:cNvPr id="20" name="Text Placeholder 7">
            <a:extLst>
              <a:ext uri="{FF2B5EF4-FFF2-40B4-BE49-F238E27FC236}">
                <a16:creationId xmlns:a16="http://schemas.microsoft.com/office/drawing/2014/main" id="{3B69B485-47C8-A3EF-7624-DCB11BCE6FB6}"/>
              </a:ext>
            </a:extLst>
          </p:cNvPr>
          <p:cNvSpPr>
            <a:spLocks noGrp="1"/>
          </p:cNvSpPr>
          <p:nvPr>
            <p:ph type="body" sz="quarter" idx="12" hasCustomPrompt="1"/>
          </p:nvPr>
        </p:nvSpPr>
        <p:spPr>
          <a:xfrm>
            <a:off x="8130881" y="1616193"/>
            <a:ext cx="3312816" cy="3602921"/>
          </a:xfrm>
        </p:spPr>
        <p:txBody>
          <a:bodyPr>
            <a:normAutofit/>
          </a:bodyPr>
          <a:lstStyle>
            <a:lvl1pPr marL="205200" indent="-205200">
              <a:lnSpc>
                <a:spcPct val="100000"/>
              </a:lnSpc>
              <a:buFont typeface="Arial" panose="020B0604020202020204" pitchFamily="34" charset="0"/>
              <a:buChar char="•"/>
              <a:defRPr sz="1400" b="1">
                <a:solidFill>
                  <a:schemeClr val="bg1"/>
                </a:solidFill>
                <a:latin typeface="Arial" panose="020B0604020202020204" pitchFamily="34" charset="0"/>
                <a:cs typeface="Arial" panose="020B0604020202020204" pitchFamily="34" charset="0"/>
              </a:defRPr>
            </a:lvl1pPr>
          </a:lstStyle>
          <a:p>
            <a:pPr lvl="0"/>
            <a:r>
              <a:rPr lang="en-US"/>
              <a:t>Body text goes here</a:t>
            </a:r>
          </a:p>
        </p:txBody>
      </p:sp>
      <p:sp>
        <p:nvSpPr>
          <p:cNvPr id="21" name="Rounded Rectangle 20">
            <a:extLst>
              <a:ext uri="{FF2B5EF4-FFF2-40B4-BE49-F238E27FC236}">
                <a16:creationId xmlns:a16="http://schemas.microsoft.com/office/drawing/2014/main" id="{350C51FF-0626-18B1-786D-3C0EC61BEA10}"/>
              </a:ext>
            </a:extLst>
          </p:cNvPr>
          <p:cNvSpPr/>
          <p:nvPr userDrawn="1"/>
        </p:nvSpPr>
        <p:spPr>
          <a:xfrm>
            <a:off x="7979634" y="5511568"/>
            <a:ext cx="3647356" cy="973638"/>
          </a:xfrm>
          <a:prstGeom prst="roundRect">
            <a:avLst>
              <a:gd name="adj" fmla="val 14225"/>
            </a:avLst>
          </a:prstGeom>
          <a:noFill/>
          <a:ln w="31750">
            <a:solidFill>
              <a:schemeClr val="bg2">
                <a:lumMod val="90000"/>
              </a:schemeClr>
            </a:solidFill>
          </a:ln>
        </p:spPr>
        <p:style>
          <a:lnRef idx="2">
            <a:schemeClr val="accent1">
              <a:shade val="15000"/>
            </a:schemeClr>
          </a:lnRef>
          <a:fillRef idx="1">
            <a:schemeClr val="accent1"/>
          </a:fillRef>
          <a:effectRef idx="0">
            <a:schemeClr val="accent1"/>
          </a:effectRef>
          <a:fontRef idx="minor">
            <a:schemeClr val="lt1"/>
          </a:fontRef>
        </p:style>
        <p:txBody>
          <a:bodyPr wrap="none" lIns="0" tIns="0" rIns="0" bIns="0" rtlCol="0" anchor="t" anchorCtr="0"/>
          <a:lstStyle/>
          <a:p>
            <a:pPr algn="ctr"/>
            <a:endParaRPr lang="en-US"/>
          </a:p>
        </p:txBody>
      </p:sp>
      <p:sp>
        <p:nvSpPr>
          <p:cNvPr id="23" name="TextBox 22">
            <a:extLst>
              <a:ext uri="{FF2B5EF4-FFF2-40B4-BE49-F238E27FC236}">
                <a16:creationId xmlns:a16="http://schemas.microsoft.com/office/drawing/2014/main" id="{60D9E370-30BF-D093-9A6F-B681808C1D28}"/>
              </a:ext>
            </a:extLst>
          </p:cNvPr>
          <p:cNvSpPr txBox="1"/>
          <p:nvPr userDrawn="1"/>
        </p:nvSpPr>
        <p:spPr>
          <a:xfrm>
            <a:off x="8088677" y="5606365"/>
            <a:ext cx="864019" cy="215444"/>
          </a:xfrm>
          <a:prstGeom prst="rect">
            <a:avLst/>
          </a:prstGeom>
          <a:noFill/>
        </p:spPr>
        <p:txBody>
          <a:bodyPr wrap="none" lIns="0" tIns="0" rIns="0" bIns="0" rtlCol="0">
            <a:spAutoFit/>
          </a:bodyPr>
          <a:lstStyle/>
          <a:p>
            <a:r>
              <a:rPr lang="en-US" sz="1400" b="1"/>
              <a:t>More info:</a:t>
            </a:r>
          </a:p>
        </p:txBody>
      </p:sp>
      <p:sp>
        <p:nvSpPr>
          <p:cNvPr id="24" name="TextBox 23">
            <a:extLst>
              <a:ext uri="{FF2B5EF4-FFF2-40B4-BE49-F238E27FC236}">
                <a16:creationId xmlns:a16="http://schemas.microsoft.com/office/drawing/2014/main" id="{B349F0A3-7FC1-5D4C-FDC2-BA4F6E157EF3}"/>
              </a:ext>
            </a:extLst>
          </p:cNvPr>
          <p:cNvSpPr txBox="1"/>
          <p:nvPr userDrawn="1"/>
        </p:nvSpPr>
        <p:spPr>
          <a:xfrm>
            <a:off x="8088677" y="6021933"/>
            <a:ext cx="724557" cy="215444"/>
          </a:xfrm>
          <a:prstGeom prst="rect">
            <a:avLst/>
          </a:prstGeom>
          <a:noFill/>
        </p:spPr>
        <p:txBody>
          <a:bodyPr wrap="none" lIns="0" tIns="0" rIns="0" bIns="0" rtlCol="0">
            <a:spAutoFit/>
          </a:bodyPr>
          <a:lstStyle/>
          <a:p>
            <a:r>
              <a:rPr lang="en-US" sz="1400" b="1"/>
              <a:t>Contact:</a:t>
            </a:r>
          </a:p>
        </p:txBody>
      </p:sp>
      <p:sp>
        <p:nvSpPr>
          <p:cNvPr id="25" name="Text Placeholder 7">
            <a:extLst>
              <a:ext uri="{FF2B5EF4-FFF2-40B4-BE49-F238E27FC236}">
                <a16:creationId xmlns:a16="http://schemas.microsoft.com/office/drawing/2014/main" id="{5E120999-C2B9-41B0-92A9-356991A42C86}"/>
              </a:ext>
            </a:extLst>
          </p:cNvPr>
          <p:cNvSpPr>
            <a:spLocks noGrp="1"/>
          </p:cNvSpPr>
          <p:nvPr>
            <p:ph type="body" sz="quarter" idx="13" hasCustomPrompt="1"/>
          </p:nvPr>
        </p:nvSpPr>
        <p:spPr>
          <a:xfrm>
            <a:off x="9061739" y="5617808"/>
            <a:ext cx="2400883" cy="340533"/>
          </a:xfrm>
          <a:prstGeom prst="rect">
            <a:avLst/>
          </a:prstGeom>
        </p:spPr>
        <p:txBody>
          <a:bodyPr>
            <a:normAutofit/>
          </a:bodyPr>
          <a:lstStyle>
            <a:lvl1pPr marL="0" indent="0">
              <a:lnSpc>
                <a:spcPct val="100000"/>
              </a:lnSpc>
              <a:spcBef>
                <a:spcPts val="0"/>
              </a:spcBef>
              <a:buFont typeface="Arial" panose="020B0604020202020204" pitchFamily="34" charset="0"/>
              <a:buNone/>
              <a:defRPr sz="1400">
                <a:latin typeface="Arial" panose="020B0604020202020204" pitchFamily="34" charset="0"/>
                <a:cs typeface="Arial" panose="020B0604020202020204" pitchFamily="34" charset="0"/>
              </a:defRPr>
            </a:lvl1pPr>
          </a:lstStyle>
          <a:p>
            <a:pPr lvl="0"/>
            <a:r>
              <a:rPr lang="en-US"/>
              <a:t>Body text goes here</a:t>
            </a:r>
          </a:p>
        </p:txBody>
      </p:sp>
      <p:sp>
        <p:nvSpPr>
          <p:cNvPr id="26" name="Text Placeholder 7">
            <a:extLst>
              <a:ext uri="{FF2B5EF4-FFF2-40B4-BE49-F238E27FC236}">
                <a16:creationId xmlns:a16="http://schemas.microsoft.com/office/drawing/2014/main" id="{EA00B85C-395A-073A-5008-E8B1A107A2E0}"/>
              </a:ext>
            </a:extLst>
          </p:cNvPr>
          <p:cNvSpPr>
            <a:spLocks noGrp="1"/>
          </p:cNvSpPr>
          <p:nvPr>
            <p:ph type="body" sz="quarter" idx="14" hasCustomPrompt="1"/>
          </p:nvPr>
        </p:nvSpPr>
        <p:spPr>
          <a:xfrm>
            <a:off x="9061739" y="6068786"/>
            <a:ext cx="2400883" cy="340533"/>
          </a:xfrm>
          <a:prstGeom prst="rect">
            <a:avLst/>
          </a:prstGeom>
        </p:spPr>
        <p:txBody>
          <a:bodyPr>
            <a:normAutofit/>
          </a:bodyPr>
          <a:lstStyle>
            <a:lvl1pPr marL="0" indent="0">
              <a:lnSpc>
                <a:spcPct val="100000"/>
              </a:lnSpc>
              <a:spcBef>
                <a:spcPts val="0"/>
              </a:spcBef>
              <a:buFont typeface="Arial" panose="020B0604020202020204" pitchFamily="34" charset="0"/>
              <a:buNone/>
              <a:defRPr sz="1400">
                <a:latin typeface="Arial" panose="020B0604020202020204" pitchFamily="34" charset="0"/>
                <a:cs typeface="Arial" panose="020B0604020202020204" pitchFamily="34" charset="0"/>
              </a:defRPr>
            </a:lvl1pPr>
          </a:lstStyle>
          <a:p>
            <a:pPr lvl="0"/>
            <a:r>
              <a:rPr lang="en-US"/>
              <a:t>Body text goes here</a:t>
            </a:r>
          </a:p>
        </p:txBody>
      </p:sp>
      <p:sp>
        <p:nvSpPr>
          <p:cNvPr id="2" name="Text Placeholder 6">
            <a:extLst>
              <a:ext uri="{FF2B5EF4-FFF2-40B4-BE49-F238E27FC236}">
                <a16:creationId xmlns:a16="http://schemas.microsoft.com/office/drawing/2014/main" id="{03030C1B-8609-E3FE-CD9F-3C5CDCFDB7D7}"/>
              </a:ext>
            </a:extLst>
          </p:cNvPr>
          <p:cNvSpPr>
            <a:spLocks noGrp="1"/>
          </p:cNvSpPr>
          <p:nvPr>
            <p:ph type="body" sz="quarter" idx="15"/>
          </p:nvPr>
        </p:nvSpPr>
        <p:spPr>
          <a:xfrm>
            <a:off x="578128" y="249316"/>
            <a:ext cx="10884493" cy="663397"/>
          </a:xfrm>
        </p:spPr>
        <p:txBody>
          <a:bodyPr/>
          <a:lstStyle>
            <a:lvl1pPr>
              <a:buNone/>
              <a:defRPr lang="en-GB" sz="4000" b="1" i="0" kern="1200" dirty="0" smtClean="0">
                <a:solidFill>
                  <a:schemeClr val="tx1"/>
                </a:solidFill>
                <a:latin typeface="+mj-lt"/>
                <a:ea typeface="+mj-ea"/>
                <a:cs typeface="Calibri" panose="020F0502020204030204" pitchFamily="34" charset="0"/>
              </a:defRPr>
            </a:lvl1pPr>
          </a:lstStyle>
          <a:p>
            <a:pPr lvl="0"/>
            <a:r>
              <a:rPr lang="en-GB"/>
              <a:t>Click to edit Master text styles</a:t>
            </a:r>
          </a:p>
        </p:txBody>
      </p:sp>
    </p:spTree>
    <p:extLst>
      <p:ext uri="{BB962C8B-B14F-4D97-AF65-F5344CB8AC3E}">
        <p14:creationId xmlns:p14="http://schemas.microsoft.com/office/powerpoint/2010/main" val="168422851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Orange">
    <p:bg>
      <p:bgPr>
        <a:solidFill>
          <a:srgbClr val="F4F2E9"/>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7FD76A2-7C5C-FA7A-FFD7-4CD139790741}"/>
              </a:ext>
            </a:extLst>
          </p:cNvPr>
          <p:cNvSpPr/>
          <p:nvPr userDrawn="1"/>
        </p:nvSpPr>
        <p:spPr>
          <a:xfrm>
            <a:off x="0" y="0"/>
            <a:ext cx="12192000" cy="1420837"/>
          </a:xfrm>
          <a:prstGeom prst="rect">
            <a:avLst/>
          </a:prstGeom>
          <a:gradFill>
            <a:gsLst>
              <a:gs pos="100000">
                <a:schemeClr val="accent2">
                  <a:lumMod val="75000"/>
                </a:schemeClr>
              </a:gs>
              <a:gs pos="0">
                <a:schemeClr val="accent3"/>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ound Same-side Corner of Rectangle 4">
            <a:extLst>
              <a:ext uri="{FF2B5EF4-FFF2-40B4-BE49-F238E27FC236}">
                <a16:creationId xmlns:a16="http://schemas.microsoft.com/office/drawing/2014/main" id="{1C8D9476-7E02-5D87-1F57-DCDEC56E6F52}"/>
              </a:ext>
            </a:extLst>
          </p:cNvPr>
          <p:cNvSpPr/>
          <p:nvPr userDrawn="1"/>
        </p:nvSpPr>
        <p:spPr>
          <a:xfrm>
            <a:off x="0" y="893634"/>
            <a:ext cx="12192000" cy="5964366"/>
          </a:xfrm>
          <a:prstGeom prst="round2SameRect">
            <a:avLst>
              <a:gd name="adj1" fmla="val 6525"/>
              <a:gd name="adj2" fmla="val 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7">
            <a:extLst>
              <a:ext uri="{FF2B5EF4-FFF2-40B4-BE49-F238E27FC236}">
                <a16:creationId xmlns:a16="http://schemas.microsoft.com/office/drawing/2014/main" id="{248AD2DC-7116-322B-0802-67BC5E3B5FAB}"/>
              </a:ext>
            </a:extLst>
          </p:cNvPr>
          <p:cNvSpPr>
            <a:spLocks noGrp="1"/>
          </p:cNvSpPr>
          <p:nvPr>
            <p:ph type="body" sz="quarter" idx="10" hasCustomPrompt="1"/>
          </p:nvPr>
        </p:nvSpPr>
        <p:spPr>
          <a:xfrm>
            <a:off x="748303" y="1616193"/>
            <a:ext cx="3148447" cy="4685455"/>
          </a:xfrm>
        </p:spPr>
        <p:txBody>
          <a:bodyPr>
            <a:normAutofit/>
          </a:bodyPr>
          <a:lstStyle>
            <a:lvl1pPr marL="205200" indent="-205200">
              <a:lnSpc>
                <a:spcPct val="100000"/>
              </a:lnSpc>
              <a:buFont typeface="+mj-lt"/>
              <a:buAutoNum type="arabicPeriod"/>
              <a:defRPr sz="1400">
                <a:latin typeface="Arial" panose="020B0604020202020204" pitchFamily="34" charset="0"/>
                <a:cs typeface="Arial" panose="020B0604020202020204" pitchFamily="34" charset="0"/>
              </a:defRPr>
            </a:lvl1pPr>
          </a:lstStyle>
          <a:p>
            <a:pPr lvl="0"/>
            <a:r>
              <a:rPr lang="en-US"/>
              <a:t>Body text goes here</a:t>
            </a:r>
          </a:p>
        </p:txBody>
      </p:sp>
      <p:sp>
        <p:nvSpPr>
          <p:cNvPr id="9" name="TextBox 8">
            <a:extLst>
              <a:ext uri="{FF2B5EF4-FFF2-40B4-BE49-F238E27FC236}">
                <a16:creationId xmlns:a16="http://schemas.microsoft.com/office/drawing/2014/main" id="{7247853A-7E5B-43B8-84BC-6858B00E84E1}"/>
              </a:ext>
            </a:extLst>
          </p:cNvPr>
          <p:cNvSpPr txBox="1"/>
          <p:nvPr userDrawn="1"/>
        </p:nvSpPr>
        <p:spPr>
          <a:xfrm>
            <a:off x="565010" y="1124423"/>
            <a:ext cx="1643079" cy="246221"/>
          </a:xfrm>
          <a:prstGeom prst="rect">
            <a:avLst/>
          </a:prstGeom>
          <a:noFill/>
        </p:spPr>
        <p:txBody>
          <a:bodyPr wrap="none" lIns="0" tIns="0" rIns="0" bIns="0" rtlCol="0">
            <a:spAutoFit/>
          </a:bodyPr>
          <a:lstStyle/>
          <a:p>
            <a:r>
              <a:rPr lang="en-US" sz="1600" b="1"/>
              <a:t>For you, to know</a:t>
            </a:r>
          </a:p>
        </p:txBody>
      </p:sp>
      <p:sp>
        <p:nvSpPr>
          <p:cNvPr id="10" name="TextBox 9">
            <a:extLst>
              <a:ext uri="{FF2B5EF4-FFF2-40B4-BE49-F238E27FC236}">
                <a16:creationId xmlns:a16="http://schemas.microsoft.com/office/drawing/2014/main" id="{75EDB841-3D44-D242-3455-E2E7292EE762}"/>
              </a:ext>
            </a:extLst>
          </p:cNvPr>
          <p:cNvSpPr txBox="1"/>
          <p:nvPr userDrawn="1"/>
        </p:nvSpPr>
        <p:spPr>
          <a:xfrm>
            <a:off x="4265763" y="1112837"/>
            <a:ext cx="1460336" cy="246221"/>
          </a:xfrm>
          <a:prstGeom prst="rect">
            <a:avLst/>
          </a:prstGeom>
          <a:noFill/>
        </p:spPr>
        <p:txBody>
          <a:bodyPr wrap="none" lIns="0" tIns="0" rIns="0" bIns="0" rtlCol="0">
            <a:spAutoFit/>
          </a:bodyPr>
          <a:lstStyle/>
          <a:p>
            <a:r>
              <a:rPr lang="en-US" sz="1600" b="1"/>
              <a:t>For you, to say</a:t>
            </a:r>
          </a:p>
        </p:txBody>
      </p:sp>
      <p:sp>
        <p:nvSpPr>
          <p:cNvPr id="6" name="Rounded Rectangle 5">
            <a:extLst>
              <a:ext uri="{FF2B5EF4-FFF2-40B4-BE49-F238E27FC236}">
                <a16:creationId xmlns:a16="http://schemas.microsoft.com/office/drawing/2014/main" id="{2CAA0480-D221-6B5B-2456-7616427913BE}"/>
              </a:ext>
            </a:extLst>
          </p:cNvPr>
          <p:cNvSpPr/>
          <p:nvPr userDrawn="1"/>
        </p:nvSpPr>
        <p:spPr>
          <a:xfrm>
            <a:off x="4265763" y="1431388"/>
            <a:ext cx="3477181" cy="5053818"/>
          </a:xfrm>
          <a:prstGeom prst="roundRect">
            <a:avLst>
              <a:gd name="adj" fmla="val 5115"/>
            </a:avLst>
          </a:prstGeom>
          <a:noFill/>
          <a:ln w="31750">
            <a:solidFill>
              <a:schemeClr val="bg2">
                <a:lumMod val="90000"/>
              </a:schemeClr>
            </a:solidFill>
          </a:ln>
        </p:spPr>
        <p:style>
          <a:lnRef idx="2">
            <a:schemeClr val="accent1">
              <a:shade val="15000"/>
            </a:schemeClr>
          </a:lnRef>
          <a:fillRef idx="1">
            <a:schemeClr val="accent1"/>
          </a:fillRef>
          <a:effectRef idx="0">
            <a:schemeClr val="accent1"/>
          </a:effectRef>
          <a:fontRef idx="minor">
            <a:schemeClr val="lt1"/>
          </a:fontRef>
        </p:style>
        <p:txBody>
          <a:bodyPr wrap="none" lIns="0" tIns="0" rIns="0" bIns="0" rtlCol="0" anchor="t" anchorCtr="0"/>
          <a:lstStyle/>
          <a:p>
            <a:pPr algn="ctr"/>
            <a:endParaRPr lang="en-US"/>
          </a:p>
        </p:txBody>
      </p:sp>
      <p:sp>
        <p:nvSpPr>
          <p:cNvPr id="13" name="Rounded Rectangle 12">
            <a:extLst>
              <a:ext uri="{FF2B5EF4-FFF2-40B4-BE49-F238E27FC236}">
                <a16:creationId xmlns:a16="http://schemas.microsoft.com/office/drawing/2014/main" id="{4883539A-D405-2291-A09E-1A2DD92D1FEB}"/>
              </a:ext>
            </a:extLst>
          </p:cNvPr>
          <p:cNvSpPr/>
          <p:nvPr userDrawn="1"/>
        </p:nvSpPr>
        <p:spPr>
          <a:xfrm>
            <a:off x="565010" y="1431388"/>
            <a:ext cx="3477181" cy="5053818"/>
          </a:xfrm>
          <a:prstGeom prst="roundRect">
            <a:avLst>
              <a:gd name="adj" fmla="val 5115"/>
            </a:avLst>
          </a:prstGeom>
          <a:noFill/>
          <a:ln w="31750">
            <a:solidFill>
              <a:schemeClr val="bg2">
                <a:lumMod val="90000"/>
              </a:schemeClr>
            </a:solidFill>
          </a:ln>
        </p:spPr>
        <p:style>
          <a:lnRef idx="2">
            <a:schemeClr val="accent1">
              <a:shade val="15000"/>
            </a:schemeClr>
          </a:lnRef>
          <a:fillRef idx="1">
            <a:schemeClr val="accent1"/>
          </a:fillRef>
          <a:effectRef idx="0">
            <a:schemeClr val="accent1"/>
          </a:effectRef>
          <a:fontRef idx="minor">
            <a:schemeClr val="lt1"/>
          </a:fontRef>
        </p:style>
        <p:txBody>
          <a:bodyPr wrap="none" lIns="0" tIns="0" rIns="0" bIns="0" rtlCol="0" anchor="t" anchorCtr="0"/>
          <a:lstStyle/>
          <a:p>
            <a:pPr algn="ctr"/>
            <a:endParaRPr lang="en-US"/>
          </a:p>
        </p:txBody>
      </p:sp>
      <p:sp>
        <p:nvSpPr>
          <p:cNvPr id="15" name="Rounded Rectangle 14">
            <a:extLst>
              <a:ext uri="{FF2B5EF4-FFF2-40B4-BE49-F238E27FC236}">
                <a16:creationId xmlns:a16="http://schemas.microsoft.com/office/drawing/2014/main" id="{40AB16C8-DDE2-9670-FD5D-78657450FC65}"/>
              </a:ext>
            </a:extLst>
          </p:cNvPr>
          <p:cNvSpPr/>
          <p:nvPr userDrawn="1"/>
        </p:nvSpPr>
        <p:spPr>
          <a:xfrm>
            <a:off x="7966515" y="1431388"/>
            <a:ext cx="3647356" cy="3942470"/>
          </a:xfrm>
          <a:prstGeom prst="roundRect">
            <a:avLst>
              <a:gd name="adj" fmla="val 5115"/>
            </a:avLst>
          </a:prstGeom>
          <a:gradFill>
            <a:gsLst>
              <a:gs pos="100000">
                <a:schemeClr val="accent3">
                  <a:lumMod val="75000"/>
                </a:schemeClr>
              </a:gs>
              <a:gs pos="0">
                <a:schemeClr val="accent3"/>
              </a:gs>
            </a:gsLst>
            <a:lin ang="5400000" scaled="0"/>
          </a:gradFill>
          <a:ln w="31750">
            <a:noFill/>
          </a:ln>
        </p:spPr>
        <p:style>
          <a:lnRef idx="2">
            <a:schemeClr val="accent1">
              <a:shade val="15000"/>
            </a:schemeClr>
          </a:lnRef>
          <a:fillRef idx="1">
            <a:schemeClr val="accent1"/>
          </a:fillRef>
          <a:effectRef idx="0">
            <a:schemeClr val="accent1"/>
          </a:effectRef>
          <a:fontRef idx="minor">
            <a:schemeClr val="lt1"/>
          </a:fontRef>
        </p:style>
        <p:txBody>
          <a:bodyPr wrap="none" lIns="0" tIns="0" rIns="0" bIns="0" rtlCol="0" anchor="t" anchorCtr="0"/>
          <a:lstStyle/>
          <a:p>
            <a:pPr algn="ctr"/>
            <a:endParaRPr lang="en-US"/>
          </a:p>
        </p:txBody>
      </p:sp>
      <p:sp>
        <p:nvSpPr>
          <p:cNvPr id="16" name="TextBox 15">
            <a:extLst>
              <a:ext uri="{FF2B5EF4-FFF2-40B4-BE49-F238E27FC236}">
                <a16:creationId xmlns:a16="http://schemas.microsoft.com/office/drawing/2014/main" id="{66D29054-F248-F26B-6EF2-257C2A0B5ED5}"/>
              </a:ext>
            </a:extLst>
          </p:cNvPr>
          <p:cNvSpPr txBox="1"/>
          <p:nvPr userDrawn="1"/>
        </p:nvSpPr>
        <p:spPr>
          <a:xfrm>
            <a:off x="7966515" y="1112837"/>
            <a:ext cx="1368965" cy="246221"/>
          </a:xfrm>
          <a:prstGeom prst="rect">
            <a:avLst/>
          </a:prstGeom>
          <a:noFill/>
        </p:spPr>
        <p:txBody>
          <a:bodyPr wrap="none" lIns="0" tIns="0" rIns="0" bIns="0" rtlCol="0">
            <a:spAutoFit/>
          </a:bodyPr>
          <a:lstStyle/>
          <a:p>
            <a:r>
              <a:rPr lang="en-US" sz="1600" b="1"/>
              <a:t>For you, to do</a:t>
            </a:r>
          </a:p>
        </p:txBody>
      </p:sp>
      <p:sp>
        <p:nvSpPr>
          <p:cNvPr id="19" name="Text Placeholder 7">
            <a:extLst>
              <a:ext uri="{FF2B5EF4-FFF2-40B4-BE49-F238E27FC236}">
                <a16:creationId xmlns:a16="http://schemas.microsoft.com/office/drawing/2014/main" id="{DE971DDF-38B3-CC01-A44F-0C742E76B19C}"/>
              </a:ext>
            </a:extLst>
          </p:cNvPr>
          <p:cNvSpPr>
            <a:spLocks noGrp="1"/>
          </p:cNvSpPr>
          <p:nvPr>
            <p:ph type="body" sz="quarter" idx="11" hasCustomPrompt="1"/>
          </p:nvPr>
        </p:nvSpPr>
        <p:spPr>
          <a:xfrm>
            <a:off x="4430129" y="1616193"/>
            <a:ext cx="3148447" cy="4685455"/>
          </a:xfrm>
        </p:spPr>
        <p:txBody>
          <a:bodyPr>
            <a:normAutofit/>
          </a:bodyPr>
          <a:lstStyle>
            <a:lvl1pPr marL="205200" indent="-205200">
              <a:lnSpc>
                <a:spcPct val="100000"/>
              </a:lnSpc>
              <a:buFont typeface="Arial" panose="020B0604020202020204" pitchFamily="34" charset="0"/>
              <a:buChar char="•"/>
              <a:defRPr sz="1400">
                <a:latin typeface="Arial" panose="020B0604020202020204" pitchFamily="34" charset="0"/>
                <a:cs typeface="Arial" panose="020B0604020202020204" pitchFamily="34" charset="0"/>
              </a:defRPr>
            </a:lvl1pPr>
          </a:lstStyle>
          <a:p>
            <a:pPr lvl="0"/>
            <a:r>
              <a:rPr lang="en-US"/>
              <a:t>Body text goes here</a:t>
            </a:r>
          </a:p>
        </p:txBody>
      </p:sp>
      <p:sp>
        <p:nvSpPr>
          <p:cNvPr id="20" name="Text Placeholder 7">
            <a:extLst>
              <a:ext uri="{FF2B5EF4-FFF2-40B4-BE49-F238E27FC236}">
                <a16:creationId xmlns:a16="http://schemas.microsoft.com/office/drawing/2014/main" id="{3B69B485-47C8-A3EF-7624-DCB11BCE6FB6}"/>
              </a:ext>
            </a:extLst>
          </p:cNvPr>
          <p:cNvSpPr>
            <a:spLocks noGrp="1"/>
          </p:cNvSpPr>
          <p:nvPr>
            <p:ph type="body" sz="quarter" idx="12" hasCustomPrompt="1"/>
          </p:nvPr>
        </p:nvSpPr>
        <p:spPr>
          <a:xfrm>
            <a:off x="8130881" y="1616193"/>
            <a:ext cx="3312816" cy="3602921"/>
          </a:xfrm>
        </p:spPr>
        <p:txBody>
          <a:bodyPr>
            <a:normAutofit/>
          </a:bodyPr>
          <a:lstStyle>
            <a:lvl1pPr marL="205200" indent="-205200">
              <a:lnSpc>
                <a:spcPct val="100000"/>
              </a:lnSpc>
              <a:buFont typeface="Arial" panose="020B0604020202020204" pitchFamily="34" charset="0"/>
              <a:buChar char="•"/>
              <a:defRPr sz="1400" b="1">
                <a:solidFill>
                  <a:schemeClr val="tx1"/>
                </a:solidFill>
                <a:latin typeface="Arial" panose="020B0604020202020204" pitchFamily="34" charset="0"/>
                <a:cs typeface="Arial" panose="020B0604020202020204" pitchFamily="34" charset="0"/>
              </a:defRPr>
            </a:lvl1pPr>
          </a:lstStyle>
          <a:p>
            <a:pPr lvl="0"/>
            <a:r>
              <a:rPr lang="en-US"/>
              <a:t>Body text goes here</a:t>
            </a:r>
          </a:p>
        </p:txBody>
      </p:sp>
      <p:sp>
        <p:nvSpPr>
          <p:cNvPr id="21" name="Rounded Rectangle 20">
            <a:extLst>
              <a:ext uri="{FF2B5EF4-FFF2-40B4-BE49-F238E27FC236}">
                <a16:creationId xmlns:a16="http://schemas.microsoft.com/office/drawing/2014/main" id="{350C51FF-0626-18B1-786D-3C0EC61BEA10}"/>
              </a:ext>
            </a:extLst>
          </p:cNvPr>
          <p:cNvSpPr/>
          <p:nvPr userDrawn="1"/>
        </p:nvSpPr>
        <p:spPr>
          <a:xfrm>
            <a:off x="7979634" y="5511568"/>
            <a:ext cx="3647356" cy="973638"/>
          </a:xfrm>
          <a:prstGeom prst="roundRect">
            <a:avLst>
              <a:gd name="adj" fmla="val 14225"/>
            </a:avLst>
          </a:prstGeom>
          <a:noFill/>
          <a:ln w="31750">
            <a:solidFill>
              <a:schemeClr val="bg2">
                <a:lumMod val="90000"/>
              </a:schemeClr>
            </a:solidFill>
          </a:ln>
        </p:spPr>
        <p:style>
          <a:lnRef idx="2">
            <a:schemeClr val="accent1">
              <a:shade val="15000"/>
            </a:schemeClr>
          </a:lnRef>
          <a:fillRef idx="1">
            <a:schemeClr val="accent1"/>
          </a:fillRef>
          <a:effectRef idx="0">
            <a:schemeClr val="accent1"/>
          </a:effectRef>
          <a:fontRef idx="minor">
            <a:schemeClr val="lt1"/>
          </a:fontRef>
        </p:style>
        <p:txBody>
          <a:bodyPr wrap="none" lIns="0" tIns="0" rIns="0" bIns="0" rtlCol="0" anchor="t" anchorCtr="0"/>
          <a:lstStyle/>
          <a:p>
            <a:pPr algn="ctr"/>
            <a:endParaRPr lang="en-US"/>
          </a:p>
        </p:txBody>
      </p:sp>
      <p:sp>
        <p:nvSpPr>
          <p:cNvPr id="23" name="TextBox 22">
            <a:extLst>
              <a:ext uri="{FF2B5EF4-FFF2-40B4-BE49-F238E27FC236}">
                <a16:creationId xmlns:a16="http://schemas.microsoft.com/office/drawing/2014/main" id="{60D9E370-30BF-D093-9A6F-B681808C1D28}"/>
              </a:ext>
            </a:extLst>
          </p:cNvPr>
          <p:cNvSpPr txBox="1"/>
          <p:nvPr userDrawn="1"/>
        </p:nvSpPr>
        <p:spPr>
          <a:xfrm>
            <a:off x="8088677" y="5606365"/>
            <a:ext cx="864019" cy="215444"/>
          </a:xfrm>
          <a:prstGeom prst="rect">
            <a:avLst/>
          </a:prstGeom>
          <a:noFill/>
        </p:spPr>
        <p:txBody>
          <a:bodyPr wrap="none" lIns="0" tIns="0" rIns="0" bIns="0" rtlCol="0">
            <a:spAutoFit/>
          </a:bodyPr>
          <a:lstStyle/>
          <a:p>
            <a:r>
              <a:rPr lang="en-US" sz="1400" b="1"/>
              <a:t>More info:</a:t>
            </a:r>
          </a:p>
        </p:txBody>
      </p:sp>
      <p:sp>
        <p:nvSpPr>
          <p:cNvPr id="24" name="TextBox 23">
            <a:extLst>
              <a:ext uri="{FF2B5EF4-FFF2-40B4-BE49-F238E27FC236}">
                <a16:creationId xmlns:a16="http://schemas.microsoft.com/office/drawing/2014/main" id="{B349F0A3-7FC1-5D4C-FDC2-BA4F6E157EF3}"/>
              </a:ext>
            </a:extLst>
          </p:cNvPr>
          <p:cNvSpPr txBox="1"/>
          <p:nvPr userDrawn="1"/>
        </p:nvSpPr>
        <p:spPr>
          <a:xfrm>
            <a:off x="8088677" y="6021933"/>
            <a:ext cx="724557" cy="215444"/>
          </a:xfrm>
          <a:prstGeom prst="rect">
            <a:avLst/>
          </a:prstGeom>
          <a:noFill/>
        </p:spPr>
        <p:txBody>
          <a:bodyPr wrap="none" lIns="0" tIns="0" rIns="0" bIns="0" rtlCol="0">
            <a:spAutoFit/>
          </a:bodyPr>
          <a:lstStyle/>
          <a:p>
            <a:r>
              <a:rPr lang="en-US" sz="1400" b="1"/>
              <a:t>Contact:</a:t>
            </a:r>
          </a:p>
        </p:txBody>
      </p:sp>
      <p:sp>
        <p:nvSpPr>
          <p:cNvPr id="25" name="Text Placeholder 7">
            <a:extLst>
              <a:ext uri="{FF2B5EF4-FFF2-40B4-BE49-F238E27FC236}">
                <a16:creationId xmlns:a16="http://schemas.microsoft.com/office/drawing/2014/main" id="{5E120999-C2B9-41B0-92A9-356991A42C86}"/>
              </a:ext>
            </a:extLst>
          </p:cNvPr>
          <p:cNvSpPr>
            <a:spLocks noGrp="1"/>
          </p:cNvSpPr>
          <p:nvPr>
            <p:ph type="body" sz="quarter" idx="13" hasCustomPrompt="1"/>
          </p:nvPr>
        </p:nvSpPr>
        <p:spPr>
          <a:xfrm>
            <a:off x="9061739" y="5617808"/>
            <a:ext cx="2400883" cy="340533"/>
          </a:xfrm>
        </p:spPr>
        <p:txBody>
          <a:bodyPr vert="horz" lIns="0" tIns="0" rIns="0" bIns="0" rtlCol="0">
            <a:normAutofit/>
          </a:bodyPr>
          <a:lstStyle>
            <a:lvl1pPr marL="205200" indent="0">
              <a:lnSpc>
                <a:spcPct val="100000"/>
              </a:lnSpc>
              <a:buFont typeface="Arial" panose="020B0604020202020204" pitchFamily="34" charset="0"/>
              <a:buNone/>
              <a:defRPr lang="en-US" sz="1400" dirty="0">
                <a:latin typeface="Arial" panose="020B0604020202020204" pitchFamily="34" charset="0"/>
                <a:cs typeface="Arial" panose="020B0604020202020204" pitchFamily="34" charset="0"/>
              </a:defRPr>
            </a:lvl1pPr>
          </a:lstStyle>
          <a:p>
            <a:pPr marL="0" lvl="0" indent="0">
              <a:spcBef>
                <a:spcPts val="0"/>
              </a:spcBef>
              <a:buNone/>
            </a:pPr>
            <a:r>
              <a:rPr lang="en-US"/>
              <a:t>Body text goes here</a:t>
            </a:r>
          </a:p>
        </p:txBody>
      </p:sp>
      <p:sp>
        <p:nvSpPr>
          <p:cNvPr id="26" name="Text Placeholder 7">
            <a:extLst>
              <a:ext uri="{FF2B5EF4-FFF2-40B4-BE49-F238E27FC236}">
                <a16:creationId xmlns:a16="http://schemas.microsoft.com/office/drawing/2014/main" id="{EA00B85C-395A-073A-5008-E8B1A107A2E0}"/>
              </a:ext>
            </a:extLst>
          </p:cNvPr>
          <p:cNvSpPr>
            <a:spLocks noGrp="1"/>
          </p:cNvSpPr>
          <p:nvPr>
            <p:ph type="body" sz="quarter" idx="14" hasCustomPrompt="1"/>
          </p:nvPr>
        </p:nvSpPr>
        <p:spPr>
          <a:xfrm>
            <a:off x="9061739" y="6068786"/>
            <a:ext cx="2400883" cy="340533"/>
          </a:xfrm>
        </p:spPr>
        <p:txBody>
          <a:bodyPr vert="horz" lIns="0" tIns="0" rIns="0" bIns="0" rtlCol="0">
            <a:normAutofit/>
          </a:bodyPr>
          <a:lstStyle>
            <a:lvl1pPr marL="205200" indent="0">
              <a:lnSpc>
                <a:spcPct val="100000"/>
              </a:lnSpc>
              <a:buFont typeface="Arial" panose="020B0604020202020204" pitchFamily="34" charset="0"/>
              <a:buNone/>
              <a:defRPr lang="en-US" sz="1400" dirty="0">
                <a:latin typeface="Arial" panose="020B0604020202020204" pitchFamily="34" charset="0"/>
                <a:cs typeface="Arial" panose="020B0604020202020204" pitchFamily="34" charset="0"/>
              </a:defRPr>
            </a:lvl1pPr>
          </a:lstStyle>
          <a:p>
            <a:pPr marL="0" lvl="0" indent="0">
              <a:spcBef>
                <a:spcPts val="0"/>
              </a:spcBef>
              <a:buNone/>
            </a:pPr>
            <a:r>
              <a:rPr lang="en-US"/>
              <a:t>Body text goes here</a:t>
            </a:r>
          </a:p>
        </p:txBody>
      </p:sp>
      <p:sp>
        <p:nvSpPr>
          <p:cNvPr id="2" name="Text Placeholder 6">
            <a:extLst>
              <a:ext uri="{FF2B5EF4-FFF2-40B4-BE49-F238E27FC236}">
                <a16:creationId xmlns:a16="http://schemas.microsoft.com/office/drawing/2014/main" id="{55DFF5E3-39A7-AED7-0E8D-80693E4ED6D2}"/>
              </a:ext>
            </a:extLst>
          </p:cNvPr>
          <p:cNvSpPr>
            <a:spLocks noGrp="1"/>
          </p:cNvSpPr>
          <p:nvPr>
            <p:ph type="body" sz="quarter" idx="15"/>
          </p:nvPr>
        </p:nvSpPr>
        <p:spPr>
          <a:xfrm>
            <a:off x="578128" y="249316"/>
            <a:ext cx="10884493" cy="663397"/>
          </a:xfrm>
        </p:spPr>
        <p:txBody>
          <a:bodyPr/>
          <a:lstStyle>
            <a:lvl1pPr>
              <a:buNone/>
              <a:defRPr lang="en-GB" sz="4000" b="1" i="0" kern="1200" dirty="0" smtClean="0">
                <a:solidFill>
                  <a:schemeClr val="tx1"/>
                </a:solidFill>
                <a:latin typeface="+mj-lt"/>
                <a:ea typeface="+mj-ea"/>
                <a:cs typeface="Calibri" panose="020F0502020204030204" pitchFamily="34" charset="0"/>
              </a:defRPr>
            </a:lvl1pPr>
          </a:lstStyle>
          <a:p>
            <a:pPr lvl="0"/>
            <a:r>
              <a:rPr lang="en-GB"/>
              <a:t>Click to edit Master text styles</a:t>
            </a:r>
          </a:p>
        </p:txBody>
      </p:sp>
    </p:spTree>
    <p:extLst>
      <p:ext uri="{BB962C8B-B14F-4D97-AF65-F5344CB8AC3E}">
        <p14:creationId xmlns:p14="http://schemas.microsoft.com/office/powerpoint/2010/main" val="37574841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eal">
    <p:bg>
      <p:bgPr>
        <a:solidFill>
          <a:srgbClr val="F4F2E9"/>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7FD76A2-7C5C-FA7A-FFD7-4CD139790741}"/>
              </a:ext>
            </a:extLst>
          </p:cNvPr>
          <p:cNvSpPr/>
          <p:nvPr userDrawn="1"/>
        </p:nvSpPr>
        <p:spPr>
          <a:xfrm>
            <a:off x="0" y="0"/>
            <a:ext cx="12192000" cy="1420837"/>
          </a:xfrm>
          <a:prstGeom prst="rect">
            <a:avLst/>
          </a:prstGeom>
          <a:gradFill>
            <a:gsLst>
              <a:gs pos="0">
                <a:srgbClr val="429293"/>
              </a:gs>
              <a:gs pos="100000">
                <a:srgbClr val="41629A"/>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ound Same-side Corner of Rectangle 4">
            <a:extLst>
              <a:ext uri="{FF2B5EF4-FFF2-40B4-BE49-F238E27FC236}">
                <a16:creationId xmlns:a16="http://schemas.microsoft.com/office/drawing/2014/main" id="{1C8D9476-7E02-5D87-1F57-DCDEC56E6F52}"/>
              </a:ext>
            </a:extLst>
          </p:cNvPr>
          <p:cNvSpPr/>
          <p:nvPr userDrawn="1"/>
        </p:nvSpPr>
        <p:spPr>
          <a:xfrm>
            <a:off x="0" y="893634"/>
            <a:ext cx="12192000" cy="5964366"/>
          </a:xfrm>
          <a:prstGeom prst="round2SameRect">
            <a:avLst>
              <a:gd name="adj1" fmla="val 6525"/>
              <a:gd name="adj2" fmla="val 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7">
            <a:extLst>
              <a:ext uri="{FF2B5EF4-FFF2-40B4-BE49-F238E27FC236}">
                <a16:creationId xmlns:a16="http://schemas.microsoft.com/office/drawing/2014/main" id="{248AD2DC-7116-322B-0802-67BC5E3B5FAB}"/>
              </a:ext>
            </a:extLst>
          </p:cNvPr>
          <p:cNvSpPr>
            <a:spLocks noGrp="1"/>
          </p:cNvSpPr>
          <p:nvPr>
            <p:ph type="body" sz="quarter" idx="10" hasCustomPrompt="1"/>
          </p:nvPr>
        </p:nvSpPr>
        <p:spPr>
          <a:xfrm>
            <a:off x="748303" y="1616193"/>
            <a:ext cx="3148447" cy="4685455"/>
          </a:xfrm>
        </p:spPr>
        <p:txBody>
          <a:bodyPr>
            <a:normAutofit/>
          </a:bodyPr>
          <a:lstStyle>
            <a:lvl1pPr marL="205200" indent="-205200">
              <a:lnSpc>
                <a:spcPct val="100000"/>
              </a:lnSpc>
              <a:buFont typeface="+mj-lt"/>
              <a:buAutoNum type="arabicPeriod"/>
              <a:defRPr sz="1400">
                <a:latin typeface="Arial" panose="020B0604020202020204" pitchFamily="34" charset="0"/>
                <a:cs typeface="Arial" panose="020B0604020202020204" pitchFamily="34" charset="0"/>
              </a:defRPr>
            </a:lvl1pPr>
          </a:lstStyle>
          <a:p>
            <a:pPr lvl="0"/>
            <a:r>
              <a:rPr lang="en-US"/>
              <a:t>Body text goes here</a:t>
            </a:r>
          </a:p>
        </p:txBody>
      </p:sp>
      <p:sp>
        <p:nvSpPr>
          <p:cNvPr id="9" name="TextBox 8">
            <a:extLst>
              <a:ext uri="{FF2B5EF4-FFF2-40B4-BE49-F238E27FC236}">
                <a16:creationId xmlns:a16="http://schemas.microsoft.com/office/drawing/2014/main" id="{7247853A-7E5B-43B8-84BC-6858B00E84E1}"/>
              </a:ext>
            </a:extLst>
          </p:cNvPr>
          <p:cNvSpPr txBox="1"/>
          <p:nvPr userDrawn="1"/>
        </p:nvSpPr>
        <p:spPr>
          <a:xfrm>
            <a:off x="565010" y="1124423"/>
            <a:ext cx="1643079" cy="246221"/>
          </a:xfrm>
          <a:prstGeom prst="rect">
            <a:avLst/>
          </a:prstGeom>
          <a:noFill/>
        </p:spPr>
        <p:txBody>
          <a:bodyPr wrap="none" lIns="0" tIns="0" rIns="0" bIns="0" rtlCol="0">
            <a:spAutoFit/>
          </a:bodyPr>
          <a:lstStyle/>
          <a:p>
            <a:r>
              <a:rPr lang="en-US" sz="1600" b="1"/>
              <a:t>For you, to know</a:t>
            </a:r>
          </a:p>
        </p:txBody>
      </p:sp>
      <p:sp>
        <p:nvSpPr>
          <p:cNvPr id="10" name="TextBox 9">
            <a:extLst>
              <a:ext uri="{FF2B5EF4-FFF2-40B4-BE49-F238E27FC236}">
                <a16:creationId xmlns:a16="http://schemas.microsoft.com/office/drawing/2014/main" id="{75EDB841-3D44-D242-3455-E2E7292EE762}"/>
              </a:ext>
            </a:extLst>
          </p:cNvPr>
          <p:cNvSpPr txBox="1"/>
          <p:nvPr userDrawn="1"/>
        </p:nvSpPr>
        <p:spPr>
          <a:xfrm>
            <a:off x="4265763" y="1112837"/>
            <a:ext cx="1460336" cy="246221"/>
          </a:xfrm>
          <a:prstGeom prst="rect">
            <a:avLst/>
          </a:prstGeom>
          <a:noFill/>
        </p:spPr>
        <p:txBody>
          <a:bodyPr wrap="none" lIns="0" tIns="0" rIns="0" bIns="0" rtlCol="0">
            <a:spAutoFit/>
          </a:bodyPr>
          <a:lstStyle/>
          <a:p>
            <a:r>
              <a:rPr lang="en-US" sz="1600" b="1"/>
              <a:t>For you, to say</a:t>
            </a:r>
          </a:p>
        </p:txBody>
      </p:sp>
      <p:sp>
        <p:nvSpPr>
          <p:cNvPr id="6" name="Rounded Rectangle 5">
            <a:extLst>
              <a:ext uri="{FF2B5EF4-FFF2-40B4-BE49-F238E27FC236}">
                <a16:creationId xmlns:a16="http://schemas.microsoft.com/office/drawing/2014/main" id="{2CAA0480-D221-6B5B-2456-7616427913BE}"/>
              </a:ext>
            </a:extLst>
          </p:cNvPr>
          <p:cNvSpPr/>
          <p:nvPr userDrawn="1"/>
        </p:nvSpPr>
        <p:spPr>
          <a:xfrm>
            <a:off x="4265763" y="1431388"/>
            <a:ext cx="3477181" cy="5053818"/>
          </a:xfrm>
          <a:prstGeom prst="roundRect">
            <a:avLst>
              <a:gd name="adj" fmla="val 5115"/>
            </a:avLst>
          </a:prstGeom>
          <a:noFill/>
          <a:ln w="31750">
            <a:solidFill>
              <a:schemeClr val="bg2">
                <a:lumMod val="90000"/>
              </a:schemeClr>
            </a:solidFill>
          </a:ln>
        </p:spPr>
        <p:style>
          <a:lnRef idx="2">
            <a:schemeClr val="accent1">
              <a:shade val="15000"/>
            </a:schemeClr>
          </a:lnRef>
          <a:fillRef idx="1">
            <a:schemeClr val="accent1"/>
          </a:fillRef>
          <a:effectRef idx="0">
            <a:schemeClr val="accent1"/>
          </a:effectRef>
          <a:fontRef idx="minor">
            <a:schemeClr val="lt1"/>
          </a:fontRef>
        </p:style>
        <p:txBody>
          <a:bodyPr wrap="none" lIns="0" tIns="0" rIns="0" bIns="0" rtlCol="0" anchor="t" anchorCtr="0"/>
          <a:lstStyle/>
          <a:p>
            <a:pPr algn="ctr"/>
            <a:endParaRPr lang="en-US"/>
          </a:p>
        </p:txBody>
      </p:sp>
      <p:sp>
        <p:nvSpPr>
          <p:cNvPr id="13" name="Rounded Rectangle 12">
            <a:extLst>
              <a:ext uri="{FF2B5EF4-FFF2-40B4-BE49-F238E27FC236}">
                <a16:creationId xmlns:a16="http://schemas.microsoft.com/office/drawing/2014/main" id="{4883539A-D405-2291-A09E-1A2DD92D1FEB}"/>
              </a:ext>
            </a:extLst>
          </p:cNvPr>
          <p:cNvSpPr/>
          <p:nvPr userDrawn="1"/>
        </p:nvSpPr>
        <p:spPr>
          <a:xfrm>
            <a:off x="565010" y="1431388"/>
            <a:ext cx="3477181" cy="5053818"/>
          </a:xfrm>
          <a:prstGeom prst="roundRect">
            <a:avLst>
              <a:gd name="adj" fmla="val 5115"/>
            </a:avLst>
          </a:prstGeom>
          <a:noFill/>
          <a:ln w="31750">
            <a:solidFill>
              <a:schemeClr val="bg2">
                <a:lumMod val="90000"/>
              </a:schemeClr>
            </a:solidFill>
          </a:ln>
        </p:spPr>
        <p:style>
          <a:lnRef idx="2">
            <a:schemeClr val="accent1">
              <a:shade val="15000"/>
            </a:schemeClr>
          </a:lnRef>
          <a:fillRef idx="1">
            <a:schemeClr val="accent1"/>
          </a:fillRef>
          <a:effectRef idx="0">
            <a:schemeClr val="accent1"/>
          </a:effectRef>
          <a:fontRef idx="minor">
            <a:schemeClr val="lt1"/>
          </a:fontRef>
        </p:style>
        <p:txBody>
          <a:bodyPr wrap="none" lIns="0" tIns="0" rIns="0" bIns="0" rtlCol="0" anchor="t" anchorCtr="0"/>
          <a:lstStyle/>
          <a:p>
            <a:pPr algn="ctr"/>
            <a:endParaRPr lang="en-US"/>
          </a:p>
        </p:txBody>
      </p:sp>
      <p:sp>
        <p:nvSpPr>
          <p:cNvPr id="15" name="Rounded Rectangle 14">
            <a:extLst>
              <a:ext uri="{FF2B5EF4-FFF2-40B4-BE49-F238E27FC236}">
                <a16:creationId xmlns:a16="http://schemas.microsoft.com/office/drawing/2014/main" id="{40AB16C8-DDE2-9670-FD5D-78657450FC65}"/>
              </a:ext>
            </a:extLst>
          </p:cNvPr>
          <p:cNvSpPr/>
          <p:nvPr userDrawn="1"/>
        </p:nvSpPr>
        <p:spPr>
          <a:xfrm>
            <a:off x="7966515" y="1431388"/>
            <a:ext cx="3647356" cy="3942470"/>
          </a:xfrm>
          <a:prstGeom prst="roundRect">
            <a:avLst>
              <a:gd name="adj" fmla="val 5115"/>
            </a:avLst>
          </a:prstGeom>
          <a:gradFill>
            <a:gsLst>
              <a:gs pos="0">
                <a:srgbClr val="429293"/>
              </a:gs>
              <a:gs pos="100000">
                <a:srgbClr val="41629A"/>
              </a:gs>
            </a:gsLst>
            <a:lin ang="2700000" scaled="0"/>
          </a:gradFill>
          <a:ln w="31750">
            <a:noFill/>
          </a:ln>
        </p:spPr>
        <p:style>
          <a:lnRef idx="2">
            <a:schemeClr val="accent1">
              <a:shade val="15000"/>
            </a:schemeClr>
          </a:lnRef>
          <a:fillRef idx="1">
            <a:schemeClr val="accent1"/>
          </a:fillRef>
          <a:effectRef idx="0">
            <a:schemeClr val="accent1"/>
          </a:effectRef>
          <a:fontRef idx="minor">
            <a:schemeClr val="lt1"/>
          </a:fontRef>
        </p:style>
        <p:txBody>
          <a:bodyPr wrap="none" lIns="0" tIns="0" rIns="0" bIns="0" rtlCol="0" anchor="t" anchorCtr="0"/>
          <a:lstStyle/>
          <a:p>
            <a:pPr algn="ctr"/>
            <a:endParaRPr lang="en-US"/>
          </a:p>
        </p:txBody>
      </p:sp>
      <p:sp>
        <p:nvSpPr>
          <p:cNvPr id="16" name="TextBox 15">
            <a:extLst>
              <a:ext uri="{FF2B5EF4-FFF2-40B4-BE49-F238E27FC236}">
                <a16:creationId xmlns:a16="http://schemas.microsoft.com/office/drawing/2014/main" id="{66D29054-F248-F26B-6EF2-257C2A0B5ED5}"/>
              </a:ext>
            </a:extLst>
          </p:cNvPr>
          <p:cNvSpPr txBox="1"/>
          <p:nvPr userDrawn="1"/>
        </p:nvSpPr>
        <p:spPr>
          <a:xfrm>
            <a:off x="7966515" y="1112837"/>
            <a:ext cx="1368965" cy="246221"/>
          </a:xfrm>
          <a:prstGeom prst="rect">
            <a:avLst/>
          </a:prstGeom>
          <a:noFill/>
        </p:spPr>
        <p:txBody>
          <a:bodyPr wrap="none" lIns="0" tIns="0" rIns="0" bIns="0" rtlCol="0">
            <a:spAutoFit/>
          </a:bodyPr>
          <a:lstStyle/>
          <a:p>
            <a:r>
              <a:rPr lang="en-US" sz="1600" b="1"/>
              <a:t>For you, to do</a:t>
            </a:r>
          </a:p>
        </p:txBody>
      </p:sp>
      <p:sp>
        <p:nvSpPr>
          <p:cNvPr id="19" name="Text Placeholder 7">
            <a:extLst>
              <a:ext uri="{FF2B5EF4-FFF2-40B4-BE49-F238E27FC236}">
                <a16:creationId xmlns:a16="http://schemas.microsoft.com/office/drawing/2014/main" id="{DE971DDF-38B3-CC01-A44F-0C742E76B19C}"/>
              </a:ext>
            </a:extLst>
          </p:cNvPr>
          <p:cNvSpPr>
            <a:spLocks noGrp="1"/>
          </p:cNvSpPr>
          <p:nvPr>
            <p:ph type="body" sz="quarter" idx="11" hasCustomPrompt="1"/>
          </p:nvPr>
        </p:nvSpPr>
        <p:spPr>
          <a:xfrm>
            <a:off x="4430129" y="1616193"/>
            <a:ext cx="3148447" cy="4685455"/>
          </a:xfrm>
        </p:spPr>
        <p:txBody>
          <a:bodyPr>
            <a:normAutofit/>
          </a:bodyPr>
          <a:lstStyle>
            <a:lvl1pPr marL="205200" indent="-205200">
              <a:lnSpc>
                <a:spcPct val="100000"/>
              </a:lnSpc>
              <a:buFont typeface="Arial" panose="020B0604020202020204" pitchFamily="34" charset="0"/>
              <a:buChar char="•"/>
              <a:defRPr sz="1400">
                <a:latin typeface="Arial" panose="020B0604020202020204" pitchFamily="34" charset="0"/>
                <a:cs typeface="Arial" panose="020B0604020202020204" pitchFamily="34" charset="0"/>
              </a:defRPr>
            </a:lvl1pPr>
          </a:lstStyle>
          <a:p>
            <a:pPr lvl="0"/>
            <a:r>
              <a:rPr lang="en-US"/>
              <a:t>Body text goes here</a:t>
            </a:r>
          </a:p>
        </p:txBody>
      </p:sp>
      <p:sp>
        <p:nvSpPr>
          <p:cNvPr id="20" name="Text Placeholder 7">
            <a:extLst>
              <a:ext uri="{FF2B5EF4-FFF2-40B4-BE49-F238E27FC236}">
                <a16:creationId xmlns:a16="http://schemas.microsoft.com/office/drawing/2014/main" id="{3B69B485-47C8-A3EF-7624-DCB11BCE6FB6}"/>
              </a:ext>
            </a:extLst>
          </p:cNvPr>
          <p:cNvSpPr>
            <a:spLocks noGrp="1"/>
          </p:cNvSpPr>
          <p:nvPr>
            <p:ph type="body" sz="quarter" idx="12" hasCustomPrompt="1"/>
          </p:nvPr>
        </p:nvSpPr>
        <p:spPr>
          <a:xfrm>
            <a:off x="8130881" y="1616193"/>
            <a:ext cx="3312816" cy="3602921"/>
          </a:xfrm>
        </p:spPr>
        <p:txBody>
          <a:bodyPr>
            <a:normAutofit/>
          </a:bodyPr>
          <a:lstStyle>
            <a:lvl1pPr marL="205200" indent="-205200">
              <a:lnSpc>
                <a:spcPct val="100000"/>
              </a:lnSpc>
              <a:buFont typeface="Arial" panose="020B0604020202020204" pitchFamily="34" charset="0"/>
              <a:buChar char="•"/>
              <a:defRPr sz="1400" b="1">
                <a:solidFill>
                  <a:schemeClr val="tx1"/>
                </a:solidFill>
                <a:latin typeface="Arial" panose="020B0604020202020204" pitchFamily="34" charset="0"/>
                <a:cs typeface="Arial" panose="020B0604020202020204" pitchFamily="34" charset="0"/>
              </a:defRPr>
            </a:lvl1pPr>
          </a:lstStyle>
          <a:p>
            <a:pPr lvl="0"/>
            <a:r>
              <a:rPr lang="en-US"/>
              <a:t>Body text goes here</a:t>
            </a:r>
          </a:p>
        </p:txBody>
      </p:sp>
      <p:sp>
        <p:nvSpPr>
          <p:cNvPr id="21" name="Rounded Rectangle 20">
            <a:extLst>
              <a:ext uri="{FF2B5EF4-FFF2-40B4-BE49-F238E27FC236}">
                <a16:creationId xmlns:a16="http://schemas.microsoft.com/office/drawing/2014/main" id="{350C51FF-0626-18B1-786D-3C0EC61BEA10}"/>
              </a:ext>
            </a:extLst>
          </p:cNvPr>
          <p:cNvSpPr/>
          <p:nvPr userDrawn="1"/>
        </p:nvSpPr>
        <p:spPr>
          <a:xfrm>
            <a:off x="7979634" y="5511568"/>
            <a:ext cx="3647356" cy="973638"/>
          </a:xfrm>
          <a:prstGeom prst="roundRect">
            <a:avLst>
              <a:gd name="adj" fmla="val 14225"/>
            </a:avLst>
          </a:prstGeom>
          <a:noFill/>
          <a:ln w="31750">
            <a:solidFill>
              <a:schemeClr val="bg2">
                <a:lumMod val="90000"/>
              </a:schemeClr>
            </a:solidFill>
          </a:ln>
        </p:spPr>
        <p:style>
          <a:lnRef idx="2">
            <a:schemeClr val="accent1">
              <a:shade val="15000"/>
            </a:schemeClr>
          </a:lnRef>
          <a:fillRef idx="1">
            <a:schemeClr val="accent1"/>
          </a:fillRef>
          <a:effectRef idx="0">
            <a:schemeClr val="accent1"/>
          </a:effectRef>
          <a:fontRef idx="minor">
            <a:schemeClr val="lt1"/>
          </a:fontRef>
        </p:style>
        <p:txBody>
          <a:bodyPr wrap="none" lIns="0" tIns="0" rIns="0" bIns="0" rtlCol="0" anchor="t" anchorCtr="0"/>
          <a:lstStyle/>
          <a:p>
            <a:pPr algn="ctr"/>
            <a:endParaRPr lang="en-US"/>
          </a:p>
        </p:txBody>
      </p:sp>
      <p:sp>
        <p:nvSpPr>
          <p:cNvPr id="23" name="TextBox 22">
            <a:extLst>
              <a:ext uri="{FF2B5EF4-FFF2-40B4-BE49-F238E27FC236}">
                <a16:creationId xmlns:a16="http://schemas.microsoft.com/office/drawing/2014/main" id="{60D9E370-30BF-D093-9A6F-B681808C1D28}"/>
              </a:ext>
            </a:extLst>
          </p:cNvPr>
          <p:cNvSpPr txBox="1"/>
          <p:nvPr userDrawn="1"/>
        </p:nvSpPr>
        <p:spPr>
          <a:xfrm>
            <a:off x="8088677" y="5606365"/>
            <a:ext cx="864019" cy="215444"/>
          </a:xfrm>
          <a:prstGeom prst="rect">
            <a:avLst/>
          </a:prstGeom>
          <a:noFill/>
        </p:spPr>
        <p:txBody>
          <a:bodyPr wrap="none" lIns="0" tIns="0" rIns="0" bIns="0" rtlCol="0">
            <a:spAutoFit/>
          </a:bodyPr>
          <a:lstStyle/>
          <a:p>
            <a:r>
              <a:rPr lang="en-US" sz="1400" b="1"/>
              <a:t>More info:</a:t>
            </a:r>
          </a:p>
        </p:txBody>
      </p:sp>
      <p:sp>
        <p:nvSpPr>
          <p:cNvPr id="24" name="TextBox 23">
            <a:extLst>
              <a:ext uri="{FF2B5EF4-FFF2-40B4-BE49-F238E27FC236}">
                <a16:creationId xmlns:a16="http://schemas.microsoft.com/office/drawing/2014/main" id="{B349F0A3-7FC1-5D4C-FDC2-BA4F6E157EF3}"/>
              </a:ext>
            </a:extLst>
          </p:cNvPr>
          <p:cNvSpPr txBox="1"/>
          <p:nvPr userDrawn="1"/>
        </p:nvSpPr>
        <p:spPr>
          <a:xfrm>
            <a:off x="8088677" y="6021933"/>
            <a:ext cx="724557" cy="215444"/>
          </a:xfrm>
          <a:prstGeom prst="rect">
            <a:avLst/>
          </a:prstGeom>
          <a:noFill/>
        </p:spPr>
        <p:txBody>
          <a:bodyPr wrap="none" lIns="0" tIns="0" rIns="0" bIns="0" rtlCol="0">
            <a:spAutoFit/>
          </a:bodyPr>
          <a:lstStyle/>
          <a:p>
            <a:r>
              <a:rPr lang="en-US" sz="1400" b="1"/>
              <a:t>Contact:</a:t>
            </a:r>
          </a:p>
        </p:txBody>
      </p:sp>
      <p:sp>
        <p:nvSpPr>
          <p:cNvPr id="25" name="Text Placeholder 7">
            <a:extLst>
              <a:ext uri="{FF2B5EF4-FFF2-40B4-BE49-F238E27FC236}">
                <a16:creationId xmlns:a16="http://schemas.microsoft.com/office/drawing/2014/main" id="{5E120999-C2B9-41B0-92A9-356991A42C86}"/>
              </a:ext>
            </a:extLst>
          </p:cNvPr>
          <p:cNvSpPr>
            <a:spLocks noGrp="1"/>
          </p:cNvSpPr>
          <p:nvPr>
            <p:ph type="body" sz="quarter" idx="13" hasCustomPrompt="1"/>
          </p:nvPr>
        </p:nvSpPr>
        <p:spPr>
          <a:xfrm>
            <a:off x="9061739" y="5617808"/>
            <a:ext cx="2400883" cy="340533"/>
          </a:xfrm>
        </p:spPr>
        <p:txBody>
          <a:bodyPr vert="horz" lIns="0" tIns="0" rIns="0" bIns="0" rtlCol="0">
            <a:normAutofit/>
          </a:bodyPr>
          <a:lstStyle>
            <a:lvl1pPr marL="205200" indent="0">
              <a:lnSpc>
                <a:spcPct val="100000"/>
              </a:lnSpc>
              <a:buFont typeface="Arial" panose="020B0604020202020204" pitchFamily="34" charset="0"/>
              <a:buNone/>
              <a:defRPr lang="en-US" sz="1400" dirty="0">
                <a:latin typeface="Arial" panose="020B0604020202020204" pitchFamily="34" charset="0"/>
                <a:cs typeface="Arial" panose="020B0604020202020204" pitchFamily="34" charset="0"/>
              </a:defRPr>
            </a:lvl1pPr>
          </a:lstStyle>
          <a:p>
            <a:pPr marL="0" lvl="0" indent="0">
              <a:spcBef>
                <a:spcPts val="0"/>
              </a:spcBef>
              <a:buNone/>
            </a:pPr>
            <a:r>
              <a:rPr lang="en-US"/>
              <a:t>Body text goes here</a:t>
            </a:r>
          </a:p>
        </p:txBody>
      </p:sp>
      <p:sp>
        <p:nvSpPr>
          <p:cNvPr id="26" name="Text Placeholder 7">
            <a:extLst>
              <a:ext uri="{FF2B5EF4-FFF2-40B4-BE49-F238E27FC236}">
                <a16:creationId xmlns:a16="http://schemas.microsoft.com/office/drawing/2014/main" id="{EA00B85C-395A-073A-5008-E8B1A107A2E0}"/>
              </a:ext>
            </a:extLst>
          </p:cNvPr>
          <p:cNvSpPr>
            <a:spLocks noGrp="1"/>
          </p:cNvSpPr>
          <p:nvPr>
            <p:ph type="body" sz="quarter" idx="14" hasCustomPrompt="1"/>
          </p:nvPr>
        </p:nvSpPr>
        <p:spPr>
          <a:xfrm>
            <a:off x="9061739" y="6068786"/>
            <a:ext cx="2400883" cy="340533"/>
          </a:xfrm>
        </p:spPr>
        <p:txBody>
          <a:bodyPr vert="horz" lIns="0" tIns="0" rIns="0" bIns="0" rtlCol="0">
            <a:normAutofit/>
          </a:bodyPr>
          <a:lstStyle>
            <a:lvl1pPr marL="205200" indent="0">
              <a:lnSpc>
                <a:spcPct val="100000"/>
              </a:lnSpc>
              <a:buFont typeface="Arial" panose="020B0604020202020204" pitchFamily="34" charset="0"/>
              <a:buNone/>
              <a:defRPr lang="en-US" sz="1400" dirty="0">
                <a:latin typeface="Arial" panose="020B0604020202020204" pitchFamily="34" charset="0"/>
                <a:cs typeface="Arial" panose="020B0604020202020204" pitchFamily="34" charset="0"/>
              </a:defRPr>
            </a:lvl1pPr>
          </a:lstStyle>
          <a:p>
            <a:pPr marL="0" lvl="0" indent="0">
              <a:spcBef>
                <a:spcPts val="0"/>
              </a:spcBef>
              <a:buNone/>
            </a:pPr>
            <a:r>
              <a:rPr lang="en-US"/>
              <a:t>Body text goes here</a:t>
            </a:r>
          </a:p>
        </p:txBody>
      </p:sp>
      <p:sp>
        <p:nvSpPr>
          <p:cNvPr id="2" name="Text Placeholder 6">
            <a:extLst>
              <a:ext uri="{FF2B5EF4-FFF2-40B4-BE49-F238E27FC236}">
                <a16:creationId xmlns:a16="http://schemas.microsoft.com/office/drawing/2014/main" id="{55DFF5E3-39A7-AED7-0E8D-80693E4ED6D2}"/>
              </a:ext>
            </a:extLst>
          </p:cNvPr>
          <p:cNvSpPr>
            <a:spLocks noGrp="1"/>
          </p:cNvSpPr>
          <p:nvPr>
            <p:ph type="body" sz="quarter" idx="15"/>
          </p:nvPr>
        </p:nvSpPr>
        <p:spPr>
          <a:xfrm>
            <a:off x="578128" y="249316"/>
            <a:ext cx="10884493" cy="663397"/>
          </a:xfrm>
        </p:spPr>
        <p:txBody>
          <a:bodyPr/>
          <a:lstStyle>
            <a:lvl1pPr>
              <a:buNone/>
              <a:defRPr lang="en-GB" sz="4000" b="1" i="0" kern="1200" dirty="0" smtClean="0">
                <a:solidFill>
                  <a:schemeClr val="tx1"/>
                </a:solidFill>
                <a:latin typeface="+mj-lt"/>
                <a:ea typeface="+mj-ea"/>
                <a:cs typeface="Calibri" panose="020F0502020204030204" pitchFamily="34" charset="0"/>
              </a:defRPr>
            </a:lvl1pPr>
          </a:lstStyle>
          <a:p>
            <a:pPr lvl="0"/>
            <a:r>
              <a:rPr lang="en-GB"/>
              <a:t>Click to edit Master text styles</a:t>
            </a:r>
          </a:p>
        </p:txBody>
      </p:sp>
    </p:spTree>
    <p:extLst>
      <p:ext uri="{BB962C8B-B14F-4D97-AF65-F5344CB8AC3E}">
        <p14:creationId xmlns:p14="http://schemas.microsoft.com/office/powerpoint/2010/main" val="159379191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Pastel 2">
    <p:bg>
      <p:bgPr>
        <a:solidFill>
          <a:srgbClr val="F4F2E9"/>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7FD76A2-7C5C-FA7A-FFD7-4CD139790741}"/>
              </a:ext>
            </a:extLst>
          </p:cNvPr>
          <p:cNvSpPr/>
          <p:nvPr userDrawn="1"/>
        </p:nvSpPr>
        <p:spPr>
          <a:xfrm>
            <a:off x="0" y="0"/>
            <a:ext cx="12192000" cy="1420837"/>
          </a:xfrm>
          <a:prstGeom prst="rect">
            <a:avLst/>
          </a:prstGeom>
          <a:gradFill>
            <a:gsLst>
              <a:gs pos="0">
                <a:schemeClr val="accent3">
                  <a:lumMod val="20000"/>
                  <a:lumOff val="80000"/>
                </a:schemeClr>
              </a:gs>
              <a:gs pos="100000">
                <a:schemeClr val="accent1">
                  <a:lumMod val="40000"/>
                  <a:lumOff val="60000"/>
                  <a:alpha val="42000"/>
                </a:schemeClr>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ound Same-side Corner of Rectangle 4">
            <a:extLst>
              <a:ext uri="{FF2B5EF4-FFF2-40B4-BE49-F238E27FC236}">
                <a16:creationId xmlns:a16="http://schemas.microsoft.com/office/drawing/2014/main" id="{1C8D9476-7E02-5D87-1F57-DCDEC56E6F52}"/>
              </a:ext>
            </a:extLst>
          </p:cNvPr>
          <p:cNvSpPr/>
          <p:nvPr userDrawn="1"/>
        </p:nvSpPr>
        <p:spPr>
          <a:xfrm>
            <a:off x="0" y="893634"/>
            <a:ext cx="12192000" cy="5964366"/>
          </a:xfrm>
          <a:prstGeom prst="round2SameRect">
            <a:avLst>
              <a:gd name="adj1" fmla="val 6525"/>
              <a:gd name="adj2" fmla="val 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7">
            <a:extLst>
              <a:ext uri="{FF2B5EF4-FFF2-40B4-BE49-F238E27FC236}">
                <a16:creationId xmlns:a16="http://schemas.microsoft.com/office/drawing/2014/main" id="{248AD2DC-7116-322B-0802-67BC5E3B5FAB}"/>
              </a:ext>
            </a:extLst>
          </p:cNvPr>
          <p:cNvSpPr>
            <a:spLocks noGrp="1"/>
          </p:cNvSpPr>
          <p:nvPr>
            <p:ph type="body" sz="quarter" idx="10" hasCustomPrompt="1"/>
          </p:nvPr>
        </p:nvSpPr>
        <p:spPr>
          <a:xfrm>
            <a:off x="748303" y="1616193"/>
            <a:ext cx="3148447" cy="4685455"/>
          </a:xfrm>
        </p:spPr>
        <p:txBody>
          <a:bodyPr>
            <a:normAutofit/>
          </a:bodyPr>
          <a:lstStyle>
            <a:lvl1pPr marL="205200" indent="-205200">
              <a:lnSpc>
                <a:spcPct val="100000"/>
              </a:lnSpc>
              <a:buFont typeface="+mj-lt"/>
              <a:buAutoNum type="arabicPeriod"/>
              <a:defRPr sz="1400">
                <a:latin typeface="Arial" panose="020B0604020202020204" pitchFamily="34" charset="0"/>
                <a:cs typeface="Arial" panose="020B0604020202020204" pitchFamily="34" charset="0"/>
              </a:defRPr>
            </a:lvl1pPr>
          </a:lstStyle>
          <a:p>
            <a:pPr lvl="0"/>
            <a:r>
              <a:rPr lang="en-US"/>
              <a:t>Body text goes here</a:t>
            </a:r>
          </a:p>
        </p:txBody>
      </p:sp>
      <p:sp>
        <p:nvSpPr>
          <p:cNvPr id="9" name="TextBox 8">
            <a:extLst>
              <a:ext uri="{FF2B5EF4-FFF2-40B4-BE49-F238E27FC236}">
                <a16:creationId xmlns:a16="http://schemas.microsoft.com/office/drawing/2014/main" id="{7247853A-7E5B-43B8-84BC-6858B00E84E1}"/>
              </a:ext>
            </a:extLst>
          </p:cNvPr>
          <p:cNvSpPr txBox="1"/>
          <p:nvPr userDrawn="1"/>
        </p:nvSpPr>
        <p:spPr>
          <a:xfrm>
            <a:off x="565010" y="1124423"/>
            <a:ext cx="1643079" cy="246221"/>
          </a:xfrm>
          <a:prstGeom prst="rect">
            <a:avLst/>
          </a:prstGeom>
          <a:noFill/>
        </p:spPr>
        <p:txBody>
          <a:bodyPr wrap="none" lIns="0" tIns="0" rIns="0" bIns="0" rtlCol="0">
            <a:spAutoFit/>
          </a:bodyPr>
          <a:lstStyle/>
          <a:p>
            <a:r>
              <a:rPr lang="en-US" sz="1600" b="1"/>
              <a:t>For you, to know</a:t>
            </a:r>
          </a:p>
        </p:txBody>
      </p:sp>
      <p:sp>
        <p:nvSpPr>
          <p:cNvPr id="10" name="TextBox 9">
            <a:extLst>
              <a:ext uri="{FF2B5EF4-FFF2-40B4-BE49-F238E27FC236}">
                <a16:creationId xmlns:a16="http://schemas.microsoft.com/office/drawing/2014/main" id="{75EDB841-3D44-D242-3455-E2E7292EE762}"/>
              </a:ext>
            </a:extLst>
          </p:cNvPr>
          <p:cNvSpPr txBox="1"/>
          <p:nvPr userDrawn="1"/>
        </p:nvSpPr>
        <p:spPr>
          <a:xfrm>
            <a:off x="4265763" y="1112837"/>
            <a:ext cx="1460336" cy="246221"/>
          </a:xfrm>
          <a:prstGeom prst="rect">
            <a:avLst/>
          </a:prstGeom>
          <a:noFill/>
        </p:spPr>
        <p:txBody>
          <a:bodyPr wrap="none" lIns="0" tIns="0" rIns="0" bIns="0" rtlCol="0">
            <a:spAutoFit/>
          </a:bodyPr>
          <a:lstStyle/>
          <a:p>
            <a:r>
              <a:rPr lang="en-US" sz="1600" b="1"/>
              <a:t>For you, to say</a:t>
            </a:r>
          </a:p>
        </p:txBody>
      </p:sp>
      <p:sp>
        <p:nvSpPr>
          <p:cNvPr id="6" name="Rounded Rectangle 5">
            <a:extLst>
              <a:ext uri="{FF2B5EF4-FFF2-40B4-BE49-F238E27FC236}">
                <a16:creationId xmlns:a16="http://schemas.microsoft.com/office/drawing/2014/main" id="{2CAA0480-D221-6B5B-2456-7616427913BE}"/>
              </a:ext>
            </a:extLst>
          </p:cNvPr>
          <p:cNvSpPr/>
          <p:nvPr userDrawn="1"/>
        </p:nvSpPr>
        <p:spPr>
          <a:xfrm>
            <a:off x="4265763" y="1431388"/>
            <a:ext cx="3477181" cy="5053818"/>
          </a:xfrm>
          <a:prstGeom prst="roundRect">
            <a:avLst>
              <a:gd name="adj" fmla="val 5115"/>
            </a:avLst>
          </a:prstGeom>
          <a:noFill/>
          <a:ln w="31750">
            <a:solidFill>
              <a:schemeClr val="bg2">
                <a:lumMod val="90000"/>
              </a:schemeClr>
            </a:solidFill>
          </a:ln>
        </p:spPr>
        <p:style>
          <a:lnRef idx="2">
            <a:schemeClr val="accent1">
              <a:shade val="15000"/>
            </a:schemeClr>
          </a:lnRef>
          <a:fillRef idx="1">
            <a:schemeClr val="accent1"/>
          </a:fillRef>
          <a:effectRef idx="0">
            <a:schemeClr val="accent1"/>
          </a:effectRef>
          <a:fontRef idx="minor">
            <a:schemeClr val="lt1"/>
          </a:fontRef>
        </p:style>
        <p:txBody>
          <a:bodyPr wrap="none" lIns="0" tIns="0" rIns="0" bIns="0" rtlCol="0" anchor="t" anchorCtr="0"/>
          <a:lstStyle/>
          <a:p>
            <a:pPr algn="ctr"/>
            <a:endParaRPr lang="en-US"/>
          </a:p>
        </p:txBody>
      </p:sp>
      <p:sp>
        <p:nvSpPr>
          <p:cNvPr id="13" name="Rounded Rectangle 12">
            <a:extLst>
              <a:ext uri="{FF2B5EF4-FFF2-40B4-BE49-F238E27FC236}">
                <a16:creationId xmlns:a16="http://schemas.microsoft.com/office/drawing/2014/main" id="{4883539A-D405-2291-A09E-1A2DD92D1FEB}"/>
              </a:ext>
            </a:extLst>
          </p:cNvPr>
          <p:cNvSpPr/>
          <p:nvPr userDrawn="1"/>
        </p:nvSpPr>
        <p:spPr>
          <a:xfrm>
            <a:off x="565010" y="1431388"/>
            <a:ext cx="3477181" cy="5053818"/>
          </a:xfrm>
          <a:prstGeom prst="roundRect">
            <a:avLst>
              <a:gd name="adj" fmla="val 5115"/>
            </a:avLst>
          </a:prstGeom>
          <a:noFill/>
          <a:ln w="31750">
            <a:solidFill>
              <a:schemeClr val="bg2">
                <a:lumMod val="90000"/>
              </a:schemeClr>
            </a:solidFill>
          </a:ln>
        </p:spPr>
        <p:style>
          <a:lnRef idx="2">
            <a:schemeClr val="accent1">
              <a:shade val="15000"/>
            </a:schemeClr>
          </a:lnRef>
          <a:fillRef idx="1">
            <a:schemeClr val="accent1"/>
          </a:fillRef>
          <a:effectRef idx="0">
            <a:schemeClr val="accent1"/>
          </a:effectRef>
          <a:fontRef idx="minor">
            <a:schemeClr val="lt1"/>
          </a:fontRef>
        </p:style>
        <p:txBody>
          <a:bodyPr wrap="none" lIns="0" tIns="0" rIns="0" bIns="0" rtlCol="0" anchor="t" anchorCtr="0"/>
          <a:lstStyle/>
          <a:p>
            <a:pPr algn="ctr"/>
            <a:endParaRPr lang="en-US"/>
          </a:p>
        </p:txBody>
      </p:sp>
      <p:sp>
        <p:nvSpPr>
          <p:cNvPr id="15" name="Rounded Rectangle 14">
            <a:extLst>
              <a:ext uri="{FF2B5EF4-FFF2-40B4-BE49-F238E27FC236}">
                <a16:creationId xmlns:a16="http://schemas.microsoft.com/office/drawing/2014/main" id="{40AB16C8-DDE2-9670-FD5D-78657450FC65}"/>
              </a:ext>
            </a:extLst>
          </p:cNvPr>
          <p:cNvSpPr/>
          <p:nvPr userDrawn="1"/>
        </p:nvSpPr>
        <p:spPr>
          <a:xfrm>
            <a:off x="7966515" y="1431388"/>
            <a:ext cx="3647356" cy="3942470"/>
          </a:xfrm>
          <a:prstGeom prst="roundRect">
            <a:avLst>
              <a:gd name="adj" fmla="val 5115"/>
            </a:avLst>
          </a:prstGeom>
          <a:gradFill>
            <a:gsLst>
              <a:gs pos="0">
                <a:schemeClr val="accent3">
                  <a:lumMod val="20000"/>
                  <a:lumOff val="80000"/>
                </a:schemeClr>
              </a:gs>
              <a:gs pos="100000">
                <a:schemeClr val="accent1">
                  <a:lumMod val="40000"/>
                  <a:lumOff val="60000"/>
                  <a:alpha val="42000"/>
                </a:schemeClr>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16" name="TextBox 15">
            <a:extLst>
              <a:ext uri="{FF2B5EF4-FFF2-40B4-BE49-F238E27FC236}">
                <a16:creationId xmlns:a16="http://schemas.microsoft.com/office/drawing/2014/main" id="{66D29054-F248-F26B-6EF2-257C2A0B5ED5}"/>
              </a:ext>
            </a:extLst>
          </p:cNvPr>
          <p:cNvSpPr txBox="1"/>
          <p:nvPr userDrawn="1"/>
        </p:nvSpPr>
        <p:spPr>
          <a:xfrm>
            <a:off x="7966515" y="1112837"/>
            <a:ext cx="1368965" cy="246221"/>
          </a:xfrm>
          <a:prstGeom prst="rect">
            <a:avLst/>
          </a:prstGeom>
          <a:noFill/>
        </p:spPr>
        <p:txBody>
          <a:bodyPr wrap="none" lIns="0" tIns="0" rIns="0" bIns="0" rtlCol="0">
            <a:spAutoFit/>
          </a:bodyPr>
          <a:lstStyle/>
          <a:p>
            <a:r>
              <a:rPr lang="en-US" sz="1600" b="1"/>
              <a:t>For you, to do</a:t>
            </a:r>
          </a:p>
        </p:txBody>
      </p:sp>
      <p:sp>
        <p:nvSpPr>
          <p:cNvPr id="19" name="Text Placeholder 7">
            <a:extLst>
              <a:ext uri="{FF2B5EF4-FFF2-40B4-BE49-F238E27FC236}">
                <a16:creationId xmlns:a16="http://schemas.microsoft.com/office/drawing/2014/main" id="{DE971DDF-38B3-CC01-A44F-0C742E76B19C}"/>
              </a:ext>
            </a:extLst>
          </p:cNvPr>
          <p:cNvSpPr>
            <a:spLocks noGrp="1"/>
          </p:cNvSpPr>
          <p:nvPr>
            <p:ph type="body" sz="quarter" idx="11" hasCustomPrompt="1"/>
          </p:nvPr>
        </p:nvSpPr>
        <p:spPr>
          <a:xfrm>
            <a:off x="4430129" y="1616193"/>
            <a:ext cx="3148447" cy="4685455"/>
          </a:xfrm>
        </p:spPr>
        <p:txBody>
          <a:bodyPr>
            <a:normAutofit/>
          </a:bodyPr>
          <a:lstStyle>
            <a:lvl1pPr marL="205200" indent="-205200">
              <a:lnSpc>
                <a:spcPct val="100000"/>
              </a:lnSpc>
              <a:buFont typeface="Arial" panose="020B0604020202020204" pitchFamily="34" charset="0"/>
              <a:buChar char="•"/>
              <a:defRPr sz="1400">
                <a:latin typeface="Arial" panose="020B0604020202020204" pitchFamily="34" charset="0"/>
                <a:cs typeface="Arial" panose="020B0604020202020204" pitchFamily="34" charset="0"/>
              </a:defRPr>
            </a:lvl1pPr>
          </a:lstStyle>
          <a:p>
            <a:pPr lvl="0"/>
            <a:r>
              <a:rPr lang="en-US"/>
              <a:t>Body text goes here</a:t>
            </a:r>
          </a:p>
        </p:txBody>
      </p:sp>
      <p:sp>
        <p:nvSpPr>
          <p:cNvPr id="20" name="Text Placeholder 7">
            <a:extLst>
              <a:ext uri="{FF2B5EF4-FFF2-40B4-BE49-F238E27FC236}">
                <a16:creationId xmlns:a16="http://schemas.microsoft.com/office/drawing/2014/main" id="{3B69B485-47C8-A3EF-7624-DCB11BCE6FB6}"/>
              </a:ext>
            </a:extLst>
          </p:cNvPr>
          <p:cNvSpPr>
            <a:spLocks noGrp="1"/>
          </p:cNvSpPr>
          <p:nvPr>
            <p:ph type="body" sz="quarter" idx="12" hasCustomPrompt="1"/>
          </p:nvPr>
        </p:nvSpPr>
        <p:spPr>
          <a:xfrm>
            <a:off x="8130881" y="1616193"/>
            <a:ext cx="3312816" cy="3602921"/>
          </a:xfrm>
        </p:spPr>
        <p:txBody>
          <a:bodyPr>
            <a:normAutofit/>
          </a:bodyPr>
          <a:lstStyle>
            <a:lvl1pPr marL="205200" indent="-205200">
              <a:lnSpc>
                <a:spcPct val="100000"/>
              </a:lnSpc>
              <a:buFont typeface="Arial" panose="020B0604020202020204" pitchFamily="34" charset="0"/>
              <a:buChar char="•"/>
              <a:defRPr sz="1400" b="1">
                <a:solidFill>
                  <a:schemeClr val="tx1"/>
                </a:solidFill>
                <a:latin typeface="Arial" panose="020B0604020202020204" pitchFamily="34" charset="0"/>
                <a:cs typeface="Arial" panose="020B0604020202020204" pitchFamily="34" charset="0"/>
              </a:defRPr>
            </a:lvl1pPr>
          </a:lstStyle>
          <a:p>
            <a:pPr lvl="0"/>
            <a:r>
              <a:rPr lang="en-US"/>
              <a:t>Body text goes here</a:t>
            </a:r>
          </a:p>
        </p:txBody>
      </p:sp>
      <p:sp>
        <p:nvSpPr>
          <p:cNvPr id="21" name="Rounded Rectangle 20">
            <a:extLst>
              <a:ext uri="{FF2B5EF4-FFF2-40B4-BE49-F238E27FC236}">
                <a16:creationId xmlns:a16="http://schemas.microsoft.com/office/drawing/2014/main" id="{350C51FF-0626-18B1-786D-3C0EC61BEA10}"/>
              </a:ext>
            </a:extLst>
          </p:cNvPr>
          <p:cNvSpPr/>
          <p:nvPr userDrawn="1"/>
        </p:nvSpPr>
        <p:spPr>
          <a:xfrm>
            <a:off x="7979634" y="5511568"/>
            <a:ext cx="3647356" cy="973638"/>
          </a:xfrm>
          <a:prstGeom prst="roundRect">
            <a:avLst>
              <a:gd name="adj" fmla="val 14225"/>
            </a:avLst>
          </a:prstGeom>
          <a:noFill/>
          <a:ln w="31750">
            <a:solidFill>
              <a:schemeClr val="bg2">
                <a:lumMod val="90000"/>
              </a:schemeClr>
            </a:solidFill>
          </a:ln>
        </p:spPr>
        <p:style>
          <a:lnRef idx="2">
            <a:schemeClr val="accent1">
              <a:shade val="15000"/>
            </a:schemeClr>
          </a:lnRef>
          <a:fillRef idx="1">
            <a:schemeClr val="accent1"/>
          </a:fillRef>
          <a:effectRef idx="0">
            <a:schemeClr val="accent1"/>
          </a:effectRef>
          <a:fontRef idx="minor">
            <a:schemeClr val="lt1"/>
          </a:fontRef>
        </p:style>
        <p:txBody>
          <a:bodyPr wrap="none" lIns="0" tIns="0" rIns="0" bIns="0" rtlCol="0" anchor="t" anchorCtr="0"/>
          <a:lstStyle/>
          <a:p>
            <a:pPr algn="ctr"/>
            <a:endParaRPr lang="en-US"/>
          </a:p>
        </p:txBody>
      </p:sp>
      <p:sp>
        <p:nvSpPr>
          <p:cNvPr id="23" name="TextBox 22">
            <a:extLst>
              <a:ext uri="{FF2B5EF4-FFF2-40B4-BE49-F238E27FC236}">
                <a16:creationId xmlns:a16="http://schemas.microsoft.com/office/drawing/2014/main" id="{60D9E370-30BF-D093-9A6F-B681808C1D28}"/>
              </a:ext>
            </a:extLst>
          </p:cNvPr>
          <p:cNvSpPr txBox="1"/>
          <p:nvPr userDrawn="1"/>
        </p:nvSpPr>
        <p:spPr>
          <a:xfrm>
            <a:off x="8088677" y="5606365"/>
            <a:ext cx="864019" cy="215444"/>
          </a:xfrm>
          <a:prstGeom prst="rect">
            <a:avLst/>
          </a:prstGeom>
          <a:noFill/>
        </p:spPr>
        <p:txBody>
          <a:bodyPr wrap="none" lIns="0" tIns="0" rIns="0" bIns="0" rtlCol="0">
            <a:spAutoFit/>
          </a:bodyPr>
          <a:lstStyle/>
          <a:p>
            <a:r>
              <a:rPr lang="en-US" sz="1400" b="1"/>
              <a:t>More info:</a:t>
            </a:r>
          </a:p>
        </p:txBody>
      </p:sp>
      <p:sp>
        <p:nvSpPr>
          <p:cNvPr id="24" name="TextBox 23">
            <a:extLst>
              <a:ext uri="{FF2B5EF4-FFF2-40B4-BE49-F238E27FC236}">
                <a16:creationId xmlns:a16="http://schemas.microsoft.com/office/drawing/2014/main" id="{B349F0A3-7FC1-5D4C-FDC2-BA4F6E157EF3}"/>
              </a:ext>
            </a:extLst>
          </p:cNvPr>
          <p:cNvSpPr txBox="1"/>
          <p:nvPr userDrawn="1"/>
        </p:nvSpPr>
        <p:spPr>
          <a:xfrm>
            <a:off x="8088677" y="6021933"/>
            <a:ext cx="724557" cy="215444"/>
          </a:xfrm>
          <a:prstGeom prst="rect">
            <a:avLst/>
          </a:prstGeom>
          <a:noFill/>
        </p:spPr>
        <p:txBody>
          <a:bodyPr wrap="none" lIns="0" tIns="0" rIns="0" bIns="0" rtlCol="0">
            <a:spAutoFit/>
          </a:bodyPr>
          <a:lstStyle/>
          <a:p>
            <a:r>
              <a:rPr lang="en-US" sz="1400" b="1"/>
              <a:t>Contact:</a:t>
            </a:r>
          </a:p>
        </p:txBody>
      </p:sp>
      <p:sp>
        <p:nvSpPr>
          <p:cNvPr id="25" name="Text Placeholder 7">
            <a:extLst>
              <a:ext uri="{FF2B5EF4-FFF2-40B4-BE49-F238E27FC236}">
                <a16:creationId xmlns:a16="http://schemas.microsoft.com/office/drawing/2014/main" id="{5E120999-C2B9-41B0-92A9-356991A42C86}"/>
              </a:ext>
            </a:extLst>
          </p:cNvPr>
          <p:cNvSpPr>
            <a:spLocks noGrp="1"/>
          </p:cNvSpPr>
          <p:nvPr>
            <p:ph type="body" sz="quarter" idx="13" hasCustomPrompt="1"/>
          </p:nvPr>
        </p:nvSpPr>
        <p:spPr>
          <a:xfrm>
            <a:off x="9061739" y="5617808"/>
            <a:ext cx="2400883" cy="340533"/>
          </a:xfrm>
        </p:spPr>
        <p:txBody>
          <a:bodyPr vert="horz" lIns="0" tIns="0" rIns="0" bIns="0" rtlCol="0">
            <a:normAutofit/>
          </a:bodyPr>
          <a:lstStyle>
            <a:lvl1pPr marL="205200" indent="0">
              <a:lnSpc>
                <a:spcPct val="100000"/>
              </a:lnSpc>
              <a:buFont typeface="Arial" panose="020B0604020202020204" pitchFamily="34" charset="0"/>
              <a:buNone/>
              <a:defRPr lang="en-US" sz="1400" dirty="0">
                <a:latin typeface="Arial" panose="020B0604020202020204" pitchFamily="34" charset="0"/>
                <a:cs typeface="Arial" panose="020B0604020202020204" pitchFamily="34" charset="0"/>
              </a:defRPr>
            </a:lvl1pPr>
          </a:lstStyle>
          <a:p>
            <a:pPr marL="0" lvl="0" indent="0">
              <a:spcBef>
                <a:spcPts val="0"/>
              </a:spcBef>
              <a:buNone/>
            </a:pPr>
            <a:r>
              <a:rPr lang="en-US"/>
              <a:t>Body text goes here</a:t>
            </a:r>
          </a:p>
        </p:txBody>
      </p:sp>
      <p:sp>
        <p:nvSpPr>
          <p:cNvPr id="26" name="Text Placeholder 7">
            <a:extLst>
              <a:ext uri="{FF2B5EF4-FFF2-40B4-BE49-F238E27FC236}">
                <a16:creationId xmlns:a16="http://schemas.microsoft.com/office/drawing/2014/main" id="{EA00B85C-395A-073A-5008-E8B1A107A2E0}"/>
              </a:ext>
            </a:extLst>
          </p:cNvPr>
          <p:cNvSpPr>
            <a:spLocks noGrp="1"/>
          </p:cNvSpPr>
          <p:nvPr>
            <p:ph type="body" sz="quarter" idx="14" hasCustomPrompt="1"/>
          </p:nvPr>
        </p:nvSpPr>
        <p:spPr>
          <a:xfrm>
            <a:off x="9061739" y="6068786"/>
            <a:ext cx="2400883" cy="340533"/>
          </a:xfrm>
        </p:spPr>
        <p:txBody>
          <a:bodyPr vert="horz" lIns="0" tIns="0" rIns="0" bIns="0" rtlCol="0">
            <a:normAutofit/>
          </a:bodyPr>
          <a:lstStyle>
            <a:lvl1pPr marL="205200" indent="0">
              <a:lnSpc>
                <a:spcPct val="100000"/>
              </a:lnSpc>
              <a:buFont typeface="Arial" panose="020B0604020202020204" pitchFamily="34" charset="0"/>
              <a:buNone/>
              <a:defRPr lang="en-US" sz="1400" dirty="0">
                <a:latin typeface="Arial" panose="020B0604020202020204" pitchFamily="34" charset="0"/>
                <a:cs typeface="Arial" panose="020B0604020202020204" pitchFamily="34" charset="0"/>
              </a:defRPr>
            </a:lvl1pPr>
          </a:lstStyle>
          <a:p>
            <a:pPr marL="0" lvl="0" indent="0">
              <a:spcBef>
                <a:spcPts val="0"/>
              </a:spcBef>
              <a:buNone/>
            </a:pPr>
            <a:r>
              <a:rPr lang="en-US"/>
              <a:t>Body text goes here</a:t>
            </a:r>
          </a:p>
        </p:txBody>
      </p:sp>
      <p:sp>
        <p:nvSpPr>
          <p:cNvPr id="2" name="Text Placeholder 6">
            <a:extLst>
              <a:ext uri="{FF2B5EF4-FFF2-40B4-BE49-F238E27FC236}">
                <a16:creationId xmlns:a16="http://schemas.microsoft.com/office/drawing/2014/main" id="{55DFF5E3-39A7-AED7-0E8D-80693E4ED6D2}"/>
              </a:ext>
            </a:extLst>
          </p:cNvPr>
          <p:cNvSpPr>
            <a:spLocks noGrp="1"/>
          </p:cNvSpPr>
          <p:nvPr>
            <p:ph type="body" sz="quarter" idx="15"/>
          </p:nvPr>
        </p:nvSpPr>
        <p:spPr>
          <a:xfrm>
            <a:off x="578128" y="249316"/>
            <a:ext cx="10884493" cy="663397"/>
          </a:xfrm>
        </p:spPr>
        <p:txBody>
          <a:bodyPr/>
          <a:lstStyle>
            <a:lvl1pPr>
              <a:buNone/>
              <a:defRPr lang="en-GB" sz="4000" b="1" i="0" kern="1200" dirty="0" smtClean="0">
                <a:solidFill>
                  <a:schemeClr val="tx1"/>
                </a:solidFill>
                <a:latin typeface="+mj-lt"/>
                <a:ea typeface="+mj-ea"/>
                <a:cs typeface="Calibri" panose="020F0502020204030204" pitchFamily="34" charset="0"/>
              </a:defRPr>
            </a:lvl1pPr>
          </a:lstStyle>
          <a:p>
            <a:pPr lvl="0"/>
            <a:r>
              <a:rPr lang="en-GB"/>
              <a:t>Click to edit Master text styles</a:t>
            </a:r>
          </a:p>
        </p:txBody>
      </p:sp>
    </p:spTree>
    <p:extLst>
      <p:ext uri="{BB962C8B-B14F-4D97-AF65-F5344CB8AC3E}">
        <p14:creationId xmlns:p14="http://schemas.microsoft.com/office/powerpoint/2010/main" val="37015549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Pastel 3">
    <p:bg>
      <p:bgPr>
        <a:solidFill>
          <a:srgbClr val="F4F2E9"/>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7FD76A2-7C5C-FA7A-FFD7-4CD139790741}"/>
              </a:ext>
            </a:extLst>
          </p:cNvPr>
          <p:cNvSpPr/>
          <p:nvPr userDrawn="1"/>
        </p:nvSpPr>
        <p:spPr>
          <a:xfrm>
            <a:off x="0" y="0"/>
            <a:ext cx="12192000" cy="1420837"/>
          </a:xfrm>
          <a:prstGeom prst="rect">
            <a:avLst/>
          </a:prstGeom>
          <a:gradFill>
            <a:gsLst>
              <a:gs pos="0">
                <a:schemeClr val="accent6">
                  <a:lumMod val="20000"/>
                  <a:lumOff val="80000"/>
                </a:schemeClr>
              </a:gs>
              <a:gs pos="100000">
                <a:schemeClr val="accent5">
                  <a:lumMod val="40000"/>
                  <a:lumOff val="60000"/>
                </a:schemeClr>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ound Same-side Corner of Rectangle 4">
            <a:extLst>
              <a:ext uri="{FF2B5EF4-FFF2-40B4-BE49-F238E27FC236}">
                <a16:creationId xmlns:a16="http://schemas.microsoft.com/office/drawing/2014/main" id="{1C8D9476-7E02-5D87-1F57-DCDEC56E6F52}"/>
              </a:ext>
            </a:extLst>
          </p:cNvPr>
          <p:cNvSpPr/>
          <p:nvPr userDrawn="1"/>
        </p:nvSpPr>
        <p:spPr>
          <a:xfrm>
            <a:off x="0" y="893634"/>
            <a:ext cx="12192000" cy="5964366"/>
          </a:xfrm>
          <a:prstGeom prst="round2SameRect">
            <a:avLst>
              <a:gd name="adj1" fmla="val 6525"/>
              <a:gd name="adj2" fmla="val 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7">
            <a:extLst>
              <a:ext uri="{FF2B5EF4-FFF2-40B4-BE49-F238E27FC236}">
                <a16:creationId xmlns:a16="http://schemas.microsoft.com/office/drawing/2014/main" id="{248AD2DC-7116-322B-0802-67BC5E3B5FAB}"/>
              </a:ext>
            </a:extLst>
          </p:cNvPr>
          <p:cNvSpPr>
            <a:spLocks noGrp="1"/>
          </p:cNvSpPr>
          <p:nvPr>
            <p:ph type="body" sz="quarter" idx="10" hasCustomPrompt="1"/>
          </p:nvPr>
        </p:nvSpPr>
        <p:spPr>
          <a:xfrm>
            <a:off x="748303" y="1616193"/>
            <a:ext cx="3148447" cy="4685455"/>
          </a:xfrm>
        </p:spPr>
        <p:txBody>
          <a:bodyPr>
            <a:normAutofit/>
          </a:bodyPr>
          <a:lstStyle>
            <a:lvl1pPr marL="205200" indent="-205200">
              <a:lnSpc>
                <a:spcPct val="100000"/>
              </a:lnSpc>
              <a:buFont typeface="+mj-lt"/>
              <a:buAutoNum type="arabicPeriod"/>
              <a:defRPr sz="1400">
                <a:latin typeface="Arial" panose="020B0604020202020204" pitchFamily="34" charset="0"/>
                <a:cs typeface="Arial" panose="020B0604020202020204" pitchFamily="34" charset="0"/>
              </a:defRPr>
            </a:lvl1pPr>
          </a:lstStyle>
          <a:p>
            <a:pPr lvl="0"/>
            <a:r>
              <a:rPr lang="en-US"/>
              <a:t>Body text goes here</a:t>
            </a:r>
          </a:p>
        </p:txBody>
      </p:sp>
      <p:sp>
        <p:nvSpPr>
          <p:cNvPr id="9" name="TextBox 8">
            <a:extLst>
              <a:ext uri="{FF2B5EF4-FFF2-40B4-BE49-F238E27FC236}">
                <a16:creationId xmlns:a16="http://schemas.microsoft.com/office/drawing/2014/main" id="{7247853A-7E5B-43B8-84BC-6858B00E84E1}"/>
              </a:ext>
            </a:extLst>
          </p:cNvPr>
          <p:cNvSpPr txBox="1"/>
          <p:nvPr userDrawn="1"/>
        </p:nvSpPr>
        <p:spPr>
          <a:xfrm>
            <a:off x="565010" y="1124423"/>
            <a:ext cx="1643079" cy="246221"/>
          </a:xfrm>
          <a:prstGeom prst="rect">
            <a:avLst/>
          </a:prstGeom>
          <a:noFill/>
        </p:spPr>
        <p:txBody>
          <a:bodyPr wrap="none" lIns="0" tIns="0" rIns="0" bIns="0" rtlCol="0">
            <a:spAutoFit/>
          </a:bodyPr>
          <a:lstStyle/>
          <a:p>
            <a:r>
              <a:rPr lang="en-US" sz="1600" b="1"/>
              <a:t>For you, to know</a:t>
            </a:r>
          </a:p>
        </p:txBody>
      </p:sp>
      <p:sp>
        <p:nvSpPr>
          <p:cNvPr id="10" name="TextBox 9">
            <a:extLst>
              <a:ext uri="{FF2B5EF4-FFF2-40B4-BE49-F238E27FC236}">
                <a16:creationId xmlns:a16="http://schemas.microsoft.com/office/drawing/2014/main" id="{75EDB841-3D44-D242-3455-E2E7292EE762}"/>
              </a:ext>
            </a:extLst>
          </p:cNvPr>
          <p:cNvSpPr txBox="1"/>
          <p:nvPr userDrawn="1"/>
        </p:nvSpPr>
        <p:spPr>
          <a:xfrm>
            <a:off x="4265763" y="1112837"/>
            <a:ext cx="1460336" cy="246221"/>
          </a:xfrm>
          <a:prstGeom prst="rect">
            <a:avLst/>
          </a:prstGeom>
          <a:noFill/>
        </p:spPr>
        <p:txBody>
          <a:bodyPr wrap="none" lIns="0" tIns="0" rIns="0" bIns="0" rtlCol="0">
            <a:spAutoFit/>
          </a:bodyPr>
          <a:lstStyle/>
          <a:p>
            <a:r>
              <a:rPr lang="en-US" sz="1600" b="1"/>
              <a:t>For you, to say</a:t>
            </a:r>
          </a:p>
        </p:txBody>
      </p:sp>
      <p:sp>
        <p:nvSpPr>
          <p:cNvPr id="6" name="Rounded Rectangle 5">
            <a:extLst>
              <a:ext uri="{FF2B5EF4-FFF2-40B4-BE49-F238E27FC236}">
                <a16:creationId xmlns:a16="http://schemas.microsoft.com/office/drawing/2014/main" id="{2CAA0480-D221-6B5B-2456-7616427913BE}"/>
              </a:ext>
            </a:extLst>
          </p:cNvPr>
          <p:cNvSpPr/>
          <p:nvPr userDrawn="1"/>
        </p:nvSpPr>
        <p:spPr>
          <a:xfrm>
            <a:off x="4265763" y="1431388"/>
            <a:ext cx="3477181" cy="5053818"/>
          </a:xfrm>
          <a:prstGeom prst="roundRect">
            <a:avLst>
              <a:gd name="adj" fmla="val 5115"/>
            </a:avLst>
          </a:prstGeom>
          <a:noFill/>
          <a:ln w="31750">
            <a:solidFill>
              <a:schemeClr val="bg2">
                <a:lumMod val="90000"/>
              </a:schemeClr>
            </a:solidFill>
          </a:ln>
        </p:spPr>
        <p:style>
          <a:lnRef idx="2">
            <a:schemeClr val="accent1">
              <a:shade val="15000"/>
            </a:schemeClr>
          </a:lnRef>
          <a:fillRef idx="1">
            <a:schemeClr val="accent1"/>
          </a:fillRef>
          <a:effectRef idx="0">
            <a:schemeClr val="accent1"/>
          </a:effectRef>
          <a:fontRef idx="minor">
            <a:schemeClr val="lt1"/>
          </a:fontRef>
        </p:style>
        <p:txBody>
          <a:bodyPr wrap="none" lIns="0" tIns="0" rIns="0" bIns="0" rtlCol="0" anchor="t" anchorCtr="0"/>
          <a:lstStyle/>
          <a:p>
            <a:pPr algn="ctr"/>
            <a:endParaRPr lang="en-US"/>
          </a:p>
        </p:txBody>
      </p:sp>
      <p:sp>
        <p:nvSpPr>
          <p:cNvPr id="13" name="Rounded Rectangle 12">
            <a:extLst>
              <a:ext uri="{FF2B5EF4-FFF2-40B4-BE49-F238E27FC236}">
                <a16:creationId xmlns:a16="http://schemas.microsoft.com/office/drawing/2014/main" id="{4883539A-D405-2291-A09E-1A2DD92D1FEB}"/>
              </a:ext>
            </a:extLst>
          </p:cNvPr>
          <p:cNvSpPr/>
          <p:nvPr userDrawn="1"/>
        </p:nvSpPr>
        <p:spPr>
          <a:xfrm>
            <a:off x="565010" y="1431388"/>
            <a:ext cx="3477181" cy="5053818"/>
          </a:xfrm>
          <a:prstGeom prst="roundRect">
            <a:avLst>
              <a:gd name="adj" fmla="val 5115"/>
            </a:avLst>
          </a:prstGeom>
          <a:noFill/>
          <a:ln w="31750">
            <a:solidFill>
              <a:schemeClr val="bg2">
                <a:lumMod val="90000"/>
              </a:schemeClr>
            </a:solidFill>
          </a:ln>
        </p:spPr>
        <p:style>
          <a:lnRef idx="2">
            <a:schemeClr val="accent1">
              <a:shade val="15000"/>
            </a:schemeClr>
          </a:lnRef>
          <a:fillRef idx="1">
            <a:schemeClr val="accent1"/>
          </a:fillRef>
          <a:effectRef idx="0">
            <a:schemeClr val="accent1"/>
          </a:effectRef>
          <a:fontRef idx="minor">
            <a:schemeClr val="lt1"/>
          </a:fontRef>
        </p:style>
        <p:txBody>
          <a:bodyPr wrap="none" lIns="0" tIns="0" rIns="0" bIns="0" rtlCol="0" anchor="t" anchorCtr="0"/>
          <a:lstStyle/>
          <a:p>
            <a:pPr algn="ctr"/>
            <a:endParaRPr lang="en-US"/>
          </a:p>
        </p:txBody>
      </p:sp>
      <p:sp>
        <p:nvSpPr>
          <p:cNvPr id="15" name="Rounded Rectangle 14">
            <a:extLst>
              <a:ext uri="{FF2B5EF4-FFF2-40B4-BE49-F238E27FC236}">
                <a16:creationId xmlns:a16="http://schemas.microsoft.com/office/drawing/2014/main" id="{40AB16C8-DDE2-9670-FD5D-78657450FC65}"/>
              </a:ext>
            </a:extLst>
          </p:cNvPr>
          <p:cNvSpPr/>
          <p:nvPr userDrawn="1"/>
        </p:nvSpPr>
        <p:spPr>
          <a:xfrm>
            <a:off x="7966515" y="1431388"/>
            <a:ext cx="3647356" cy="3942470"/>
          </a:xfrm>
          <a:prstGeom prst="roundRect">
            <a:avLst>
              <a:gd name="adj" fmla="val 5115"/>
            </a:avLst>
          </a:prstGeom>
          <a:gradFill>
            <a:gsLst>
              <a:gs pos="0">
                <a:schemeClr val="accent6">
                  <a:lumMod val="20000"/>
                  <a:lumOff val="80000"/>
                </a:schemeClr>
              </a:gs>
              <a:gs pos="100000">
                <a:schemeClr val="accent5">
                  <a:lumMod val="40000"/>
                  <a:lumOff val="60000"/>
                </a:schemeClr>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16" name="TextBox 15">
            <a:extLst>
              <a:ext uri="{FF2B5EF4-FFF2-40B4-BE49-F238E27FC236}">
                <a16:creationId xmlns:a16="http://schemas.microsoft.com/office/drawing/2014/main" id="{66D29054-F248-F26B-6EF2-257C2A0B5ED5}"/>
              </a:ext>
            </a:extLst>
          </p:cNvPr>
          <p:cNvSpPr txBox="1"/>
          <p:nvPr userDrawn="1"/>
        </p:nvSpPr>
        <p:spPr>
          <a:xfrm>
            <a:off x="7966515" y="1112837"/>
            <a:ext cx="1368965" cy="246221"/>
          </a:xfrm>
          <a:prstGeom prst="rect">
            <a:avLst/>
          </a:prstGeom>
          <a:noFill/>
        </p:spPr>
        <p:txBody>
          <a:bodyPr wrap="none" lIns="0" tIns="0" rIns="0" bIns="0" rtlCol="0">
            <a:spAutoFit/>
          </a:bodyPr>
          <a:lstStyle/>
          <a:p>
            <a:r>
              <a:rPr lang="en-US" sz="1600" b="1"/>
              <a:t>For you, to do</a:t>
            </a:r>
          </a:p>
        </p:txBody>
      </p:sp>
      <p:sp>
        <p:nvSpPr>
          <p:cNvPr id="19" name="Text Placeholder 7">
            <a:extLst>
              <a:ext uri="{FF2B5EF4-FFF2-40B4-BE49-F238E27FC236}">
                <a16:creationId xmlns:a16="http://schemas.microsoft.com/office/drawing/2014/main" id="{DE971DDF-38B3-CC01-A44F-0C742E76B19C}"/>
              </a:ext>
            </a:extLst>
          </p:cNvPr>
          <p:cNvSpPr>
            <a:spLocks noGrp="1"/>
          </p:cNvSpPr>
          <p:nvPr>
            <p:ph type="body" sz="quarter" idx="11" hasCustomPrompt="1"/>
          </p:nvPr>
        </p:nvSpPr>
        <p:spPr>
          <a:xfrm>
            <a:off x="4430129" y="1616193"/>
            <a:ext cx="3148447" cy="4685455"/>
          </a:xfrm>
        </p:spPr>
        <p:txBody>
          <a:bodyPr>
            <a:normAutofit/>
          </a:bodyPr>
          <a:lstStyle>
            <a:lvl1pPr marL="205200" indent="-205200">
              <a:lnSpc>
                <a:spcPct val="100000"/>
              </a:lnSpc>
              <a:buFont typeface="Arial" panose="020B0604020202020204" pitchFamily="34" charset="0"/>
              <a:buChar char="•"/>
              <a:defRPr sz="1400">
                <a:latin typeface="Arial" panose="020B0604020202020204" pitchFamily="34" charset="0"/>
                <a:cs typeface="Arial" panose="020B0604020202020204" pitchFamily="34" charset="0"/>
              </a:defRPr>
            </a:lvl1pPr>
          </a:lstStyle>
          <a:p>
            <a:pPr lvl="0"/>
            <a:r>
              <a:rPr lang="en-US"/>
              <a:t>Body text goes here</a:t>
            </a:r>
          </a:p>
        </p:txBody>
      </p:sp>
      <p:sp>
        <p:nvSpPr>
          <p:cNvPr id="20" name="Text Placeholder 7">
            <a:extLst>
              <a:ext uri="{FF2B5EF4-FFF2-40B4-BE49-F238E27FC236}">
                <a16:creationId xmlns:a16="http://schemas.microsoft.com/office/drawing/2014/main" id="{3B69B485-47C8-A3EF-7624-DCB11BCE6FB6}"/>
              </a:ext>
            </a:extLst>
          </p:cNvPr>
          <p:cNvSpPr>
            <a:spLocks noGrp="1"/>
          </p:cNvSpPr>
          <p:nvPr>
            <p:ph type="body" sz="quarter" idx="12" hasCustomPrompt="1"/>
          </p:nvPr>
        </p:nvSpPr>
        <p:spPr>
          <a:xfrm>
            <a:off x="8130881" y="1616193"/>
            <a:ext cx="3312816" cy="3602921"/>
          </a:xfrm>
        </p:spPr>
        <p:txBody>
          <a:bodyPr>
            <a:normAutofit/>
          </a:bodyPr>
          <a:lstStyle>
            <a:lvl1pPr marL="205200" indent="-205200">
              <a:lnSpc>
                <a:spcPct val="100000"/>
              </a:lnSpc>
              <a:buFont typeface="Arial" panose="020B0604020202020204" pitchFamily="34" charset="0"/>
              <a:buChar char="•"/>
              <a:defRPr sz="1400" b="1">
                <a:solidFill>
                  <a:schemeClr val="tx1"/>
                </a:solidFill>
                <a:latin typeface="Arial" panose="020B0604020202020204" pitchFamily="34" charset="0"/>
                <a:cs typeface="Arial" panose="020B0604020202020204" pitchFamily="34" charset="0"/>
              </a:defRPr>
            </a:lvl1pPr>
          </a:lstStyle>
          <a:p>
            <a:pPr lvl="0"/>
            <a:r>
              <a:rPr lang="en-US"/>
              <a:t>Body text goes here</a:t>
            </a:r>
          </a:p>
        </p:txBody>
      </p:sp>
      <p:sp>
        <p:nvSpPr>
          <p:cNvPr id="21" name="Rounded Rectangle 20">
            <a:extLst>
              <a:ext uri="{FF2B5EF4-FFF2-40B4-BE49-F238E27FC236}">
                <a16:creationId xmlns:a16="http://schemas.microsoft.com/office/drawing/2014/main" id="{350C51FF-0626-18B1-786D-3C0EC61BEA10}"/>
              </a:ext>
            </a:extLst>
          </p:cNvPr>
          <p:cNvSpPr/>
          <p:nvPr userDrawn="1"/>
        </p:nvSpPr>
        <p:spPr>
          <a:xfrm>
            <a:off x="7979634" y="5511568"/>
            <a:ext cx="3647356" cy="973638"/>
          </a:xfrm>
          <a:prstGeom prst="roundRect">
            <a:avLst>
              <a:gd name="adj" fmla="val 14225"/>
            </a:avLst>
          </a:prstGeom>
          <a:noFill/>
          <a:ln w="31750">
            <a:solidFill>
              <a:schemeClr val="bg2">
                <a:lumMod val="90000"/>
              </a:schemeClr>
            </a:solidFill>
          </a:ln>
        </p:spPr>
        <p:style>
          <a:lnRef idx="2">
            <a:schemeClr val="accent1">
              <a:shade val="15000"/>
            </a:schemeClr>
          </a:lnRef>
          <a:fillRef idx="1">
            <a:schemeClr val="accent1"/>
          </a:fillRef>
          <a:effectRef idx="0">
            <a:schemeClr val="accent1"/>
          </a:effectRef>
          <a:fontRef idx="minor">
            <a:schemeClr val="lt1"/>
          </a:fontRef>
        </p:style>
        <p:txBody>
          <a:bodyPr wrap="none" lIns="0" tIns="0" rIns="0" bIns="0" rtlCol="0" anchor="t" anchorCtr="0"/>
          <a:lstStyle/>
          <a:p>
            <a:pPr algn="ctr"/>
            <a:endParaRPr lang="en-US"/>
          </a:p>
        </p:txBody>
      </p:sp>
      <p:sp>
        <p:nvSpPr>
          <p:cNvPr id="23" name="TextBox 22">
            <a:extLst>
              <a:ext uri="{FF2B5EF4-FFF2-40B4-BE49-F238E27FC236}">
                <a16:creationId xmlns:a16="http://schemas.microsoft.com/office/drawing/2014/main" id="{60D9E370-30BF-D093-9A6F-B681808C1D28}"/>
              </a:ext>
            </a:extLst>
          </p:cNvPr>
          <p:cNvSpPr txBox="1"/>
          <p:nvPr userDrawn="1"/>
        </p:nvSpPr>
        <p:spPr>
          <a:xfrm>
            <a:off x="8088677" y="5606365"/>
            <a:ext cx="864019" cy="215444"/>
          </a:xfrm>
          <a:prstGeom prst="rect">
            <a:avLst/>
          </a:prstGeom>
          <a:noFill/>
        </p:spPr>
        <p:txBody>
          <a:bodyPr wrap="none" lIns="0" tIns="0" rIns="0" bIns="0" rtlCol="0">
            <a:spAutoFit/>
          </a:bodyPr>
          <a:lstStyle/>
          <a:p>
            <a:r>
              <a:rPr lang="en-US" sz="1400" b="1"/>
              <a:t>More info:</a:t>
            </a:r>
          </a:p>
        </p:txBody>
      </p:sp>
      <p:sp>
        <p:nvSpPr>
          <p:cNvPr id="24" name="TextBox 23">
            <a:extLst>
              <a:ext uri="{FF2B5EF4-FFF2-40B4-BE49-F238E27FC236}">
                <a16:creationId xmlns:a16="http://schemas.microsoft.com/office/drawing/2014/main" id="{B349F0A3-7FC1-5D4C-FDC2-BA4F6E157EF3}"/>
              </a:ext>
            </a:extLst>
          </p:cNvPr>
          <p:cNvSpPr txBox="1"/>
          <p:nvPr userDrawn="1"/>
        </p:nvSpPr>
        <p:spPr>
          <a:xfrm>
            <a:off x="8088677" y="6021933"/>
            <a:ext cx="724557" cy="215444"/>
          </a:xfrm>
          <a:prstGeom prst="rect">
            <a:avLst/>
          </a:prstGeom>
          <a:noFill/>
        </p:spPr>
        <p:txBody>
          <a:bodyPr wrap="none" lIns="0" tIns="0" rIns="0" bIns="0" rtlCol="0">
            <a:spAutoFit/>
          </a:bodyPr>
          <a:lstStyle/>
          <a:p>
            <a:r>
              <a:rPr lang="en-US" sz="1400" b="1"/>
              <a:t>Contact:</a:t>
            </a:r>
          </a:p>
        </p:txBody>
      </p:sp>
      <p:sp>
        <p:nvSpPr>
          <p:cNvPr id="25" name="Text Placeholder 7">
            <a:extLst>
              <a:ext uri="{FF2B5EF4-FFF2-40B4-BE49-F238E27FC236}">
                <a16:creationId xmlns:a16="http://schemas.microsoft.com/office/drawing/2014/main" id="{5E120999-C2B9-41B0-92A9-356991A42C86}"/>
              </a:ext>
            </a:extLst>
          </p:cNvPr>
          <p:cNvSpPr>
            <a:spLocks noGrp="1"/>
          </p:cNvSpPr>
          <p:nvPr>
            <p:ph type="body" sz="quarter" idx="13" hasCustomPrompt="1"/>
          </p:nvPr>
        </p:nvSpPr>
        <p:spPr>
          <a:xfrm>
            <a:off x="9061739" y="5617808"/>
            <a:ext cx="2400883" cy="340533"/>
          </a:xfrm>
        </p:spPr>
        <p:txBody>
          <a:bodyPr vert="horz" lIns="0" tIns="0" rIns="0" bIns="0" rtlCol="0">
            <a:normAutofit/>
          </a:bodyPr>
          <a:lstStyle>
            <a:lvl1pPr marL="205200" indent="0">
              <a:lnSpc>
                <a:spcPct val="100000"/>
              </a:lnSpc>
              <a:buFont typeface="Arial" panose="020B0604020202020204" pitchFamily="34" charset="0"/>
              <a:buNone/>
              <a:defRPr lang="en-US" sz="1400" dirty="0">
                <a:latin typeface="Arial" panose="020B0604020202020204" pitchFamily="34" charset="0"/>
                <a:cs typeface="Arial" panose="020B0604020202020204" pitchFamily="34" charset="0"/>
              </a:defRPr>
            </a:lvl1pPr>
          </a:lstStyle>
          <a:p>
            <a:pPr marL="0" lvl="0" indent="0">
              <a:spcBef>
                <a:spcPts val="0"/>
              </a:spcBef>
              <a:buNone/>
            </a:pPr>
            <a:r>
              <a:rPr lang="en-US"/>
              <a:t>Body text goes here</a:t>
            </a:r>
          </a:p>
        </p:txBody>
      </p:sp>
      <p:sp>
        <p:nvSpPr>
          <p:cNvPr id="26" name="Text Placeholder 7">
            <a:extLst>
              <a:ext uri="{FF2B5EF4-FFF2-40B4-BE49-F238E27FC236}">
                <a16:creationId xmlns:a16="http://schemas.microsoft.com/office/drawing/2014/main" id="{EA00B85C-395A-073A-5008-E8B1A107A2E0}"/>
              </a:ext>
            </a:extLst>
          </p:cNvPr>
          <p:cNvSpPr>
            <a:spLocks noGrp="1"/>
          </p:cNvSpPr>
          <p:nvPr>
            <p:ph type="body" sz="quarter" idx="14" hasCustomPrompt="1"/>
          </p:nvPr>
        </p:nvSpPr>
        <p:spPr>
          <a:xfrm>
            <a:off x="9061739" y="6068786"/>
            <a:ext cx="2400883" cy="340533"/>
          </a:xfrm>
        </p:spPr>
        <p:txBody>
          <a:bodyPr vert="horz" lIns="0" tIns="0" rIns="0" bIns="0" rtlCol="0">
            <a:normAutofit/>
          </a:bodyPr>
          <a:lstStyle>
            <a:lvl1pPr marL="205200" indent="0">
              <a:lnSpc>
                <a:spcPct val="100000"/>
              </a:lnSpc>
              <a:buFont typeface="Arial" panose="020B0604020202020204" pitchFamily="34" charset="0"/>
              <a:buNone/>
              <a:defRPr lang="en-US" sz="1400" dirty="0">
                <a:latin typeface="Arial" panose="020B0604020202020204" pitchFamily="34" charset="0"/>
                <a:cs typeface="Arial" panose="020B0604020202020204" pitchFamily="34" charset="0"/>
              </a:defRPr>
            </a:lvl1pPr>
          </a:lstStyle>
          <a:p>
            <a:pPr marL="0" lvl="0" indent="0">
              <a:spcBef>
                <a:spcPts val="0"/>
              </a:spcBef>
              <a:buNone/>
            </a:pPr>
            <a:r>
              <a:rPr lang="en-US"/>
              <a:t>Body text goes here</a:t>
            </a:r>
          </a:p>
        </p:txBody>
      </p:sp>
      <p:sp>
        <p:nvSpPr>
          <p:cNvPr id="2" name="Text Placeholder 6">
            <a:extLst>
              <a:ext uri="{FF2B5EF4-FFF2-40B4-BE49-F238E27FC236}">
                <a16:creationId xmlns:a16="http://schemas.microsoft.com/office/drawing/2014/main" id="{55DFF5E3-39A7-AED7-0E8D-80693E4ED6D2}"/>
              </a:ext>
            </a:extLst>
          </p:cNvPr>
          <p:cNvSpPr>
            <a:spLocks noGrp="1"/>
          </p:cNvSpPr>
          <p:nvPr>
            <p:ph type="body" sz="quarter" idx="15"/>
          </p:nvPr>
        </p:nvSpPr>
        <p:spPr>
          <a:xfrm>
            <a:off x="578128" y="249316"/>
            <a:ext cx="10884493" cy="663397"/>
          </a:xfrm>
        </p:spPr>
        <p:txBody>
          <a:bodyPr/>
          <a:lstStyle>
            <a:lvl1pPr>
              <a:buNone/>
              <a:defRPr lang="en-GB" sz="4000" b="1" i="0" kern="1200" dirty="0" smtClean="0">
                <a:solidFill>
                  <a:schemeClr val="tx1"/>
                </a:solidFill>
                <a:latin typeface="+mj-lt"/>
                <a:ea typeface="+mj-ea"/>
                <a:cs typeface="Calibri" panose="020F0502020204030204" pitchFamily="34" charset="0"/>
              </a:defRPr>
            </a:lvl1pPr>
          </a:lstStyle>
          <a:p>
            <a:pPr lvl="0"/>
            <a:r>
              <a:rPr lang="en-GB"/>
              <a:t>Click to edit Master text styles</a:t>
            </a:r>
          </a:p>
        </p:txBody>
      </p:sp>
    </p:spTree>
    <p:extLst>
      <p:ext uri="{BB962C8B-B14F-4D97-AF65-F5344CB8AC3E}">
        <p14:creationId xmlns:p14="http://schemas.microsoft.com/office/powerpoint/2010/main" val="266463105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Pastel 4">
    <p:bg>
      <p:bgPr>
        <a:solidFill>
          <a:srgbClr val="F4F2E9"/>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7FD76A2-7C5C-FA7A-FFD7-4CD139790741}"/>
              </a:ext>
            </a:extLst>
          </p:cNvPr>
          <p:cNvSpPr/>
          <p:nvPr userDrawn="1"/>
        </p:nvSpPr>
        <p:spPr>
          <a:xfrm>
            <a:off x="0" y="0"/>
            <a:ext cx="12192000" cy="1420837"/>
          </a:xfrm>
          <a:prstGeom prst="rect">
            <a:avLst/>
          </a:prstGeom>
          <a:gradFill>
            <a:gsLst>
              <a:gs pos="0">
                <a:schemeClr val="accent6">
                  <a:lumMod val="20000"/>
                  <a:lumOff val="80000"/>
                  <a:alpha val="43123"/>
                </a:schemeClr>
              </a:gs>
              <a:gs pos="100000">
                <a:srgbClr val="41629A">
                  <a:alpha val="43394"/>
                </a:srgbClr>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ound Same-side Corner of Rectangle 4">
            <a:extLst>
              <a:ext uri="{FF2B5EF4-FFF2-40B4-BE49-F238E27FC236}">
                <a16:creationId xmlns:a16="http://schemas.microsoft.com/office/drawing/2014/main" id="{1C8D9476-7E02-5D87-1F57-DCDEC56E6F52}"/>
              </a:ext>
            </a:extLst>
          </p:cNvPr>
          <p:cNvSpPr/>
          <p:nvPr userDrawn="1"/>
        </p:nvSpPr>
        <p:spPr>
          <a:xfrm>
            <a:off x="0" y="893634"/>
            <a:ext cx="12192000" cy="5964366"/>
          </a:xfrm>
          <a:prstGeom prst="round2SameRect">
            <a:avLst>
              <a:gd name="adj1" fmla="val 6525"/>
              <a:gd name="adj2" fmla="val 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7">
            <a:extLst>
              <a:ext uri="{FF2B5EF4-FFF2-40B4-BE49-F238E27FC236}">
                <a16:creationId xmlns:a16="http://schemas.microsoft.com/office/drawing/2014/main" id="{248AD2DC-7116-322B-0802-67BC5E3B5FAB}"/>
              </a:ext>
            </a:extLst>
          </p:cNvPr>
          <p:cNvSpPr>
            <a:spLocks noGrp="1"/>
          </p:cNvSpPr>
          <p:nvPr>
            <p:ph type="body" sz="quarter" idx="10" hasCustomPrompt="1"/>
          </p:nvPr>
        </p:nvSpPr>
        <p:spPr>
          <a:xfrm>
            <a:off x="748303" y="1616193"/>
            <a:ext cx="3148447" cy="4685455"/>
          </a:xfrm>
        </p:spPr>
        <p:txBody>
          <a:bodyPr>
            <a:normAutofit/>
          </a:bodyPr>
          <a:lstStyle>
            <a:lvl1pPr marL="205200" indent="-205200">
              <a:lnSpc>
                <a:spcPct val="100000"/>
              </a:lnSpc>
              <a:buFont typeface="+mj-lt"/>
              <a:buAutoNum type="arabicPeriod"/>
              <a:defRPr sz="1400">
                <a:latin typeface="Arial" panose="020B0604020202020204" pitchFamily="34" charset="0"/>
                <a:cs typeface="Arial" panose="020B0604020202020204" pitchFamily="34" charset="0"/>
              </a:defRPr>
            </a:lvl1pPr>
          </a:lstStyle>
          <a:p>
            <a:pPr lvl="0"/>
            <a:r>
              <a:rPr lang="en-US"/>
              <a:t>Body text goes here</a:t>
            </a:r>
          </a:p>
        </p:txBody>
      </p:sp>
      <p:sp>
        <p:nvSpPr>
          <p:cNvPr id="9" name="TextBox 8">
            <a:extLst>
              <a:ext uri="{FF2B5EF4-FFF2-40B4-BE49-F238E27FC236}">
                <a16:creationId xmlns:a16="http://schemas.microsoft.com/office/drawing/2014/main" id="{7247853A-7E5B-43B8-84BC-6858B00E84E1}"/>
              </a:ext>
            </a:extLst>
          </p:cNvPr>
          <p:cNvSpPr txBox="1"/>
          <p:nvPr userDrawn="1"/>
        </p:nvSpPr>
        <p:spPr>
          <a:xfrm>
            <a:off x="565010" y="1124423"/>
            <a:ext cx="1643079" cy="246221"/>
          </a:xfrm>
          <a:prstGeom prst="rect">
            <a:avLst/>
          </a:prstGeom>
          <a:noFill/>
        </p:spPr>
        <p:txBody>
          <a:bodyPr wrap="none" lIns="0" tIns="0" rIns="0" bIns="0" rtlCol="0">
            <a:spAutoFit/>
          </a:bodyPr>
          <a:lstStyle/>
          <a:p>
            <a:r>
              <a:rPr lang="en-US" sz="1600" b="1"/>
              <a:t>For you, to know</a:t>
            </a:r>
          </a:p>
        </p:txBody>
      </p:sp>
      <p:sp>
        <p:nvSpPr>
          <p:cNvPr id="10" name="TextBox 9">
            <a:extLst>
              <a:ext uri="{FF2B5EF4-FFF2-40B4-BE49-F238E27FC236}">
                <a16:creationId xmlns:a16="http://schemas.microsoft.com/office/drawing/2014/main" id="{75EDB841-3D44-D242-3455-E2E7292EE762}"/>
              </a:ext>
            </a:extLst>
          </p:cNvPr>
          <p:cNvSpPr txBox="1"/>
          <p:nvPr userDrawn="1"/>
        </p:nvSpPr>
        <p:spPr>
          <a:xfrm>
            <a:off x="4265763" y="1112837"/>
            <a:ext cx="1460336" cy="246221"/>
          </a:xfrm>
          <a:prstGeom prst="rect">
            <a:avLst/>
          </a:prstGeom>
          <a:noFill/>
        </p:spPr>
        <p:txBody>
          <a:bodyPr wrap="none" lIns="0" tIns="0" rIns="0" bIns="0" rtlCol="0">
            <a:spAutoFit/>
          </a:bodyPr>
          <a:lstStyle/>
          <a:p>
            <a:r>
              <a:rPr lang="en-US" sz="1600" b="1"/>
              <a:t>For you, to say</a:t>
            </a:r>
          </a:p>
        </p:txBody>
      </p:sp>
      <p:sp>
        <p:nvSpPr>
          <p:cNvPr id="6" name="Rounded Rectangle 5">
            <a:extLst>
              <a:ext uri="{FF2B5EF4-FFF2-40B4-BE49-F238E27FC236}">
                <a16:creationId xmlns:a16="http://schemas.microsoft.com/office/drawing/2014/main" id="{2CAA0480-D221-6B5B-2456-7616427913BE}"/>
              </a:ext>
            </a:extLst>
          </p:cNvPr>
          <p:cNvSpPr/>
          <p:nvPr userDrawn="1"/>
        </p:nvSpPr>
        <p:spPr>
          <a:xfrm>
            <a:off x="4265763" y="1431388"/>
            <a:ext cx="3477181" cy="5053818"/>
          </a:xfrm>
          <a:prstGeom prst="roundRect">
            <a:avLst>
              <a:gd name="adj" fmla="val 5115"/>
            </a:avLst>
          </a:prstGeom>
          <a:noFill/>
          <a:ln w="31750">
            <a:solidFill>
              <a:schemeClr val="bg2">
                <a:lumMod val="90000"/>
              </a:schemeClr>
            </a:solidFill>
          </a:ln>
        </p:spPr>
        <p:style>
          <a:lnRef idx="2">
            <a:schemeClr val="accent1">
              <a:shade val="15000"/>
            </a:schemeClr>
          </a:lnRef>
          <a:fillRef idx="1">
            <a:schemeClr val="accent1"/>
          </a:fillRef>
          <a:effectRef idx="0">
            <a:schemeClr val="accent1"/>
          </a:effectRef>
          <a:fontRef idx="minor">
            <a:schemeClr val="lt1"/>
          </a:fontRef>
        </p:style>
        <p:txBody>
          <a:bodyPr wrap="none" lIns="0" tIns="0" rIns="0" bIns="0" rtlCol="0" anchor="t" anchorCtr="0"/>
          <a:lstStyle/>
          <a:p>
            <a:pPr algn="ctr"/>
            <a:endParaRPr lang="en-US"/>
          </a:p>
        </p:txBody>
      </p:sp>
      <p:sp>
        <p:nvSpPr>
          <p:cNvPr id="13" name="Rounded Rectangle 12">
            <a:extLst>
              <a:ext uri="{FF2B5EF4-FFF2-40B4-BE49-F238E27FC236}">
                <a16:creationId xmlns:a16="http://schemas.microsoft.com/office/drawing/2014/main" id="{4883539A-D405-2291-A09E-1A2DD92D1FEB}"/>
              </a:ext>
            </a:extLst>
          </p:cNvPr>
          <p:cNvSpPr/>
          <p:nvPr userDrawn="1"/>
        </p:nvSpPr>
        <p:spPr>
          <a:xfrm>
            <a:off x="565010" y="1431388"/>
            <a:ext cx="3477181" cy="5053818"/>
          </a:xfrm>
          <a:prstGeom prst="roundRect">
            <a:avLst>
              <a:gd name="adj" fmla="val 5115"/>
            </a:avLst>
          </a:prstGeom>
          <a:noFill/>
          <a:ln w="31750">
            <a:solidFill>
              <a:schemeClr val="bg2">
                <a:lumMod val="90000"/>
              </a:schemeClr>
            </a:solidFill>
          </a:ln>
        </p:spPr>
        <p:style>
          <a:lnRef idx="2">
            <a:schemeClr val="accent1">
              <a:shade val="15000"/>
            </a:schemeClr>
          </a:lnRef>
          <a:fillRef idx="1">
            <a:schemeClr val="accent1"/>
          </a:fillRef>
          <a:effectRef idx="0">
            <a:schemeClr val="accent1"/>
          </a:effectRef>
          <a:fontRef idx="minor">
            <a:schemeClr val="lt1"/>
          </a:fontRef>
        </p:style>
        <p:txBody>
          <a:bodyPr wrap="none" lIns="0" tIns="0" rIns="0" bIns="0" rtlCol="0" anchor="t" anchorCtr="0"/>
          <a:lstStyle/>
          <a:p>
            <a:pPr algn="ctr"/>
            <a:endParaRPr lang="en-US"/>
          </a:p>
        </p:txBody>
      </p:sp>
      <p:sp>
        <p:nvSpPr>
          <p:cNvPr id="15" name="Rounded Rectangle 14">
            <a:extLst>
              <a:ext uri="{FF2B5EF4-FFF2-40B4-BE49-F238E27FC236}">
                <a16:creationId xmlns:a16="http://schemas.microsoft.com/office/drawing/2014/main" id="{40AB16C8-DDE2-9670-FD5D-78657450FC65}"/>
              </a:ext>
            </a:extLst>
          </p:cNvPr>
          <p:cNvSpPr/>
          <p:nvPr userDrawn="1"/>
        </p:nvSpPr>
        <p:spPr>
          <a:xfrm>
            <a:off x="7966515" y="1431388"/>
            <a:ext cx="3647356" cy="3942470"/>
          </a:xfrm>
          <a:prstGeom prst="roundRect">
            <a:avLst>
              <a:gd name="adj" fmla="val 5115"/>
            </a:avLst>
          </a:prstGeom>
          <a:gradFill>
            <a:gsLst>
              <a:gs pos="0">
                <a:schemeClr val="accent6">
                  <a:lumMod val="20000"/>
                  <a:lumOff val="80000"/>
                  <a:alpha val="43123"/>
                </a:schemeClr>
              </a:gs>
              <a:gs pos="100000">
                <a:srgbClr val="41629A">
                  <a:alpha val="43394"/>
                </a:srgbClr>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16" name="TextBox 15">
            <a:extLst>
              <a:ext uri="{FF2B5EF4-FFF2-40B4-BE49-F238E27FC236}">
                <a16:creationId xmlns:a16="http://schemas.microsoft.com/office/drawing/2014/main" id="{66D29054-F248-F26B-6EF2-257C2A0B5ED5}"/>
              </a:ext>
            </a:extLst>
          </p:cNvPr>
          <p:cNvSpPr txBox="1"/>
          <p:nvPr userDrawn="1"/>
        </p:nvSpPr>
        <p:spPr>
          <a:xfrm>
            <a:off x="7966515" y="1112837"/>
            <a:ext cx="1368965" cy="246221"/>
          </a:xfrm>
          <a:prstGeom prst="rect">
            <a:avLst/>
          </a:prstGeom>
          <a:noFill/>
        </p:spPr>
        <p:txBody>
          <a:bodyPr wrap="none" lIns="0" tIns="0" rIns="0" bIns="0" rtlCol="0">
            <a:spAutoFit/>
          </a:bodyPr>
          <a:lstStyle/>
          <a:p>
            <a:r>
              <a:rPr lang="en-US" sz="1600" b="1"/>
              <a:t>For you, to do</a:t>
            </a:r>
          </a:p>
        </p:txBody>
      </p:sp>
      <p:sp>
        <p:nvSpPr>
          <p:cNvPr id="19" name="Text Placeholder 7">
            <a:extLst>
              <a:ext uri="{FF2B5EF4-FFF2-40B4-BE49-F238E27FC236}">
                <a16:creationId xmlns:a16="http://schemas.microsoft.com/office/drawing/2014/main" id="{DE971DDF-38B3-CC01-A44F-0C742E76B19C}"/>
              </a:ext>
            </a:extLst>
          </p:cNvPr>
          <p:cNvSpPr>
            <a:spLocks noGrp="1"/>
          </p:cNvSpPr>
          <p:nvPr>
            <p:ph type="body" sz="quarter" idx="11" hasCustomPrompt="1"/>
          </p:nvPr>
        </p:nvSpPr>
        <p:spPr>
          <a:xfrm>
            <a:off x="4430129" y="1616193"/>
            <a:ext cx="3148447" cy="4685455"/>
          </a:xfrm>
        </p:spPr>
        <p:txBody>
          <a:bodyPr>
            <a:normAutofit/>
          </a:bodyPr>
          <a:lstStyle>
            <a:lvl1pPr marL="205200" indent="-205200">
              <a:lnSpc>
                <a:spcPct val="100000"/>
              </a:lnSpc>
              <a:buFont typeface="Arial" panose="020B0604020202020204" pitchFamily="34" charset="0"/>
              <a:buChar char="•"/>
              <a:defRPr sz="1400">
                <a:latin typeface="Arial" panose="020B0604020202020204" pitchFamily="34" charset="0"/>
                <a:cs typeface="Arial" panose="020B0604020202020204" pitchFamily="34" charset="0"/>
              </a:defRPr>
            </a:lvl1pPr>
          </a:lstStyle>
          <a:p>
            <a:pPr lvl="0"/>
            <a:r>
              <a:rPr lang="en-US"/>
              <a:t>Body text goes here</a:t>
            </a:r>
          </a:p>
        </p:txBody>
      </p:sp>
      <p:sp>
        <p:nvSpPr>
          <p:cNvPr id="20" name="Text Placeholder 7">
            <a:extLst>
              <a:ext uri="{FF2B5EF4-FFF2-40B4-BE49-F238E27FC236}">
                <a16:creationId xmlns:a16="http://schemas.microsoft.com/office/drawing/2014/main" id="{3B69B485-47C8-A3EF-7624-DCB11BCE6FB6}"/>
              </a:ext>
            </a:extLst>
          </p:cNvPr>
          <p:cNvSpPr>
            <a:spLocks noGrp="1"/>
          </p:cNvSpPr>
          <p:nvPr>
            <p:ph type="body" sz="quarter" idx="12" hasCustomPrompt="1"/>
          </p:nvPr>
        </p:nvSpPr>
        <p:spPr>
          <a:xfrm>
            <a:off x="8130881" y="1616193"/>
            <a:ext cx="3312816" cy="3602921"/>
          </a:xfrm>
        </p:spPr>
        <p:txBody>
          <a:bodyPr>
            <a:normAutofit/>
          </a:bodyPr>
          <a:lstStyle>
            <a:lvl1pPr marL="205200" indent="-205200">
              <a:lnSpc>
                <a:spcPct val="100000"/>
              </a:lnSpc>
              <a:buFont typeface="Arial" panose="020B0604020202020204" pitchFamily="34" charset="0"/>
              <a:buChar char="•"/>
              <a:defRPr sz="1400" b="1">
                <a:solidFill>
                  <a:schemeClr val="tx1"/>
                </a:solidFill>
                <a:latin typeface="Arial" panose="020B0604020202020204" pitchFamily="34" charset="0"/>
                <a:cs typeface="Arial" panose="020B0604020202020204" pitchFamily="34" charset="0"/>
              </a:defRPr>
            </a:lvl1pPr>
          </a:lstStyle>
          <a:p>
            <a:pPr lvl="0"/>
            <a:r>
              <a:rPr lang="en-US"/>
              <a:t>Body text goes here</a:t>
            </a:r>
          </a:p>
        </p:txBody>
      </p:sp>
      <p:sp>
        <p:nvSpPr>
          <p:cNvPr id="21" name="Rounded Rectangle 20">
            <a:extLst>
              <a:ext uri="{FF2B5EF4-FFF2-40B4-BE49-F238E27FC236}">
                <a16:creationId xmlns:a16="http://schemas.microsoft.com/office/drawing/2014/main" id="{350C51FF-0626-18B1-786D-3C0EC61BEA10}"/>
              </a:ext>
            </a:extLst>
          </p:cNvPr>
          <p:cNvSpPr/>
          <p:nvPr userDrawn="1"/>
        </p:nvSpPr>
        <p:spPr>
          <a:xfrm>
            <a:off x="7979634" y="5511568"/>
            <a:ext cx="3647356" cy="973638"/>
          </a:xfrm>
          <a:prstGeom prst="roundRect">
            <a:avLst>
              <a:gd name="adj" fmla="val 14225"/>
            </a:avLst>
          </a:prstGeom>
          <a:noFill/>
          <a:ln w="31750">
            <a:solidFill>
              <a:schemeClr val="bg2">
                <a:lumMod val="90000"/>
              </a:schemeClr>
            </a:solidFill>
          </a:ln>
        </p:spPr>
        <p:style>
          <a:lnRef idx="2">
            <a:schemeClr val="accent1">
              <a:shade val="15000"/>
            </a:schemeClr>
          </a:lnRef>
          <a:fillRef idx="1">
            <a:schemeClr val="accent1"/>
          </a:fillRef>
          <a:effectRef idx="0">
            <a:schemeClr val="accent1"/>
          </a:effectRef>
          <a:fontRef idx="minor">
            <a:schemeClr val="lt1"/>
          </a:fontRef>
        </p:style>
        <p:txBody>
          <a:bodyPr wrap="none" lIns="0" tIns="0" rIns="0" bIns="0" rtlCol="0" anchor="t" anchorCtr="0"/>
          <a:lstStyle/>
          <a:p>
            <a:pPr algn="ctr"/>
            <a:endParaRPr lang="en-US"/>
          </a:p>
        </p:txBody>
      </p:sp>
      <p:sp>
        <p:nvSpPr>
          <p:cNvPr id="23" name="TextBox 22">
            <a:extLst>
              <a:ext uri="{FF2B5EF4-FFF2-40B4-BE49-F238E27FC236}">
                <a16:creationId xmlns:a16="http://schemas.microsoft.com/office/drawing/2014/main" id="{60D9E370-30BF-D093-9A6F-B681808C1D28}"/>
              </a:ext>
            </a:extLst>
          </p:cNvPr>
          <p:cNvSpPr txBox="1"/>
          <p:nvPr userDrawn="1"/>
        </p:nvSpPr>
        <p:spPr>
          <a:xfrm>
            <a:off x="8088677" y="5606365"/>
            <a:ext cx="864019" cy="215444"/>
          </a:xfrm>
          <a:prstGeom prst="rect">
            <a:avLst/>
          </a:prstGeom>
          <a:noFill/>
        </p:spPr>
        <p:txBody>
          <a:bodyPr wrap="none" lIns="0" tIns="0" rIns="0" bIns="0" rtlCol="0">
            <a:spAutoFit/>
          </a:bodyPr>
          <a:lstStyle/>
          <a:p>
            <a:r>
              <a:rPr lang="en-US" sz="1400" b="1"/>
              <a:t>More info:</a:t>
            </a:r>
          </a:p>
        </p:txBody>
      </p:sp>
      <p:sp>
        <p:nvSpPr>
          <p:cNvPr id="24" name="TextBox 23">
            <a:extLst>
              <a:ext uri="{FF2B5EF4-FFF2-40B4-BE49-F238E27FC236}">
                <a16:creationId xmlns:a16="http://schemas.microsoft.com/office/drawing/2014/main" id="{B349F0A3-7FC1-5D4C-FDC2-BA4F6E157EF3}"/>
              </a:ext>
            </a:extLst>
          </p:cNvPr>
          <p:cNvSpPr txBox="1"/>
          <p:nvPr userDrawn="1"/>
        </p:nvSpPr>
        <p:spPr>
          <a:xfrm>
            <a:off x="8088677" y="6021933"/>
            <a:ext cx="724557" cy="215444"/>
          </a:xfrm>
          <a:prstGeom prst="rect">
            <a:avLst/>
          </a:prstGeom>
          <a:noFill/>
        </p:spPr>
        <p:txBody>
          <a:bodyPr wrap="none" lIns="0" tIns="0" rIns="0" bIns="0" rtlCol="0">
            <a:spAutoFit/>
          </a:bodyPr>
          <a:lstStyle/>
          <a:p>
            <a:r>
              <a:rPr lang="en-US" sz="1400" b="1"/>
              <a:t>Contact:</a:t>
            </a:r>
          </a:p>
        </p:txBody>
      </p:sp>
      <p:sp>
        <p:nvSpPr>
          <p:cNvPr id="25" name="Text Placeholder 7">
            <a:extLst>
              <a:ext uri="{FF2B5EF4-FFF2-40B4-BE49-F238E27FC236}">
                <a16:creationId xmlns:a16="http://schemas.microsoft.com/office/drawing/2014/main" id="{5E120999-C2B9-41B0-92A9-356991A42C86}"/>
              </a:ext>
            </a:extLst>
          </p:cNvPr>
          <p:cNvSpPr>
            <a:spLocks noGrp="1"/>
          </p:cNvSpPr>
          <p:nvPr>
            <p:ph type="body" sz="quarter" idx="13" hasCustomPrompt="1"/>
          </p:nvPr>
        </p:nvSpPr>
        <p:spPr>
          <a:xfrm>
            <a:off x="9061739" y="5617808"/>
            <a:ext cx="2400883" cy="340533"/>
          </a:xfrm>
        </p:spPr>
        <p:txBody>
          <a:bodyPr vert="horz" lIns="0" tIns="0" rIns="0" bIns="0" rtlCol="0">
            <a:normAutofit/>
          </a:bodyPr>
          <a:lstStyle>
            <a:lvl1pPr marL="205200" indent="0">
              <a:lnSpc>
                <a:spcPct val="100000"/>
              </a:lnSpc>
              <a:buFont typeface="Arial" panose="020B0604020202020204" pitchFamily="34" charset="0"/>
              <a:buNone/>
              <a:defRPr lang="en-US" sz="1400" dirty="0">
                <a:latin typeface="Arial" panose="020B0604020202020204" pitchFamily="34" charset="0"/>
                <a:cs typeface="Arial" panose="020B0604020202020204" pitchFamily="34" charset="0"/>
              </a:defRPr>
            </a:lvl1pPr>
          </a:lstStyle>
          <a:p>
            <a:pPr marL="0" lvl="0" indent="0">
              <a:spcBef>
                <a:spcPts val="0"/>
              </a:spcBef>
              <a:buNone/>
            </a:pPr>
            <a:r>
              <a:rPr lang="en-US"/>
              <a:t>Body text goes here</a:t>
            </a:r>
          </a:p>
        </p:txBody>
      </p:sp>
      <p:sp>
        <p:nvSpPr>
          <p:cNvPr id="26" name="Text Placeholder 7">
            <a:extLst>
              <a:ext uri="{FF2B5EF4-FFF2-40B4-BE49-F238E27FC236}">
                <a16:creationId xmlns:a16="http://schemas.microsoft.com/office/drawing/2014/main" id="{EA00B85C-395A-073A-5008-E8B1A107A2E0}"/>
              </a:ext>
            </a:extLst>
          </p:cNvPr>
          <p:cNvSpPr>
            <a:spLocks noGrp="1"/>
          </p:cNvSpPr>
          <p:nvPr>
            <p:ph type="body" sz="quarter" idx="14" hasCustomPrompt="1"/>
          </p:nvPr>
        </p:nvSpPr>
        <p:spPr>
          <a:xfrm>
            <a:off x="9061739" y="6068786"/>
            <a:ext cx="2400883" cy="340533"/>
          </a:xfrm>
        </p:spPr>
        <p:txBody>
          <a:bodyPr vert="horz" lIns="0" tIns="0" rIns="0" bIns="0" rtlCol="0">
            <a:normAutofit/>
          </a:bodyPr>
          <a:lstStyle>
            <a:lvl1pPr marL="205200" indent="0">
              <a:lnSpc>
                <a:spcPct val="100000"/>
              </a:lnSpc>
              <a:buFont typeface="Arial" panose="020B0604020202020204" pitchFamily="34" charset="0"/>
              <a:buNone/>
              <a:defRPr lang="en-US" sz="1400" dirty="0">
                <a:latin typeface="Arial" panose="020B0604020202020204" pitchFamily="34" charset="0"/>
                <a:cs typeface="Arial" panose="020B0604020202020204" pitchFamily="34" charset="0"/>
              </a:defRPr>
            </a:lvl1pPr>
          </a:lstStyle>
          <a:p>
            <a:pPr marL="0" lvl="0" indent="0">
              <a:spcBef>
                <a:spcPts val="0"/>
              </a:spcBef>
              <a:buNone/>
            </a:pPr>
            <a:r>
              <a:rPr lang="en-US"/>
              <a:t>Body text goes here</a:t>
            </a:r>
          </a:p>
        </p:txBody>
      </p:sp>
      <p:sp>
        <p:nvSpPr>
          <p:cNvPr id="2" name="Text Placeholder 6">
            <a:extLst>
              <a:ext uri="{FF2B5EF4-FFF2-40B4-BE49-F238E27FC236}">
                <a16:creationId xmlns:a16="http://schemas.microsoft.com/office/drawing/2014/main" id="{55DFF5E3-39A7-AED7-0E8D-80693E4ED6D2}"/>
              </a:ext>
            </a:extLst>
          </p:cNvPr>
          <p:cNvSpPr>
            <a:spLocks noGrp="1"/>
          </p:cNvSpPr>
          <p:nvPr>
            <p:ph type="body" sz="quarter" idx="15"/>
          </p:nvPr>
        </p:nvSpPr>
        <p:spPr>
          <a:xfrm>
            <a:off x="578128" y="249316"/>
            <a:ext cx="10884493" cy="663397"/>
          </a:xfrm>
        </p:spPr>
        <p:txBody>
          <a:bodyPr/>
          <a:lstStyle>
            <a:lvl1pPr>
              <a:buNone/>
              <a:defRPr lang="en-GB" sz="4000" b="1" i="0" kern="1200" dirty="0" smtClean="0">
                <a:solidFill>
                  <a:schemeClr val="tx1"/>
                </a:solidFill>
                <a:latin typeface="+mj-lt"/>
                <a:ea typeface="+mj-ea"/>
                <a:cs typeface="Calibri" panose="020F0502020204030204" pitchFamily="34" charset="0"/>
              </a:defRPr>
            </a:lvl1pPr>
          </a:lstStyle>
          <a:p>
            <a:pPr lvl="0"/>
            <a:r>
              <a:rPr lang="en-GB"/>
              <a:t>Click to edit Master text styles</a:t>
            </a:r>
          </a:p>
        </p:txBody>
      </p:sp>
    </p:spTree>
    <p:extLst>
      <p:ext uri="{BB962C8B-B14F-4D97-AF65-F5344CB8AC3E}">
        <p14:creationId xmlns:p14="http://schemas.microsoft.com/office/powerpoint/2010/main" val="99480786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Pastel 5">
    <p:bg>
      <p:bgPr>
        <a:solidFill>
          <a:srgbClr val="F4F2E9"/>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7FD76A2-7C5C-FA7A-FFD7-4CD139790741}"/>
              </a:ext>
            </a:extLst>
          </p:cNvPr>
          <p:cNvSpPr/>
          <p:nvPr userDrawn="1"/>
        </p:nvSpPr>
        <p:spPr>
          <a:xfrm>
            <a:off x="0" y="0"/>
            <a:ext cx="12192000" cy="1420837"/>
          </a:xfrm>
          <a:prstGeom prst="rect">
            <a:avLst/>
          </a:prstGeom>
          <a:gradFill>
            <a:gsLst>
              <a:gs pos="0">
                <a:schemeClr val="accent4">
                  <a:alpha val="18252"/>
                </a:schemeClr>
              </a:gs>
              <a:gs pos="100000">
                <a:schemeClr val="accent2">
                  <a:lumMod val="20000"/>
                  <a:lumOff val="80000"/>
                </a:schemeClr>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ound Same-side Corner of Rectangle 4">
            <a:extLst>
              <a:ext uri="{FF2B5EF4-FFF2-40B4-BE49-F238E27FC236}">
                <a16:creationId xmlns:a16="http://schemas.microsoft.com/office/drawing/2014/main" id="{1C8D9476-7E02-5D87-1F57-DCDEC56E6F52}"/>
              </a:ext>
            </a:extLst>
          </p:cNvPr>
          <p:cNvSpPr/>
          <p:nvPr userDrawn="1"/>
        </p:nvSpPr>
        <p:spPr>
          <a:xfrm>
            <a:off x="0" y="893634"/>
            <a:ext cx="12192000" cy="5964366"/>
          </a:xfrm>
          <a:prstGeom prst="round2SameRect">
            <a:avLst>
              <a:gd name="adj1" fmla="val 6525"/>
              <a:gd name="adj2" fmla="val 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7">
            <a:extLst>
              <a:ext uri="{FF2B5EF4-FFF2-40B4-BE49-F238E27FC236}">
                <a16:creationId xmlns:a16="http://schemas.microsoft.com/office/drawing/2014/main" id="{248AD2DC-7116-322B-0802-67BC5E3B5FAB}"/>
              </a:ext>
            </a:extLst>
          </p:cNvPr>
          <p:cNvSpPr>
            <a:spLocks noGrp="1"/>
          </p:cNvSpPr>
          <p:nvPr>
            <p:ph type="body" sz="quarter" idx="10" hasCustomPrompt="1"/>
          </p:nvPr>
        </p:nvSpPr>
        <p:spPr>
          <a:xfrm>
            <a:off x="748303" y="1616193"/>
            <a:ext cx="3148447" cy="4685455"/>
          </a:xfrm>
        </p:spPr>
        <p:txBody>
          <a:bodyPr>
            <a:normAutofit/>
          </a:bodyPr>
          <a:lstStyle>
            <a:lvl1pPr marL="205200" indent="-205200">
              <a:lnSpc>
                <a:spcPct val="100000"/>
              </a:lnSpc>
              <a:buFont typeface="+mj-lt"/>
              <a:buAutoNum type="arabicPeriod"/>
              <a:defRPr sz="1400">
                <a:latin typeface="Arial" panose="020B0604020202020204" pitchFamily="34" charset="0"/>
                <a:cs typeface="Arial" panose="020B0604020202020204" pitchFamily="34" charset="0"/>
              </a:defRPr>
            </a:lvl1pPr>
          </a:lstStyle>
          <a:p>
            <a:pPr lvl="0"/>
            <a:r>
              <a:rPr lang="en-US"/>
              <a:t>Body text goes here</a:t>
            </a:r>
          </a:p>
        </p:txBody>
      </p:sp>
      <p:sp>
        <p:nvSpPr>
          <p:cNvPr id="9" name="TextBox 8">
            <a:extLst>
              <a:ext uri="{FF2B5EF4-FFF2-40B4-BE49-F238E27FC236}">
                <a16:creationId xmlns:a16="http://schemas.microsoft.com/office/drawing/2014/main" id="{7247853A-7E5B-43B8-84BC-6858B00E84E1}"/>
              </a:ext>
            </a:extLst>
          </p:cNvPr>
          <p:cNvSpPr txBox="1"/>
          <p:nvPr userDrawn="1"/>
        </p:nvSpPr>
        <p:spPr>
          <a:xfrm>
            <a:off x="565010" y="1124423"/>
            <a:ext cx="1643079" cy="246221"/>
          </a:xfrm>
          <a:prstGeom prst="rect">
            <a:avLst/>
          </a:prstGeom>
          <a:noFill/>
        </p:spPr>
        <p:txBody>
          <a:bodyPr wrap="none" lIns="0" tIns="0" rIns="0" bIns="0" rtlCol="0">
            <a:spAutoFit/>
          </a:bodyPr>
          <a:lstStyle/>
          <a:p>
            <a:r>
              <a:rPr lang="en-US" sz="1600" b="1"/>
              <a:t>For you, to know</a:t>
            </a:r>
          </a:p>
        </p:txBody>
      </p:sp>
      <p:sp>
        <p:nvSpPr>
          <p:cNvPr id="10" name="TextBox 9">
            <a:extLst>
              <a:ext uri="{FF2B5EF4-FFF2-40B4-BE49-F238E27FC236}">
                <a16:creationId xmlns:a16="http://schemas.microsoft.com/office/drawing/2014/main" id="{75EDB841-3D44-D242-3455-E2E7292EE762}"/>
              </a:ext>
            </a:extLst>
          </p:cNvPr>
          <p:cNvSpPr txBox="1"/>
          <p:nvPr userDrawn="1"/>
        </p:nvSpPr>
        <p:spPr>
          <a:xfrm>
            <a:off x="4265763" y="1112837"/>
            <a:ext cx="1460336" cy="246221"/>
          </a:xfrm>
          <a:prstGeom prst="rect">
            <a:avLst/>
          </a:prstGeom>
          <a:noFill/>
        </p:spPr>
        <p:txBody>
          <a:bodyPr wrap="none" lIns="0" tIns="0" rIns="0" bIns="0" rtlCol="0">
            <a:spAutoFit/>
          </a:bodyPr>
          <a:lstStyle/>
          <a:p>
            <a:r>
              <a:rPr lang="en-US" sz="1600" b="1"/>
              <a:t>For you, to say</a:t>
            </a:r>
          </a:p>
        </p:txBody>
      </p:sp>
      <p:sp>
        <p:nvSpPr>
          <p:cNvPr id="6" name="Rounded Rectangle 5">
            <a:extLst>
              <a:ext uri="{FF2B5EF4-FFF2-40B4-BE49-F238E27FC236}">
                <a16:creationId xmlns:a16="http://schemas.microsoft.com/office/drawing/2014/main" id="{2CAA0480-D221-6B5B-2456-7616427913BE}"/>
              </a:ext>
            </a:extLst>
          </p:cNvPr>
          <p:cNvSpPr/>
          <p:nvPr userDrawn="1"/>
        </p:nvSpPr>
        <p:spPr>
          <a:xfrm>
            <a:off x="4265763" y="1431388"/>
            <a:ext cx="3477181" cy="5053818"/>
          </a:xfrm>
          <a:prstGeom prst="roundRect">
            <a:avLst>
              <a:gd name="adj" fmla="val 5115"/>
            </a:avLst>
          </a:prstGeom>
          <a:noFill/>
          <a:ln w="31750">
            <a:solidFill>
              <a:schemeClr val="bg2">
                <a:lumMod val="90000"/>
              </a:schemeClr>
            </a:solidFill>
          </a:ln>
        </p:spPr>
        <p:style>
          <a:lnRef idx="2">
            <a:schemeClr val="accent1">
              <a:shade val="15000"/>
            </a:schemeClr>
          </a:lnRef>
          <a:fillRef idx="1">
            <a:schemeClr val="accent1"/>
          </a:fillRef>
          <a:effectRef idx="0">
            <a:schemeClr val="accent1"/>
          </a:effectRef>
          <a:fontRef idx="minor">
            <a:schemeClr val="lt1"/>
          </a:fontRef>
        </p:style>
        <p:txBody>
          <a:bodyPr wrap="none" lIns="0" tIns="0" rIns="0" bIns="0" rtlCol="0" anchor="t" anchorCtr="0"/>
          <a:lstStyle/>
          <a:p>
            <a:pPr algn="ctr"/>
            <a:endParaRPr lang="en-US"/>
          </a:p>
        </p:txBody>
      </p:sp>
      <p:sp>
        <p:nvSpPr>
          <p:cNvPr id="13" name="Rounded Rectangle 12">
            <a:extLst>
              <a:ext uri="{FF2B5EF4-FFF2-40B4-BE49-F238E27FC236}">
                <a16:creationId xmlns:a16="http://schemas.microsoft.com/office/drawing/2014/main" id="{4883539A-D405-2291-A09E-1A2DD92D1FEB}"/>
              </a:ext>
            </a:extLst>
          </p:cNvPr>
          <p:cNvSpPr/>
          <p:nvPr userDrawn="1"/>
        </p:nvSpPr>
        <p:spPr>
          <a:xfrm>
            <a:off x="565010" y="1431388"/>
            <a:ext cx="3477181" cy="5053818"/>
          </a:xfrm>
          <a:prstGeom prst="roundRect">
            <a:avLst>
              <a:gd name="adj" fmla="val 5115"/>
            </a:avLst>
          </a:prstGeom>
          <a:noFill/>
          <a:ln w="31750">
            <a:solidFill>
              <a:schemeClr val="bg2">
                <a:lumMod val="90000"/>
              </a:schemeClr>
            </a:solidFill>
          </a:ln>
        </p:spPr>
        <p:style>
          <a:lnRef idx="2">
            <a:schemeClr val="accent1">
              <a:shade val="15000"/>
            </a:schemeClr>
          </a:lnRef>
          <a:fillRef idx="1">
            <a:schemeClr val="accent1"/>
          </a:fillRef>
          <a:effectRef idx="0">
            <a:schemeClr val="accent1"/>
          </a:effectRef>
          <a:fontRef idx="minor">
            <a:schemeClr val="lt1"/>
          </a:fontRef>
        </p:style>
        <p:txBody>
          <a:bodyPr wrap="none" lIns="0" tIns="0" rIns="0" bIns="0" rtlCol="0" anchor="t" anchorCtr="0"/>
          <a:lstStyle/>
          <a:p>
            <a:pPr algn="ctr"/>
            <a:endParaRPr lang="en-US"/>
          </a:p>
        </p:txBody>
      </p:sp>
      <p:sp>
        <p:nvSpPr>
          <p:cNvPr id="15" name="Rounded Rectangle 14">
            <a:extLst>
              <a:ext uri="{FF2B5EF4-FFF2-40B4-BE49-F238E27FC236}">
                <a16:creationId xmlns:a16="http://schemas.microsoft.com/office/drawing/2014/main" id="{40AB16C8-DDE2-9670-FD5D-78657450FC65}"/>
              </a:ext>
            </a:extLst>
          </p:cNvPr>
          <p:cNvSpPr/>
          <p:nvPr userDrawn="1"/>
        </p:nvSpPr>
        <p:spPr>
          <a:xfrm>
            <a:off x="7966515" y="1431388"/>
            <a:ext cx="3647356" cy="3942470"/>
          </a:xfrm>
          <a:prstGeom prst="roundRect">
            <a:avLst>
              <a:gd name="adj" fmla="val 5115"/>
            </a:avLst>
          </a:prstGeom>
          <a:gradFill>
            <a:gsLst>
              <a:gs pos="0">
                <a:schemeClr val="accent4">
                  <a:alpha val="18252"/>
                </a:schemeClr>
              </a:gs>
              <a:gs pos="100000">
                <a:schemeClr val="accent2">
                  <a:lumMod val="20000"/>
                  <a:lumOff val="80000"/>
                </a:schemeClr>
              </a:gs>
            </a:gsLst>
            <a:lin ang="27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16" name="TextBox 15">
            <a:extLst>
              <a:ext uri="{FF2B5EF4-FFF2-40B4-BE49-F238E27FC236}">
                <a16:creationId xmlns:a16="http://schemas.microsoft.com/office/drawing/2014/main" id="{66D29054-F248-F26B-6EF2-257C2A0B5ED5}"/>
              </a:ext>
            </a:extLst>
          </p:cNvPr>
          <p:cNvSpPr txBox="1"/>
          <p:nvPr userDrawn="1"/>
        </p:nvSpPr>
        <p:spPr>
          <a:xfrm>
            <a:off x="7966515" y="1112837"/>
            <a:ext cx="1368965" cy="246221"/>
          </a:xfrm>
          <a:prstGeom prst="rect">
            <a:avLst/>
          </a:prstGeom>
          <a:noFill/>
        </p:spPr>
        <p:txBody>
          <a:bodyPr wrap="none" lIns="0" tIns="0" rIns="0" bIns="0" rtlCol="0">
            <a:spAutoFit/>
          </a:bodyPr>
          <a:lstStyle/>
          <a:p>
            <a:r>
              <a:rPr lang="en-US" sz="1600" b="1"/>
              <a:t>For you, to do</a:t>
            </a:r>
          </a:p>
        </p:txBody>
      </p:sp>
      <p:sp>
        <p:nvSpPr>
          <p:cNvPr id="19" name="Text Placeholder 7">
            <a:extLst>
              <a:ext uri="{FF2B5EF4-FFF2-40B4-BE49-F238E27FC236}">
                <a16:creationId xmlns:a16="http://schemas.microsoft.com/office/drawing/2014/main" id="{DE971DDF-38B3-CC01-A44F-0C742E76B19C}"/>
              </a:ext>
            </a:extLst>
          </p:cNvPr>
          <p:cNvSpPr>
            <a:spLocks noGrp="1"/>
          </p:cNvSpPr>
          <p:nvPr>
            <p:ph type="body" sz="quarter" idx="11" hasCustomPrompt="1"/>
          </p:nvPr>
        </p:nvSpPr>
        <p:spPr>
          <a:xfrm>
            <a:off x="4430129" y="1616193"/>
            <a:ext cx="3148447" cy="4685455"/>
          </a:xfrm>
        </p:spPr>
        <p:txBody>
          <a:bodyPr>
            <a:normAutofit/>
          </a:bodyPr>
          <a:lstStyle>
            <a:lvl1pPr marL="205200" indent="-205200">
              <a:lnSpc>
                <a:spcPct val="100000"/>
              </a:lnSpc>
              <a:buFont typeface="Arial" panose="020B0604020202020204" pitchFamily="34" charset="0"/>
              <a:buChar char="•"/>
              <a:defRPr sz="1400">
                <a:latin typeface="Arial" panose="020B0604020202020204" pitchFamily="34" charset="0"/>
                <a:cs typeface="Arial" panose="020B0604020202020204" pitchFamily="34" charset="0"/>
              </a:defRPr>
            </a:lvl1pPr>
          </a:lstStyle>
          <a:p>
            <a:pPr lvl="0"/>
            <a:r>
              <a:rPr lang="en-US"/>
              <a:t>Body text goes here</a:t>
            </a:r>
          </a:p>
        </p:txBody>
      </p:sp>
      <p:sp>
        <p:nvSpPr>
          <p:cNvPr id="20" name="Text Placeholder 7">
            <a:extLst>
              <a:ext uri="{FF2B5EF4-FFF2-40B4-BE49-F238E27FC236}">
                <a16:creationId xmlns:a16="http://schemas.microsoft.com/office/drawing/2014/main" id="{3B69B485-47C8-A3EF-7624-DCB11BCE6FB6}"/>
              </a:ext>
            </a:extLst>
          </p:cNvPr>
          <p:cNvSpPr>
            <a:spLocks noGrp="1"/>
          </p:cNvSpPr>
          <p:nvPr>
            <p:ph type="body" sz="quarter" idx="12" hasCustomPrompt="1"/>
          </p:nvPr>
        </p:nvSpPr>
        <p:spPr>
          <a:xfrm>
            <a:off x="8130881" y="1616193"/>
            <a:ext cx="3312816" cy="3602921"/>
          </a:xfrm>
        </p:spPr>
        <p:txBody>
          <a:bodyPr>
            <a:normAutofit/>
          </a:bodyPr>
          <a:lstStyle>
            <a:lvl1pPr marL="205200" indent="-205200">
              <a:lnSpc>
                <a:spcPct val="100000"/>
              </a:lnSpc>
              <a:buFont typeface="Arial" panose="020B0604020202020204" pitchFamily="34" charset="0"/>
              <a:buChar char="•"/>
              <a:defRPr sz="1400" b="1">
                <a:solidFill>
                  <a:schemeClr val="tx1"/>
                </a:solidFill>
                <a:latin typeface="Arial" panose="020B0604020202020204" pitchFamily="34" charset="0"/>
                <a:cs typeface="Arial" panose="020B0604020202020204" pitchFamily="34" charset="0"/>
              </a:defRPr>
            </a:lvl1pPr>
          </a:lstStyle>
          <a:p>
            <a:pPr lvl="0"/>
            <a:r>
              <a:rPr lang="en-US"/>
              <a:t>Body text goes here</a:t>
            </a:r>
          </a:p>
        </p:txBody>
      </p:sp>
      <p:sp>
        <p:nvSpPr>
          <p:cNvPr id="21" name="Rounded Rectangle 20">
            <a:extLst>
              <a:ext uri="{FF2B5EF4-FFF2-40B4-BE49-F238E27FC236}">
                <a16:creationId xmlns:a16="http://schemas.microsoft.com/office/drawing/2014/main" id="{350C51FF-0626-18B1-786D-3C0EC61BEA10}"/>
              </a:ext>
            </a:extLst>
          </p:cNvPr>
          <p:cNvSpPr/>
          <p:nvPr userDrawn="1"/>
        </p:nvSpPr>
        <p:spPr>
          <a:xfrm>
            <a:off x="7979634" y="5511568"/>
            <a:ext cx="3647356" cy="973638"/>
          </a:xfrm>
          <a:prstGeom prst="roundRect">
            <a:avLst>
              <a:gd name="adj" fmla="val 14225"/>
            </a:avLst>
          </a:prstGeom>
          <a:noFill/>
          <a:ln w="31750">
            <a:solidFill>
              <a:schemeClr val="bg2">
                <a:lumMod val="90000"/>
              </a:schemeClr>
            </a:solidFill>
          </a:ln>
        </p:spPr>
        <p:style>
          <a:lnRef idx="2">
            <a:schemeClr val="accent1">
              <a:shade val="15000"/>
            </a:schemeClr>
          </a:lnRef>
          <a:fillRef idx="1">
            <a:schemeClr val="accent1"/>
          </a:fillRef>
          <a:effectRef idx="0">
            <a:schemeClr val="accent1"/>
          </a:effectRef>
          <a:fontRef idx="minor">
            <a:schemeClr val="lt1"/>
          </a:fontRef>
        </p:style>
        <p:txBody>
          <a:bodyPr wrap="none" lIns="0" tIns="0" rIns="0" bIns="0" rtlCol="0" anchor="t" anchorCtr="0"/>
          <a:lstStyle/>
          <a:p>
            <a:pPr algn="ctr"/>
            <a:endParaRPr lang="en-US"/>
          </a:p>
        </p:txBody>
      </p:sp>
      <p:sp>
        <p:nvSpPr>
          <p:cNvPr id="23" name="TextBox 22">
            <a:extLst>
              <a:ext uri="{FF2B5EF4-FFF2-40B4-BE49-F238E27FC236}">
                <a16:creationId xmlns:a16="http://schemas.microsoft.com/office/drawing/2014/main" id="{60D9E370-30BF-D093-9A6F-B681808C1D28}"/>
              </a:ext>
            </a:extLst>
          </p:cNvPr>
          <p:cNvSpPr txBox="1"/>
          <p:nvPr userDrawn="1"/>
        </p:nvSpPr>
        <p:spPr>
          <a:xfrm>
            <a:off x="8088677" y="5606365"/>
            <a:ext cx="864019" cy="215444"/>
          </a:xfrm>
          <a:prstGeom prst="rect">
            <a:avLst/>
          </a:prstGeom>
          <a:noFill/>
        </p:spPr>
        <p:txBody>
          <a:bodyPr wrap="none" lIns="0" tIns="0" rIns="0" bIns="0" rtlCol="0">
            <a:spAutoFit/>
          </a:bodyPr>
          <a:lstStyle/>
          <a:p>
            <a:r>
              <a:rPr lang="en-US" sz="1400" b="1"/>
              <a:t>More info:</a:t>
            </a:r>
          </a:p>
        </p:txBody>
      </p:sp>
      <p:sp>
        <p:nvSpPr>
          <p:cNvPr id="24" name="TextBox 23">
            <a:extLst>
              <a:ext uri="{FF2B5EF4-FFF2-40B4-BE49-F238E27FC236}">
                <a16:creationId xmlns:a16="http://schemas.microsoft.com/office/drawing/2014/main" id="{B349F0A3-7FC1-5D4C-FDC2-BA4F6E157EF3}"/>
              </a:ext>
            </a:extLst>
          </p:cNvPr>
          <p:cNvSpPr txBox="1"/>
          <p:nvPr userDrawn="1"/>
        </p:nvSpPr>
        <p:spPr>
          <a:xfrm>
            <a:off x="8088677" y="6021933"/>
            <a:ext cx="724557" cy="215444"/>
          </a:xfrm>
          <a:prstGeom prst="rect">
            <a:avLst/>
          </a:prstGeom>
          <a:noFill/>
        </p:spPr>
        <p:txBody>
          <a:bodyPr wrap="none" lIns="0" tIns="0" rIns="0" bIns="0" rtlCol="0">
            <a:spAutoFit/>
          </a:bodyPr>
          <a:lstStyle/>
          <a:p>
            <a:r>
              <a:rPr lang="en-US" sz="1400" b="1"/>
              <a:t>Contact:</a:t>
            </a:r>
          </a:p>
        </p:txBody>
      </p:sp>
      <p:sp>
        <p:nvSpPr>
          <p:cNvPr id="25" name="Text Placeholder 7">
            <a:extLst>
              <a:ext uri="{FF2B5EF4-FFF2-40B4-BE49-F238E27FC236}">
                <a16:creationId xmlns:a16="http://schemas.microsoft.com/office/drawing/2014/main" id="{5E120999-C2B9-41B0-92A9-356991A42C86}"/>
              </a:ext>
            </a:extLst>
          </p:cNvPr>
          <p:cNvSpPr>
            <a:spLocks noGrp="1"/>
          </p:cNvSpPr>
          <p:nvPr>
            <p:ph type="body" sz="quarter" idx="13" hasCustomPrompt="1"/>
          </p:nvPr>
        </p:nvSpPr>
        <p:spPr>
          <a:xfrm>
            <a:off x="9061739" y="5617808"/>
            <a:ext cx="2400883" cy="340533"/>
          </a:xfrm>
        </p:spPr>
        <p:txBody>
          <a:bodyPr vert="horz" lIns="0" tIns="0" rIns="0" bIns="0" rtlCol="0">
            <a:normAutofit/>
          </a:bodyPr>
          <a:lstStyle>
            <a:lvl1pPr marL="205200" indent="0">
              <a:lnSpc>
                <a:spcPct val="100000"/>
              </a:lnSpc>
              <a:buFont typeface="Arial" panose="020B0604020202020204" pitchFamily="34" charset="0"/>
              <a:buNone/>
              <a:defRPr lang="en-US" sz="1400" dirty="0">
                <a:latin typeface="Arial" panose="020B0604020202020204" pitchFamily="34" charset="0"/>
                <a:cs typeface="Arial" panose="020B0604020202020204" pitchFamily="34" charset="0"/>
              </a:defRPr>
            </a:lvl1pPr>
          </a:lstStyle>
          <a:p>
            <a:pPr marL="0" lvl="0" indent="0">
              <a:spcBef>
                <a:spcPts val="0"/>
              </a:spcBef>
              <a:buNone/>
            </a:pPr>
            <a:r>
              <a:rPr lang="en-US"/>
              <a:t>Body text goes here</a:t>
            </a:r>
          </a:p>
        </p:txBody>
      </p:sp>
      <p:sp>
        <p:nvSpPr>
          <p:cNvPr id="26" name="Text Placeholder 7">
            <a:extLst>
              <a:ext uri="{FF2B5EF4-FFF2-40B4-BE49-F238E27FC236}">
                <a16:creationId xmlns:a16="http://schemas.microsoft.com/office/drawing/2014/main" id="{EA00B85C-395A-073A-5008-E8B1A107A2E0}"/>
              </a:ext>
            </a:extLst>
          </p:cNvPr>
          <p:cNvSpPr>
            <a:spLocks noGrp="1"/>
          </p:cNvSpPr>
          <p:nvPr>
            <p:ph type="body" sz="quarter" idx="14" hasCustomPrompt="1"/>
          </p:nvPr>
        </p:nvSpPr>
        <p:spPr>
          <a:xfrm>
            <a:off x="9061739" y="6068786"/>
            <a:ext cx="2400883" cy="340533"/>
          </a:xfrm>
        </p:spPr>
        <p:txBody>
          <a:bodyPr vert="horz" lIns="0" tIns="0" rIns="0" bIns="0" rtlCol="0">
            <a:normAutofit/>
          </a:bodyPr>
          <a:lstStyle>
            <a:lvl1pPr marL="205200" indent="0">
              <a:lnSpc>
                <a:spcPct val="100000"/>
              </a:lnSpc>
              <a:buFont typeface="Arial" panose="020B0604020202020204" pitchFamily="34" charset="0"/>
              <a:buNone/>
              <a:defRPr lang="en-US" sz="1400" dirty="0">
                <a:latin typeface="Arial" panose="020B0604020202020204" pitchFamily="34" charset="0"/>
                <a:cs typeface="Arial" panose="020B0604020202020204" pitchFamily="34" charset="0"/>
              </a:defRPr>
            </a:lvl1pPr>
          </a:lstStyle>
          <a:p>
            <a:pPr marL="0" lvl="0" indent="0">
              <a:spcBef>
                <a:spcPts val="0"/>
              </a:spcBef>
              <a:buNone/>
            </a:pPr>
            <a:r>
              <a:rPr lang="en-US"/>
              <a:t>Body text goes here</a:t>
            </a:r>
          </a:p>
        </p:txBody>
      </p:sp>
      <p:sp>
        <p:nvSpPr>
          <p:cNvPr id="2" name="Text Placeholder 6">
            <a:extLst>
              <a:ext uri="{FF2B5EF4-FFF2-40B4-BE49-F238E27FC236}">
                <a16:creationId xmlns:a16="http://schemas.microsoft.com/office/drawing/2014/main" id="{55DFF5E3-39A7-AED7-0E8D-80693E4ED6D2}"/>
              </a:ext>
            </a:extLst>
          </p:cNvPr>
          <p:cNvSpPr>
            <a:spLocks noGrp="1"/>
          </p:cNvSpPr>
          <p:nvPr>
            <p:ph type="body" sz="quarter" idx="15"/>
          </p:nvPr>
        </p:nvSpPr>
        <p:spPr>
          <a:xfrm>
            <a:off x="578128" y="249316"/>
            <a:ext cx="10884493" cy="663397"/>
          </a:xfrm>
        </p:spPr>
        <p:txBody>
          <a:bodyPr/>
          <a:lstStyle>
            <a:lvl1pPr>
              <a:buNone/>
              <a:defRPr lang="en-GB" sz="4000" b="1" i="0" kern="1200" dirty="0" smtClean="0">
                <a:solidFill>
                  <a:schemeClr val="tx1"/>
                </a:solidFill>
                <a:latin typeface="+mj-lt"/>
                <a:ea typeface="+mj-ea"/>
                <a:cs typeface="Calibri" panose="020F0502020204030204" pitchFamily="34" charset="0"/>
              </a:defRPr>
            </a:lvl1pPr>
          </a:lstStyle>
          <a:p>
            <a:pPr lvl="0"/>
            <a:r>
              <a:rPr lang="en-GB"/>
              <a:t>Click to edit Master text styles</a:t>
            </a:r>
          </a:p>
        </p:txBody>
      </p:sp>
    </p:spTree>
    <p:extLst>
      <p:ext uri="{BB962C8B-B14F-4D97-AF65-F5344CB8AC3E}">
        <p14:creationId xmlns:p14="http://schemas.microsoft.com/office/powerpoint/2010/main" val="177676713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Pastel 1">
    <p:bg>
      <p:bgPr>
        <a:solidFill>
          <a:srgbClr val="F4F2E9"/>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7FD76A2-7C5C-FA7A-FFD7-4CD139790741}"/>
              </a:ext>
            </a:extLst>
          </p:cNvPr>
          <p:cNvSpPr/>
          <p:nvPr userDrawn="1"/>
        </p:nvSpPr>
        <p:spPr>
          <a:xfrm>
            <a:off x="0" y="0"/>
            <a:ext cx="12192000" cy="1420837"/>
          </a:xfrm>
          <a:prstGeom prst="rect">
            <a:avLst/>
          </a:prstGeom>
          <a:gradFill>
            <a:gsLst>
              <a:gs pos="0">
                <a:schemeClr val="accent3">
                  <a:lumMod val="40000"/>
                  <a:lumOff val="60000"/>
                </a:schemeClr>
              </a:gs>
              <a:gs pos="100000">
                <a:schemeClr val="accent5">
                  <a:lumMod val="40000"/>
                  <a:lumOff val="60000"/>
                </a:schemeClr>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ound Same-side Corner of Rectangle 4">
            <a:extLst>
              <a:ext uri="{FF2B5EF4-FFF2-40B4-BE49-F238E27FC236}">
                <a16:creationId xmlns:a16="http://schemas.microsoft.com/office/drawing/2014/main" id="{1C8D9476-7E02-5D87-1F57-DCDEC56E6F52}"/>
              </a:ext>
            </a:extLst>
          </p:cNvPr>
          <p:cNvSpPr/>
          <p:nvPr userDrawn="1"/>
        </p:nvSpPr>
        <p:spPr>
          <a:xfrm>
            <a:off x="0" y="893634"/>
            <a:ext cx="12192000" cy="5964366"/>
          </a:xfrm>
          <a:prstGeom prst="round2SameRect">
            <a:avLst>
              <a:gd name="adj1" fmla="val 6525"/>
              <a:gd name="adj2" fmla="val 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7">
            <a:extLst>
              <a:ext uri="{FF2B5EF4-FFF2-40B4-BE49-F238E27FC236}">
                <a16:creationId xmlns:a16="http://schemas.microsoft.com/office/drawing/2014/main" id="{248AD2DC-7116-322B-0802-67BC5E3B5FAB}"/>
              </a:ext>
            </a:extLst>
          </p:cNvPr>
          <p:cNvSpPr>
            <a:spLocks noGrp="1"/>
          </p:cNvSpPr>
          <p:nvPr>
            <p:ph type="body" sz="quarter" idx="10" hasCustomPrompt="1"/>
          </p:nvPr>
        </p:nvSpPr>
        <p:spPr>
          <a:xfrm>
            <a:off x="748303" y="1616193"/>
            <a:ext cx="3148447" cy="4685455"/>
          </a:xfrm>
        </p:spPr>
        <p:txBody>
          <a:bodyPr>
            <a:normAutofit/>
          </a:bodyPr>
          <a:lstStyle>
            <a:lvl1pPr marL="205200" indent="-205200">
              <a:lnSpc>
                <a:spcPct val="100000"/>
              </a:lnSpc>
              <a:buFont typeface="+mj-lt"/>
              <a:buAutoNum type="arabicPeriod"/>
              <a:defRPr sz="1400">
                <a:latin typeface="Arial" panose="020B0604020202020204" pitchFamily="34" charset="0"/>
                <a:cs typeface="Arial" panose="020B0604020202020204" pitchFamily="34" charset="0"/>
              </a:defRPr>
            </a:lvl1pPr>
          </a:lstStyle>
          <a:p>
            <a:pPr lvl="0"/>
            <a:r>
              <a:rPr lang="en-US"/>
              <a:t>Body text goes here</a:t>
            </a:r>
          </a:p>
        </p:txBody>
      </p:sp>
      <p:sp>
        <p:nvSpPr>
          <p:cNvPr id="9" name="TextBox 8">
            <a:extLst>
              <a:ext uri="{FF2B5EF4-FFF2-40B4-BE49-F238E27FC236}">
                <a16:creationId xmlns:a16="http://schemas.microsoft.com/office/drawing/2014/main" id="{7247853A-7E5B-43B8-84BC-6858B00E84E1}"/>
              </a:ext>
            </a:extLst>
          </p:cNvPr>
          <p:cNvSpPr txBox="1"/>
          <p:nvPr userDrawn="1"/>
        </p:nvSpPr>
        <p:spPr>
          <a:xfrm>
            <a:off x="565010" y="1124423"/>
            <a:ext cx="1643079" cy="246221"/>
          </a:xfrm>
          <a:prstGeom prst="rect">
            <a:avLst/>
          </a:prstGeom>
          <a:noFill/>
        </p:spPr>
        <p:txBody>
          <a:bodyPr wrap="none" lIns="0" tIns="0" rIns="0" bIns="0" rtlCol="0">
            <a:spAutoFit/>
          </a:bodyPr>
          <a:lstStyle/>
          <a:p>
            <a:r>
              <a:rPr lang="en-US" sz="1600" b="1"/>
              <a:t>For you, to know</a:t>
            </a:r>
          </a:p>
        </p:txBody>
      </p:sp>
      <p:sp>
        <p:nvSpPr>
          <p:cNvPr id="10" name="TextBox 9">
            <a:extLst>
              <a:ext uri="{FF2B5EF4-FFF2-40B4-BE49-F238E27FC236}">
                <a16:creationId xmlns:a16="http://schemas.microsoft.com/office/drawing/2014/main" id="{75EDB841-3D44-D242-3455-E2E7292EE762}"/>
              </a:ext>
            </a:extLst>
          </p:cNvPr>
          <p:cNvSpPr txBox="1"/>
          <p:nvPr userDrawn="1"/>
        </p:nvSpPr>
        <p:spPr>
          <a:xfrm>
            <a:off x="4265763" y="1112837"/>
            <a:ext cx="1460336" cy="246221"/>
          </a:xfrm>
          <a:prstGeom prst="rect">
            <a:avLst/>
          </a:prstGeom>
          <a:noFill/>
        </p:spPr>
        <p:txBody>
          <a:bodyPr wrap="none" lIns="0" tIns="0" rIns="0" bIns="0" rtlCol="0">
            <a:spAutoFit/>
          </a:bodyPr>
          <a:lstStyle/>
          <a:p>
            <a:r>
              <a:rPr lang="en-US" sz="1600" b="1"/>
              <a:t>For you, to say</a:t>
            </a:r>
          </a:p>
        </p:txBody>
      </p:sp>
      <p:sp>
        <p:nvSpPr>
          <p:cNvPr id="6" name="Rounded Rectangle 5">
            <a:extLst>
              <a:ext uri="{FF2B5EF4-FFF2-40B4-BE49-F238E27FC236}">
                <a16:creationId xmlns:a16="http://schemas.microsoft.com/office/drawing/2014/main" id="{2CAA0480-D221-6B5B-2456-7616427913BE}"/>
              </a:ext>
            </a:extLst>
          </p:cNvPr>
          <p:cNvSpPr/>
          <p:nvPr userDrawn="1"/>
        </p:nvSpPr>
        <p:spPr>
          <a:xfrm>
            <a:off x="4265763" y="1431388"/>
            <a:ext cx="3477181" cy="5053818"/>
          </a:xfrm>
          <a:prstGeom prst="roundRect">
            <a:avLst>
              <a:gd name="adj" fmla="val 5115"/>
            </a:avLst>
          </a:prstGeom>
          <a:noFill/>
          <a:ln w="31750">
            <a:solidFill>
              <a:schemeClr val="bg2">
                <a:lumMod val="90000"/>
              </a:schemeClr>
            </a:solidFill>
          </a:ln>
        </p:spPr>
        <p:style>
          <a:lnRef idx="2">
            <a:schemeClr val="accent1">
              <a:shade val="15000"/>
            </a:schemeClr>
          </a:lnRef>
          <a:fillRef idx="1">
            <a:schemeClr val="accent1"/>
          </a:fillRef>
          <a:effectRef idx="0">
            <a:schemeClr val="accent1"/>
          </a:effectRef>
          <a:fontRef idx="minor">
            <a:schemeClr val="lt1"/>
          </a:fontRef>
        </p:style>
        <p:txBody>
          <a:bodyPr wrap="none" lIns="0" tIns="0" rIns="0" bIns="0" rtlCol="0" anchor="t" anchorCtr="0"/>
          <a:lstStyle/>
          <a:p>
            <a:pPr algn="ctr"/>
            <a:endParaRPr lang="en-US"/>
          </a:p>
        </p:txBody>
      </p:sp>
      <p:sp>
        <p:nvSpPr>
          <p:cNvPr id="13" name="Rounded Rectangle 12">
            <a:extLst>
              <a:ext uri="{FF2B5EF4-FFF2-40B4-BE49-F238E27FC236}">
                <a16:creationId xmlns:a16="http://schemas.microsoft.com/office/drawing/2014/main" id="{4883539A-D405-2291-A09E-1A2DD92D1FEB}"/>
              </a:ext>
            </a:extLst>
          </p:cNvPr>
          <p:cNvSpPr/>
          <p:nvPr userDrawn="1"/>
        </p:nvSpPr>
        <p:spPr>
          <a:xfrm>
            <a:off x="565010" y="1431388"/>
            <a:ext cx="3477181" cy="5053818"/>
          </a:xfrm>
          <a:prstGeom prst="roundRect">
            <a:avLst>
              <a:gd name="adj" fmla="val 5115"/>
            </a:avLst>
          </a:prstGeom>
          <a:noFill/>
          <a:ln w="31750">
            <a:solidFill>
              <a:schemeClr val="bg2">
                <a:lumMod val="90000"/>
              </a:schemeClr>
            </a:solidFill>
          </a:ln>
        </p:spPr>
        <p:style>
          <a:lnRef idx="2">
            <a:schemeClr val="accent1">
              <a:shade val="15000"/>
            </a:schemeClr>
          </a:lnRef>
          <a:fillRef idx="1">
            <a:schemeClr val="accent1"/>
          </a:fillRef>
          <a:effectRef idx="0">
            <a:schemeClr val="accent1"/>
          </a:effectRef>
          <a:fontRef idx="minor">
            <a:schemeClr val="lt1"/>
          </a:fontRef>
        </p:style>
        <p:txBody>
          <a:bodyPr wrap="none" lIns="0" tIns="0" rIns="0" bIns="0" rtlCol="0" anchor="t" anchorCtr="0"/>
          <a:lstStyle/>
          <a:p>
            <a:pPr algn="ctr"/>
            <a:endParaRPr lang="en-US"/>
          </a:p>
        </p:txBody>
      </p:sp>
      <p:sp>
        <p:nvSpPr>
          <p:cNvPr id="15" name="Rounded Rectangle 14">
            <a:extLst>
              <a:ext uri="{FF2B5EF4-FFF2-40B4-BE49-F238E27FC236}">
                <a16:creationId xmlns:a16="http://schemas.microsoft.com/office/drawing/2014/main" id="{40AB16C8-DDE2-9670-FD5D-78657450FC65}"/>
              </a:ext>
            </a:extLst>
          </p:cNvPr>
          <p:cNvSpPr/>
          <p:nvPr userDrawn="1"/>
        </p:nvSpPr>
        <p:spPr>
          <a:xfrm>
            <a:off x="7966515" y="1431388"/>
            <a:ext cx="3647356" cy="3942470"/>
          </a:xfrm>
          <a:prstGeom prst="roundRect">
            <a:avLst>
              <a:gd name="adj" fmla="val 5115"/>
            </a:avLst>
          </a:prstGeom>
          <a:gradFill>
            <a:gsLst>
              <a:gs pos="0">
                <a:schemeClr val="accent3">
                  <a:lumMod val="40000"/>
                  <a:lumOff val="60000"/>
                </a:schemeClr>
              </a:gs>
              <a:gs pos="100000">
                <a:schemeClr val="accent5">
                  <a:lumMod val="40000"/>
                  <a:lumOff val="60000"/>
                </a:schemeClr>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16" name="TextBox 15">
            <a:extLst>
              <a:ext uri="{FF2B5EF4-FFF2-40B4-BE49-F238E27FC236}">
                <a16:creationId xmlns:a16="http://schemas.microsoft.com/office/drawing/2014/main" id="{66D29054-F248-F26B-6EF2-257C2A0B5ED5}"/>
              </a:ext>
            </a:extLst>
          </p:cNvPr>
          <p:cNvSpPr txBox="1"/>
          <p:nvPr userDrawn="1"/>
        </p:nvSpPr>
        <p:spPr>
          <a:xfrm>
            <a:off x="7966515" y="1112837"/>
            <a:ext cx="1368965" cy="246221"/>
          </a:xfrm>
          <a:prstGeom prst="rect">
            <a:avLst/>
          </a:prstGeom>
          <a:noFill/>
        </p:spPr>
        <p:txBody>
          <a:bodyPr wrap="none" lIns="0" tIns="0" rIns="0" bIns="0" rtlCol="0">
            <a:spAutoFit/>
          </a:bodyPr>
          <a:lstStyle/>
          <a:p>
            <a:r>
              <a:rPr lang="en-US" sz="1600" b="1"/>
              <a:t>For you, to do</a:t>
            </a:r>
          </a:p>
        </p:txBody>
      </p:sp>
      <p:sp>
        <p:nvSpPr>
          <p:cNvPr id="19" name="Text Placeholder 7">
            <a:extLst>
              <a:ext uri="{FF2B5EF4-FFF2-40B4-BE49-F238E27FC236}">
                <a16:creationId xmlns:a16="http://schemas.microsoft.com/office/drawing/2014/main" id="{DE971DDF-38B3-CC01-A44F-0C742E76B19C}"/>
              </a:ext>
            </a:extLst>
          </p:cNvPr>
          <p:cNvSpPr>
            <a:spLocks noGrp="1"/>
          </p:cNvSpPr>
          <p:nvPr>
            <p:ph type="body" sz="quarter" idx="11" hasCustomPrompt="1"/>
          </p:nvPr>
        </p:nvSpPr>
        <p:spPr>
          <a:xfrm>
            <a:off x="4430129" y="1616193"/>
            <a:ext cx="3148447" cy="4685455"/>
          </a:xfrm>
        </p:spPr>
        <p:txBody>
          <a:bodyPr>
            <a:normAutofit/>
          </a:bodyPr>
          <a:lstStyle>
            <a:lvl1pPr marL="205200" indent="-205200">
              <a:lnSpc>
                <a:spcPct val="100000"/>
              </a:lnSpc>
              <a:buFont typeface="Arial" panose="020B0604020202020204" pitchFamily="34" charset="0"/>
              <a:buChar char="•"/>
              <a:defRPr sz="1400">
                <a:latin typeface="Arial" panose="020B0604020202020204" pitchFamily="34" charset="0"/>
                <a:cs typeface="Arial" panose="020B0604020202020204" pitchFamily="34" charset="0"/>
              </a:defRPr>
            </a:lvl1pPr>
          </a:lstStyle>
          <a:p>
            <a:pPr lvl="0"/>
            <a:r>
              <a:rPr lang="en-US"/>
              <a:t>Body text goes here</a:t>
            </a:r>
          </a:p>
        </p:txBody>
      </p:sp>
      <p:sp>
        <p:nvSpPr>
          <p:cNvPr id="20" name="Text Placeholder 7">
            <a:extLst>
              <a:ext uri="{FF2B5EF4-FFF2-40B4-BE49-F238E27FC236}">
                <a16:creationId xmlns:a16="http://schemas.microsoft.com/office/drawing/2014/main" id="{3B69B485-47C8-A3EF-7624-DCB11BCE6FB6}"/>
              </a:ext>
            </a:extLst>
          </p:cNvPr>
          <p:cNvSpPr>
            <a:spLocks noGrp="1"/>
          </p:cNvSpPr>
          <p:nvPr>
            <p:ph type="body" sz="quarter" idx="12" hasCustomPrompt="1"/>
          </p:nvPr>
        </p:nvSpPr>
        <p:spPr>
          <a:xfrm>
            <a:off x="8130881" y="1616193"/>
            <a:ext cx="3312816" cy="3602921"/>
          </a:xfrm>
        </p:spPr>
        <p:txBody>
          <a:bodyPr>
            <a:normAutofit/>
          </a:bodyPr>
          <a:lstStyle>
            <a:lvl1pPr marL="205200" indent="-205200">
              <a:lnSpc>
                <a:spcPct val="100000"/>
              </a:lnSpc>
              <a:buFont typeface="Arial" panose="020B0604020202020204" pitchFamily="34" charset="0"/>
              <a:buChar char="•"/>
              <a:defRPr sz="1400" b="1">
                <a:solidFill>
                  <a:schemeClr val="tx1"/>
                </a:solidFill>
                <a:latin typeface="Arial" panose="020B0604020202020204" pitchFamily="34" charset="0"/>
                <a:cs typeface="Arial" panose="020B0604020202020204" pitchFamily="34" charset="0"/>
              </a:defRPr>
            </a:lvl1pPr>
          </a:lstStyle>
          <a:p>
            <a:pPr lvl="0"/>
            <a:r>
              <a:rPr lang="en-US"/>
              <a:t>Body text goes here</a:t>
            </a:r>
          </a:p>
        </p:txBody>
      </p:sp>
      <p:sp>
        <p:nvSpPr>
          <p:cNvPr id="21" name="Rounded Rectangle 20">
            <a:extLst>
              <a:ext uri="{FF2B5EF4-FFF2-40B4-BE49-F238E27FC236}">
                <a16:creationId xmlns:a16="http://schemas.microsoft.com/office/drawing/2014/main" id="{350C51FF-0626-18B1-786D-3C0EC61BEA10}"/>
              </a:ext>
            </a:extLst>
          </p:cNvPr>
          <p:cNvSpPr/>
          <p:nvPr userDrawn="1"/>
        </p:nvSpPr>
        <p:spPr>
          <a:xfrm>
            <a:off x="7979634" y="5511568"/>
            <a:ext cx="3647356" cy="973638"/>
          </a:xfrm>
          <a:prstGeom prst="roundRect">
            <a:avLst>
              <a:gd name="adj" fmla="val 14225"/>
            </a:avLst>
          </a:prstGeom>
          <a:noFill/>
          <a:ln w="31750">
            <a:solidFill>
              <a:schemeClr val="bg2">
                <a:lumMod val="90000"/>
              </a:schemeClr>
            </a:solidFill>
          </a:ln>
        </p:spPr>
        <p:style>
          <a:lnRef idx="2">
            <a:schemeClr val="accent1">
              <a:shade val="15000"/>
            </a:schemeClr>
          </a:lnRef>
          <a:fillRef idx="1">
            <a:schemeClr val="accent1"/>
          </a:fillRef>
          <a:effectRef idx="0">
            <a:schemeClr val="accent1"/>
          </a:effectRef>
          <a:fontRef idx="minor">
            <a:schemeClr val="lt1"/>
          </a:fontRef>
        </p:style>
        <p:txBody>
          <a:bodyPr wrap="none" lIns="0" tIns="0" rIns="0" bIns="0" rtlCol="0" anchor="t" anchorCtr="0"/>
          <a:lstStyle/>
          <a:p>
            <a:pPr algn="ctr"/>
            <a:endParaRPr lang="en-US"/>
          </a:p>
        </p:txBody>
      </p:sp>
      <p:sp>
        <p:nvSpPr>
          <p:cNvPr id="23" name="TextBox 22">
            <a:extLst>
              <a:ext uri="{FF2B5EF4-FFF2-40B4-BE49-F238E27FC236}">
                <a16:creationId xmlns:a16="http://schemas.microsoft.com/office/drawing/2014/main" id="{60D9E370-30BF-D093-9A6F-B681808C1D28}"/>
              </a:ext>
            </a:extLst>
          </p:cNvPr>
          <p:cNvSpPr txBox="1"/>
          <p:nvPr userDrawn="1"/>
        </p:nvSpPr>
        <p:spPr>
          <a:xfrm>
            <a:off x="8088677" y="5606365"/>
            <a:ext cx="864019" cy="215444"/>
          </a:xfrm>
          <a:prstGeom prst="rect">
            <a:avLst/>
          </a:prstGeom>
          <a:noFill/>
        </p:spPr>
        <p:txBody>
          <a:bodyPr wrap="none" lIns="0" tIns="0" rIns="0" bIns="0" rtlCol="0">
            <a:spAutoFit/>
          </a:bodyPr>
          <a:lstStyle/>
          <a:p>
            <a:r>
              <a:rPr lang="en-US" sz="1400" b="1"/>
              <a:t>More info:</a:t>
            </a:r>
          </a:p>
        </p:txBody>
      </p:sp>
      <p:sp>
        <p:nvSpPr>
          <p:cNvPr id="24" name="TextBox 23">
            <a:extLst>
              <a:ext uri="{FF2B5EF4-FFF2-40B4-BE49-F238E27FC236}">
                <a16:creationId xmlns:a16="http://schemas.microsoft.com/office/drawing/2014/main" id="{B349F0A3-7FC1-5D4C-FDC2-BA4F6E157EF3}"/>
              </a:ext>
            </a:extLst>
          </p:cNvPr>
          <p:cNvSpPr txBox="1"/>
          <p:nvPr userDrawn="1"/>
        </p:nvSpPr>
        <p:spPr>
          <a:xfrm>
            <a:off x="8088677" y="6021933"/>
            <a:ext cx="724557" cy="215444"/>
          </a:xfrm>
          <a:prstGeom prst="rect">
            <a:avLst/>
          </a:prstGeom>
          <a:noFill/>
        </p:spPr>
        <p:txBody>
          <a:bodyPr wrap="none" lIns="0" tIns="0" rIns="0" bIns="0" rtlCol="0">
            <a:spAutoFit/>
          </a:bodyPr>
          <a:lstStyle/>
          <a:p>
            <a:r>
              <a:rPr lang="en-US" sz="1400" b="1"/>
              <a:t>Contact:</a:t>
            </a:r>
          </a:p>
        </p:txBody>
      </p:sp>
      <p:sp>
        <p:nvSpPr>
          <p:cNvPr id="25" name="Text Placeholder 7">
            <a:extLst>
              <a:ext uri="{FF2B5EF4-FFF2-40B4-BE49-F238E27FC236}">
                <a16:creationId xmlns:a16="http://schemas.microsoft.com/office/drawing/2014/main" id="{5E120999-C2B9-41B0-92A9-356991A42C86}"/>
              </a:ext>
            </a:extLst>
          </p:cNvPr>
          <p:cNvSpPr>
            <a:spLocks noGrp="1"/>
          </p:cNvSpPr>
          <p:nvPr>
            <p:ph type="body" sz="quarter" idx="13" hasCustomPrompt="1"/>
          </p:nvPr>
        </p:nvSpPr>
        <p:spPr>
          <a:xfrm>
            <a:off x="9061739" y="5617808"/>
            <a:ext cx="2400883" cy="340533"/>
          </a:xfrm>
        </p:spPr>
        <p:txBody>
          <a:bodyPr vert="horz" lIns="0" tIns="0" rIns="0" bIns="0" rtlCol="0">
            <a:normAutofit/>
          </a:bodyPr>
          <a:lstStyle>
            <a:lvl1pPr marL="205200" indent="0">
              <a:lnSpc>
                <a:spcPct val="100000"/>
              </a:lnSpc>
              <a:buFont typeface="Arial" panose="020B0604020202020204" pitchFamily="34" charset="0"/>
              <a:buNone/>
              <a:defRPr lang="en-US" sz="1400" dirty="0">
                <a:latin typeface="Arial" panose="020B0604020202020204" pitchFamily="34" charset="0"/>
                <a:cs typeface="Arial" panose="020B0604020202020204" pitchFamily="34" charset="0"/>
              </a:defRPr>
            </a:lvl1pPr>
          </a:lstStyle>
          <a:p>
            <a:pPr marL="0" lvl="0" indent="0">
              <a:spcBef>
                <a:spcPts val="0"/>
              </a:spcBef>
              <a:buNone/>
            </a:pPr>
            <a:r>
              <a:rPr lang="en-US"/>
              <a:t>Body text goes here</a:t>
            </a:r>
          </a:p>
        </p:txBody>
      </p:sp>
      <p:sp>
        <p:nvSpPr>
          <p:cNvPr id="26" name="Text Placeholder 7">
            <a:extLst>
              <a:ext uri="{FF2B5EF4-FFF2-40B4-BE49-F238E27FC236}">
                <a16:creationId xmlns:a16="http://schemas.microsoft.com/office/drawing/2014/main" id="{EA00B85C-395A-073A-5008-E8B1A107A2E0}"/>
              </a:ext>
            </a:extLst>
          </p:cNvPr>
          <p:cNvSpPr>
            <a:spLocks noGrp="1"/>
          </p:cNvSpPr>
          <p:nvPr>
            <p:ph type="body" sz="quarter" idx="14" hasCustomPrompt="1"/>
          </p:nvPr>
        </p:nvSpPr>
        <p:spPr>
          <a:xfrm>
            <a:off x="9061739" y="6068786"/>
            <a:ext cx="2400883" cy="340533"/>
          </a:xfrm>
        </p:spPr>
        <p:txBody>
          <a:bodyPr vert="horz" lIns="0" tIns="0" rIns="0" bIns="0" rtlCol="0">
            <a:normAutofit/>
          </a:bodyPr>
          <a:lstStyle>
            <a:lvl1pPr marL="205200" indent="0">
              <a:lnSpc>
                <a:spcPct val="100000"/>
              </a:lnSpc>
              <a:buFont typeface="Arial" panose="020B0604020202020204" pitchFamily="34" charset="0"/>
              <a:buNone/>
              <a:defRPr lang="en-US" sz="1400" dirty="0">
                <a:latin typeface="Arial" panose="020B0604020202020204" pitchFamily="34" charset="0"/>
                <a:cs typeface="Arial" panose="020B0604020202020204" pitchFamily="34" charset="0"/>
              </a:defRPr>
            </a:lvl1pPr>
          </a:lstStyle>
          <a:p>
            <a:pPr marL="0" lvl="0" indent="0">
              <a:spcBef>
                <a:spcPts val="0"/>
              </a:spcBef>
              <a:buNone/>
            </a:pPr>
            <a:r>
              <a:rPr lang="en-US"/>
              <a:t>Body text goes here</a:t>
            </a:r>
          </a:p>
        </p:txBody>
      </p:sp>
      <p:sp>
        <p:nvSpPr>
          <p:cNvPr id="2" name="Text Placeholder 6">
            <a:extLst>
              <a:ext uri="{FF2B5EF4-FFF2-40B4-BE49-F238E27FC236}">
                <a16:creationId xmlns:a16="http://schemas.microsoft.com/office/drawing/2014/main" id="{55DFF5E3-39A7-AED7-0E8D-80693E4ED6D2}"/>
              </a:ext>
            </a:extLst>
          </p:cNvPr>
          <p:cNvSpPr>
            <a:spLocks noGrp="1"/>
          </p:cNvSpPr>
          <p:nvPr>
            <p:ph type="body" sz="quarter" idx="15"/>
          </p:nvPr>
        </p:nvSpPr>
        <p:spPr>
          <a:xfrm>
            <a:off x="578128" y="249316"/>
            <a:ext cx="10884493" cy="663397"/>
          </a:xfrm>
        </p:spPr>
        <p:txBody>
          <a:bodyPr/>
          <a:lstStyle>
            <a:lvl1pPr>
              <a:buNone/>
              <a:defRPr lang="en-GB" sz="4000" b="1" i="0" kern="1200" dirty="0" smtClean="0">
                <a:solidFill>
                  <a:schemeClr val="tx1"/>
                </a:solidFill>
                <a:latin typeface="+mj-lt"/>
                <a:ea typeface="+mj-ea"/>
                <a:cs typeface="Calibri" panose="020F0502020204030204" pitchFamily="34" charset="0"/>
              </a:defRPr>
            </a:lvl1pPr>
          </a:lstStyle>
          <a:p>
            <a:pPr lvl="0"/>
            <a:r>
              <a:rPr lang="en-GB"/>
              <a:t>Click to edit Master text styles</a:t>
            </a:r>
          </a:p>
        </p:txBody>
      </p:sp>
    </p:spTree>
    <p:extLst>
      <p:ext uri="{BB962C8B-B14F-4D97-AF65-F5344CB8AC3E}">
        <p14:creationId xmlns:p14="http://schemas.microsoft.com/office/powerpoint/2010/main" val="371986367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ummary">
    <p:bg>
      <p:bgPr>
        <a:solidFill>
          <a:srgbClr val="F4F2E9"/>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7FD76A2-7C5C-FA7A-FFD7-4CD139790741}"/>
              </a:ext>
            </a:extLst>
          </p:cNvPr>
          <p:cNvSpPr/>
          <p:nvPr userDrawn="1"/>
        </p:nvSpPr>
        <p:spPr>
          <a:xfrm>
            <a:off x="0" y="0"/>
            <a:ext cx="12192000" cy="1420837"/>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5" name="Round Same-side Corner of Rectangle 4">
            <a:extLst>
              <a:ext uri="{FF2B5EF4-FFF2-40B4-BE49-F238E27FC236}">
                <a16:creationId xmlns:a16="http://schemas.microsoft.com/office/drawing/2014/main" id="{1C8D9476-7E02-5D87-1F57-DCDEC56E6F52}"/>
              </a:ext>
            </a:extLst>
          </p:cNvPr>
          <p:cNvSpPr/>
          <p:nvPr userDrawn="1"/>
        </p:nvSpPr>
        <p:spPr>
          <a:xfrm>
            <a:off x="0" y="893634"/>
            <a:ext cx="12192000" cy="5964366"/>
          </a:xfrm>
          <a:prstGeom prst="round2SameRect">
            <a:avLst>
              <a:gd name="adj1" fmla="val 6525"/>
              <a:gd name="adj2" fmla="val 0"/>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2CAA0480-D221-6B5B-2456-7616427913BE}"/>
              </a:ext>
            </a:extLst>
          </p:cNvPr>
          <p:cNvSpPr/>
          <p:nvPr userDrawn="1"/>
        </p:nvSpPr>
        <p:spPr>
          <a:xfrm>
            <a:off x="4265763" y="1741714"/>
            <a:ext cx="3477181" cy="4743492"/>
          </a:xfrm>
          <a:prstGeom prst="rect">
            <a:avLst/>
          </a:prstGeom>
          <a:solidFill>
            <a:schemeClr val="bg1"/>
          </a:solidFill>
          <a:ln w="31750">
            <a:noFill/>
          </a:ln>
        </p:spPr>
        <p:style>
          <a:lnRef idx="2">
            <a:schemeClr val="accent1">
              <a:shade val="15000"/>
            </a:schemeClr>
          </a:lnRef>
          <a:fillRef idx="1">
            <a:schemeClr val="accent1"/>
          </a:fillRef>
          <a:effectRef idx="0">
            <a:schemeClr val="accent1"/>
          </a:effectRef>
          <a:fontRef idx="minor">
            <a:schemeClr val="lt1"/>
          </a:fontRef>
        </p:style>
        <p:txBody>
          <a:bodyPr wrap="none" lIns="0" tIns="0" rIns="0" bIns="0" rtlCol="0" anchor="t" anchorCtr="0"/>
          <a:lstStyle/>
          <a:p>
            <a:pPr algn="ctr"/>
            <a:endParaRPr lang="en-US"/>
          </a:p>
        </p:txBody>
      </p:sp>
      <p:sp>
        <p:nvSpPr>
          <p:cNvPr id="13" name="Rectangle 12">
            <a:extLst>
              <a:ext uri="{FF2B5EF4-FFF2-40B4-BE49-F238E27FC236}">
                <a16:creationId xmlns:a16="http://schemas.microsoft.com/office/drawing/2014/main" id="{4883539A-D405-2291-A09E-1A2DD92D1FEB}"/>
              </a:ext>
            </a:extLst>
          </p:cNvPr>
          <p:cNvSpPr/>
          <p:nvPr userDrawn="1"/>
        </p:nvSpPr>
        <p:spPr>
          <a:xfrm>
            <a:off x="565010" y="1741714"/>
            <a:ext cx="3477181" cy="4743492"/>
          </a:xfrm>
          <a:prstGeom prst="rect">
            <a:avLst/>
          </a:prstGeom>
          <a:solidFill>
            <a:schemeClr val="bg1"/>
          </a:solidFill>
          <a:ln w="31750">
            <a:noFill/>
          </a:ln>
        </p:spPr>
        <p:style>
          <a:lnRef idx="2">
            <a:schemeClr val="accent1">
              <a:shade val="15000"/>
            </a:schemeClr>
          </a:lnRef>
          <a:fillRef idx="1">
            <a:schemeClr val="accent1"/>
          </a:fillRef>
          <a:effectRef idx="0">
            <a:schemeClr val="accent1"/>
          </a:effectRef>
          <a:fontRef idx="minor">
            <a:schemeClr val="lt1"/>
          </a:fontRef>
        </p:style>
        <p:txBody>
          <a:bodyPr wrap="none" lIns="0" tIns="0" rIns="0" bIns="0" rtlCol="0" anchor="t" anchorCtr="0"/>
          <a:lstStyle/>
          <a:p>
            <a:pPr algn="ctr"/>
            <a:endParaRPr lang="en-US"/>
          </a:p>
        </p:txBody>
      </p:sp>
      <p:sp>
        <p:nvSpPr>
          <p:cNvPr id="2" name="Rectangle 1">
            <a:extLst>
              <a:ext uri="{FF2B5EF4-FFF2-40B4-BE49-F238E27FC236}">
                <a16:creationId xmlns:a16="http://schemas.microsoft.com/office/drawing/2014/main" id="{C22FFC33-F727-5A2F-8A64-A58D4655CC38}"/>
              </a:ext>
            </a:extLst>
          </p:cNvPr>
          <p:cNvSpPr/>
          <p:nvPr userDrawn="1"/>
        </p:nvSpPr>
        <p:spPr>
          <a:xfrm>
            <a:off x="7966515" y="1741714"/>
            <a:ext cx="3477600" cy="4744800"/>
          </a:xfrm>
          <a:prstGeom prst="rect">
            <a:avLst/>
          </a:prstGeom>
          <a:solidFill>
            <a:schemeClr val="bg1"/>
          </a:solidFill>
          <a:ln w="31750">
            <a:noFill/>
          </a:ln>
        </p:spPr>
        <p:style>
          <a:lnRef idx="2">
            <a:schemeClr val="accent1">
              <a:shade val="15000"/>
            </a:schemeClr>
          </a:lnRef>
          <a:fillRef idx="1">
            <a:schemeClr val="accent1"/>
          </a:fillRef>
          <a:effectRef idx="0">
            <a:schemeClr val="accent1"/>
          </a:effectRef>
          <a:fontRef idx="minor">
            <a:schemeClr val="lt1"/>
          </a:fontRef>
        </p:style>
        <p:txBody>
          <a:bodyPr wrap="none" lIns="0" tIns="0" rIns="0" bIns="0" rtlCol="0" anchor="t" anchorCtr="0"/>
          <a:lstStyle/>
          <a:p>
            <a:pPr algn="ctr"/>
            <a:endParaRPr lang="en-US"/>
          </a:p>
        </p:txBody>
      </p:sp>
      <p:sp>
        <p:nvSpPr>
          <p:cNvPr id="3" name="Text Placeholder 7">
            <a:extLst>
              <a:ext uri="{FF2B5EF4-FFF2-40B4-BE49-F238E27FC236}">
                <a16:creationId xmlns:a16="http://schemas.microsoft.com/office/drawing/2014/main" id="{248AD2DC-7116-322B-0802-67BC5E3B5FAB}"/>
              </a:ext>
            </a:extLst>
          </p:cNvPr>
          <p:cNvSpPr>
            <a:spLocks noGrp="1"/>
          </p:cNvSpPr>
          <p:nvPr>
            <p:ph type="body" sz="quarter" idx="10" hasCustomPrompt="1"/>
          </p:nvPr>
        </p:nvSpPr>
        <p:spPr>
          <a:xfrm>
            <a:off x="800557" y="1915886"/>
            <a:ext cx="3148447" cy="4385762"/>
          </a:xfrm>
        </p:spPr>
        <p:txBody>
          <a:bodyPr>
            <a:normAutofit/>
          </a:bodyPr>
          <a:lstStyle>
            <a:lvl1pPr marL="205200" indent="-205200">
              <a:lnSpc>
                <a:spcPct val="100000"/>
              </a:lnSpc>
              <a:buFont typeface="+mj-lt"/>
              <a:buAutoNum type="arabicPeriod"/>
              <a:defRPr sz="1600" b="0">
                <a:solidFill>
                  <a:schemeClr val="tx1"/>
                </a:solidFill>
                <a:latin typeface="Arial" panose="020B0604020202020204" pitchFamily="34" charset="0"/>
                <a:cs typeface="Arial" panose="020B0604020202020204" pitchFamily="34" charset="0"/>
              </a:defRPr>
            </a:lvl1pPr>
          </a:lstStyle>
          <a:p>
            <a:pPr lvl="0"/>
            <a:r>
              <a:rPr lang="en-US"/>
              <a:t>Body text goes here</a:t>
            </a:r>
          </a:p>
        </p:txBody>
      </p:sp>
      <p:sp>
        <p:nvSpPr>
          <p:cNvPr id="9" name="TextBox 8">
            <a:extLst>
              <a:ext uri="{FF2B5EF4-FFF2-40B4-BE49-F238E27FC236}">
                <a16:creationId xmlns:a16="http://schemas.microsoft.com/office/drawing/2014/main" id="{7247853A-7E5B-43B8-84BC-6858B00E84E1}"/>
              </a:ext>
            </a:extLst>
          </p:cNvPr>
          <p:cNvSpPr txBox="1"/>
          <p:nvPr userDrawn="1"/>
        </p:nvSpPr>
        <p:spPr>
          <a:xfrm>
            <a:off x="565010" y="1324170"/>
            <a:ext cx="2050241" cy="307777"/>
          </a:xfrm>
          <a:prstGeom prst="rect">
            <a:avLst/>
          </a:prstGeom>
          <a:noFill/>
        </p:spPr>
        <p:txBody>
          <a:bodyPr wrap="none" lIns="0" tIns="0" rIns="0" bIns="0" rtlCol="0">
            <a:spAutoFit/>
          </a:bodyPr>
          <a:lstStyle/>
          <a:p>
            <a:r>
              <a:rPr lang="en-US" sz="2000" b="1">
                <a:solidFill>
                  <a:schemeClr val="tx1"/>
                </a:solidFill>
              </a:rPr>
              <a:t>For you, to know</a:t>
            </a:r>
          </a:p>
        </p:txBody>
      </p:sp>
      <p:sp>
        <p:nvSpPr>
          <p:cNvPr id="10" name="TextBox 9">
            <a:extLst>
              <a:ext uri="{FF2B5EF4-FFF2-40B4-BE49-F238E27FC236}">
                <a16:creationId xmlns:a16="http://schemas.microsoft.com/office/drawing/2014/main" id="{75EDB841-3D44-D242-3455-E2E7292EE762}"/>
              </a:ext>
            </a:extLst>
          </p:cNvPr>
          <p:cNvSpPr txBox="1"/>
          <p:nvPr userDrawn="1"/>
        </p:nvSpPr>
        <p:spPr>
          <a:xfrm>
            <a:off x="4265763" y="1312584"/>
            <a:ext cx="1822615" cy="307777"/>
          </a:xfrm>
          <a:prstGeom prst="rect">
            <a:avLst/>
          </a:prstGeom>
          <a:noFill/>
        </p:spPr>
        <p:txBody>
          <a:bodyPr wrap="none" lIns="0" tIns="0" rIns="0" bIns="0" rtlCol="0">
            <a:spAutoFit/>
          </a:bodyPr>
          <a:lstStyle/>
          <a:p>
            <a:r>
              <a:rPr lang="en-US" sz="2000" b="1">
                <a:solidFill>
                  <a:schemeClr val="tx1"/>
                </a:solidFill>
              </a:rPr>
              <a:t>For you, to say</a:t>
            </a:r>
          </a:p>
        </p:txBody>
      </p:sp>
      <p:sp>
        <p:nvSpPr>
          <p:cNvPr id="16" name="TextBox 15">
            <a:extLst>
              <a:ext uri="{FF2B5EF4-FFF2-40B4-BE49-F238E27FC236}">
                <a16:creationId xmlns:a16="http://schemas.microsoft.com/office/drawing/2014/main" id="{66D29054-F248-F26B-6EF2-257C2A0B5ED5}"/>
              </a:ext>
            </a:extLst>
          </p:cNvPr>
          <p:cNvSpPr txBox="1"/>
          <p:nvPr userDrawn="1"/>
        </p:nvSpPr>
        <p:spPr>
          <a:xfrm>
            <a:off x="7966515" y="1312584"/>
            <a:ext cx="1708801" cy="307777"/>
          </a:xfrm>
          <a:prstGeom prst="rect">
            <a:avLst/>
          </a:prstGeom>
          <a:noFill/>
        </p:spPr>
        <p:txBody>
          <a:bodyPr wrap="none" lIns="0" tIns="0" rIns="0" bIns="0" rtlCol="0">
            <a:spAutoFit/>
          </a:bodyPr>
          <a:lstStyle/>
          <a:p>
            <a:r>
              <a:rPr lang="en-US" sz="2000" b="1">
                <a:solidFill>
                  <a:schemeClr val="tx1"/>
                </a:solidFill>
              </a:rPr>
              <a:t>For you, to do</a:t>
            </a:r>
          </a:p>
        </p:txBody>
      </p:sp>
      <p:sp>
        <p:nvSpPr>
          <p:cNvPr id="19" name="Text Placeholder 7">
            <a:extLst>
              <a:ext uri="{FF2B5EF4-FFF2-40B4-BE49-F238E27FC236}">
                <a16:creationId xmlns:a16="http://schemas.microsoft.com/office/drawing/2014/main" id="{DE971DDF-38B3-CC01-A44F-0C742E76B19C}"/>
              </a:ext>
            </a:extLst>
          </p:cNvPr>
          <p:cNvSpPr>
            <a:spLocks noGrp="1"/>
          </p:cNvSpPr>
          <p:nvPr>
            <p:ph type="body" sz="quarter" idx="11" hasCustomPrompt="1"/>
          </p:nvPr>
        </p:nvSpPr>
        <p:spPr>
          <a:xfrm>
            <a:off x="4482383" y="1915886"/>
            <a:ext cx="3148447" cy="4385762"/>
          </a:xfrm>
        </p:spPr>
        <p:txBody>
          <a:bodyPr>
            <a:normAutofit/>
          </a:bodyPr>
          <a:lstStyle>
            <a:lvl1pPr marL="205200" indent="-205200">
              <a:lnSpc>
                <a:spcPct val="100000"/>
              </a:lnSpc>
              <a:buFont typeface="Arial" panose="020B0604020202020204" pitchFamily="34" charset="0"/>
              <a:buChar char="•"/>
              <a:defRPr sz="1600" b="0">
                <a:solidFill>
                  <a:schemeClr val="tx1"/>
                </a:solidFill>
                <a:latin typeface="Arial" panose="020B0604020202020204" pitchFamily="34" charset="0"/>
                <a:cs typeface="Arial" panose="020B0604020202020204" pitchFamily="34" charset="0"/>
              </a:defRPr>
            </a:lvl1pPr>
          </a:lstStyle>
          <a:p>
            <a:pPr lvl="0"/>
            <a:r>
              <a:rPr lang="en-US"/>
              <a:t>Body text goes here</a:t>
            </a:r>
          </a:p>
        </p:txBody>
      </p:sp>
      <p:sp>
        <p:nvSpPr>
          <p:cNvPr id="20" name="Text Placeholder 7">
            <a:extLst>
              <a:ext uri="{FF2B5EF4-FFF2-40B4-BE49-F238E27FC236}">
                <a16:creationId xmlns:a16="http://schemas.microsoft.com/office/drawing/2014/main" id="{3B69B485-47C8-A3EF-7624-DCB11BCE6FB6}"/>
              </a:ext>
            </a:extLst>
          </p:cNvPr>
          <p:cNvSpPr>
            <a:spLocks noGrp="1"/>
          </p:cNvSpPr>
          <p:nvPr>
            <p:ph type="body" sz="quarter" idx="12" hasCustomPrompt="1"/>
          </p:nvPr>
        </p:nvSpPr>
        <p:spPr>
          <a:xfrm>
            <a:off x="8183135" y="1915886"/>
            <a:ext cx="3148447" cy="4385762"/>
          </a:xfrm>
        </p:spPr>
        <p:txBody>
          <a:bodyPr>
            <a:normAutofit/>
          </a:bodyPr>
          <a:lstStyle>
            <a:lvl1pPr marL="205200" indent="-205200">
              <a:lnSpc>
                <a:spcPct val="100000"/>
              </a:lnSpc>
              <a:buFont typeface="Arial" panose="020B0604020202020204" pitchFamily="34" charset="0"/>
              <a:buChar char="•"/>
              <a:defRPr sz="1600" b="0">
                <a:solidFill>
                  <a:schemeClr val="tx1"/>
                </a:solidFill>
                <a:latin typeface="Arial" panose="020B0604020202020204" pitchFamily="34" charset="0"/>
                <a:cs typeface="Arial" panose="020B0604020202020204" pitchFamily="34" charset="0"/>
              </a:defRPr>
            </a:lvl1pPr>
          </a:lstStyle>
          <a:p>
            <a:pPr lvl="0"/>
            <a:r>
              <a:rPr lang="en-US"/>
              <a:t>Body text goes here</a:t>
            </a:r>
          </a:p>
        </p:txBody>
      </p:sp>
      <p:sp>
        <p:nvSpPr>
          <p:cNvPr id="27" name="Title 1">
            <a:extLst>
              <a:ext uri="{FF2B5EF4-FFF2-40B4-BE49-F238E27FC236}">
                <a16:creationId xmlns:a16="http://schemas.microsoft.com/office/drawing/2014/main" id="{996DDDD4-770B-FEE1-2744-FB045BFFE060}"/>
              </a:ext>
            </a:extLst>
          </p:cNvPr>
          <p:cNvSpPr txBox="1">
            <a:spLocks/>
          </p:cNvSpPr>
          <p:nvPr userDrawn="1"/>
        </p:nvSpPr>
        <p:spPr>
          <a:xfrm>
            <a:off x="565010" y="284108"/>
            <a:ext cx="9342388" cy="603521"/>
          </a:xfrm>
          <a:prstGeom prst="rect">
            <a:avLst/>
          </a:prstGeom>
        </p:spPr>
        <p:txBody>
          <a:bodyPr vert="horz" lIns="0" tIns="0" rIns="0" bIns="0" rtlCol="0" anchor="t">
            <a:normAutofit/>
          </a:bodyPr>
          <a:lstStyle>
            <a:lvl1pPr algn="l" defTabSz="914400" rtl="0" eaLnBrk="1" latinLnBrk="0" hangingPunct="1">
              <a:lnSpc>
                <a:spcPct val="90000"/>
              </a:lnSpc>
              <a:spcBef>
                <a:spcPct val="0"/>
              </a:spcBef>
              <a:buNone/>
              <a:defRPr sz="4000" b="1" i="0" kern="1200">
                <a:solidFill>
                  <a:schemeClr val="tx1"/>
                </a:solidFill>
                <a:latin typeface="+mj-lt"/>
                <a:ea typeface="+mj-ea"/>
                <a:cs typeface="Calibri" panose="020F0502020204030204" pitchFamily="34" charset="0"/>
              </a:defRPr>
            </a:lvl1pPr>
          </a:lstStyle>
          <a:p>
            <a:r>
              <a:rPr lang="en-GB">
                <a:solidFill>
                  <a:schemeClr val="bg1"/>
                </a:solidFill>
              </a:rPr>
              <a:t>Summary</a:t>
            </a:r>
            <a:endParaRPr lang="en-US">
              <a:solidFill>
                <a:schemeClr val="bg1"/>
              </a:solidFill>
            </a:endParaRPr>
          </a:p>
        </p:txBody>
      </p:sp>
      <p:sp>
        <p:nvSpPr>
          <p:cNvPr id="8" name="Rectangle 7">
            <a:extLst>
              <a:ext uri="{FF2B5EF4-FFF2-40B4-BE49-F238E27FC236}">
                <a16:creationId xmlns:a16="http://schemas.microsoft.com/office/drawing/2014/main" id="{02680D9F-B00F-6E1E-B218-14E4EAF8383E}"/>
              </a:ext>
            </a:extLst>
          </p:cNvPr>
          <p:cNvSpPr/>
          <p:nvPr userDrawn="1"/>
        </p:nvSpPr>
        <p:spPr>
          <a:xfrm>
            <a:off x="4264108" y="1741714"/>
            <a:ext cx="108471" cy="4744800"/>
          </a:xfrm>
          <a:prstGeom prst="rect">
            <a:avLst/>
          </a:prstGeom>
          <a:gradFill>
            <a:gsLst>
              <a:gs pos="0">
                <a:schemeClr val="accent3"/>
              </a:gs>
              <a:gs pos="100000">
                <a:schemeClr val="accent5"/>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29622238-3A51-79F1-6BF9-C7F97D005792}"/>
              </a:ext>
            </a:extLst>
          </p:cNvPr>
          <p:cNvSpPr/>
          <p:nvPr userDrawn="1"/>
        </p:nvSpPr>
        <p:spPr>
          <a:xfrm rot="10800000">
            <a:off x="7961731" y="1736367"/>
            <a:ext cx="111600" cy="4744800"/>
          </a:xfrm>
          <a:prstGeom prst="rect">
            <a:avLst/>
          </a:prstGeom>
          <a:gradFill>
            <a:gsLst>
              <a:gs pos="0">
                <a:schemeClr val="accent3"/>
              </a:gs>
              <a:gs pos="99000">
                <a:srgbClr val="EA44B4"/>
              </a:gs>
            </a:gsLst>
            <a:lin ang="54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B8B9159-2C22-4C30-09E0-9ABC9342D372}"/>
              </a:ext>
            </a:extLst>
          </p:cNvPr>
          <p:cNvSpPr/>
          <p:nvPr userDrawn="1"/>
        </p:nvSpPr>
        <p:spPr>
          <a:xfrm>
            <a:off x="566957" y="1736367"/>
            <a:ext cx="108000" cy="4744800"/>
          </a:xfrm>
          <a:prstGeom prst="rect">
            <a:avLst/>
          </a:prstGeom>
          <a:gradFill>
            <a:gsLst>
              <a:gs pos="0">
                <a:schemeClr val="accent6">
                  <a:lumMod val="75000"/>
                </a:schemeClr>
              </a:gs>
              <a:gs pos="100000">
                <a:schemeClr val="accent3"/>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8326724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Strategy on a plan">
    <p:bg>
      <p:bgPr>
        <a:solidFill>
          <a:srgbClr val="F4F2E9"/>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B878F8-61FC-A36B-AF27-21478162B747}"/>
              </a:ext>
            </a:extLst>
          </p:cNvPr>
          <p:cNvSpPr>
            <a:spLocks noGrp="1"/>
          </p:cNvSpPr>
          <p:nvPr>
            <p:ph type="ctrTitle" hasCustomPrompt="1"/>
          </p:nvPr>
        </p:nvSpPr>
        <p:spPr>
          <a:xfrm>
            <a:off x="565010" y="671531"/>
            <a:ext cx="10781406" cy="777441"/>
          </a:xfrm>
        </p:spPr>
        <p:txBody>
          <a:bodyPr anchor="t">
            <a:normAutofit/>
          </a:bodyPr>
          <a:lstStyle>
            <a:lvl1pPr algn="l">
              <a:defRPr sz="4000">
                <a:solidFill>
                  <a:schemeClr val="tx1"/>
                </a:solidFill>
              </a:defRPr>
            </a:lvl1pPr>
          </a:lstStyle>
          <a:p>
            <a:r>
              <a:rPr lang="en-GB"/>
              <a:t>Strategy on a page</a:t>
            </a:r>
            <a:endParaRPr lang="en-US"/>
          </a:p>
        </p:txBody>
      </p:sp>
      <p:grpSp>
        <p:nvGrpSpPr>
          <p:cNvPr id="4" name="object 6">
            <a:extLst>
              <a:ext uri="{FF2B5EF4-FFF2-40B4-BE49-F238E27FC236}">
                <a16:creationId xmlns:a16="http://schemas.microsoft.com/office/drawing/2014/main" id="{5C28DBA0-813F-8A72-E536-0E47030644A6}"/>
              </a:ext>
            </a:extLst>
          </p:cNvPr>
          <p:cNvGrpSpPr/>
          <p:nvPr userDrawn="1"/>
        </p:nvGrpSpPr>
        <p:grpSpPr>
          <a:xfrm>
            <a:off x="612054" y="1411294"/>
            <a:ext cx="1735993" cy="357991"/>
            <a:chOff x="1292582" y="2163304"/>
            <a:chExt cx="2799669" cy="577387"/>
          </a:xfrm>
        </p:grpSpPr>
        <p:pic>
          <p:nvPicPr>
            <p:cNvPr id="5" name="object 7">
              <a:extLst>
                <a:ext uri="{FF2B5EF4-FFF2-40B4-BE49-F238E27FC236}">
                  <a16:creationId xmlns:a16="http://schemas.microsoft.com/office/drawing/2014/main" id="{9506B9E1-84EB-521B-9165-B1CD34C6D2D8}"/>
                </a:ext>
              </a:extLst>
            </p:cNvPr>
            <p:cNvPicPr/>
            <p:nvPr/>
          </p:nvPicPr>
          <p:blipFill>
            <a:blip r:embed="rId2" cstate="print"/>
            <a:stretch>
              <a:fillRect/>
            </a:stretch>
          </p:blipFill>
          <p:spPr>
            <a:xfrm>
              <a:off x="1349258" y="2211482"/>
              <a:ext cx="2742993" cy="529209"/>
            </a:xfrm>
            <a:prstGeom prst="rect">
              <a:avLst/>
            </a:prstGeom>
          </p:spPr>
        </p:pic>
        <p:sp>
          <p:nvSpPr>
            <p:cNvPr id="6" name="object 8">
              <a:extLst>
                <a:ext uri="{FF2B5EF4-FFF2-40B4-BE49-F238E27FC236}">
                  <a16:creationId xmlns:a16="http://schemas.microsoft.com/office/drawing/2014/main" id="{E706131A-C84F-6C61-584B-DA1DE7375F6E}"/>
                </a:ext>
              </a:extLst>
            </p:cNvPr>
            <p:cNvSpPr/>
            <p:nvPr/>
          </p:nvSpPr>
          <p:spPr>
            <a:xfrm>
              <a:off x="1292582" y="2163304"/>
              <a:ext cx="2743200" cy="529590"/>
            </a:xfrm>
            <a:custGeom>
              <a:avLst/>
              <a:gdLst/>
              <a:ahLst/>
              <a:cxnLst/>
              <a:rect l="l" t="t" r="r" b="b"/>
              <a:pathLst>
                <a:path w="2743200" h="529589">
                  <a:moveTo>
                    <a:pt x="2478385" y="0"/>
                  </a:moveTo>
                  <a:lnTo>
                    <a:pt x="264609" y="0"/>
                  </a:lnTo>
                  <a:lnTo>
                    <a:pt x="217047" y="4263"/>
                  </a:lnTo>
                  <a:lnTo>
                    <a:pt x="172282" y="16555"/>
                  </a:lnTo>
                  <a:lnTo>
                    <a:pt x="131059" y="36128"/>
                  </a:lnTo>
                  <a:lnTo>
                    <a:pt x="94128" y="62235"/>
                  </a:lnTo>
                  <a:lnTo>
                    <a:pt x="62235" y="94128"/>
                  </a:lnTo>
                  <a:lnTo>
                    <a:pt x="36128" y="131059"/>
                  </a:lnTo>
                  <a:lnTo>
                    <a:pt x="16555" y="172282"/>
                  </a:lnTo>
                  <a:lnTo>
                    <a:pt x="4263" y="217047"/>
                  </a:lnTo>
                  <a:lnTo>
                    <a:pt x="0" y="264609"/>
                  </a:lnTo>
                  <a:lnTo>
                    <a:pt x="4263" y="312171"/>
                  </a:lnTo>
                  <a:lnTo>
                    <a:pt x="16555" y="356936"/>
                  </a:lnTo>
                  <a:lnTo>
                    <a:pt x="36128" y="398156"/>
                  </a:lnTo>
                  <a:lnTo>
                    <a:pt x="62235" y="435086"/>
                  </a:lnTo>
                  <a:lnTo>
                    <a:pt x="94128" y="466977"/>
                  </a:lnTo>
                  <a:lnTo>
                    <a:pt x="131059" y="493082"/>
                  </a:lnTo>
                  <a:lnTo>
                    <a:pt x="172282" y="512654"/>
                  </a:lnTo>
                  <a:lnTo>
                    <a:pt x="217047" y="524945"/>
                  </a:lnTo>
                  <a:lnTo>
                    <a:pt x="264609" y="529209"/>
                  </a:lnTo>
                  <a:lnTo>
                    <a:pt x="2478385" y="529209"/>
                  </a:lnTo>
                  <a:lnTo>
                    <a:pt x="2525947" y="524945"/>
                  </a:lnTo>
                  <a:lnTo>
                    <a:pt x="2570712" y="512654"/>
                  </a:lnTo>
                  <a:lnTo>
                    <a:pt x="2611935" y="493082"/>
                  </a:lnTo>
                  <a:lnTo>
                    <a:pt x="2648866" y="466977"/>
                  </a:lnTo>
                  <a:lnTo>
                    <a:pt x="2680759" y="435086"/>
                  </a:lnTo>
                  <a:lnTo>
                    <a:pt x="2706866" y="398156"/>
                  </a:lnTo>
                  <a:lnTo>
                    <a:pt x="2726439" y="356936"/>
                  </a:lnTo>
                  <a:lnTo>
                    <a:pt x="2738731" y="312171"/>
                  </a:lnTo>
                  <a:lnTo>
                    <a:pt x="2742995" y="264609"/>
                  </a:lnTo>
                  <a:lnTo>
                    <a:pt x="2738731" y="217047"/>
                  </a:lnTo>
                  <a:lnTo>
                    <a:pt x="2726439" y="172282"/>
                  </a:lnTo>
                  <a:lnTo>
                    <a:pt x="2706866" y="131059"/>
                  </a:lnTo>
                  <a:lnTo>
                    <a:pt x="2680759" y="94128"/>
                  </a:lnTo>
                  <a:lnTo>
                    <a:pt x="2648866" y="62235"/>
                  </a:lnTo>
                  <a:lnTo>
                    <a:pt x="2611935" y="36128"/>
                  </a:lnTo>
                  <a:lnTo>
                    <a:pt x="2570712" y="16555"/>
                  </a:lnTo>
                  <a:lnTo>
                    <a:pt x="2525947" y="4263"/>
                  </a:lnTo>
                  <a:lnTo>
                    <a:pt x="2478385" y="0"/>
                  </a:lnTo>
                  <a:close/>
                </a:path>
              </a:pathLst>
            </a:custGeom>
            <a:solidFill>
              <a:srgbClr val="F4F2E9"/>
            </a:solidFill>
          </p:spPr>
          <p:txBody>
            <a:bodyPr wrap="square" lIns="0" tIns="0" rIns="0" bIns="0" rtlCol="0"/>
            <a:lstStyle/>
            <a:p>
              <a:endParaRPr/>
            </a:p>
          </p:txBody>
        </p:sp>
      </p:grpSp>
      <p:grpSp>
        <p:nvGrpSpPr>
          <p:cNvPr id="7" name="object 10">
            <a:extLst>
              <a:ext uri="{FF2B5EF4-FFF2-40B4-BE49-F238E27FC236}">
                <a16:creationId xmlns:a16="http://schemas.microsoft.com/office/drawing/2014/main" id="{52E0E3B2-2AAE-D448-A762-E7CA87910209}"/>
              </a:ext>
            </a:extLst>
          </p:cNvPr>
          <p:cNvGrpSpPr/>
          <p:nvPr userDrawn="1"/>
        </p:nvGrpSpPr>
        <p:grpSpPr>
          <a:xfrm>
            <a:off x="3561592" y="1396360"/>
            <a:ext cx="1177757" cy="357993"/>
            <a:chOff x="5908558" y="2139218"/>
            <a:chExt cx="1899391" cy="577390"/>
          </a:xfrm>
        </p:grpSpPr>
        <p:pic>
          <p:nvPicPr>
            <p:cNvPr id="8" name="object 11">
              <a:extLst>
                <a:ext uri="{FF2B5EF4-FFF2-40B4-BE49-F238E27FC236}">
                  <a16:creationId xmlns:a16="http://schemas.microsoft.com/office/drawing/2014/main" id="{A6010F08-9EBE-6CE1-8122-2B361DE60FE1}"/>
                </a:ext>
              </a:extLst>
            </p:cNvPr>
            <p:cNvPicPr/>
            <p:nvPr/>
          </p:nvPicPr>
          <p:blipFill>
            <a:blip r:embed="rId3" cstate="print"/>
            <a:stretch>
              <a:fillRect/>
            </a:stretch>
          </p:blipFill>
          <p:spPr>
            <a:xfrm>
              <a:off x="5953085" y="2187399"/>
              <a:ext cx="1854864" cy="529209"/>
            </a:xfrm>
            <a:prstGeom prst="rect">
              <a:avLst/>
            </a:prstGeom>
          </p:spPr>
        </p:pic>
        <p:sp>
          <p:nvSpPr>
            <p:cNvPr id="9" name="object 12">
              <a:extLst>
                <a:ext uri="{FF2B5EF4-FFF2-40B4-BE49-F238E27FC236}">
                  <a16:creationId xmlns:a16="http://schemas.microsoft.com/office/drawing/2014/main" id="{45C86DEB-0E48-C75D-1A64-FBF7B8A7154D}"/>
                </a:ext>
              </a:extLst>
            </p:cNvPr>
            <p:cNvSpPr/>
            <p:nvPr/>
          </p:nvSpPr>
          <p:spPr>
            <a:xfrm>
              <a:off x="5908558" y="2139218"/>
              <a:ext cx="1855470" cy="529590"/>
            </a:xfrm>
            <a:custGeom>
              <a:avLst/>
              <a:gdLst/>
              <a:ahLst/>
              <a:cxnLst/>
              <a:rect l="l" t="t" r="r" b="b"/>
              <a:pathLst>
                <a:path w="1855470" h="529589">
                  <a:moveTo>
                    <a:pt x="1590265" y="0"/>
                  </a:moveTo>
                  <a:lnTo>
                    <a:pt x="264609" y="0"/>
                  </a:lnTo>
                  <a:lnTo>
                    <a:pt x="217047" y="4263"/>
                  </a:lnTo>
                  <a:lnTo>
                    <a:pt x="172282" y="16555"/>
                  </a:lnTo>
                  <a:lnTo>
                    <a:pt x="131059" y="36128"/>
                  </a:lnTo>
                  <a:lnTo>
                    <a:pt x="94128" y="62235"/>
                  </a:lnTo>
                  <a:lnTo>
                    <a:pt x="62235" y="94128"/>
                  </a:lnTo>
                  <a:lnTo>
                    <a:pt x="36128" y="131059"/>
                  </a:lnTo>
                  <a:lnTo>
                    <a:pt x="16555" y="172282"/>
                  </a:lnTo>
                  <a:lnTo>
                    <a:pt x="4263" y="217047"/>
                  </a:lnTo>
                  <a:lnTo>
                    <a:pt x="0" y="264609"/>
                  </a:lnTo>
                  <a:lnTo>
                    <a:pt x="4263" y="312171"/>
                  </a:lnTo>
                  <a:lnTo>
                    <a:pt x="16555" y="356936"/>
                  </a:lnTo>
                  <a:lnTo>
                    <a:pt x="36128" y="398156"/>
                  </a:lnTo>
                  <a:lnTo>
                    <a:pt x="62235" y="435086"/>
                  </a:lnTo>
                  <a:lnTo>
                    <a:pt x="94128" y="466977"/>
                  </a:lnTo>
                  <a:lnTo>
                    <a:pt x="131059" y="493082"/>
                  </a:lnTo>
                  <a:lnTo>
                    <a:pt x="172282" y="512654"/>
                  </a:lnTo>
                  <a:lnTo>
                    <a:pt x="217047" y="524945"/>
                  </a:lnTo>
                  <a:lnTo>
                    <a:pt x="264609" y="529209"/>
                  </a:lnTo>
                  <a:lnTo>
                    <a:pt x="1590265" y="529209"/>
                  </a:lnTo>
                  <a:lnTo>
                    <a:pt x="1637832" y="524945"/>
                  </a:lnTo>
                  <a:lnTo>
                    <a:pt x="1682601" y="512654"/>
                  </a:lnTo>
                  <a:lnTo>
                    <a:pt x="1723824" y="493082"/>
                  </a:lnTo>
                  <a:lnTo>
                    <a:pt x="1760755" y="466977"/>
                  </a:lnTo>
                  <a:lnTo>
                    <a:pt x="1792646" y="435086"/>
                  </a:lnTo>
                  <a:lnTo>
                    <a:pt x="1818751" y="398156"/>
                  </a:lnTo>
                  <a:lnTo>
                    <a:pt x="1838322" y="356936"/>
                  </a:lnTo>
                  <a:lnTo>
                    <a:pt x="1850612" y="312171"/>
                  </a:lnTo>
                  <a:lnTo>
                    <a:pt x="1854875" y="264609"/>
                  </a:lnTo>
                  <a:lnTo>
                    <a:pt x="1850612" y="217047"/>
                  </a:lnTo>
                  <a:lnTo>
                    <a:pt x="1838322" y="172282"/>
                  </a:lnTo>
                  <a:lnTo>
                    <a:pt x="1818751" y="131059"/>
                  </a:lnTo>
                  <a:lnTo>
                    <a:pt x="1792646" y="94128"/>
                  </a:lnTo>
                  <a:lnTo>
                    <a:pt x="1760755" y="62235"/>
                  </a:lnTo>
                  <a:lnTo>
                    <a:pt x="1723824" y="36128"/>
                  </a:lnTo>
                  <a:lnTo>
                    <a:pt x="1682601" y="16555"/>
                  </a:lnTo>
                  <a:lnTo>
                    <a:pt x="1637832" y="4263"/>
                  </a:lnTo>
                  <a:lnTo>
                    <a:pt x="1590265" y="0"/>
                  </a:lnTo>
                  <a:close/>
                </a:path>
              </a:pathLst>
            </a:custGeom>
            <a:solidFill>
              <a:srgbClr val="F4F2E9"/>
            </a:solidFill>
          </p:spPr>
          <p:txBody>
            <a:bodyPr wrap="square" lIns="0" tIns="0" rIns="0" bIns="0" rtlCol="0"/>
            <a:lstStyle/>
            <a:p>
              <a:endParaRPr/>
            </a:p>
          </p:txBody>
        </p:sp>
      </p:grpSp>
      <p:grpSp>
        <p:nvGrpSpPr>
          <p:cNvPr id="10" name="object 14">
            <a:extLst>
              <a:ext uri="{FF2B5EF4-FFF2-40B4-BE49-F238E27FC236}">
                <a16:creationId xmlns:a16="http://schemas.microsoft.com/office/drawing/2014/main" id="{9A99CAF5-69C8-C8AB-E6D3-20D456C5E538}"/>
              </a:ext>
            </a:extLst>
          </p:cNvPr>
          <p:cNvGrpSpPr/>
          <p:nvPr userDrawn="1"/>
        </p:nvGrpSpPr>
        <p:grpSpPr>
          <a:xfrm>
            <a:off x="10249476" y="1411294"/>
            <a:ext cx="1549812" cy="357991"/>
            <a:chOff x="16286280" y="2163304"/>
            <a:chExt cx="2499411" cy="577387"/>
          </a:xfrm>
        </p:grpSpPr>
        <p:pic>
          <p:nvPicPr>
            <p:cNvPr id="11" name="object 15">
              <a:extLst>
                <a:ext uri="{FF2B5EF4-FFF2-40B4-BE49-F238E27FC236}">
                  <a16:creationId xmlns:a16="http://schemas.microsoft.com/office/drawing/2014/main" id="{F5413F88-02AA-0B0F-BCC3-607222FB3917}"/>
                </a:ext>
              </a:extLst>
            </p:cNvPr>
            <p:cNvPicPr/>
            <p:nvPr/>
          </p:nvPicPr>
          <p:blipFill>
            <a:blip r:embed="rId4" cstate="print"/>
            <a:stretch>
              <a:fillRect/>
            </a:stretch>
          </p:blipFill>
          <p:spPr>
            <a:xfrm>
              <a:off x="16331860" y="2211482"/>
              <a:ext cx="2453831" cy="529209"/>
            </a:xfrm>
            <a:prstGeom prst="rect">
              <a:avLst/>
            </a:prstGeom>
          </p:spPr>
        </p:pic>
        <p:sp>
          <p:nvSpPr>
            <p:cNvPr id="12" name="object 16">
              <a:extLst>
                <a:ext uri="{FF2B5EF4-FFF2-40B4-BE49-F238E27FC236}">
                  <a16:creationId xmlns:a16="http://schemas.microsoft.com/office/drawing/2014/main" id="{B4FE94F5-E008-8DFF-30D2-2C74822AD695}"/>
                </a:ext>
              </a:extLst>
            </p:cNvPr>
            <p:cNvSpPr/>
            <p:nvPr/>
          </p:nvSpPr>
          <p:spPr>
            <a:xfrm>
              <a:off x="16286280" y="2163304"/>
              <a:ext cx="2454275" cy="529590"/>
            </a:xfrm>
            <a:custGeom>
              <a:avLst/>
              <a:gdLst/>
              <a:ahLst/>
              <a:cxnLst/>
              <a:rect l="l" t="t" r="r" b="b"/>
              <a:pathLst>
                <a:path w="2454275" h="529589">
                  <a:moveTo>
                    <a:pt x="2189200" y="0"/>
                  </a:moveTo>
                  <a:lnTo>
                    <a:pt x="264609" y="0"/>
                  </a:lnTo>
                  <a:lnTo>
                    <a:pt x="217047" y="4263"/>
                  </a:lnTo>
                  <a:lnTo>
                    <a:pt x="172282" y="16555"/>
                  </a:lnTo>
                  <a:lnTo>
                    <a:pt x="131059" y="36128"/>
                  </a:lnTo>
                  <a:lnTo>
                    <a:pt x="94128" y="62235"/>
                  </a:lnTo>
                  <a:lnTo>
                    <a:pt x="62235" y="94128"/>
                  </a:lnTo>
                  <a:lnTo>
                    <a:pt x="36128" y="131059"/>
                  </a:lnTo>
                  <a:lnTo>
                    <a:pt x="16555" y="172282"/>
                  </a:lnTo>
                  <a:lnTo>
                    <a:pt x="4263" y="217047"/>
                  </a:lnTo>
                  <a:lnTo>
                    <a:pt x="0" y="264609"/>
                  </a:lnTo>
                  <a:lnTo>
                    <a:pt x="4263" y="312171"/>
                  </a:lnTo>
                  <a:lnTo>
                    <a:pt x="16555" y="356936"/>
                  </a:lnTo>
                  <a:lnTo>
                    <a:pt x="36128" y="398156"/>
                  </a:lnTo>
                  <a:lnTo>
                    <a:pt x="62235" y="435086"/>
                  </a:lnTo>
                  <a:lnTo>
                    <a:pt x="94128" y="466977"/>
                  </a:lnTo>
                  <a:lnTo>
                    <a:pt x="131059" y="493082"/>
                  </a:lnTo>
                  <a:lnTo>
                    <a:pt x="172282" y="512654"/>
                  </a:lnTo>
                  <a:lnTo>
                    <a:pt x="217047" y="524945"/>
                  </a:lnTo>
                  <a:lnTo>
                    <a:pt x="264609" y="529209"/>
                  </a:lnTo>
                  <a:lnTo>
                    <a:pt x="2189200" y="529209"/>
                  </a:lnTo>
                  <a:lnTo>
                    <a:pt x="2236762" y="524945"/>
                  </a:lnTo>
                  <a:lnTo>
                    <a:pt x="2281527" y="512654"/>
                  </a:lnTo>
                  <a:lnTo>
                    <a:pt x="2322750" y="493082"/>
                  </a:lnTo>
                  <a:lnTo>
                    <a:pt x="2359681" y="466977"/>
                  </a:lnTo>
                  <a:lnTo>
                    <a:pt x="2391574" y="435086"/>
                  </a:lnTo>
                  <a:lnTo>
                    <a:pt x="2417681" y="398156"/>
                  </a:lnTo>
                  <a:lnTo>
                    <a:pt x="2437254" y="356936"/>
                  </a:lnTo>
                  <a:lnTo>
                    <a:pt x="2449546" y="312171"/>
                  </a:lnTo>
                  <a:lnTo>
                    <a:pt x="2453810" y="264609"/>
                  </a:lnTo>
                  <a:lnTo>
                    <a:pt x="2449546" y="217047"/>
                  </a:lnTo>
                  <a:lnTo>
                    <a:pt x="2437254" y="172282"/>
                  </a:lnTo>
                  <a:lnTo>
                    <a:pt x="2417681" y="131059"/>
                  </a:lnTo>
                  <a:lnTo>
                    <a:pt x="2391574" y="94128"/>
                  </a:lnTo>
                  <a:lnTo>
                    <a:pt x="2359681" y="62235"/>
                  </a:lnTo>
                  <a:lnTo>
                    <a:pt x="2322750" y="36128"/>
                  </a:lnTo>
                  <a:lnTo>
                    <a:pt x="2281527" y="16555"/>
                  </a:lnTo>
                  <a:lnTo>
                    <a:pt x="2236762" y="4263"/>
                  </a:lnTo>
                  <a:lnTo>
                    <a:pt x="2189200" y="0"/>
                  </a:lnTo>
                  <a:close/>
                </a:path>
              </a:pathLst>
            </a:custGeom>
            <a:solidFill>
              <a:srgbClr val="F4F2E9"/>
            </a:solidFill>
          </p:spPr>
          <p:txBody>
            <a:bodyPr wrap="square" lIns="0" tIns="0" rIns="0" bIns="0" rtlCol="0"/>
            <a:lstStyle/>
            <a:p>
              <a:endParaRPr/>
            </a:p>
          </p:txBody>
        </p:sp>
      </p:grpSp>
      <p:pic>
        <p:nvPicPr>
          <p:cNvPr id="13" name="Picture 12">
            <a:extLst>
              <a:ext uri="{FF2B5EF4-FFF2-40B4-BE49-F238E27FC236}">
                <a16:creationId xmlns:a16="http://schemas.microsoft.com/office/drawing/2014/main" id="{5AE96DDA-C94F-5AFA-FC42-739971E3BA31}"/>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3303078" y="1736027"/>
            <a:ext cx="6387203" cy="4611586"/>
          </a:xfrm>
          <a:prstGeom prst="rect">
            <a:avLst/>
          </a:prstGeom>
        </p:spPr>
      </p:pic>
      <p:sp>
        <p:nvSpPr>
          <p:cNvPr id="14" name="object 64">
            <a:extLst>
              <a:ext uri="{FF2B5EF4-FFF2-40B4-BE49-F238E27FC236}">
                <a16:creationId xmlns:a16="http://schemas.microsoft.com/office/drawing/2014/main" id="{967F1A43-298E-2158-0EA4-352F36FDE814}"/>
              </a:ext>
            </a:extLst>
          </p:cNvPr>
          <p:cNvSpPr txBox="1"/>
          <p:nvPr userDrawn="1"/>
        </p:nvSpPr>
        <p:spPr>
          <a:xfrm>
            <a:off x="3501894" y="1818571"/>
            <a:ext cx="3567645" cy="664541"/>
          </a:xfrm>
          <a:prstGeom prst="rect">
            <a:avLst/>
          </a:prstGeom>
        </p:spPr>
        <p:txBody>
          <a:bodyPr vert="horz" wrap="square" lIns="0" tIns="180340" rIns="0" bIns="0" rtlCol="0">
            <a:spAutoFit/>
          </a:bodyPr>
          <a:lstStyle/>
          <a:p>
            <a:pPr marL="319405" marR="574675">
              <a:lnSpc>
                <a:spcPct val="100800"/>
              </a:lnSpc>
              <a:spcBef>
                <a:spcPts val="1420"/>
              </a:spcBef>
            </a:pPr>
            <a:r>
              <a:rPr lang="en-GB" sz="1600" b="1">
                <a:solidFill>
                  <a:schemeClr val="tx1"/>
                </a:solidFill>
                <a:latin typeface="General Sans Semibold"/>
                <a:cs typeface="General Sans Semibold"/>
              </a:rPr>
              <a:t>Flexible, personalised and digitally enabled learning</a:t>
            </a:r>
            <a:endParaRPr sz="1600">
              <a:solidFill>
                <a:schemeClr val="tx1"/>
              </a:solidFill>
              <a:latin typeface="General Sans Semibold Italic"/>
              <a:cs typeface="General Sans Semibold Italic"/>
            </a:endParaRPr>
          </a:p>
        </p:txBody>
      </p:sp>
      <p:sp>
        <p:nvSpPr>
          <p:cNvPr id="15" name="object 65">
            <a:extLst>
              <a:ext uri="{FF2B5EF4-FFF2-40B4-BE49-F238E27FC236}">
                <a16:creationId xmlns:a16="http://schemas.microsoft.com/office/drawing/2014/main" id="{20C0DA03-C995-CBD2-C24B-C0C313E26D27}"/>
              </a:ext>
            </a:extLst>
          </p:cNvPr>
          <p:cNvSpPr txBox="1">
            <a:spLocks/>
          </p:cNvSpPr>
          <p:nvPr userDrawn="1"/>
        </p:nvSpPr>
        <p:spPr>
          <a:xfrm>
            <a:off x="565011" y="2767268"/>
            <a:ext cx="2840071" cy="810242"/>
          </a:xfrm>
          <a:prstGeom prst="rect">
            <a:avLst/>
          </a:prstGeom>
          <a:solidFill>
            <a:srgbClr val="291726"/>
          </a:solidFill>
        </p:spPr>
        <p:txBody>
          <a:bodyPr vert="horz" wrap="square" lIns="0" tIns="203200" rIns="0" bIns="0" rtlCol="0">
            <a:noAutofit/>
          </a:bodyPr>
          <a:lstStyle/>
          <a:p>
            <a:pPr marL="319405" marR="908050">
              <a:lnSpc>
                <a:spcPct val="100800"/>
              </a:lnSpc>
              <a:spcBef>
                <a:spcPts val="1600"/>
              </a:spcBef>
            </a:pPr>
            <a:endParaRPr sz="1600">
              <a:latin typeface="General Sans Semibold Italic"/>
              <a:cs typeface="General Sans Semibold Italic"/>
            </a:endParaRPr>
          </a:p>
        </p:txBody>
      </p:sp>
      <p:sp>
        <p:nvSpPr>
          <p:cNvPr id="16" name="object 66">
            <a:extLst>
              <a:ext uri="{FF2B5EF4-FFF2-40B4-BE49-F238E27FC236}">
                <a16:creationId xmlns:a16="http://schemas.microsoft.com/office/drawing/2014/main" id="{CB86EF87-B252-DDBB-E97E-B040293DC897}"/>
              </a:ext>
            </a:extLst>
          </p:cNvPr>
          <p:cNvSpPr txBox="1"/>
          <p:nvPr userDrawn="1"/>
        </p:nvSpPr>
        <p:spPr>
          <a:xfrm>
            <a:off x="565011" y="3684707"/>
            <a:ext cx="2840071" cy="810242"/>
          </a:xfrm>
          <a:prstGeom prst="rect">
            <a:avLst/>
          </a:prstGeom>
          <a:solidFill>
            <a:srgbClr val="291726"/>
          </a:solidFill>
        </p:spPr>
        <p:txBody>
          <a:bodyPr vert="horz" wrap="none" lIns="0" tIns="182245" rIns="0" bIns="0" rtlCol="0">
            <a:noAutofit/>
          </a:bodyPr>
          <a:lstStyle/>
          <a:p>
            <a:pPr marL="319405" marR="1355090">
              <a:lnSpc>
                <a:spcPct val="100800"/>
              </a:lnSpc>
              <a:spcBef>
                <a:spcPts val="1435"/>
              </a:spcBef>
            </a:pPr>
            <a:r>
              <a:rPr sz="1600" b="1">
                <a:solidFill>
                  <a:srgbClr val="FFFFFF"/>
                </a:solidFill>
                <a:latin typeface="General Sans Semibold"/>
                <a:cs typeface="General Sans Semibold"/>
              </a:rPr>
              <a:t>Of Manchester and </a:t>
            </a:r>
            <a:br>
              <a:rPr lang="en-GB" sz="1600" b="1">
                <a:solidFill>
                  <a:srgbClr val="FFFFFF"/>
                </a:solidFill>
                <a:latin typeface="General Sans Semibold"/>
                <a:cs typeface="General Sans Semibold"/>
              </a:rPr>
            </a:br>
            <a:r>
              <a:rPr sz="1600" b="1">
                <a:solidFill>
                  <a:srgbClr val="FFFFFF"/>
                </a:solidFill>
                <a:latin typeface="General Sans Semibold"/>
                <a:cs typeface="General Sans Semibold"/>
              </a:rPr>
              <a:t>for the world</a:t>
            </a:r>
            <a:endParaRPr sz="1600">
              <a:latin typeface="General Sans Semibold Italic"/>
              <a:cs typeface="General Sans Semibold Italic"/>
            </a:endParaRPr>
          </a:p>
        </p:txBody>
      </p:sp>
      <p:sp>
        <p:nvSpPr>
          <p:cNvPr id="17" name="object 67">
            <a:extLst>
              <a:ext uri="{FF2B5EF4-FFF2-40B4-BE49-F238E27FC236}">
                <a16:creationId xmlns:a16="http://schemas.microsoft.com/office/drawing/2014/main" id="{5C7A9BE6-286F-2256-6D86-B6D759794371}"/>
              </a:ext>
            </a:extLst>
          </p:cNvPr>
          <p:cNvSpPr txBox="1"/>
          <p:nvPr userDrawn="1"/>
        </p:nvSpPr>
        <p:spPr>
          <a:xfrm>
            <a:off x="565010" y="4614393"/>
            <a:ext cx="2840072" cy="810242"/>
          </a:xfrm>
          <a:prstGeom prst="rect">
            <a:avLst/>
          </a:prstGeom>
          <a:solidFill>
            <a:srgbClr val="291726"/>
          </a:solidFill>
        </p:spPr>
        <p:txBody>
          <a:bodyPr vert="horz" wrap="none" lIns="0" tIns="251999" rIns="0" bIns="0" rtlCol="0">
            <a:noAutofit/>
          </a:bodyPr>
          <a:lstStyle/>
          <a:p>
            <a:pPr marL="319405" marR="376555">
              <a:lnSpc>
                <a:spcPct val="100800"/>
              </a:lnSpc>
              <a:spcBef>
                <a:spcPts val="1795"/>
              </a:spcBef>
            </a:pPr>
            <a:endParaRPr sz="1600">
              <a:latin typeface="General Sans Semibold Italic"/>
              <a:cs typeface="General Sans Semibold Italic"/>
            </a:endParaRPr>
          </a:p>
        </p:txBody>
      </p:sp>
      <p:sp>
        <p:nvSpPr>
          <p:cNvPr id="18" name="object 68">
            <a:extLst>
              <a:ext uri="{FF2B5EF4-FFF2-40B4-BE49-F238E27FC236}">
                <a16:creationId xmlns:a16="http://schemas.microsoft.com/office/drawing/2014/main" id="{7CCB2269-08D6-A821-3A56-0450888CA71B}"/>
              </a:ext>
            </a:extLst>
          </p:cNvPr>
          <p:cNvSpPr txBox="1"/>
          <p:nvPr userDrawn="1"/>
        </p:nvSpPr>
        <p:spPr>
          <a:xfrm>
            <a:off x="565010" y="5537371"/>
            <a:ext cx="2840072" cy="810242"/>
          </a:xfrm>
          <a:prstGeom prst="rect">
            <a:avLst/>
          </a:prstGeom>
          <a:solidFill>
            <a:srgbClr val="291726"/>
          </a:solidFill>
        </p:spPr>
        <p:txBody>
          <a:bodyPr vert="horz" wrap="none" lIns="0" tIns="235585" rIns="0" bIns="0" rtlCol="0">
            <a:noAutofit/>
          </a:bodyPr>
          <a:lstStyle/>
          <a:p>
            <a:pPr marL="319405" marR="1808480">
              <a:lnSpc>
                <a:spcPct val="100800"/>
              </a:lnSpc>
              <a:spcBef>
                <a:spcPts val="1855"/>
              </a:spcBef>
            </a:pPr>
            <a:endParaRPr sz="1600">
              <a:latin typeface="General Sans Semibold Italic"/>
              <a:cs typeface="General Sans Semibold Italic"/>
            </a:endParaRPr>
          </a:p>
        </p:txBody>
      </p:sp>
      <p:sp>
        <p:nvSpPr>
          <p:cNvPr id="20" name="object 64">
            <a:extLst>
              <a:ext uri="{FF2B5EF4-FFF2-40B4-BE49-F238E27FC236}">
                <a16:creationId xmlns:a16="http://schemas.microsoft.com/office/drawing/2014/main" id="{72A00390-CF13-1723-3A35-22E9DC9446E5}"/>
              </a:ext>
            </a:extLst>
          </p:cNvPr>
          <p:cNvSpPr txBox="1"/>
          <p:nvPr userDrawn="1"/>
        </p:nvSpPr>
        <p:spPr>
          <a:xfrm>
            <a:off x="3501895" y="2851533"/>
            <a:ext cx="4111368" cy="415883"/>
          </a:xfrm>
          <a:prstGeom prst="rect">
            <a:avLst/>
          </a:prstGeom>
        </p:spPr>
        <p:txBody>
          <a:bodyPr vert="horz" wrap="square" lIns="0" tIns="180340" rIns="0" bIns="0" rtlCol="0">
            <a:spAutoFit/>
          </a:bodyPr>
          <a:lstStyle/>
          <a:p>
            <a:pPr marL="319405" marR="574675">
              <a:lnSpc>
                <a:spcPct val="100800"/>
              </a:lnSpc>
              <a:spcBef>
                <a:spcPts val="1420"/>
              </a:spcBef>
            </a:pPr>
            <a:r>
              <a:rPr lang="en-GB" sz="1600" b="1">
                <a:solidFill>
                  <a:schemeClr val="bg1"/>
                </a:solidFill>
                <a:latin typeface="General Sans Semibold"/>
                <a:cs typeface="General Sans Semibold"/>
              </a:rPr>
              <a:t>Research excellence to impact</a:t>
            </a:r>
            <a:endParaRPr sz="1600">
              <a:solidFill>
                <a:schemeClr val="bg1"/>
              </a:solidFill>
              <a:latin typeface="General Sans Semibold Italic"/>
              <a:cs typeface="General Sans Semibold Italic"/>
            </a:endParaRPr>
          </a:p>
        </p:txBody>
      </p:sp>
      <p:sp>
        <p:nvSpPr>
          <p:cNvPr id="21" name="object 64">
            <a:extLst>
              <a:ext uri="{FF2B5EF4-FFF2-40B4-BE49-F238E27FC236}">
                <a16:creationId xmlns:a16="http://schemas.microsoft.com/office/drawing/2014/main" id="{64499101-BF74-5CA7-03FC-A65FD0E33190}"/>
              </a:ext>
            </a:extLst>
          </p:cNvPr>
          <p:cNvSpPr txBox="1"/>
          <p:nvPr userDrawn="1"/>
        </p:nvSpPr>
        <p:spPr>
          <a:xfrm>
            <a:off x="3501895" y="3794818"/>
            <a:ext cx="3827201" cy="415883"/>
          </a:xfrm>
          <a:prstGeom prst="rect">
            <a:avLst/>
          </a:prstGeom>
        </p:spPr>
        <p:txBody>
          <a:bodyPr vert="horz" wrap="square" lIns="0" tIns="180340" rIns="0" bIns="0" rtlCol="0">
            <a:spAutoFit/>
          </a:bodyPr>
          <a:lstStyle/>
          <a:p>
            <a:pPr marL="319405" marR="574675">
              <a:lnSpc>
                <a:spcPct val="100800"/>
              </a:lnSpc>
              <a:spcBef>
                <a:spcPts val="1420"/>
              </a:spcBef>
            </a:pPr>
            <a:r>
              <a:rPr lang="en-GB" sz="1600" b="1">
                <a:solidFill>
                  <a:schemeClr val="tx1"/>
                </a:solidFill>
                <a:latin typeface="General Sans Semibold"/>
                <a:cs typeface="General Sans Semibold"/>
              </a:rPr>
              <a:t>A powerhouse of innovation</a:t>
            </a:r>
            <a:endParaRPr sz="1600">
              <a:solidFill>
                <a:schemeClr val="tx1"/>
              </a:solidFill>
              <a:latin typeface="General Sans Semibold Italic"/>
              <a:cs typeface="General Sans Semibold Italic"/>
            </a:endParaRPr>
          </a:p>
        </p:txBody>
      </p:sp>
      <p:sp>
        <p:nvSpPr>
          <p:cNvPr id="22" name="object 64">
            <a:extLst>
              <a:ext uri="{FF2B5EF4-FFF2-40B4-BE49-F238E27FC236}">
                <a16:creationId xmlns:a16="http://schemas.microsoft.com/office/drawing/2014/main" id="{0A241317-BBF8-4BB8-C5A3-FFDBD54D6D69}"/>
              </a:ext>
            </a:extLst>
          </p:cNvPr>
          <p:cNvSpPr txBox="1"/>
          <p:nvPr userDrawn="1"/>
        </p:nvSpPr>
        <p:spPr>
          <a:xfrm>
            <a:off x="3501895" y="4697158"/>
            <a:ext cx="3827201" cy="415883"/>
          </a:xfrm>
          <a:prstGeom prst="rect">
            <a:avLst/>
          </a:prstGeom>
        </p:spPr>
        <p:txBody>
          <a:bodyPr vert="horz" wrap="square" lIns="0" tIns="180340" rIns="0" bIns="0" rtlCol="0">
            <a:spAutoFit/>
          </a:bodyPr>
          <a:lstStyle/>
          <a:p>
            <a:pPr marL="319405" marR="574675">
              <a:lnSpc>
                <a:spcPct val="100800"/>
              </a:lnSpc>
              <a:spcBef>
                <a:spcPts val="1420"/>
              </a:spcBef>
            </a:pPr>
            <a:r>
              <a:rPr lang="en-GB" sz="1600" b="1">
                <a:solidFill>
                  <a:schemeClr val="tx1"/>
                </a:solidFill>
                <a:latin typeface="General Sans Semibold"/>
                <a:cs typeface="General Sans Semibold"/>
              </a:rPr>
              <a:t>The university to partner with</a:t>
            </a:r>
            <a:endParaRPr sz="1600">
              <a:solidFill>
                <a:schemeClr val="tx1"/>
              </a:solidFill>
              <a:latin typeface="General Sans Semibold Italic"/>
              <a:cs typeface="General Sans Semibold Italic"/>
            </a:endParaRPr>
          </a:p>
        </p:txBody>
      </p:sp>
      <p:sp>
        <p:nvSpPr>
          <p:cNvPr id="23" name="object 64">
            <a:extLst>
              <a:ext uri="{FF2B5EF4-FFF2-40B4-BE49-F238E27FC236}">
                <a16:creationId xmlns:a16="http://schemas.microsoft.com/office/drawing/2014/main" id="{86629F5A-C490-6731-D351-12E8E2D131C9}"/>
              </a:ext>
            </a:extLst>
          </p:cNvPr>
          <p:cNvSpPr txBox="1"/>
          <p:nvPr userDrawn="1"/>
        </p:nvSpPr>
        <p:spPr>
          <a:xfrm>
            <a:off x="3501895" y="5638374"/>
            <a:ext cx="3096313" cy="415883"/>
          </a:xfrm>
          <a:prstGeom prst="rect">
            <a:avLst/>
          </a:prstGeom>
        </p:spPr>
        <p:txBody>
          <a:bodyPr vert="horz" wrap="square" lIns="0" tIns="180340" rIns="0" bIns="0" rtlCol="0">
            <a:spAutoFit/>
          </a:bodyPr>
          <a:lstStyle/>
          <a:p>
            <a:pPr marL="319405" marR="574675">
              <a:lnSpc>
                <a:spcPct val="100800"/>
              </a:lnSpc>
              <a:spcBef>
                <a:spcPts val="1420"/>
              </a:spcBef>
            </a:pPr>
            <a:r>
              <a:rPr lang="en-GB" sz="1600" b="1">
                <a:solidFill>
                  <a:schemeClr val="bg1"/>
                </a:solidFill>
                <a:latin typeface="General Sans Semibold"/>
                <a:cs typeface="General Sans Semibold"/>
              </a:rPr>
              <a:t>Digital inside and out</a:t>
            </a:r>
            <a:endParaRPr sz="1600">
              <a:solidFill>
                <a:schemeClr val="bg1"/>
              </a:solidFill>
              <a:latin typeface="General Sans Semibold Italic"/>
              <a:cs typeface="General Sans Semibold Italic"/>
            </a:endParaRPr>
          </a:p>
        </p:txBody>
      </p:sp>
      <p:sp>
        <p:nvSpPr>
          <p:cNvPr id="24" name="object 10">
            <a:extLst>
              <a:ext uri="{FF2B5EF4-FFF2-40B4-BE49-F238E27FC236}">
                <a16:creationId xmlns:a16="http://schemas.microsoft.com/office/drawing/2014/main" id="{FB1C4A1B-1F62-466C-0F93-9692A374E6FF}"/>
              </a:ext>
            </a:extLst>
          </p:cNvPr>
          <p:cNvSpPr txBox="1"/>
          <p:nvPr userDrawn="1"/>
        </p:nvSpPr>
        <p:spPr>
          <a:xfrm>
            <a:off x="643259" y="1442078"/>
            <a:ext cx="1656977" cy="232756"/>
          </a:xfrm>
          <a:prstGeom prst="rect">
            <a:avLst/>
          </a:prstGeom>
        </p:spPr>
        <p:txBody>
          <a:bodyPr vert="horz" wrap="square" lIns="0" tIns="17145" rIns="0" bIns="0" rtlCol="0">
            <a:spAutoFit/>
          </a:bodyPr>
          <a:lstStyle/>
          <a:p>
            <a:pPr marL="12700" algn="ctr">
              <a:lnSpc>
                <a:spcPct val="100000"/>
              </a:lnSpc>
              <a:spcBef>
                <a:spcPts val="135"/>
              </a:spcBef>
            </a:pPr>
            <a:r>
              <a:rPr lang="en-GB" sz="1400" b="1">
                <a:latin typeface="General Sans Semibold"/>
                <a:cs typeface="General Sans Semibold"/>
              </a:rPr>
              <a:t>Our foundations</a:t>
            </a:r>
            <a:endParaRPr sz="1400">
              <a:latin typeface="General Sans Semibold Italic"/>
              <a:cs typeface="General Sans Semibold Italic"/>
            </a:endParaRPr>
          </a:p>
        </p:txBody>
      </p:sp>
      <p:sp>
        <p:nvSpPr>
          <p:cNvPr id="25" name="object 10">
            <a:extLst>
              <a:ext uri="{FF2B5EF4-FFF2-40B4-BE49-F238E27FC236}">
                <a16:creationId xmlns:a16="http://schemas.microsoft.com/office/drawing/2014/main" id="{36C4375D-50EA-4297-BB65-FA45FE081342}"/>
              </a:ext>
            </a:extLst>
          </p:cNvPr>
          <p:cNvSpPr txBox="1"/>
          <p:nvPr userDrawn="1"/>
        </p:nvSpPr>
        <p:spPr>
          <a:xfrm>
            <a:off x="3308365" y="1442078"/>
            <a:ext cx="1656977" cy="239727"/>
          </a:xfrm>
          <a:prstGeom prst="rect">
            <a:avLst/>
          </a:prstGeom>
        </p:spPr>
        <p:txBody>
          <a:bodyPr vert="horz" wrap="square" lIns="0" tIns="17145" rIns="0" bIns="0" rtlCol="0">
            <a:spAutoFit/>
          </a:bodyPr>
          <a:lstStyle/>
          <a:p>
            <a:pPr marL="12700" algn="ctr">
              <a:lnSpc>
                <a:spcPct val="100000"/>
              </a:lnSpc>
              <a:spcBef>
                <a:spcPts val="135"/>
              </a:spcBef>
            </a:pPr>
            <a:r>
              <a:rPr lang="en-GB" sz="1400" b="1">
                <a:latin typeface="General Sans Semibold"/>
                <a:cs typeface="General Sans Semibold"/>
              </a:rPr>
              <a:t>Our leaps</a:t>
            </a:r>
            <a:endParaRPr sz="1400">
              <a:latin typeface="General Sans Semibold Italic"/>
              <a:cs typeface="General Sans Semibold Italic"/>
            </a:endParaRPr>
          </a:p>
        </p:txBody>
      </p:sp>
      <p:sp>
        <p:nvSpPr>
          <p:cNvPr id="26" name="object 10">
            <a:extLst>
              <a:ext uri="{FF2B5EF4-FFF2-40B4-BE49-F238E27FC236}">
                <a16:creationId xmlns:a16="http://schemas.microsoft.com/office/drawing/2014/main" id="{F07EF1EE-0BBC-4CB4-683E-268071974259}"/>
              </a:ext>
            </a:extLst>
          </p:cNvPr>
          <p:cNvSpPr txBox="1"/>
          <p:nvPr userDrawn="1"/>
        </p:nvSpPr>
        <p:spPr>
          <a:xfrm>
            <a:off x="10206777" y="1442078"/>
            <a:ext cx="1656977" cy="239727"/>
          </a:xfrm>
          <a:prstGeom prst="rect">
            <a:avLst/>
          </a:prstGeom>
        </p:spPr>
        <p:txBody>
          <a:bodyPr vert="horz" wrap="square" lIns="0" tIns="17145" rIns="0" bIns="0" rtlCol="0">
            <a:spAutoFit/>
          </a:bodyPr>
          <a:lstStyle/>
          <a:p>
            <a:pPr marL="12700" algn="ctr">
              <a:lnSpc>
                <a:spcPct val="100000"/>
              </a:lnSpc>
              <a:spcBef>
                <a:spcPts val="135"/>
              </a:spcBef>
            </a:pPr>
            <a:r>
              <a:rPr lang="en-GB" sz="1400" b="1">
                <a:latin typeface="General Sans Semibold"/>
                <a:cs typeface="General Sans Semibold"/>
              </a:rPr>
              <a:t>Our outcomes</a:t>
            </a:r>
            <a:endParaRPr sz="1400">
              <a:latin typeface="General Sans Semibold Italic"/>
              <a:cs typeface="General Sans Semibold Italic"/>
            </a:endParaRPr>
          </a:p>
        </p:txBody>
      </p:sp>
      <p:grpSp>
        <p:nvGrpSpPr>
          <p:cNvPr id="27" name="Group 26">
            <a:extLst>
              <a:ext uri="{FF2B5EF4-FFF2-40B4-BE49-F238E27FC236}">
                <a16:creationId xmlns:a16="http://schemas.microsoft.com/office/drawing/2014/main" id="{DEF077E8-1084-6AB8-6607-B9737CBC0F24}"/>
              </a:ext>
            </a:extLst>
          </p:cNvPr>
          <p:cNvGrpSpPr/>
          <p:nvPr userDrawn="1"/>
        </p:nvGrpSpPr>
        <p:grpSpPr>
          <a:xfrm>
            <a:off x="9808857" y="1991596"/>
            <a:ext cx="2054897" cy="4255003"/>
            <a:chOff x="15882078" y="3704671"/>
            <a:chExt cx="3313972" cy="6862689"/>
          </a:xfrm>
        </p:grpSpPr>
        <p:grpSp>
          <p:nvGrpSpPr>
            <p:cNvPr id="28" name="Group 27">
              <a:extLst>
                <a:ext uri="{FF2B5EF4-FFF2-40B4-BE49-F238E27FC236}">
                  <a16:creationId xmlns:a16="http://schemas.microsoft.com/office/drawing/2014/main" id="{04304773-2DAF-E1F3-BCCC-189F50F70808}"/>
                </a:ext>
              </a:extLst>
            </p:cNvPr>
            <p:cNvGrpSpPr/>
            <p:nvPr/>
          </p:nvGrpSpPr>
          <p:grpSpPr>
            <a:xfrm>
              <a:off x="15882078" y="6393515"/>
              <a:ext cx="3313972" cy="579209"/>
              <a:chOff x="15918662" y="6391144"/>
              <a:chExt cx="2959640" cy="517280"/>
            </a:xfrm>
          </p:grpSpPr>
          <p:sp>
            <p:nvSpPr>
              <p:cNvPr id="50" name="Rounded Rectangle 49">
                <a:extLst>
                  <a:ext uri="{FF2B5EF4-FFF2-40B4-BE49-F238E27FC236}">
                    <a16:creationId xmlns:a16="http://schemas.microsoft.com/office/drawing/2014/main" id="{B525F92F-4B59-E2BA-C272-816C85CADF22}"/>
                  </a:ext>
                </a:extLst>
              </p:cNvPr>
              <p:cNvSpPr/>
              <p:nvPr/>
            </p:nvSpPr>
            <p:spPr>
              <a:xfrm flipH="1">
                <a:off x="15918662" y="6391144"/>
                <a:ext cx="2959640" cy="517280"/>
              </a:xfrm>
              <a:prstGeom prst="roundRect">
                <a:avLst>
                  <a:gd name="adj" fmla="val 50000"/>
                </a:avLst>
              </a:prstGeom>
              <a:gradFill flip="none" rotWithShape="1">
                <a:gsLst>
                  <a:gs pos="0">
                    <a:srgbClr val="097670"/>
                  </a:gs>
                  <a:gs pos="100000">
                    <a:srgbClr val="19B663"/>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object 19">
                <a:extLst>
                  <a:ext uri="{FF2B5EF4-FFF2-40B4-BE49-F238E27FC236}">
                    <a16:creationId xmlns:a16="http://schemas.microsoft.com/office/drawing/2014/main" id="{3CFDC7CC-2D58-4B20-8BE9-1CC6109A9A7A}"/>
                  </a:ext>
                </a:extLst>
              </p:cNvPr>
              <p:cNvSpPr txBox="1"/>
              <p:nvPr/>
            </p:nvSpPr>
            <p:spPr>
              <a:xfrm>
                <a:off x="15943059" y="6488809"/>
                <a:ext cx="2935240" cy="265994"/>
              </a:xfrm>
              <a:prstGeom prst="rect">
                <a:avLst/>
              </a:prstGeom>
            </p:spPr>
            <p:txBody>
              <a:bodyPr vert="horz" wrap="square" lIns="0" tIns="15240" rIns="0" bIns="0" rtlCol="0">
                <a:spAutoFit/>
              </a:bodyPr>
              <a:lstStyle/>
              <a:p>
                <a:pPr marL="12700" algn="ctr">
                  <a:lnSpc>
                    <a:spcPct val="100000"/>
                  </a:lnSpc>
                  <a:spcBef>
                    <a:spcPts val="120"/>
                  </a:spcBef>
                </a:pPr>
                <a:r>
                  <a:rPr sz="1100" b="1">
                    <a:solidFill>
                      <a:srgbClr val="FFFFFF"/>
                    </a:solidFill>
                    <a:latin typeface="General Sans Semibold"/>
                    <a:cs typeface="General Sans Semibold"/>
                  </a:rPr>
                  <a:t>Colleague</a:t>
                </a:r>
                <a:r>
                  <a:rPr sz="1100" b="1" spc="145">
                    <a:solidFill>
                      <a:srgbClr val="FFFFFF"/>
                    </a:solidFill>
                    <a:latin typeface="General Sans Semibold"/>
                    <a:cs typeface="General Sans Semibold"/>
                  </a:rPr>
                  <a:t> </a:t>
                </a:r>
                <a:r>
                  <a:rPr sz="1100" b="1" spc="-10">
                    <a:solidFill>
                      <a:srgbClr val="FFFFFF"/>
                    </a:solidFill>
                    <a:latin typeface="General Sans Semibold"/>
                    <a:cs typeface="General Sans Semibold"/>
                  </a:rPr>
                  <a:t>engagement</a:t>
                </a:r>
                <a:endParaRPr sz="1100">
                  <a:latin typeface="General Sans Semibold Italic"/>
                  <a:cs typeface="General Sans Semibold Italic"/>
                </a:endParaRPr>
              </a:p>
            </p:txBody>
          </p:sp>
        </p:grpSp>
        <p:grpSp>
          <p:nvGrpSpPr>
            <p:cNvPr id="29" name="Group 28">
              <a:extLst>
                <a:ext uri="{FF2B5EF4-FFF2-40B4-BE49-F238E27FC236}">
                  <a16:creationId xmlns:a16="http://schemas.microsoft.com/office/drawing/2014/main" id="{97BC3AFA-6E2B-9084-46B1-E2C3A980B85B}"/>
                </a:ext>
              </a:extLst>
            </p:cNvPr>
            <p:cNvGrpSpPr/>
            <p:nvPr/>
          </p:nvGrpSpPr>
          <p:grpSpPr>
            <a:xfrm>
              <a:off x="16340392" y="3704671"/>
              <a:ext cx="2855658" cy="579209"/>
              <a:chOff x="16327973" y="3989793"/>
              <a:chExt cx="2550329" cy="517280"/>
            </a:xfrm>
          </p:grpSpPr>
          <p:sp>
            <p:nvSpPr>
              <p:cNvPr id="48" name="Rounded Rectangle 47">
                <a:extLst>
                  <a:ext uri="{FF2B5EF4-FFF2-40B4-BE49-F238E27FC236}">
                    <a16:creationId xmlns:a16="http://schemas.microsoft.com/office/drawing/2014/main" id="{3F118E60-9EC0-0BEB-CA61-C1460B8F9013}"/>
                  </a:ext>
                </a:extLst>
              </p:cNvPr>
              <p:cNvSpPr/>
              <p:nvPr/>
            </p:nvSpPr>
            <p:spPr>
              <a:xfrm flipH="1">
                <a:off x="16327973" y="3989793"/>
                <a:ext cx="2550329" cy="517280"/>
              </a:xfrm>
              <a:prstGeom prst="roundRect">
                <a:avLst>
                  <a:gd name="adj" fmla="val 50000"/>
                </a:avLst>
              </a:prstGeom>
              <a:gradFill flip="none" rotWithShape="1">
                <a:gsLst>
                  <a:gs pos="0">
                    <a:srgbClr val="FB9C42">
                      <a:alpha val="64545"/>
                    </a:srgbClr>
                  </a:gs>
                  <a:gs pos="100000">
                    <a:srgbClr val="FF324B">
                      <a:alpha val="83000"/>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object 21">
                <a:extLst>
                  <a:ext uri="{FF2B5EF4-FFF2-40B4-BE49-F238E27FC236}">
                    <a16:creationId xmlns:a16="http://schemas.microsoft.com/office/drawing/2014/main" id="{45F90DDD-9C8F-449F-A788-85A3346DB957}"/>
                  </a:ext>
                </a:extLst>
              </p:cNvPr>
              <p:cNvSpPr txBox="1"/>
              <p:nvPr/>
            </p:nvSpPr>
            <p:spPr>
              <a:xfrm>
                <a:off x="16327973" y="4100684"/>
                <a:ext cx="2550328" cy="265994"/>
              </a:xfrm>
              <a:prstGeom prst="rect">
                <a:avLst/>
              </a:prstGeom>
            </p:spPr>
            <p:txBody>
              <a:bodyPr vert="horz" wrap="square" lIns="0" tIns="15240" rIns="0" bIns="0" rtlCol="0">
                <a:spAutoFit/>
              </a:bodyPr>
              <a:lstStyle/>
              <a:p>
                <a:pPr marL="12700" algn="ctr">
                  <a:lnSpc>
                    <a:spcPct val="100000"/>
                  </a:lnSpc>
                  <a:spcBef>
                    <a:spcPts val="120"/>
                  </a:spcBef>
                </a:pPr>
                <a:r>
                  <a:rPr sz="1100" b="1">
                    <a:solidFill>
                      <a:srgbClr val="291726"/>
                    </a:solidFill>
                    <a:latin typeface="General Sans Semibold"/>
                    <a:cs typeface="General Sans Semibold"/>
                  </a:rPr>
                  <a:t>Student</a:t>
                </a:r>
                <a:r>
                  <a:rPr sz="1100" b="1" spc="165">
                    <a:solidFill>
                      <a:srgbClr val="291726"/>
                    </a:solidFill>
                    <a:latin typeface="General Sans Semibold"/>
                    <a:cs typeface="General Sans Semibold"/>
                  </a:rPr>
                  <a:t> </a:t>
                </a:r>
                <a:r>
                  <a:rPr sz="1100" b="1" spc="-10">
                    <a:solidFill>
                      <a:srgbClr val="291726"/>
                    </a:solidFill>
                    <a:latin typeface="General Sans Semibold"/>
                    <a:cs typeface="General Sans Semibold"/>
                  </a:rPr>
                  <a:t>experience</a:t>
                </a:r>
                <a:endParaRPr sz="1100">
                  <a:latin typeface="General Sans Semibold Italic"/>
                  <a:cs typeface="General Sans Semibold Italic"/>
                </a:endParaRPr>
              </a:p>
            </p:txBody>
          </p:sp>
        </p:grpSp>
        <p:grpSp>
          <p:nvGrpSpPr>
            <p:cNvPr id="30" name="Group 29">
              <a:extLst>
                <a:ext uri="{FF2B5EF4-FFF2-40B4-BE49-F238E27FC236}">
                  <a16:creationId xmlns:a16="http://schemas.microsoft.com/office/drawing/2014/main" id="{6B6CB2EF-A227-335E-6506-7D59A8322975}"/>
                </a:ext>
              </a:extLst>
            </p:cNvPr>
            <p:cNvGrpSpPr/>
            <p:nvPr/>
          </p:nvGrpSpPr>
          <p:grpSpPr>
            <a:xfrm>
              <a:off x="16465491" y="4591484"/>
              <a:ext cx="2730559" cy="579209"/>
              <a:chOff x="16513879" y="4781787"/>
              <a:chExt cx="2438606" cy="517280"/>
            </a:xfrm>
          </p:grpSpPr>
          <p:sp>
            <p:nvSpPr>
              <p:cNvPr id="46" name="Rounded Rectangle 45">
                <a:extLst>
                  <a:ext uri="{FF2B5EF4-FFF2-40B4-BE49-F238E27FC236}">
                    <a16:creationId xmlns:a16="http://schemas.microsoft.com/office/drawing/2014/main" id="{48C67771-51CD-D4C8-8EE7-14341F3AC340}"/>
                  </a:ext>
                </a:extLst>
              </p:cNvPr>
              <p:cNvSpPr/>
              <p:nvPr/>
            </p:nvSpPr>
            <p:spPr>
              <a:xfrm flipH="1">
                <a:off x="16513879" y="4781787"/>
                <a:ext cx="2438606" cy="517280"/>
              </a:xfrm>
              <a:prstGeom prst="roundRect">
                <a:avLst>
                  <a:gd name="adj" fmla="val 50000"/>
                </a:avLst>
              </a:prstGeom>
              <a:gradFill flip="none" rotWithShape="1">
                <a:gsLst>
                  <a:gs pos="0">
                    <a:srgbClr val="36639F"/>
                  </a:gs>
                  <a:gs pos="100000">
                    <a:srgbClr val="36639F">
                      <a:alpha val="78575"/>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object 23">
                <a:extLst>
                  <a:ext uri="{FF2B5EF4-FFF2-40B4-BE49-F238E27FC236}">
                    <a16:creationId xmlns:a16="http://schemas.microsoft.com/office/drawing/2014/main" id="{4C9033E7-5407-D2AE-974C-12059A588DE1}"/>
                  </a:ext>
                </a:extLst>
              </p:cNvPr>
              <p:cNvSpPr txBox="1"/>
              <p:nvPr/>
            </p:nvSpPr>
            <p:spPr>
              <a:xfrm>
                <a:off x="16513879" y="4883553"/>
                <a:ext cx="2438605" cy="265994"/>
              </a:xfrm>
              <a:prstGeom prst="rect">
                <a:avLst/>
              </a:prstGeom>
            </p:spPr>
            <p:txBody>
              <a:bodyPr vert="horz" wrap="square" lIns="0" tIns="15240" rIns="0" bIns="0" rtlCol="0">
                <a:spAutoFit/>
              </a:bodyPr>
              <a:lstStyle/>
              <a:p>
                <a:pPr marL="12700" algn="ctr">
                  <a:lnSpc>
                    <a:spcPct val="100000"/>
                  </a:lnSpc>
                  <a:spcBef>
                    <a:spcPts val="120"/>
                  </a:spcBef>
                </a:pPr>
                <a:r>
                  <a:rPr sz="1100" b="1">
                    <a:solidFill>
                      <a:srgbClr val="FFFFFF"/>
                    </a:solidFill>
                    <a:latin typeface="General Sans Semibold"/>
                    <a:cs typeface="General Sans Semibold"/>
                  </a:rPr>
                  <a:t>Research</a:t>
                </a:r>
                <a:r>
                  <a:rPr sz="1100" b="1" spc="140">
                    <a:solidFill>
                      <a:srgbClr val="FFFFFF"/>
                    </a:solidFill>
                    <a:latin typeface="General Sans Semibold"/>
                    <a:cs typeface="General Sans Semibold"/>
                  </a:rPr>
                  <a:t> </a:t>
                </a:r>
                <a:r>
                  <a:rPr sz="1100" b="1" spc="-10">
                    <a:solidFill>
                      <a:srgbClr val="FFFFFF"/>
                    </a:solidFill>
                    <a:latin typeface="General Sans Semibold"/>
                    <a:cs typeface="General Sans Semibold"/>
                  </a:rPr>
                  <a:t>quality</a:t>
                </a:r>
                <a:endParaRPr sz="1100">
                  <a:latin typeface="General Sans Semibold Italic"/>
                  <a:cs typeface="General Sans Semibold Italic"/>
                </a:endParaRPr>
              </a:p>
            </p:txBody>
          </p:sp>
        </p:grpSp>
        <p:grpSp>
          <p:nvGrpSpPr>
            <p:cNvPr id="31" name="Group 30">
              <a:extLst>
                <a:ext uri="{FF2B5EF4-FFF2-40B4-BE49-F238E27FC236}">
                  <a16:creationId xmlns:a16="http://schemas.microsoft.com/office/drawing/2014/main" id="{00A80DDB-704E-290E-6953-8E2E639A9E86}"/>
                </a:ext>
              </a:extLst>
            </p:cNvPr>
            <p:cNvGrpSpPr/>
            <p:nvPr/>
          </p:nvGrpSpPr>
          <p:grpSpPr>
            <a:xfrm>
              <a:off x="17007830" y="9072848"/>
              <a:ext cx="2188220" cy="579209"/>
              <a:chOff x="16924046" y="8784001"/>
              <a:chExt cx="1954254" cy="517280"/>
            </a:xfrm>
          </p:grpSpPr>
          <p:sp>
            <p:nvSpPr>
              <p:cNvPr id="44" name="Rounded Rectangle 43">
                <a:extLst>
                  <a:ext uri="{FF2B5EF4-FFF2-40B4-BE49-F238E27FC236}">
                    <a16:creationId xmlns:a16="http://schemas.microsoft.com/office/drawing/2014/main" id="{1B8B5914-5E90-5D68-A5B3-BB8039EA3A29}"/>
                  </a:ext>
                </a:extLst>
              </p:cNvPr>
              <p:cNvSpPr/>
              <p:nvPr/>
            </p:nvSpPr>
            <p:spPr>
              <a:xfrm flipH="1">
                <a:off x="16924046" y="8784001"/>
                <a:ext cx="1954254" cy="517280"/>
              </a:xfrm>
              <a:prstGeom prst="roundRect">
                <a:avLst>
                  <a:gd name="adj" fmla="val 50000"/>
                </a:avLst>
              </a:prstGeom>
              <a:gradFill flip="none" rotWithShape="1">
                <a:gsLst>
                  <a:gs pos="0">
                    <a:srgbClr val="660099"/>
                  </a:gs>
                  <a:gs pos="100000">
                    <a:srgbClr val="9762FD"/>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object 25">
                <a:extLst>
                  <a:ext uri="{FF2B5EF4-FFF2-40B4-BE49-F238E27FC236}">
                    <a16:creationId xmlns:a16="http://schemas.microsoft.com/office/drawing/2014/main" id="{7F062248-342F-56E8-5007-0B74D91B0EEE}"/>
                  </a:ext>
                </a:extLst>
              </p:cNvPr>
              <p:cNvSpPr txBox="1"/>
              <p:nvPr/>
            </p:nvSpPr>
            <p:spPr>
              <a:xfrm>
                <a:off x="16924047" y="8896674"/>
                <a:ext cx="1954253" cy="265994"/>
              </a:xfrm>
              <a:prstGeom prst="rect">
                <a:avLst/>
              </a:prstGeom>
            </p:spPr>
            <p:txBody>
              <a:bodyPr vert="horz" wrap="square" lIns="0" tIns="15240" rIns="0" bIns="0" rtlCol="0">
                <a:spAutoFit/>
              </a:bodyPr>
              <a:lstStyle/>
              <a:p>
                <a:pPr marL="12700" algn="ctr">
                  <a:lnSpc>
                    <a:spcPct val="100000"/>
                  </a:lnSpc>
                  <a:spcBef>
                    <a:spcPts val="120"/>
                  </a:spcBef>
                </a:pPr>
                <a:r>
                  <a:rPr sz="1100" b="1" spc="-10">
                    <a:solidFill>
                      <a:schemeClr val="bg1"/>
                    </a:solidFill>
                    <a:latin typeface="General Sans Semibold"/>
                    <a:cs typeface="General Sans Semibold"/>
                  </a:rPr>
                  <a:t>Employability</a:t>
                </a:r>
                <a:endParaRPr sz="1100">
                  <a:solidFill>
                    <a:schemeClr val="bg1"/>
                  </a:solidFill>
                  <a:latin typeface="General Sans Semibold Italic"/>
                  <a:cs typeface="General Sans Semibold Italic"/>
                </a:endParaRPr>
              </a:p>
            </p:txBody>
          </p:sp>
        </p:grpSp>
        <p:grpSp>
          <p:nvGrpSpPr>
            <p:cNvPr id="32" name="Group 31">
              <a:extLst>
                <a:ext uri="{FF2B5EF4-FFF2-40B4-BE49-F238E27FC236}">
                  <a16:creationId xmlns:a16="http://schemas.microsoft.com/office/drawing/2014/main" id="{71B36251-0FBC-019F-50FD-237613D02638}"/>
                </a:ext>
              </a:extLst>
            </p:cNvPr>
            <p:cNvGrpSpPr/>
            <p:nvPr/>
          </p:nvGrpSpPr>
          <p:grpSpPr>
            <a:xfrm>
              <a:off x="16241271" y="5507622"/>
              <a:ext cx="2954779" cy="579209"/>
              <a:chOff x="16239450" y="5573706"/>
              <a:chExt cx="2638852" cy="517280"/>
            </a:xfrm>
          </p:grpSpPr>
          <p:sp>
            <p:nvSpPr>
              <p:cNvPr id="42" name="Rounded Rectangle 41">
                <a:extLst>
                  <a:ext uri="{FF2B5EF4-FFF2-40B4-BE49-F238E27FC236}">
                    <a16:creationId xmlns:a16="http://schemas.microsoft.com/office/drawing/2014/main" id="{9C8CF040-719C-9771-E3CE-9DF2EF808B76}"/>
                  </a:ext>
                </a:extLst>
              </p:cNvPr>
              <p:cNvSpPr/>
              <p:nvPr/>
            </p:nvSpPr>
            <p:spPr>
              <a:xfrm flipH="1">
                <a:off x="16239451" y="5573706"/>
                <a:ext cx="2638851" cy="517280"/>
              </a:xfrm>
              <a:prstGeom prst="roundRect">
                <a:avLst>
                  <a:gd name="adj" fmla="val 50000"/>
                </a:avLst>
              </a:prstGeom>
              <a:gradFill flip="none" rotWithShape="1">
                <a:gsLst>
                  <a:gs pos="0">
                    <a:srgbClr val="BCE74E"/>
                  </a:gs>
                  <a:gs pos="100000">
                    <a:srgbClr val="19B663"/>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object 27">
                <a:extLst>
                  <a:ext uri="{FF2B5EF4-FFF2-40B4-BE49-F238E27FC236}">
                    <a16:creationId xmlns:a16="http://schemas.microsoft.com/office/drawing/2014/main" id="{0834BADF-3DF3-9F85-EDC9-E089CC28805A}"/>
                  </a:ext>
                </a:extLst>
              </p:cNvPr>
              <p:cNvSpPr txBox="1"/>
              <p:nvPr/>
            </p:nvSpPr>
            <p:spPr>
              <a:xfrm>
                <a:off x="16239450" y="5686180"/>
                <a:ext cx="2638849" cy="265994"/>
              </a:xfrm>
              <a:prstGeom prst="rect">
                <a:avLst/>
              </a:prstGeom>
            </p:spPr>
            <p:txBody>
              <a:bodyPr vert="horz" wrap="square" lIns="0" tIns="15240" rIns="0" bIns="0" rtlCol="0">
                <a:spAutoFit/>
              </a:bodyPr>
              <a:lstStyle/>
              <a:p>
                <a:pPr marL="12700" algn="ctr">
                  <a:lnSpc>
                    <a:spcPct val="100000"/>
                  </a:lnSpc>
                  <a:spcBef>
                    <a:spcPts val="120"/>
                  </a:spcBef>
                </a:pPr>
                <a:r>
                  <a:rPr sz="1100" b="1">
                    <a:solidFill>
                      <a:srgbClr val="291726"/>
                    </a:solidFill>
                    <a:latin typeface="General Sans Semibold"/>
                    <a:cs typeface="General Sans Semibold"/>
                  </a:rPr>
                  <a:t>Social</a:t>
                </a:r>
                <a:r>
                  <a:rPr sz="1100" b="1" spc="60">
                    <a:solidFill>
                      <a:srgbClr val="291726"/>
                    </a:solidFill>
                    <a:latin typeface="General Sans Semibold"/>
                    <a:cs typeface="General Sans Semibold"/>
                  </a:rPr>
                  <a:t> </a:t>
                </a:r>
                <a:r>
                  <a:rPr sz="1100" b="1" spc="-10">
                    <a:solidFill>
                      <a:srgbClr val="291726"/>
                    </a:solidFill>
                    <a:latin typeface="General Sans Semibold"/>
                    <a:cs typeface="General Sans Semibold"/>
                  </a:rPr>
                  <a:t>responsibility</a:t>
                </a:r>
                <a:endParaRPr sz="1100">
                  <a:latin typeface="General Sans Semibold Italic"/>
                  <a:cs typeface="General Sans Semibold Italic"/>
                </a:endParaRPr>
              </a:p>
            </p:txBody>
          </p:sp>
        </p:grpSp>
        <p:grpSp>
          <p:nvGrpSpPr>
            <p:cNvPr id="33" name="Group 32">
              <a:extLst>
                <a:ext uri="{FF2B5EF4-FFF2-40B4-BE49-F238E27FC236}">
                  <a16:creationId xmlns:a16="http://schemas.microsoft.com/office/drawing/2014/main" id="{3B572F4C-01BE-C3D8-8421-5B58E9B94F76}"/>
                </a:ext>
              </a:extLst>
            </p:cNvPr>
            <p:cNvGrpSpPr/>
            <p:nvPr/>
          </p:nvGrpSpPr>
          <p:grpSpPr>
            <a:xfrm>
              <a:off x="15909398" y="9988151"/>
              <a:ext cx="3286652" cy="579209"/>
              <a:chOff x="15943059" y="9601439"/>
              <a:chExt cx="2935241" cy="517280"/>
            </a:xfrm>
          </p:grpSpPr>
          <p:sp>
            <p:nvSpPr>
              <p:cNvPr id="40" name="Rounded Rectangle 39">
                <a:extLst>
                  <a:ext uri="{FF2B5EF4-FFF2-40B4-BE49-F238E27FC236}">
                    <a16:creationId xmlns:a16="http://schemas.microsoft.com/office/drawing/2014/main" id="{8EBF8050-25E5-7E5E-B2C6-1F1EA3F5059D}"/>
                  </a:ext>
                </a:extLst>
              </p:cNvPr>
              <p:cNvSpPr/>
              <p:nvPr/>
            </p:nvSpPr>
            <p:spPr>
              <a:xfrm flipH="1">
                <a:off x="15943059" y="9601439"/>
                <a:ext cx="2935241" cy="517280"/>
              </a:xfrm>
              <a:prstGeom prst="roundRect">
                <a:avLst>
                  <a:gd name="adj" fmla="val 50000"/>
                </a:avLst>
              </a:prstGeom>
              <a:gradFill flip="none" rotWithShape="1">
                <a:gsLst>
                  <a:gs pos="0">
                    <a:srgbClr val="FA5920">
                      <a:alpha val="77000"/>
                    </a:srgbClr>
                  </a:gs>
                  <a:gs pos="100000">
                    <a:srgbClr val="FC66FA">
                      <a:alpha val="78185"/>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object 29">
                <a:extLst>
                  <a:ext uri="{FF2B5EF4-FFF2-40B4-BE49-F238E27FC236}">
                    <a16:creationId xmlns:a16="http://schemas.microsoft.com/office/drawing/2014/main" id="{549C51D0-3821-B690-B15D-86B1580B4CC9}"/>
                  </a:ext>
                </a:extLst>
              </p:cNvPr>
              <p:cNvSpPr txBox="1"/>
              <p:nvPr/>
            </p:nvSpPr>
            <p:spPr>
              <a:xfrm>
                <a:off x="15980290" y="9711366"/>
                <a:ext cx="2898005" cy="265994"/>
              </a:xfrm>
              <a:prstGeom prst="rect">
                <a:avLst/>
              </a:prstGeom>
            </p:spPr>
            <p:txBody>
              <a:bodyPr vert="horz" wrap="square" lIns="0" tIns="15240" rIns="0" bIns="0" rtlCol="0">
                <a:spAutoFit/>
              </a:bodyPr>
              <a:lstStyle/>
              <a:p>
                <a:pPr marL="12700" algn="ctr">
                  <a:lnSpc>
                    <a:spcPct val="100000"/>
                  </a:lnSpc>
                  <a:spcBef>
                    <a:spcPts val="120"/>
                  </a:spcBef>
                </a:pPr>
                <a:r>
                  <a:rPr sz="1100" b="1">
                    <a:solidFill>
                      <a:srgbClr val="291726"/>
                    </a:solidFill>
                    <a:latin typeface="General Sans Semibold"/>
                    <a:cs typeface="General Sans Semibold"/>
                  </a:rPr>
                  <a:t>Financial</a:t>
                </a:r>
                <a:r>
                  <a:rPr sz="1100" b="1" spc="140">
                    <a:solidFill>
                      <a:srgbClr val="291726"/>
                    </a:solidFill>
                    <a:latin typeface="General Sans Semibold"/>
                    <a:cs typeface="General Sans Semibold"/>
                  </a:rPr>
                  <a:t> </a:t>
                </a:r>
                <a:r>
                  <a:rPr sz="1100" b="1" spc="-10">
                    <a:solidFill>
                      <a:srgbClr val="291726"/>
                    </a:solidFill>
                    <a:latin typeface="General Sans Semibold"/>
                    <a:cs typeface="General Sans Semibold"/>
                  </a:rPr>
                  <a:t>sustainability</a:t>
                </a:r>
                <a:endParaRPr sz="1100">
                  <a:latin typeface="General Sans Semibold Italic"/>
                  <a:cs typeface="General Sans Semibold Italic"/>
                </a:endParaRPr>
              </a:p>
            </p:txBody>
          </p:sp>
        </p:grpSp>
        <p:grpSp>
          <p:nvGrpSpPr>
            <p:cNvPr id="34" name="Group 33">
              <a:extLst>
                <a:ext uri="{FF2B5EF4-FFF2-40B4-BE49-F238E27FC236}">
                  <a16:creationId xmlns:a16="http://schemas.microsoft.com/office/drawing/2014/main" id="{9790FB16-0F45-1171-512C-B972C9E11703}"/>
                </a:ext>
              </a:extLst>
            </p:cNvPr>
            <p:cNvGrpSpPr/>
            <p:nvPr/>
          </p:nvGrpSpPr>
          <p:grpSpPr>
            <a:xfrm>
              <a:off x="17320924" y="7301328"/>
              <a:ext cx="1875126" cy="579209"/>
              <a:chOff x="17220606" y="7201893"/>
              <a:chExt cx="1674636" cy="517280"/>
            </a:xfrm>
          </p:grpSpPr>
          <p:sp>
            <p:nvSpPr>
              <p:cNvPr id="38" name="Rounded Rectangle 37">
                <a:extLst>
                  <a:ext uri="{FF2B5EF4-FFF2-40B4-BE49-F238E27FC236}">
                    <a16:creationId xmlns:a16="http://schemas.microsoft.com/office/drawing/2014/main" id="{D494031F-E09A-FF60-B8CA-421F1C60D9D4}"/>
                  </a:ext>
                </a:extLst>
              </p:cNvPr>
              <p:cNvSpPr/>
              <p:nvPr/>
            </p:nvSpPr>
            <p:spPr>
              <a:xfrm flipH="1">
                <a:off x="17220606" y="7201893"/>
                <a:ext cx="1674636" cy="517280"/>
              </a:xfrm>
              <a:prstGeom prst="roundRect">
                <a:avLst>
                  <a:gd name="adj" fmla="val 50000"/>
                </a:avLst>
              </a:prstGeom>
              <a:gradFill flip="none" rotWithShape="1">
                <a:gsLst>
                  <a:gs pos="0">
                    <a:srgbClr val="36639F">
                      <a:alpha val="57000"/>
                    </a:srgbClr>
                  </a:gs>
                  <a:gs pos="100000">
                    <a:srgbClr val="FC66FA"/>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object 31">
                <a:extLst>
                  <a:ext uri="{FF2B5EF4-FFF2-40B4-BE49-F238E27FC236}">
                    <a16:creationId xmlns:a16="http://schemas.microsoft.com/office/drawing/2014/main" id="{1927C393-956B-2154-51FC-EA591614B5CE}"/>
                  </a:ext>
                </a:extLst>
              </p:cNvPr>
              <p:cNvSpPr txBox="1"/>
              <p:nvPr/>
            </p:nvSpPr>
            <p:spPr>
              <a:xfrm>
                <a:off x="17220606" y="7328351"/>
                <a:ext cx="1657692" cy="265994"/>
              </a:xfrm>
              <a:prstGeom prst="rect">
                <a:avLst/>
              </a:prstGeom>
            </p:spPr>
            <p:txBody>
              <a:bodyPr vert="horz" wrap="square" lIns="0" tIns="15240" rIns="0" bIns="0" rtlCol="0">
                <a:spAutoFit/>
              </a:bodyPr>
              <a:lstStyle/>
              <a:p>
                <a:pPr marL="12700" algn="ctr">
                  <a:lnSpc>
                    <a:spcPct val="100000"/>
                  </a:lnSpc>
                  <a:spcBef>
                    <a:spcPts val="120"/>
                  </a:spcBef>
                </a:pPr>
                <a:r>
                  <a:rPr sz="1100" b="1" spc="-10">
                    <a:solidFill>
                      <a:srgbClr val="291726"/>
                    </a:solidFill>
                    <a:latin typeface="General Sans Semibold"/>
                    <a:cs typeface="General Sans Semibold"/>
                  </a:rPr>
                  <a:t>Reputation</a:t>
                </a:r>
                <a:endParaRPr sz="1100">
                  <a:latin typeface="General Sans Semibold Italic"/>
                  <a:cs typeface="General Sans Semibold Italic"/>
                </a:endParaRPr>
              </a:p>
            </p:txBody>
          </p:sp>
        </p:grpSp>
        <p:grpSp>
          <p:nvGrpSpPr>
            <p:cNvPr id="35" name="Group 34">
              <a:extLst>
                <a:ext uri="{FF2B5EF4-FFF2-40B4-BE49-F238E27FC236}">
                  <a16:creationId xmlns:a16="http://schemas.microsoft.com/office/drawing/2014/main" id="{915631C0-E795-0345-B0D4-6075346F8D93}"/>
                </a:ext>
              </a:extLst>
            </p:cNvPr>
            <p:cNvGrpSpPr/>
            <p:nvPr/>
          </p:nvGrpSpPr>
          <p:grpSpPr>
            <a:xfrm>
              <a:off x="17435070" y="8175289"/>
              <a:ext cx="1760980" cy="579209"/>
              <a:chOff x="17305606" y="7982410"/>
              <a:chExt cx="1572695" cy="517280"/>
            </a:xfrm>
          </p:grpSpPr>
          <p:sp>
            <p:nvSpPr>
              <p:cNvPr id="36" name="Rounded Rectangle 35">
                <a:extLst>
                  <a:ext uri="{FF2B5EF4-FFF2-40B4-BE49-F238E27FC236}">
                    <a16:creationId xmlns:a16="http://schemas.microsoft.com/office/drawing/2014/main" id="{B341C046-D8CF-19AE-4881-425256DD89F8}"/>
                  </a:ext>
                </a:extLst>
              </p:cNvPr>
              <p:cNvSpPr/>
              <p:nvPr/>
            </p:nvSpPr>
            <p:spPr>
              <a:xfrm flipH="1">
                <a:off x="17305606" y="7982410"/>
                <a:ext cx="1572695" cy="517280"/>
              </a:xfrm>
              <a:prstGeom prst="roundRect">
                <a:avLst>
                  <a:gd name="adj" fmla="val 50000"/>
                </a:avLst>
              </a:prstGeom>
              <a:gradFill flip="none" rotWithShape="1">
                <a:gsLst>
                  <a:gs pos="0">
                    <a:srgbClr val="FC66FA">
                      <a:alpha val="75000"/>
                    </a:srgbClr>
                  </a:gs>
                  <a:gs pos="98000">
                    <a:srgbClr val="FF324B">
                      <a:alpha val="80114"/>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object 33">
                <a:extLst>
                  <a:ext uri="{FF2B5EF4-FFF2-40B4-BE49-F238E27FC236}">
                    <a16:creationId xmlns:a16="http://schemas.microsoft.com/office/drawing/2014/main" id="{F35E2CF4-7CB0-9A14-8A2C-FA1337243851}"/>
                  </a:ext>
                </a:extLst>
              </p:cNvPr>
              <p:cNvSpPr txBox="1"/>
              <p:nvPr/>
            </p:nvSpPr>
            <p:spPr>
              <a:xfrm>
                <a:off x="17305607" y="8094047"/>
                <a:ext cx="1572692" cy="265994"/>
              </a:xfrm>
              <a:prstGeom prst="rect">
                <a:avLst/>
              </a:prstGeom>
            </p:spPr>
            <p:txBody>
              <a:bodyPr vert="horz" wrap="square" lIns="0" tIns="15240" rIns="0" bIns="0" rtlCol="0">
                <a:spAutoFit/>
              </a:bodyPr>
              <a:lstStyle/>
              <a:p>
                <a:pPr marL="12700" algn="ctr">
                  <a:lnSpc>
                    <a:spcPct val="100000"/>
                  </a:lnSpc>
                  <a:spcBef>
                    <a:spcPts val="120"/>
                  </a:spcBef>
                </a:pPr>
                <a:r>
                  <a:rPr sz="1100" b="1" spc="-10">
                    <a:solidFill>
                      <a:srgbClr val="291726"/>
                    </a:solidFill>
                    <a:latin typeface="General Sans Semibold"/>
                    <a:cs typeface="General Sans Semibold"/>
                  </a:rPr>
                  <a:t>Innovation</a:t>
                </a:r>
                <a:endParaRPr sz="1100">
                  <a:latin typeface="General Sans Semibold Italic"/>
                  <a:cs typeface="General Sans Semibold Italic"/>
                </a:endParaRPr>
              </a:p>
            </p:txBody>
          </p:sp>
        </p:grpSp>
      </p:grpSp>
      <p:sp>
        <p:nvSpPr>
          <p:cNvPr id="53" name="object 64">
            <a:extLst>
              <a:ext uri="{FF2B5EF4-FFF2-40B4-BE49-F238E27FC236}">
                <a16:creationId xmlns:a16="http://schemas.microsoft.com/office/drawing/2014/main" id="{FB3FC4F8-1378-23EF-60E9-E5CF5222EB16}"/>
              </a:ext>
            </a:extLst>
          </p:cNvPr>
          <p:cNvSpPr txBox="1"/>
          <p:nvPr userDrawn="1"/>
        </p:nvSpPr>
        <p:spPr>
          <a:xfrm>
            <a:off x="567625" y="2741639"/>
            <a:ext cx="3178759" cy="664541"/>
          </a:xfrm>
          <a:prstGeom prst="rect">
            <a:avLst/>
          </a:prstGeom>
        </p:spPr>
        <p:txBody>
          <a:bodyPr vert="horz" wrap="square" lIns="0" tIns="180340" rIns="0" bIns="0" rtlCol="0">
            <a:spAutoFit/>
          </a:bodyPr>
          <a:lstStyle/>
          <a:p>
            <a:pPr marL="319405" marR="908050">
              <a:lnSpc>
                <a:spcPct val="100800"/>
              </a:lnSpc>
              <a:spcBef>
                <a:spcPts val="1600"/>
              </a:spcBef>
            </a:pPr>
            <a:r>
              <a:rPr lang="en-GB" sz="1600" b="1">
                <a:solidFill>
                  <a:srgbClr val="FFFFFF"/>
                </a:solidFill>
                <a:latin typeface="General Sans Semibold"/>
                <a:cs typeface="General Sans Semibold"/>
              </a:rPr>
              <a:t>Values-led and socially responsible</a:t>
            </a:r>
            <a:endParaRPr lang="en-GB" sz="1600">
              <a:latin typeface="General Sans Semibold Italic"/>
              <a:cs typeface="General Sans Semibold Italic"/>
            </a:endParaRPr>
          </a:p>
        </p:txBody>
      </p:sp>
      <p:sp>
        <p:nvSpPr>
          <p:cNvPr id="54" name="object 66">
            <a:extLst>
              <a:ext uri="{FF2B5EF4-FFF2-40B4-BE49-F238E27FC236}">
                <a16:creationId xmlns:a16="http://schemas.microsoft.com/office/drawing/2014/main" id="{159B45B5-1C68-856F-99E2-CF180CB53E8C}"/>
              </a:ext>
            </a:extLst>
          </p:cNvPr>
          <p:cNvSpPr txBox="1"/>
          <p:nvPr userDrawn="1"/>
        </p:nvSpPr>
        <p:spPr>
          <a:xfrm>
            <a:off x="565011" y="1855907"/>
            <a:ext cx="2840071" cy="810242"/>
          </a:xfrm>
          <a:prstGeom prst="rect">
            <a:avLst/>
          </a:prstGeom>
          <a:solidFill>
            <a:srgbClr val="291726"/>
          </a:solidFill>
        </p:spPr>
        <p:txBody>
          <a:bodyPr vert="horz" wrap="none" lIns="0" tIns="182245" rIns="0" bIns="0" rtlCol="0">
            <a:noAutofit/>
          </a:bodyPr>
          <a:lstStyle/>
          <a:p>
            <a:pPr marL="319405" marR="574675">
              <a:lnSpc>
                <a:spcPct val="100800"/>
              </a:lnSpc>
              <a:spcBef>
                <a:spcPts val="1420"/>
              </a:spcBef>
            </a:pPr>
            <a:r>
              <a:rPr lang="en-GB" sz="1600" b="1">
                <a:solidFill>
                  <a:srgbClr val="FFFFFF"/>
                </a:solidFill>
                <a:latin typeface="General Sans Semibold"/>
                <a:cs typeface="General Sans Semibold"/>
              </a:rPr>
              <a:t>Outstanding teaching </a:t>
            </a:r>
            <a:br>
              <a:rPr lang="en-GB" sz="1600" b="1">
                <a:solidFill>
                  <a:srgbClr val="FFFFFF"/>
                </a:solidFill>
                <a:latin typeface="General Sans Semibold"/>
                <a:cs typeface="General Sans Semibold"/>
              </a:rPr>
            </a:br>
            <a:r>
              <a:rPr lang="en-GB" sz="1600" b="1">
                <a:solidFill>
                  <a:srgbClr val="FFFFFF"/>
                </a:solidFill>
                <a:latin typeface="General Sans Semibold"/>
                <a:cs typeface="General Sans Semibold"/>
              </a:rPr>
              <a:t>and research</a:t>
            </a:r>
            <a:endParaRPr lang="en-GB" sz="1600">
              <a:latin typeface="General Sans Semibold Italic"/>
              <a:cs typeface="General Sans Semibold Italic"/>
            </a:endParaRPr>
          </a:p>
        </p:txBody>
      </p:sp>
      <p:sp>
        <p:nvSpPr>
          <p:cNvPr id="55" name="object 64">
            <a:extLst>
              <a:ext uri="{FF2B5EF4-FFF2-40B4-BE49-F238E27FC236}">
                <a16:creationId xmlns:a16="http://schemas.microsoft.com/office/drawing/2014/main" id="{CB491060-8246-DA5D-5A50-2C8CCCED00D3}"/>
              </a:ext>
            </a:extLst>
          </p:cNvPr>
          <p:cNvSpPr txBox="1"/>
          <p:nvPr userDrawn="1"/>
        </p:nvSpPr>
        <p:spPr>
          <a:xfrm>
            <a:off x="567625" y="4596318"/>
            <a:ext cx="3178759" cy="664541"/>
          </a:xfrm>
          <a:prstGeom prst="rect">
            <a:avLst/>
          </a:prstGeom>
        </p:spPr>
        <p:txBody>
          <a:bodyPr vert="horz" wrap="square" lIns="0" tIns="180340" rIns="0" bIns="0" rtlCol="0">
            <a:spAutoFit/>
          </a:bodyPr>
          <a:lstStyle/>
          <a:p>
            <a:pPr marL="319405" marR="376555">
              <a:lnSpc>
                <a:spcPct val="100800"/>
              </a:lnSpc>
              <a:spcBef>
                <a:spcPts val="1795"/>
              </a:spcBef>
            </a:pPr>
            <a:r>
              <a:rPr lang="en-GB" sz="1600" b="1">
                <a:solidFill>
                  <a:srgbClr val="FFFFFF"/>
                </a:solidFill>
                <a:latin typeface="General Sans Semibold"/>
                <a:cs typeface="General Sans Semibold"/>
              </a:rPr>
              <a:t>Organised for success: </a:t>
            </a:r>
            <a:br>
              <a:rPr lang="en-GB" sz="1600" b="1">
                <a:solidFill>
                  <a:srgbClr val="FFFFFF"/>
                </a:solidFill>
                <a:latin typeface="General Sans Semibold"/>
                <a:cs typeface="General Sans Semibold"/>
              </a:rPr>
            </a:br>
            <a:r>
              <a:rPr lang="en-GB" sz="1600" b="1">
                <a:solidFill>
                  <a:srgbClr val="FFFFFF"/>
                </a:solidFill>
                <a:latin typeface="General Sans Semibold"/>
                <a:cs typeface="General Sans Semibold"/>
              </a:rPr>
              <a:t>one university</a:t>
            </a:r>
            <a:endParaRPr lang="en-GB" sz="1600">
              <a:latin typeface="General Sans Semibold Italic"/>
              <a:cs typeface="General Sans Semibold Italic"/>
            </a:endParaRPr>
          </a:p>
        </p:txBody>
      </p:sp>
      <p:sp>
        <p:nvSpPr>
          <p:cNvPr id="56" name="object 64">
            <a:extLst>
              <a:ext uri="{FF2B5EF4-FFF2-40B4-BE49-F238E27FC236}">
                <a16:creationId xmlns:a16="http://schemas.microsoft.com/office/drawing/2014/main" id="{C45C0605-5A8E-0F05-E0CA-0C8F44CDC7EC}"/>
              </a:ext>
            </a:extLst>
          </p:cNvPr>
          <p:cNvSpPr txBox="1"/>
          <p:nvPr userDrawn="1"/>
        </p:nvSpPr>
        <p:spPr>
          <a:xfrm>
            <a:off x="567625" y="5510718"/>
            <a:ext cx="3525645" cy="664541"/>
          </a:xfrm>
          <a:prstGeom prst="rect">
            <a:avLst/>
          </a:prstGeom>
        </p:spPr>
        <p:txBody>
          <a:bodyPr vert="horz" wrap="none" lIns="0" tIns="180340" rIns="0" bIns="0" rtlCol="0">
            <a:spAutoFit/>
          </a:bodyPr>
          <a:lstStyle/>
          <a:p>
            <a:pPr marL="319405" marR="1808480">
              <a:lnSpc>
                <a:spcPct val="100800"/>
              </a:lnSpc>
              <a:spcBef>
                <a:spcPts val="1855"/>
              </a:spcBef>
            </a:pPr>
            <a:r>
              <a:rPr lang="en-GB" sz="1600" b="1">
                <a:solidFill>
                  <a:srgbClr val="FFFFFF"/>
                </a:solidFill>
                <a:latin typeface="General Sans Semibold"/>
                <a:cs typeface="General Sans Semibold"/>
              </a:rPr>
              <a:t>A</a:t>
            </a:r>
            <a:r>
              <a:rPr lang="en-GB" sz="1600" b="1" spc="-105">
                <a:solidFill>
                  <a:srgbClr val="FFFFFF"/>
                </a:solidFill>
                <a:latin typeface="General Sans Semibold"/>
                <a:cs typeface="General Sans Semibold"/>
              </a:rPr>
              <a:t> </a:t>
            </a:r>
            <a:r>
              <a:rPr lang="en-GB" sz="1600" b="1" spc="-40">
                <a:solidFill>
                  <a:srgbClr val="FFFFFF"/>
                </a:solidFill>
                <a:latin typeface="General Sans Semibold"/>
                <a:cs typeface="General Sans Semibold"/>
              </a:rPr>
              <a:t>place </a:t>
            </a:r>
            <a:r>
              <a:rPr lang="en-GB" sz="1600" b="1" spc="-95">
                <a:solidFill>
                  <a:srgbClr val="FFFFFF"/>
                </a:solidFill>
                <a:latin typeface="General Sans Semibold"/>
                <a:cs typeface="General Sans Semibold"/>
              </a:rPr>
              <a:t> </a:t>
            </a:r>
            <a:r>
              <a:rPr lang="en-GB" sz="1600" b="1" spc="-35">
                <a:solidFill>
                  <a:srgbClr val="FFFFFF"/>
                </a:solidFill>
                <a:latin typeface="General Sans Semibold"/>
                <a:cs typeface="General Sans Semibold"/>
              </a:rPr>
              <a:t>where </a:t>
            </a:r>
            <a:br>
              <a:rPr lang="en-GB" sz="1600" b="1" spc="-35">
                <a:solidFill>
                  <a:srgbClr val="FFFFFF"/>
                </a:solidFill>
                <a:latin typeface="General Sans Semibold"/>
                <a:cs typeface="General Sans Semibold"/>
              </a:rPr>
            </a:br>
            <a:r>
              <a:rPr lang="en-GB" sz="1600" b="1" spc="-35">
                <a:solidFill>
                  <a:srgbClr val="FFFFFF"/>
                </a:solidFill>
                <a:latin typeface="General Sans Semibold"/>
                <a:cs typeface="General Sans Semibold"/>
              </a:rPr>
              <a:t>you</a:t>
            </a:r>
            <a:r>
              <a:rPr lang="en-GB" sz="1600" b="1" spc="-90">
                <a:solidFill>
                  <a:srgbClr val="FFFFFF"/>
                </a:solidFill>
                <a:latin typeface="General Sans Semibold"/>
                <a:cs typeface="General Sans Semibold"/>
              </a:rPr>
              <a:t> </a:t>
            </a:r>
            <a:r>
              <a:rPr lang="en-GB" sz="1600" b="1" spc="-10">
                <a:solidFill>
                  <a:srgbClr val="FFFFFF"/>
                </a:solidFill>
                <a:latin typeface="General Sans Semibold"/>
                <a:cs typeface="General Sans Semibold"/>
              </a:rPr>
              <a:t>matter</a:t>
            </a:r>
            <a:endParaRPr lang="en-GB" sz="1600">
              <a:latin typeface="General Sans Semibold Italic"/>
              <a:cs typeface="General Sans Semibold Italic"/>
            </a:endParaRPr>
          </a:p>
        </p:txBody>
      </p:sp>
    </p:spTree>
    <p:extLst>
      <p:ext uri="{BB962C8B-B14F-4D97-AF65-F5344CB8AC3E}">
        <p14:creationId xmlns:p14="http://schemas.microsoft.com/office/powerpoint/2010/main" val="367570977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ontent one colum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12B1FDD-5416-04F7-108A-7E4E7F7E115B}"/>
              </a:ext>
            </a:extLst>
          </p:cNvPr>
          <p:cNvSpPr>
            <a:spLocks noGrp="1"/>
          </p:cNvSpPr>
          <p:nvPr>
            <p:ph idx="1"/>
          </p:nvPr>
        </p:nvSpPr>
        <p:spPr>
          <a:xfrm>
            <a:off x="565010" y="1448972"/>
            <a:ext cx="11032630" cy="4727991"/>
          </a:xfr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Title 1">
            <a:extLst>
              <a:ext uri="{FF2B5EF4-FFF2-40B4-BE49-F238E27FC236}">
                <a16:creationId xmlns:a16="http://schemas.microsoft.com/office/drawing/2014/main" id="{CDC46D46-6C35-041D-D1D1-8226EB166722}"/>
              </a:ext>
            </a:extLst>
          </p:cNvPr>
          <p:cNvSpPr>
            <a:spLocks noGrp="1"/>
          </p:cNvSpPr>
          <p:nvPr>
            <p:ph type="ctrTitle"/>
          </p:nvPr>
        </p:nvSpPr>
        <p:spPr>
          <a:xfrm>
            <a:off x="565010" y="671531"/>
            <a:ext cx="11032630" cy="777441"/>
          </a:xfrm>
        </p:spPr>
        <p:txBody>
          <a:bodyPr anchor="t">
            <a:normAutofit/>
          </a:bodyPr>
          <a:lstStyle>
            <a:lvl1pPr algn="l">
              <a:defRPr sz="4000">
                <a:solidFill>
                  <a:schemeClr val="tx1"/>
                </a:solidFill>
              </a:defRPr>
            </a:lvl1pPr>
          </a:lstStyle>
          <a:p>
            <a:r>
              <a:rPr lang="en-GB"/>
              <a:t>Click to edit</a:t>
            </a:r>
            <a:endParaRPr lang="en-US"/>
          </a:p>
        </p:txBody>
      </p:sp>
    </p:spTree>
    <p:extLst>
      <p:ext uri="{BB962C8B-B14F-4D97-AF65-F5344CB8AC3E}">
        <p14:creationId xmlns:p14="http://schemas.microsoft.com/office/powerpoint/2010/main" val="343883760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CAPTION SLIDE">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12B1FDD-5416-04F7-108A-7E4E7F7E115B}"/>
              </a:ext>
            </a:extLst>
          </p:cNvPr>
          <p:cNvSpPr>
            <a:spLocks noGrp="1"/>
          </p:cNvSpPr>
          <p:nvPr>
            <p:ph idx="1"/>
          </p:nvPr>
        </p:nvSpPr>
        <p:spPr>
          <a:xfrm>
            <a:off x="565010" y="1448973"/>
            <a:ext cx="11032630" cy="4271604"/>
          </a:xfr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Title 1">
            <a:extLst>
              <a:ext uri="{FF2B5EF4-FFF2-40B4-BE49-F238E27FC236}">
                <a16:creationId xmlns:a16="http://schemas.microsoft.com/office/drawing/2014/main" id="{CDC46D46-6C35-041D-D1D1-8226EB166722}"/>
              </a:ext>
            </a:extLst>
          </p:cNvPr>
          <p:cNvSpPr>
            <a:spLocks noGrp="1"/>
          </p:cNvSpPr>
          <p:nvPr>
            <p:ph type="ctrTitle"/>
          </p:nvPr>
        </p:nvSpPr>
        <p:spPr>
          <a:xfrm>
            <a:off x="565010" y="671531"/>
            <a:ext cx="11032630" cy="777441"/>
          </a:xfrm>
        </p:spPr>
        <p:txBody>
          <a:bodyPr anchor="t">
            <a:normAutofit/>
          </a:bodyPr>
          <a:lstStyle>
            <a:lvl1pPr algn="l">
              <a:defRPr sz="4000">
                <a:solidFill>
                  <a:schemeClr val="tx1"/>
                </a:solidFill>
              </a:defRPr>
            </a:lvl1pPr>
          </a:lstStyle>
          <a:p>
            <a:r>
              <a:rPr lang="en-GB"/>
              <a:t>Click to edit</a:t>
            </a:r>
            <a:endParaRPr lang="en-US"/>
          </a:p>
        </p:txBody>
      </p:sp>
      <p:sp>
        <p:nvSpPr>
          <p:cNvPr id="2" name="Rectangle 1">
            <a:extLst>
              <a:ext uri="{FF2B5EF4-FFF2-40B4-BE49-F238E27FC236}">
                <a16:creationId xmlns:a16="http://schemas.microsoft.com/office/drawing/2014/main" id="{9A03B7E3-AC51-0C30-9A54-37B3C6DECEC2}"/>
              </a:ext>
            </a:extLst>
          </p:cNvPr>
          <p:cNvSpPr/>
          <p:nvPr userDrawn="1"/>
        </p:nvSpPr>
        <p:spPr>
          <a:xfrm>
            <a:off x="0" y="6071347"/>
            <a:ext cx="12192000" cy="786653"/>
          </a:xfrm>
          <a:prstGeom prst="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extBox 4">
            <a:extLst>
              <a:ext uri="{FF2B5EF4-FFF2-40B4-BE49-F238E27FC236}">
                <a16:creationId xmlns:a16="http://schemas.microsoft.com/office/drawing/2014/main" id="{C4AB9D5E-B2A4-3693-E7CA-53A9EF4FA0B4}"/>
              </a:ext>
            </a:extLst>
          </p:cNvPr>
          <p:cNvSpPr txBox="1"/>
          <p:nvPr userDrawn="1"/>
        </p:nvSpPr>
        <p:spPr>
          <a:xfrm>
            <a:off x="1" y="7024103"/>
            <a:ext cx="5575610" cy="369332"/>
          </a:xfrm>
          <a:prstGeom prst="rect">
            <a:avLst/>
          </a:prstGeom>
          <a:noFill/>
        </p:spPr>
        <p:txBody>
          <a:bodyPr wrap="square" lIns="0" tIns="0" rIns="0" bIns="0" rtlCol="0">
            <a:spAutoFit/>
          </a:bodyPr>
          <a:lstStyle/>
          <a:p>
            <a:r>
              <a:rPr lang="en-GB" sz="1200" b="0" i="0" kern="1200">
                <a:solidFill>
                  <a:schemeClr val="tx1"/>
                </a:solidFill>
                <a:effectLst/>
                <a:latin typeface="+mn-lt"/>
                <a:ea typeface="+mn-ea"/>
                <a:cs typeface="+mn-cs"/>
              </a:rPr>
              <a:t>Please keep all content above this colour block, as it is reserved for live captions during the presentation. You can replicate this space on any slides where needed.</a:t>
            </a:r>
          </a:p>
        </p:txBody>
      </p:sp>
    </p:spTree>
    <p:extLst>
      <p:ext uri="{BB962C8B-B14F-4D97-AF65-F5344CB8AC3E}">
        <p14:creationId xmlns:p14="http://schemas.microsoft.com/office/powerpoint/2010/main" val="188205504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ontent two colum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CECB1B8-CAFF-0025-AFB0-71D2F5726C7F}"/>
              </a:ext>
            </a:extLst>
          </p:cNvPr>
          <p:cNvSpPr>
            <a:spLocks noGrp="1"/>
          </p:cNvSpPr>
          <p:nvPr>
            <p:ph sz="half" idx="1"/>
          </p:nvPr>
        </p:nvSpPr>
        <p:spPr>
          <a:xfrm>
            <a:off x="565010" y="1448972"/>
            <a:ext cx="5332870" cy="4727991"/>
          </a:xfrm>
        </p:spPr>
        <p:txBody>
          <a:bodyPr/>
          <a:lstStyle>
            <a:lvl1pPr>
              <a:defRPr>
                <a:effectLst/>
                <a:latin typeface="Arial" panose="020B0604020202020204" pitchFamily="34" charset="0"/>
                <a:cs typeface="Arial" panose="020B0604020202020204" pitchFamily="34" charset="0"/>
              </a:defRPr>
            </a:lvl1pPr>
            <a:lvl2pPr>
              <a:defRPr>
                <a:effectLst/>
                <a:latin typeface="Arial" panose="020B0604020202020204" pitchFamily="34" charset="0"/>
                <a:cs typeface="Arial" panose="020B0604020202020204" pitchFamily="34" charset="0"/>
              </a:defRPr>
            </a:lvl2pPr>
            <a:lvl3pPr>
              <a:defRPr>
                <a:effectLst/>
                <a:latin typeface="Arial" panose="020B0604020202020204" pitchFamily="34" charset="0"/>
                <a:cs typeface="Arial" panose="020B0604020202020204" pitchFamily="34" charset="0"/>
              </a:defRPr>
            </a:lvl3pPr>
            <a:lvl4pPr>
              <a:defRPr>
                <a:effectLst/>
                <a:latin typeface="Arial" panose="020B0604020202020204" pitchFamily="34" charset="0"/>
                <a:cs typeface="Arial" panose="020B0604020202020204" pitchFamily="34" charset="0"/>
              </a:defRPr>
            </a:lvl4pPr>
            <a:lvl5pPr>
              <a:defRPr>
                <a:effectLst/>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BFFDFB4C-71CE-7B57-257A-B17C0DA96182}"/>
              </a:ext>
            </a:extLst>
          </p:cNvPr>
          <p:cNvSpPr>
            <a:spLocks noGrp="1"/>
          </p:cNvSpPr>
          <p:nvPr>
            <p:ph sz="half" idx="2"/>
          </p:nvPr>
        </p:nvSpPr>
        <p:spPr>
          <a:xfrm>
            <a:off x="6324600" y="1448972"/>
            <a:ext cx="5296136" cy="4727991"/>
          </a:xfr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itle 1">
            <a:extLst>
              <a:ext uri="{FF2B5EF4-FFF2-40B4-BE49-F238E27FC236}">
                <a16:creationId xmlns:a16="http://schemas.microsoft.com/office/drawing/2014/main" id="{966F0F6D-9C1F-AA6B-7BC4-D82723A1301A}"/>
              </a:ext>
            </a:extLst>
          </p:cNvPr>
          <p:cNvSpPr>
            <a:spLocks noGrp="1"/>
          </p:cNvSpPr>
          <p:nvPr>
            <p:ph type="ctrTitle"/>
          </p:nvPr>
        </p:nvSpPr>
        <p:spPr>
          <a:xfrm>
            <a:off x="565010" y="671531"/>
            <a:ext cx="11061980" cy="777441"/>
          </a:xfrm>
        </p:spPr>
        <p:txBody>
          <a:bodyPr anchor="t">
            <a:normAutofit/>
          </a:bodyPr>
          <a:lstStyle>
            <a:lvl1pPr algn="l">
              <a:defRPr sz="4000">
                <a:solidFill>
                  <a:schemeClr val="tx1"/>
                </a:solidFill>
              </a:defRPr>
            </a:lvl1pPr>
          </a:lstStyle>
          <a:p>
            <a:r>
              <a:rPr lang="en-GB"/>
              <a:t>Click to edit</a:t>
            </a:r>
            <a:endParaRPr lang="en-US"/>
          </a:p>
        </p:txBody>
      </p:sp>
    </p:spTree>
    <p:extLst>
      <p:ext uri="{BB962C8B-B14F-4D97-AF65-F5344CB8AC3E}">
        <p14:creationId xmlns:p14="http://schemas.microsoft.com/office/powerpoint/2010/main" val="278178914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ontent w image 1">
    <p:bg>
      <p:bgPr>
        <a:solidFill>
          <a:srgbClr val="F4F2E9"/>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B878F8-61FC-A36B-AF27-21478162B747}"/>
              </a:ext>
            </a:extLst>
          </p:cNvPr>
          <p:cNvSpPr>
            <a:spLocks noGrp="1"/>
          </p:cNvSpPr>
          <p:nvPr>
            <p:ph type="ctrTitle"/>
          </p:nvPr>
        </p:nvSpPr>
        <p:spPr>
          <a:xfrm>
            <a:off x="565009" y="671531"/>
            <a:ext cx="6369217" cy="777441"/>
          </a:xfrm>
        </p:spPr>
        <p:txBody>
          <a:bodyPr anchor="t">
            <a:normAutofit/>
          </a:bodyPr>
          <a:lstStyle>
            <a:lvl1pPr algn="l">
              <a:defRPr sz="4000">
                <a:solidFill>
                  <a:schemeClr val="tx1"/>
                </a:solidFill>
              </a:defRPr>
            </a:lvl1pPr>
          </a:lstStyle>
          <a:p>
            <a:r>
              <a:rPr lang="en-GB"/>
              <a:t>Click to edit</a:t>
            </a:r>
            <a:endParaRPr lang="en-US"/>
          </a:p>
        </p:txBody>
      </p:sp>
      <p:sp>
        <p:nvSpPr>
          <p:cNvPr id="3" name="Text Placeholder 7">
            <a:extLst>
              <a:ext uri="{FF2B5EF4-FFF2-40B4-BE49-F238E27FC236}">
                <a16:creationId xmlns:a16="http://schemas.microsoft.com/office/drawing/2014/main" id="{248AD2DC-7116-322B-0802-67BC5E3B5FAB}"/>
              </a:ext>
            </a:extLst>
          </p:cNvPr>
          <p:cNvSpPr>
            <a:spLocks noGrp="1"/>
          </p:cNvSpPr>
          <p:nvPr>
            <p:ph type="body" sz="quarter" idx="10" hasCustomPrompt="1"/>
          </p:nvPr>
        </p:nvSpPr>
        <p:spPr>
          <a:xfrm>
            <a:off x="565931" y="1477645"/>
            <a:ext cx="6368269" cy="4708824"/>
          </a:xfrm>
        </p:spPr>
        <p:txBody>
          <a:bodyPr>
            <a:normAutofit/>
          </a:bodyPr>
          <a:lstStyle>
            <a:lvl1pPr marL="0" indent="0">
              <a:buFontTx/>
              <a:buNone/>
              <a:defRPr sz="2400">
                <a:latin typeface="Arial" panose="020B0604020202020204" pitchFamily="34" charset="0"/>
                <a:cs typeface="Arial" panose="020B0604020202020204" pitchFamily="34" charset="0"/>
              </a:defRPr>
            </a:lvl1pPr>
          </a:lstStyle>
          <a:p>
            <a:pPr lvl="0"/>
            <a:r>
              <a:rPr lang="en-US"/>
              <a:t>Body text goes here</a:t>
            </a:r>
          </a:p>
        </p:txBody>
      </p:sp>
      <p:pic>
        <p:nvPicPr>
          <p:cNvPr id="5" name="Picture 4">
            <a:extLst>
              <a:ext uri="{FF2B5EF4-FFF2-40B4-BE49-F238E27FC236}">
                <a16:creationId xmlns:a16="http://schemas.microsoft.com/office/drawing/2014/main" id="{EAA7B603-08DA-3115-E51C-91B67CF83DE1}"/>
              </a:ext>
            </a:extLst>
          </p:cNvPr>
          <p:cNvPicPr>
            <a:picLocks noChangeAspect="1"/>
          </p:cNvPicPr>
          <p:nvPr userDrawn="1"/>
        </p:nvPicPr>
        <p:blipFill>
          <a:blip r:embed="rId2"/>
          <a:srcRect b="3402"/>
          <a:stretch>
            <a:fillRect/>
          </a:stretch>
        </p:blipFill>
        <p:spPr>
          <a:xfrm>
            <a:off x="7203209" y="3251200"/>
            <a:ext cx="2149763" cy="3606800"/>
          </a:xfrm>
          <a:prstGeom prst="rect">
            <a:avLst/>
          </a:prstGeom>
        </p:spPr>
      </p:pic>
      <p:sp>
        <p:nvSpPr>
          <p:cNvPr id="9" name="Picture Placeholder 8">
            <a:extLst>
              <a:ext uri="{FF2B5EF4-FFF2-40B4-BE49-F238E27FC236}">
                <a16:creationId xmlns:a16="http://schemas.microsoft.com/office/drawing/2014/main" id="{7E96C369-BD08-A485-9A30-98CD8E8971DF}"/>
              </a:ext>
            </a:extLst>
          </p:cNvPr>
          <p:cNvSpPr>
            <a:spLocks noGrp="1"/>
          </p:cNvSpPr>
          <p:nvPr>
            <p:ph type="pic" sz="quarter" idx="11" hasCustomPrompt="1"/>
          </p:nvPr>
        </p:nvSpPr>
        <p:spPr>
          <a:xfrm>
            <a:off x="7213051" y="0"/>
            <a:ext cx="5053571" cy="6877396"/>
          </a:xfrm>
          <a:custGeom>
            <a:avLst/>
            <a:gdLst>
              <a:gd name="connsiteX0" fmla="*/ 0 w 4997450"/>
              <a:gd name="connsiteY0" fmla="*/ 6858000 h 6858000"/>
              <a:gd name="connsiteX1" fmla="*/ 1249363 w 4997450"/>
              <a:gd name="connsiteY1" fmla="*/ 0 h 6858000"/>
              <a:gd name="connsiteX2" fmla="*/ 3748088 w 4997450"/>
              <a:gd name="connsiteY2" fmla="*/ 0 h 6858000"/>
              <a:gd name="connsiteX3" fmla="*/ 4997450 w 4997450"/>
              <a:gd name="connsiteY3" fmla="*/ 6858000 h 6858000"/>
              <a:gd name="connsiteX4" fmla="*/ 0 w 4997450"/>
              <a:gd name="connsiteY4" fmla="*/ 6858000 h 6858000"/>
              <a:gd name="connsiteX0" fmla="*/ 0 w 4997450"/>
              <a:gd name="connsiteY0" fmla="*/ 6878320 h 6878320"/>
              <a:gd name="connsiteX1" fmla="*/ 1249363 w 4997450"/>
              <a:gd name="connsiteY1" fmla="*/ 20320 h 6878320"/>
              <a:gd name="connsiteX2" fmla="*/ 4946968 w 4997450"/>
              <a:gd name="connsiteY2" fmla="*/ 0 h 6878320"/>
              <a:gd name="connsiteX3" fmla="*/ 4997450 w 4997450"/>
              <a:gd name="connsiteY3" fmla="*/ 6878320 h 6878320"/>
              <a:gd name="connsiteX4" fmla="*/ 0 w 4997450"/>
              <a:gd name="connsiteY4" fmla="*/ 6878320 h 6878320"/>
              <a:gd name="connsiteX0" fmla="*/ 0 w 5007928"/>
              <a:gd name="connsiteY0" fmla="*/ 6858000 h 6858000"/>
              <a:gd name="connsiteX1" fmla="*/ 1249363 w 5007928"/>
              <a:gd name="connsiteY1" fmla="*/ 0 h 6858000"/>
              <a:gd name="connsiteX2" fmla="*/ 5007928 w 5007928"/>
              <a:gd name="connsiteY2" fmla="*/ 0 h 6858000"/>
              <a:gd name="connsiteX3" fmla="*/ 4997450 w 5007928"/>
              <a:gd name="connsiteY3" fmla="*/ 6858000 h 6858000"/>
              <a:gd name="connsiteX4" fmla="*/ 0 w 5007928"/>
              <a:gd name="connsiteY4" fmla="*/ 6858000 h 6858000"/>
              <a:gd name="connsiteX0" fmla="*/ 193357 w 5201285"/>
              <a:gd name="connsiteY0" fmla="*/ 6858000 h 6858000"/>
              <a:gd name="connsiteX1" fmla="*/ 0 w 5201285"/>
              <a:gd name="connsiteY1" fmla="*/ 0 h 6858000"/>
              <a:gd name="connsiteX2" fmla="*/ 5201285 w 5201285"/>
              <a:gd name="connsiteY2" fmla="*/ 0 h 6858000"/>
              <a:gd name="connsiteX3" fmla="*/ 5190807 w 5201285"/>
              <a:gd name="connsiteY3" fmla="*/ 6858000 h 6858000"/>
              <a:gd name="connsiteX4" fmla="*/ 193357 w 5201285"/>
              <a:gd name="connsiteY4" fmla="*/ 6858000 h 6858000"/>
              <a:gd name="connsiteX0" fmla="*/ 2509837 w 5201285"/>
              <a:gd name="connsiteY0" fmla="*/ 6837680 h 6858000"/>
              <a:gd name="connsiteX1" fmla="*/ 0 w 5201285"/>
              <a:gd name="connsiteY1" fmla="*/ 0 h 6858000"/>
              <a:gd name="connsiteX2" fmla="*/ 5201285 w 5201285"/>
              <a:gd name="connsiteY2" fmla="*/ 0 h 6858000"/>
              <a:gd name="connsiteX3" fmla="*/ 5190807 w 5201285"/>
              <a:gd name="connsiteY3" fmla="*/ 6858000 h 6858000"/>
              <a:gd name="connsiteX4" fmla="*/ 2509837 w 5201285"/>
              <a:gd name="connsiteY4" fmla="*/ 6837680 h 6858000"/>
              <a:gd name="connsiteX0" fmla="*/ 2306637 w 5201285"/>
              <a:gd name="connsiteY0" fmla="*/ 6898640 h 6898640"/>
              <a:gd name="connsiteX1" fmla="*/ 0 w 5201285"/>
              <a:gd name="connsiteY1" fmla="*/ 0 h 6898640"/>
              <a:gd name="connsiteX2" fmla="*/ 5201285 w 5201285"/>
              <a:gd name="connsiteY2" fmla="*/ 0 h 6898640"/>
              <a:gd name="connsiteX3" fmla="*/ 5190807 w 5201285"/>
              <a:gd name="connsiteY3" fmla="*/ 6858000 h 6898640"/>
              <a:gd name="connsiteX4" fmla="*/ 2306637 w 5201285"/>
              <a:gd name="connsiteY4" fmla="*/ 6898640 h 6898640"/>
              <a:gd name="connsiteX0" fmla="*/ 2570797 w 5201285"/>
              <a:gd name="connsiteY0" fmla="*/ 6918960 h 6918960"/>
              <a:gd name="connsiteX1" fmla="*/ 0 w 5201285"/>
              <a:gd name="connsiteY1" fmla="*/ 0 h 6918960"/>
              <a:gd name="connsiteX2" fmla="*/ 5201285 w 5201285"/>
              <a:gd name="connsiteY2" fmla="*/ 0 h 6918960"/>
              <a:gd name="connsiteX3" fmla="*/ 5190807 w 5201285"/>
              <a:gd name="connsiteY3" fmla="*/ 6858000 h 6918960"/>
              <a:gd name="connsiteX4" fmla="*/ 2570797 w 5201285"/>
              <a:gd name="connsiteY4" fmla="*/ 6918960 h 6918960"/>
              <a:gd name="connsiteX0" fmla="*/ 2286317 w 5201285"/>
              <a:gd name="connsiteY0" fmla="*/ 6918960 h 6918960"/>
              <a:gd name="connsiteX1" fmla="*/ 0 w 5201285"/>
              <a:gd name="connsiteY1" fmla="*/ 0 h 6918960"/>
              <a:gd name="connsiteX2" fmla="*/ 5201285 w 5201285"/>
              <a:gd name="connsiteY2" fmla="*/ 0 h 6918960"/>
              <a:gd name="connsiteX3" fmla="*/ 5190807 w 5201285"/>
              <a:gd name="connsiteY3" fmla="*/ 6858000 h 6918960"/>
              <a:gd name="connsiteX4" fmla="*/ 2286317 w 5201285"/>
              <a:gd name="connsiteY4" fmla="*/ 6918960 h 6918960"/>
              <a:gd name="connsiteX0" fmla="*/ 1940877 w 4855845"/>
              <a:gd name="connsiteY0" fmla="*/ 6918960 h 6918960"/>
              <a:gd name="connsiteX1" fmla="*/ 0 w 4855845"/>
              <a:gd name="connsiteY1" fmla="*/ 20320 h 6918960"/>
              <a:gd name="connsiteX2" fmla="*/ 4855845 w 4855845"/>
              <a:gd name="connsiteY2" fmla="*/ 0 h 6918960"/>
              <a:gd name="connsiteX3" fmla="*/ 4845367 w 4855845"/>
              <a:gd name="connsiteY3" fmla="*/ 6858000 h 6918960"/>
              <a:gd name="connsiteX4" fmla="*/ 1940877 w 4855845"/>
              <a:gd name="connsiteY4" fmla="*/ 6918960 h 6918960"/>
              <a:gd name="connsiteX0" fmla="*/ 2123757 w 5038725"/>
              <a:gd name="connsiteY0" fmla="*/ 6918960 h 6918960"/>
              <a:gd name="connsiteX1" fmla="*/ 0 w 5038725"/>
              <a:gd name="connsiteY1" fmla="*/ 0 h 6918960"/>
              <a:gd name="connsiteX2" fmla="*/ 5038725 w 5038725"/>
              <a:gd name="connsiteY2" fmla="*/ 0 h 6918960"/>
              <a:gd name="connsiteX3" fmla="*/ 5028247 w 5038725"/>
              <a:gd name="connsiteY3" fmla="*/ 6858000 h 6918960"/>
              <a:gd name="connsiteX4" fmla="*/ 2123757 w 5038725"/>
              <a:gd name="connsiteY4" fmla="*/ 6918960 h 6918960"/>
              <a:gd name="connsiteX0" fmla="*/ 2115444 w 5038725"/>
              <a:gd name="connsiteY0" fmla="*/ 6877396 h 6877396"/>
              <a:gd name="connsiteX1" fmla="*/ 0 w 5038725"/>
              <a:gd name="connsiteY1" fmla="*/ 0 h 6877396"/>
              <a:gd name="connsiteX2" fmla="*/ 5038725 w 5038725"/>
              <a:gd name="connsiteY2" fmla="*/ 0 h 6877396"/>
              <a:gd name="connsiteX3" fmla="*/ 5028247 w 5038725"/>
              <a:gd name="connsiteY3" fmla="*/ 6858000 h 6877396"/>
              <a:gd name="connsiteX4" fmla="*/ 2115444 w 5038725"/>
              <a:gd name="connsiteY4" fmla="*/ 6877396 h 6877396"/>
              <a:gd name="connsiteX0" fmla="*/ 2115444 w 5053571"/>
              <a:gd name="connsiteY0" fmla="*/ 6877396 h 6877396"/>
              <a:gd name="connsiteX1" fmla="*/ 0 w 5053571"/>
              <a:gd name="connsiteY1" fmla="*/ 0 h 6877396"/>
              <a:gd name="connsiteX2" fmla="*/ 5038725 w 5053571"/>
              <a:gd name="connsiteY2" fmla="*/ 0 h 6877396"/>
              <a:gd name="connsiteX3" fmla="*/ 5053185 w 5053571"/>
              <a:gd name="connsiteY3" fmla="*/ 6874626 h 6877396"/>
              <a:gd name="connsiteX4" fmla="*/ 2115444 w 5053571"/>
              <a:gd name="connsiteY4" fmla="*/ 6877396 h 68773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53571" h="6877396">
                <a:moveTo>
                  <a:pt x="2115444" y="6877396"/>
                </a:moveTo>
                <a:lnTo>
                  <a:pt x="0" y="0"/>
                </a:lnTo>
                <a:lnTo>
                  <a:pt x="5038725" y="0"/>
                </a:lnTo>
                <a:cubicBezTo>
                  <a:pt x="5035232" y="2286000"/>
                  <a:pt x="5056678" y="4588626"/>
                  <a:pt x="5053185" y="6874626"/>
                </a:cubicBezTo>
                <a:lnTo>
                  <a:pt x="2115444" y="6877396"/>
                </a:lnTo>
                <a:close/>
              </a:path>
            </a:pathLst>
          </a:custGeom>
          <a:solidFill>
            <a:schemeClr val="bg1">
              <a:lumMod val="85000"/>
            </a:schemeClr>
          </a:solidFill>
        </p:spPr>
        <p:txBody>
          <a:bodyPr lIns="2610000" rIns="90000" anchor="ctr" anchorCtr="0">
            <a:normAutofit/>
          </a:bodyPr>
          <a:lstStyle>
            <a:lvl1pPr marL="0" indent="0" algn="ctr">
              <a:buNone/>
              <a:defRPr sz="1800">
                <a:solidFill>
                  <a:schemeClr val="bg2">
                    <a:lumMod val="10000"/>
                  </a:schemeClr>
                </a:solidFill>
              </a:defRPr>
            </a:lvl1pPr>
          </a:lstStyle>
          <a:p>
            <a:r>
              <a:rPr lang="en-US"/>
              <a:t>Double click to </a:t>
            </a:r>
            <a:br>
              <a:rPr lang="en-US"/>
            </a:br>
            <a:r>
              <a:rPr lang="en-US"/>
              <a:t>add image here</a:t>
            </a:r>
          </a:p>
        </p:txBody>
      </p:sp>
    </p:spTree>
    <p:extLst>
      <p:ext uri="{BB962C8B-B14F-4D97-AF65-F5344CB8AC3E}">
        <p14:creationId xmlns:p14="http://schemas.microsoft.com/office/powerpoint/2010/main" val="94949225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ontent w image 2">
    <p:bg>
      <p:bgPr>
        <a:solidFill>
          <a:srgbClr val="F4F2E9"/>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B878F8-61FC-A36B-AF27-21478162B747}"/>
              </a:ext>
            </a:extLst>
          </p:cNvPr>
          <p:cNvSpPr>
            <a:spLocks noGrp="1"/>
          </p:cNvSpPr>
          <p:nvPr>
            <p:ph type="ctrTitle"/>
          </p:nvPr>
        </p:nvSpPr>
        <p:spPr>
          <a:xfrm>
            <a:off x="565009" y="671531"/>
            <a:ext cx="6369217" cy="777441"/>
          </a:xfrm>
        </p:spPr>
        <p:txBody>
          <a:bodyPr anchor="t">
            <a:normAutofit/>
          </a:bodyPr>
          <a:lstStyle>
            <a:lvl1pPr algn="l">
              <a:defRPr sz="4000">
                <a:solidFill>
                  <a:schemeClr val="tx1"/>
                </a:solidFill>
              </a:defRPr>
            </a:lvl1pPr>
          </a:lstStyle>
          <a:p>
            <a:r>
              <a:rPr lang="en-GB"/>
              <a:t>Click to edit</a:t>
            </a:r>
            <a:endParaRPr lang="en-US"/>
          </a:p>
        </p:txBody>
      </p:sp>
      <p:sp>
        <p:nvSpPr>
          <p:cNvPr id="3" name="Text Placeholder 7">
            <a:extLst>
              <a:ext uri="{FF2B5EF4-FFF2-40B4-BE49-F238E27FC236}">
                <a16:creationId xmlns:a16="http://schemas.microsoft.com/office/drawing/2014/main" id="{248AD2DC-7116-322B-0802-67BC5E3B5FAB}"/>
              </a:ext>
            </a:extLst>
          </p:cNvPr>
          <p:cNvSpPr>
            <a:spLocks noGrp="1"/>
          </p:cNvSpPr>
          <p:nvPr>
            <p:ph type="body" sz="quarter" idx="10" hasCustomPrompt="1"/>
          </p:nvPr>
        </p:nvSpPr>
        <p:spPr>
          <a:xfrm>
            <a:off x="565931" y="1477645"/>
            <a:ext cx="6368269" cy="4708824"/>
          </a:xfrm>
        </p:spPr>
        <p:txBody>
          <a:bodyPr>
            <a:normAutofit/>
          </a:bodyPr>
          <a:lstStyle>
            <a:lvl1pPr marL="0" indent="0">
              <a:buFontTx/>
              <a:buNone/>
              <a:defRPr sz="2400">
                <a:latin typeface="Arial" panose="020B0604020202020204" pitchFamily="34" charset="0"/>
                <a:cs typeface="Arial" panose="020B0604020202020204" pitchFamily="34" charset="0"/>
              </a:defRPr>
            </a:lvl1pPr>
          </a:lstStyle>
          <a:p>
            <a:pPr lvl="0"/>
            <a:r>
              <a:rPr lang="en-US"/>
              <a:t>Body text goes here</a:t>
            </a:r>
          </a:p>
        </p:txBody>
      </p:sp>
      <p:sp>
        <p:nvSpPr>
          <p:cNvPr id="9" name="Picture Placeholder 8">
            <a:extLst>
              <a:ext uri="{FF2B5EF4-FFF2-40B4-BE49-F238E27FC236}">
                <a16:creationId xmlns:a16="http://schemas.microsoft.com/office/drawing/2014/main" id="{7E96C369-BD08-A485-9A30-98CD8E8971DF}"/>
              </a:ext>
            </a:extLst>
          </p:cNvPr>
          <p:cNvSpPr>
            <a:spLocks noGrp="1"/>
          </p:cNvSpPr>
          <p:nvPr>
            <p:ph type="pic" sz="quarter" idx="11" hasCustomPrompt="1"/>
          </p:nvPr>
        </p:nvSpPr>
        <p:spPr>
          <a:xfrm>
            <a:off x="6585295" y="-16330"/>
            <a:ext cx="5681327" cy="6890955"/>
          </a:xfrm>
          <a:custGeom>
            <a:avLst/>
            <a:gdLst>
              <a:gd name="connsiteX0" fmla="*/ 0 w 4997450"/>
              <a:gd name="connsiteY0" fmla="*/ 6858000 h 6858000"/>
              <a:gd name="connsiteX1" fmla="*/ 1249363 w 4997450"/>
              <a:gd name="connsiteY1" fmla="*/ 0 h 6858000"/>
              <a:gd name="connsiteX2" fmla="*/ 3748088 w 4997450"/>
              <a:gd name="connsiteY2" fmla="*/ 0 h 6858000"/>
              <a:gd name="connsiteX3" fmla="*/ 4997450 w 4997450"/>
              <a:gd name="connsiteY3" fmla="*/ 6858000 h 6858000"/>
              <a:gd name="connsiteX4" fmla="*/ 0 w 4997450"/>
              <a:gd name="connsiteY4" fmla="*/ 6858000 h 6858000"/>
              <a:gd name="connsiteX0" fmla="*/ 0 w 4997450"/>
              <a:gd name="connsiteY0" fmla="*/ 6878320 h 6878320"/>
              <a:gd name="connsiteX1" fmla="*/ 1249363 w 4997450"/>
              <a:gd name="connsiteY1" fmla="*/ 20320 h 6878320"/>
              <a:gd name="connsiteX2" fmla="*/ 4946968 w 4997450"/>
              <a:gd name="connsiteY2" fmla="*/ 0 h 6878320"/>
              <a:gd name="connsiteX3" fmla="*/ 4997450 w 4997450"/>
              <a:gd name="connsiteY3" fmla="*/ 6878320 h 6878320"/>
              <a:gd name="connsiteX4" fmla="*/ 0 w 4997450"/>
              <a:gd name="connsiteY4" fmla="*/ 6878320 h 6878320"/>
              <a:gd name="connsiteX0" fmla="*/ 0 w 5007928"/>
              <a:gd name="connsiteY0" fmla="*/ 6858000 h 6858000"/>
              <a:gd name="connsiteX1" fmla="*/ 1249363 w 5007928"/>
              <a:gd name="connsiteY1" fmla="*/ 0 h 6858000"/>
              <a:gd name="connsiteX2" fmla="*/ 5007928 w 5007928"/>
              <a:gd name="connsiteY2" fmla="*/ 0 h 6858000"/>
              <a:gd name="connsiteX3" fmla="*/ 4997450 w 5007928"/>
              <a:gd name="connsiteY3" fmla="*/ 6858000 h 6858000"/>
              <a:gd name="connsiteX4" fmla="*/ 0 w 5007928"/>
              <a:gd name="connsiteY4" fmla="*/ 6858000 h 6858000"/>
              <a:gd name="connsiteX0" fmla="*/ 193357 w 5201285"/>
              <a:gd name="connsiteY0" fmla="*/ 6858000 h 6858000"/>
              <a:gd name="connsiteX1" fmla="*/ 0 w 5201285"/>
              <a:gd name="connsiteY1" fmla="*/ 0 h 6858000"/>
              <a:gd name="connsiteX2" fmla="*/ 5201285 w 5201285"/>
              <a:gd name="connsiteY2" fmla="*/ 0 h 6858000"/>
              <a:gd name="connsiteX3" fmla="*/ 5190807 w 5201285"/>
              <a:gd name="connsiteY3" fmla="*/ 6858000 h 6858000"/>
              <a:gd name="connsiteX4" fmla="*/ 193357 w 5201285"/>
              <a:gd name="connsiteY4" fmla="*/ 6858000 h 6858000"/>
              <a:gd name="connsiteX0" fmla="*/ 2509837 w 5201285"/>
              <a:gd name="connsiteY0" fmla="*/ 6837680 h 6858000"/>
              <a:gd name="connsiteX1" fmla="*/ 0 w 5201285"/>
              <a:gd name="connsiteY1" fmla="*/ 0 h 6858000"/>
              <a:gd name="connsiteX2" fmla="*/ 5201285 w 5201285"/>
              <a:gd name="connsiteY2" fmla="*/ 0 h 6858000"/>
              <a:gd name="connsiteX3" fmla="*/ 5190807 w 5201285"/>
              <a:gd name="connsiteY3" fmla="*/ 6858000 h 6858000"/>
              <a:gd name="connsiteX4" fmla="*/ 2509837 w 5201285"/>
              <a:gd name="connsiteY4" fmla="*/ 6837680 h 6858000"/>
              <a:gd name="connsiteX0" fmla="*/ 2306637 w 5201285"/>
              <a:gd name="connsiteY0" fmla="*/ 6898640 h 6898640"/>
              <a:gd name="connsiteX1" fmla="*/ 0 w 5201285"/>
              <a:gd name="connsiteY1" fmla="*/ 0 h 6898640"/>
              <a:gd name="connsiteX2" fmla="*/ 5201285 w 5201285"/>
              <a:gd name="connsiteY2" fmla="*/ 0 h 6898640"/>
              <a:gd name="connsiteX3" fmla="*/ 5190807 w 5201285"/>
              <a:gd name="connsiteY3" fmla="*/ 6858000 h 6898640"/>
              <a:gd name="connsiteX4" fmla="*/ 2306637 w 5201285"/>
              <a:gd name="connsiteY4" fmla="*/ 6898640 h 6898640"/>
              <a:gd name="connsiteX0" fmla="*/ 2570797 w 5201285"/>
              <a:gd name="connsiteY0" fmla="*/ 6918960 h 6918960"/>
              <a:gd name="connsiteX1" fmla="*/ 0 w 5201285"/>
              <a:gd name="connsiteY1" fmla="*/ 0 h 6918960"/>
              <a:gd name="connsiteX2" fmla="*/ 5201285 w 5201285"/>
              <a:gd name="connsiteY2" fmla="*/ 0 h 6918960"/>
              <a:gd name="connsiteX3" fmla="*/ 5190807 w 5201285"/>
              <a:gd name="connsiteY3" fmla="*/ 6858000 h 6918960"/>
              <a:gd name="connsiteX4" fmla="*/ 2570797 w 5201285"/>
              <a:gd name="connsiteY4" fmla="*/ 6918960 h 6918960"/>
              <a:gd name="connsiteX0" fmla="*/ 2286317 w 5201285"/>
              <a:gd name="connsiteY0" fmla="*/ 6918960 h 6918960"/>
              <a:gd name="connsiteX1" fmla="*/ 0 w 5201285"/>
              <a:gd name="connsiteY1" fmla="*/ 0 h 6918960"/>
              <a:gd name="connsiteX2" fmla="*/ 5201285 w 5201285"/>
              <a:gd name="connsiteY2" fmla="*/ 0 h 6918960"/>
              <a:gd name="connsiteX3" fmla="*/ 5190807 w 5201285"/>
              <a:gd name="connsiteY3" fmla="*/ 6858000 h 6918960"/>
              <a:gd name="connsiteX4" fmla="*/ 2286317 w 5201285"/>
              <a:gd name="connsiteY4" fmla="*/ 6918960 h 6918960"/>
              <a:gd name="connsiteX0" fmla="*/ 1940877 w 4855845"/>
              <a:gd name="connsiteY0" fmla="*/ 6918960 h 6918960"/>
              <a:gd name="connsiteX1" fmla="*/ 0 w 4855845"/>
              <a:gd name="connsiteY1" fmla="*/ 20320 h 6918960"/>
              <a:gd name="connsiteX2" fmla="*/ 4855845 w 4855845"/>
              <a:gd name="connsiteY2" fmla="*/ 0 h 6918960"/>
              <a:gd name="connsiteX3" fmla="*/ 4845367 w 4855845"/>
              <a:gd name="connsiteY3" fmla="*/ 6858000 h 6918960"/>
              <a:gd name="connsiteX4" fmla="*/ 1940877 w 4855845"/>
              <a:gd name="connsiteY4" fmla="*/ 6918960 h 6918960"/>
              <a:gd name="connsiteX0" fmla="*/ 2123757 w 5038725"/>
              <a:gd name="connsiteY0" fmla="*/ 6918960 h 6918960"/>
              <a:gd name="connsiteX1" fmla="*/ 0 w 5038725"/>
              <a:gd name="connsiteY1" fmla="*/ 0 h 6918960"/>
              <a:gd name="connsiteX2" fmla="*/ 5038725 w 5038725"/>
              <a:gd name="connsiteY2" fmla="*/ 0 h 6918960"/>
              <a:gd name="connsiteX3" fmla="*/ 5028247 w 5038725"/>
              <a:gd name="connsiteY3" fmla="*/ 6858000 h 6918960"/>
              <a:gd name="connsiteX4" fmla="*/ 2123757 w 5038725"/>
              <a:gd name="connsiteY4" fmla="*/ 6918960 h 6918960"/>
              <a:gd name="connsiteX0" fmla="*/ 2115444 w 5038725"/>
              <a:gd name="connsiteY0" fmla="*/ 6877396 h 6877396"/>
              <a:gd name="connsiteX1" fmla="*/ 0 w 5038725"/>
              <a:gd name="connsiteY1" fmla="*/ 0 h 6877396"/>
              <a:gd name="connsiteX2" fmla="*/ 5038725 w 5038725"/>
              <a:gd name="connsiteY2" fmla="*/ 0 h 6877396"/>
              <a:gd name="connsiteX3" fmla="*/ 5028247 w 5038725"/>
              <a:gd name="connsiteY3" fmla="*/ 6858000 h 6877396"/>
              <a:gd name="connsiteX4" fmla="*/ 2115444 w 5038725"/>
              <a:gd name="connsiteY4" fmla="*/ 6877396 h 6877396"/>
              <a:gd name="connsiteX0" fmla="*/ 2115444 w 5053571"/>
              <a:gd name="connsiteY0" fmla="*/ 6877396 h 6877396"/>
              <a:gd name="connsiteX1" fmla="*/ 0 w 5053571"/>
              <a:gd name="connsiteY1" fmla="*/ 0 h 6877396"/>
              <a:gd name="connsiteX2" fmla="*/ 5038725 w 5053571"/>
              <a:gd name="connsiteY2" fmla="*/ 0 h 6877396"/>
              <a:gd name="connsiteX3" fmla="*/ 5053185 w 5053571"/>
              <a:gd name="connsiteY3" fmla="*/ 6874626 h 6877396"/>
              <a:gd name="connsiteX4" fmla="*/ 2115444 w 5053571"/>
              <a:gd name="connsiteY4" fmla="*/ 6877396 h 6877396"/>
              <a:gd name="connsiteX0" fmla="*/ 0 w 5681327"/>
              <a:gd name="connsiteY0" fmla="*/ 6861068 h 6874626"/>
              <a:gd name="connsiteX1" fmla="*/ 627756 w 5681327"/>
              <a:gd name="connsiteY1" fmla="*/ 0 h 6874626"/>
              <a:gd name="connsiteX2" fmla="*/ 5666481 w 5681327"/>
              <a:gd name="connsiteY2" fmla="*/ 0 h 6874626"/>
              <a:gd name="connsiteX3" fmla="*/ 5680941 w 5681327"/>
              <a:gd name="connsiteY3" fmla="*/ 6874626 h 6874626"/>
              <a:gd name="connsiteX4" fmla="*/ 0 w 5681327"/>
              <a:gd name="connsiteY4" fmla="*/ 6861068 h 6874626"/>
              <a:gd name="connsiteX0" fmla="*/ 0 w 5681327"/>
              <a:gd name="connsiteY0" fmla="*/ 6877397 h 6890955"/>
              <a:gd name="connsiteX1" fmla="*/ 3926127 w 5681327"/>
              <a:gd name="connsiteY1" fmla="*/ 0 h 6890955"/>
              <a:gd name="connsiteX2" fmla="*/ 5666481 w 5681327"/>
              <a:gd name="connsiteY2" fmla="*/ 16329 h 6890955"/>
              <a:gd name="connsiteX3" fmla="*/ 5680941 w 5681327"/>
              <a:gd name="connsiteY3" fmla="*/ 6890955 h 6890955"/>
              <a:gd name="connsiteX4" fmla="*/ 0 w 5681327"/>
              <a:gd name="connsiteY4" fmla="*/ 6877397 h 68909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81327" h="6890955">
                <a:moveTo>
                  <a:pt x="0" y="6877397"/>
                </a:moveTo>
                <a:lnTo>
                  <a:pt x="3926127" y="0"/>
                </a:lnTo>
                <a:lnTo>
                  <a:pt x="5666481" y="16329"/>
                </a:lnTo>
                <a:cubicBezTo>
                  <a:pt x="5662988" y="2302329"/>
                  <a:pt x="5684434" y="4604955"/>
                  <a:pt x="5680941" y="6890955"/>
                </a:cubicBezTo>
                <a:lnTo>
                  <a:pt x="0" y="6877397"/>
                </a:lnTo>
                <a:close/>
              </a:path>
            </a:pathLst>
          </a:custGeom>
          <a:solidFill>
            <a:schemeClr val="bg1">
              <a:lumMod val="85000"/>
            </a:schemeClr>
          </a:solidFill>
        </p:spPr>
        <p:txBody>
          <a:bodyPr lIns="2970000" tIns="46800" rIns="90000" anchor="ctr" anchorCtr="0">
            <a:normAutofit/>
          </a:bodyPr>
          <a:lstStyle>
            <a:lvl1pPr marL="0" indent="0" algn="ctr">
              <a:buNone/>
              <a:defRPr sz="1800">
                <a:solidFill>
                  <a:schemeClr val="bg2">
                    <a:lumMod val="10000"/>
                  </a:schemeClr>
                </a:solidFill>
              </a:defRPr>
            </a:lvl1pPr>
          </a:lstStyle>
          <a:p>
            <a:r>
              <a:rPr lang="en-US"/>
              <a:t>Double click to </a:t>
            </a:r>
            <a:br>
              <a:rPr lang="en-US"/>
            </a:br>
            <a:r>
              <a:rPr lang="en-US"/>
              <a:t>add image here</a:t>
            </a:r>
          </a:p>
        </p:txBody>
      </p:sp>
      <p:pic>
        <p:nvPicPr>
          <p:cNvPr id="6" name="Picture 5">
            <a:extLst>
              <a:ext uri="{FF2B5EF4-FFF2-40B4-BE49-F238E27FC236}">
                <a16:creationId xmlns:a16="http://schemas.microsoft.com/office/drawing/2014/main" id="{DBE1B076-7A86-E12B-6A47-7C3E72135CFF}"/>
              </a:ext>
            </a:extLst>
          </p:cNvPr>
          <p:cNvPicPr>
            <a:picLocks noChangeAspect="1"/>
          </p:cNvPicPr>
          <p:nvPr userDrawn="1"/>
        </p:nvPicPr>
        <p:blipFill>
          <a:blip r:embed="rId2"/>
          <a:srcRect b="1296"/>
          <a:stretch>
            <a:fillRect/>
          </a:stretch>
        </p:blipFill>
        <p:spPr>
          <a:xfrm>
            <a:off x="6547928" y="88900"/>
            <a:ext cx="3514157" cy="6769100"/>
          </a:xfrm>
          <a:prstGeom prst="rect">
            <a:avLst/>
          </a:prstGeom>
        </p:spPr>
      </p:pic>
    </p:spTree>
    <p:extLst>
      <p:ext uri="{BB962C8B-B14F-4D97-AF65-F5344CB8AC3E}">
        <p14:creationId xmlns:p14="http://schemas.microsoft.com/office/powerpoint/2010/main" val="270093189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00377384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Content dark">
    <p:bg>
      <p:bgPr>
        <a:solidFill>
          <a:schemeClr val="tx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ADDF868-4393-1C68-F8A1-2309C93DAC64}"/>
              </a:ext>
            </a:extLst>
          </p:cNvPr>
          <p:cNvPicPr>
            <a:picLocks noChangeAspect="1"/>
          </p:cNvPicPr>
          <p:nvPr userDrawn="1"/>
        </p:nvPicPr>
        <p:blipFill>
          <a:blip r:embed="rId2"/>
          <a:srcRect/>
          <a:stretch/>
        </p:blipFill>
        <p:spPr>
          <a:xfrm>
            <a:off x="0" y="0"/>
            <a:ext cx="12192000" cy="6858000"/>
          </a:xfrm>
          <a:prstGeom prst="rect">
            <a:avLst/>
          </a:prstGeom>
        </p:spPr>
      </p:pic>
      <p:sp>
        <p:nvSpPr>
          <p:cNvPr id="5" name="Title 1">
            <a:extLst>
              <a:ext uri="{FF2B5EF4-FFF2-40B4-BE49-F238E27FC236}">
                <a16:creationId xmlns:a16="http://schemas.microsoft.com/office/drawing/2014/main" id="{BAEDF5F3-11D0-03FB-6747-213859D86E4F}"/>
              </a:ext>
            </a:extLst>
          </p:cNvPr>
          <p:cNvSpPr>
            <a:spLocks noGrp="1"/>
          </p:cNvSpPr>
          <p:nvPr>
            <p:ph type="ctrTitle"/>
          </p:nvPr>
        </p:nvSpPr>
        <p:spPr>
          <a:xfrm>
            <a:off x="565009" y="671531"/>
            <a:ext cx="8597277" cy="777441"/>
          </a:xfrm>
        </p:spPr>
        <p:txBody>
          <a:bodyPr anchor="t">
            <a:normAutofit/>
          </a:bodyPr>
          <a:lstStyle>
            <a:lvl1pPr algn="l">
              <a:defRPr sz="4000">
                <a:solidFill>
                  <a:schemeClr val="bg1"/>
                </a:solidFill>
              </a:defRPr>
            </a:lvl1pPr>
          </a:lstStyle>
          <a:p>
            <a:r>
              <a:rPr lang="en-GB"/>
              <a:t>Click to edit</a:t>
            </a:r>
            <a:endParaRPr lang="en-US"/>
          </a:p>
        </p:txBody>
      </p:sp>
      <p:sp>
        <p:nvSpPr>
          <p:cNvPr id="6" name="Text Placeholder 7">
            <a:extLst>
              <a:ext uri="{FF2B5EF4-FFF2-40B4-BE49-F238E27FC236}">
                <a16:creationId xmlns:a16="http://schemas.microsoft.com/office/drawing/2014/main" id="{8F4DE5B1-D05F-A39F-0378-FD8A7FC14811}"/>
              </a:ext>
            </a:extLst>
          </p:cNvPr>
          <p:cNvSpPr>
            <a:spLocks noGrp="1"/>
          </p:cNvSpPr>
          <p:nvPr>
            <p:ph type="body" sz="quarter" idx="10" hasCustomPrompt="1"/>
          </p:nvPr>
        </p:nvSpPr>
        <p:spPr>
          <a:xfrm>
            <a:off x="565931" y="1477645"/>
            <a:ext cx="8595997" cy="4708824"/>
          </a:xfrm>
        </p:spPr>
        <p:txBody>
          <a:bodyPr>
            <a:normAutofit/>
          </a:bodyPr>
          <a:lstStyle>
            <a:lvl1pPr marL="0" indent="0">
              <a:buFontTx/>
              <a:buNone/>
              <a:defRPr sz="2400">
                <a:solidFill>
                  <a:schemeClr val="bg1"/>
                </a:solidFill>
                <a:latin typeface="Arial" panose="020B0604020202020204" pitchFamily="34" charset="0"/>
                <a:cs typeface="Arial" panose="020B0604020202020204" pitchFamily="34" charset="0"/>
              </a:defRPr>
            </a:lvl1pPr>
          </a:lstStyle>
          <a:p>
            <a:pPr lvl="0"/>
            <a:r>
              <a:rPr lang="en-US"/>
              <a:t>Body text goes here</a:t>
            </a:r>
          </a:p>
        </p:txBody>
      </p:sp>
    </p:spTree>
    <p:extLst>
      <p:ext uri="{BB962C8B-B14F-4D97-AF65-F5344CB8AC3E}">
        <p14:creationId xmlns:p14="http://schemas.microsoft.com/office/powerpoint/2010/main" val="306462730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Information 1">
    <p:bg>
      <p:bgPr>
        <a:solidFill>
          <a:schemeClr val="accent5">
            <a:lumMod val="40000"/>
            <a:lumOff val="60000"/>
          </a:schemeClr>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58975C1-A83C-526F-C333-7622D102BEE4}"/>
              </a:ext>
            </a:extLst>
          </p:cNvPr>
          <p:cNvSpPr txBox="1"/>
          <p:nvPr userDrawn="1"/>
        </p:nvSpPr>
        <p:spPr>
          <a:xfrm>
            <a:off x="321424" y="966499"/>
            <a:ext cx="11627421" cy="5115801"/>
          </a:xfrm>
          <a:prstGeom prst="roundRect">
            <a:avLst>
              <a:gd name="adj" fmla="val 3809"/>
            </a:avLst>
          </a:prstGeom>
          <a:noFill/>
          <a:ln w="34925">
            <a:solidFill>
              <a:schemeClr val="tx1"/>
            </a:solidFill>
          </a:ln>
        </p:spPr>
        <p:txBody>
          <a:bodyPr wrap="square" lIns="0" tIns="0" rIns="0" bIns="0" rtlCol="0">
            <a:spAutoFit/>
          </a:bodyPr>
          <a:lstStyle>
            <a:defPPr>
              <a:defRPr lang="en-US"/>
            </a:defPPr>
            <a:lvl1pPr algn="ctr">
              <a:defRPr>
                <a:solidFill>
                  <a:schemeClr val="bg1"/>
                </a:solidFill>
              </a:defRPr>
            </a:lvl1pPr>
          </a:lstStyle>
          <a:p>
            <a:endParaRPr lang="en-US" sz="2400"/>
          </a:p>
        </p:txBody>
      </p:sp>
      <p:sp>
        <p:nvSpPr>
          <p:cNvPr id="4" name="TextBox 3">
            <a:extLst>
              <a:ext uri="{FF2B5EF4-FFF2-40B4-BE49-F238E27FC236}">
                <a16:creationId xmlns:a16="http://schemas.microsoft.com/office/drawing/2014/main" id="{71F2218D-AF85-FB3A-B941-EE7AEB27A3C7}"/>
              </a:ext>
            </a:extLst>
          </p:cNvPr>
          <p:cNvSpPr txBox="1"/>
          <p:nvPr userDrawn="1"/>
        </p:nvSpPr>
        <p:spPr>
          <a:xfrm>
            <a:off x="595900" y="1128515"/>
            <a:ext cx="11274676" cy="4801314"/>
          </a:xfrm>
          <a:prstGeom prst="rect">
            <a:avLst/>
          </a:prstGeom>
          <a:noFill/>
        </p:spPr>
        <p:txBody>
          <a:bodyPr wrap="square" lIns="0" tIns="0" rIns="0" bIns="0" rtlCol="0">
            <a:spAutoFit/>
          </a:bodyPr>
          <a:lstStyle/>
          <a:p>
            <a:pPr>
              <a:spcAft>
                <a:spcPts val="1200"/>
              </a:spcAft>
            </a:pPr>
            <a:r>
              <a:rPr lang="en-US" b="1"/>
              <a:t>Accessibility and inclusivity: </a:t>
            </a:r>
          </a:p>
          <a:p>
            <a:pPr>
              <a:spcAft>
                <a:spcPts val="1200"/>
              </a:spcAft>
            </a:pPr>
            <a:r>
              <a:rPr lang="en-GB"/>
              <a:t>This document includes graphical elements designed with accessibility and inclusivity in mind. As you continue to create your presentation, please keep these principles at the forefront of your design choices. Consider factors such as colour contrast, font size, the imagery or videos you select, and the way your presentation will be displayed.</a:t>
            </a:r>
          </a:p>
          <a:p>
            <a:pPr>
              <a:spcAft>
                <a:spcPts val="1200"/>
              </a:spcAft>
            </a:pPr>
            <a:r>
              <a:rPr lang="en-GB"/>
              <a:t>Use this basic checklist as a guide to support your creativity and help our community engage with your content.</a:t>
            </a:r>
          </a:p>
          <a:p>
            <a:pPr marL="285750" indent="-285750">
              <a:spcAft>
                <a:spcPts val="600"/>
              </a:spcAft>
              <a:buFont typeface="Arial" panose="020B0604020202020204" pitchFamily="34" charset="0"/>
              <a:buChar char="•"/>
            </a:pPr>
            <a:r>
              <a:rPr lang="en-GB"/>
              <a:t>The colour of the text has been checked, and the contrast is strong and clear to read.</a:t>
            </a:r>
          </a:p>
          <a:p>
            <a:pPr marL="285750" indent="-285750">
              <a:spcAft>
                <a:spcPts val="600"/>
              </a:spcAft>
              <a:buFont typeface="Arial" panose="020B0604020202020204" pitchFamily="34" charset="0"/>
              <a:buChar char="•"/>
            </a:pPr>
            <a:r>
              <a:rPr lang="en-GB"/>
              <a:t>I’ve used the fonts set in the template.</a:t>
            </a:r>
          </a:p>
          <a:p>
            <a:pPr marL="285750" indent="-285750">
              <a:spcAft>
                <a:spcPts val="600"/>
              </a:spcAft>
              <a:buFont typeface="Arial" panose="020B0604020202020204" pitchFamily="34" charset="0"/>
              <a:buChar char="•"/>
            </a:pPr>
            <a:r>
              <a:rPr lang="en-GB"/>
              <a:t>I’ve avoided using a lot of CAPITALS where possible.</a:t>
            </a:r>
          </a:p>
          <a:p>
            <a:pPr marL="285750" indent="-285750">
              <a:spcAft>
                <a:spcPts val="600"/>
              </a:spcAft>
              <a:buFont typeface="Arial" panose="020B0604020202020204" pitchFamily="34" charset="0"/>
              <a:buChar char="•"/>
            </a:pPr>
            <a:r>
              <a:rPr lang="en-GB"/>
              <a:t>The text is large enough to be read comfortably from a distance.</a:t>
            </a:r>
          </a:p>
          <a:p>
            <a:pPr marL="285750" indent="-285750">
              <a:spcAft>
                <a:spcPts val="600"/>
              </a:spcAft>
              <a:buFont typeface="Arial" panose="020B0604020202020204" pitchFamily="34" charset="0"/>
              <a:buChar char="•"/>
            </a:pPr>
            <a:r>
              <a:rPr lang="en-GB"/>
              <a:t>I’ve considered the imagery I’ve used, and it feels appropriate for my topics.</a:t>
            </a:r>
          </a:p>
          <a:p>
            <a:pPr marL="285750" indent="-285750">
              <a:spcAft>
                <a:spcPts val="600"/>
              </a:spcAft>
              <a:buFont typeface="Arial" panose="020B0604020202020204" pitchFamily="34" charset="0"/>
              <a:buChar char="•"/>
            </a:pPr>
            <a:r>
              <a:rPr lang="en-GB"/>
              <a:t>I’ve considered the language I’ve used, and it feels right for my audience.</a:t>
            </a:r>
          </a:p>
          <a:p>
            <a:pPr marL="285750" indent="-285750">
              <a:spcAft>
                <a:spcPts val="600"/>
              </a:spcAft>
              <a:buFont typeface="Arial" panose="020B0604020202020204" pitchFamily="34" charset="0"/>
              <a:buChar char="•"/>
            </a:pPr>
            <a:r>
              <a:rPr lang="en-GB"/>
              <a:t>I’ve considered whether this will be shown online or in person and adjusted accordingly.</a:t>
            </a:r>
            <a:br>
              <a:rPr lang="en-GB"/>
            </a:br>
            <a:r>
              <a:rPr lang="en-GB" i="1"/>
              <a:t>(Adjustments may include subtitles, videos, sound, and any personal requirements shared in advance.)</a:t>
            </a:r>
          </a:p>
        </p:txBody>
      </p:sp>
      <p:sp>
        <p:nvSpPr>
          <p:cNvPr id="5" name="TextBox 4">
            <a:extLst>
              <a:ext uri="{FF2B5EF4-FFF2-40B4-BE49-F238E27FC236}">
                <a16:creationId xmlns:a16="http://schemas.microsoft.com/office/drawing/2014/main" id="{F0369AFA-EE50-D262-23E3-006E818E4B30}"/>
              </a:ext>
            </a:extLst>
          </p:cNvPr>
          <p:cNvSpPr txBox="1"/>
          <p:nvPr userDrawn="1"/>
        </p:nvSpPr>
        <p:spPr>
          <a:xfrm>
            <a:off x="321424" y="6232314"/>
            <a:ext cx="6932131" cy="389513"/>
          </a:xfrm>
          <a:prstGeom prst="roundRect">
            <a:avLst>
              <a:gd name="adj" fmla="val 50000"/>
            </a:avLst>
          </a:prstGeom>
          <a:solidFill>
            <a:schemeClr val="tx1"/>
          </a:solidFill>
          <a:ln>
            <a:noFill/>
          </a:ln>
        </p:spPr>
        <p:txBody>
          <a:bodyPr wrap="square" lIns="0" tIns="0" rIns="0" bIns="0" rtlCol="0">
            <a:spAutoFit/>
          </a:bodyPr>
          <a:lstStyle/>
          <a:p>
            <a:pPr algn="ctr"/>
            <a:r>
              <a:rPr lang="en-US" i="1">
                <a:solidFill>
                  <a:schemeClr val="bg1"/>
                </a:solidFill>
              </a:rPr>
              <a:t>Please delete this slide when once your presentation is complete</a:t>
            </a:r>
          </a:p>
        </p:txBody>
      </p:sp>
      <p:sp>
        <p:nvSpPr>
          <p:cNvPr id="6" name="TextBox 5">
            <a:extLst>
              <a:ext uri="{FF2B5EF4-FFF2-40B4-BE49-F238E27FC236}">
                <a16:creationId xmlns:a16="http://schemas.microsoft.com/office/drawing/2014/main" id="{9914A271-C3FC-60BC-D3CC-3BBA5D07B278}"/>
              </a:ext>
            </a:extLst>
          </p:cNvPr>
          <p:cNvSpPr txBox="1"/>
          <p:nvPr userDrawn="1"/>
        </p:nvSpPr>
        <p:spPr>
          <a:xfrm>
            <a:off x="321424" y="278131"/>
            <a:ext cx="6521165" cy="538354"/>
          </a:xfrm>
          <a:prstGeom prst="roundRect">
            <a:avLst>
              <a:gd name="adj" fmla="val 50000"/>
            </a:avLst>
          </a:prstGeom>
          <a:solidFill>
            <a:schemeClr val="tx1"/>
          </a:solidFill>
          <a:ln>
            <a:noFill/>
          </a:ln>
        </p:spPr>
        <p:txBody>
          <a:bodyPr wrap="square" lIns="0" tIns="0" rIns="0" bIns="0" rtlCol="0">
            <a:spAutoFit/>
          </a:bodyPr>
          <a:lstStyle>
            <a:defPPr>
              <a:defRPr lang="en-US"/>
            </a:defPPr>
            <a:lvl1pPr algn="ctr">
              <a:defRPr>
                <a:solidFill>
                  <a:schemeClr val="bg1"/>
                </a:solidFill>
              </a:defRPr>
            </a:lvl1pPr>
          </a:lstStyle>
          <a:p>
            <a:r>
              <a:rPr lang="en-US" sz="2400"/>
              <a:t>Before you start your presentation design….</a:t>
            </a:r>
          </a:p>
        </p:txBody>
      </p:sp>
    </p:spTree>
    <p:extLst>
      <p:ext uri="{BB962C8B-B14F-4D97-AF65-F5344CB8AC3E}">
        <p14:creationId xmlns:p14="http://schemas.microsoft.com/office/powerpoint/2010/main" val="66191173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Information 2">
    <p:bg>
      <p:bgPr>
        <a:solidFill>
          <a:schemeClr val="accent5">
            <a:lumMod val="40000"/>
            <a:lumOff val="60000"/>
          </a:schemeClr>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77DA9C1-A83E-F929-2163-A234B1DB105C}"/>
              </a:ext>
            </a:extLst>
          </p:cNvPr>
          <p:cNvSpPr txBox="1"/>
          <p:nvPr userDrawn="1"/>
        </p:nvSpPr>
        <p:spPr>
          <a:xfrm>
            <a:off x="321424" y="339047"/>
            <a:ext cx="11627421" cy="5743253"/>
          </a:xfrm>
          <a:prstGeom prst="roundRect">
            <a:avLst>
              <a:gd name="adj" fmla="val 3809"/>
            </a:avLst>
          </a:prstGeom>
          <a:noFill/>
          <a:ln w="34925">
            <a:solidFill>
              <a:schemeClr val="tx1"/>
            </a:solidFill>
          </a:ln>
        </p:spPr>
        <p:txBody>
          <a:bodyPr wrap="square" lIns="0" tIns="0" rIns="0" bIns="0" rtlCol="0">
            <a:noAutofit/>
          </a:bodyPr>
          <a:lstStyle>
            <a:defPPr>
              <a:defRPr lang="en-US"/>
            </a:defPPr>
            <a:lvl1pPr algn="ctr">
              <a:defRPr>
                <a:solidFill>
                  <a:schemeClr val="bg1"/>
                </a:solidFill>
              </a:defRPr>
            </a:lvl1pPr>
          </a:lstStyle>
          <a:p>
            <a:endParaRPr lang="en-US" sz="2400"/>
          </a:p>
        </p:txBody>
      </p:sp>
      <p:sp>
        <p:nvSpPr>
          <p:cNvPr id="4" name="TextBox 3">
            <a:extLst>
              <a:ext uri="{FF2B5EF4-FFF2-40B4-BE49-F238E27FC236}">
                <a16:creationId xmlns:a16="http://schemas.microsoft.com/office/drawing/2014/main" id="{54280ABD-1F4A-0E1D-37A3-D3885771975D}"/>
              </a:ext>
            </a:extLst>
          </p:cNvPr>
          <p:cNvSpPr txBox="1"/>
          <p:nvPr userDrawn="1"/>
        </p:nvSpPr>
        <p:spPr>
          <a:xfrm>
            <a:off x="5866544" y="538072"/>
            <a:ext cx="6004032" cy="5345053"/>
          </a:xfrm>
          <a:prstGeom prst="rect">
            <a:avLst/>
          </a:prstGeom>
          <a:noFill/>
        </p:spPr>
        <p:txBody>
          <a:bodyPr wrap="square" lIns="0" tIns="0" rIns="0" bIns="0" rtlCol="0">
            <a:spAutoFit/>
          </a:bodyPr>
          <a:lstStyle/>
          <a:p>
            <a:pPr>
              <a:spcAft>
                <a:spcPts val="600"/>
              </a:spcAft>
            </a:pPr>
            <a:r>
              <a:rPr lang="en-GB" b="1"/>
              <a:t>Presenting in a room: </a:t>
            </a:r>
            <a:r>
              <a:rPr lang="en-GB"/>
              <a:t>PowerPoint includes live subtitles that appear on your screen. Make sure this feature is switched on and that you’ve left enough clear space on your slides for the subtitles to display correctly. (Use the caption slide in the layout options). If needed, check in advance that the hearing loop system is available and working in your presentation venue. For larger events, you may also want to consider arranging a signer.</a:t>
            </a:r>
          </a:p>
          <a:p>
            <a:pPr>
              <a:spcAft>
                <a:spcPts val="1000"/>
              </a:spcAft>
            </a:pPr>
            <a:r>
              <a:rPr lang="en-GB"/>
              <a:t>Video audio isn’t always reliable, so it’s important to test your technology before presenting and make sure subtitles are turned on for any videos you plan to show.</a:t>
            </a:r>
          </a:p>
          <a:p>
            <a:pPr>
              <a:spcAft>
                <a:spcPts val="600"/>
              </a:spcAft>
            </a:pPr>
            <a:r>
              <a:rPr lang="en-GB" b="1"/>
              <a:t>Presenting on Teams: </a:t>
            </a:r>
            <a:r>
              <a:rPr lang="en-GB" b="0"/>
              <a:t>Teams offers live subtitles, so encourage attendees to switch these on if needed. </a:t>
            </a:r>
          </a:p>
          <a:p>
            <a:pPr>
              <a:spcAft>
                <a:spcPts val="600"/>
              </a:spcAft>
            </a:pPr>
            <a:r>
              <a:rPr lang="en-GB" b="0"/>
              <a:t>Videos often don’t stream smoothly through Teams, so we recommend sharing video links in advance. If you do need to play a video during your session, make sure you’ve enabled “share sound” when sharing your screen.</a:t>
            </a:r>
            <a:endParaRPr lang="en-GB"/>
          </a:p>
          <a:p>
            <a:pPr>
              <a:spcAft>
                <a:spcPts val="600"/>
              </a:spcAft>
            </a:pPr>
            <a:endParaRPr lang="en-GB"/>
          </a:p>
        </p:txBody>
      </p:sp>
      <p:sp>
        <p:nvSpPr>
          <p:cNvPr id="6" name="TextBox 5">
            <a:extLst>
              <a:ext uri="{FF2B5EF4-FFF2-40B4-BE49-F238E27FC236}">
                <a16:creationId xmlns:a16="http://schemas.microsoft.com/office/drawing/2014/main" id="{91A618B1-80B2-1021-A570-2AC8C1FD8318}"/>
              </a:ext>
            </a:extLst>
          </p:cNvPr>
          <p:cNvSpPr txBox="1"/>
          <p:nvPr userDrawn="1"/>
        </p:nvSpPr>
        <p:spPr>
          <a:xfrm>
            <a:off x="595899" y="538072"/>
            <a:ext cx="4887573" cy="5242461"/>
          </a:xfrm>
          <a:prstGeom prst="rect">
            <a:avLst/>
          </a:prstGeom>
          <a:noFill/>
        </p:spPr>
        <p:txBody>
          <a:bodyPr wrap="square" lIns="0" tIns="0" rIns="0" bIns="0" rtlCol="0">
            <a:spAutoFit/>
          </a:bodyPr>
          <a:lstStyle/>
          <a:p>
            <a:pPr>
              <a:spcAft>
                <a:spcPts val="1000"/>
              </a:spcAft>
            </a:pPr>
            <a:r>
              <a:rPr lang="en-US" b="1"/>
              <a:t>Accessibility Assistant: </a:t>
            </a:r>
            <a:r>
              <a:rPr lang="en-US"/>
              <a:t>PowerPoint has this built in! Select the ‘Review tab’, then ‘Check Accessibility’. PowerPoint will then highlight any accessibility issues with you. The main ones it will show for presenting a presentation are Colour and contrast. You can also you this website to check </a:t>
            </a:r>
            <a:r>
              <a:rPr lang="en-US" err="1"/>
              <a:t>colours</a:t>
            </a:r>
            <a:r>
              <a:rPr lang="en-US"/>
              <a:t>: </a:t>
            </a:r>
            <a:r>
              <a:rPr lang="en-US" u="sng" err="1"/>
              <a:t>colourcontrast.cc</a:t>
            </a:r>
            <a:endParaRPr lang="en-US" u="sng"/>
          </a:p>
          <a:p>
            <a:pPr>
              <a:spcAft>
                <a:spcPts val="1000"/>
              </a:spcAft>
            </a:pPr>
            <a:r>
              <a:rPr lang="en-US" b="1"/>
              <a:t>Font size: </a:t>
            </a:r>
            <a:r>
              <a:rPr lang="en-US"/>
              <a:t>Accessibility Assistant will not flag </a:t>
            </a:r>
            <a:br>
              <a:rPr lang="en-US"/>
            </a:br>
            <a:r>
              <a:rPr lang="en-US"/>
              <a:t>if text is too small. The recommended minimum font size for main text is </a:t>
            </a:r>
            <a:r>
              <a:rPr lang="en-US" b="1"/>
              <a:t>18pt.</a:t>
            </a:r>
          </a:p>
          <a:p>
            <a:pPr>
              <a:spcAft>
                <a:spcPts val="1000"/>
              </a:spcAft>
            </a:pPr>
            <a:r>
              <a:rPr lang="en-US" b="1"/>
              <a:t>Choosing imagery: </a:t>
            </a:r>
            <a:r>
              <a:rPr lang="en-US"/>
              <a:t>When choosing imagery, we can sometimes be influenced by our unconscious bias. Take a moment to reflect and ask yourself: Does this image feel appropriate? Does it represent our wider community? </a:t>
            </a:r>
            <a:br>
              <a:rPr lang="en-US"/>
            </a:br>
            <a:r>
              <a:rPr lang="en-US"/>
              <a:t>Could it cause offence? Is there a more inclusive or more representative option that would provide a better reflection?</a:t>
            </a:r>
            <a:endParaRPr lang="en-GB"/>
          </a:p>
        </p:txBody>
      </p:sp>
      <p:sp>
        <p:nvSpPr>
          <p:cNvPr id="7" name="TextBox 6">
            <a:extLst>
              <a:ext uri="{FF2B5EF4-FFF2-40B4-BE49-F238E27FC236}">
                <a16:creationId xmlns:a16="http://schemas.microsoft.com/office/drawing/2014/main" id="{D02E61BD-1027-4A1D-F019-48E1CC0589B3}"/>
              </a:ext>
            </a:extLst>
          </p:cNvPr>
          <p:cNvSpPr txBox="1"/>
          <p:nvPr userDrawn="1"/>
        </p:nvSpPr>
        <p:spPr>
          <a:xfrm>
            <a:off x="321424" y="6232314"/>
            <a:ext cx="6932131" cy="389513"/>
          </a:xfrm>
          <a:prstGeom prst="roundRect">
            <a:avLst>
              <a:gd name="adj" fmla="val 50000"/>
            </a:avLst>
          </a:prstGeom>
          <a:solidFill>
            <a:schemeClr val="tx1"/>
          </a:solidFill>
          <a:ln>
            <a:noFill/>
          </a:ln>
        </p:spPr>
        <p:txBody>
          <a:bodyPr wrap="square" lIns="0" tIns="0" rIns="0" bIns="0" rtlCol="0">
            <a:spAutoFit/>
          </a:bodyPr>
          <a:lstStyle/>
          <a:p>
            <a:pPr algn="ctr"/>
            <a:r>
              <a:rPr lang="en-US" i="1">
                <a:solidFill>
                  <a:schemeClr val="bg1"/>
                </a:solidFill>
              </a:rPr>
              <a:t>Please delete this slide when once your presentation is complete</a:t>
            </a:r>
          </a:p>
        </p:txBody>
      </p:sp>
    </p:spTree>
    <p:extLst>
      <p:ext uri="{BB962C8B-B14F-4D97-AF65-F5344CB8AC3E}">
        <p14:creationId xmlns:p14="http://schemas.microsoft.com/office/powerpoint/2010/main" val="3600431061"/>
      </p:ext>
    </p:extLst>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9.xml"/><Relationship Id="rId13" Type="http://schemas.openxmlformats.org/officeDocument/2006/relationships/slideLayout" Target="../slideLayouts/slideLayout14.xml"/><Relationship Id="rId18" Type="http://schemas.openxmlformats.org/officeDocument/2006/relationships/slideLayout" Target="../slideLayouts/slideLayout19.xml"/><Relationship Id="rId26" Type="http://schemas.openxmlformats.org/officeDocument/2006/relationships/slideLayout" Target="../slideLayouts/slideLayout27.xml"/><Relationship Id="rId3" Type="http://schemas.openxmlformats.org/officeDocument/2006/relationships/slideLayout" Target="../slideLayouts/slideLayout4.xml"/><Relationship Id="rId21" Type="http://schemas.openxmlformats.org/officeDocument/2006/relationships/slideLayout" Target="../slideLayouts/slideLayout22.xml"/><Relationship Id="rId7" Type="http://schemas.openxmlformats.org/officeDocument/2006/relationships/slideLayout" Target="../slideLayouts/slideLayout8.xml"/><Relationship Id="rId12" Type="http://schemas.openxmlformats.org/officeDocument/2006/relationships/slideLayout" Target="../slideLayouts/slideLayout13.xml"/><Relationship Id="rId17" Type="http://schemas.openxmlformats.org/officeDocument/2006/relationships/slideLayout" Target="../slideLayouts/slideLayout18.xml"/><Relationship Id="rId25" Type="http://schemas.openxmlformats.org/officeDocument/2006/relationships/slideLayout" Target="../slideLayouts/slideLayout26.xml"/><Relationship Id="rId2" Type="http://schemas.openxmlformats.org/officeDocument/2006/relationships/slideLayout" Target="../slideLayouts/slideLayout3.xml"/><Relationship Id="rId16" Type="http://schemas.openxmlformats.org/officeDocument/2006/relationships/slideLayout" Target="../slideLayouts/slideLayout17.xml"/><Relationship Id="rId20" Type="http://schemas.openxmlformats.org/officeDocument/2006/relationships/slideLayout" Target="../slideLayouts/slideLayout21.xml"/><Relationship Id="rId29" Type="http://schemas.openxmlformats.org/officeDocument/2006/relationships/slideLayout" Target="../slideLayouts/slideLayout30.xml"/><Relationship Id="rId1" Type="http://schemas.openxmlformats.org/officeDocument/2006/relationships/slideLayout" Target="../slideLayouts/slideLayout2.xml"/><Relationship Id="rId6" Type="http://schemas.openxmlformats.org/officeDocument/2006/relationships/slideLayout" Target="../slideLayouts/slideLayout7.xml"/><Relationship Id="rId11" Type="http://schemas.openxmlformats.org/officeDocument/2006/relationships/slideLayout" Target="../slideLayouts/slideLayout12.xml"/><Relationship Id="rId24" Type="http://schemas.openxmlformats.org/officeDocument/2006/relationships/slideLayout" Target="../slideLayouts/slideLayout25.xml"/><Relationship Id="rId5" Type="http://schemas.openxmlformats.org/officeDocument/2006/relationships/slideLayout" Target="../slideLayouts/slideLayout6.xml"/><Relationship Id="rId15" Type="http://schemas.openxmlformats.org/officeDocument/2006/relationships/slideLayout" Target="../slideLayouts/slideLayout16.xml"/><Relationship Id="rId23" Type="http://schemas.openxmlformats.org/officeDocument/2006/relationships/slideLayout" Target="../slideLayouts/slideLayout24.xml"/><Relationship Id="rId28" Type="http://schemas.openxmlformats.org/officeDocument/2006/relationships/slideLayout" Target="../slideLayouts/slideLayout29.xml"/><Relationship Id="rId10" Type="http://schemas.openxmlformats.org/officeDocument/2006/relationships/slideLayout" Target="../slideLayouts/slideLayout11.xml"/><Relationship Id="rId19" Type="http://schemas.openxmlformats.org/officeDocument/2006/relationships/slideLayout" Target="../slideLayouts/slideLayout20.xml"/><Relationship Id="rId31" Type="http://schemas.openxmlformats.org/officeDocument/2006/relationships/theme" Target="../theme/theme2.xml"/><Relationship Id="rId4" Type="http://schemas.openxmlformats.org/officeDocument/2006/relationships/slideLayout" Target="../slideLayouts/slideLayout5.xml"/><Relationship Id="rId9" Type="http://schemas.openxmlformats.org/officeDocument/2006/relationships/slideLayout" Target="../slideLayouts/slideLayout10.xml"/><Relationship Id="rId14" Type="http://schemas.openxmlformats.org/officeDocument/2006/relationships/slideLayout" Target="../slideLayouts/slideLayout15.xml"/><Relationship Id="rId22" Type="http://schemas.openxmlformats.org/officeDocument/2006/relationships/slideLayout" Target="../slideLayouts/slideLayout23.xml"/><Relationship Id="rId27" Type="http://schemas.openxmlformats.org/officeDocument/2006/relationships/slideLayout" Target="../slideLayouts/slideLayout28.xml"/><Relationship Id="rId30"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6F111E2-D342-1465-5A86-26C51FE6A7AA}"/>
              </a:ext>
            </a:extLst>
          </p:cNvPr>
          <p:cNvSpPr>
            <a:spLocks noGrp="1"/>
          </p:cNvSpPr>
          <p:nvPr>
            <p:ph type="title"/>
          </p:nvPr>
        </p:nvSpPr>
        <p:spPr>
          <a:xfrm>
            <a:off x="838200" y="365125"/>
            <a:ext cx="10515600" cy="1325563"/>
          </a:xfrm>
          <a:prstGeom prst="rect">
            <a:avLst/>
          </a:prstGeom>
        </p:spPr>
        <p:txBody>
          <a:bodyPr vert="horz" lIns="0" tIns="0" rIns="0" bIns="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2FAB9E67-1FB2-C3B0-0B70-1CBFCDF4D16F}"/>
              </a:ext>
            </a:extLst>
          </p:cNvPr>
          <p:cNvSpPr>
            <a:spLocks noGrp="1"/>
          </p:cNvSpPr>
          <p:nvPr>
            <p:ph type="body" idx="1"/>
          </p:nvPr>
        </p:nvSpPr>
        <p:spPr>
          <a:xfrm>
            <a:off x="838200" y="1825625"/>
            <a:ext cx="10515600" cy="4351338"/>
          </a:xfrm>
          <a:prstGeom prst="rect">
            <a:avLst/>
          </a:prstGeom>
        </p:spPr>
        <p:txBody>
          <a:bodyPr vert="horz" lIns="0" tIns="0" rIns="0" bIns="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1785649357"/>
      </p:ext>
    </p:extLst>
  </p:cSld>
  <p:clrMap bg1="lt1" tx1="dk1" bg2="lt2" tx2="dk2" accent1="accent1" accent2="accent2" accent3="accent3" accent4="accent4" accent5="accent5" accent6="accent6" hlink="hlink" folHlink="folHlink"/>
  <p:sldLayoutIdLst>
    <p:sldLayoutId id="2147483781" r:id="rId1"/>
  </p:sldLayoutIdLst>
  <p:txStyles>
    <p:titleStyle>
      <a:lvl1pPr algn="l" defTabSz="914400" rtl="0" eaLnBrk="1" latinLnBrk="0" hangingPunct="1">
        <a:lnSpc>
          <a:spcPct val="90000"/>
        </a:lnSpc>
        <a:spcBef>
          <a:spcPct val="0"/>
        </a:spcBef>
        <a:buNone/>
        <a:defRPr sz="4400" b="1" i="0" kern="1200">
          <a:solidFill>
            <a:schemeClr val="tx1"/>
          </a:solidFill>
          <a:latin typeface="+mj-lt"/>
          <a:ea typeface="+mj-ea"/>
          <a:cs typeface="Calibri" panose="020F050202020403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Corbel" panose="020B0503020204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Corbel" panose="020B0503020204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Corbel" panose="020B0503020204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orbel" panose="020B0503020204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orbel" panose="020B0503020204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F4F2E9"/>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6F111E2-D342-1465-5A86-26C51FE6A7AA}"/>
              </a:ext>
            </a:extLst>
          </p:cNvPr>
          <p:cNvSpPr>
            <a:spLocks noGrp="1"/>
          </p:cNvSpPr>
          <p:nvPr>
            <p:ph type="title"/>
          </p:nvPr>
        </p:nvSpPr>
        <p:spPr>
          <a:xfrm>
            <a:off x="838200" y="365125"/>
            <a:ext cx="10515600" cy="1325563"/>
          </a:xfrm>
          <a:prstGeom prst="rect">
            <a:avLst/>
          </a:prstGeom>
        </p:spPr>
        <p:txBody>
          <a:bodyPr vert="horz" lIns="0" tIns="0" rIns="0" bIns="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2FAB9E67-1FB2-C3B0-0B70-1CBFCDF4D16F}"/>
              </a:ext>
            </a:extLst>
          </p:cNvPr>
          <p:cNvSpPr>
            <a:spLocks noGrp="1"/>
          </p:cNvSpPr>
          <p:nvPr>
            <p:ph type="body" idx="1"/>
          </p:nvPr>
        </p:nvSpPr>
        <p:spPr>
          <a:xfrm>
            <a:off x="838200" y="1825625"/>
            <a:ext cx="10515600" cy="4351338"/>
          </a:xfrm>
          <a:prstGeom prst="rect">
            <a:avLst/>
          </a:prstGeom>
        </p:spPr>
        <p:txBody>
          <a:bodyPr vert="horz" lIns="0" tIns="0" rIns="0" bIns="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3275310481"/>
      </p:ext>
    </p:extLst>
  </p:cSld>
  <p:clrMap bg1="lt1" tx1="dk1" bg2="lt2" tx2="dk2" accent1="accent1" accent2="accent2" accent3="accent3" accent4="accent4" accent5="accent5" accent6="accent6" hlink="hlink" folHlink="folHlink"/>
  <p:sldLayoutIdLst>
    <p:sldLayoutId id="2147483751" r:id="rId1"/>
    <p:sldLayoutId id="2147483752" r:id="rId2"/>
    <p:sldLayoutId id="2147483753" r:id="rId3"/>
    <p:sldLayoutId id="2147483754" r:id="rId4"/>
    <p:sldLayoutId id="2147483755" r:id="rId5"/>
    <p:sldLayoutId id="2147483756" r:id="rId6"/>
    <p:sldLayoutId id="2147483757" r:id="rId7"/>
    <p:sldLayoutId id="2147483758" r:id="rId8"/>
    <p:sldLayoutId id="2147483759" r:id="rId9"/>
    <p:sldLayoutId id="2147483760" r:id="rId10"/>
    <p:sldLayoutId id="2147483761" r:id="rId11"/>
    <p:sldLayoutId id="2147483762" r:id="rId12"/>
    <p:sldLayoutId id="2147483763" r:id="rId13"/>
    <p:sldLayoutId id="2147483764" r:id="rId14"/>
    <p:sldLayoutId id="2147483777" r:id="rId15"/>
    <p:sldLayoutId id="2147483778" r:id="rId16"/>
    <p:sldLayoutId id="2147483779" r:id="rId17"/>
    <p:sldLayoutId id="2147483780" r:id="rId18"/>
    <p:sldLayoutId id="2147483776" r:id="rId19"/>
    <p:sldLayoutId id="2147483765" r:id="rId20"/>
    <p:sldLayoutId id="2147483766" r:id="rId21"/>
    <p:sldLayoutId id="2147483767" r:id="rId22"/>
    <p:sldLayoutId id="2147483768" r:id="rId23"/>
    <p:sldLayoutId id="2147483769" r:id="rId24"/>
    <p:sldLayoutId id="2147483770" r:id="rId25"/>
    <p:sldLayoutId id="2147483771" r:id="rId26"/>
    <p:sldLayoutId id="2147483772" r:id="rId27"/>
    <p:sldLayoutId id="2147483773" r:id="rId28"/>
    <p:sldLayoutId id="2147483774" r:id="rId29"/>
    <p:sldLayoutId id="2147483775" r:id="rId30"/>
  </p:sldLayoutIdLst>
  <p:txStyles>
    <p:titleStyle>
      <a:lvl1pPr algn="l" defTabSz="914400" rtl="0" eaLnBrk="1" latinLnBrk="0" hangingPunct="1">
        <a:lnSpc>
          <a:spcPct val="90000"/>
        </a:lnSpc>
        <a:spcBef>
          <a:spcPct val="0"/>
        </a:spcBef>
        <a:buNone/>
        <a:defRPr sz="4400" b="1" i="0" kern="1200">
          <a:solidFill>
            <a:schemeClr val="tx1"/>
          </a:solidFill>
          <a:latin typeface="+mj-lt"/>
          <a:ea typeface="+mj-ea"/>
          <a:cs typeface="Calibri" panose="020F050202020403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Corbel" panose="020B0503020204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Corbel" panose="020B0503020204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Corbel" panose="020B0503020204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orbel" panose="020B0503020204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orbel" panose="020B0503020204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hyperlink" Target="https://documents.manchester.ac.uk/display.aspx?DocID=80032" TargetMode="External"/><Relationship Id="rId2" Type="http://schemas.openxmlformats.org/officeDocument/2006/relationships/notesSlide" Target="../notesSlides/notesSlide1.xml"/><Relationship Id="rId1" Type="http://schemas.openxmlformats.org/officeDocument/2006/relationships/slideLayout" Target="../slideLayouts/slideLayout16.xml"/><Relationship Id="rId6" Type="http://schemas.openxmlformats.org/officeDocument/2006/relationships/hyperlink" Target="https://www.manchester.ac.uk/about/manchester-2035/" TargetMode="External"/><Relationship Id="rId5" Type="http://schemas.openxmlformats.org/officeDocument/2006/relationships/hyperlink" Target="https://blogs.manchester.ac.uk/viewpoint/" TargetMode="External"/><Relationship Id="rId4" Type="http://schemas.openxmlformats.org/officeDocument/2006/relationships/hyperlink" Target="https://documents.manchester.ac.uk/display.aspx?DocID=80079" TargetMode="External"/></Relationships>
</file>

<file path=ppt/slides/_rels/slide4.xml.rels><?xml version="1.0" encoding="UTF-8" standalone="yes"?>
<Relationships xmlns="http://schemas.openxmlformats.org/package/2006/relationships"><Relationship Id="rId3" Type="http://schemas.openxmlformats.org/officeDocument/2006/relationships/hyperlink" Target="https://livemanchesterac.sharepoint.com/sites/UOM-FIN-FUTUREFOUNDATIONS/SitePages/Change-Champions.aspx" TargetMode="External"/><Relationship Id="rId2" Type="http://schemas.openxmlformats.org/officeDocument/2006/relationships/hyperlink" Target="https://livemanchesterac.sharepoint.com/sites/UOM-FIN-FUTUREFOUNDATIONS/SitePages/Training.aspx" TargetMode="External"/><Relationship Id="rId1" Type="http://schemas.openxmlformats.org/officeDocument/2006/relationships/slideLayout" Target="../slideLayouts/slideLayout19.xml"/><Relationship Id="rId6" Type="http://schemas.openxmlformats.org/officeDocument/2006/relationships/hyperlink" Target="mailto:joanne.bellingham@manchester.ac.uk" TargetMode="External"/><Relationship Id="rId5" Type="http://schemas.openxmlformats.org/officeDocument/2006/relationships/hyperlink" Target="https://livemanchesterac.sharepoint.com/sites/UOM-FIN-FUTUREFOUNDATIONS/SitePages/Showcase-Demos.aspx" TargetMode="External"/><Relationship Id="rId4" Type="http://schemas.openxmlformats.org/officeDocument/2006/relationships/hyperlink" Target="https://livemanchesterac.sharepoint.com/:b:/s/UOM-FIN-FUTUREFOUNDATIONS/IQCwypwhRmGURI1r91QI5--4AUCLAqiWo8qdqop7KIfK0q0?e=hCVPl3" TargetMode="External"/></Relationships>
</file>

<file path=ppt/slides/_rels/slide5.xml.rels><?xml version="1.0" encoding="UTF-8" standalone="yes"?>
<Relationships xmlns="http://schemas.openxmlformats.org/package/2006/relationships"><Relationship Id="rId8" Type="http://schemas.openxmlformats.org/officeDocument/2006/relationships/hyperlink" Target="https://livemanchesterac.sharepoint.com/sites/UOM-ITS-Copilot?or=WORD-WEB.BODY.NT&amp;ct=1782303053136" TargetMode="External"/><Relationship Id="rId3" Type="http://schemas.openxmlformats.org/officeDocument/2006/relationships/hyperlink" Target="https://www.staffnet.manchester.ac.uk/news/display/?id=34346" TargetMode="External"/><Relationship Id="rId7" Type="http://schemas.openxmlformats.org/officeDocument/2006/relationships/hyperlink" Target="https://livemanchesterac.sharepoint.com/:w:/s/UOM-ITS-M365Copilot-External/IQB8HySveGvfSqtzqrMFm9wxAS1kLQXTGIaMJChr-x_uDdw?e=nqedF5" TargetMode="External"/><Relationship Id="rId2" Type="http://schemas.openxmlformats.org/officeDocument/2006/relationships/hyperlink" Target="https://www.staffnet.manchester.ac.uk/news/display/?id=34336" TargetMode="External"/><Relationship Id="rId1" Type="http://schemas.openxmlformats.org/officeDocument/2006/relationships/slideLayout" Target="../slideLayouts/slideLayout18.xml"/><Relationship Id="rId6" Type="http://schemas.openxmlformats.org/officeDocument/2006/relationships/hyperlink" Target="https://www.staffnet.manchester.ac.uk/ai-hub/" TargetMode="External"/><Relationship Id="rId5" Type="http://schemas.openxmlformats.org/officeDocument/2006/relationships/hyperlink" Target="https://documents.manchester.ac.uk/display.aspx?DocID=79331" TargetMode="External"/><Relationship Id="rId4" Type="http://schemas.openxmlformats.org/officeDocument/2006/relationships/hyperlink" Target="https://view.officeapps.live.com/op/view.aspx?src=https://documents.manchester.ac.uk/display.aspx?DocID%3D79403&amp;wdOrigin=BROWSELINK" TargetMode="External"/><Relationship Id="rId9" Type="http://schemas.openxmlformats.org/officeDocument/2006/relationships/hyperlink" Target="mailto:Paul.gregory-3@manchester.ac.uk" TargetMode="External"/></Relationships>
</file>

<file path=ppt/slides/_rels/slide6.xml.rels><?xml version="1.0" encoding="UTF-8" standalone="yes"?>
<Relationships xmlns="http://schemas.openxmlformats.org/package/2006/relationships"><Relationship Id="rId3" Type="http://schemas.openxmlformats.org/officeDocument/2006/relationships/hyperlink" Target="https://documents.manchester.ac.uk/protected/display.aspx?DocID=79424" TargetMode="External"/><Relationship Id="rId2" Type="http://schemas.openxmlformats.org/officeDocument/2006/relationships/notesSlide" Target="../notesSlides/notesSlide2.xml"/><Relationship Id="rId1" Type="http://schemas.openxmlformats.org/officeDocument/2006/relationships/slideLayout" Target="../slideLayouts/slideLayout17.xml"/><Relationship Id="rId4" Type="http://schemas.openxmlformats.org/officeDocument/2006/relationships/hyperlink" Target="mailto:linda.simmonds@manchester.ac.uk" TargetMode="External"/></Relationships>
</file>

<file path=ppt/slides/_rels/slide7.xml.rels><?xml version="1.0" encoding="UTF-8" standalone="yes"?>
<Relationships xmlns="http://schemas.openxmlformats.org/package/2006/relationships"><Relationship Id="rId3" Type="http://schemas.openxmlformats.org/officeDocument/2006/relationships/hyperlink" Target="https://documents.manchester.ac.uk/display.aspx?DocID=80079" TargetMode="External"/><Relationship Id="rId2" Type="http://schemas.openxmlformats.org/officeDocument/2006/relationships/hyperlink" Target="mailto:https://documents.manchester.ac.uk/display.aspx?DocID=80032" TargetMode="External"/><Relationship Id="rId1" Type="http://schemas.openxmlformats.org/officeDocument/2006/relationships/slideLayout" Target="../slideLayouts/slideLayout21.xml"/><Relationship Id="rId5" Type="http://schemas.openxmlformats.org/officeDocument/2006/relationships/hyperlink" Target="https://documents.manchester.ac.uk/display.aspx?DocID=79331" TargetMode="External"/><Relationship Id="rId4" Type="http://schemas.openxmlformats.org/officeDocument/2006/relationships/hyperlink" Target="https://view.officeapps.live.com/op/view.aspx?src=https://documents.manchester.ac.uk/display.aspx?DocID%3D79403&amp;wdOrigin=BROWSELINK" TargetMode="External"/></Relationships>
</file>

<file path=ppt/slides/_rels/slide8.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hyperlink" Target="https://documents.manchester.ac.uk/display.aspx?DocID=78753" TargetMode="External"/><Relationship Id="rId7" Type="http://schemas.openxmlformats.org/officeDocument/2006/relationships/hyperlink" Target="https://documents.manchester.ac.uk/display.aspx?DocID=78272" TargetMode="External"/><Relationship Id="rId2" Type="http://schemas.openxmlformats.org/officeDocument/2006/relationships/notesSlide" Target="../notesSlides/notesSlide3.xml"/><Relationship Id="rId1" Type="http://schemas.openxmlformats.org/officeDocument/2006/relationships/slideLayout" Target="../slideLayouts/slideLayout9.xml"/><Relationship Id="rId6" Type="http://schemas.openxmlformats.org/officeDocument/2006/relationships/image" Target="../media/image18.png"/><Relationship Id="rId5" Type="http://schemas.openxmlformats.org/officeDocument/2006/relationships/hyperlink" Target="https://documents.manchester.ac.uk/display.aspx?DocID=78275" TargetMode="External"/><Relationship Id="rId4" Type="http://schemas.openxmlformats.org/officeDocument/2006/relationships/image" Target="../media/image17.png"/></Relationships>
</file>

<file path=ppt/slides/_rels/slide9.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notesSlide" Target="../notesSlides/notesSlide4.xml"/><Relationship Id="rId1" Type="http://schemas.openxmlformats.org/officeDocument/2006/relationships/slideLayout" Target="../slideLayouts/slideLayout28.xml"/><Relationship Id="rId5" Type="http://schemas.openxmlformats.org/officeDocument/2006/relationships/hyperlink" Target="https://forms.cloud.microsoft/e/bGX6kva0pr" TargetMode="External"/><Relationship Id="rId4" Type="http://schemas.openxmlformats.org/officeDocument/2006/relationships/image" Target="../media/image2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0EEA35-73D8-2CC3-1623-DBBC0B566D6E}"/>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AFCF7126-C109-4FD5-093E-55044472935C}"/>
              </a:ext>
            </a:extLst>
          </p:cNvPr>
          <p:cNvSpPr txBox="1"/>
          <p:nvPr/>
        </p:nvSpPr>
        <p:spPr>
          <a:xfrm>
            <a:off x="321424" y="966499"/>
            <a:ext cx="11627421" cy="5115801"/>
          </a:xfrm>
          <a:prstGeom prst="roundRect">
            <a:avLst>
              <a:gd name="adj" fmla="val 3809"/>
            </a:avLst>
          </a:prstGeom>
          <a:noFill/>
          <a:ln w="34925">
            <a:solidFill>
              <a:schemeClr val="tx1"/>
            </a:solidFill>
          </a:ln>
        </p:spPr>
        <p:txBody>
          <a:bodyPr wrap="square" lIns="0" tIns="0" rIns="0" bIns="0" rtlCol="0">
            <a:spAutoFit/>
          </a:bodyPr>
          <a:lstStyle>
            <a:defPPr>
              <a:defRPr lang="en-US"/>
            </a:defPPr>
            <a:lvl1pPr algn="ctr">
              <a:defRPr>
                <a:solidFill>
                  <a:schemeClr val="bg1"/>
                </a:solidFill>
              </a:defRPr>
            </a:lvl1pPr>
          </a:lstStyle>
          <a:p>
            <a:endParaRPr lang="en-US" sz="2400"/>
          </a:p>
        </p:txBody>
      </p:sp>
      <p:sp>
        <p:nvSpPr>
          <p:cNvPr id="6" name="TextBox 5">
            <a:extLst>
              <a:ext uri="{FF2B5EF4-FFF2-40B4-BE49-F238E27FC236}">
                <a16:creationId xmlns:a16="http://schemas.microsoft.com/office/drawing/2014/main" id="{EA6DB7AA-CF4A-5A9F-A00F-32E7539C36F3}"/>
              </a:ext>
            </a:extLst>
          </p:cNvPr>
          <p:cNvSpPr txBox="1"/>
          <p:nvPr/>
        </p:nvSpPr>
        <p:spPr>
          <a:xfrm>
            <a:off x="595900" y="1128515"/>
            <a:ext cx="9940802" cy="1692771"/>
          </a:xfrm>
          <a:prstGeom prst="rect">
            <a:avLst/>
          </a:prstGeom>
          <a:noFill/>
        </p:spPr>
        <p:txBody>
          <a:bodyPr wrap="square" lIns="0" tIns="0" rIns="0" bIns="0" rtlCol="0">
            <a:spAutoFit/>
          </a:bodyPr>
          <a:lstStyle/>
          <a:p>
            <a:pPr>
              <a:spcAft>
                <a:spcPts val="1200"/>
              </a:spcAft>
            </a:pPr>
            <a:r>
              <a:rPr lang="en-GB"/>
              <a:t>Your leadership is critical to delivering Manchester 2035: aligning priorities, strengthening accountability and keeping delivery focused on outcomes.</a:t>
            </a:r>
          </a:p>
          <a:p>
            <a:pPr>
              <a:spcAft>
                <a:spcPts val="1200"/>
              </a:spcAft>
            </a:pPr>
            <a:r>
              <a:rPr lang="en-GB"/>
              <a:t>Use this pack to share consistent messages, connect strategy to local priorities and coordinate action across your area.</a:t>
            </a:r>
          </a:p>
          <a:p>
            <a:pPr>
              <a:spcAft>
                <a:spcPts val="1200"/>
              </a:spcAft>
            </a:pPr>
            <a:r>
              <a:rPr lang="en-GB"/>
              <a:t>Follow these 5 steps:</a:t>
            </a:r>
          </a:p>
        </p:txBody>
      </p:sp>
      <p:sp>
        <p:nvSpPr>
          <p:cNvPr id="8" name="TextBox 7">
            <a:extLst>
              <a:ext uri="{FF2B5EF4-FFF2-40B4-BE49-F238E27FC236}">
                <a16:creationId xmlns:a16="http://schemas.microsoft.com/office/drawing/2014/main" id="{2023AB48-B270-50C2-3BC1-571579332CC0}"/>
              </a:ext>
            </a:extLst>
          </p:cNvPr>
          <p:cNvSpPr txBox="1"/>
          <p:nvPr/>
        </p:nvSpPr>
        <p:spPr>
          <a:xfrm>
            <a:off x="321425" y="278131"/>
            <a:ext cx="3592208" cy="519351"/>
          </a:xfrm>
          <a:prstGeom prst="roundRect">
            <a:avLst>
              <a:gd name="adj" fmla="val 50000"/>
            </a:avLst>
          </a:prstGeom>
          <a:solidFill>
            <a:schemeClr val="tx1"/>
          </a:solidFill>
          <a:ln>
            <a:noFill/>
          </a:ln>
        </p:spPr>
        <p:txBody>
          <a:bodyPr wrap="square" lIns="0" tIns="0" rIns="0" bIns="0" rtlCol="0">
            <a:spAutoFit/>
          </a:bodyPr>
          <a:lstStyle>
            <a:defPPr>
              <a:defRPr lang="en-US"/>
            </a:defPPr>
            <a:lvl1pPr algn="ctr">
              <a:defRPr>
                <a:solidFill>
                  <a:schemeClr val="bg1"/>
                </a:solidFill>
              </a:defRPr>
            </a:lvl1pPr>
          </a:lstStyle>
          <a:p>
            <a:r>
              <a:rPr lang="en-US" sz="2400"/>
              <a:t>How to use this pack</a:t>
            </a:r>
          </a:p>
        </p:txBody>
      </p:sp>
      <p:grpSp>
        <p:nvGrpSpPr>
          <p:cNvPr id="9" name="Group 8">
            <a:extLst>
              <a:ext uri="{FF2B5EF4-FFF2-40B4-BE49-F238E27FC236}">
                <a16:creationId xmlns:a16="http://schemas.microsoft.com/office/drawing/2014/main" id="{1FB353A8-D8F5-5F1B-DD59-1285C12CB2D6}"/>
              </a:ext>
            </a:extLst>
          </p:cNvPr>
          <p:cNvGrpSpPr/>
          <p:nvPr/>
        </p:nvGrpSpPr>
        <p:grpSpPr>
          <a:xfrm>
            <a:off x="579119" y="2990303"/>
            <a:ext cx="11167401" cy="2739182"/>
            <a:chOff x="579119" y="2990303"/>
            <a:chExt cx="11167401" cy="2739182"/>
          </a:xfrm>
        </p:grpSpPr>
        <p:grpSp>
          <p:nvGrpSpPr>
            <p:cNvPr id="22" name="Group 21">
              <a:extLst>
                <a:ext uri="{FF2B5EF4-FFF2-40B4-BE49-F238E27FC236}">
                  <a16:creationId xmlns:a16="http://schemas.microsoft.com/office/drawing/2014/main" id="{68F540B8-1824-ED93-7B38-495C81A46A49}"/>
                </a:ext>
              </a:extLst>
            </p:cNvPr>
            <p:cNvGrpSpPr/>
            <p:nvPr/>
          </p:nvGrpSpPr>
          <p:grpSpPr>
            <a:xfrm>
              <a:off x="579119" y="2990303"/>
              <a:ext cx="8900724" cy="2739182"/>
              <a:chOff x="579120" y="2990303"/>
              <a:chExt cx="8291112" cy="2739182"/>
            </a:xfrm>
          </p:grpSpPr>
          <p:sp>
            <p:nvSpPr>
              <p:cNvPr id="11" name="Rounded Rectangle 10">
                <a:extLst>
                  <a:ext uri="{FF2B5EF4-FFF2-40B4-BE49-F238E27FC236}">
                    <a16:creationId xmlns:a16="http://schemas.microsoft.com/office/drawing/2014/main" id="{FB850B53-4332-A8BB-E3D6-DF52DDADC0B6}"/>
                  </a:ext>
                </a:extLst>
              </p:cNvPr>
              <p:cNvSpPr/>
              <p:nvPr/>
            </p:nvSpPr>
            <p:spPr>
              <a:xfrm>
                <a:off x="579120" y="2990303"/>
                <a:ext cx="1956816" cy="2739182"/>
              </a:xfrm>
              <a:prstGeom prst="roundRect">
                <a:avLst/>
              </a:prstGeom>
              <a:gradFill>
                <a:gsLst>
                  <a:gs pos="100000">
                    <a:srgbClr val="CA4FD0"/>
                  </a:gs>
                  <a:gs pos="0">
                    <a:schemeClr val="accent4"/>
                  </a:gs>
                </a:gsLst>
                <a:lin ang="54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lIns="0" tIns="90000" rIns="0" bIns="0" rtlCol="0" anchor="t" anchorCtr="0"/>
              <a:lstStyle/>
              <a:p>
                <a:pPr algn="ctr">
                  <a:spcAft>
                    <a:spcPts val="600"/>
                  </a:spcAft>
                </a:pPr>
                <a:r>
                  <a:rPr lang="en-GB" sz="2200" b="1"/>
                  <a:t>1. Connect to purpose</a:t>
                </a:r>
              </a:p>
              <a:p>
                <a:pPr algn="ctr"/>
                <a:endParaRPr lang="en-GB"/>
              </a:p>
              <a:p>
                <a:pPr algn="ctr"/>
                <a:r>
                  <a:rPr lang="en-GB"/>
                  <a:t>Explain the update, why it matters and the priorities it supports.</a:t>
                </a:r>
                <a:endParaRPr lang="en-US"/>
              </a:p>
            </p:txBody>
          </p:sp>
          <p:sp>
            <p:nvSpPr>
              <p:cNvPr id="12" name="Rounded Rectangle 11">
                <a:extLst>
                  <a:ext uri="{FF2B5EF4-FFF2-40B4-BE49-F238E27FC236}">
                    <a16:creationId xmlns:a16="http://schemas.microsoft.com/office/drawing/2014/main" id="{AEF9AC94-8009-D31E-90B4-997ABA5F112F}"/>
                  </a:ext>
                </a:extLst>
              </p:cNvPr>
              <p:cNvSpPr/>
              <p:nvPr/>
            </p:nvSpPr>
            <p:spPr>
              <a:xfrm>
                <a:off x="2690552" y="2990303"/>
                <a:ext cx="1956816" cy="2739182"/>
              </a:xfrm>
              <a:prstGeom prst="roundRect">
                <a:avLst/>
              </a:prstGeom>
              <a:gradFill>
                <a:gsLst>
                  <a:gs pos="100000">
                    <a:srgbClr val="CA4FD0"/>
                  </a:gs>
                  <a:gs pos="0">
                    <a:schemeClr val="accent4"/>
                  </a:gs>
                </a:gsLst>
                <a:lin ang="54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lIns="0" tIns="90000" rIns="0" bIns="0" rtlCol="0" anchor="t" anchorCtr="0"/>
              <a:lstStyle/>
              <a:p>
                <a:pPr algn="ctr">
                  <a:spcAft>
                    <a:spcPts val="600"/>
                  </a:spcAft>
                </a:pPr>
                <a:r>
                  <a:rPr lang="en-GB" sz="2200" b="1"/>
                  <a:t>2. Share the position </a:t>
                </a:r>
              </a:p>
              <a:p>
                <a:pPr algn="ctr"/>
                <a:endParaRPr lang="en-GB"/>
              </a:p>
              <a:p>
                <a:pPr algn="ctr"/>
                <a:r>
                  <a:rPr lang="en-GB"/>
                  <a:t>Communicate the agreed messages, progress and key decisions.</a:t>
                </a:r>
                <a:endParaRPr lang="en-US"/>
              </a:p>
            </p:txBody>
          </p:sp>
          <p:sp>
            <p:nvSpPr>
              <p:cNvPr id="13" name="Rounded Rectangle 12">
                <a:extLst>
                  <a:ext uri="{FF2B5EF4-FFF2-40B4-BE49-F238E27FC236}">
                    <a16:creationId xmlns:a16="http://schemas.microsoft.com/office/drawing/2014/main" id="{FE574941-BF82-0EEE-16F8-607860EFE76A}"/>
                  </a:ext>
                </a:extLst>
              </p:cNvPr>
              <p:cNvSpPr/>
              <p:nvPr/>
            </p:nvSpPr>
            <p:spPr>
              <a:xfrm>
                <a:off x="4801984" y="2990303"/>
                <a:ext cx="1956816" cy="2739182"/>
              </a:xfrm>
              <a:prstGeom prst="roundRect">
                <a:avLst/>
              </a:prstGeom>
              <a:gradFill>
                <a:gsLst>
                  <a:gs pos="100000">
                    <a:srgbClr val="CA4FD0"/>
                  </a:gs>
                  <a:gs pos="0">
                    <a:schemeClr val="accent4"/>
                  </a:gs>
                </a:gsLst>
                <a:lin ang="54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lIns="0" tIns="90000" rIns="0" bIns="0" rtlCol="0" anchor="t" anchorCtr="0"/>
              <a:lstStyle/>
              <a:p>
                <a:pPr algn="ctr">
                  <a:spcAft>
                    <a:spcPts val="600"/>
                  </a:spcAft>
                </a:pPr>
                <a:r>
                  <a:rPr lang="en-GB" sz="2200" b="1"/>
                  <a:t>3. Translate into action</a:t>
                </a:r>
                <a:endParaRPr lang="en-GB" sz="2200"/>
              </a:p>
              <a:p>
                <a:pPr algn="ctr">
                  <a:spcAft>
                    <a:spcPts val="600"/>
                  </a:spcAft>
                </a:pPr>
                <a:endParaRPr lang="en-GB"/>
              </a:p>
              <a:p>
                <a:pPr algn="ctr">
                  <a:spcAft>
                    <a:spcPts val="600"/>
                  </a:spcAft>
                </a:pPr>
                <a:r>
                  <a:rPr lang="en-GB"/>
                  <a:t>Clarify what the update means for your area and what happens next.</a:t>
                </a:r>
                <a:endParaRPr lang="en-US"/>
              </a:p>
            </p:txBody>
          </p:sp>
          <p:sp>
            <p:nvSpPr>
              <p:cNvPr id="14" name="Rounded Rectangle 13">
                <a:extLst>
                  <a:ext uri="{FF2B5EF4-FFF2-40B4-BE49-F238E27FC236}">
                    <a16:creationId xmlns:a16="http://schemas.microsoft.com/office/drawing/2014/main" id="{718B9F5D-3B95-47C7-3DDB-32855F23C217}"/>
                  </a:ext>
                </a:extLst>
              </p:cNvPr>
              <p:cNvSpPr/>
              <p:nvPr/>
            </p:nvSpPr>
            <p:spPr>
              <a:xfrm>
                <a:off x="6913416" y="2990303"/>
                <a:ext cx="1956816" cy="2739182"/>
              </a:xfrm>
              <a:prstGeom prst="roundRect">
                <a:avLst/>
              </a:prstGeom>
              <a:gradFill>
                <a:gsLst>
                  <a:gs pos="100000">
                    <a:srgbClr val="CA4FD0"/>
                  </a:gs>
                  <a:gs pos="0">
                    <a:schemeClr val="accent4"/>
                  </a:gs>
                </a:gsLst>
                <a:lin ang="54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lIns="0" tIns="90000" rIns="0" bIns="0" rtlCol="0" anchor="t" anchorCtr="0"/>
              <a:lstStyle/>
              <a:p>
                <a:pPr algn="ctr">
                  <a:spcAft>
                    <a:spcPts val="600"/>
                  </a:spcAft>
                </a:pPr>
                <a:r>
                  <a:rPr lang="en-GB" sz="2200" b="1"/>
                  <a:t>4. Confirm accountability </a:t>
                </a:r>
              </a:p>
              <a:p>
                <a:pPr algn="ctr">
                  <a:spcAft>
                    <a:spcPts val="600"/>
                  </a:spcAft>
                </a:pPr>
                <a:r>
                  <a:rPr lang="en-GB"/>
                  <a:t>Be clear about responsibilities, required actions and intended results.</a:t>
                </a:r>
                <a:endParaRPr lang="en-GB">
                  <a:cs typeface="Arial"/>
                </a:endParaRPr>
              </a:p>
              <a:p>
                <a:pPr algn="ctr"/>
                <a:endParaRPr lang="en-US"/>
              </a:p>
            </p:txBody>
          </p:sp>
        </p:grpSp>
        <p:sp>
          <p:nvSpPr>
            <p:cNvPr id="7" name="Rounded Rectangle 13">
              <a:extLst>
                <a:ext uri="{FF2B5EF4-FFF2-40B4-BE49-F238E27FC236}">
                  <a16:creationId xmlns:a16="http://schemas.microsoft.com/office/drawing/2014/main" id="{D11611FC-AE3E-3A1B-D8DE-DDBDE28C9DA5}"/>
                </a:ext>
              </a:extLst>
            </p:cNvPr>
            <p:cNvSpPr/>
            <p:nvPr/>
          </p:nvSpPr>
          <p:spPr>
            <a:xfrm>
              <a:off x="9645827" y="2990303"/>
              <a:ext cx="2100693" cy="2739182"/>
            </a:xfrm>
            <a:prstGeom prst="roundRect">
              <a:avLst/>
            </a:prstGeom>
            <a:gradFill>
              <a:gsLst>
                <a:gs pos="100000">
                  <a:srgbClr val="CA4FD0"/>
                </a:gs>
                <a:gs pos="0">
                  <a:schemeClr val="accent4"/>
                </a:gs>
              </a:gsLst>
              <a:lin ang="54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lIns="0" tIns="90000" rIns="0" bIns="0" rtlCol="0" anchor="t" anchorCtr="0"/>
            <a:lstStyle/>
            <a:p>
              <a:pPr algn="ctr">
                <a:spcAft>
                  <a:spcPts val="600"/>
                </a:spcAft>
              </a:pPr>
              <a:r>
                <a:rPr lang="en-GB" sz="2200" b="1"/>
                <a:t>5. Listen and feedback</a:t>
              </a:r>
              <a:endParaRPr lang="en-GB" sz="2000"/>
            </a:p>
            <a:p>
              <a:pPr algn="ctr">
                <a:spcAft>
                  <a:spcPts val="600"/>
                </a:spcAft>
              </a:pPr>
              <a:endParaRPr lang="en-GB"/>
            </a:p>
            <a:p>
              <a:pPr algn="ctr">
                <a:spcAft>
                  <a:spcPts val="600"/>
                </a:spcAft>
              </a:pPr>
              <a:r>
                <a:rPr lang="en-GB"/>
                <a:t>Invite feedback, escalate issues and close the loop.</a:t>
              </a:r>
              <a:endParaRPr lang="en-US" sz="1600">
                <a:cs typeface="Arial"/>
              </a:endParaRPr>
            </a:p>
          </p:txBody>
        </p:sp>
      </p:grpSp>
    </p:spTree>
    <p:extLst>
      <p:ext uri="{BB962C8B-B14F-4D97-AF65-F5344CB8AC3E}">
        <p14:creationId xmlns:p14="http://schemas.microsoft.com/office/powerpoint/2010/main" val="29680102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ED8353-E9FB-E627-4602-577814D17293}"/>
              </a:ext>
            </a:extLst>
          </p:cNvPr>
          <p:cNvSpPr>
            <a:spLocks noGrp="1"/>
          </p:cNvSpPr>
          <p:nvPr>
            <p:ph type="ctrTitle"/>
          </p:nvPr>
        </p:nvSpPr>
        <p:spPr>
          <a:xfrm>
            <a:off x="562943" y="2926081"/>
            <a:ext cx="6161707" cy="3441056"/>
          </a:xfrm>
        </p:spPr>
        <p:txBody>
          <a:bodyPr>
            <a:normAutofit/>
          </a:bodyPr>
          <a:lstStyle/>
          <a:p>
            <a:pPr marL="0" indent="0">
              <a:buNone/>
            </a:pPr>
            <a:r>
              <a:rPr sz="7200" b="1" i="0" u="none">
                <a:latin typeface="+mj-lt"/>
              </a:rPr>
              <a:t>Leadership </a:t>
            </a:r>
            <a:br>
              <a:rPr lang="en-GB" sz="7200" b="1" i="0" u="none">
                <a:latin typeface="+mj-lt"/>
              </a:rPr>
            </a:br>
            <a:r>
              <a:rPr sz="7200" b="1" i="0" u="none">
                <a:latin typeface="+mj-lt"/>
              </a:rPr>
              <a:t>briefing pack</a:t>
            </a:r>
            <a:endParaRPr sz="7200" b="1"/>
          </a:p>
        </p:txBody>
      </p:sp>
      <p:pic>
        <p:nvPicPr>
          <p:cNvPr id="4" name="Picture 3" descr="A black background with white text&#10;&#10;AI-generated content may be incorrect.">
            <a:extLst>
              <a:ext uri="{FF2B5EF4-FFF2-40B4-BE49-F238E27FC236}">
                <a16:creationId xmlns:a16="http://schemas.microsoft.com/office/drawing/2014/main" id="{D4814220-AAD9-A3AD-2FDA-4FC49A296DD8}"/>
              </a:ext>
            </a:extLst>
          </p:cNvPr>
          <p:cNvPicPr>
            <a:picLocks noChangeAspect="1"/>
          </p:cNvPicPr>
          <p:nvPr/>
        </p:nvPicPr>
        <p:blipFill>
          <a:blip r:embed="rId2"/>
          <a:stretch>
            <a:fillRect/>
          </a:stretch>
        </p:blipFill>
        <p:spPr>
          <a:xfrm>
            <a:off x="527378" y="2262732"/>
            <a:ext cx="2917571" cy="1556376"/>
          </a:xfrm>
          <a:prstGeom prst="rect">
            <a:avLst/>
          </a:prstGeom>
        </p:spPr>
      </p:pic>
    </p:spTree>
    <p:extLst>
      <p:ext uri="{BB962C8B-B14F-4D97-AF65-F5344CB8AC3E}">
        <p14:creationId xmlns:p14="http://schemas.microsoft.com/office/powerpoint/2010/main" val="15100472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EA44E1-2804-7F9A-243B-967BDABF279E}"/>
            </a:ext>
          </a:extLst>
        </p:cNvPr>
        <p:cNvGrpSpPr/>
        <p:nvPr/>
      </p:nvGrpSpPr>
      <p:grpSpPr>
        <a:xfrm>
          <a:off x="0" y="0"/>
          <a:ext cx="0" cy="0"/>
          <a:chOff x="0" y="0"/>
          <a:chExt cx="0" cy="0"/>
        </a:xfrm>
      </p:grpSpPr>
      <p:sp>
        <p:nvSpPr>
          <p:cNvPr id="13" name="Text Placeholder 12">
            <a:extLst>
              <a:ext uri="{FF2B5EF4-FFF2-40B4-BE49-F238E27FC236}">
                <a16:creationId xmlns:a16="http://schemas.microsoft.com/office/drawing/2014/main" id="{A10C8ED7-57F1-F8E4-DA87-6BC8DFBD2ED4}"/>
              </a:ext>
            </a:extLst>
          </p:cNvPr>
          <p:cNvSpPr>
            <a:spLocks noGrp="1"/>
          </p:cNvSpPr>
          <p:nvPr>
            <p:ph type="body" sz="quarter" idx="10"/>
          </p:nvPr>
        </p:nvSpPr>
        <p:spPr/>
        <p:txBody>
          <a:bodyPr vert="horz" lIns="0" tIns="0" rIns="0" bIns="0" rtlCol="0" anchor="t">
            <a:normAutofit/>
          </a:bodyPr>
          <a:lstStyle/>
          <a:p>
            <a:pPr marL="205105" indent="-205105"/>
            <a:r>
              <a:rPr lang="en-US" dirty="0">
                <a:latin typeface="Arial"/>
                <a:cs typeface="Arial"/>
              </a:rPr>
              <a:t>The first of our strategy Delivery Plans (</a:t>
            </a:r>
            <a:r>
              <a:rPr lang="en-US" b="1" dirty="0">
                <a:latin typeface="Arial"/>
                <a:cs typeface="Arial"/>
                <a:hlinkClick r:id="rId3"/>
              </a:rPr>
              <a:t>International</a:t>
            </a:r>
            <a:r>
              <a:rPr lang="en-US" dirty="0">
                <a:latin typeface="Arial"/>
                <a:cs typeface="Arial"/>
              </a:rPr>
              <a:t> and </a:t>
            </a:r>
            <a:r>
              <a:rPr lang="en-US" b="1" dirty="0">
                <a:latin typeface="Arial"/>
                <a:cs typeface="Arial"/>
                <a:hlinkClick r:id="rId4"/>
              </a:rPr>
              <a:t>Research</a:t>
            </a:r>
            <a:r>
              <a:rPr lang="en-US" dirty="0">
                <a:latin typeface="Arial"/>
                <a:cs typeface="Arial"/>
              </a:rPr>
              <a:t>) have now been launched. </a:t>
            </a:r>
          </a:p>
          <a:p>
            <a:pPr marL="205105" indent="-205105"/>
            <a:r>
              <a:rPr lang="en-US" dirty="0">
                <a:latin typeface="Arial"/>
                <a:cs typeface="Arial"/>
              </a:rPr>
              <a:t>The Innovation Delivery Plan will launch w/c 28 September and Teaching and Learning will follow over the coming months.</a:t>
            </a:r>
          </a:p>
          <a:p>
            <a:pPr marL="205105" indent="-205105"/>
            <a:r>
              <a:rPr lang="en-US" dirty="0">
                <a:latin typeface="Arial"/>
                <a:cs typeface="Arial"/>
              </a:rPr>
              <a:t>Each plan has been cocreated with contribution from communities across the University and sets out phase-one priorities by area.</a:t>
            </a:r>
          </a:p>
          <a:p>
            <a:pPr marL="205105" indent="-205105"/>
            <a:r>
              <a:rPr lang="en-US" dirty="0">
                <a:latin typeface="Arial"/>
                <a:cs typeface="Arial"/>
              </a:rPr>
              <a:t>The plans are connected and reinforce each other; they should be understood as part of one university strategy.</a:t>
            </a:r>
          </a:p>
          <a:p>
            <a:pPr marL="205105" indent="-205105"/>
            <a:r>
              <a:rPr lang="en-US" dirty="0">
                <a:latin typeface="Arial"/>
                <a:cs typeface="Arial"/>
              </a:rPr>
              <a:t>Each plan is accompanied by a </a:t>
            </a:r>
            <a:r>
              <a:rPr lang="en-US" dirty="0">
                <a:latin typeface="Arial"/>
                <a:cs typeface="Arial"/>
                <a:hlinkClick r:id="rId5"/>
              </a:rPr>
              <a:t>Viewpoint</a:t>
            </a:r>
            <a:r>
              <a:rPr lang="en-US" dirty="0">
                <a:latin typeface="Arial"/>
                <a:cs typeface="Arial"/>
              </a:rPr>
              <a:t> blog from the plan leads providing further context.</a:t>
            </a:r>
          </a:p>
          <a:p>
            <a:endParaRPr lang="en-US" dirty="0"/>
          </a:p>
        </p:txBody>
      </p:sp>
      <p:sp>
        <p:nvSpPr>
          <p:cNvPr id="14" name="Text Placeholder 13">
            <a:extLst>
              <a:ext uri="{FF2B5EF4-FFF2-40B4-BE49-F238E27FC236}">
                <a16:creationId xmlns:a16="http://schemas.microsoft.com/office/drawing/2014/main" id="{7EE34A8E-9822-0EC1-0443-743B898D7AD9}"/>
              </a:ext>
            </a:extLst>
          </p:cNvPr>
          <p:cNvSpPr>
            <a:spLocks noGrp="1"/>
          </p:cNvSpPr>
          <p:nvPr>
            <p:ph type="body" sz="quarter" idx="11"/>
          </p:nvPr>
        </p:nvSpPr>
        <p:spPr/>
        <p:txBody>
          <a:bodyPr vert="horz" lIns="0" tIns="0" rIns="0" bIns="0" rtlCol="0" anchor="t">
            <a:normAutofit/>
          </a:bodyPr>
          <a:lstStyle/>
          <a:p>
            <a:pPr marL="205105" indent="-205105"/>
            <a:r>
              <a:rPr lang="en-US">
                <a:latin typeface="Arial"/>
                <a:cs typeface="Arial"/>
              </a:rPr>
              <a:t>The launch of the Delivery Plans marks the next phase of our strategy – turning ambition into action.</a:t>
            </a:r>
          </a:p>
          <a:p>
            <a:pPr marL="205105" indent="-205105"/>
            <a:r>
              <a:rPr lang="en-US">
                <a:latin typeface="Arial"/>
                <a:cs typeface="Arial"/>
              </a:rPr>
              <a:t>So far, our International and Research plans have launched but these will soon be followed by our Innovation and Teaching and Learning plans.</a:t>
            </a:r>
          </a:p>
          <a:p>
            <a:pPr marL="205105" indent="-205105"/>
            <a:r>
              <a:rPr lang="en-US">
                <a:latin typeface="Arial"/>
                <a:cs typeface="Arial"/>
              </a:rPr>
              <a:t>The plans have been cocreated with our community and highlight tangible early activity, opportunities and investment where approved.</a:t>
            </a:r>
          </a:p>
          <a:p>
            <a:pPr marL="205105" indent="-205105"/>
            <a:r>
              <a:rPr lang="en-US">
                <a:latin typeface="Arial"/>
                <a:cs typeface="Arial"/>
              </a:rPr>
              <a:t>Colleagues are encouraged to read the plans, share their ideas, feedback and questions.</a:t>
            </a:r>
          </a:p>
        </p:txBody>
      </p:sp>
      <p:sp>
        <p:nvSpPr>
          <p:cNvPr id="15" name="Text Placeholder 14">
            <a:extLst>
              <a:ext uri="{FF2B5EF4-FFF2-40B4-BE49-F238E27FC236}">
                <a16:creationId xmlns:a16="http://schemas.microsoft.com/office/drawing/2014/main" id="{02D9D088-4064-6ABB-2BD0-07E0FD4C5287}"/>
              </a:ext>
            </a:extLst>
          </p:cNvPr>
          <p:cNvSpPr>
            <a:spLocks noGrp="1"/>
          </p:cNvSpPr>
          <p:nvPr>
            <p:ph type="body" sz="quarter" idx="12"/>
          </p:nvPr>
        </p:nvSpPr>
        <p:spPr/>
        <p:txBody>
          <a:bodyPr/>
          <a:lstStyle/>
          <a:p>
            <a:r>
              <a:rPr lang="en-US" dirty="0"/>
              <a:t>Cascade the current plans (</a:t>
            </a:r>
            <a:r>
              <a:rPr lang="en-US" dirty="0">
                <a:hlinkClick r:id="rId3"/>
              </a:rPr>
              <a:t>International</a:t>
            </a:r>
            <a:r>
              <a:rPr lang="en-US" dirty="0"/>
              <a:t> and </a:t>
            </a:r>
            <a:r>
              <a:rPr lang="en-US" dirty="0">
                <a:hlinkClick r:id="rId4"/>
              </a:rPr>
              <a:t>Research</a:t>
            </a:r>
            <a:r>
              <a:rPr lang="en-US" dirty="0"/>
              <a:t>) with your teams, encouraging them to read them.</a:t>
            </a:r>
          </a:p>
          <a:p>
            <a:r>
              <a:rPr lang="en-US" dirty="0"/>
              <a:t>Provide opportunities for engagement and local conversation where relevant.</a:t>
            </a:r>
          </a:p>
          <a:p>
            <a:r>
              <a:rPr lang="en-US" dirty="0"/>
              <a:t>Capture feedback, ideas and questions and pass this along to the related Delivery Plan leads.</a:t>
            </a:r>
          </a:p>
        </p:txBody>
      </p:sp>
      <p:sp>
        <p:nvSpPr>
          <p:cNvPr id="16" name="Text Placeholder 15">
            <a:extLst>
              <a:ext uri="{FF2B5EF4-FFF2-40B4-BE49-F238E27FC236}">
                <a16:creationId xmlns:a16="http://schemas.microsoft.com/office/drawing/2014/main" id="{F1CB21DB-EF9F-9E3B-349A-A0C4D03EA651}"/>
              </a:ext>
            </a:extLst>
          </p:cNvPr>
          <p:cNvSpPr>
            <a:spLocks noGrp="1"/>
          </p:cNvSpPr>
          <p:nvPr>
            <p:ph type="body" sz="quarter" idx="13"/>
          </p:nvPr>
        </p:nvSpPr>
        <p:spPr>
          <a:xfrm>
            <a:off x="8886825" y="5617808"/>
            <a:ext cx="3000375" cy="340533"/>
          </a:xfrm>
        </p:spPr>
        <p:txBody>
          <a:bodyPr>
            <a:normAutofit/>
          </a:bodyPr>
          <a:lstStyle/>
          <a:p>
            <a:r>
              <a:rPr lang="en-US">
                <a:hlinkClick r:id="rId6"/>
              </a:rPr>
              <a:t>From Manchester, for the world</a:t>
            </a:r>
            <a:endParaRPr lang="en-US"/>
          </a:p>
          <a:p>
            <a:endParaRPr lang="en-US"/>
          </a:p>
        </p:txBody>
      </p:sp>
      <p:sp>
        <p:nvSpPr>
          <p:cNvPr id="17" name="Text Placeholder 16">
            <a:extLst>
              <a:ext uri="{FF2B5EF4-FFF2-40B4-BE49-F238E27FC236}">
                <a16:creationId xmlns:a16="http://schemas.microsoft.com/office/drawing/2014/main" id="{B3C49770-8AE5-183E-6FA0-9694CC3E50E1}"/>
              </a:ext>
            </a:extLst>
          </p:cNvPr>
          <p:cNvSpPr>
            <a:spLocks noGrp="1"/>
          </p:cNvSpPr>
          <p:nvPr>
            <p:ph type="body" sz="quarter" idx="14"/>
          </p:nvPr>
        </p:nvSpPr>
        <p:spPr>
          <a:xfrm>
            <a:off x="8886825" y="6016502"/>
            <a:ext cx="2400883" cy="340533"/>
          </a:xfrm>
        </p:spPr>
        <p:txBody>
          <a:bodyPr>
            <a:normAutofit fontScale="92500"/>
          </a:bodyPr>
          <a:lstStyle/>
          <a:p>
            <a:r>
              <a:rPr lang="en-US"/>
              <a:t>See individual Delivery Plans</a:t>
            </a:r>
          </a:p>
          <a:p>
            <a:endParaRPr lang="en-US"/>
          </a:p>
        </p:txBody>
      </p:sp>
      <p:sp>
        <p:nvSpPr>
          <p:cNvPr id="12" name="Text Placeholder 11">
            <a:extLst>
              <a:ext uri="{FF2B5EF4-FFF2-40B4-BE49-F238E27FC236}">
                <a16:creationId xmlns:a16="http://schemas.microsoft.com/office/drawing/2014/main" id="{0AE8B123-F0DA-F140-D134-671EAFC361B2}"/>
              </a:ext>
            </a:extLst>
          </p:cNvPr>
          <p:cNvSpPr>
            <a:spLocks noGrp="1"/>
          </p:cNvSpPr>
          <p:nvPr>
            <p:ph type="body" sz="quarter" idx="15"/>
          </p:nvPr>
        </p:nvSpPr>
        <p:spPr/>
        <p:txBody>
          <a:bodyPr vert="horz" lIns="0" tIns="0" rIns="0" bIns="0" rtlCol="0" anchor="t">
            <a:normAutofit/>
          </a:bodyPr>
          <a:lstStyle/>
          <a:p>
            <a:r>
              <a:rPr lang="en-US">
                <a:cs typeface="Calibri"/>
              </a:rPr>
              <a:t>Delivery Plans</a:t>
            </a:r>
            <a:endParaRPr lang="en-US"/>
          </a:p>
        </p:txBody>
      </p:sp>
    </p:spTree>
    <p:extLst>
      <p:ext uri="{BB962C8B-B14F-4D97-AF65-F5344CB8AC3E}">
        <p14:creationId xmlns:p14="http://schemas.microsoft.com/office/powerpoint/2010/main" val="41042232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 Placeholder 10">
            <a:extLst>
              <a:ext uri="{FF2B5EF4-FFF2-40B4-BE49-F238E27FC236}">
                <a16:creationId xmlns:a16="http://schemas.microsoft.com/office/drawing/2014/main" id="{98961908-9A0B-A6DF-C695-AB841C169C05}"/>
              </a:ext>
            </a:extLst>
          </p:cNvPr>
          <p:cNvSpPr>
            <a:spLocks noGrp="1"/>
          </p:cNvSpPr>
          <p:nvPr>
            <p:ph type="body" sz="quarter" idx="11"/>
          </p:nvPr>
        </p:nvSpPr>
        <p:spPr>
          <a:xfrm>
            <a:off x="4446150" y="1533442"/>
            <a:ext cx="3148447" cy="4842480"/>
          </a:xfrm>
        </p:spPr>
        <p:txBody>
          <a:bodyPr vert="horz" lIns="0" tIns="0" rIns="0" bIns="0" rtlCol="0" anchor="t">
            <a:normAutofit/>
          </a:bodyPr>
          <a:lstStyle/>
          <a:p>
            <a:pPr marL="205105" indent="-205105"/>
            <a:r>
              <a:rPr lang="en-GB">
                <a:latin typeface="Arial"/>
                <a:cs typeface="Arial"/>
              </a:rPr>
              <a:t>All expenses must be submitted by </a:t>
            </a:r>
            <a:r>
              <a:rPr lang="en-GB" b="1">
                <a:latin typeface="Arial"/>
                <a:cs typeface="Arial"/>
              </a:rPr>
              <a:t>Monday, 7 October</a:t>
            </a:r>
            <a:r>
              <a:rPr lang="en-GB">
                <a:latin typeface="Arial"/>
                <a:cs typeface="Arial"/>
              </a:rPr>
              <a:t> and approved by </a:t>
            </a:r>
            <a:r>
              <a:rPr lang="en-GB" b="1">
                <a:latin typeface="Arial"/>
                <a:cs typeface="Arial"/>
              </a:rPr>
              <a:t>Monday, 14 October.</a:t>
            </a:r>
            <a:r>
              <a:rPr lang="en-GB">
                <a:latin typeface="Arial"/>
                <a:cs typeface="Arial"/>
              </a:rPr>
              <a:t> If these dates are missed, expenses cannot be paid in the October pay cycle.</a:t>
            </a:r>
            <a:endParaRPr lang="en-US"/>
          </a:p>
          <a:p>
            <a:pPr marL="205105" indent="-205105"/>
            <a:r>
              <a:rPr lang="en-GB">
                <a:latin typeface="Arial"/>
                <a:cs typeface="Arial"/>
              </a:rPr>
              <a:t>The Oracle Fusion system will launch in November. There is no expectation that everyone will know everything straight away and ongoing support will be available via training, change champions and built-in guides.</a:t>
            </a:r>
            <a:endParaRPr lang="en-GB"/>
          </a:p>
          <a:p>
            <a:pPr marL="205105" indent="-205105"/>
            <a:r>
              <a:rPr lang="en-GB">
                <a:latin typeface="Arial"/>
                <a:cs typeface="Arial"/>
                <a:hlinkClick r:id="rId2"/>
              </a:rPr>
              <a:t>Colleagues should book training </a:t>
            </a:r>
            <a:r>
              <a:rPr lang="en-GB">
                <a:latin typeface="Arial"/>
                <a:cs typeface="Arial"/>
              </a:rPr>
              <a:t>that is relevant to them (line manager/all colleagues). </a:t>
            </a:r>
          </a:p>
          <a:p>
            <a:pPr marL="205105" indent="-205105"/>
            <a:r>
              <a:rPr lang="en-GB">
                <a:latin typeface="Arial"/>
                <a:cs typeface="Arial"/>
              </a:rPr>
              <a:t>With large-scale change, teething issues are to be expected; please escalate as appropriate.</a:t>
            </a:r>
            <a:endParaRPr lang="en-GB"/>
          </a:p>
          <a:p>
            <a:pPr marL="205105" indent="-205105">
              <a:buFont typeface="Calibri" panose="020B0604020202020204" pitchFamily="34" charset="0"/>
              <a:buChar char="-"/>
            </a:pPr>
            <a:endParaRPr lang="en-GB" sz="1100"/>
          </a:p>
          <a:p>
            <a:pPr>
              <a:buFont typeface="Calibri" panose="020B0604020202020204" pitchFamily="34" charset="0"/>
              <a:buChar char="-"/>
            </a:pPr>
            <a:endParaRPr lang="en-US" sz="1100"/>
          </a:p>
        </p:txBody>
      </p:sp>
      <p:sp>
        <p:nvSpPr>
          <p:cNvPr id="12" name="Text Placeholder 11">
            <a:extLst>
              <a:ext uri="{FF2B5EF4-FFF2-40B4-BE49-F238E27FC236}">
                <a16:creationId xmlns:a16="http://schemas.microsoft.com/office/drawing/2014/main" id="{C97976CA-696F-AC17-F251-CE1C2FB18DEA}"/>
              </a:ext>
            </a:extLst>
          </p:cNvPr>
          <p:cNvSpPr>
            <a:spLocks noGrp="1"/>
          </p:cNvSpPr>
          <p:nvPr>
            <p:ph type="body" sz="quarter" idx="12"/>
          </p:nvPr>
        </p:nvSpPr>
        <p:spPr/>
        <p:txBody>
          <a:bodyPr vert="horz" lIns="0" tIns="0" rIns="0" bIns="0" rtlCol="0" anchor="t">
            <a:normAutofit/>
          </a:bodyPr>
          <a:lstStyle/>
          <a:p>
            <a:pPr marL="205105" lvl="0" indent="-205105"/>
            <a:r>
              <a:rPr lang="en-GB">
                <a:latin typeface="Arial"/>
                <a:cs typeface="Arial"/>
              </a:rPr>
              <a:t>Share key messages.</a:t>
            </a:r>
          </a:p>
          <a:p>
            <a:pPr marL="205105" lvl="0" indent="-205105"/>
            <a:r>
              <a:rPr lang="en-GB">
                <a:latin typeface="Arial"/>
                <a:cs typeface="Arial"/>
              </a:rPr>
              <a:t>Get to know </a:t>
            </a:r>
            <a:r>
              <a:rPr lang="en-GB">
                <a:latin typeface="Arial"/>
                <a:cs typeface="Arial"/>
                <a:hlinkClick r:id="rId3"/>
              </a:rPr>
              <a:t>Champions</a:t>
            </a:r>
            <a:r>
              <a:rPr lang="en-GB">
                <a:latin typeface="Arial"/>
                <a:cs typeface="Arial"/>
              </a:rPr>
              <a:t> in your area and support their work.</a:t>
            </a:r>
          </a:p>
          <a:p>
            <a:pPr marL="205105" indent="-205105"/>
            <a:r>
              <a:rPr lang="en-GB">
                <a:latin typeface="Arial"/>
                <a:cs typeface="Arial"/>
              </a:rPr>
              <a:t>Share the </a:t>
            </a:r>
            <a:r>
              <a:rPr lang="en-GB">
                <a:latin typeface="Arial"/>
                <a:cs typeface="Arial"/>
                <a:hlinkClick r:id="rId2"/>
              </a:rPr>
              <a:t>booking link for training</a:t>
            </a:r>
            <a:r>
              <a:rPr lang="en-GB">
                <a:latin typeface="Arial"/>
                <a:cs typeface="Arial"/>
              </a:rPr>
              <a:t>.</a:t>
            </a:r>
            <a:endParaRPr lang="en-US"/>
          </a:p>
          <a:p>
            <a:pPr marL="205105" indent="-205105"/>
            <a:r>
              <a:rPr lang="en-GB">
                <a:latin typeface="Arial"/>
                <a:cs typeface="Arial"/>
              </a:rPr>
              <a:t>Support the cascade and distribution of the </a:t>
            </a:r>
            <a:r>
              <a:rPr lang="en-GB">
                <a:latin typeface="Arial"/>
                <a:cs typeface="Arial"/>
                <a:hlinkClick r:id="rId4"/>
              </a:rPr>
              <a:t>targeted programme leader pack </a:t>
            </a:r>
            <a:r>
              <a:rPr lang="en-GB">
                <a:latin typeface="Arial"/>
                <a:cs typeface="Arial"/>
              </a:rPr>
              <a:t>communications.</a:t>
            </a:r>
          </a:p>
          <a:p>
            <a:pPr marL="205105" indent="-205105"/>
            <a:r>
              <a:rPr lang="en-GB">
                <a:latin typeface="Arial"/>
                <a:cs typeface="Arial"/>
              </a:rPr>
              <a:t>Encourage your teams to look at the recordings and information for the Oracle Fusion showcase demos on the </a:t>
            </a:r>
            <a:r>
              <a:rPr lang="en-GB">
                <a:latin typeface="Arial"/>
                <a:cs typeface="Arial"/>
                <a:hlinkClick r:id="rId5"/>
              </a:rPr>
              <a:t>Future Foundations Microsite</a:t>
            </a:r>
            <a:endParaRPr lang="en-GB">
              <a:hlinkClick r:id="rId5">
                <a:extLst>
                  <a:ext uri="{A12FA001-AC4F-418D-AE19-62706E023703}">
                    <ahyp:hlinkClr xmlns:ahyp="http://schemas.microsoft.com/office/drawing/2018/hyperlinkcolor" val="tx"/>
                  </a:ext>
                </a:extLst>
              </a:hlinkClick>
            </a:endParaRPr>
          </a:p>
          <a:p>
            <a:pPr marL="205105" lvl="0" indent="-205105"/>
            <a:endParaRPr lang="en-GB" sz="1800"/>
          </a:p>
        </p:txBody>
      </p:sp>
      <p:sp>
        <p:nvSpPr>
          <p:cNvPr id="13" name="Text Placeholder 12">
            <a:extLst>
              <a:ext uri="{FF2B5EF4-FFF2-40B4-BE49-F238E27FC236}">
                <a16:creationId xmlns:a16="http://schemas.microsoft.com/office/drawing/2014/main" id="{7401BC0B-E0E5-E078-70CD-9998917383A7}"/>
              </a:ext>
            </a:extLst>
          </p:cNvPr>
          <p:cNvSpPr>
            <a:spLocks noGrp="1"/>
          </p:cNvSpPr>
          <p:nvPr>
            <p:ph type="body" sz="quarter" idx="13"/>
          </p:nvPr>
        </p:nvSpPr>
        <p:spPr>
          <a:xfrm>
            <a:off x="8811491" y="5617808"/>
            <a:ext cx="2770909" cy="340533"/>
          </a:xfrm>
        </p:spPr>
        <p:txBody>
          <a:bodyPr>
            <a:normAutofit fontScale="92500"/>
          </a:bodyPr>
          <a:lstStyle/>
          <a:p>
            <a:r>
              <a:rPr lang="en-GB">
                <a:hlinkClick r:id="rId4"/>
              </a:rPr>
              <a:t>Future Foundations briefing pack</a:t>
            </a:r>
            <a:endParaRPr lang="en-US"/>
          </a:p>
        </p:txBody>
      </p:sp>
      <p:sp>
        <p:nvSpPr>
          <p:cNvPr id="14" name="Text Placeholder 13">
            <a:extLst>
              <a:ext uri="{FF2B5EF4-FFF2-40B4-BE49-F238E27FC236}">
                <a16:creationId xmlns:a16="http://schemas.microsoft.com/office/drawing/2014/main" id="{4AE9C550-6D62-2467-FC03-AB0A51054012}"/>
              </a:ext>
            </a:extLst>
          </p:cNvPr>
          <p:cNvSpPr>
            <a:spLocks noGrp="1"/>
          </p:cNvSpPr>
          <p:nvPr>
            <p:ph type="body" sz="quarter" idx="14"/>
          </p:nvPr>
        </p:nvSpPr>
        <p:spPr>
          <a:xfrm>
            <a:off x="8626764" y="6016502"/>
            <a:ext cx="3090665" cy="340533"/>
          </a:xfrm>
        </p:spPr>
        <p:txBody>
          <a:bodyPr vert="horz" lIns="0" tIns="0" rIns="0" bIns="0" rtlCol="0" anchor="t">
            <a:noAutofit/>
          </a:bodyPr>
          <a:lstStyle/>
          <a:p>
            <a:r>
              <a:rPr lang="en-US" sz="1300">
                <a:latin typeface="Arial"/>
                <a:cs typeface="Arial"/>
                <a:hlinkClick r:id="rId6"/>
              </a:rPr>
              <a:t>joanne.bellingham@manchester.ac.uk</a:t>
            </a:r>
            <a:endParaRPr lang="en-US" sz="1300">
              <a:latin typeface="Arial"/>
              <a:cs typeface="Arial"/>
            </a:endParaRPr>
          </a:p>
        </p:txBody>
      </p:sp>
      <p:sp>
        <p:nvSpPr>
          <p:cNvPr id="2" name="Text Placeholder 1">
            <a:extLst>
              <a:ext uri="{FF2B5EF4-FFF2-40B4-BE49-F238E27FC236}">
                <a16:creationId xmlns:a16="http://schemas.microsoft.com/office/drawing/2014/main" id="{4984DB7E-EC81-1A2E-0EDF-EF451B538304}"/>
              </a:ext>
            </a:extLst>
          </p:cNvPr>
          <p:cNvSpPr>
            <a:spLocks noGrp="1"/>
          </p:cNvSpPr>
          <p:nvPr>
            <p:ph type="body" sz="quarter" idx="15"/>
          </p:nvPr>
        </p:nvSpPr>
        <p:spPr/>
        <p:txBody>
          <a:bodyPr/>
          <a:lstStyle/>
          <a:p>
            <a:r>
              <a:rPr lang="en-GB"/>
              <a:t>Future Foundations</a:t>
            </a:r>
            <a:endParaRPr lang="en-US"/>
          </a:p>
        </p:txBody>
      </p:sp>
      <p:sp>
        <p:nvSpPr>
          <p:cNvPr id="3" name="TextBox 2">
            <a:extLst>
              <a:ext uri="{FF2B5EF4-FFF2-40B4-BE49-F238E27FC236}">
                <a16:creationId xmlns:a16="http://schemas.microsoft.com/office/drawing/2014/main" id="{5D18149E-97AF-8D69-2768-E93CA33B80A1}"/>
              </a:ext>
            </a:extLst>
          </p:cNvPr>
          <p:cNvSpPr txBox="1"/>
          <p:nvPr/>
        </p:nvSpPr>
        <p:spPr>
          <a:xfrm>
            <a:off x="474571" y="1450074"/>
            <a:ext cx="3619759" cy="553484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548005" lvl="0" indent="-342900" algn="l" rtl="0">
              <a:spcBef>
                <a:spcPts val="1000"/>
              </a:spcBef>
              <a:buFont typeface="+mj-lt"/>
              <a:buAutoNum type="arabicPeriod"/>
            </a:pPr>
            <a:r>
              <a:rPr lang="en-US" sz="1400" i="0" u="none" strike="noStrike" baseline="0">
                <a:solidFill>
                  <a:srgbClr val="281D2B"/>
                </a:solidFill>
                <a:latin typeface="Arial"/>
                <a:ea typeface="Arial"/>
                <a:cs typeface="Arial"/>
              </a:rPr>
              <a:t>The November release of our new People and Finance system will include booking annual leave, absence reporting, viewing pay slips and submitting expenses.</a:t>
            </a:r>
            <a:r>
              <a:rPr lang="en-US" sz="1400" i="0">
                <a:solidFill>
                  <a:srgbClr val="281D2B"/>
                </a:solidFill>
                <a:latin typeface="Arial"/>
                <a:ea typeface="Arial"/>
                <a:cs typeface="Arial"/>
              </a:rPr>
              <a:t>​</a:t>
            </a:r>
            <a:endParaRPr lang="en-US"/>
          </a:p>
          <a:p>
            <a:pPr marL="548005" indent="-342900">
              <a:spcBef>
                <a:spcPts val="1000"/>
              </a:spcBef>
              <a:buFont typeface="+mj-lt"/>
              <a:buAutoNum type="arabicPeriod"/>
            </a:pPr>
            <a:r>
              <a:rPr lang="en-US" sz="1400" i="0" u="none" strike="noStrike" baseline="0">
                <a:solidFill>
                  <a:srgbClr val="281D2B"/>
                </a:solidFill>
                <a:latin typeface="Arial"/>
                <a:ea typeface="Arial"/>
                <a:cs typeface="Arial"/>
              </a:rPr>
              <a:t>Expenses must be submitted in </a:t>
            </a:r>
            <a:r>
              <a:rPr lang="en-US" sz="1400" i="0" u="none" strike="noStrike" baseline="0" err="1">
                <a:solidFill>
                  <a:srgbClr val="281D2B"/>
                </a:solidFill>
                <a:latin typeface="Arial"/>
                <a:ea typeface="Arial"/>
                <a:cs typeface="Arial"/>
              </a:rPr>
              <a:t>MyView</a:t>
            </a:r>
            <a:r>
              <a:rPr lang="en-US" sz="1400" i="0" u="none" strike="noStrike" baseline="0">
                <a:solidFill>
                  <a:srgbClr val="281D2B"/>
                </a:solidFill>
                <a:latin typeface="Arial"/>
                <a:ea typeface="Arial"/>
                <a:cs typeface="Arial"/>
              </a:rPr>
              <a:t> by</a:t>
            </a:r>
            <a:r>
              <a:rPr lang="en-US" sz="1400">
                <a:solidFill>
                  <a:srgbClr val="281D2B"/>
                </a:solidFill>
                <a:latin typeface="Arial"/>
                <a:ea typeface="Arial"/>
                <a:cs typeface="Arial"/>
              </a:rPr>
              <a:t> </a:t>
            </a:r>
            <a:r>
              <a:rPr lang="en-US" sz="1400" b="1">
                <a:solidFill>
                  <a:srgbClr val="281D2B"/>
                </a:solidFill>
                <a:latin typeface="Arial"/>
                <a:ea typeface="Arial"/>
                <a:cs typeface="Arial"/>
              </a:rPr>
              <a:t>Wednesday, 7</a:t>
            </a:r>
            <a:r>
              <a:rPr lang="en-US" sz="1400" b="1" i="0" u="none" strike="noStrike" baseline="0">
                <a:solidFill>
                  <a:srgbClr val="281D2B"/>
                </a:solidFill>
                <a:latin typeface="Arial"/>
                <a:ea typeface="Arial"/>
                <a:cs typeface="Arial"/>
              </a:rPr>
              <a:t> </a:t>
            </a:r>
            <a:r>
              <a:rPr lang="en-US" sz="1400" b="1">
                <a:solidFill>
                  <a:srgbClr val="281D2B"/>
                </a:solidFill>
                <a:latin typeface="Arial"/>
                <a:ea typeface="Arial"/>
                <a:cs typeface="Arial"/>
              </a:rPr>
              <a:t>October</a:t>
            </a:r>
            <a:r>
              <a:rPr lang="en-US" sz="1400">
                <a:solidFill>
                  <a:srgbClr val="281D2B"/>
                </a:solidFill>
                <a:latin typeface="Arial"/>
                <a:ea typeface="Arial"/>
                <a:cs typeface="Arial"/>
              </a:rPr>
              <a:t> and </a:t>
            </a:r>
            <a:r>
              <a:rPr lang="en-US" sz="1400" i="0" u="none" strike="noStrike" baseline="0">
                <a:solidFill>
                  <a:srgbClr val="281D2B"/>
                </a:solidFill>
                <a:latin typeface="Arial"/>
                <a:ea typeface="Arial"/>
                <a:cs typeface="Arial"/>
              </a:rPr>
              <a:t>approved by </a:t>
            </a:r>
            <a:r>
              <a:rPr lang="en-US" sz="1400" b="1">
                <a:solidFill>
                  <a:srgbClr val="281D2B"/>
                </a:solidFill>
                <a:latin typeface="Arial"/>
                <a:ea typeface="Arial"/>
                <a:cs typeface="Arial"/>
              </a:rPr>
              <a:t>Monday,</a:t>
            </a:r>
            <a:r>
              <a:rPr lang="en-US" sz="1400" b="1" i="0" u="none" strike="noStrike" baseline="0">
                <a:solidFill>
                  <a:srgbClr val="281D2B"/>
                </a:solidFill>
                <a:latin typeface="Arial"/>
                <a:ea typeface="Arial"/>
                <a:cs typeface="Arial"/>
              </a:rPr>
              <a:t> </a:t>
            </a:r>
            <a:r>
              <a:rPr lang="en-US" sz="1400" b="1">
                <a:solidFill>
                  <a:srgbClr val="281D2B"/>
                </a:solidFill>
                <a:latin typeface="Arial"/>
                <a:ea typeface="Arial"/>
                <a:cs typeface="Arial"/>
              </a:rPr>
              <a:t>14</a:t>
            </a:r>
            <a:r>
              <a:rPr lang="en-US" sz="1400" b="1" i="0" u="none" strike="noStrike" baseline="0">
                <a:solidFill>
                  <a:srgbClr val="281D2B"/>
                </a:solidFill>
                <a:latin typeface="Arial"/>
                <a:ea typeface="Arial"/>
                <a:cs typeface="Arial"/>
              </a:rPr>
              <a:t> October. </a:t>
            </a:r>
            <a:r>
              <a:rPr lang="en-US" sz="1400" b="1" i="0">
                <a:solidFill>
                  <a:srgbClr val="281D2B"/>
                </a:solidFill>
                <a:latin typeface="Arial"/>
                <a:ea typeface="Arial"/>
                <a:cs typeface="Arial"/>
              </a:rPr>
              <a:t>​</a:t>
            </a:r>
          </a:p>
          <a:p>
            <a:pPr marL="548005" indent="-342900">
              <a:spcBef>
                <a:spcPts val="1000"/>
              </a:spcBef>
              <a:buFont typeface="+mj-lt"/>
              <a:buAutoNum type="arabicPeriod"/>
            </a:pPr>
            <a:r>
              <a:rPr lang="en-GB" sz="1400" i="0" u="none" strike="noStrike" baseline="0">
                <a:solidFill>
                  <a:srgbClr val="281D2B"/>
                </a:solidFill>
                <a:latin typeface="Arial"/>
                <a:ea typeface="Arial"/>
                <a:cs typeface="Arial"/>
              </a:rPr>
              <a:t>Training </a:t>
            </a:r>
            <a:r>
              <a:rPr lang="en-GB" sz="1400">
                <a:solidFill>
                  <a:srgbClr val="281D2B"/>
                </a:solidFill>
                <a:latin typeface="Arial"/>
                <a:ea typeface="Arial"/>
                <a:cs typeface="Arial"/>
              </a:rPr>
              <a:t>will be</a:t>
            </a:r>
            <a:r>
              <a:rPr lang="en-GB" sz="1400" i="0" u="none" strike="noStrike" baseline="0">
                <a:solidFill>
                  <a:srgbClr val="281D2B"/>
                </a:solidFill>
                <a:latin typeface="Arial"/>
                <a:ea typeface="Arial"/>
                <a:cs typeface="Arial"/>
              </a:rPr>
              <a:t> available </a:t>
            </a:r>
            <a:r>
              <a:rPr lang="en-GB" sz="1400" b="1" i="0" u="none" strike="noStrike" baseline="0">
                <a:solidFill>
                  <a:srgbClr val="281D2B"/>
                </a:solidFill>
                <a:latin typeface="Arial"/>
                <a:ea typeface="Arial"/>
                <a:cs typeface="Arial"/>
              </a:rPr>
              <a:t>Monday</a:t>
            </a:r>
            <a:r>
              <a:rPr lang="en-GB" sz="1400" b="1">
                <a:solidFill>
                  <a:srgbClr val="281D2B"/>
                </a:solidFill>
                <a:latin typeface="Arial"/>
                <a:ea typeface="Arial"/>
                <a:cs typeface="Arial"/>
              </a:rPr>
              <a:t>,</a:t>
            </a:r>
            <a:r>
              <a:rPr lang="en-GB" sz="1400" b="1" i="0" u="none" strike="noStrike" baseline="0">
                <a:solidFill>
                  <a:srgbClr val="281D2B"/>
                </a:solidFill>
                <a:latin typeface="Arial"/>
                <a:ea typeface="Arial"/>
                <a:cs typeface="Arial"/>
              </a:rPr>
              <a:t> </a:t>
            </a:r>
            <a:br>
              <a:rPr lang="en-GB" sz="1400" b="1">
                <a:solidFill>
                  <a:srgbClr val="281D2B"/>
                </a:solidFill>
                <a:latin typeface="Arial"/>
                <a:ea typeface="Arial"/>
                <a:cs typeface="Arial"/>
              </a:rPr>
            </a:br>
            <a:r>
              <a:rPr lang="en-GB" sz="1400" b="1">
                <a:solidFill>
                  <a:srgbClr val="281D2B"/>
                </a:solidFill>
                <a:latin typeface="Arial"/>
                <a:ea typeface="Arial"/>
                <a:cs typeface="Arial"/>
              </a:rPr>
              <a:t>5</a:t>
            </a:r>
            <a:r>
              <a:rPr lang="en-GB" sz="1400" b="1" i="0" u="none" strike="noStrike" baseline="0">
                <a:solidFill>
                  <a:srgbClr val="281D2B"/>
                </a:solidFill>
                <a:latin typeface="Arial"/>
                <a:ea typeface="Arial"/>
                <a:cs typeface="Arial"/>
              </a:rPr>
              <a:t> October</a:t>
            </a:r>
            <a:r>
              <a:rPr lang="en-GB" sz="1400" b="1">
                <a:solidFill>
                  <a:srgbClr val="281D2B"/>
                </a:solidFill>
                <a:latin typeface="Arial"/>
                <a:ea typeface="Arial"/>
                <a:cs typeface="Arial"/>
              </a:rPr>
              <a:t> –</a:t>
            </a:r>
            <a:r>
              <a:rPr lang="en-GB" sz="1400" b="1" i="0" u="none" strike="noStrike" baseline="0">
                <a:solidFill>
                  <a:srgbClr val="281D2B"/>
                </a:solidFill>
                <a:latin typeface="Arial"/>
                <a:ea typeface="Arial"/>
                <a:cs typeface="Arial"/>
              </a:rPr>
              <a:t> </a:t>
            </a:r>
            <a:r>
              <a:rPr lang="en-GB" sz="1400" b="1">
                <a:solidFill>
                  <a:srgbClr val="281D2B"/>
                </a:solidFill>
                <a:latin typeface="Arial"/>
                <a:ea typeface="Arial"/>
                <a:cs typeface="Arial"/>
              </a:rPr>
              <a:t>29</a:t>
            </a:r>
            <a:r>
              <a:rPr lang="en-GB" sz="1400" b="1" i="0" u="none" strike="noStrike" baseline="0">
                <a:solidFill>
                  <a:srgbClr val="281D2B"/>
                </a:solidFill>
                <a:latin typeface="Arial"/>
                <a:ea typeface="Arial"/>
                <a:cs typeface="Arial"/>
              </a:rPr>
              <a:t> October</a:t>
            </a:r>
            <a:r>
              <a:rPr lang="en-GB" sz="1400" i="0" u="none" strike="noStrike" baseline="0">
                <a:solidFill>
                  <a:srgbClr val="281D2B"/>
                </a:solidFill>
                <a:latin typeface="Arial"/>
                <a:ea typeface="Arial"/>
                <a:cs typeface="Arial"/>
              </a:rPr>
              <a:t>. </a:t>
            </a:r>
            <a:r>
              <a:rPr lang="en-GB" sz="1400">
                <a:solidFill>
                  <a:srgbClr val="281D2B"/>
                </a:solidFill>
                <a:latin typeface="Arial"/>
                <a:ea typeface="Arial"/>
                <a:cs typeface="Arial"/>
              </a:rPr>
              <a:t>The system also has built-in guides, and your </a:t>
            </a:r>
            <a:r>
              <a:rPr lang="en-GB" sz="1400">
                <a:solidFill>
                  <a:srgbClr val="281D2B"/>
                </a:solidFill>
                <a:ea typeface="Arial"/>
                <a:cs typeface="Arial"/>
              </a:rPr>
              <a:t>Change Champions will offer additional support</a:t>
            </a:r>
            <a:r>
              <a:rPr lang="en-GB" sz="1400">
                <a:solidFill>
                  <a:srgbClr val="281D2B"/>
                </a:solidFill>
                <a:latin typeface="Arial"/>
                <a:ea typeface="Arial"/>
                <a:cs typeface="Arial"/>
              </a:rPr>
              <a:t>.</a:t>
            </a:r>
          </a:p>
          <a:p>
            <a:pPr marL="548005" indent="-342900">
              <a:spcBef>
                <a:spcPts val="1000"/>
              </a:spcBef>
              <a:buFont typeface="+mj-lt"/>
              <a:buAutoNum type="arabicPeriod"/>
            </a:pPr>
            <a:r>
              <a:rPr lang="en-GB" sz="1400" i="0" u="none" strike="noStrike" baseline="0">
                <a:solidFill>
                  <a:srgbClr val="281D2B"/>
                </a:solidFill>
                <a:latin typeface="Arial"/>
                <a:ea typeface="Arial"/>
                <a:cs typeface="Arial"/>
              </a:rPr>
              <a:t>Local Change Impact Assessment work is ongoing to understand how changes will work in practice and what this means for colleagues.</a:t>
            </a:r>
            <a:r>
              <a:rPr lang="en-GB" sz="1400" i="0">
                <a:solidFill>
                  <a:srgbClr val="281D2B"/>
                </a:solidFill>
                <a:latin typeface="Arial"/>
                <a:ea typeface="Arial"/>
                <a:cs typeface="Arial"/>
              </a:rPr>
              <a:t>​</a:t>
            </a:r>
            <a:endParaRPr lang="en-GB"/>
          </a:p>
          <a:p>
            <a:pPr marL="548005" lvl="0" indent="-342900" algn="l" rtl="0">
              <a:spcBef>
                <a:spcPts val="1000"/>
              </a:spcBef>
              <a:buFont typeface="+mj-lt"/>
              <a:buAutoNum type="arabicPeriod"/>
            </a:pPr>
            <a:r>
              <a:rPr lang="en-GB" sz="1400" i="0" u="none" strike="noStrike" baseline="0">
                <a:solidFill>
                  <a:srgbClr val="281D2B"/>
                </a:solidFill>
                <a:latin typeface="Arial"/>
                <a:ea typeface="Arial"/>
                <a:cs typeface="Arial"/>
              </a:rPr>
              <a:t>Design work for Release 2 has begun, due in 2027, focused on key Finance processes.</a:t>
            </a:r>
            <a:r>
              <a:rPr lang="en-US" sz="1400" i="0">
                <a:solidFill>
                  <a:srgbClr val="281D2B"/>
                </a:solidFill>
                <a:latin typeface="Arial"/>
                <a:ea typeface="Arial"/>
                <a:cs typeface="Arial"/>
              </a:rPr>
              <a:t>​</a:t>
            </a:r>
          </a:p>
          <a:p>
            <a:pPr>
              <a:spcBef>
                <a:spcPts val="1000"/>
              </a:spcBef>
            </a:pPr>
            <a:endParaRPr lang="en-GB">
              <a:cs typeface="Arial" panose="020B0604020202020204"/>
            </a:endParaRPr>
          </a:p>
        </p:txBody>
      </p:sp>
    </p:spTree>
    <p:extLst>
      <p:ext uri="{BB962C8B-B14F-4D97-AF65-F5344CB8AC3E}">
        <p14:creationId xmlns:p14="http://schemas.microsoft.com/office/powerpoint/2010/main" val="17778953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C1BA2519-18E5-B759-C463-AD8B623660B0}"/>
              </a:ext>
            </a:extLst>
          </p:cNvPr>
          <p:cNvSpPr>
            <a:spLocks noGrp="1"/>
          </p:cNvSpPr>
          <p:nvPr>
            <p:ph type="body" sz="quarter" idx="10"/>
          </p:nvPr>
        </p:nvSpPr>
        <p:spPr>
          <a:xfrm>
            <a:off x="748303" y="1616193"/>
            <a:ext cx="3247408" cy="4635975"/>
          </a:xfrm>
        </p:spPr>
        <p:txBody>
          <a:bodyPr vert="horz" lIns="0" tIns="0" rIns="0" bIns="0" rtlCol="0" anchor="t">
            <a:normAutofit/>
          </a:bodyPr>
          <a:lstStyle/>
          <a:p>
            <a:pPr marL="342900" indent="-342900"/>
            <a:r>
              <a:rPr lang="en-GB">
                <a:solidFill>
                  <a:srgbClr val="000000"/>
                </a:solidFill>
                <a:latin typeface="Arial"/>
                <a:cs typeface="Arial"/>
                <a:hlinkClick r:id="rId2"/>
              </a:rPr>
              <a:t>Student rollout will begin in Semester 2</a:t>
            </a:r>
            <a:r>
              <a:rPr lang="en-GB">
                <a:solidFill>
                  <a:srgbClr val="000000"/>
                </a:solidFill>
                <a:latin typeface="Arial"/>
                <a:cs typeface="Arial"/>
              </a:rPr>
              <a:t>, giving time for our new Teaching and Learning AI policy to become embedded in practice before introducing M365 Copilot into the learning environment.</a:t>
            </a:r>
            <a:endParaRPr lang="en-GB">
              <a:latin typeface="Arial"/>
              <a:cs typeface="Arial"/>
            </a:endParaRPr>
          </a:p>
          <a:p>
            <a:pPr marL="342900" indent="-342900"/>
            <a:r>
              <a:rPr lang="en-GB">
                <a:latin typeface="Arial"/>
                <a:cs typeface="Arial"/>
                <a:hlinkClick r:id="rId3"/>
              </a:rPr>
              <a:t>Auto summaries have now been removed from MS Word</a:t>
            </a:r>
            <a:r>
              <a:rPr lang="en-GB">
                <a:latin typeface="Arial"/>
                <a:cs typeface="Arial"/>
              </a:rPr>
              <a:t> following colleague feedback. Changes to suggested prompts are in production.</a:t>
            </a:r>
            <a:endParaRPr lang="en-GB"/>
          </a:p>
          <a:p>
            <a:pPr marL="342900" indent="-342900"/>
            <a:r>
              <a:rPr lang="en-US">
                <a:latin typeface="Arial"/>
                <a:cs typeface="Arial"/>
              </a:rPr>
              <a:t>September activity will focus on supporting students with Copilot Chat awareness, responsible use, guidance and support, alongside continued academic communications around the AI in Teaching &amp; Learning Policy, </a:t>
            </a:r>
            <a:r>
              <a:rPr lang="en-US" err="1">
                <a:latin typeface="Arial"/>
                <a:cs typeface="Arial"/>
              </a:rPr>
              <a:t>NeedsHub</a:t>
            </a:r>
            <a:r>
              <a:rPr lang="en-US">
                <a:latin typeface="Arial"/>
                <a:cs typeface="Arial"/>
              </a:rPr>
              <a:t> and Faculty channels.</a:t>
            </a:r>
            <a:endParaRPr lang="en-GB"/>
          </a:p>
          <a:p>
            <a:pPr marL="205105" indent="-205105"/>
            <a:endParaRPr lang="en-US"/>
          </a:p>
        </p:txBody>
      </p:sp>
      <p:sp>
        <p:nvSpPr>
          <p:cNvPr id="6" name="Text Placeholder 5">
            <a:extLst>
              <a:ext uri="{FF2B5EF4-FFF2-40B4-BE49-F238E27FC236}">
                <a16:creationId xmlns:a16="http://schemas.microsoft.com/office/drawing/2014/main" id="{05331F3A-3726-BA1F-36A5-9D79A4C7D2A9}"/>
              </a:ext>
            </a:extLst>
          </p:cNvPr>
          <p:cNvSpPr>
            <a:spLocks noGrp="1"/>
          </p:cNvSpPr>
          <p:nvPr>
            <p:ph type="body" sz="quarter" idx="11"/>
          </p:nvPr>
        </p:nvSpPr>
        <p:spPr>
          <a:xfrm>
            <a:off x="4440289" y="1616193"/>
            <a:ext cx="3148447" cy="4685455"/>
          </a:xfrm>
        </p:spPr>
        <p:txBody>
          <a:bodyPr vert="horz" lIns="0" tIns="0" rIns="0" bIns="0" rtlCol="0" anchor="t">
            <a:normAutofit/>
          </a:bodyPr>
          <a:lstStyle/>
          <a:p>
            <a:pPr marL="205105" indent="-205105"/>
            <a:r>
              <a:rPr lang="en-GB" sz="1200">
                <a:solidFill>
                  <a:srgbClr val="000000"/>
                </a:solidFill>
                <a:latin typeface="Arial"/>
                <a:cs typeface="Arial"/>
              </a:rPr>
              <a:t>Student rollout will begin in Semester 2, giving time for our new Teaching and Learning AI policy to become embedded in practice before introducing M365 Copilot into the learning environment.</a:t>
            </a:r>
            <a:endParaRPr lang="en-US" sz="1200">
              <a:solidFill>
                <a:srgbClr val="281D2B"/>
              </a:solidFill>
              <a:latin typeface="Arial"/>
              <a:cs typeface="Arial"/>
            </a:endParaRPr>
          </a:p>
          <a:p>
            <a:pPr marL="205105" indent="-205105"/>
            <a:r>
              <a:rPr lang="en-GB" sz="1200">
                <a:solidFill>
                  <a:srgbClr val="000000"/>
                </a:solidFill>
                <a:latin typeface="Arial"/>
                <a:cs typeface="Arial"/>
              </a:rPr>
              <a:t>Students can already utilise Copilot Chat, Microsoft’s secure AI chat assistant, available through a web browser and Microsoft 365 apps. Students can login with their university account. </a:t>
            </a:r>
          </a:p>
          <a:p>
            <a:pPr marL="205105" indent="-205105"/>
            <a:r>
              <a:rPr lang="en-GB" sz="1200">
                <a:solidFill>
                  <a:srgbClr val="281D2B"/>
                </a:solidFill>
                <a:latin typeface="Arial"/>
                <a:cs typeface="Arial"/>
              </a:rPr>
              <a:t>Following feedback from colleagues, automatic Copilot summaries have been removed from Microsoft Word, giving people greater choice over when and how Copilot features are used.</a:t>
            </a:r>
            <a:endParaRPr lang="en-GB" sz="1200">
              <a:solidFill>
                <a:srgbClr val="000000"/>
              </a:solidFill>
              <a:latin typeface="Arial"/>
              <a:cs typeface="Arial"/>
            </a:endParaRPr>
          </a:p>
          <a:p>
            <a:pPr marL="205105" indent="-205105"/>
            <a:r>
              <a:rPr lang="en-GB" sz="1200">
                <a:solidFill>
                  <a:srgbClr val="281D2B"/>
                </a:solidFill>
                <a:latin typeface="Arial"/>
                <a:cs typeface="Arial"/>
              </a:rPr>
              <a:t>Work continues with Microsoft, academics and students to develop University-approved prompts to support teaching and learning. The work is expected to be in place for Semester 2 following testing.</a:t>
            </a:r>
            <a:endParaRPr lang="en-US" sz="1200">
              <a:solidFill>
                <a:srgbClr val="000000"/>
              </a:solidFill>
              <a:latin typeface="Arial"/>
              <a:cs typeface="Arial"/>
            </a:endParaRPr>
          </a:p>
          <a:p>
            <a:pPr marL="205105" indent="-205105"/>
            <a:endParaRPr lang="en-GB">
              <a:solidFill>
                <a:srgbClr val="000000"/>
              </a:solidFill>
              <a:latin typeface="Arial"/>
              <a:cs typeface="Arial"/>
            </a:endParaRPr>
          </a:p>
          <a:p>
            <a:pPr marL="205105" indent="-205105"/>
            <a:endParaRPr lang="en-GB"/>
          </a:p>
          <a:p>
            <a:pPr marL="205105" indent="-205105"/>
            <a:endParaRPr lang="en-GB"/>
          </a:p>
          <a:p>
            <a:endParaRPr lang="en-US"/>
          </a:p>
        </p:txBody>
      </p:sp>
      <p:sp>
        <p:nvSpPr>
          <p:cNvPr id="7" name="Text Placeholder 6">
            <a:extLst>
              <a:ext uri="{FF2B5EF4-FFF2-40B4-BE49-F238E27FC236}">
                <a16:creationId xmlns:a16="http://schemas.microsoft.com/office/drawing/2014/main" id="{0B4541F9-B8E7-3B25-3AD9-DAA224B71D52}"/>
              </a:ext>
            </a:extLst>
          </p:cNvPr>
          <p:cNvSpPr>
            <a:spLocks noGrp="1"/>
          </p:cNvSpPr>
          <p:nvPr>
            <p:ph type="body" sz="quarter" idx="12"/>
          </p:nvPr>
        </p:nvSpPr>
        <p:spPr/>
        <p:txBody>
          <a:bodyPr vert="horz" lIns="0" tIns="0" rIns="0" bIns="0" rtlCol="0" anchor="t">
            <a:normAutofit/>
          </a:bodyPr>
          <a:lstStyle/>
          <a:p>
            <a:pPr marL="205105" indent="-205105"/>
            <a:r>
              <a:rPr lang="en-GB">
                <a:latin typeface="Arial"/>
                <a:cs typeface="Arial"/>
              </a:rPr>
              <a:t>Cascade information relating to </a:t>
            </a:r>
            <a:r>
              <a:rPr lang="en-GB">
                <a:latin typeface="Arial"/>
                <a:cs typeface="Arial"/>
                <a:hlinkClick r:id="rId2">
                  <a:extLst>
                    <a:ext uri="{A12FA001-AC4F-418D-AE19-62706E023703}">
                      <ahyp:hlinkClr xmlns:ahyp="http://schemas.microsoft.com/office/drawing/2018/hyperlinkcolor" val="tx"/>
                    </a:ext>
                  </a:extLst>
                </a:hlinkClick>
              </a:rPr>
              <a:t>student</a:t>
            </a:r>
            <a:r>
              <a:rPr lang="en-GB" b="1">
                <a:latin typeface="Arial"/>
                <a:cs typeface="Arial"/>
                <a:hlinkClick r:id="rId2">
                  <a:extLst>
                    <a:ext uri="{A12FA001-AC4F-418D-AE19-62706E023703}">
                      <ahyp:hlinkClr xmlns:ahyp="http://schemas.microsoft.com/office/drawing/2018/hyperlinkcolor" val="tx"/>
                    </a:ext>
                  </a:extLst>
                </a:hlinkClick>
              </a:rPr>
              <a:t> rollout </a:t>
            </a:r>
            <a:r>
              <a:rPr lang="en-GB">
                <a:latin typeface="Arial"/>
                <a:cs typeface="Arial"/>
                <a:hlinkClick r:id="rId2">
                  <a:extLst>
                    <a:ext uri="{A12FA001-AC4F-418D-AE19-62706E023703}">
                      <ahyp:hlinkClr xmlns:ahyp="http://schemas.microsoft.com/office/drawing/2018/hyperlinkcolor" val="tx"/>
                    </a:ext>
                  </a:extLst>
                </a:hlinkClick>
              </a:rPr>
              <a:t>timeline</a:t>
            </a:r>
            <a:r>
              <a:rPr lang="en-GB">
                <a:latin typeface="Arial"/>
                <a:cs typeface="Arial"/>
              </a:rPr>
              <a:t> and</a:t>
            </a:r>
            <a:r>
              <a:rPr lang="en-GB" b="1">
                <a:latin typeface="Arial"/>
                <a:cs typeface="Arial"/>
              </a:rPr>
              <a:t> </a:t>
            </a:r>
            <a:r>
              <a:rPr lang="en-GB">
                <a:latin typeface="Arial"/>
                <a:cs typeface="Arial"/>
              </a:rPr>
              <a:t>the removal of </a:t>
            </a:r>
            <a:r>
              <a:rPr lang="en-GB">
                <a:latin typeface="Arial"/>
                <a:cs typeface="Arial"/>
                <a:hlinkClick r:id="rId3">
                  <a:extLst>
                    <a:ext uri="{A12FA001-AC4F-418D-AE19-62706E023703}">
                      <ahyp:hlinkClr xmlns:ahyp="http://schemas.microsoft.com/office/drawing/2018/hyperlinkcolor" val="tx"/>
                    </a:ext>
                  </a:extLst>
                </a:hlinkClick>
              </a:rPr>
              <a:t>auto summaries from Microsoft Word</a:t>
            </a:r>
            <a:r>
              <a:rPr lang="en-GB">
                <a:latin typeface="Arial"/>
                <a:cs typeface="Arial"/>
              </a:rPr>
              <a:t> ensuring colleagues understand how their feedback continues to shape Copilot at Manchester.</a:t>
            </a:r>
            <a:endParaRPr lang="en-US"/>
          </a:p>
          <a:p>
            <a:pPr marL="205105" indent="-205105"/>
            <a:r>
              <a:rPr lang="en-GB">
                <a:latin typeface="Arial"/>
                <a:cs typeface="Arial"/>
              </a:rPr>
              <a:t>Encourage colleagues to use the </a:t>
            </a:r>
            <a:r>
              <a:rPr lang="en-GB">
                <a:latin typeface="Arial"/>
                <a:cs typeface="Arial"/>
                <a:hlinkClick r:id="rId4"/>
              </a:rPr>
              <a:t>Environmentally Responsible Use of AI Guidelines </a:t>
            </a:r>
            <a:r>
              <a:rPr lang="en-GB">
                <a:latin typeface="Arial"/>
                <a:cs typeface="Arial"/>
              </a:rPr>
              <a:t>and understand the </a:t>
            </a:r>
            <a:r>
              <a:rPr lang="en-GB">
                <a:latin typeface="Arial"/>
                <a:cs typeface="Arial"/>
                <a:hlinkClick r:id="rId5"/>
              </a:rPr>
              <a:t>AI in Teaching and Learning policy</a:t>
            </a:r>
            <a:r>
              <a:rPr lang="en-GB">
                <a:latin typeface="Arial"/>
                <a:cs typeface="Arial"/>
              </a:rPr>
              <a:t>.</a:t>
            </a:r>
            <a:endParaRPr lang="en-US"/>
          </a:p>
          <a:p>
            <a:pPr marL="205105" indent="-205105"/>
            <a:r>
              <a:rPr lang="en-GB">
                <a:latin typeface="Arial"/>
                <a:cs typeface="Arial"/>
              </a:rPr>
              <a:t>For broader AI discussion visit the </a:t>
            </a:r>
            <a:r>
              <a:rPr lang="en-GB">
                <a:latin typeface="Arial"/>
                <a:cs typeface="Arial"/>
                <a:hlinkClick r:id="rId6"/>
              </a:rPr>
              <a:t>AI hub</a:t>
            </a:r>
            <a:r>
              <a:rPr lang="en-GB">
                <a:latin typeface="Arial"/>
                <a:cs typeface="Arial"/>
              </a:rPr>
              <a:t>.</a:t>
            </a:r>
            <a:endParaRPr lang="en-GB"/>
          </a:p>
        </p:txBody>
      </p:sp>
      <p:sp>
        <p:nvSpPr>
          <p:cNvPr id="53" name="Text Placeholder 52">
            <a:extLst>
              <a:ext uri="{FF2B5EF4-FFF2-40B4-BE49-F238E27FC236}">
                <a16:creationId xmlns:a16="http://schemas.microsoft.com/office/drawing/2014/main" id="{853AB6F5-D0AF-67F0-B05D-AEB3207C0DD1}"/>
              </a:ext>
            </a:extLst>
          </p:cNvPr>
          <p:cNvSpPr>
            <a:spLocks noGrp="1"/>
          </p:cNvSpPr>
          <p:nvPr>
            <p:ph type="body" sz="quarter" idx="13"/>
          </p:nvPr>
        </p:nvSpPr>
        <p:spPr>
          <a:xfrm>
            <a:off x="8793018" y="5617808"/>
            <a:ext cx="2780145" cy="340533"/>
          </a:xfrm>
        </p:spPr>
        <p:txBody>
          <a:bodyPr vert="horz" lIns="0" tIns="0" rIns="0" bIns="0" rtlCol="0" anchor="t">
            <a:normAutofit fontScale="92500"/>
          </a:bodyPr>
          <a:lstStyle/>
          <a:p>
            <a:r>
              <a:rPr lang="en-US">
                <a:hlinkClick r:id="rId7"/>
              </a:rPr>
              <a:t>Microsoft 365 Copilot briefing pack</a:t>
            </a:r>
            <a:endParaRPr lang="en-US">
              <a:latin typeface="Arial"/>
              <a:cs typeface="Arial"/>
              <a:hlinkClick r:id="rId8"/>
            </a:endParaRPr>
          </a:p>
        </p:txBody>
      </p:sp>
      <p:sp>
        <p:nvSpPr>
          <p:cNvPr id="54" name="Text Placeholder 53">
            <a:extLst>
              <a:ext uri="{FF2B5EF4-FFF2-40B4-BE49-F238E27FC236}">
                <a16:creationId xmlns:a16="http://schemas.microsoft.com/office/drawing/2014/main" id="{65A3816A-7C6A-2353-536A-FE66F26A5105}"/>
              </a:ext>
            </a:extLst>
          </p:cNvPr>
          <p:cNvSpPr>
            <a:spLocks noGrp="1"/>
          </p:cNvSpPr>
          <p:nvPr>
            <p:ph type="body" sz="quarter" idx="14"/>
          </p:nvPr>
        </p:nvSpPr>
        <p:spPr>
          <a:xfrm>
            <a:off x="8738455" y="6087601"/>
            <a:ext cx="2881745" cy="340533"/>
          </a:xfrm>
        </p:spPr>
        <p:txBody>
          <a:bodyPr vert="horz" lIns="0" tIns="0" rIns="0" bIns="0" rtlCol="0" anchor="t">
            <a:normAutofit fontScale="92500"/>
          </a:bodyPr>
          <a:lstStyle/>
          <a:p>
            <a:r>
              <a:rPr lang="en-US">
                <a:latin typeface="Arial"/>
                <a:cs typeface="Arial"/>
                <a:hlinkClick r:id="rId9"/>
              </a:rPr>
              <a:t>Paul.gregory-3@manchester.ac.uk</a:t>
            </a:r>
            <a:r>
              <a:rPr lang="en-US">
                <a:latin typeface="Arial"/>
                <a:cs typeface="Arial"/>
              </a:rPr>
              <a:t> </a:t>
            </a:r>
          </a:p>
        </p:txBody>
      </p:sp>
      <p:sp>
        <p:nvSpPr>
          <p:cNvPr id="2" name="Text Placeholder 1">
            <a:extLst>
              <a:ext uri="{FF2B5EF4-FFF2-40B4-BE49-F238E27FC236}">
                <a16:creationId xmlns:a16="http://schemas.microsoft.com/office/drawing/2014/main" id="{289A11DF-3670-2751-59C2-90D6CFEC94D4}"/>
              </a:ext>
            </a:extLst>
          </p:cNvPr>
          <p:cNvSpPr>
            <a:spLocks noGrp="1"/>
          </p:cNvSpPr>
          <p:nvPr>
            <p:ph type="body" sz="quarter" idx="15"/>
          </p:nvPr>
        </p:nvSpPr>
        <p:spPr/>
        <p:txBody>
          <a:bodyPr vert="horz" lIns="0" tIns="0" rIns="0" bIns="0" rtlCol="0" anchor="t">
            <a:normAutofit/>
          </a:bodyPr>
          <a:lstStyle/>
          <a:p>
            <a:r>
              <a:rPr lang="en-US">
                <a:cs typeface="Calibri"/>
              </a:rPr>
              <a:t>Microsoft 365 Copilot</a:t>
            </a:r>
          </a:p>
        </p:txBody>
      </p:sp>
    </p:spTree>
    <p:extLst>
      <p:ext uri="{BB962C8B-B14F-4D97-AF65-F5344CB8AC3E}">
        <p14:creationId xmlns:p14="http://schemas.microsoft.com/office/powerpoint/2010/main" val="6671600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047B04-6FFF-B03B-8E70-F7450615A322}"/>
            </a:ext>
          </a:extLst>
        </p:cNvPr>
        <p:cNvGrpSpPr/>
        <p:nvPr/>
      </p:nvGrpSpPr>
      <p:grpSpPr>
        <a:xfrm>
          <a:off x="0" y="0"/>
          <a:ext cx="0" cy="0"/>
          <a:chOff x="0" y="0"/>
          <a:chExt cx="0" cy="0"/>
        </a:xfrm>
      </p:grpSpPr>
      <p:sp>
        <p:nvSpPr>
          <p:cNvPr id="25" name="Text Placeholder 24">
            <a:extLst>
              <a:ext uri="{FF2B5EF4-FFF2-40B4-BE49-F238E27FC236}">
                <a16:creationId xmlns:a16="http://schemas.microsoft.com/office/drawing/2014/main" id="{2323208B-E427-49D0-AC43-47751BC850EC}"/>
              </a:ext>
            </a:extLst>
          </p:cNvPr>
          <p:cNvSpPr>
            <a:spLocks noGrp="1"/>
          </p:cNvSpPr>
          <p:nvPr>
            <p:ph type="body" sz="quarter" idx="10"/>
          </p:nvPr>
        </p:nvSpPr>
        <p:spPr/>
        <p:txBody>
          <a:bodyPr vert="horz" lIns="0" tIns="0" rIns="0" bIns="0" rtlCol="0" anchor="t">
            <a:normAutofit/>
          </a:bodyPr>
          <a:lstStyle/>
          <a:p>
            <a:endParaRPr lang="en-GB"/>
          </a:p>
          <a:p>
            <a:endParaRPr lang="en-US"/>
          </a:p>
        </p:txBody>
      </p:sp>
      <p:sp>
        <p:nvSpPr>
          <p:cNvPr id="56" name="Text Placeholder 55">
            <a:extLst>
              <a:ext uri="{FF2B5EF4-FFF2-40B4-BE49-F238E27FC236}">
                <a16:creationId xmlns:a16="http://schemas.microsoft.com/office/drawing/2014/main" id="{ADDA1505-87B8-D901-674C-814C34B4A745}"/>
              </a:ext>
            </a:extLst>
          </p:cNvPr>
          <p:cNvSpPr>
            <a:spLocks noGrp="1"/>
          </p:cNvSpPr>
          <p:nvPr>
            <p:ph type="body" sz="quarter" idx="11"/>
          </p:nvPr>
        </p:nvSpPr>
        <p:spPr>
          <a:xfrm>
            <a:off x="4360609" y="1302870"/>
            <a:ext cx="3328556" cy="5064332"/>
          </a:xfrm>
        </p:spPr>
        <p:txBody>
          <a:bodyPr vert="horz" lIns="0" tIns="0" rIns="0" bIns="0" rtlCol="0" anchor="t">
            <a:normAutofit/>
          </a:bodyPr>
          <a:lstStyle/>
          <a:p>
            <a:pPr marL="0" indent="0">
              <a:buNone/>
            </a:pPr>
            <a:endParaRPr lang="en-GB">
              <a:solidFill>
                <a:srgbClr val="000000"/>
              </a:solidFill>
              <a:latin typeface="Arial"/>
              <a:cs typeface="Arial"/>
            </a:endParaRPr>
          </a:p>
          <a:p>
            <a:pPr marL="205105" indent="-205105">
              <a:buFont typeface="Arial"/>
              <a:buChar char="•"/>
            </a:pPr>
            <a:r>
              <a:rPr lang="en-GB">
                <a:solidFill>
                  <a:srgbClr val="281D2B"/>
                </a:solidFill>
                <a:latin typeface="Arial"/>
                <a:cs typeface="Arial"/>
              </a:rPr>
              <a:t>You’ve told us good conversations matter. This approach has been shaped by colleague feedback and reflects our commitment to helping people thrive, reach their potential and make their unique contribution.</a:t>
            </a:r>
            <a:endParaRPr lang="en-US">
              <a:solidFill>
                <a:srgbClr val="281D2B"/>
              </a:solidFill>
              <a:latin typeface="Arial"/>
              <a:cs typeface="Arial"/>
            </a:endParaRPr>
          </a:p>
          <a:p>
            <a:pPr marL="205105" indent="-205105">
              <a:buFont typeface="Arial"/>
              <a:buChar char="•"/>
            </a:pPr>
            <a:r>
              <a:rPr lang="en-GB">
                <a:solidFill>
                  <a:srgbClr val="281D2B"/>
                </a:solidFill>
                <a:latin typeface="Arial"/>
                <a:cs typeface="Arial"/>
              </a:rPr>
              <a:t>It has four focused conversations throughout the year: </a:t>
            </a:r>
            <a:r>
              <a:rPr lang="en-GB" i="1">
                <a:solidFill>
                  <a:srgbClr val="281D2B"/>
                </a:solidFill>
                <a:latin typeface="Arial"/>
                <a:cs typeface="Arial"/>
              </a:rPr>
              <a:t>Goals</a:t>
            </a:r>
            <a:r>
              <a:rPr lang="en-GB">
                <a:solidFill>
                  <a:srgbClr val="281D2B"/>
                </a:solidFill>
                <a:latin typeface="Arial"/>
                <a:cs typeface="Arial"/>
              </a:rPr>
              <a:t>, </a:t>
            </a:r>
            <a:r>
              <a:rPr lang="en-GB" i="1">
                <a:solidFill>
                  <a:srgbClr val="281D2B"/>
                </a:solidFill>
                <a:latin typeface="Arial"/>
                <a:cs typeface="Arial"/>
              </a:rPr>
              <a:t>career conversations</a:t>
            </a:r>
            <a:r>
              <a:rPr lang="en-GB">
                <a:solidFill>
                  <a:srgbClr val="281D2B"/>
                </a:solidFill>
                <a:latin typeface="Arial"/>
                <a:cs typeface="Arial"/>
              </a:rPr>
              <a:t>, </a:t>
            </a:r>
            <a:br>
              <a:rPr lang="en-GB">
                <a:solidFill>
                  <a:srgbClr val="281D2B"/>
                </a:solidFill>
                <a:latin typeface="Arial"/>
                <a:cs typeface="Arial"/>
              </a:rPr>
            </a:br>
            <a:r>
              <a:rPr lang="en-GB" i="1">
                <a:solidFill>
                  <a:srgbClr val="281D2B"/>
                </a:solidFill>
                <a:latin typeface="Arial"/>
                <a:cs typeface="Arial"/>
              </a:rPr>
              <a:t>developing yourself and talent succession</a:t>
            </a:r>
            <a:r>
              <a:rPr lang="en-GB">
                <a:solidFill>
                  <a:srgbClr val="281D2B"/>
                </a:solidFill>
                <a:latin typeface="Arial"/>
                <a:cs typeface="Arial"/>
              </a:rPr>
              <a:t>, </a:t>
            </a:r>
            <a:r>
              <a:rPr lang="en-GB" i="1">
                <a:solidFill>
                  <a:srgbClr val="281D2B"/>
                </a:solidFill>
                <a:latin typeface="Arial"/>
                <a:cs typeface="Arial"/>
              </a:rPr>
              <a:t>review and evaluate</a:t>
            </a:r>
            <a:endParaRPr lang="en-US">
              <a:solidFill>
                <a:srgbClr val="281D2B"/>
              </a:solidFill>
              <a:latin typeface="Arial"/>
              <a:cs typeface="Arial"/>
            </a:endParaRPr>
          </a:p>
          <a:p>
            <a:pPr marL="205105" indent="-205105">
              <a:buFont typeface="Arial"/>
              <a:buChar char="•"/>
            </a:pPr>
            <a:r>
              <a:rPr lang="en-GB">
                <a:solidFill>
                  <a:srgbClr val="281D2B"/>
                </a:solidFill>
                <a:latin typeface="Arial"/>
                <a:cs typeface="Arial"/>
              </a:rPr>
              <a:t>Every colleague has a role in bringing Manchester 2035 to life, and Excelling at Manchester creates a clear link between our shared vision and the actions, goals and conversations that drive it forward.</a:t>
            </a:r>
            <a:endParaRPr lang="en-US">
              <a:solidFill>
                <a:srgbClr val="281D2B"/>
              </a:solidFill>
              <a:latin typeface="Arial"/>
              <a:cs typeface="Arial"/>
            </a:endParaRPr>
          </a:p>
          <a:p>
            <a:pPr marL="0" indent="0">
              <a:buNone/>
            </a:pPr>
            <a:endParaRPr lang="en-GB">
              <a:solidFill>
                <a:srgbClr val="281D2B"/>
              </a:solidFill>
              <a:latin typeface="Arial"/>
              <a:cs typeface="Arial"/>
            </a:endParaRPr>
          </a:p>
          <a:p>
            <a:endParaRPr lang="en-GB">
              <a:solidFill>
                <a:srgbClr val="281D2B"/>
              </a:solidFill>
              <a:latin typeface="Arial"/>
              <a:cs typeface="Arial"/>
            </a:endParaRPr>
          </a:p>
          <a:p>
            <a:endParaRPr lang="en-GB">
              <a:solidFill>
                <a:srgbClr val="281D2B"/>
              </a:solidFill>
              <a:latin typeface="Arial"/>
              <a:cs typeface="Arial"/>
            </a:endParaRPr>
          </a:p>
          <a:p>
            <a:endParaRPr lang="en-GB">
              <a:latin typeface="Arial"/>
              <a:cs typeface="Arial"/>
            </a:endParaRPr>
          </a:p>
          <a:p>
            <a:endParaRPr lang="en-GB">
              <a:latin typeface="Arial"/>
              <a:cs typeface="Arial"/>
            </a:endParaRPr>
          </a:p>
        </p:txBody>
      </p:sp>
      <p:sp>
        <p:nvSpPr>
          <p:cNvPr id="62" name="Text Placeholder 61">
            <a:extLst>
              <a:ext uri="{FF2B5EF4-FFF2-40B4-BE49-F238E27FC236}">
                <a16:creationId xmlns:a16="http://schemas.microsoft.com/office/drawing/2014/main" id="{3A4E1248-EDD3-79C1-5590-4AAC8B0DEEDE}"/>
              </a:ext>
            </a:extLst>
          </p:cNvPr>
          <p:cNvSpPr>
            <a:spLocks noGrp="1"/>
          </p:cNvSpPr>
          <p:nvPr>
            <p:ph type="body" sz="quarter" idx="12"/>
          </p:nvPr>
        </p:nvSpPr>
        <p:spPr/>
        <p:txBody>
          <a:bodyPr vert="horz" lIns="0" tIns="0" rIns="0" bIns="0" rtlCol="0" anchor="t">
            <a:normAutofit/>
          </a:bodyPr>
          <a:lstStyle/>
          <a:p>
            <a:pPr marL="205105" indent="-205105"/>
            <a:r>
              <a:rPr lang="en-GB">
                <a:solidFill>
                  <a:srgbClr val="000000"/>
                </a:solidFill>
                <a:latin typeface="Arial"/>
                <a:cs typeface="Arial"/>
              </a:rPr>
              <a:t>Champion Excelling at Manchester in your area. </a:t>
            </a:r>
            <a:endParaRPr lang="en-US">
              <a:solidFill>
                <a:srgbClr val="281D2B"/>
              </a:solidFill>
            </a:endParaRPr>
          </a:p>
          <a:p>
            <a:pPr marL="205105" indent="-205105"/>
            <a:r>
              <a:rPr lang="en-GB">
                <a:solidFill>
                  <a:srgbClr val="000000"/>
                </a:solidFill>
                <a:latin typeface="Arial"/>
                <a:cs typeface="Arial"/>
              </a:rPr>
              <a:t>Help colleagues and managers understand the purpose of the new approach and the value of regular performance and development discussions. </a:t>
            </a:r>
            <a:endParaRPr lang="en-GB"/>
          </a:p>
          <a:p>
            <a:pPr marL="205105" indent="-205105"/>
            <a:r>
              <a:rPr lang="en-GB">
                <a:solidFill>
                  <a:srgbClr val="000000"/>
                </a:solidFill>
                <a:latin typeface="Arial"/>
                <a:cs typeface="Arial"/>
              </a:rPr>
              <a:t>Signpost colleagues to guidance, workshops, training and support. </a:t>
            </a:r>
            <a:endParaRPr lang="en-GB"/>
          </a:p>
          <a:p>
            <a:pPr marL="205105" indent="-205105"/>
            <a:r>
              <a:rPr lang="en-GB">
                <a:solidFill>
                  <a:srgbClr val="000000"/>
                </a:solidFill>
                <a:latin typeface="Arial"/>
                <a:cs typeface="Arial"/>
              </a:rPr>
              <a:t>Encourage managers to prioritise Quarter 1 goal-setting discussions and ensure goals are agreed and recorded by 27 November 2026. </a:t>
            </a:r>
            <a:endParaRPr lang="en-US"/>
          </a:p>
        </p:txBody>
      </p:sp>
      <p:sp>
        <p:nvSpPr>
          <p:cNvPr id="68" name="Text Placeholder 67">
            <a:extLst>
              <a:ext uri="{FF2B5EF4-FFF2-40B4-BE49-F238E27FC236}">
                <a16:creationId xmlns:a16="http://schemas.microsoft.com/office/drawing/2014/main" id="{42883398-68A5-A37B-E611-DE6413C4A5B1}"/>
              </a:ext>
            </a:extLst>
          </p:cNvPr>
          <p:cNvSpPr>
            <a:spLocks noGrp="1"/>
          </p:cNvSpPr>
          <p:nvPr>
            <p:ph type="body" sz="quarter" idx="13"/>
          </p:nvPr>
        </p:nvSpPr>
        <p:spPr>
          <a:xfrm>
            <a:off x="8811780" y="5619995"/>
            <a:ext cx="3195493" cy="509866"/>
          </a:xfrm>
        </p:spPr>
        <p:txBody>
          <a:bodyPr vert="horz" lIns="0" tIns="0" rIns="0" bIns="0" rtlCol="0" anchor="t">
            <a:normAutofit/>
          </a:bodyPr>
          <a:lstStyle/>
          <a:p>
            <a:pPr marL="205105"/>
            <a:r>
              <a:rPr lang="en-US" sz="1300">
                <a:solidFill>
                  <a:srgbClr val="000000"/>
                </a:solidFill>
                <a:latin typeface="Arial"/>
                <a:cs typeface="Arial"/>
                <a:hlinkClick r:id="rId3"/>
              </a:rPr>
              <a:t>Excelling at Manchester Guidance</a:t>
            </a:r>
            <a:endParaRPr lang="en-US"/>
          </a:p>
        </p:txBody>
      </p:sp>
      <p:sp>
        <p:nvSpPr>
          <p:cNvPr id="69" name="Text Placeholder 68">
            <a:extLst>
              <a:ext uri="{FF2B5EF4-FFF2-40B4-BE49-F238E27FC236}">
                <a16:creationId xmlns:a16="http://schemas.microsoft.com/office/drawing/2014/main" id="{CE969EB6-5671-7101-329A-AC080E4073AC}"/>
              </a:ext>
            </a:extLst>
          </p:cNvPr>
          <p:cNvSpPr>
            <a:spLocks noGrp="1"/>
          </p:cNvSpPr>
          <p:nvPr>
            <p:ph type="body" sz="quarter" idx="14"/>
          </p:nvPr>
        </p:nvSpPr>
        <p:spPr>
          <a:xfrm>
            <a:off x="8645236" y="6015903"/>
            <a:ext cx="2969216" cy="340533"/>
          </a:xfrm>
        </p:spPr>
        <p:txBody>
          <a:bodyPr vert="horz" lIns="0" tIns="0" rIns="0" bIns="0" rtlCol="0" anchor="t">
            <a:normAutofit/>
          </a:bodyPr>
          <a:lstStyle/>
          <a:p>
            <a:r>
              <a:rPr lang="en-US"/>
              <a:t> </a:t>
            </a:r>
          </a:p>
        </p:txBody>
      </p:sp>
      <p:sp>
        <p:nvSpPr>
          <p:cNvPr id="2" name="Text Placeholder 1">
            <a:extLst>
              <a:ext uri="{FF2B5EF4-FFF2-40B4-BE49-F238E27FC236}">
                <a16:creationId xmlns:a16="http://schemas.microsoft.com/office/drawing/2014/main" id="{B52BA8A2-7DDB-64E2-E7E8-931B1ACF54DF}"/>
              </a:ext>
            </a:extLst>
          </p:cNvPr>
          <p:cNvSpPr>
            <a:spLocks noGrp="1"/>
          </p:cNvSpPr>
          <p:nvPr>
            <p:ph type="body" sz="quarter" idx="15"/>
          </p:nvPr>
        </p:nvSpPr>
        <p:spPr/>
        <p:txBody>
          <a:bodyPr vert="horz" lIns="0" tIns="0" rIns="0" bIns="0" rtlCol="0" anchor="t">
            <a:normAutofit/>
          </a:bodyPr>
          <a:lstStyle/>
          <a:p>
            <a:r>
              <a:rPr lang="en-GB"/>
              <a:t>Excelling at Manchester​ </a:t>
            </a:r>
          </a:p>
        </p:txBody>
      </p:sp>
      <p:sp>
        <p:nvSpPr>
          <p:cNvPr id="6" name="TextBox 5">
            <a:extLst>
              <a:ext uri="{FF2B5EF4-FFF2-40B4-BE49-F238E27FC236}">
                <a16:creationId xmlns:a16="http://schemas.microsoft.com/office/drawing/2014/main" id="{0480650D-35F1-864B-809F-1954DF0C66FC}"/>
              </a:ext>
            </a:extLst>
          </p:cNvPr>
          <p:cNvSpPr txBox="1"/>
          <p:nvPr/>
        </p:nvSpPr>
        <p:spPr>
          <a:xfrm>
            <a:off x="577548" y="1493481"/>
            <a:ext cx="3324470" cy="4785926"/>
          </a:xfrm>
          <a:prstGeom prst="rect">
            <a:avLst/>
          </a:prstGeom>
          <a:noFill/>
        </p:spPr>
        <p:txBody>
          <a:bodyPr wrap="square" lIns="91440" tIns="45720" rIns="91440" bIns="45720" anchor="t">
            <a:spAutoFit/>
          </a:bodyPr>
          <a:lstStyle/>
          <a:p>
            <a:pPr marL="342900" indent="-342900">
              <a:spcBef>
                <a:spcPts val="1000"/>
              </a:spcBef>
              <a:buAutoNum type="arabicPeriod"/>
            </a:pPr>
            <a:r>
              <a:rPr lang="en-GB" sz="1400">
                <a:ea typeface="+mn-lt"/>
                <a:cs typeface="+mn-lt"/>
              </a:rPr>
              <a:t>Building on the foundations of Performing at Manchester, Excelling at Manchester is our new approach to performance and development, replacing the annual review.</a:t>
            </a:r>
            <a:endParaRPr lang="en-US" sz="1400">
              <a:ea typeface="+mn-lt"/>
              <a:cs typeface="+mn-lt"/>
            </a:endParaRPr>
          </a:p>
          <a:p>
            <a:pPr marL="342900" indent="-342900">
              <a:spcBef>
                <a:spcPts val="1000"/>
              </a:spcBef>
              <a:buAutoNum type="arabicPeriod"/>
            </a:pPr>
            <a:r>
              <a:rPr lang="en-GB" sz="1400">
                <a:ea typeface="+mn-lt"/>
                <a:cs typeface="+mn-lt"/>
              </a:rPr>
              <a:t>It has four focused conversations throughout the year: </a:t>
            </a:r>
            <a:r>
              <a:rPr lang="en-GB" sz="1400" i="1">
                <a:ea typeface="+mn-lt"/>
                <a:cs typeface="+mn-lt"/>
              </a:rPr>
              <a:t>Goals</a:t>
            </a:r>
            <a:r>
              <a:rPr lang="en-GB" sz="1400">
                <a:ea typeface="+mn-lt"/>
                <a:cs typeface="+mn-lt"/>
              </a:rPr>
              <a:t>, </a:t>
            </a:r>
            <a:r>
              <a:rPr lang="en-GB" sz="1400" i="1">
                <a:ea typeface="+mn-lt"/>
                <a:cs typeface="+mn-lt"/>
              </a:rPr>
              <a:t>career conversations</a:t>
            </a:r>
            <a:r>
              <a:rPr lang="en-GB" sz="1400">
                <a:ea typeface="+mn-lt"/>
                <a:cs typeface="+mn-lt"/>
              </a:rPr>
              <a:t>, </a:t>
            </a:r>
            <a:r>
              <a:rPr lang="en-GB" sz="1400" i="1">
                <a:ea typeface="+mn-lt"/>
                <a:cs typeface="+mn-lt"/>
              </a:rPr>
              <a:t>developing yourself and talent succession</a:t>
            </a:r>
            <a:r>
              <a:rPr lang="en-GB" sz="1400">
                <a:ea typeface="+mn-lt"/>
                <a:cs typeface="+mn-lt"/>
              </a:rPr>
              <a:t>, </a:t>
            </a:r>
            <a:r>
              <a:rPr lang="en-GB" sz="1400" i="1">
                <a:ea typeface="+mn-lt"/>
                <a:cs typeface="+mn-lt"/>
              </a:rPr>
              <a:t>review and evaluate.</a:t>
            </a:r>
            <a:endParaRPr lang="en-US" sz="1400">
              <a:ea typeface="+mn-lt"/>
              <a:cs typeface="+mn-lt"/>
            </a:endParaRPr>
          </a:p>
          <a:p>
            <a:pPr marL="342900" indent="-342900">
              <a:spcBef>
                <a:spcPts val="1000"/>
              </a:spcBef>
              <a:buAutoNum type="arabicPeriod"/>
            </a:pPr>
            <a:r>
              <a:rPr lang="en-GB" sz="1400">
                <a:ea typeface="+mn-lt"/>
                <a:cs typeface="+mn-lt"/>
              </a:rPr>
              <a:t>It is a key enabler of Manchester 2035, helping colleagues connect their individual contribution to team and University priorities. </a:t>
            </a:r>
            <a:endParaRPr lang="en-US" sz="1400">
              <a:ea typeface="+mn-lt"/>
              <a:cs typeface="+mn-lt"/>
            </a:endParaRPr>
          </a:p>
          <a:p>
            <a:pPr marL="342900" indent="-342900">
              <a:spcBef>
                <a:spcPts val="1000"/>
              </a:spcBef>
              <a:buAutoNum type="arabicPeriod"/>
            </a:pPr>
            <a:r>
              <a:rPr lang="en-GB" sz="1400">
                <a:ea typeface="+mn-lt"/>
                <a:cs typeface="+mn-lt"/>
              </a:rPr>
              <a:t>The first phase focuses on goal setting, with colleagues and managers agreeing priorities and measures of success between September and November. </a:t>
            </a:r>
            <a:endParaRPr lang="en-US" sz="1400">
              <a:ea typeface="+mn-lt"/>
              <a:cs typeface="+mn-lt"/>
            </a:endParaRPr>
          </a:p>
        </p:txBody>
      </p:sp>
      <p:sp>
        <p:nvSpPr>
          <p:cNvPr id="4" name="Text Placeholder 41">
            <a:extLst>
              <a:ext uri="{FF2B5EF4-FFF2-40B4-BE49-F238E27FC236}">
                <a16:creationId xmlns:a16="http://schemas.microsoft.com/office/drawing/2014/main" id="{AE2C9282-4F59-6C7E-A186-C87A3DCE1FD0}"/>
              </a:ext>
            </a:extLst>
          </p:cNvPr>
          <p:cNvSpPr txBox="1">
            <a:spLocks/>
          </p:cNvSpPr>
          <p:nvPr/>
        </p:nvSpPr>
        <p:spPr>
          <a:xfrm>
            <a:off x="8640210" y="5974806"/>
            <a:ext cx="3243941" cy="320213"/>
          </a:xfrm>
          <a:prstGeom prst="rect">
            <a:avLst/>
          </a:prstGeom>
        </p:spPr>
        <p:txBody>
          <a:bodyPr vert="horz" lIns="91440" tIns="45720" rIns="91440" bIns="45720" rtlCol="0" anchor="t">
            <a:normAutofit/>
          </a:bodyPr>
          <a:lstStyle>
            <a:lvl1pPr marL="205200" indent="0" algn="l" defTabSz="914400" rtl="0" eaLnBrk="1" latinLnBrk="0" hangingPunct="1">
              <a:lnSpc>
                <a:spcPct val="100000"/>
              </a:lnSpc>
              <a:spcBef>
                <a:spcPts val="1000"/>
              </a:spcBef>
              <a:buFont typeface="Arial" panose="020B0604020202020204" pitchFamily="34" charset="0"/>
              <a:buNone/>
              <a:defRPr lang="en-US" sz="1400" b="0" i="0" kern="1200" dirty="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Corbel" panose="020B0503020204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Corbel" panose="020B0503020204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orbel" panose="020B0503020204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orbel" panose="020B0503020204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latin typeface="Arial"/>
                <a:cs typeface="Arial"/>
                <a:hlinkClick r:id="rId4"/>
              </a:rPr>
              <a:t>l</a:t>
            </a:r>
            <a:r>
              <a:rPr lang="en-GB" sz="1250">
                <a:latin typeface="Arial"/>
                <a:cs typeface="Arial"/>
                <a:hlinkClick r:id="rId4"/>
              </a:rPr>
              <a:t>inda.simmonds@manchester.ac.uk</a:t>
            </a:r>
            <a:endParaRPr lang="en-GB" sz="1250">
              <a:latin typeface="Arial"/>
              <a:cs typeface="Arial"/>
            </a:endParaRPr>
          </a:p>
        </p:txBody>
      </p:sp>
    </p:spTree>
    <p:extLst>
      <p:ext uri="{BB962C8B-B14F-4D97-AF65-F5344CB8AC3E}">
        <p14:creationId xmlns:p14="http://schemas.microsoft.com/office/powerpoint/2010/main" val="32143339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E7B14250-04FB-7773-7DE2-A54589D67220}"/>
              </a:ext>
            </a:extLst>
          </p:cNvPr>
          <p:cNvSpPr>
            <a:spLocks noGrp="1"/>
          </p:cNvSpPr>
          <p:nvPr>
            <p:ph type="body" sz="quarter" idx="10"/>
          </p:nvPr>
        </p:nvSpPr>
        <p:spPr>
          <a:xfrm>
            <a:off x="800557" y="1791855"/>
            <a:ext cx="3148447" cy="4509793"/>
          </a:xfrm>
        </p:spPr>
        <p:txBody>
          <a:bodyPr vert="horz" lIns="0" tIns="0" rIns="0" bIns="0" rtlCol="0" anchor="t">
            <a:normAutofit lnSpcReduction="10000"/>
          </a:bodyPr>
          <a:lstStyle/>
          <a:p>
            <a:pPr marL="205105" indent="-205105">
              <a:lnSpc>
                <a:spcPct val="120000"/>
              </a:lnSpc>
            </a:pPr>
            <a:r>
              <a:rPr lang="en-US" sz="1400" b="1">
                <a:latin typeface="Arial"/>
                <a:cs typeface="Arial"/>
              </a:rPr>
              <a:t>Delivery: </a:t>
            </a:r>
            <a:r>
              <a:rPr lang="en-US" sz="1400">
                <a:latin typeface="Arial"/>
                <a:cs typeface="Arial"/>
              </a:rPr>
              <a:t>The first of our strategy Delivery Plans (</a:t>
            </a:r>
            <a:r>
              <a:rPr lang="en-US" sz="1400" b="1">
                <a:latin typeface="Arial"/>
                <a:cs typeface="Arial"/>
                <a:hlinkClick r:id="rId2"/>
              </a:rPr>
              <a:t>International</a:t>
            </a:r>
            <a:r>
              <a:rPr lang="en-US" sz="1400">
                <a:latin typeface="Arial"/>
                <a:cs typeface="Arial"/>
              </a:rPr>
              <a:t> and </a:t>
            </a:r>
            <a:r>
              <a:rPr lang="en-US" sz="1400" b="1">
                <a:latin typeface="Arial"/>
                <a:cs typeface="Arial"/>
                <a:hlinkClick r:id="rId3"/>
              </a:rPr>
              <a:t>Research</a:t>
            </a:r>
            <a:r>
              <a:rPr lang="en-US" sz="1400">
                <a:latin typeface="Arial"/>
                <a:cs typeface="Arial"/>
              </a:rPr>
              <a:t>) have now been launched. </a:t>
            </a:r>
            <a:endParaRPr lang="en-US">
              <a:latin typeface="Arial"/>
              <a:cs typeface="Arial"/>
            </a:endParaRPr>
          </a:p>
          <a:p>
            <a:pPr marL="205105" indent="-205105">
              <a:lnSpc>
                <a:spcPct val="120000"/>
              </a:lnSpc>
            </a:pPr>
            <a:r>
              <a:rPr lang="en-US" sz="1400" b="1">
                <a:solidFill>
                  <a:srgbClr val="281D2B"/>
                </a:solidFill>
                <a:latin typeface="Arial"/>
                <a:ea typeface="Arial"/>
                <a:cs typeface="Arial"/>
              </a:rPr>
              <a:t>Future Foundations: </a:t>
            </a:r>
            <a:r>
              <a:rPr lang="en-US" sz="1400">
                <a:solidFill>
                  <a:srgbClr val="281D2B"/>
                </a:solidFill>
                <a:latin typeface="Arial"/>
                <a:ea typeface="Arial"/>
                <a:cs typeface="Arial"/>
              </a:rPr>
              <a:t>November release of our new People and Finance system will include booking annual leave, absence reporting, viewing pay slips and submitting expenses.​</a:t>
            </a:r>
            <a:endParaRPr lang="en-US" sz="1400"/>
          </a:p>
          <a:p>
            <a:pPr marL="205105" indent="-205105">
              <a:lnSpc>
                <a:spcPct val="120000"/>
              </a:lnSpc>
            </a:pPr>
            <a:r>
              <a:rPr lang="en-GB" sz="1400" b="1">
                <a:latin typeface="Arial"/>
                <a:cs typeface="Arial"/>
              </a:rPr>
              <a:t>Microsoft 365 Copilot: </a:t>
            </a:r>
            <a:r>
              <a:rPr lang="en-GB" sz="1400">
                <a:latin typeface="Arial"/>
                <a:cs typeface="Arial"/>
              </a:rPr>
              <a:t>Auto summaries removed from Microsoft Word. Student Copilot rollout planned for Semester Two. </a:t>
            </a:r>
          </a:p>
          <a:p>
            <a:pPr marL="205105" indent="-205105">
              <a:lnSpc>
                <a:spcPct val="120000"/>
              </a:lnSpc>
            </a:pPr>
            <a:r>
              <a:rPr lang="en-GB" sz="1400" b="1">
                <a:solidFill>
                  <a:srgbClr val="281D2B"/>
                </a:solidFill>
                <a:latin typeface="Arial"/>
                <a:cs typeface="Arial"/>
              </a:rPr>
              <a:t>Excelling at Manchester </a:t>
            </a:r>
            <a:r>
              <a:rPr lang="en-GB" sz="1400">
                <a:solidFill>
                  <a:srgbClr val="281D2B"/>
                </a:solidFill>
                <a:latin typeface="Arial"/>
                <a:cs typeface="Arial"/>
              </a:rPr>
              <a:t>is our new approach to performance and development, replacing the annual review.</a:t>
            </a:r>
          </a:p>
          <a:p>
            <a:pPr marL="205105" indent="-205105">
              <a:lnSpc>
                <a:spcPct val="120000"/>
              </a:lnSpc>
            </a:pPr>
            <a:endParaRPr lang="en-GB" sz="1400">
              <a:solidFill>
                <a:srgbClr val="281D2B"/>
              </a:solidFill>
              <a:cs typeface="Arial"/>
            </a:endParaRPr>
          </a:p>
        </p:txBody>
      </p:sp>
      <p:sp>
        <p:nvSpPr>
          <p:cNvPr id="6" name="Text Placeholder 5">
            <a:extLst>
              <a:ext uri="{FF2B5EF4-FFF2-40B4-BE49-F238E27FC236}">
                <a16:creationId xmlns:a16="http://schemas.microsoft.com/office/drawing/2014/main" id="{34A7C8F4-5459-FCE8-5C39-EDE9009D95C8}"/>
              </a:ext>
            </a:extLst>
          </p:cNvPr>
          <p:cNvSpPr>
            <a:spLocks noGrp="1"/>
          </p:cNvSpPr>
          <p:nvPr>
            <p:ph type="body" sz="quarter" idx="11"/>
          </p:nvPr>
        </p:nvSpPr>
        <p:spPr>
          <a:xfrm>
            <a:off x="4482383" y="1791855"/>
            <a:ext cx="3148447" cy="4682835"/>
          </a:xfrm>
        </p:spPr>
        <p:txBody>
          <a:bodyPr vert="horz" lIns="0" tIns="0" rIns="0" bIns="0" rtlCol="0" anchor="t">
            <a:noAutofit/>
          </a:bodyPr>
          <a:lstStyle/>
          <a:p>
            <a:pPr marL="205105" indent="-205105">
              <a:lnSpc>
                <a:spcPct val="120000"/>
              </a:lnSpc>
              <a:buFont typeface="+mj-lt"/>
              <a:buAutoNum type="arabicPeriod"/>
            </a:pPr>
            <a:r>
              <a:rPr lang="en-US" sz="1200" b="1">
                <a:latin typeface="Arial"/>
                <a:cs typeface="Arial"/>
              </a:rPr>
              <a:t>Delivery: </a:t>
            </a:r>
            <a:r>
              <a:rPr lang="en-US" sz="1200">
                <a:latin typeface="Arial"/>
                <a:cs typeface="Arial"/>
              </a:rPr>
              <a:t>The launch of the Delivery Plans marks the next phase of our strategy – turning ambition into action.</a:t>
            </a:r>
          </a:p>
          <a:p>
            <a:pPr marL="205105" indent="-205105">
              <a:lnSpc>
                <a:spcPct val="120000"/>
              </a:lnSpc>
              <a:buFont typeface="+mj-lt"/>
              <a:buAutoNum type="arabicPeriod"/>
            </a:pPr>
            <a:r>
              <a:rPr lang="en-GB" sz="1200" b="1">
                <a:latin typeface="Arial"/>
                <a:cs typeface="Arial"/>
              </a:rPr>
              <a:t>Future Foundations: </a:t>
            </a:r>
            <a:r>
              <a:rPr lang="en-GB" sz="1200">
                <a:latin typeface="Arial"/>
                <a:cs typeface="Arial"/>
              </a:rPr>
              <a:t>Submit expenses in </a:t>
            </a:r>
            <a:r>
              <a:rPr lang="en-GB" sz="1200" err="1">
                <a:latin typeface="Arial"/>
                <a:cs typeface="Arial"/>
              </a:rPr>
              <a:t>MyView</a:t>
            </a:r>
            <a:r>
              <a:rPr lang="en-GB" sz="1200">
                <a:latin typeface="Arial"/>
                <a:cs typeface="Arial"/>
              </a:rPr>
              <a:t> by Monday, 7 October and approve by Monday, 14 October. If these dates are missed, expenses cannot be paid in the October pay cycle.</a:t>
            </a:r>
          </a:p>
          <a:p>
            <a:pPr marL="205105" indent="-205105">
              <a:lnSpc>
                <a:spcPct val="120000"/>
              </a:lnSpc>
              <a:buFont typeface="+mj-lt"/>
              <a:buAutoNum type="arabicPeriod"/>
            </a:pPr>
            <a:r>
              <a:rPr lang="en-GB" sz="1200" b="1">
                <a:solidFill>
                  <a:srgbClr val="000000"/>
                </a:solidFill>
                <a:latin typeface="Arial"/>
                <a:cs typeface="Arial"/>
              </a:rPr>
              <a:t>Microsoft 365 Copilot: </a:t>
            </a:r>
            <a:r>
              <a:rPr lang="en-GB" sz="1200">
                <a:solidFill>
                  <a:srgbClr val="000000"/>
                </a:solidFill>
                <a:latin typeface="Arial"/>
                <a:cs typeface="Arial"/>
              </a:rPr>
              <a:t>Copilot Chat, Microsoft’s secure AI chat assistant, is available through a web browser and Microsoft 365 apps for all students. Full rollout is in Semester 2.</a:t>
            </a:r>
            <a:endParaRPr lang="en-GB" sz="1200">
              <a:solidFill>
                <a:srgbClr val="000000"/>
              </a:solidFill>
            </a:endParaRPr>
          </a:p>
          <a:p>
            <a:pPr marL="205105" indent="-205105">
              <a:lnSpc>
                <a:spcPct val="120000"/>
              </a:lnSpc>
              <a:buFont typeface="Arial" panose="020B0604020202020204" pitchFamily="34" charset="0"/>
              <a:buAutoNum type="arabicPeriod"/>
            </a:pPr>
            <a:r>
              <a:rPr lang="en-GB" sz="1200" b="1">
                <a:solidFill>
                  <a:srgbClr val="000000"/>
                </a:solidFill>
                <a:latin typeface="Arial"/>
                <a:cs typeface="Arial"/>
              </a:rPr>
              <a:t>Excelling at Manchester:</a:t>
            </a:r>
            <a:r>
              <a:rPr lang="en-GB" sz="1200">
                <a:solidFill>
                  <a:srgbClr val="000000"/>
                </a:solidFill>
                <a:latin typeface="Arial"/>
                <a:cs typeface="Arial"/>
              </a:rPr>
              <a:t> In response to colleague feedback, we're replacing one annual PDR with four focussed conversations throughout the year.</a:t>
            </a:r>
            <a:endParaRPr lang="en-GB" sz="1200">
              <a:solidFill>
                <a:srgbClr val="000000"/>
              </a:solidFill>
            </a:endParaRPr>
          </a:p>
        </p:txBody>
      </p:sp>
      <p:sp>
        <p:nvSpPr>
          <p:cNvPr id="7" name="Text Placeholder 6">
            <a:extLst>
              <a:ext uri="{FF2B5EF4-FFF2-40B4-BE49-F238E27FC236}">
                <a16:creationId xmlns:a16="http://schemas.microsoft.com/office/drawing/2014/main" id="{6096F452-A5ED-DE3A-B978-3B0F6E5B8532}"/>
              </a:ext>
            </a:extLst>
          </p:cNvPr>
          <p:cNvSpPr>
            <a:spLocks noGrp="1"/>
          </p:cNvSpPr>
          <p:nvPr>
            <p:ph type="body" sz="quarter" idx="12"/>
          </p:nvPr>
        </p:nvSpPr>
        <p:spPr>
          <a:xfrm>
            <a:off x="8183135" y="1805710"/>
            <a:ext cx="3148447" cy="4724537"/>
          </a:xfrm>
        </p:spPr>
        <p:txBody>
          <a:bodyPr vert="horz" lIns="0" tIns="0" rIns="0" bIns="0" rtlCol="0" anchor="t">
            <a:noAutofit/>
          </a:bodyPr>
          <a:lstStyle/>
          <a:p>
            <a:pPr marL="205105" indent="-205105">
              <a:buFont typeface="+mj-lt"/>
              <a:buAutoNum type="arabicPeriod"/>
            </a:pPr>
            <a:r>
              <a:rPr lang="en-US" sz="1400" b="1">
                <a:latin typeface="Arial"/>
                <a:cs typeface="Arial"/>
              </a:rPr>
              <a:t>Delivery: </a:t>
            </a:r>
            <a:r>
              <a:rPr lang="en-US" sz="1400">
                <a:latin typeface="Arial"/>
                <a:cs typeface="Arial"/>
              </a:rPr>
              <a:t>Capture feedback, ideas and questions and pass this along to the relevant Delivery Plan lead.</a:t>
            </a:r>
          </a:p>
          <a:p>
            <a:pPr marL="205105" indent="-205105">
              <a:buFont typeface="+mj-lt"/>
              <a:buAutoNum type="arabicPeriod"/>
            </a:pPr>
            <a:r>
              <a:rPr lang="en-GB" sz="1400" b="1">
                <a:latin typeface="Arial"/>
                <a:cs typeface="Arial"/>
              </a:rPr>
              <a:t>Future Foundations: </a:t>
            </a:r>
            <a:r>
              <a:rPr lang="en-GB" sz="1400">
                <a:latin typeface="Arial"/>
                <a:cs typeface="Arial"/>
              </a:rPr>
              <a:t>Share key messages such as expenses deadline and booking training.</a:t>
            </a:r>
          </a:p>
          <a:p>
            <a:pPr marL="205105" indent="-205105">
              <a:buFont typeface="+mj-lt"/>
              <a:buAutoNum type="arabicPeriod"/>
            </a:pPr>
            <a:r>
              <a:rPr lang="en-GB" sz="1400" b="1">
                <a:latin typeface="Arial"/>
                <a:cs typeface="Arial"/>
              </a:rPr>
              <a:t>Microsoft 365 Copilot: </a:t>
            </a:r>
            <a:r>
              <a:rPr lang="en-GB" sz="1400">
                <a:latin typeface="Arial"/>
                <a:cs typeface="Arial"/>
              </a:rPr>
              <a:t>Encourage colleagues to use the </a:t>
            </a:r>
            <a:r>
              <a:rPr lang="en-GB" sz="1400">
                <a:latin typeface="Arial"/>
                <a:cs typeface="Arial"/>
                <a:hlinkClick r:id="rId4"/>
              </a:rPr>
              <a:t>Environmentally Responsible Use of AI Guidelines </a:t>
            </a:r>
            <a:r>
              <a:rPr lang="en-GB" sz="1400">
                <a:latin typeface="Arial"/>
                <a:cs typeface="Arial"/>
              </a:rPr>
              <a:t>and understand the </a:t>
            </a:r>
            <a:r>
              <a:rPr lang="en-GB" sz="1400">
                <a:latin typeface="Arial"/>
                <a:cs typeface="Arial"/>
                <a:hlinkClick r:id="rId5"/>
              </a:rPr>
              <a:t>AI in Teaching and Learning policy</a:t>
            </a:r>
            <a:r>
              <a:rPr lang="en-GB" sz="1400">
                <a:latin typeface="Arial"/>
                <a:cs typeface="Arial"/>
              </a:rPr>
              <a:t>.</a:t>
            </a:r>
          </a:p>
          <a:p>
            <a:pPr marL="228600" indent="-228600">
              <a:buFont typeface="Arial" panose="020B0604020202020204" pitchFamily="34" charset="0"/>
              <a:buAutoNum type="arabicPeriod"/>
            </a:pPr>
            <a:r>
              <a:rPr lang="en-US" sz="1400" b="1">
                <a:solidFill>
                  <a:srgbClr val="000000"/>
                </a:solidFill>
                <a:latin typeface="Arial"/>
                <a:cs typeface="Segoe UI"/>
              </a:rPr>
              <a:t>Excelling at Manchester:</a:t>
            </a:r>
            <a:r>
              <a:rPr lang="en-US" sz="1400">
                <a:solidFill>
                  <a:srgbClr val="000000"/>
                </a:solidFill>
                <a:latin typeface="Arial"/>
                <a:cs typeface="Segoe UI"/>
              </a:rPr>
              <a:t> Help colleagues and managers understand the purpose of the new approach and the value of regular performance and development discussions. </a:t>
            </a:r>
          </a:p>
          <a:p>
            <a:pPr marL="205105" indent="-205105">
              <a:buAutoNum type="arabicPeriod"/>
            </a:pPr>
            <a:endParaRPr lang="en-US" sz="1200">
              <a:solidFill>
                <a:srgbClr val="000000"/>
              </a:solidFill>
              <a:latin typeface="Arial"/>
              <a:cs typeface="Segoe UI"/>
            </a:endParaRPr>
          </a:p>
          <a:p>
            <a:pPr marL="342900" indent="-342900">
              <a:buFont typeface="+mj-lt"/>
              <a:buAutoNum type="arabicPeriod"/>
            </a:pPr>
            <a:endParaRPr lang="en-GB">
              <a:solidFill>
                <a:srgbClr val="000000"/>
              </a:solidFill>
              <a:latin typeface="Arial"/>
              <a:cs typeface="Arial"/>
            </a:endParaRPr>
          </a:p>
          <a:p>
            <a:pPr marL="342900" indent="-342900">
              <a:buFont typeface="+mj-lt"/>
              <a:buAutoNum type="arabicPeriod"/>
            </a:pPr>
            <a:endParaRPr lang="en-GB">
              <a:latin typeface="Arial"/>
              <a:cs typeface="Arial"/>
            </a:endParaRPr>
          </a:p>
          <a:p>
            <a:pPr marL="342900" indent="-342900">
              <a:buFont typeface="+mj-lt"/>
              <a:buAutoNum type="arabicPeriod"/>
            </a:pPr>
            <a:endParaRPr lang="en-GB">
              <a:latin typeface="Arial"/>
              <a:cs typeface="Arial"/>
            </a:endParaRPr>
          </a:p>
          <a:p>
            <a:pPr marL="342900" indent="-342900">
              <a:buFont typeface="+mj-lt"/>
              <a:buAutoNum type="arabicPeriod"/>
            </a:pPr>
            <a:endParaRPr lang="en-GB">
              <a:latin typeface="Arial"/>
              <a:cs typeface="Arial"/>
            </a:endParaRPr>
          </a:p>
        </p:txBody>
      </p:sp>
    </p:spTree>
    <p:extLst>
      <p:ext uri="{BB962C8B-B14F-4D97-AF65-F5344CB8AC3E}">
        <p14:creationId xmlns:p14="http://schemas.microsoft.com/office/powerpoint/2010/main" val="26329413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68F73B-004C-C322-454C-CA58F6F525A6}"/>
              </a:ext>
            </a:extLst>
          </p:cNvPr>
          <p:cNvSpPr>
            <a:spLocks noGrp="1"/>
          </p:cNvSpPr>
          <p:nvPr>
            <p:ph type="ctrTitle"/>
          </p:nvPr>
        </p:nvSpPr>
        <p:spPr/>
        <p:txBody>
          <a:bodyPr>
            <a:normAutofit/>
          </a:bodyPr>
          <a:lstStyle/>
          <a:p>
            <a:r>
              <a:rPr lang="en-US"/>
              <a:t>Document links for your reference</a:t>
            </a:r>
          </a:p>
        </p:txBody>
      </p:sp>
      <p:pic>
        <p:nvPicPr>
          <p:cNvPr id="20" name="Picture 19">
            <a:hlinkClick r:id="rId3"/>
            <a:extLst>
              <a:ext uri="{FF2B5EF4-FFF2-40B4-BE49-F238E27FC236}">
                <a16:creationId xmlns:a16="http://schemas.microsoft.com/office/drawing/2014/main" id="{7D9120BF-150C-E57B-542A-F8FD4C297EBE}"/>
              </a:ext>
            </a:extLst>
          </p:cNvPr>
          <p:cNvPicPr>
            <a:picLocks noChangeAspect="1"/>
          </p:cNvPicPr>
          <p:nvPr/>
        </p:nvPicPr>
        <p:blipFill>
          <a:blip r:embed="rId4"/>
          <a:stretch>
            <a:fillRect/>
          </a:stretch>
        </p:blipFill>
        <p:spPr>
          <a:xfrm>
            <a:off x="6711966" y="3070737"/>
            <a:ext cx="3441195" cy="1935503"/>
          </a:xfrm>
          <a:prstGeom prst="rect">
            <a:avLst/>
          </a:prstGeom>
        </p:spPr>
      </p:pic>
      <p:pic>
        <p:nvPicPr>
          <p:cNvPr id="22" name="Picture 21">
            <a:hlinkClick r:id="rId5"/>
            <a:extLst>
              <a:ext uri="{FF2B5EF4-FFF2-40B4-BE49-F238E27FC236}">
                <a16:creationId xmlns:a16="http://schemas.microsoft.com/office/drawing/2014/main" id="{843FADC9-D156-4E7A-DDE4-A390EE4906B1}"/>
              </a:ext>
            </a:extLst>
          </p:cNvPr>
          <p:cNvPicPr>
            <a:picLocks noChangeAspect="1"/>
          </p:cNvPicPr>
          <p:nvPr/>
        </p:nvPicPr>
        <p:blipFill>
          <a:blip r:embed="rId6"/>
          <a:stretch>
            <a:fillRect/>
          </a:stretch>
        </p:blipFill>
        <p:spPr>
          <a:xfrm>
            <a:off x="2897579" y="3070737"/>
            <a:ext cx="3450998" cy="1935503"/>
          </a:xfrm>
          <a:prstGeom prst="rect">
            <a:avLst/>
          </a:prstGeom>
        </p:spPr>
      </p:pic>
      <p:pic>
        <p:nvPicPr>
          <p:cNvPr id="24" name="Picture 23">
            <a:hlinkClick r:id="rId7"/>
            <a:extLst>
              <a:ext uri="{FF2B5EF4-FFF2-40B4-BE49-F238E27FC236}">
                <a16:creationId xmlns:a16="http://schemas.microsoft.com/office/drawing/2014/main" id="{77BFE9D8-E536-A8E3-36C2-0A9BDD510398}"/>
              </a:ext>
            </a:extLst>
          </p:cNvPr>
          <p:cNvPicPr>
            <a:picLocks noChangeAspect="1"/>
          </p:cNvPicPr>
          <p:nvPr/>
        </p:nvPicPr>
        <p:blipFill>
          <a:blip r:embed="rId8"/>
          <a:stretch>
            <a:fillRect/>
          </a:stretch>
        </p:blipFill>
        <p:spPr>
          <a:xfrm>
            <a:off x="565010" y="2216817"/>
            <a:ext cx="1963754" cy="2789423"/>
          </a:xfrm>
          <a:prstGeom prst="rect">
            <a:avLst/>
          </a:prstGeom>
        </p:spPr>
      </p:pic>
      <p:sp>
        <p:nvSpPr>
          <p:cNvPr id="28" name="Title 1">
            <a:extLst>
              <a:ext uri="{FF2B5EF4-FFF2-40B4-BE49-F238E27FC236}">
                <a16:creationId xmlns:a16="http://schemas.microsoft.com/office/drawing/2014/main" id="{DDEF5EA3-726F-D8BA-6BBC-1B6378CC4A50}"/>
              </a:ext>
            </a:extLst>
          </p:cNvPr>
          <p:cNvSpPr txBox="1">
            <a:spLocks/>
          </p:cNvSpPr>
          <p:nvPr/>
        </p:nvSpPr>
        <p:spPr>
          <a:xfrm>
            <a:off x="565010" y="1335561"/>
            <a:ext cx="3450998" cy="346651"/>
          </a:xfrm>
          <a:prstGeom prst="rect">
            <a:avLst/>
          </a:prstGeom>
        </p:spPr>
        <p:txBody>
          <a:bodyPr vert="horz" lIns="0" tIns="0" rIns="0" bIns="0" rtlCol="0" anchor="t">
            <a:normAutofit/>
          </a:bodyPr>
          <a:lstStyle>
            <a:lvl1pPr algn="l" defTabSz="914400" rtl="0" eaLnBrk="1" latinLnBrk="0" hangingPunct="1">
              <a:lnSpc>
                <a:spcPct val="90000"/>
              </a:lnSpc>
              <a:spcBef>
                <a:spcPct val="0"/>
              </a:spcBef>
              <a:buNone/>
              <a:defRPr sz="4000" b="1" i="0" kern="1200">
                <a:solidFill>
                  <a:schemeClr val="tx1"/>
                </a:solidFill>
                <a:latin typeface="+mj-lt"/>
                <a:ea typeface="+mj-ea"/>
                <a:cs typeface="Calibri" panose="020F0502020204030204" pitchFamily="34" charset="0"/>
              </a:defRPr>
            </a:lvl1pPr>
          </a:lstStyle>
          <a:p>
            <a:r>
              <a:rPr lang="en-US" sz="2400" b="0" i="1"/>
              <a:t>Right click to select link</a:t>
            </a:r>
          </a:p>
        </p:txBody>
      </p:sp>
      <p:sp>
        <p:nvSpPr>
          <p:cNvPr id="9" name="Text Placeholder 3">
            <a:extLst>
              <a:ext uri="{FF2B5EF4-FFF2-40B4-BE49-F238E27FC236}">
                <a16:creationId xmlns:a16="http://schemas.microsoft.com/office/drawing/2014/main" id="{92ED280C-4B4A-4823-6A21-92A49D5D4B24}"/>
              </a:ext>
            </a:extLst>
          </p:cNvPr>
          <p:cNvSpPr txBox="1">
            <a:spLocks/>
          </p:cNvSpPr>
          <p:nvPr/>
        </p:nvSpPr>
        <p:spPr>
          <a:xfrm>
            <a:off x="2897579" y="5189117"/>
            <a:ext cx="2403764" cy="362597"/>
          </a:xfrm>
          <a:prstGeom prst="rect">
            <a:avLst/>
          </a:prstGeom>
        </p:spPr>
        <p:txBody>
          <a:bodyPr vert="horz" lIns="0" tIns="0" rIns="0" bIns="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Corbel" panose="020B0503020204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Corbel" panose="020B0503020204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Corbel" panose="020B0503020204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orbel" panose="020B0503020204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orbel" panose="020B0503020204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600">
                <a:latin typeface="Arial" panose="020B0604020202020204" pitchFamily="34" charset="0"/>
                <a:cs typeface="Arial" panose="020B0604020202020204" pitchFamily="34" charset="0"/>
                <a:hlinkClick r:id="rId5"/>
              </a:rPr>
              <a:t>Three year work package</a:t>
            </a:r>
            <a:endParaRPr lang="en-US" sz="1600">
              <a:latin typeface="Arial" panose="020B0604020202020204" pitchFamily="34" charset="0"/>
              <a:cs typeface="Arial" panose="020B0604020202020204" pitchFamily="34" charset="0"/>
            </a:endParaRPr>
          </a:p>
        </p:txBody>
      </p:sp>
      <p:sp>
        <p:nvSpPr>
          <p:cNvPr id="10" name="Text Placeholder 4">
            <a:extLst>
              <a:ext uri="{FF2B5EF4-FFF2-40B4-BE49-F238E27FC236}">
                <a16:creationId xmlns:a16="http://schemas.microsoft.com/office/drawing/2014/main" id="{894EAFD8-4190-74B3-DF03-C334CE01CA83}"/>
              </a:ext>
            </a:extLst>
          </p:cNvPr>
          <p:cNvSpPr txBox="1">
            <a:spLocks/>
          </p:cNvSpPr>
          <p:nvPr/>
        </p:nvSpPr>
        <p:spPr>
          <a:xfrm>
            <a:off x="6711967" y="5157225"/>
            <a:ext cx="2482598" cy="362597"/>
          </a:xfrm>
          <a:prstGeom prst="rect">
            <a:avLst/>
          </a:prstGeom>
        </p:spPr>
        <p:txBody>
          <a:bodyPr vert="horz" lIns="0" tIns="0" rIns="0" bIns="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Corbel" panose="020B0503020204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Corbel" panose="020B0503020204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Corbel" panose="020B0503020204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orbel" panose="020B0503020204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orbel" panose="020B0503020204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600">
                <a:latin typeface="Arial" panose="020B0604020202020204" pitchFamily="34" charset="0"/>
                <a:cs typeface="Arial" panose="020B0604020202020204" pitchFamily="34" charset="0"/>
                <a:hlinkClick r:id="rId3"/>
              </a:rPr>
              <a:t>Accountability Framework</a:t>
            </a:r>
            <a:endParaRPr lang="en-US" sz="1600">
              <a:latin typeface="Arial" panose="020B0604020202020204" pitchFamily="34" charset="0"/>
              <a:cs typeface="Arial" panose="020B0604020202020204" pitchFamily="34" charset="0"/>
            </a:endParaRPr>
          </a:p>
        </p:txBody>
      </p:sp>
      <p:sp>
        <p:nvSpPr>
          <p:cNvPr id="11" name="Text Placeholder 2">
            <a:extLst>
              <a:ext uri="{FF2B5EF4-FFF2-40B4-BE49-F238E27FC236}">
                <a16:creationId xmlns:a16="http://schemas.microsoft.com/office/drawing/2014/main" id="{47FEE910-21B4-235B-F123-CFB8895F719D}"/>
              </a:ext>
            </a:extLst>
          </p:cNvPr>
          <p:cNvSpPr txBox="1">
            <a:spLocks/>
          </p:cNvSpPr>
          <p:nvPr/>
        </p:nvSpPr>
        <p:spPr>
          <a:xfrm>
            <a:off x="565009" y="5205063"/>
            <a:ext cx="1818962" cy="346651"/>
          </a:xfrm>
          <a:prstGeom prst="rect">
            <a:avLst/>
          </a:prstGeom>
        </p:spPr>
        <p:txBody>
          <a:bodyPr vert="horz" lIns="0" tIns="0" rIns="0" bIns="0" rtlCol="0">
            <a:normAutofit/>
          </a:bodyPr>
          <a:lstStyle>
            <a:lvl1pPr marL="0" indent="0" algn="l" defTabSz="914400" rtl="0" eaLnBrk="1" latinLnBrk="0" hangingPunct="1">
              <a:lnSpc>
                <a:spcPct val="90000"/>
              </a:lnSpc>
              <a:spcBef>
                <a:spcPts val="1000"/>
              </a:spcBef>
              <a:buFontTx/>
              <a:buNone/>
              <a:defRPr sz="2400" b="0" i="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Corbel" panose="020B0503020204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Corbel" panose="020B0503020204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orbel" panose="020B0503020204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orbel" panose="020B0503020204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600">
                <a:hlinkClick r:id="rId7"/>
              </a:rPr>
              <a:t>Delivery handbook</a:t>
            </a:r>
            <a:endParaRPr lang="en-US" sz="1600"/>
          </a:p>
        </p:txBody>
      </p:sp>
    </p:spTree>
    <p:extLst>
      <p:ext uri="{BB962C8B-B14F-4D97-AF65-F5344CB8AC3E}">
        <p14:creationId xmlns:p14="http://schemas.microsoft.com/office/powerpoint/2010/main" val="29177918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291D2B"/>
        </a:solidFill>
        <a:effectLst/>
      </p:bgPr>
    </p:bg>
    <p:spTree>
      <p:nvGrpSpPr>
        <p:cNvPr id="1" name="">
          <a:extLst>
            <a:ext uri="{FF2B5EF4-FFF2-40B4-BE49-F238E27FC236}">
              <a16:creationId xmlns:a16="http://schemas.microsoft.com/office/drawing/2014/main" id="{711C38F8-298F-FAF7-94A1-78EA51B53839}"/>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A11F4AC7-C0E6-82B5-9494-35F89C24CA82}"/>
              </a:ext>
            </a:extLst>
          </p:cNvPr>
          <p:cNvPicPr>
            <a:picLocks noChangeAspect="1"/>
          </p:cNvPicPr>
          <p:nvPr/>
        </p:nvPicPr>
        <p:blipFill>
          <a:blip r:embed="rId3"/>
          <a:srcRect l="229"/>
          <a:stretch>
            <a:fillRect/>
          </a:stretch>
        </p:blipFill>
        <p:spPr>
          <a:xfrm>
            <a:off x="0" y="0"/>
            <a:ext cx="12192000" cy="2940148"/>
          </a:xfrm>
          <a:prstGeom prst="rect">
            <a:avLst/>
          </a:prstGeom>
        </p:spPr>
      </p:pic>
      <p:pic>
        <p:nvPicPr>
          <p:cNvPr id="5" name="Picture 4">
            <a:extLst>
              <a:ext uri="{FF2B5EF4-FFF2-40B4-BE49-F238E27FC236}">
                <a16:creationId xmlns:a16="http://schemas.microsoft.com/office/drawing/2014/main" id="{90D5CCE2-79DF-3361-C9E8-5898FF2DF59E}"/>
              </a:ext>
            </a:extLst>
          </p:cNvPr>
          <p:cNvPicPr>
            <a:picLocks noChangeAspect="1"/>
          </p:cNvPicPr>
          <p:nvPr/>
        </p:nvPicPr>
        <p:blipFill>
          <a:blip r:embed="rId4">
            <a:grayscl/>
          </a:blip>
          <a:stretch>
            <a:fillRect/>
          </a:stretch>
        </p:blipFill>
        <p:spPr>
          <a:xfrm>
            <a:off x="4619967" y="2940148"/>
            <a:ext cx="2952065" cy="2837211"/>
          </a:xfrm>
          <a:prstGeom prst="rect">
            <a:avLst/>
          </a:prstGeom>
        </p:spPr>
      </p:pic>
      <p:sp>
        <p:nvSpPr>
          <p:cNvPr id="11" name="Title 10">
            <a:extLst>
              <a:ext uri="{FF2B5EF4-FFF2-40B4-BE49-F238E27FC236}">
                <a16:creationId xmlns:a16="http://schemas.microsoft.com/office/drawing/2014/main" id="{BD1FD397-2CF4-4A28-0307-EBC1B46E61BD}"/>
              </a:ext>
            </a:extLst>
          </p:cNvPr>
          <p:cNvSpPr>
            <a:spLocks noGrp="1"/>
          </p:cNvSpPr>
          <p:nvPr>
            <p:ph type="ctrTitle" idx="4294967295"/>
          </p:nvPr>
        </p:nvSpPr>
        <p:spPr>
          <a:xfrm>
            <a:off x="781879" y="671513"/>
            <a:ext cx="5948363" cy="1509712"/>
          </a:xfrm>
        </p:spPr>
        <p:txBody>
          <a:bodyPr>
            <a:normAutofit/>
          </a:bodyPr>
          <a:lstStyle/>
          <a:p>
            <a:r>
              <a:rPr lang="en-GB">
                <a:solidFill>
                  <a:schemeClr val="bg1"/>
                </a:solidFill>
                <a:cs typeface="Calibri"/>
              </a:rPr>
              <a:t>Share your feedback on Leaders brief</a:t>
            </a:r>
            <a:endParaRPr lang="en-GB">
              <a:solidFill>
                <a:schemeClr val="bg1"/>
              </a:solidFill>
            </a:endParaRPr>
          </a:p>
        </p:txBody>
      </p:sp>
      <p:sp>
        <p:nvSpPr>
          <p:cNvPr id="3" name="TextBox 2">
            <a:extLst>
              <a:ext uri="{FF2B5EF4-FFF2-40B4-BE49-F238E27FC236}">
                <a16:creationId xmlns:a16="http://schemas.microsoft.com/office/drawing/2014/main" id="{AA47E930-2387-2723-B379-1ACC247EA7E4}"/>
              </a:ext>
            </a:extLst>
          </p:cNvPr>
          <p:cNvSpPr txBox="1"/>
          <p:nvPr/>
        </p:nvSpPr>
        <p:spPr>
          <a:xfrm>
            <a:off x="4619967" y="5880296"/>
            <a:ext cx="6096000" cy="369332"/>
          </a:xfrm>
          <a:prstGeom prst="rect">
            <a:avLst/>
          </a:prstGeom>
          <a:noFill/>
        </p:spPr>
        <p:txBody>
          <a:bodyPr wrap="square">
            <a:spAutoFit/>
          </a:bodyPr>
          <a:lstStyle/>
          <a:p>
            <a:r>
              <a:rPr lang="en-GB">
                <a:hlinkClick r:id="rId5"/>
              </a:rPr>
              <a:t>Leaders Brief – Fill in form</a:t>
            </a:r>
            <a:endParaRPr lang="en-GB"/>
          </a:p>
        </p:txBody>
      </p:sp>
    </p:spTree>
    <p:extLst>
      <p:ext uri="{BB962C8B-B14F-4D97-AF65-F5344CB8AC3E}">
        <p14:creationId xmlns:p14="http://schemas.microsoft.com/office/powerpoint/2010/main" val="4007093519"/>
      </p:ext>
    </p:extLst>
  </p:cSld>
  <p:clrMapOvr>
    <a:masterClrMapping/>
  </p:clrMapOvr>
</p:sld>
</file>

<file path=ppt/theme/theme1.xml><?xml version="1.0" encoding="utf-8"?>
<a:theme xmlns:a="http://schemas.openxmlformats.org/drawingml/2006/main" name="2_Office Theme">
  <a:themeElements>
    <a:clrScheme name="Blue II">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EAC1C"/>
      </a:hlink>
      <a:folHlink>
        <a:srgbClr val="B26B0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3_Office Theme">
  <a:themeElements>
    <a:clrScheme name="M2035">
      <a:dk1>
        <a:srgbClr val="281D2B"/>
      </a:dk1>
      <a:lt1>
        <a:srgbClr val="FFFFFF"/>
      </a:lt1>
      <a:dk2>
        <a:srgbClr val="660099"/>
      </a:dk2>
      <a:lt2>
        <a:srgbClr val="F3F2E9"/>
      </a:lt2>
      <a:accent1>
        <a:srgbClr val="FF334C"/>
      </a:accent1>
      <a:accent2>
        <a:srgbClr val="F95920"/>
      </a:accent2>
      <a:accent3>
        <a:srgbClr val="FA9C43"/>
      </a:accent3>
      <a:accent4>
        <a:srgbClr val="9761FD"/>
      </a:accent4>
      <a:accent5>
        <a:srgbClr val="BBE64F"/>
      </a:accent5>
      <a:accent6>
        <a:srgbClr val="1DBD66"/>
      </a:accent6>
      <a:hlink>
        <a:srgbClr val="097671"/>
      </a:hlink>
      <a:folHlink>
        <a:srgbClr val="96607D"/>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75D4C1F47358245B6233D9FA08F7AA2" ma:contentTypeVersion="18" ma:contentTypeDescription="Create a new document." ma:contentTypeScope="" ma:versionID="35665fdcfbc0f0677cab33bec57b7022">
  <xsd:schema xmlns:xsd="http://www.w3.org/2001/XMLSchema" xmlns:xs="http://www.w3.org/2001/XMLSchema" xmlns:p="http://schemas.microsoft.com/office/2006/metadata/properties" xmlns:ns2="b16f8357-cac1-4fdf-9179-c51d30cdac99" xmlns:ns3="a5c23622-0a6e-4aca-95d4-e002b6b95d61" targetNamespace="http://schemas.microsoft.com/office/2006/metadata/properties" ma:root="true" ma:fieldsID="a9c0a4eeaed8df821b9f1f2c74e223d6" ns2:_="" ns3:_="">
    <xsd:import namespace="b16f8357-cac1-4fdf-9179-c51d30cdac99"/>
    <xsd:import namespace="a5c23622-0a6e-4aca-95d4-e002b6b95d61"/>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OCR" minOccurs="0"/>
                <xsd:element ref="ns2:MediaServiceGenerationTime" minOccurs="0"/>
                <xsd:element ref="ns2:MediaServiceEventHashCode" minOccurs="0"/>
                <xsd:element ref="ns2:MediaServiceDateTaken" minOccurs="0"/>
                <xsd:element ref="ns3:SharedWithUsers" minOccurs="0"/>
                <xsd:element ref="ns3:SharedWithDetails" minOccurs="0"/>
                <xsd:element ref="ns2:lcf76f155ced4ddcb4097134ff3c332f" minOccurs="0"/>
                <xsd:element ref="ns3:TaxCatchAll" minOccurs="0"/>
                <xsd:element ref="ns2:MediaLengthInSeconds" minOccurs="0"/>
                <xsd:element ref="ns2:MediaServiceLocation"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16f8357-cac1-4fdf-9179-c51d30cdac9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DateTaken" ma:index="15" nillable="true" ma:displayName="MediaServiceDateTaken" ma:hidden="true" ma:internalName="MediaServiceDateTaken" ma:readOnly="true">
      <xsd:simpleType>
        <xsd:restriction base="dms:Text"/>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6d63537c-d192-4dc4-bb87-a5632b1c7687" ma:termSetId="09814cd3-568e-fe90-9814-8d621ff8fb84" ma:anchorId="fba54fb3-c3e1-fe81-a776-ca4b69148c4d" ma:open="true" ma:isKeyword="false">
      <xsd:complexType>
        <xsd:sequence>
          <xsd:element ref="pc:Terms" minOccurs="0" maxOccurs="1"/>
        </xsd:sequence>
      </xsd:complexType>
    </xsd:element>
    <xsd:element name="MediaLengthInSeconds" ma:index="21" nillable="true" ma:displayName="MediaLengthInSeconds" ma:hidden="true" ma:internalName="MediaLengthInSeconds" ma:readOnly="true">
      <xsd:simpleType>
        <xsd:restriction base="dms:Unknown"/>
      </xsd:simpleType>
    </xsd:element>
    <xsd:element name="MediaServiceLocation" ma:index="22" nillable="true" ma:displayName="Location" ma:indexed="true" ma:internalName="MediaServiceLocation" ma:readOnly="true">
      <xsd:simpleType>
        <xsd:restriction base="dms:Text"/>
      </xsd:simple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a5c23622-0a6e-4aca-95d4-e002b6b95d61"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TaxCatchAll" ma:index="20" nillable="true" ma:displayName="Taxonomy Catch All Column" ma:hidden="true" ma:list="{1213198b-d3c0-4b42-b308-4443ec1fe561}" ma:internalName="TaxCatchAll" ma:showField="CatchAllData" ma:web="a5c23622-0a6e-4aca-95d4-e002b6b95d6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b16f8357-cac1-4fdf-9179-c51d30cdac99">
      <Terms xmlns="http://schemas.microsoft.com/office/infopath/2007/PartnerControls"/>
    </lcf76f155ced4ddcb4097134ff3c332f>
    <TaxCatchAll xmlns="a5c23622-0a6e-4aca-95d4-e002b6b95d61"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BE8D840-B7BC-443A-98B0-0F4D40563803}">
  <ds:schemaRefs>
    <ds:schemaRef ds:uri="a5c23622-0a6e-4aca-95d4-e002b6b95d61"/>
    <ds:schemaRef ds:uri="b16f8357-cac1-4fdf-9179-c51d30cdac9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4F6D395A-DD2D-4680-9331-56912F3A7F94}">
  <ds:schemaRefs>
    <ds:schemaRef ds:uri="a5c23622-0a6e-4aca-95d4-e002b6b95d61"/>
    <ds:schemaRef ds:uri="b16f8357-cac1-4fdf-9179-c51d30cdac9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1A608C7A-9A0E-4151-AE5D-86D8EB6FCD9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0</TotalTime>
  <Words>1527</Words>
  <Application>Microsoft Office PowerPoint</Application>
  <PresentationFormat>Widescreen</PresentationFormat>
  <Paragraphs>109</Paragraphs>
  <Slides>9</Slides>
  <Notes>4</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9</vt:i4>
      </vt:variant>
    </vt:vector>
  </HeadingPairs>
  <TitlesOfParts>
    <vt:vector size="17" baseType="lpstr">
      <vt:lpstr>Aptos</vt:lpstr>
      <vt:lpstr>Arial</vt:lpstr>
      <vt:lpstr>Calibri</vt:lpstr>
      <vt:lpstr>Corbel</vt:lpstr>
      <vt:lpstr>General Sans Semibold</vt:lpstr>
      <vt:lpstr>General Sans Semibold Italic</vt:lpstr>
      <vt:lpstr>2_Office Theme</vt:lpstr>
      <vt:lpstr>3_Office Theme</vt:lpstr>
      <vt:lpstr>PowerPoint Presentation</vt:lpstr>
      <vt:lpstr>Leadership  briefing pack</vt:lpstr>
      <vt:lpstr>PowerPoint Presentation</vt:lpstr>
      <vt:lpstr>PowerPoint Presentation</vt:lpstr>
      <vt:lpstr>PowerPoint Presentation</vt:lpstr>
      <vt:lpstr>PowerPoint Presentation</vt:lpstr>
      <vt:lpstr>PowerPoint Presentation</vt:lpstr>
      <vt:lpstr>Document links for your reference</vt:lpstr>
      <vt:lpstr>Share your feedback on Leaders brief</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Strategy_OpenSans</dc:title>
  <dc:subject>Jan 2026 V2</dc:subject>
  <dc:creator>Design Team</dc:creator>
  <cp:keywords/>
  <dc:description/>
  <cp:lastModifiedBy>Ross james Mcdonald</cp:lastModifiedBy>
  <cp:revision>3</cp:revision>
  <dcterms:created xsi:type="dcterms:W3CDTF">2025-09-04T15:08:15Z</dcterms:created>
  <dcterms:modified xsi:type="dcterms:W3CDTF">2026-09-30T13:21:55Z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0x010100A75D4C1F47358245B6233D9FA08F7AA2</vt:lpwstr>
  </property>
  <property fmtid="{D5CDD505-2E9C-101B-9397-08002B2CF9AE}" pid="3" name="MediaServiceImageTags">
    <vt:lpwstr/>
  </property>
</Properties>
</file>