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8"/>
  </p:notesMasterIdLst>
  <p:handoutMasterIdLst>
    <p:handoutMasterId r:id="rId19"/>
  </p:handoutMasterIdLst>
  <p:sldIdLst>
    <p:sldId id="256" r:id="rId2"/>
    <p:sldId id="292" r:id="rId3"/>
    <p:sldId id="293" r:id="rId4"/>
    <p:sldId id="294" r:id="rId5"/>
    <p:sldId id="295" r:id="rId6"/>
    <p:sldId id="296" r:id="rId7"/>
    <p:sldId id="297" r:id="rId8"/>
    <p:sldId id="282" r:id="rId9"/>
    <p:sldId id="283" r:id="rId10"/>
    <p:sldId id="290" r:id="rId11"/>
    <p:sldId id="284" r:id="rId12"/>
    <p:sldId id="285" r:id="rId13"/>
    <p:sldId id="291" r:id="rId14"/>
    <p:sldId id="287" r:id="rId15"/>
    <p:sldId id="289" r:id="rId16"/>
    <p:sldId id="288" r:id="rId17"/>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03" autoAdjust="0"/>
    <p:restoredTop sz="94660"/>
  </p:normalViewPr>
  <p:slideViewPr>
    <p:cSldViewPr>
      <p:cViewPr varScale="1">
        <p:scale>
          <a:sx n="108" d="100"/>
          <a:sy n="108" d="100"/>
        </p:scale>
        <p:origin x="182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58B9AA-3F11-4E2C-B0C7-824CB239376F}" type="doc">
      <dgm:prSet loTypeId="urn:microsoft.com/office/officeart/2005/8/layout/cycle6" loCatId="relationship" qsTypeId="urn:microsoft.com/office/officeart/2005/8/quickstyle/3d1" qsCatId="3D" csTypeId="urn:microsoft.com/office/officeart/2005/8/colors/colorful3" csCatId="colorful" phldr="1"/>
      <dgm:spPr/>
      <dgm:t>
        <a:bodyPr/>
        <a:lstStyle/>
        <a:p>
          <a:endParaRPr lang="en-GB"/>
        </a:p>
      </dgm:t>
    </dgm:pt>
    <dgm:pt modelId="{290E8C10-DFD4-4485-AB28-F56D98964A86}">
      <dgm:prSet phldrT="[Text]" custT="1"/>
      <dgm:spPr/>
      <dgm:t>
        <a:bodyPr/>
        <a:lstStyle/>
        <a:p>
          <a:r>
            <a:rPr lang="en-GB" sz="1600" dirty="0"/>
            <a:t>Ensure objectives and deadlines are met</a:t>
          </a:r>
        </a:p>
      </dgm:t>
    </dgm:pt>
    <dgm:pt modelId="{6E68FDA6-90F3-4894-A13A-87F08B00DBBE}" type="parTrans" cxnId="{FDD550FC-C858-48CD-81EC-FE67A0F6CAB7}">
      <dgm:prSet/>
      <dgm:spPr/>
      <dgm:t>
        <a:bodyPr/>
        <a:lstStyle/>
        <a:p>
          <a:endParaRPr lang="en-GB"/>
        </a:p>
      </dgm:t>
    </dgm:pt>
    <dgm:pt modelId="{657C43E8-C746-4944-BE9F-8EFC32CDC0B5}" type="sibTrans" cxnId="{FDD550FC-C858-48CD-81EC-FE67A0F6CAB7}">
      <dgm:prSet/>
      <dgm:spPr/>
      <dgm:t>
        <a:bodyPr/>
        <a:lstStyle/>
        <a:p>
          <a:endParaRPr lang="en-GB"/>
        </a:p>
      </dgm:t>
    </dgm:pt>
    <dgm:pt modelId="{926FA792-64BF-43C1-A551-C1E77FADE8EB}">
      <dgm:prSet phldrT="[Text]" custT="1"/>
      <dgm:spPr/>
      <dgm:t>
        <a:bodyPr/>
        <a:lstStyle/>
        <a:p>
          <a:r>
            <a:rPr lang="en-GB" sz="1600"/>
            <a:t>Monitor attendance and engagement</a:t>
          </a:r>
          <a:endParaRPr lang="en-GB" sz="1600" dirty="0"/>
        </a:p>
      </dgm:t>
    </dgm:pt>
    <dgm:pt modelId="{4C60C0CD-D4F8-433B-BC03-0FF4953F7120}" type="parTrans" cxnId="{EFAC410D-726E-4F13-A3C2-E91194E74953}">
      <dgm:prSet/>
      <dgm:spPr/>
      <dgm:t>
        <a:bodyPr/>
        <a:lstStyle/>
        <a:p>
          <a:endParaRPr lang="en-GB"/>
        </a:p>
      </dgm:t>
    </dgm:pt>
    <dgm:pt modelId="{EE0289F5-67D1-47B3-ABF8-3B3BC3CAAAEA}" type="sibTrans" cxnId="{EFAC410D-726E-4F13-A3C2-E91194E74953}">
      <dgm:prSet/>
      <dgm:spPr/>
      <dgm:t>
        <a:bodyPr/>
        <a:lstStyle/>
        <a:p>
          <a:endParaRPr lang="en-GB"/>
        </a:p>
      </dgm:t>
    </dgm:pt>
    <dgm:pt modelId="{7EC6B0E6-6767-4F5E-95CF-B0B081A9F513}">
      <dgm:prSet phldrT="[Text]" custT="1"/>
      <dgm:spPr/>
      <dgm:t>
        <a:bodyPr/>
        <a:lstStyle/>
        <a:p>
          <a:r>
            <a:rPr lang="en-GB" sz="1600" dirty="0"/>
            <a:t>Keep a record of training and development activities</a:t>
          </a:r>
        </a:p>
      </dgm:t>
    </dgm:pt>
    <dgm:pt modelId="{DFC96202-54D4-459C-9697-4223F04B4771}" type="parTrans" cxnId="{6FB43942-A4C5-45CF-A6F7-0DADE4AB5414}">
      <dgm:prSet/>
      <dgm:spPr/>
      <dgm:t>
        <a:bodyPr/>
        <a:lstStyle/>
        <a:p>
          <a:endParaRPr lang="en-GB"/>
        </a:p>
      </dgm:t>
    </dgm:pt>
    <dgm:pt modelId="{CF651888-6275-42FB-BAC8-A46D32C53C14}" type="sibTrans" cxnId="{6FB43942-A4C5-45CF-A6F7-0DADE4AB5414}">
      <dgm:prSet/>
      <dgm:spPr/>
      <dgm:t>
        <a:bodyPr/>
        <a:lstStyle/>
        <a:p>
          <a:endParaRPr lang="en-GB"/>
        </a:p>
      </dgm:t>
    </dgm:pt>
    <dgm:pt modelId="{82ABBAF7-C726-4FB8-915C-F7CF4F1213F0}">
      <dgm:prSet phldrT="[Text]" custT="1"/>
      <dgm:spPr/>
      <dgm:t>
        <a:bodyPr/>
        <a:lstStyle/>
        <a:p>
          <a:r>
            <a:rPr lang="en-GB" sz="1600" dirty="0"/>
            <a:t>Act as a research diary</a:t>
          </a:r>
        </a:p>
      </dgm:t>
    </dgm:pt>
    <dgm:pt modelId="{64B27E25-ADC0-4D15-A04B-60E613F2F299}" type="parTrans" cxnId="{2D45F6EF-B487-4ED9-BE00-00DED82695E0}">
      <dgm:prSet/>
      <dgm:spPr/>
      <dgm:t>
        <a:bodyPr/>
        <a:lstStyle/>
        <a:p>
          <a:endParaRPr lang="en-GB"/>
        </a:p>
      </dgm:t>
    </dgm:pt>
    <dgm:pt modelId="{581F62C8-8F54-4F01-9199-66E952C90E6F}" type="sibTrans" cxnId="{2D45F6EF-B487-4ED9-BE00-00DED82695E0}">
      <dgm:prSet/>
      <dgm:spPr/>
      <dgm:t>
        <a:bodyPr/>
        <a:lstStyle/>
        <a:p>
          <a:endParaRPr lang="en-GB"/>
        </a:p>
      </dgm:t>
    </dgm:pt>
    <dgm:pt modelId="{7641BF93-1C1C-49B8-9055-4CCFD687A090}">
      <dgm:prSet phldrT="[Text]" custT="1"/>
      <dgm:spPr/>
      <dgm:t>
        <a:bodyPr/>
        <a:lstStyle/>
        <a:p>
          <a:r>
            <a:rPr lang="en-GB" sz="1600" dirty="0"/>
            <a:t>Keep track of review and examination progress</a:t>
          </a:r>
        </a:p>
      </dgm:t>
    </dgm:pt>
    <dgm:pt modelId="{C9D9C127-75BE-4FEC-9A82-C1AAAEFC865B}" type="parTrans" cxnId="{53B9EF20-7875-42DB-BA34-1830A71C3222}">
      <dgm:prSet/>
      <dgm:spPr/>
      <dgm:t>
        <a:bodyPr/>
        <a:lstStyle/>
        <a:p>
          <a:endParaRPr lang="en-GB"/>
        </a:p>
      </dgm:t>
    </dgm:pt>
    <dgm:pt modelId="{94B05BE0-2DDB-4CE3-A4FB-EA1D0A06E9D4}" type="sibTrans" cxnId="{53B9EF20-7875-42DB-BA34-1830A71C3222}">
      <dgm:prSet/>
      <dgm:spPr/>
      <dgm:t>
        <a:bodyPr/>
        <a:lstStyle/>
        <a:p>
          <a:endParaRPr lang="en-GB"/>
        </a:p>
      </dgm:t>
    </dgm:pt>
    <dgm:pt modelId="{3FA7B293-7EFA-46D2-9C26-EAAE9DB73633}" type="pres">
      <dgm:prSet presAssocID="{1E58B9AA-3F11-4E2C-B0C7-824CB239376F}" presName="cycle" presStyleCnt="0">
        <dgm:presLayoutVars>
          <dgm:dir/>
          <dgm:resizeHandles val="exact"/>
        </dgm:presLayoutVars>
      </dgm:prSet>
      <dgm:spPr/>
    </dgm:pt>
    <dgm:pt modelId="{C0811759-F22F-42E4-89AF-91A37AA89C97}" type="pres">
      <dgm:prSet presAssocID="{290E8C10-DFD4-4485-AB28-F56D98964A86}" presName="node" presStyleLbl="node1" presStyleIdx="0" presStyleCnt="5" custScaleY="138281" custRadScaleRad="90267" custRadScaleInc="766">
        <dgm:presLayoutVars>
          <dgm:bulletEnabled val="1"/>
        </dgm:presLayoutVars>
      </dgm:prSet>
      <dgm:spPr/>
    </dgm:pt>
    <dgm:pt modelId="{B09AC479-04B4-49F3-9F55-9F626CDCC856}" type="pres">
      <dgm:prSet presAssocID="{290E8C10-DFD4-4485-AB28-F56D98964A86}" presName="spNode" presStyleCnt="0"/>
      <dgm:spPr/>
    </dgm:pt>
    <dgm:pt modelId="{CCB667C7-8355-41D6-B6C1-DB244910AFDC}" type="pres">
      <dgm:prSet presAssocID="{657C43E8-C746-4944-BE9F-8EFC32CDC0B5}" presName="sibTrans" presStyleLbl="sibTrans1D1" presStyleIdx="0" presStyleCnt="5"/>
      <dgm:spPr/>
    </dgm:pt>
    <dgm:pt modelId="{B431902B-34A8-4D97-9A6C-AD43914160A9}" type="pres">
      <dgm:prSet presAssocID="{926FA792-64BF-43C1-A551-C1E77FADE8EB}" presName="node" presStyleLbl="node1" presStyleIdx="1" presStyleCnt="5" custScaleX="142308" custRadScaleRad="100772" custRadScaleInc="34247">
        <dgm:presLayoutVars>
          <dgm:bulletEnabled val="1"/>
        </dgm:presLayoutVars>
      </dgm:prSet>
      <dgm:spPr/>
    </dgm:pt>
    <dgm:pt modelId="{4D6FE9A4-B10B-4462-95CD-EF78F748B3F4}" type="pres">
      <dgm:prSet presAssocID="{926FA792-64BF-43C1-A551-C1E77FADE8EB}" presName="spNode" presStyleCnt="0"/>
      <dgm:spPr/>
    </dgm:pt>
    <dgm:pt modelId="{98C51775-CE00-490C-853B-4D2098E6635F}" type="pres">
      <dgm:prSet presAssocID="{EE0289F5-67D1-47B3-ABF8-3B3BC3CAAAEA}" presName="sibTrans" presStyleLbl="sibTrans1D1" presStyleIdx="1" presStyleCnt="5"/>
      <dgm:spPr/>
    </dgm:pt>
    <dgm:pt modelId="{94632C5C-0F33-4C07-B349-85312F4F2550}" type="pres">
      <dgm:prSet presAssocID="{7EC6B0E6-6767-4F5E-95CF-B0B081A9F513}" presName="node" presStyleLbl="node1" presStyleIdx="2" presStyleCnt="5" custScaleX="131922" custRadScaleRad="92848" custRadScaleInc="-25312">
        <dgm:presLayoutVars>
          <dgm:bulletEnabled val="1"/>
        </dgm:presLayoutVars>
      </dgm:prSet>
      <dgm:spPr/>
    </dgm:pt>
    <dgm:pt modelId="{F1E734EB-76E9-42AB-9557-3D97D379AEB2}" type="pres">
      <dgm:prSet presAssocID="{7EC6B0E6-6767-4F5E-95CF-B0B081A9F513}" presName="spNode" presStyleCnt="0"/>
      <dgm:spPr/>
    </dgm:pt>
    <dgm:pt modelId="{5E99EB39-95BE-4549-A87E-5AB8F5126471}" type="pres">
      <dgm:prSet presAssocID="{CF651888-6275-42FB-BAC8-A46D32C53C14}" presName="sibTrans" presStyleLbl="sibTrans1D1" presStyleIdx="2" presStyleCnt="5"/>
      <dgm:spPr/>
    </dgm:pt>
    <dgm:pt modelId="{142B8350-E4F6-4133-BD57-9CEABB901470}" type="pres">
      <dgm:prSet presAssocID="{82ABBAF7-C726-4FB8-915C-F7CF4F1213F0}" presName="node" presStyleLbl="node1" presStyleIdx="3" presStyleCnt="5" custScaleX="114773" custScaleY="127077" custRadScaleRad="91429" custRadScaleInc="33339">
        <dgm:presLayoutVars>
          <dgm:bulletEnabled val="1"/>
        </dgm:presLayoutVars>
      </dgm:prSet>
      <dgm:spPr/>
    </dgm:pt>
    <dgm:pt modelId="{A77F8ED4-F27D-44CB-964A-C8BCF770E005}" type="pres">
      <dgm:prSet presAssocID="{82ABBAF7-C726-4FB8-915C-F7CF4F1213F0}" presName="spNode" presStyleCnt="0"/>
      <dgm:spPr/>
    </dgm:pt>
    <dgm:pt modelId="{9527E729-58C7-456C-AD10-2DC840622141}" type="pres">
      <dgm:prSet presAssocID="{581F62C8-8F54-4F01-9199-66E952C90E6F}" presName="sibTrans" presStyleLbl="sibTrans1D1" presStyleIdx="3" presStyleCnt="5"/>
      <dgm:spPr/>
    </dgm:pt>
    <dgm:pt modelId="{180E071D-5373-4688-A656-66AE16BB9F83}" type="pres">
      <dgm:prSet presAssocID="{7641BF93-1C1C-49B8-9055-4CCFD687A090}" presName="node" presStyleLbl="node1" presStyleIdx="4" presStyleCnt="5" custScaleX="132063" custRadScaleRad="98072" custRadScaleInc="-33113">
        <dgm:presLayoutVars>
          <dgm:bulletEnabled val="1"/>
        </dgm:presLayoutVars>
      </dgm:prSet>
      <dgm:spPr/>
    </dgm:pt>
    <dgm:pt modelId="{A4D08BDB-DC14-4ED9-BEC4-7772C60FAF39}" type="pres">
      <dgm:prSet presAssocID="{7641BF93-1C1C-49B8-9055-4CCFD687A090}" presName="spNode" presStyleCnt="0"/>
      <dgm:spPr/>
    </dgm:pt>
    <dgm:pt modelId="{C19ED7FA-25C1-4BDD-9D9E-8FA18C72C00F}" type="pres">
      <dgm:prSet presAssocID="{94B05BE0-2DDB-4CE3-A4FB-EA1D0A06E9D4}" presName="sibTrans" presStyleLbl="sibTrans1D1" presStyleIdx="4" presStyleCnt="5"/>
      <dgm:spPr/>
    </dgm:pt>
  </dgm:ptLst>
  <dgm:cxnLst>
    <dgm:cxn modelId="{EFAC410D-726E-4F13-A3C2-E91194E74953}" srcId="{1E58B9AA-3F11-4E2C-B0C7-824CB239376F}" destId="{926FA792-64BF-43C1-A551-C1E77FADE8EB}" srcOrd="1" destOrd="0" parTransId="{4C60C0CD-D4F8-433B-BC03-0FF4953F7120}" sibTransId="{EE0289F5-67D1-47B3-ABF8-3B3BC3CAAAEA}"/>
    <dgm:cxn modelId="{53B9EF20-7875-42DB-BA34-1830A71C3222}" srcId="{1E58B9AA-3F11-4E2C-B0C7-824CB239376F}" destId="{7641BF93-1C1C-49B8-9055-4CCFD687A090}" srcOrd="4" destOrd="0" parTransId="{C9D9C127-75BE-4FEC-9A82-C1AAAEFC865B}" sibTransId="{94B05BE0-2DDB-4CE3-A4FB-EA1D0A06E9D4}"/>
    <dgm:cxn modelId="{06DDE733-DC8F-4D8C-A24D-A97AA0EFBD0E}" type="presOf" srcId="{1E58B9AA-3F11-4E2C-B0C7-824CB239376F}" destId="{3FA7B293-7EFA-46D2-9C26-EAAE9DB73633}" srcOrd="0" destOrd="0" presId="urn:microsoft.com/office/officeart/2005/8/layout/cycle6"/>
    <dgm:cxn modelId="{70D24B41-1B70-410B-96CD-C014DDC2676C}" type="presOf" srcId="{926FA792-64BF-43C1-A551-C1E77FADE8EB}" destId="{B431902B-34A8-4D97-9A6C-AD43914160A9}" srcOrd="0" destOrd="0" presId="urn:microsoft.com/office/officeart/2005/8/layout/cycle6"/>
    <dgm:cxn modelId="{6FB43942-A4C5-45CF-A6F7-0DADE4AB5414}" srcId="{1E58B9AA-3F11-4E2C-B0C7-824CB239376F}" destId="{7EC6B0E6-6767-4F5E-95CF-B0B081A9F513}" srcOrd="2" destOrd="0" parTransId="{DFC96202-54D4-459C-9697-4223F04B4771}" sibTransId="{CF651888-6275-42FB-BAC8-A46D32C53C14}"/>
    <dgm:cxn modelId="{47420849-FC69-41AE-BCEC-81D3E4841661}" type="presOf" srcId="{7641BF93-1C1C-49B8-9055-4CCFD687A090}" destId="{180E071D-5373-4688-A656-66AE16BB9F83}" srcOrd="0" destOrd="0" presId="urn:microsoft.com/office/officeart/2005/8/layout/cycle6"/>
    <dgm:cxn modelId="{FBB5F851-A06D-4B42-ACA8-199B7AE87FF7}" type="presOf" srcId="{82ABBAF7-C726-4FB8-915C-F7CF4F1213F0}" destId="{142B8350-E4F6-4133-BD57-9CEABB901470}" srcOrd="0" destOrd="0" presId="urn:microsoft.com/office/officeart/2005/8/layout/cycle6"/>
    <dgm:cxn modelId="{6227A97C-E2F6-4324-A988-AF9C658064C4}" type="presOf" srcId="{657C43E8-C746-4944-BE9F-8EFC32CDC0B5}" destId="{CCB667C7-8355-41D6-B6C1-DB244910AFDC}" srcOrd="0" destOrd="0" presId="urn:microsoft.com/office/officeart/2005/8/layout/cycle6"/>
    <dgm:cxn modelId="{A4D0CA8D-1BF8-4920-9713-D61810C90A23}" type="presOf" srcId="{581F62C8-8F54-4F01-9199-66E952C90E6F}" destId="{9527E729-58C7-456C-AD10-2DC840622141}" srcOrd="0" destOrd="0" presId="urn:microsoft.com/office/officeart/2005/8/layout/cycle6"/>
    <dgm:cxn modelId="{257DEE8D-8E79-45C1-A165-8C1FF70CAF54}" type="presOf" srcId="{CF651888-6275-42FB-BAC8-A46D32C53C14}" destId="{5E99EB39-95BE-4549-A87E-5AB8F5126471}" srcOrd="0" destOrd="0" presId="urn:microsoft.com/office/officeart/2005/8/layout/cycle6"/>
    <dgm:cxn modelId="{8FCAEBB4-2601-4EC8-B95D-01FB4C056DB0}" type="presOf" srcId="{7EC6B0E6-6767-4F5E-95CF-B0B081A9F513}" destId="{94632C5C-0F33-4C07-B349-85312F4F2550}" srcOrd="0" destOrd="0" presId="urn:microsoft.com/office/officeart/2005/8/layout/cycle6"/>
    <dgm:cxn modelId="{B48715C1-D66D-4AE0-897E-6037EDD497F5}" type="presOf" srcId="{EE0289F5-67D1-47B3-ABF8-3B3BC3CAAAEA}" destId="{98C51775-CE00-490C-853B-4D2098E6635F}" srcOrd="0" destOrd="0" presId="urn:microsoft.com/office/officeart/2005/8/layout/cycle6"/>
    <dgm:cxn modelId="{3025FAC3-0656-4ADF-88E0-72DC561EEC31}" type="presOf" srcId="{94B05BE0-2DDB-4CE3-A4FB-EA1D0A06E9D4}" destId="{C19ED7FA-25C1-4BDD-9D9E-8FA18C72C00F}" srcOrd="0" destOrd="0" presId="urn:microsoft.com/office/officeart/2005/8/layout/cycle6"/>
    <dgm:cxn modelId="{526423DD-B7CB-4E4A-BF03-A1A237B0628A}" type="presOf" srcId="{290E8C10-DFD4-4485-AB28-F56D98964A86}" destId="{C0811759-F22F-42E4-89AF-91A37AA89C97}" srcOrd="0" destOrd="0" presId="urn:microsoft.com/office/officeart/2005/8/layout/cycle6"/>
    <dgm:cxn modelId="{2D45F6EF-B487-4ED9-BE00-00DED82695E0}" srcId="{1E58B9AA-3F11-4E2C-B0C7-824CB239376F}" destId="{82ABBAF7-C726-4FB8-915C-F7CF4F1213F0}" srcOrd="3" destOrd="0" parTransId="{64B27E25-ADC0-4D15-A04B-60E613F2F299}" sibTransId="{581F62C8-8F54-4F01-9199-66E952C90E6F}"/>
    <dgm:cxn modelId="{FDD550FC-C858-48CD-81EC-FE67A0F6CAB7}" srcId="{1E58B9AA-3F11-4E2C-B0C7-824CB239376F}" destId="{290E8C10-DFD4-4485-AB28-F56D98964A86}" srcOrd="0" destOrd="0" parTransId="{6E68FDA6-90F3-4894-A13A-87F08B00DBBE}" sibTransId="{657C43E8-C746-4944-BE9F-8EFC32CDC0B5}"/>
    <dgm:cxn modelId="{BF725F88-0CCF-4568-8F74-08A6C90A1246}" type="presParOf" srcId="{3FA7B293-7EFA-46D2-9C26-EAAE9DB73633}" destId="{C0811759-F22F-42E4-89AF-91A37AA89C97}" srcOrd="0" destOrd="0" presId="urn:microsoft.com/office/officeart/2005/8/layout/cycle6"/>
    <dgm:cxn modelId="{404679A2-8184-42F4-BC71-ED985AD5ACDB}" type="presParOf" srcId="{3FA7B293-7EFA-46D2-9C26-EAAE9DB73633}" destId="{B09AC479-04B4-49F3-9F55-9F626CDCC856}" srcOrd="1" destOrd="0" presId="urn:microsoft.com/office/officeart/2005/8/layout/cycle6"/>
    <dgm:cxn modelId="{19198E03-64B7-4DD6-9A6D-A652A441A8A5}" type="presParOf" srcId="{3FA7B293-7EFA-46D2-9C26-EAAE9DB73633}" destId="{CCB667C7-8355-41D6-B6C1-DB244910AFDC}" srcOrd="2" destOrd="0" presId="urn:microsoft.com/office/officeart/2005/8/layout/cycle6"/>
    <dgm:cxn modelId="{9B929D12-EA4E-46B6-A346-ECDE558AB59C}" type="presParOf" srcId="{3FA7B293-7EFA-46D2-9C26-EAAE9DB73633}" destId="{B431902B-34A8-4D97-9A6C-AD43914160A9}" srcOrd="3" destOrd="0" presId="urn:microsoft.com/office/officeart/2005/8/layout/cycle6"/>
    <dgm:cxn modelId="{8BB72C7B-D68D-498E-AEF6-969BA556906F}" type="presParOf" srcId="{3FA7B293-7EFA-46D2-9C26-EAAE9DB73633}" destId="{4D6FE9A4-B10B-4462-95CD-EF78F748B3F4}" srcOrd="4" destOrd="0" presId="urn:microsoft.com/office/officeart/2005/8/layout/cycle6"/>
    <dgm:cxn modelId="{2D31F7A9-2FBF-4992-AF2B-AF59252502E2}" type="presParOf" srcId="{3FA7B293-7EFA-46D2-9C26-EAAE9DB73633}" destId="{98C51775-CE00-490C-853B-4D2098E6635F}" srcOrd="5" destOrd="0" presId="urn:microsoft.com/office/officeart/2005/8/layout/cycle6"/>
    <dgm:cxn modelId="{4F444E1D-4D98-4BF0-918D-7FECC74B9752}" type="presParOf" srcId="{3FA7B293-7EFA-46D2-9C26-EAAE9DB73633}" destId="{94632C5C-0F33-4C07-B349-85312F4F2550}" srcOrd="6" destOrd="0" presId="urn:microsoft.com/office/officeart/2005/8/layout/cycle6"/>
    <dgm:cxn modelId="{A52F2AC1-DCA3-475A-9A11-3375415DE07A}" type="presParOf" srcId="{3FA7B293-7EFA-46D2-9C26-EAAE9DB73633}" destId="{F1E734EB-76E9-42AB-9557-3D97D379AEB2}" srcOrd="7" destOrd="0" presId="urn:microsoft.com/office/officeart/2005/8/layout/cycle6"/>
    <dgm:cxn modelId="{0D2953FA-529E-4B80-9069-C9FAD9D93D70}" type="presParOf" srcId="{3FA7B293-7EFA-46D2-9C26-EAAE9DB73633}" destId="{5E99EB39-95BE-4549-A87E-5AB8F5126471}" srcOrd="8" destOrd="0" presId="urn:microsoft.com/office/officeart/2005/8/layout/cycle6"/>
    <dgm:cxn modelId="{295D879C-9374-4AE6-AB70-0226112AF6E0}" type="presParOf" srcId="{3FA7B293-7EFA-46D2-9C26-EAAE9DB73633}" destId="{142B8350-E4F6-4133-BD57-9CEABB901470}" srcOrd="9" destOrd="0" presId="urn:microsoft.com/office/officeart/2005/8/layout/cycle6"/>
    <dgm:cxn modelId="{CA31597A-9592-40C8-A8D5-72E93E3FF102}" type="presParOf" srcId="{3FA7B293-7EFA-46D2-9C26-EAAE9DB73633}" destId="{A77F8ED4-F27D-44CB-964A-C8BCF770E005}" srcOrd="10" destOrd="0" presId="urn:microsoft.com/office/officeart/2005/8/layout/cycle6"/>
    <dgm:cxn modelId="{4134BDA1-56BB-4BF5-B13D-135426D9B8B3}" type="presParOf" srcId="{3FA7B293-7EFA-46D2-9C26-EAAE9DB73633}" destId="{9527E729-58C7-456C-AD10-2DC840622141}" srcOrd="11" destOrd="0" presId="urn:microsoft.com/office/officeart/2005/8/layout/cycle6"/>
    <dgm:cxn modelId="{2AB71388-9849-41E3-B968-D3F31DCE4590}" type="presParOf" srcId="{3FA7B293-7EFA-46D2-9C26-EAAE9DB73633}" destId="{180E071D-5373-4688-A656-66AE16BB9F83}" srcOrd="12" destOrd="0" presId="urn:microsoft.com/office/officeart/2005/8/layout/cycle6"/>
    <dgm:cxn modelId="{38E49E11-B7A7-4998-943E-AE213F592AE4}" type="presParOf" srcId="{3FA7B293-7EFA-46D2-9C26-EAAE9DB73633}" destId="{A4D08BDB-DC14-4ED9-BEC4-7772C60FAF39}" srcOrd="13" destOrd="0" presId="urn:microsoft.com/office/officeart/2005/8/layout/cycle6"/>
    <dgm:cxn modelId="{6BA91F3E-3142-40CF-A29D-3B7AEC80AB67}" type="presParOf" srcId="{3FA7B293-7EFA-46D2-9C26-EAAE9DB73633}" destId="{C19ED7FA-25C1-4BDD-9D9E-8FA18C72C00F}"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94A6B93-8CBF-40CB-967D-FED43DF6102D}" type="doc">
      <dgm:prSet loTypeId="urn:microsoft.com/office/officeart/2008/layout/VerticalCurvedList" loCatId="list" qsTypeId="urn:microsoft.com/office/officeart/2005/8/quickstyle/3d2" qsCatId="3D" csTypeId="urn:microsoft.com/office/officeart/2005/8/colors/colorful3" csCatId="colorful" phldr="1"/>
      <dgm:spPr/>
      <dgm:t>
        <a:bodyPr/>
        <a:lstStyle/>
        <a:p>
          <a:endParaRPr lang="en-GB"/>
        </a:p>
      </dgm:t>
    </dgm:pt>
    <dgm:pt modelId="{CE93BB38-A885-4346-AB28-9C1C6695F432}">
      <dgm:prSet phldrT="[Text]"/>
      <dgm:spPr/>
      <dgm:t>
        <a:bodyPr/>
        <a:lstStyle/>
        <a:p>
          <a:r>
            <a:rPr lang="en-GB" dirty="0"/>
            <a:t>Programme status - thesis title, supervisors, completion date</a:t>
          </a:r>
        </a:p>
      </dgm:t>
    </dgm:pt>
    <dgm:pt modelId="{594428EA-A713-4DAC-8519-CEBE6D4FF4CC}" type="parTrans" cxnId="{9AB23462-3F1E-4FDA-85DE-392A37C51477}">
      <dgm:prSet/>
      <dgm:spPr/>
      <dgm:t>
        <a:bodyPr/>
        <a:lstStyle/>
        <a:p>
          <a:endParaRPr lang="en-GB"/>
        </a:p>
      </dgm:t>
    </dgm:pt>
    <dgm:pt modelId="{FC45BFE5-2746-46B6-A708-C99E44789EF0}" type="sibTrans" cxnId="{9AB23462-3F1E-4FDA-85DE-392A37C51477}">
      <dgm:prSet/>
      <dgm:spPr/>
      <dgm:t>
        <a:bodyPr/>
        <a:lstStyle/>
        <a:p>
          <a:endParaRPr lang="en-GB"/>
        </a:p>
      </dgm:t>
    </dgm:pt>
    <dgm:pt modelId="{2405F28E-3483-4B77-8794-1BA4F3DEE79A}">
      <dgm:prSet phldrT="[Text]"/>
      <dgm:spPr/>
      <dgm:t>
        <a:bodyPr/>
        <a:lstStyle/>
        <a:p>
          <a:r>
            <a:rPr lang="en-GB" dirty="0"/>
            <a:t>Progression milestones - with traffic light status</a:t>
          </a:r>
        </a:p>
      </dgm:t>
    </dgm:pt>
    <dgm:pt modelId="{FFDC0625-9B1F-4B20-9390-7FCAD37C0B9C}" type="parTrans" cxnId="{5B0AEDEC-3DE9-4896-8BCB-2430FB783018}">
      <dgm:prSet/>
      <dgm:spPr/>
      <dgm:t>
        <a:bodyPr/>
        <a:lstStyle/>
        <a:p>
          <a:endParaRPr lang="en-GB"/>
        </a:p>
      </dgm:t>
    </dgm:pt>
    <dgm:pt modelId="{49E03465-10D0-4F06-94FE-3FB15B06CA5A}" type="sibTrans" cxnId="{5B0AEDEC-3DE9-4896-8BCB-2430FB783018}">
      <dgm:prSet/>
      <dgm:spPr/>
      <dgm:t>
        <a:bodyPr/>
        <a:lstStyle/>
        <a:p>
          <a:endParaRPr lang="en-GB"/>
        </a:p>
      </dgm:t>
    </dgm:pt>
    <dgm:pt modelId="{C7781DB6-2489-4377-A8CE-7D6B9289F98E}">
      <dgm:prSet phldrT="[Text]"/>
      <dgm:spPr/>
      <dgm:t>
        <a:bodyPr/>
        <a:lstStyle/>
        <a:p>
          <a:r>
            <a:rPr lang="en-GB" dirty="0"/>
            <a:t>Training courses – upcoming, completed </a:t>
          </a:r>
        </a:p>
      </dgm:t>
    </dgm:pt>
    <dgm:pt modelId="{0587D4CF-8165-41F1-8EBB-95A477AC8D7B}" type="parTrans" cxnId="{AE2595B0-7C45-49BC-A450-396240588319}">
      <dgm:prSet/>
      <dgm:spPr/>
      <dgm:t>
        <a:bodyPr/>
        <a:lstStyle/>
        <a:p>
          <a:endParaRPr lang="en-GB"/>
        </a:p>
      </dgm:t>
    </dgm:pt>
    <dgm:pt modelId="{52698C42-986F-458B-AF0E-CC2F65DF6525}" type="sibTrans" cxnId="{AE2595B0-7C45-49BC-A450-396240588319}">
      <dgm:prSet/>
      <dgm:spPr/>
      <dgm:t>
        <a:bodyPr/>
        <a:lstStyle/>
        <a:p>
          <a:endParaRPr lang="en-GB"/>
        </a:p>
      </dgm:t>
    </dgm:pt>
    <dgm:pt modelId="{4D4E0110-3274-41B4-94D8-C9E6F0DE51B0}">
      <dgm:prSet phldrT="[Text]"/>
      <dgm:spPr/>
      <dgm:t>
        <a:bodyPr/>
        <a:lstStyle/>
        <a:p>
          <a:r>
            <a:rPr lang="en-GB" dirty="0"/>
            <a:t>Uploaded documents </a:t>
          </a:r>
          <a:r>
            <a:rPr lang="en-GB" dirty="0" err="1"/>
            <a:t>eg</a:t>
          </a:r>
          <a:r>
            <a:rPr lang="en-GB" dirty="0"/>
            <a:t> annual review reports</a:t>
          </a:r>
        </a:p>
      </dgm:t>
    </dgm:pt>
    <dgm:pt modelId="{4A29AE8D-3C20-441E-AE9F-A36EA3EAF00F}" type="parTrans" cxnId="{EDF5D5F7-5BA1-479F-8D64-561C115531C5}">
      <dgm:prSet/>
      <dgm:spPr/>
      <dgm:t>
        <a:bodyPr/>
        <a:lstStyle/>
        <a:p>
          <a:endParaRPr lang="en-GB"/>
        </a:p>
      </dgm:t>
    </dgm:pt>
    <dgm:pt modelId="{7D9CB335-9ADB-4112-A47F-123EF402766C}" type="sibTrans" cxnId="{EDF5D5F7-5BA1-479F-8D64-561C115531C5}">
      <dgm:prSet/>
      <dgm:spPr/>
      <dgm:t>
        <a:bodyPr/>
        <a:lstStyle/>
        <a:p>
          <a:endParaRPr lang="en-GB"/>
        </a:p>
      </dgm:t>
    </dgm:pt>
    <dgm:pt modelId="{29C9F5BF-F8D2-4E11-AA65-FD052DCF8FAE}">
      <dgm:prSet phldrT="[Text]"/>
      <dgm:spPr/>
      <dgm:t>
        <a:bodyPr/>
        <a:lstStyle/>
        <a:p>
          <a:r>
            <a:rPr lang="en-GB" dirty="0"/>
            <a:t>Thesis examination status</a:t>
          </a:r>
        </a:p>
      </dgm:t>
    </dgm:pt>
    <dgm:pt modelId="{48093FA9-45D0-406B-9AF5-5E63AF4119DE}" type="parTrans" cxnId="{D962E14F-D5E0-49C4-A791-C41DECB67D29}">
      <dgm:prSet/>
      <dgm:spPr/>
      <dgm:t>
        <a:bodyPr/>
        <a:lstStyle/>
        <a:p>
          <a:endParaRPr lang="en-GB"/>
        </a:p>
      </dgm:t>
    </dgm:pt>
    <dgm:pt modelId="{2F83671C-2CB2-4CAD-A0A0-FC9A6E2067BA}" type="sibTrans" cxnId="{D962E14F-D5E0-49C4-A791-C41DECB67D29}">
      <dgm:prSet/>
      <dgm:spPr/>
      <dgm:t>
        <a:bodyPr/>
        <a:lstStyle/>
        <a:p>
          <a:endParaRPr lang="en-GB"/>
        </a:p>
      </dgm:t>
    </dgm:pt>
    <dgm:pt modelId="{B348A07D-C347-4B14-82F9-293BFD3802D7}">
      <dgm:prSet phldrT="[Text]"/>
      <dgm:spPr/>
      <dgm:t>
        <a:bodyPr/>
        <a:lstStyle/>
        <a:p>
          <a:r>
            <a:rPr lang="en-GB" dirty="0"/>
            <a:t>Timeline for each year on the programme</a:t>
          </a:r>
        </a:p>
      </dgm:t>
    </dgm:pt>
    <dgm:pt modelId="{E70B0D28-D252-425C-80A1-168CC835F531}" type="sibTrans" cxnId="{DD445AF6-8202-4FC4-8479-60D8DEB23716}">
      <dgm:prSet/>
      <dgm:spPr/>
      <dgm:t>
        <a:bodyPr/>
        <a:lstStyle/>
        <a:p>
          <a:endParaRPr lang="en-GB"/>
        </a:p>
      </dgm:t>
    </dgm:pt>
    <dgm:pt modelId="{F629EFCC-32DD-409A-931F-3D15B6BD5B67}" type="parTrans" cxnId="{DD445AF6-8202-4FC4-8479-60D8DEB23716}">
      <dgm:prSet/>
      <dgm:spPr/>
      <dgm:t>
        <a:bodyPr/>
        <a:lstStyle/>
        <a:p>
          <a:endParaRPr lang="en-GB"/>
        </a:p>
      </dgm:t>
    </dgm:pt>
    <dgm:pt modelId="{5BB441AB-7DE8-4D31-8950-E627587E28A8}" type="pres">
      <dgm:prSet presAssocID="{794A6B93-8CBF-40CB-967D-FED43DF6102D}" presName="Name0" presStyleCnt="0">
        <dgm:presLayoutVars>
          <dgm:chMax val="7"/>
          <dgm:chPref val="7"/>
          <dgm:dir/>
        </dgm:presLayoutVars>
      </dgm:prSet>
      <dgm:spPr/>
    </dgm:pt>
    <dgm:pt modelId="{52BA2B91-21FE-4D2A-8A35-AED7C96DAF47}" type="pres">
      <dgm:prSet presAssocID="{794A6B93-8CBF-40CB-967D-FED43DF6102D}" presName="Name1" presStyleCnt="0"/>
      <dgm:spPr/>
    </dgm:pt>
    <dgm:pt modelId="{0E6692D0-DB73-4ED1-A6C8-62C022729F7E}" type="pres">
      <dgm:prSet presAssocID="{794A6B93-8CBF-40CB-967D-FED43DF6102D}" presName="cycle" presStyleCnt="0"/>
      <dgm:spPr/>
    </dgm:pt>
    <dgm:pt modelId="{F6288E44-AD64-4A5E-B0BA-DE9C4C1CD4C4}" type="pres">
      <dgm:prSet presAssocID="{794A6B93-8CBF-40CB-967D-FED43DF6102D}" presName="srcNode" presStyleLbl="node1" presStyleIdx="0" presStyleCnt="6"/>
      <dgm:spPr/>
    </dgm:pt>
    <dgm:pt modelId="{0567FCB1-6A31-47EA-8CC5-FBF080F11E5A}" type="pres">
      <dgm:prSet presAssocID="{794A6B93-8CBF-40CB-967D-FED43DF6102D}" presName="conn" presStyleLbl="parChTrans1D2" presStyleIdx="0" presStyleCnt="1"/>
      <dgm:spPr/>
    </dgm:pt>
    <dgm:pt modelId="{C288B2A5-D35F-4CF6-8974-190F99804D2B}" type="pres">
      <dgm:prSet presAssocID="{794A6B93-8CBF-40CB-967D-FED43DF6102D}" presName="extraNode" presStyleLbl="node1" presStyleIdx="0" presStyleCnt="6"/>
      <dgm:spPr/>
    </dgm:pt>
    <dgm:pt modelId="{3796B6FC-4D3E-4211-9CC1-AE16442B473B}" type="pres">
      <dgm:prSet presAssocID="{794A6B93-8CBF-40CB-967D-FED43DF6102D}" presName="dstNode" presStyleLbl="node1" presStyleIdx="0" presStyleCnt="6"/>
      <dgm:spPr/>
    </dgm:pt>
    <dgm:pt modelId="{C0543E5E-9270-4645-B78C-859C6FB1242F}" type="pres">
      <dgm:prSet presAssocID="{CE93BB38-A885-4346-AB28-9C1C6695F432}" presName="text_1" presStyleLbl="node1" presStyleIdx="0" presStyleCnt="6">
        <dgm:presLayoutVars>
          <dgm:bulletEnabled val="1"/>
        </dgm:presLayoutVars>
      </dgm:prSet>
      <dgm:spPr/>
    </dgm:pt>
    <dgm:pt modelId="{9B04B150-A8BA-4168-B8B2-FAA34F28A33D}" type="pres">
      <dgm:prSet presAssocID="{CE93BB38-A885-4346-AB28-9C1C6695F432}" presName="accent_1" presStyleCnt="0"/>
      <dgm:spPr/>
    </dgm:pt>
    <dgm:pt modelId="{168C1664-F24E-4D17-A3AA-5043C370DE8F}" type="pres">
      <dgm:prSet presAssocID="{CE93BB38-A885-4346-AB28-9C1C6695F432}" presName="accentRepeatNode" presStyleLbl="solidFgAcc1" presStyleIdx="0" presStyleCnt="6"/>
      <dgm:spPr/>
    </dgm:pt>
    <dgm:pt modelId="{4CA5E27F-5472-421B-8C36-1AD77F1F50FB}" type="pres">
      <dgm:prSet presAssocID="{B348A07D-C347-4B14-82F9-293BFD3802D7}" presName="text_2" presStyleLbl="node1" presStyleIdx="1" presStyleCnt="6">
        <dgm:presLayoutVars>
          <dgm:bulletEnabled val="1"/>
        </dgm:presLayoutVars>
      </dgm:prSet>
      <dgm:spPr/>
    </dgm:pt>
    <dgm:pt modelId="{4EF10314-BA03-4AE3-8CFE-3EB150EDCAD0}" type="pres">
      <dgm:prSet presAssocID="{B348A07D-C347-4B14-82F9-293BFD3802D7}" presName="accent_2" presStyleCnt="0"/>
      <dgm:spPr/>
    </dgm:pt>
    <dgm:pt modelId="{8EFB3002-1B6B-4824-8607-84DADC5648F8}" type="pres">
      <dgm:prSet presAssocID="{B348A07D-C347-4B14-82F9-293BFD3802D7}" presName="accentRepeatNode" presStyleLbl="solidFgAcc1" presStyleIdx="1" presStyleCnt="6"/>
      <dgm:spPr/>
    </dgm:pt>
    <dgm:pt modelId="{8DDB95F4-C5FC-4F96-9EC1-A767C1A6A8FF}" type="pres">
      <dgm:prSet presAssocID="{2405F28E-3483-4B77-8794-1BA4F3DEE79A}" presName="text_3" presStyleLbl="node1" presStyleIdx="2" presStyleCnt="6">
        <dgm:presLayoutVars>
          <dgm:bulletEnabled val="1"/>
        </dgm:presLayoutVars>
      </dgm:prSet>
      <dgm:spPr/>
    </dgm:pt>
    <dgm:pt modelId="{051FFC85-EB6A-4D2E-B94A-30EC52605A2D}" type="pres">
      <dgm:prSet presAssocID="{2405F28E-3483-4B77-8794-1BA4F3DEE79A}" presName="accent_3" presStyleCnt="0"/>
      <dgm:spPr/>
    </dgm:pt>
    <dgm:pt modelId="{B8D838F1-BC07-4504-918C-BD60CF4CA825}" type="pres">
      <dgm:prSet presAssocID="{2405F28E-3483-4B77-8794-1BA4F3DEE79A}" presName="accentRepeatNode" presStyleLbl="solidFgAcc1" presStyleIdx="2" presStyleCnt="6"/>
      <dgm:spPr/>
    </dgm:pt>
    <dgm:pt modelId="{846BBF0B-7D4E-4290-A14C-6E2E07614FD2}" type="pres">
      <dgm:prSet presAssocID="{C7781DB6-2489-4377-A8CE-7D6B9289F98E}" presName="text_4" presStyleLbl="node1" presStyleIdx="3" presStyleCnt="6">
        <dgm:presLayoutVars>
          <dgm:bulletEnabled val="1"/>
        </dgm:presLayoutVars>
      </dgm:prSet>
      <dgm:spPr/>
    </dgm:pt>
    <dgm:pt modelId="{2637BDA7-E64D-426D-BE9A-4CBD62741ADD}" type="pres">
      <dgm:prSet presAssocID="{C7781DB6-2489-4377-A8CE-7D6B9289F98E}" presName="accent_4" presStyleCnt="0"/>
      <dgm:spPr/>
    </dgm:pt>
    <dgm:pt modelId="{F3B64A67-2F3E-4C5D-BB8F-CA3EA9EB03F5}" type="pres">
      <dgm:prSet presAssocID="{C7781DB6-2489-4377-A8CE-7D6B9289F98E}" presName="accentRepeatNode" presStyleLbl="solidFgAcc1" presStyleIdx="3" presStyleCnt="6"/>
      <dgm:spPr/>
    </dgm:pt>
    <dgm:pt modelId="{B2EC9F16-ECF7-4388-B8EB-3BE2D832C17A}" type="pres">
      <dgm:prSet presAssocID="{4D4E0110-3274-41B4-94D8-C9E6F0DE51B0}" presName="text_5" presStyleLbl="node1" presStyleIdx="4" presStyleCnt="6">
        <dgm:presLayoutVars>
          <dgm:bulletEnabled val="1"/>
        </dgm:presLayoutVars>
      </dgm:prSet>
      <dgm:spPr/>
    </dgm:pt>
    <dgm:pt modelId="{B47DF9D0-1ADE-4FCF-A153-2AF1CC5C1846}" type="pres">
      <dgm:prSet presAssocID="{4D4E0110-3274-41B4-94D8-C9E6F0DE51B0}" presName="accent_5" presStyleCnt="0"/>
      <dgm:spPr/>
    </dgm:pt>
    <dgm:pt modelId="{3623364F-0E11-490C-B080-05CF40228936}" type="pres">
      <dgm:prSet presAssocID="{4D4E0110-3274-41B4-94D8-C9E6F0DE51B0}" presName="accentRepeatNode" presStyleLbl="solidFgAcc1" presStyleIdx="4" presStyleCnt="6"/>
      <dgm:spPr/>
    </dgm:pt>
    <dgm:pt modelId="{1F425291-4F82-4F41-B170-DCC08E716114}" type="pres">
      <dgm:prSet presAssocID="{29C9F5BF-F8D2-4E11-AA65-FD052DCF8FAE}" presName="text_6" presStyleLbl="node1" presStyleIdx="5" presStyleCnt="6">
        <dgm:presLayoutVars>
          <dgm:bulletEnabled val="1"/>
        </dgm:presLayoutVars>
      </dgm:prSet>
      <dgm:spPr/>
    </dgm:pt>
    <dgm:pt modelId="{928F0189-B55D-46FD-BE15-375F21962C8A}" type="pres">
      <dgm:prSet presAssocID="{29C9F5BF-F8D2-4E11-AA65-FD052DCF8FAE}" presName="accent_6" presStyleCnt="0"/>
      <dgm:spPr/>
    </dgm:pt>
    <dgm:pt modelId="{D33C9B6E-7962-4860-A136-B39B76745F59}" type="pres">
      <dgm:prSet presAssocID="{29C9F5BF-F8D2-4E11-AA65-FD052DCF8FAE}" presName="accentRepeatNode" presStyleLbl="solidFgAcc1" presStyleIdx="5" presStyleCnt="6"/>
      <dgm:spPr/>
    </dgm:pt>
  </dgm:ptLst>
  <dgm:cxnLst>
    <dgm:cxn modelId="{8AA6712F-AAC2-4EC2-96B9-5C30E1A3ED28}" type="presOf" srcId="{B348A07D-C347-4B14-82F9-293BFD3802D7}" destId="{4CA5E27F-5472-421B-8C36-1AD77F1F50FB}" srcOrd="0" destOrd="0" presId="urn:microsoft.com/office/officeart/2008/layout/VerticalCurvedList"/>
    <dgm:cxn modelId="{19C21C34-1927-4D37-8028-C1DE8EDD691B}" type="presOf" srcId="{29C9F5BF-F8D2-4E11-AA65-FD052DCF8FAE}" destId="{1F425291-4F82-4F41-B170-DCC08E716114}" srcOrd="0" destOrd="0" presId="urn:microsoft.com/office/officeart/2008/layout/VerticalCurvedList"/>
    <dgm:cxn modelId="{D913275D-3E0F-4D49-B90D-1CB38072448C}" type="presOf" srcId="{4D4E0110-3274-41B4-94D8-C9E6F0DE51B0}" destId="{B2EC9F16-ECF7-4388-B8EB-3BE2D832C17A}" srcOrd="0" destOrd="0" presId="urn:microsoft.com/office/officeart/2008/layout/VerticalCurvedList"/>
    <dgm:cxn modelId="{9AB23462-3F1E-4FDA-85DE-392A37C51477}" srcId="{794A6B93-8CBF-40CB-967D-FED43DF6102D}" destId="{CE93BB38-A885-4346-AB28-9C1C6695F432}" srcOrd="0" destOrd="0" parTransId="{594428EA-A713-4DAC-8519-CEBE6D4FF4CC}" sibTransId="{FC45BFE5-2746-46B6-A708-C99E44789EF0}"/>
    <dgm:cxn modelId="{F5EE6644-DCBC-4048-92C4-420DA97237CE}" type="presOf" srcId="{FC45BFE5-2746-46B6-A708-C99E44789EF0}" destId="{0567FCB1-6A31-47EA-8CC5-FBF080F11E5A}" srcOrd="0" destOrd="0" presId="urn:microsoft.com/office/officeart/2008/layout/VerticalCurvedList"/>
    <dgm:cxn modelId="{D962E14F-D5E0-49C4-A791-C41DECB67D29}" srcId="{794A6B93-8CBF-40CB-967D-FED43DF6102D}" destId="{29C9F5BF-F8D2-4E11-AA65-FD052DCF8FAE}" srcOrd="5" destOrd="0" parTransId="{48093FA9-45D0-406B-9AF5-5E63AF4119DE}" sibTransId="{2F83671C-2CB2-4CAD-A0A0-FC9A6E2067BA}"/>
    <dgm:cxn modelId="{2D8BA350-14E5-4852-8282-4F5748362C98}" type="presOf" srcId="{CE93BB38-A885-4346-AB28-9C1C6695F432}" destId="{C0543E5E-9270-4645-B78C-859C6FB1242F}" srcOrd="0" destOrd="0" presId="urn:microsoft.com/office/officeart/2008/layout/VerticalCurvedList"/>
    <dgm:cxn modelId="{49048157-3EB9-41D4-B6C4-36A749038759}" type="presOf" srcId="{2405F28E-3483-4B77-8794-1BA4F3DEE79A}" destId="{8DDB95F4-C5FC-4F96-9EC1-A767C1A6A8FF}" srcOrd="0" destOrd="0" presId="urn:microsoft.com/office/officeart/2008/layout/VerticalCurvedList"/>
    <dgm:cxn modelId="{AE2595B0-7C45-49BC-A450-396240588319}" srcId="{794A6B93-8CBF-40CB-967D-FED43DF6102D}" destId="{C7781DB6-2489-4377-A8CE-7D6B9289F98E}" srcOrd="3" destOrd="0" parTransId="{0587D4CF-8165-41F1-8EBB-95A477AC8D7B}" sibTransId="{52698C42-986F-458B-AF0E-CC2F65DF6525}"/>
    <dgm:cxn modelId="{B221F3C3-3AA2-44D2-AF9A-AF80C4BF4FCF}" type="presOf" srcId="{C7781DB6-2489-4377-A8CE-7D6B9289F98E}" destId="{846BBF0B-7D4E-4290-A14C-6E2E07614FD2}" srcOrd="0" destOrd="0" presId="urn:microsoft.com/office/officeart/2008/layout/VerticalCurvedList"/>
    <dgm:cxn modelId="{F41388E0-CBB2-4A4A-8806-70C5A3D0EA0B}" type="presOf" srcId="{794A6B93-8CBF-40CB-967D-FED43DF6102D}" destId="{5BB441AB-7DE8-4D31-8950-E627587E28A8}" srcOrd="0" destOrd="0" presId="urn:microsoft.com/office/officeart/2008/layout/VerticalCurvedList"/>
    <dgm:cxn modelId="{5B0AEDEC-3DE9-4896-8BCB-2430FB783018}" srcId="{794A6B93-8CBF-40CB-967D-FED43DF6102D}" destId="{2405F28E-3483-4B77-8794-1BA4F3DEE79A}" srcOrd="2" destOrd="0" parTransId="{FFDC0625-9B1F-4B20-9390-7FCAD37C0B9C}" sibTransId="{49E03465-10D0-4F06-94FE-3FB15B06CA5A}"/>
    <dgm:cxn modelId="{DD445AF6-8202-4FC4-8479-60D8DEB23716}" srcId="{794A6B93-8CBF-40CB-967D-FED43DF6102D}" destId="{B348A07D-C347-4B14-82F9-293BFD3802D7}" srcOrd="1" destOrd="0" parTransId="{F629EFCC-32DD-409A-931F-3D15B6BD5B67}" sibTransId="{E70B0D28-D252-425C-80A1-168CC835F531}"/>
    <dgm:cxn modelId="{EDF5D5F7-5BA1-479F-8D64-561C115531C5}" srcId="{794A6B93-8CBF-40CB-967D-FED43DF6102D}" destId="{4D4E0110-3274-41B4-94D8-C9E6F0DE51B0}" srcOrd="4" destOrd="0" parTransId="{4A29AE8D-3C20-441E-AE9F-A36EA3EAF00F}" sibTransId="{7D9CB335-9ADB-4112-A47F-123EF402766C}"/>
    <dgm:cxn modelId="{7158B5BD-B534-46B0-897C-8F6F00B3B539}" type="presParOf" srcId="{5BB441AB-7DE8-4D31-8950-E627587E28A8}" destId="{52BA2B91-21FE-4D2A-8A35-AED7C96DAF47}" srcOrd="0" destOrd="0" presId="urn:microsoft.com/office/officeart/2008/layout/VerticalCurvedList"/>
    <dgm:cxn modelId="{E5FF1ACF-19BC-44DD-8547-749941CCF599}" type="presParOf" srcId="{52BA2B91-21FE-4D2A-8A35-AED7C96DAF47}" destId="{0E6692D0-DB73-4ED1-A6C8-62C022729F7E}" srcOrd="0" destOrd="0" presId="urn:microsoft.com/office/officeart/2008/layout/VerticalCurvedList"/>
    <dgm:cxn modelId="{918E5296-F109-495C-B55E-A32CD7081EBB}" type="presParOf" srcId="{0E6692D0-DB73-4ED1-A6C8-62C022729F7E}" destId="{F6288E44-AD64-4A5E-B0BA-DE9C4C1CD4C4}" srcOrd="0" destOrd="0" presId="urn:microsoft.com/office/officeart/2008/layout/VerticalCurvedList"/>
    <dgm:cxn modelId="{E5F8FFC1-CB21-429E-8CC7-69F110377384}" type="presParOf" srcId="{0E6692D0-DB73-4ED1-A6C8-62C022729F7E}" destId="{0567FCB1-6A31-47EA-8CC5-FBF080F11E5A}" srcOrd="1" destOrd="0" presId="urn:microsoft.com/office/officeart/2008/layout/VerticalCurvedList"/>
    <dgm:cxn modelId="{B92373EC-8B75-4C96-838A-8364D6F27483}" type="presParOf" srcId="{0E6692D0-DB73-4ED1-A6C8-62C022729F7E}" destId="{C288B2A5-D35F-4CF6-8974-190F99804D2B}" srcOrd="2" destOrd="0" presId="urn:microsoft.com/office/officeart/2008/layout/VerticalCurvedList"/>
    <dgm:cxn modelId="{4CD49EB7-C152-4C7D-B01F-4AABDC39EE83}" type="presParOf" srcId="{0E6692D0-DB73-4ED1-A6C8-62C022729F7E}" destId="{3796B6FC-4D3E-4211-9CC1-AE16442B473B}" srcOrd="3" destOrd="0" presId="urn:microsoft.com/office/officeart/2008/layout/VerticalCurvedList"/>
    <dgm:cxn modelId="{DB8A33C4-BFF4-499C-A95D-2E7EFE1B34E4}" type="presParOf" srcId="{52BA2B91-21FE-4D2A-8A35-AED7C96DAF47}" destId="{C0543E5E-9270-4645-B78C-859C6FB1242F}" srcOrd="1" destOrd="0" presId="urn:microsoft.com/office/officeart/2008/layout/VerticalCurvedList"/>
    <dgm:cxn modelId="{946132A9-E7C3-4B52-99D8-BD2809DC2B06}" type="presParOf" srcId="{52BA2B91-21FE-4D2A-8A35-AED7C96DAF47}" destId="{9B04B150-A8BA-4168-B8B2-FAA34F28A33D}" srcOrd="2" destOrd="0" presId="urn:microsoft.com/office/officeart/2008/layout/VerticalCurvedList"/>
    <dgm:cxn modelId="{08E1DD56-C138-4C5E-9F46-6026866D6E6B}" type="presParOf" srcId="{9B04B150-A8BA-4168-B8B2-FAA34F28A33D}" destId="{168C1664-F24E-4D17-A3AA-5043C370DE8F}" srcOrd="0" destOrd="0" presId="urn:microsoft.com/office/officeart/2008/layout/VerticalCurvedList"/>
    <dgm:cxn modelId="{71AF764A-4409-41A1-AAEF-1D398B2B029F}" type="presParOf" srcId="{52BA2B91-21FE-4D2A-8A35-AED7C96DAF47}" destId="{4CA5E27F-5472-421B-8C36-1AD77F1F50FB}" srcOrd="3" destOrd="0" presId="urn:microsoft.com/office/officeart/2008/layout/VerticalCurvedList"/>
    <dgm:cxn modelId="{EE9DBDBB-22FA-4532-BBAF-AAE16BB7674F}" type="presParOf" srcId="{52BA2B91-21FE-4D2A-8A35-AED7C96DAF47}" destId="{4EF10314-BA03-4AE3-8CFE-3EB150EDCAD0}" srcOrd="4" destOrd="0" presId="urn:microsoft.com/office/officeart/2008/layout/VerticalCurvedList"/>
    <dgm:cxn modelId="{EB4BAC70-6B45-45AB-AB43-06B5B6941F78}" type="presParOf" srcId="{4EF10314-BA03-4AE3-8CFE-3EB150EDCAD0}" destId="{8EFB3002-1B6B-4824-8607-84DADC5648F8}" srcOrd="0" destOrd="0" presId="urn:microsoft.com/office/officeart/2008/layout/VerticalCurvedList"/>
    <dgm:cxn modelId="{857E5C82-302C-4EB6-8F56-CF1C6DE2ADA7}" type="presParOf" srcId="{52BA2B91-21FE-4D2A-8A35-AED7C96DAF47}" destId="{8DDB95F4-C5FC-4F96-9EC1-A767C1A6A8FF}" srcOrd="5" destOrd="0" presId="urn:microsoft.com/office/officeart/2008/layout/VerticalCurvedList"/>
    <dgm:cxn modelId="{5B9E8796-0765-4100-8E48-A4A988A7773A}" type="presParOf" srcId="{52BA2B91-21FE-4D2A-8A35-AED7C96DAF47}" destId="{051FFC85-EB6A-4D2E-B94A-30EC52605A2D}" srcOrd="6" destOrd="0" presId="urn:microsoft.com/office/officeart/2008/layout/VerticalCurvedList"/>
    <dgm:cxn modelId="{4F2B336E-D865-4D27-8BE4-998CE780FAD7}" type="presParOf" srcId="{051FFC85-EB6A-4D2E-B94A-30EC52605A2D}" destId="{B8D838F1-BC07-4504-918C-BD60CF4CA825}" srcOrd="0" destOrd="0" presId="urn:microsoft.com/office/officeart/2008/layout/VerticalCurvedList"/>
    <dgm:cxn modelId="{82502EE9-5307-4B48-84A7-9812F856EFE0}" type="presParOf" srcId="{52BA2B91-21FE-4D2A-8A35-AED7C96DAF47}" destId="{846BBF0B-7D4E-4290-A14C-6E2E07614FD2}" srcOrd="7" destOrd="0" presId="urn:microsoft.com/office/officeart/2008/layout/VerticalCurvedList"/>
    <dgm:cxn modelId="{E9494176-BC12-4CC6-AB02-3AED5673A0EA}" type="presParOf" srcId="{52BA2B91-21FE-4D2A-8A35-AED7C96DAF47}" destId="{2637BDA7-E64D-426D-BE9A-4CBD62741ADD}" srcOrd="8" destOrd="0" presId="urn:microsoft.com/office/officeart/2008/layout/VerticalCurvedList"/>
    <dgm:cxn modelId="{1B234CA6-BACD-4540-955D-B3B2732C5051}" type="presParOf" srcId="{2637BDA7-E64D-426D-BE9A-4CBD62741ADD}" destId="{F3B64A67-2F3E-4C5D-BB8F-CA3EA9EB03F5}" srcOrd="0" destOrd="0" presId="urn:microsoft.com/office/officeart/2008/layout/VerticalCurvedList"/>
    <dgm:cxn modelId="{41990BD4-382D-41EC-979E-DFC3FD306554}" type="presParOf" srcId="{52BA2B91-21FE-4D2A-8A35-AED7C96DAF47}" destId="{B2EC9F16-ECF7-4388-B8EB-3BE2D832C17A}" srcOrd="9" destOrd="0" presId="urn:microsoft.com/office/officeart/2008/layout/VerticalCurvedList"/>
    <dgm:cxn modelId="{CB3F2DA6-67DF-4CBC-B210-567D5BEFD57D}" type="presParOf" srcId="{52BA2B91-21FE-4D2A-8A35-AED7C96DAF47}" destId="{B47DF9D0-1ADE-4FCF-A153-2AF1CC5C1846}" srcOrd="10" destOrd="0" presId="urn:microsoft.com/office/officeart/2008/layout/VerticalCurvedList"/>
    <dgm:cxn modelId="{9FF3FDB1-77AF-41B4-8BC8-76238456EC3C}" type="presParOf" srcId="{B47DF9D0-1ADE-4FCF-A153-2AF1CC5C1846}" destId="{3623364F-0E11-490C-B080-05CF40228936}" srcOrd="0" destOrd="0" presId="urn:microsoft.com/office/officeart/2008/layout/VerticalCurvedList"/>
    <dgm:cxn modelId="{C8D5FB6C-2712-44A3-B254-1319EA06AE02}" type="presParOf" srcId="{52BA2B91-21FE-4D2A-8A35-AED7C96DAF47}" destId="{1F425291-4F82-4F41-B170-DCC08E716114}" srcOrd="11" destOrd="0" presId="urn:microsoft.com/office/officeart/2008/layout/VerticalCurvedList"/>
    <dgm:cxn modelId="{5805B25D-4816-4B72-99CD-10791EAD04B3}" type="presParOf" srcId="{52BA2B91-21FE-4D2A-8A35-AED7C96DAF47}" destId="{928F0189-B55D-46FD-BE15-375F21962C8A}" srcOrd="12" destOrd="0" presId="urn:microsoft.com/office/officeart/2008/layout/VerticalCurvedList"/>
    <dgm:cxn modelId="{C9F226AB-60CF-4646-993C-BD47E98B229D}" type="presParOf" srcId="{928F0189-B55D-46FD-BE15-375F21962C8A}" destId="{D33C9B6E-7962-4860-A136-B39B76745F5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ED04B3-0CD3-44D7-86E0-89ECBD5DAE38}" type="doc">
      <dgm:prSet loTypeId="urn:microsoft.com/office/officeart/2005/8/layout/hierarchy3" loCatId="hierarchy" qsTypeId="urn:microsoft.com/office/officeart/2005/8/quickstyle/3d1" qsCatId="3D" csTypeId="urn:microsoft.com/office/officeart/2005/8/colors/accent1_2" csCatId="accent1" phldr="1"/>
      <dgm:spPr/>
      <dgm:t>
        <a:bodyPr/>
        <a:lstStyle/>
        <a:p>
          <a:endParaRPr lang="en-GB"/>
        </a:p>
      </dgm:t>
    </dgm:pt>
    <dgm:pt modelId="{08E4989F-0E5B-4AE0-A008-1533DAAEF193}">
      <dgm:prSet phldrT="[Text]"/>
      <dgm:spPr/>
      <dgm:t>
        <a:bodyPr/>
        <a:lstStyle/>
        <a:p>
          <a:r>
            <a:rPr lang="en-GB" dirty="0"/>
            <a:t>Year 1</a:t>
          </a:r>
        </a:p>
      </dgm:t>
    </dgm:pt>
    <dgm:pt modelId="{DD937AD6-6215-4C60-AE1F-42D6D969B417}" type="parTrans" cxnId="{640B6038-C41D-445B-9985-6BE222E4B979}">
      <dgm:prSet/>
      <dgm:spPr/>
      <dgm:t>
        <a:bodyPr/>
        <a:lstStyle/>
        <a:p>
          <a:endParaRPr lang="en-GB"/>
        </a:p>
      </dgm:t>
    </dgm:pt>
    <dgm:pt modelId="{5F926125-AA49-48A8-BE1D-8AAD53BB9C83}" type="sibTrans" cxnId="{640B6038-C41D-445B-9985-6BE222E4B979}">
      <dgm:prSet/>
      <dgm:spPr/>
      <dgm:t>
        <a:bodyPr/>
        <a:lstStyle/>
        <a:p>
          <a:endParaRPr lang="en-GB"/>
        </a:p>
      </dgm:t>
    </dgm:pt>
    <dgm:pt modelId="{8FD106AB-57EC-45EA-8776-68A32FDC0BE1}">
      <dgm:prSet phldrT="[Text]"/>
      <dgm:spPr/>
      <dgm:t>
        <a:bodyPr/>
        <a:lstStyle/>
        <a:p>
          <a:r>
            <a:rPr lang="en-GB" dirty="0"/>
            <a:t>Introductory planning meeting</a:t>
          </a:r>
        </a:p>
      </dgm:t>
    </dgm:pt>
    <dgm:pt modelId="{2DDDA584-9B6B-444F-9E5E-554044DAD9E8}" type="parTrans" cxnId="{2DB27797-D157-4CD1-A885-C6493E1DACFE}">
      <dgm:prSet/>
      <dgm:spPr/>
      <dgm:t>
        <a:bodyPr/>
        <a:lstStyle/>
        <a:p>
          <a:endParaRPr lang="en-GB"/>
        </a:p>
      </dgm:t>
    </dgm:pt>
    <dgm:pt modelId="{C4A29FD7-AF86-4738-B2EB-B3EE15DADFDC}" type="sibTrans" cxnId="{2DB27797-D157-4CD1-A885-C6493E1DACFE}">
      <dgm:prSet/>
      <dgm:spPr/>
      <dgm:t>
        <a:bodyPr/>
        <a:lstStyle/>
        <a:p>
          <a:endParaRPr lang="en-GB"/>
        </a:p>
      </dgm:t>
    </dgm:pt>
    <dgm:pt modelId="{950FB8BB-18FB-4040-97D7-1D0C854E29DF}">
      <dgm:prSet phldrT="[Text]"/>
      <dgm:spPr/>
      <dgm:t>
        <a:bodyPr/>
        <a:lstStyle/>
        <a:p>
          <a:r>
            <a:rPr lang="en-GB" dirty="0"/>
            <a:t>Compulsory online training: Health and safety, research integrity, data protection and cyber security</a:t>
          </a:r>
        </a:p>
      </dgm:t>
    </dgm:pt>
    <dgm:pt modelId="{D686AAE2-3984-4394-A3C8-1B93E084B15F}" type="parTrans" cxnId="{EE0BF248-D3AC-4FB6-9A0B-B139AE0908A1}">
      <dgm:prSet/>
      <dgm:spPr/>
      <dgm:t>
        <a:bodyPr/>
        <a:lstStyle/>
        <a:p>
          <a:endParaRPr lang="en-GB"/>
        </a:p>
      </dgm:t>
    </dgm:pt>
    <dgm:pt modelId="{1C4E1717-7433-479E-94AA-432F19308571}" type="sibTrans" cxnId="{EE0BF248-D3AC-4FB6-9A0B-B139AE0908A1}">
      <dgm:prSet/>
      <dgm:spPr/>
      <dgm:t>
        <a:bodyPr/>
        <a:lstStyle/>
        <a:p>
          <a:endParaRPr lang="en-GB"/>
        </a:p>
      </dgm:t>
    </dgm:pt>
    <dgm:pt modelId="{98AF7738-B059-43A8-B69C-47C2C0EEFF2D}">
      <dgm:prSet phldrT="[Text]"/>
      <dgm:spPr/>
      <dgm:t>
        <a:bodyPr/>
        <a:lstStyle/>
        <a:p>
          <a:r>
            <a:rPr lang="en-GB" dirty="0"/>
            <a:t>Year 2</a:t>
          </a:r>
        </a:p>
      </dgm:t>
    </dgm:pt>
    <dgm:pt modelId="{97CAFB79-20B3-4576-9CE8-EDA25DD58D9D}" type="parTrans" cxnId="{6B827716-3237-4B47-8484-526AB4D60FB5}">
      <dgm:prSet/>
      <dgm:spPr/>
      <dgm:t>
        <a:bodyPr/>
        <a:lstStyle/>
        <a:p>
          <a:endParaRPr lang="en-GB"/>
        </a:p>
      </dgm:t>
    </dgm:pt>
    <dgm:pt modelId="{C53FFC2F-DEAF-45CF-BB5E-C790F239B8F1}" type="sibTrans" cxnId="{6B827716-3237-4B47-8484-526AB4D60FB5}">
      <dgm:prSet/>
      <dgm:spPr/>
      <dgm:t>
        <a:bodyPr/>
        <a:lstStyle/>
        <a:p>
          <a:endParaRPr lang="en-GB"/>
        </a:p>
      </dgm:t>
    </dgm:pt>
    <dgm:pt modelId="{F5F1367A-1B03-46C5-AC67-66655FDB63CA}">
      <dgm:prSet phldrT="[Text]"/>
      <dgm:spPr/>
      <dgm:t>
        <a:bodyPr/>
        <a:lstStyle/>
        <a:p>
          <a:r>
            <a:rPr lang="en-GB" dirty="0"/>
            <a:t>Researcher Development Needs Analysis</a:t>
          </a:r>
        </a:p>
      </dgm:t>
    </dgm:pt>
    <dgm:pt modelId="{6F89179C-27E1-43C8-BBE2-D878434642BC}" type="parTrans" cxnId="{27084936-0673-452B-A7A6-FC9E9EAAA8A5}">
      <dgm:prSet/>
      <dgm:spPr/>
      <dgm:t>
        <a:bodyPr/>
        <a:lstStyle/>
        <a:p>
          <a:endParaRPr lang="en-GB"/>
        </a:p>
      </dgm:t>
    </dgm:pt>
    <dgm:pt modelId="{31D8D925-4F46-4C68-8FC6-9FB824319202}" type="sibTrans" cxnId="{27084936-0673-452B-A7A6-FC9E9EAAA8A5}">
      <dgm:prSet/>
      <dgm:spPr/>
      <dgm:t>
        <a:bodyPr/>
        <a:lstStyle/>
        <a:p>
          <a:endParaRPr lang="en-GB"/>
        </a:p>
      </dgm:t>
    </dgm:pt>
    <dgm:pt modelId="{DCEB0CC0-BA50-4823-BF90-DA7221A611A5}">
      <dgm:prSet phldrT="[Text]"/>
      <dgm:spPr/>
      <dgm:t>
        <a:bodyPr/>
        <a:lstStyle/>
        <a:p>
          <a:r>
            <a:rPr lang="en-GB" dirty="0"/>
            <a:t>Mid-year review</a:t>
          </a:r>
        </a:p>
      </dgm:t>
    </dgm:pt>
    <dgm:pt modelId="{C5F52777-DF8A-44D0-A1D1-A870F61EFB6C}" type="parTrans" cxnId="{CBFF178E-5812-4B65-8198-A2ED805E8C7A}">
      <dgm:prSet/>
      <dgm:spPr/>
      <dgm:t>
        <a:bodyPr/>
        <a:lstStyle/>
        <a:p>
          <a:endParaRPr lang="en-GB"/>
        </a:p>
      </dgm:t>
    </dgm:pt>
    <dgm:pt modelId="{896D7E08-B3EB-4EE7-8A83-8FE32EDB9F6F}" type="sibTrans" cxnId="{CBFF178E-5812-4B65-8198-A2ED805E8C7A}">
      <dgm:prSet/>
      <dgm:spPr/>
      <dgm:t>
        <a:bodyPr/>
        <a:lstStyle/>
        <a:p>
          <a:endParaRPr lang="en-GB"/>
        </a:p>
      </dgm:t>
    </dgm:pt>
    <dgm:pt modelId="{39BD0CDF-1B42-4291-9230-B19A4F4D75E6}">
      <dgm:prSet phldrT="[Text]"/>
      <dgm:spPr/>
      <dgm:t>
        <a:bodyPr/>
        <a:lstStyle/>
        <a:p>
          <a:r>
            <a:rPr lang="en-GB" dirty="0"/>
            <a:t>Year 3</a:t>
          </a:r>
        </a:p>
      </dgm:t>
    </dgm:pt>
    <dgm:pt modelId="{FA85025E-903F-443A-97A2-1CF8C091EA46}" type="parTrans" cxnId="{CCBF7391-4173-4717-93CB-80A7A26CB5DA}">
      <dgm:prSet/>
      <dgm:spPr/>
      <dgm:t>
        <a:bodyPr/>
        <a:lstStyle/>
        <a:p>
          <a:endParaRPr lang="en-GB"/>
        </a:p>
      </dgm:t>
    </dgm:pt>
    <dgm:pt modelId="{323A2C05-0FC0-47BA-9801-BA2818EA6C0E}" type="sibTrans" cxnId="{CCBF7391-4173-4717-93CB-80A7A26CB5DA}">
      <dgm:prSet/>
      <dgm:spPr/>
      <dgm:t>
        <a:bodyPr/>
        <a:lstStyle/>
        <a:p>
          <a:endParaRPr lang="en-GB"/>
        </a:p>
      </dgm:t>
    </dgm:pt>
    <dgm:pt modelId="{4B5AAD86-2FA2-4760-9259-0E5C5F1B8694}">
      <dgm:prSet phldrT="[Text]"/>
      <dgm:spPr/>
      <dgm:t>
        <a:bodyPr/>
        <a:lstStyle/>
        <a:p>
          <a:r>
            <a:rPr lang="en-GB" dirty="0"/>
            <a:t>Researcher Development Needs Analysis</a:t>
          </a:r>
        </a:p>
      </dgm:t>
    </dgm:pt>
    <dgm:pt modelId="{A1A39398-A38F-4AD3-91D2-76846DD9F1E2}" type="parTrans" cxnId="{127DD8A8-D4E5-4C70-9E11-E4237DECC78B}">
      <dgm:prSet/>
      <dgm:spPr/>
      <dgm:t>
        <a:bodyPr/>
        <a:lstStyle/>
        <a:p>
          <a:endParaRPr lang="en-GB"/>
        </a:p>
      </dgm:t>
    </dgm:pt>
    <dgm:pt modelId="{A5E1BBE8-836A-4D40-BA66-003A7F0A96D6}" type="sibTrans" cxnId="{127DD8A8-D4E5-4C70-9E11-E4237DECC78B}">
      <dgm:prSet/>
      <dgm:spPr/>
      <dgm:t>
        <a:bodyPr/>
        <a:lstStyle/>
        <a:p>
          <a:endParaRPr lang="en-GB"/>
        </a:p>
      </dgm:t>
    </dgm:pt>
    <dgm:pt modelId="{71779D6B-0618-4AD6-8785-E7F30CF5212A}">
      <dgm:prSet phldrT="[Text]"/>
      <dgm:spPr/>
      <dgm:t>
        <a:bodyPr/>
        <a:lstStyle/>
        <a:p>
          <a:r>
            <a:rPr lang="en-GB" dirty="0"/>
            <a:t>Mid-year review</a:t>
          </a:r>
        </a:p>
      </dgm:t>
    </dgm:pt>
    <dgm:pt modelId="{8F5A1707-1698-4AFE-9BB2-0F6B8430D8B6}" type="parTrans" cxnId="{D499117B-F45A-40DF-B43A-7D6AEB769E4A}">
      <dgm:prSet/>
      <dgm:spPr/>
      <dgm:t>
        <a:bodyPr/>
        <a:lstStyle/>
        <a:p>
          <a:endParaRPr lang="en-GB"/>
        </a:p>
      </dgm:t>
    </dgm:pt>
    <dgm:pt modelId="{0425F36C-4254-4A31-8951-852B34D43E69}" type="sibTrans" cxnId="{D499117B-F45A-40DF-B43A-7D6AEB769E4A}">
      <dgm:prSet/>
      <dgm:spPr/>
      <dgm:t>
        <a:bodyPr/>
        <a:lstStyle/>
        <a:p>
          <a:endParaRPr lang="en-GB"/>
        </a:p>
      </dgm:t>
    </dgm:pt>
    <dgm:pt modelId="{B8680F1D-A197-44DA-8297-A1B24F5B13ED}">
      <dgm:prSet phldrT="[Text]"/>
      <dgm:spPr/>
      <dgm:t>
        <a:bodyPr/>
        <a:lstStyle/>
        <a:p>
          <a:r>
            <a:rPr lang="en-GB" dirty="0"/>
            <a:t>Annual review</a:t>
          </a:r>
        </a:p>
      </dgm:t>
    </dgm:pt>
    <dgm:pt modelId="{1711E31A-B64A-4BB9-B79F-2F450032C9CB}" type="parTrans" cxnId="{78B4E6EA-0BF1-4945-9072-26896CE7FEB8}">
      <dgm:prSet/>
      <dgm:spPr/>
      <dgm:t>
        <a:bodyPr/>
        <a:lstStyle/>
        <a:p>
          <a:endParaRPr lang="en-GB"/>
        </a:p>
      </dgm:t>
    </dgm:pt>
    <dgm:pt modelId="{B07C5ABA-0876-420E-BCFB-846C0C6E0D98}" type="sibTrans" cxnId="{78B4E6EA-0BF1-4945-9072-26896CE7FEB8}">
      <dgm:prSet/>
      <dgm:spPr/>
      <dgm:t>
        <a:bodyPr/>
        <a:lstStyle/>
        <a:p>
          <a:endParaRPr lang="en-GB"/>
        </a:p>
      </dgm:t>
    </dgm:pt>
    <dgm:pt modelId="{224DA34D-CCCF-4EDD-A71B-3C13D38AB8C3}">
      <dgm:prSet phldrT="[Text]"/>
      <dgm:spPr/>
      <dgm:t>
        <a:bodyPr/>
        <a:lstStyle/>
        <a:p>
          <a:r>
            <a:rPr lang="en-GB" dirty="0"/>
            <a:t>Annual review</a:t>
          </a:r>
        </a:p>
      </dgm:t>
    </dgm:pt>
    <dgm:pt modelId="{3BBEA507-AD04-4689-AA54-43205BDCC8CA}" type="parTrans" cxnId="{2CB2E06F-A1EB-4BD2-AE79-5299CEF98DD5}">
      <dgm:prSet/>
      <dgm:spPr/>
      <dgm:t>
        <a:bodyPr/>
        <a:lstStyle/>
        <a:p>
          <a:endParaRPr lang="en-GB"/>
        </a:p>
      </dgm:t>
    </dgm:pt>
    <dgm:pt modelId="{250B3CA9-406D-4320-9F9C-766E1F0D486E}" type="sibTrans" cxnId="{2CB2E06F-A1EB-4BD2-AE79-5299CEF98DD5}">
      <dgm:prSet/>
      <dgm:spPr/>
      <dgm:t>
        <a:bodyPr/>
        <a:lstStyle/>
        <a:p>
          <a:endParaRPr lang="en-GB"/>
        </a:p>
      </dgm:t>
    </dgm:pt>
    <dgm:pt modelId="{AC2083DB-7FFE-40A5-B65A-09945BB58012}">
      <dgm:prSet phldrT="[Text]"/>
      <dgm:spPr/>
      <dgm:t>
        <a:bodyPr/>
        <a:lstStyle/>
        <a:p>
          <a:r>
            <a:rPr lang="en-GB" dirty="0"/>
            <a:t>Mid-year review</a:t>
          </a:r>
        </a:p>
      </dgm:t>
    </dgm:pt>
    <dgm:pt modelId="{17BD4766-5ED7-40AF-B0EA-1FCE32EF3EEC}" type="parTrans" cxnId="{8EECCED0-6E47-4E4C-BEAD-CA48D6909236}">
      <dgm:prSet/>
      <dgm:spPr/>
      <dgm:t>
        <a:bodyPr/>
        <a:lstStyle/>
        <a:p>
          <a:endParaRPr lang="en-GB"/>
        </a:p>
      </dgm:t>
    </dgm:pt>
    <dgm:pt modelId="{09EFF39C-764E-44E9-A7F9-186ED5A8EFD8}" type="sibTrans" cxnId="{8EECCED0-6E47-4E4C-BEAD-CA48D6909236}">
      <dgm:prSet/>
      <dgm:spPr/>
      <dgm:t>
        <a:bodyPr/>
        <a:lstStyle/>
        <a:p>
          <a:endParaRPr lang="en-GB"/>
        </a:p>
      </dgm:t>
    </dgm:pt>
    <dgm:pt modelId="{6C61F479-3F7D-45A4-B73D-9955D6834092}">
      <dgm:prSet phldrT="[Text]"/>
      <dgm:spPr/>
      <dgm:t>
        <a:bodyPr/>
        <a:lstStyle/>
        <a:p>
          <a:r>
            <a:rPr lang="en-GB" dirty="0"/>
            <a:t>Annual review</a:t>
          </a:r>
        </a:p>
      </dgm:t>
    </dgm:pt>
    <dgm:pt modelId="{CE9CEE16-A2BB-4279-A050-E8ED519D11CF}" type="parTrans" cxnId="{1BD95909-D312-49E3-8497-E409AADFB2A9}">
      <dgm:prSet/>
      <dgm:spPr/>
      <dgm:t>
        <a:bodyPr/>
        <a:lstStyle/>
        <a:p>
          <a:endParaRPr lang="en-GB"/>
        </a:p>
      </dgm:t>
    </dgm:pt>
    <dgm:pt modelId="{C69DE456-4013-4444-A06A-B797DA1EA467}" type="sibTrans" cxnId="{1BD95909-D312-49E3-8497-E409AADFB2A9}">
      <dgm:prSet/>
      <dgm:spPr/>
      <dgm:t>
        <a:bodyPr/>
        <a:lstStyle/>
        <a:p>
          <a:endParaRPr lang="en-GB"/>
        </a:p>
      </dgm:t>
    </dgm:pt>
    <dgm:pt modelId="{789628FF-E294-466F-AB96-4DA3EAF72D15}">
      <dgm:prSet phldrT="[Text]"/>
      <dgm:spPr/>
      <dgm:t>
        <a:bodyPr/>
        <a:lstStyle/>
        <a:p>
          <a:r>
            <a:rPr lang="en-GB" dirty="0"/>
            <a:t>Researcher Development Needs Analysis</a:t>
          </a:r>
        </a:p>
      </dgm:t>
    </dgm:pt>
    <dgm:pt modelId="{E0A13D93-7823-4D08-AFEE-08E0C7956B67}" type="parTrans" cxnId="{9CE6E2DC-C448-4EB7-A421-B2F665190E7A}">
      <dgm:prSet/>
      <dgm:spPr/>
      <dgm:t>
        <a:bodyPr/>
        <a:lstStyle/>
        <a:p>
          <a:endParaRPr lang="en-GB"/>
        </a:p>
      </dgm:t>
    </dgm:pt>
    <dgm:pt modelId="{114A73F6-AEB0-44EF-8914-821BE54394A1}" type="sibTrans" cxnId="{9CE6E2DC-C448-4EB7-A421-B2F665190E7A}">
      <dgm:prSet/>
      <dgm:spPr/>
      <dgm:t>
        <a:bodyPr/>
        <a:lstStyle/>
        <a:p>
          <a:endParaRPr lang="en-GB"/>
        </a:p>
      </dgm:t>
    </dgm:pt>
    <dgm:pt modelId="{DFE33829-3751-4B8C-98A7-5F03042172F5}">
      <dgm:prSet/>
      <dgm:spPr/>
      <dgm:t>
        <a:bodyPr/>
        <a:lstStyle/>
        <a:p>
          <a:r>
            <a:rPr lang="en-GB" dirty="0"/>
            <a:t>Research ethics approval</a:t>
          </a:r>
        </a:p>
      </dgm:t>
    </dgm:pt>
    <dgm:pt modelId="{7575ED98-4713-4DAA-A631-FA7D35713E4E}" type="parTrans" cxnId="{EB347C30-46CC-4E80-B350-075CE811C12B}">
      <dgm:prSet/>
      <dgm:spPr/>
      <dgm:t>
        <a:bodyPr/>
        <a:lstStyle/>
        <a:p>
          <a:endParaRPr lang="en-GB"/>
        </a:p>
      </dgm:t>
    </dgm:pt>
    <dgm:pt modelId="{C25A3513-6632-435C-86EA-E2DF93AEE56E}" type="sibTrans" cxnId="{EB347C30-46CC-4E80-B350-075CE811C12B}">
      <dgm:prSet/>
      <dgm:spPr/>
      <dgm:t>
        <a:bodyPr/>
        <a:lstStyle/>
        <a:p>
          <a:endParaRPr lang="en-GB"/>
        </a:p>
      </dgm:t>
    </dgm:pt>
    <dgm:pt modelId="{2B991B74-F295-4494-82B2-9981CDD8CB62}">
      <dgm:prSet/>
      <dgm:spPr/>
      <dgm:t>
        <a:bodyPr/>
        <a:lstStyle/>
        <a:p>
          <a:r>
            <a:rPr lang="en-GB" dirty="0"/>
            <a:t>Programme/school-specific requirements and research training *</a:t>
          </a:r>
        </a:p>
      </dgm:t>
    </dgm:pt>
    <dgm:pt modelId="{451D05BA-4648-4C4E-8892-F2D7473978FB}" type="parTrans" cxnId="{FE3062E7-90E1-455A-ADEC-FDE8EE8CD4FD}">
      <dgm:prSet/>
      <dgm:spPr/>
      <dgm:t>
        <a:bodyPr/>
        <a:lstStyle/>
        <a:p>
          <a:endParaRPr lang="en-GB"/>
        </a:p>
      </dgm:t>
    </dgm:pt>
    <dgm:pt modelId="{4728D894-3977-4A3D-9378-26218E466367}" type="sibTrans" cxnId="{FE3062E7-90E1-455A-ADEC-FDE8EE8CD4FD}">
      <dgm:prSet/>
      <dgm:spPr/>
      <dgm:t>
        <a:bodyPr/>
        <a:lstStyle/>
        <a:p>
          <a:endParaRPr lang="en-GB"/>
        </a:p>
      </dgm:t>
    </dgm:pt>
    <dgm:pt modelId="{A2D656C6-0A78-49F0-813C-EAC89F39F1C1}">
      <dgm:prSet phldrT="[Text]"/>
      <dgm:spPr/>
      <dgm:t>
        <a:bodyPr/>
        <a:lstStyle/>
        <a:p>
          <a:r>
            <a:rPr lang="en-GB" dirty="0"/>
            <a:t>Year 4 or submission and post-submission</a:t>
          </a:r>
        </a:p>
      </dgm:t>
    </dgm:pt>
    <dgm:pt modelId="{EA06EA05-4DE1-4F37-9B31-1D69F03C1B6D}" type="parTrans" cxnId="{3D3AF088-649A-492D-A664-A0AF998AFA6C}">
      <dgm:prSet/>
      <dgm:spPr/>
      <dgm:t>
        <a:bodyPr/>
        <a:lstStyle/>
        <a:p>
          <a:endParaRPr lang="en-GB"/>
        </a:p>
      </dgm:t>
    </dgm:pt>
    <dgm:pt modelId="{303BE16F-9DA0-4A1C-94BD-7CA2EE822D29}" type="sibTrans" cxnId="{3D3AF088-649A-492D-A664-A0AF998AFA6C}">
      <dgm:prSet/>
      <dgm:spPr/>
      <dgm:t>
        <a:bodyPr/>
        <a:lstStyle/>
        <a:p>
          <a:endParaRPr lang="en-GB"/>
        </a:p>
      </dgm:t>
    </dgm:pt>
    <dgm:pt modelId="{60E13C7B-F33C-4825-A710-DE8CF47381F2}">
      <dgm:prSet phldrT="[Text]"/>
      <dgm:spPr/>
      <dgm:t>
        <a:bodyPr/>
        <a:lstStyle/>
        <a:p>
          <a:r>
            <a:rPr lang="en-GB" dirty="0"/>
            <a:t>Progress milestones or Submission pending milestones</a:t>
          </a:r>
        </a:p>
      </dgm:t>
    </dgm:pt>
    <dgm:pt modelId="{8B79661B-CC8C-4DEA-94CA-C8B7A7DE7340}" type="parTrans" cxnId="{8AF8E128-BFB4-4E0D-A8B1-3C772D3C854A}">
      <dgm:prSet/>
      <dgm:spPr/>
      <dgm:t>
        <a:bodyPr/>
        <a:lstStyle/>
        <a:p>
          <a:endParaRPr lang="en-GB"/>
        </a:p>
      </dgm:t>
    </dgm:pt>
    <dgm:pt modelId="{BC6C6B6C-B5BB-4853-B1A5-FE1A6254C1EF}" type="sibTrans" cxnId="{8AF8E128-BFB4-4E0D-A8B1-3C772D3C854A}">
      <dgm:prSet/>
      <dgm:spPr/>
      <dgm:t>
        <a:bodyPr/>
        <a:lstStyle/>
        <a:p>
          <a:endParaRPr lang="en-GB"/>
        </a:p>
      </dgm:t>
    </dgm:pt>
    <dgm:pt modelId="{D96FCFB5-4860-43FE-8DFA-5E53E0121F90}">
      <dgm:prSet/>
      <dgm:spPr/>
      <dgm:t>
        <a:bodyPr/>
        <a:lstStyle/>
        <a:p>
          <a:r>
            <a:rPr lang="en-GB" dirty="0"/>
            <a:t>Notice of Submission or Submission Pending application</a:t>
          </a:r>
        </a:p>
      </dgm:t>
    </dgm:pt>
    <dgm:pt modelId="{7E8C10D6-C707-4151-A7A7-B2001F591382}" type="parTrans" cxnId="{87CA288B-683C-4F6E-835E-5430744D1FE6}">
      <dgm:prSet/>
      <dgm:spPr/>
      <dgm:t>
        <a:bodyPr/>
        <a:lstStyle/>
        <a:p>
          <a:endParaRPr lang="en-GB"/>
        </a:p>
      </dgm:t>
    </dgm:pt>
    <dgm:pt modelId="{27D51CD9-4B13-4B25-B7F0-7D8B2C704954}" type="sibTrans" cxnId="{87CA288B-683C-4F6E-835E-5430744D1FE6}">
      <dgm:prSet/>
      <dgm:spPr/>
      <dgm:t>
        <a:bodyPr/>
        <a:lstStyle/>
        <a:p>
          <a:endParaRPr lang="en-GB"/>
        </a:p>
      </dgm:t>
    </dgm:pt>
    <dgm:pt modelId="{B73F9567-1725-437B-A57E-96AF1C8BA7BE}">
      <dgm:prSet/>
      <dgm:spPr/>
      <dgm:t>
        <a:bodyPr/>
        <a:lstStyle/>
        <a:p>
          <a:r>
            <a:rPr lang="en-GB" dirty="0"/>
            <a:t>Examination process</a:t>
          </a:r>
        </a:p>
      </dgm:t>
    </dgm:pt>
    <dgm:pt modelId="{9B369D9D-430A-4B6B-A3D3-33EE730E2049}" type="parTrans" cxnId="{1B0DF840-E724-4121-8F80-1F9CF38BBBF9}">
      <dgm:prSet/>
      <dgm:spPr/>
      <dgm:t>
        <a:bodyPr/>
        <a:lstStyle/>
        <a:p>
          <a:endParaRPr lang="en-GB"/>
        </a:p>
      </dgm:t>
    </dgm:pt>
    <dgm:pt modelId="{E8BA1D19-15FD-4988-AA05-C6BA83ACAF8A}" type="sibTrans" cxnId="{1B0DF840-E724-4121-8F80-1F9CF38BBBF9}">
      <dgm:prSet/>
      <dgm:spPr/>
      <dgm:t>
        <a:bodyPr/>
        <a:lstStyle/>
        <a:p>
          <a:endParaRPr lang="en-GB"/>
        </a:p>
      </dgm:t>
    </dgm:pt>
    <dgm:pt modelId="{D9BDFBEF-A240-400B-907C-CC2B8352226F}" type="pres">
      <dgm:prSet presAssocID="{4DED04B3-0CD3-44D7-86E0-89ECBD5DAE38}" presName="diagram" presStyleCnt="0">
        <dgm:presLayoutVars>
          <dgm:chPref val="1"/>
          <dgm:dir/>
          <dgm:animOne val="branch"/>
          <dgm:animLvl val="lvl"/>
          <dgm:resizeHandles/>
        </dgm:presLayoutVars>
      </dgm:prSet>
      <dgm:spPr/>
    </dgm:pt>
    <dgm:pt modelId="{22842CD6-3DFC-4EDC-9D78-978CF2CD6A1A}" type="pres">
      <dgm:prSet presAssocID="{08E4989F-0E5B-4AE0-A008-1533DAAEF193}" presName="root" presStyleCnt="0"/>
      <dgm:spPr/>
    </dgm:pt>
    <dgm:pt modelId="{07C0101E-7DAE-45BF-BF7D-DE04B68D699B}" type="pres">
      <dgm:prSet presAssocID="{08E4989F-0E5B-4AE0-A008-1533DAAEF193}" presName="rootComposite" presStyleCnt="0"/>
      <dgm:spPr/>
    </dgm:pt>
    <dgm:pt modelId="{8DF0614A-8403-47CE-9A41-3E5AE9E26DBF}" type="pres">
      <dgm:prSet presAssocID="{08E4989F-0E5B-4AE0-A008-1533DAAEF193}" presName="rootText" presStyleLbl="node1" presStyleIdx="0" presStyleCnt="4"/>
      <dgm:spPr/>
    </dgm:pt>
    <dgm:pt modelId="{641593D6-279C-4D06-BA33-16CC83EF00C0}" type="pres">
      <dgm:prSet presAssocID="{08E4989F-0E5B-4AE0-A008-1533DAAEF193}" presName="rootConnector" presStyleLbl="node1" presStyleIdx="0" presStyleCnt="4"/>
      <dgm:spPr/>
    </dgm:pt>
    <dgm:pt modelId="{CCCAC487-E431-4AD0-94BA-21DBE6F47054}" type="pres">
      <dgm:prSet presAssocID="{08E4989F-0E5B-4AE0-A008-1533DAAEF193}" presName="childShape" presStyleCnt="0"/>
      <dgm:spPr/>
    </dgm:pt>
    <dgm:pt modelId="{6E1C8034-7749-4556-ABD1-A346EFF85343}" type="pres">
      <dgm:prSet presAssocID="{2DDDA584-9B6B-444F-9E5E-554044DAD9E8}" presName="Name13" presStyleLbl="parChTrans1D2" presStyleIdx="0" presStyleCnt="16"/>
      <dgm:spPr/>
    </dgm:pt>
    <dgm:pt modelId="{DF108DCD-A5DD-4EC2-BDAF-FB6481DFFE56}" type="pres">
      <dgm:prSet presAssocID="{8FD106AB-57EC-45EA-8776-68A32FDC0BE1}" presName="childText" presStyleLbl="bgAcc1" presStyleIdx="0" presStyleCnt="16">
        <dgm:presLayoutVars>
          <dgm:bulletEnabled val="1"/>
        </dgm:presLayoutVars>
      </dgm:prSet>
      <dgm:spPr/>
    </dgm:pt>
    <dgm:pt modelId="{0008E6DF-51BD-4CA9-9646-AA80B4CDCACE}" type="pres">
      <dgm:prSet presAssocID="{451D05BA-4648-4C4E-8892-F2D7473978FB}" presName="Name13" presStyleLbl="parChTrans1D2" presStyleIdx="1" presStyleCnt="16"/>
      <dgm:spPr/>
    </dgm:pt>
    <dgm:pt modelId="{915534A3-1256-41E4-A69B-7078FE47F29B}" type="pres">
      <dgm:prSet presAssocID="{2B991B74-F295-4494-82B2-9981CDD8CB62}" presName="childText" presStyleLbl="bgAcc1" presStyleIdx="1" presStyleCnt="16">
        <dgm:presLayoutVars>
          <dgm:bulletEnabled val="1"/>
        </dgm:presLayoutVars>
      </dgm:prSet>
      <dgm:spPr/>
    </dgm:pt>
    <dgm:pt modelId="{EAF5D923-5DC8-4DC8-926A-3CB0CCF736A9}" type="pres">
      <dgm:prSet presAssocID="{D686AAE2-3984-4394-A3C8-1B93E084B15F}" presName="Name13" presStyleLbl="parChTrans1D2" presStyleIdx="2" presStyleCnt="16"/>
      <dgm:spPr/>
    </dgm:pt>
    <dgm:pt modelId="{67DC3585-350E-4F93-A565-2BDCAE48F121}" type="pres">
      <dgm:prSet presAssocID="{950FB8BB-18FB-4040-97D7-1D0C854E29DF}" presName="childText" presStyleLbl="bgAcc1" presStyleIdx="2" presStyleCnt="16">
        <dgm:presLayoutVars>
          <dgm:bulletEnabled val="1"/>
        </dgm:presLayoutVars>
      </dgm:prSet>
      <dgm:spPr/>
    </dgm:pt>
    <dgm:pt modelId="{4AAD5114-ADA3-40A7-8FBB-519FE894D56C}" type="pres">
      <dgm:prSet presAssocID="{E0A13D93-7823-4D08-AFEE-08E0C7956B67}" presName="Name13" presStyleLbl="parChTrans1D2" presStyleIdx="3" presStyleCnt="16"/>
      <dgm:spPr/>
    </dgm:pt>
    <dgm:pt modelId="{E7EDBEBE-110C-4CCC-8E15-C672E992E540}" type="pres">
      <dgm:prSet presAssocID="{789628FF-E294-466F-AB96-4DA3EAF72D15}" presName="childText" presStyleLbl="bgAcc1" presStyleIdx="3" presStyleCnt="16">
        <dgm:presLayoutVars>
          <dgm:bulletEnabled val="1"/>
        </dgm:presLayoutVars>
      </dgm:prSet>
      <dgm:spPr/>
    </dgm:pt>
    <dgm:pt modelId="{0D7CDDCE-3CA8-4452-A7B0-6AEB8D5873BF}" type="pres">
      <dgm:prSet presAssocID="{17BD4766-5ED7-40AF-B0EA-1FCE32EF3EEC}" presName="Name13" presStyleLbl="parChTrans1D2" presStyleIdx="4" presStyleCnt="16"/>
      <dgm:spPr/>
    </dgm:pt>
    <dgm:pt modelId="{56C152AE-AD24-49C6-BF40-1F17DFAB589C}" type="pres">
      <dgm:prSet presAssocID="{AC2083DB-7FFE-40A5-B65A-09945BB58012}" presName="childText" presStyleLbl="bgAcc1" presStyleIdx="4" presStyleCnt="16" custLinFactY="-25689" custLinFactNeighborX="-471" custLinFactNeighborY="-100000">
        <dgm:presLayoutVars>
          <dgm:bulletEnabled val="1"/>
        </dgm:presLayoutVars>
      </dgm:prSet>
      <dgm:spPr/>
    </dgm:pt>
    <dgm:pt modelId="{558EA39E-2AED-4204-957B-7D41E5B1EA52}" type="pres">
      <dgm:prSet presAssocID="{CE9CEE16-A2BB-4279-A050-E8ED519D11CF}" presName="Name13" presStyleLbl="parChTrans1D2" presStyleIdx="5" presStyleCnt="16"/>
      <dgm:spPr/>
    </dgm:pt>
    <dgm:pt modelId="{8C9C9CD8-7AE6-47CF-A8B0-01658ACE5CE9}" type="pres">
      <dgm:prSet presAssocID="{6C61F479-3F7D-45A4-B73D-9955D6834092}" presName="childText" presStyleLbl="bgAcc1" presStyleIdx="5" presStyleCnt="16" custLinFactY="-31338" custLinFactNeighborX="-471" custLinFactNeighborY="-100000">
        <dgm:presLayoutVars>
          <dgm:bulletEnabled val="1"/>
        </dgm:presLayoutVars>
      </dgm:prSet>
      <dgm:spPr/>
    </dgm:pt>
    <dgm:pt modelId="{001770F6-3991-4E15-A824-A7256FE606CD}" type="pres">
      <dgm:prSet presAssocID="{98AF7738-B059-43A8-B69C-47C2C0EEFF2D}" presName="root" presStyleCnt="0"/>
      <dgm:spPr/>
    </dgm:pt>
    <dgm:pt modelId="{B6D2BBD9-CECF-49AB-89EC-48315575EE08}" type="pres">
      <dgm:prSet presAssocID="{98AF7738-B059-43A8-B69C-47C2C0EEFF2D}" presName="rootComposite" presStyleCnt="0"/>
      <dgm:spPr/>
    </dgm:pt>
    <dgm:pt modelId="{0FFD24DB-B3FB-4BC8-983C-2111E5741920}" type="pres">
      <dgm:prSet presAssocID="{98AF7738-B059-43A8-B69C-47C2C0EEFF2D}" presName="rootText" presStyleLbl="node1" presStyleIdx="1" presStyleCnt="4"/>
      <dgm:spPr/>
    </dgm:pt>
    <dgm:pt modelId="{2853CCA0-DD46-4F48-AB02-B605309F9776}" type="pres">
      <dgm:prSet presAssocID="{98AF7738-B059-43A8-B69C-47C2C0EEFF2D}" presName="rootConnector" presStyleLbl="node1" presStyleIdx="1" presStyleCnt="4"/>
      <dgm:spPr/>
    </dgm:pt>
    <dgm:pt modelId="{44357FC4-B26A-4945-8CB1-7DB1A365CBAA}" type="pres">
      <dgm:prSet presAssocID="{98AF7738-B059-43A8-B69C-47C2C0EEFF2D}" presName="childShape" presStyleCnt="0"/>
      <dgm:spPr/>
    </dgm:pt>
    <dgm:pt modelId="{933F8F30-F9A3-4BAB-BEAB-BE4C335BB23D}" type="pres">
      <dgm:prSet presAssocID="{7575ED98-4713-4DAA-A631-FA7D35713E4E}" presName="Name13" presStyleLbl="parChTrans1D2" presStyleIdx="6" presStyleCnt="16"/>
      <dgm:spPr/>
    </dgm:pt>
    <dgm:pt modelId="{54A032CD-1A34-48F6-AEDA-4849AB2F52DF}" type="pres">
      <dgm:prSet presAssocID="{DFE33829-3751-4B8C-98A7-5F03042172F5}" presName="childText" presStyleLbl="bgAcc1" presStyleIdx="6" presStyleCnt="16">
        <dgm:presLayoutVars>
          <dgm:bulletEnabled val="1"/>
        </dgm:presLayoutVars>
      </dgm:prSet>
      <dgm:spPr/>
    </dgm:pt>
    <dgm:pt modelId="{F65168C8-517C-4958-ADB0-3E442B2C496F}" type="pres">
      <dgm:prSet presAssocID="{6F89179C-27E1-43C8-BBE2-D878434642BC}" presName="Name13" presStyleLbl="parChTrans1D2" presStyleIdx="7" presStyleCnt="16"/>
      <dgm:spPr/>
    </dgm:pt>
    <dgm:pt modelId="{96C0FAD8-0454-41B3-AFE0-C8D34BC584D3}" type="pres">
      <dgm:prSet presAssocID="{F5F1367A-1B03-46C5-AC67-66655FDB63CA}" presName="childText" presStyleLbl="bgAcc1" presStyleIdx="7" presStyleCnt="16" custLinFactNeighborX="1513" custLinFactNeighborY="-838">
        <dgm:presLayoutVars>
          <dgm:bulletEnabled val="1"/>
        </dgm:presLayoutVars>
      </dgm:prSet>
      <dgm:spPr/>
    </dgm:pt>
    <dgm:pt modelId="{6ADAE589-3B80-41CA-A62C-181FE8378162}" type="pres">
      <dgm:prSet presAssocID="{C5F52777-DF8A-44D0-A1D1-A870F61EFB6C}" presName="Name13" presStyleLbl="parChTrans1D2" presStyleIdx="8" presStyleCnt="16"/>
      <dgm:spPr/>
    </dgm:pt>
    <dgm:pt modelId="{337E4E05-4CDA-4E82-BDD0-DE08A33AA300}" type="pres">
      <dgm:prSet presAssocID="{DCEB0CC0-BA50-4823-BF90-DA7221A611A5}" presName="childText" presStyleLbl="bgAcc1" presStyleIdx="8" presStyleCnt="16" custLinFactNeighborX="1513" custLinFactNeighborY="-6742">
        <dgm:presLayoutVars>
          <dgm:bulletEnabled val="1"/>
        </dgm:presLayoutVars>
      </dgm:prSet>
      <dgm:spPr/>
    </dgm:pt>
    <dgm:pt modelId="{0989114C-D1A8-413A-99A7-9B15EC825039}" type="pres">
      <dgm:prSet presAssocID="{1711E31A-B64A-4BB9-B79F-2F450032C9CB}" presName="Name13" presStyleLbl="parChTrans1D2" presStyleIdx="9" presStyleCnt="16"/>
      <dgm:spPr/>
    </dgm:pt>
    <dgm:pt modelId="{01DC81A2-5A74-49C0-9E6B-A7D16E571956}" type="pres">
      <dgm:prSet presAssocID="{B8680F1D-A197-44DA-8297-A1B24F5B13ED}" presName="childText" presStyleLbl="bgAcc1" presStyleIdx="9" presStyleCnt="16" custLinFactNeighborX="1513" custLinFactNeighborY="-5066">
        <dgm:presLayoutVars>
          <dgm:bulletEnabled val="1"/>
        </dgm:presLayoutVars>
      </dgm:prSet>
      <dgm:spPr/>
    </dgm:pt>
    <dgm:pt modelId="{5E2B3955-6E21-47B6-A2CD-FC879FDA2940}" type="pres">
      <dgm:prSet presAssocID="{39BD0CDF-1B42-4291-9230-B19A4F4D75E6}" presName="root" presStyleCnt="0"/>
      <dgm:spPr/>
    </dgm:pt>
    <dgm:pt modelId="{E65EA7E4-404E-4FE0-94C8-3B419BC2574B}" type="pres">
      <dgm:prSet presAssocID="{39BD0CDF-1B42-4291-9230-B19A4F4D75E6}" presName="rootComposite" presStyleCnt="0"/>
      <dgm:spPr/>
    </dgm:pt>
    <dgm:pt modelId="{92822F66-B893-45D8-9DB8-8BAD75FFC953}" type="pres">
      <dgm:prSet presAssocID="{39BD0CDF-1B42-4291-9230-B19A4F4D75E6}" presName="rootText" presStyleLbl="node1" presStyleIdx="2" presStyleCnt="4"/>
      <dgm:spPr/>
    </dgm:pt>
    <dgm:pt modelId="{1D5F5621-B817-46FB-AA1D-730DD77F7FE0}" type="pres">
      <dgm:prSet presAssocID="{39BD0CDF-1B42-4291-9230-B19A4F4D75E6}" presName="rootConnector" presStyleLbl="node1" presStyleIdx="2" presStyleCnt="4"/>
      <dgm:spPr/>
    </dgm:pt>
    <dgm:pt modelId="{D11A4D5D-A41E-46F0-8966-F6643C3EC8A8}" type="pres">
      <dgm:prSet presAssocID="{39BD0CDF-1B42-4291-9230-B19A4F4D75E6}" presName="childShape" presStyleCnt="0"/>
      <dgm:spPr/>
    </dgm:pt>
    <dgm:pt modelId="{2E588CF6-083B-498C-9ABA-7B4E79DE310D}" type="pres">
      <dgm:prSet presAssocID="{A1A39398-A38F-4AD3-91D2-76846DD9F1E2}" presName="Name13" presStyleLbl="parChTrans1D2" presStyleIdx="10" presStyleCnt="16"/>
      <dgm:spPr/>
    </dgm:pt>
    <dgm:pt modelId="{DEB72C87-C9EE-4B74-85DB-98D300683196}" type="pres">
      <dgm:prSet presAssocID="{4B5AAD86-2FA2-4760-9259-0E5C5F1B8694}" presName="childText" presStyleLbl="bgAcc1" presStyleIdx="10" presStyleCnt="16">
        <dgm:presLayoutVars>
          <dgm:bulletEnabled val="1"/>
        </dgm:presLayoutVars>
      </dgm:prSet>
      <dgm:spPr/>
    </dgm:pt>
    <dgm:pt modelId="{909C2F5E-38AF-42CA-B950-CB9903588005}" type="pres">
      <dgm:prSet presAssocID="{8F5A1707-1698-4AFE-9BB2-0F6B8430D8B6}" presName="Name13" presStyleLbl="parChTrans1D2" presStyleIdx="11" presStyleCnt="16"/>
      <dgm:spPr/>
    </dgm:pt>
    <dgm:pt modelId="{7917FB4B-656E-4E6F-A641-1E4E627B56D9}" type="pres">
      <dgm:prSet presAssocID="{71779D6B-0618-4AD6-8785-E7F30CF5212A}" presName="childText" presStyleLbl="bgAcc1" presStyleIdx="11" presStyleCnt="16">
        <dgm:presLayoutVars>
          <dgm:bulletEnabled val="1"/>
        </dgm:presLayoutVars>
      </dgm:prSet>
      <dgm:spPr/>
    </dgm:pt>
    <dgm:pt modelId="{CA439B50-CB3C-4B70-9237-5DF0B7544BCC}" type="pres">
      <dgm:prSet presAssocID="{3BBEA507-AD04-4689-AA54-43205BDCC8CA}" presName="Name13" presStyleLbl="parChTrans1D2" presStyleIdx="12" presStyleCnt="16"/>
      <dgm:spPr/>
    </dgm:pt>
    <dgm:pt modelId="{C617D9C5-5AF3-488D-B24F-C448F4E7766E}" type="pres">
      <dgm:prSet presAssocID="{224DA34D-CCCF-4EDD-A71B-3C13D38AB8C3}" presName="childText" presStyleLbl="bgAcc1" presStyleIdx="12" presStyleCnt="16">
        <dgm:presLayoutVars>
          <dgm:bulletEnabled val="1"/>
        </dgm:presLayoutVars>
      </dgm:prSet>
      <dgm:spPr/>
    </dgm:pt>
    <dgm:pt modelId="{BD6A9D38-5710-4DA5-88B8-0C68E5133E38}" type="pres">
      <dgm:prSet presAssocID="{7E8C10D6-C707-4151-A7A7-B2001F591382}" presName="Name13" presStyleLbl="parChTrans1D2" presStyleIdx="13" presStyleCnt="16"/>
      <dgm:spPr/>
    </dgm:pt>
    <dgm:pt modelId="{C8BE6D22-7BE2-46FA-8C35-36E99A1EAA80}" type="pres">
      <dgm:prSet presAssocID="{D96FCFB5-4860-43FE-8DFA-5E53E0121F90}" presName="childText" presStyleLbl="bgAcc1" presStyleIdx="13" presStyleCnt="16">
        <dgm:presLayoutVars>
          <dgm:bulletEnabled val="1"/>
        </dgm:presLayoutVars>
      </dgm:prSet>
      <dgm:spPr/>
    </dgm:pt>
    <dgm:pt modelId="{5DB02743-80C4-452B-B416-2B460D8C8A7A}" type="pres">
      <dgm:prSet presAssocID="{A2D656C6-0A78-49F0-813C-EAC89F39F1C1}" presName="root" presStyleCnt="0"/>
      <dgm:spPr/>
    </dgm:pt>
    <dgm:pt modelId="{D359ACE0-6F7D-4FA8-B239-226FA5BEADA8}" type="pres">
      <dgm:prSet presAssocID="{A2D656C6-0A78-49F0-813C-EAC89F39F1C1}" presName="rootComposite" presStyleCnt="0"/>
      <dgm:spPr/>
    </dgm:pt>
    <dgm:pt modelId="{C3D3AE2D-CF5A-48CA-93B1-1C194AC00D0C}" type="pres">
      <dgm:prSet presAssocID="{A2D656C6-0A78-49F0-813C-EAC89F39F1C1}" presName="rootText" presStyleLbl="node1" presStyleIdx="3" presStyleCnt="4"/>
      <dgm:spPr/>
    </dgm:pt>
    <dgm:pt modelId="{3DE3301E-22E5-4CB5-81E0-D6A9D3706D0E}" type="pres">
      <dgm:prSet presAssocID="{A2D656C6-0A78-49F0-813C-EAC89F39F1C1}" presName="rootConnector" presStyleLbl="node1" presStyleIdx="3" presStyleCnt="4"/>
      <dgm:spPr/>
    </dgm:pt>
    <dgm:pt modelId="{266139E7-8790-4657-B5E8-8A80500E2141}" type="pres">
      <dgm:prSet presAssocID="{A2D656C6-0A78-49F0-813C-EAC89F39F1C1}" presName="childShape" presStyleCnt="0"/>
      <dgm:spPr/>
    </dgm:pt>
    <dgm:pt modelId="{F82F90FB-29B5-4A3F-86D9-CCDC759CFC04}" type="pres">
      <dgm:prSet presAssocID="{8B79661B-CC8C-4DEA-94CA-C8B7A7DE7340}" presName="Name13" presStyleLbl="parChTrans1D2" presStyleIdx="14" presStyleCnt="16"/>
      <dgm:spPr/>
    </dgm:pt>
    <dgm:pt modelId="{9785B1BF-8E1A-4976-9D8D-BD483299B006}" type="pres">
      <dgm:prSet presAssocID="{60E13C7B-F33C-4825-A710-DE8CF47381F2}" presName="childText" presStyleLbl="bgAcc1" presStyleIdx="14" presStyleCnt="16">
        <dgm:presLayoutVars>
          <dgm:bulletEnabled val="1"/>
        </dgm:presLayoutVars>
      </dgm:prSet>
      <dgm:spPr/>
    </dgm:pt>
    <dgm:pt modelId="{7AC4A03A-6B40-4E67-AAB9-A8CBADC189A8}" type="pres">
      <dgm:prSet presAssocID="{9B369D9D-430A-4B6B-A3D3-33EE730E2049}" presName="Name13" presStyleLbl="parChTrans1D2" presStyleIdx="15" presStyleCnt="16"/>
      <dgm:spPr/>
    </dgm:pt>
    <dgm:pt modelId="{35305EFD-7859-4DA8-A199-C7843A8EE0D6}" type="pres">
      <dgm:prSet presAssocID="{B73F9567-1725-437B-A57E-96AF1C8BA7BE}" presName="childText" presStyleLbl="bgAcc1" presStyleIdx="15" presStyleCnt="16">
        <dgm:presLayoutVars>
          <dgm:bulletEnabled val="1"/>
        </dgm:presLayoutVars>
      </dgm:prSet>
      <dgm:spPr/>
    </dgm:pt>
  </dgm:ptLst>
  <dgm:cxnLst>
    <dgm:cxn modelId="{1BD95909-D312-49E3-8497-E409AADFB2A9}" srcId="{08E4989F-0E5B-4AE0-A008-1533DAAEF193}" destId="{6C61F479-3F7D-45A4-B73D-9955D6834092}" srcOrd="5" destOrd="0" parTransId="{CE9CEE16-A2BB-4279-A050-E8ED519D11CF}" sibTransId="{C69DE456-4013-4444-A06A-B797DA1EA467}"/>
    <dgm:cxn modelId="{519D670B-FE05-47B2-9040-D64A0E507BB6}" type="presOf" srcId="{C5F52777-DF8A-44D0-A1D1-A870F61EFB6C}" destId="{6ADAE589-3B80-41CA-A62C-181FE8378162}" srcOrd="0" destOrd="0" presId="urn:microsoft.com/office/officeart/2005/8/layout/hierarchy3"/>
    <dgm:cxn modelId="{599B6214-9D15-48B9-A037-B799226BA0E6}" type="presOf" srcId="{A2D656C6-0A78-49F0-813C-EAC89F39F1C1}" destId="{C3D3AE2D-CF5A-48CA-93B1-1C194AC00D0C}" srcOrd="0" destOrd="0" presId="urn:microsoft.com/office/officeart/2005/8/layout/hierarchy3"/>
    <dgm:cxn modelId="{6B827716-3237-4B47-8484-526AB4D60FB5}" srcId="{4DED04B3-0CD3-44D7-86E0-89ECBD5DAE38}" destId="{98AF7738-B059-43A8-B69C-47C2C0EEFF2D}" srcOrd="1" destOrd="0" parTransId="{97CAFB79-20B3-4576-9CE8-EDA25DD58D9D}" sibTransId="{C53FFC2F-DEAF-45CF-BB5E-C790F239B8F1}"/>
    <dgm:cxn modelId="{5504A219-2A4C-4C23-92C1-AF61AE787A90}" type="presOf" srcId="{7E8C10D6-C707-4151-A7A7-B2001F591382}" destId="{BD6A9D38-5710-4DA5-88B8-0C68E5133E38}" srcOrd="0" destOrd="0" presId="urn:microsoft.com/office/officeart/2005/8/layout/hierarchy3"/>
    <dgm:cxn modelId="{698CB726-1CBD-4261-8928-0459B13F4265}" type="presOf" srcId="{17BD4766-5ED7-40AF-B0EA-1FCE32EF3EEC}" destId="{0D7CDDCE-3CA8-4452-A7B0-6AEB8D5873BF}" srcOrd="0" destOrd="0" presId="urn:microsoft.com/office/officeart/2005/8/layout/hierarchy3"/>
    <dgm:cxn modelId="{8AF8E128-BFB4-4E0D-A8B1-3C772D3C854A}" srcId="{A2D656C6-0A78-49F0-813C-EAC89F39F1C1}" destId="{60E13C7B-F33C-4825-A710-DE8CF47381F2}" srcOrd="0" destOrd="0" parTransId="{8B79661B-CC8C-4DEA-94CA-C8B7A7DE7340}" sibTransId="{BC6C6B6C-B5BB-4853-B1A5-FE1A6254C1EF}"/>
    <dgm:cxn modelId="{BF63242C-858B-44C0-BFCA-A2B7896854D3}" type="presOf" srcId="{DCEB0CC0-BA50-4823-BF90-DA7221A611A5}" destId="{337E4E05-4CDA-4E82-BDD0-DE08A33AA300}" srcOrd="0" destOrd="0" presId="urn:microsoft.com/office/officeart/2005/8/layout/hierarchy3"/>
    <dgm:cxn modelId="{5A27042F-EC92-4AA4-8934-4205A1061D10}" type="presOf" srcId="{08E4989F-0E5B-4AE0-A008-1533DAAEF193}" destId="{641593D6-279C-4D06-BA33-16CC83EF00C0}" srcOrd="1" destOrd="0" presId="urn:microsoft.com/office/officeart/2005/8/layout/hierarchy3"/>
    <dgm:cxn modelId="{EB347C30-46CC-4E80-B350-075CE811C12B}" srcId="{98AF7738-B059-43A8-B69C-47C2C0EEFF2D}" destId="{DFE33829-3751-4B8C-98A7-5F03042172F5}" srcOrd="0" destOrd="0" parTransId="{7575ED98-4713-4DAA-A631-FA7D35713E4E}" sibTransId="{C25A3513-6632-435C-86EA-E2DF93AEE56E}"/>
    <dgm:cxn modelId="{27084936-0673-452B-A7A6-FC9E9EAAA8A5}" srcId="{98AF7738-B059-43A8-B69C-47C2C0EEFF2D}" destId="{F5F1367A-1B03-46C5-AC67-66655FDB63CA}" srcOrd="1" destOrd="0" parTransId="{6F89179C-27E1-43C8-BBE2-D878434642BC}" sibTransId="{31D8D925-4F46-4C68-8FC6-9FB824319202}"/>
    <dgm:cxn modelId="{88B2A437-B759-4F7A-A160-C0B0262AF189}" type="presOf" srcId="{71779D6B-0618-4AD6-8785-E7F30CF5212A}" destId="{7917FB4B-656E-4E6F-A641-1E4E627B56D9}" srcOrd="0" destOrd="0" presId="urn:microsoft.com/office/officeart/2005/8/layout/hierarchy3"/>
    <dgm:cxn modelId="{640B6038-C41D-445B-9985-6BE222E4B979}" srcId="{4DED04B3-0CD3-44D7-86E0-89ECBD5DAE38}" destId="{08E4989F-0E5B-4AE0-A008-1533DAAEF193}" srcOrd="0" destOrd="0" parTransId="{DD937AD6-6215-4C60-AE1F-42D6D969B417}" sibTransId="{5F926125-AA49-48A8-BE1D-8AAD53BB9C83}"/>
    <dgm:cxn modelId="{594BD739-EB8B-491D-819D-8D4265B2AE85}" type="presOf" srcId="{2DDDA584-9B6B-444F-9E5E-554044DAD9E8}" destId="{6E1C8034-7749-4556-ABD1-A346EFF85343}" srcOrd="0" destOrd="0" presId="urn:microsoft.com/office/officeart/2005/8/layout/hierarchy3"/>
    <dgm:cxn modelId="{8F27323A-917F-4E4A-BD4B-9A2DA4C37A21}" type="presOf" srcId="{6C61F479-3F7D-45A4-B73D-9955D6834092}" destId="{8C9C9CD8-7AE6-47CF-A8B0-01658ACE5CE9}" srcOrd="0" destOrd="0" presId="urn:microsoft.com/office/officeart/2005/8/layout/hierarchy3"/>
    <dgm:cxn modelId="{DA4CF33B-B868-4053-9A34-7BB8EF722DBF}" type="presOf" srcId="{D686AAE2-3984-4394-A3C8-1B93E084B15F}" destId="{EAF5D923-5DC8-4DC8-926A-3CB0CCF736A9}" srcOrd="0" destOrd="0" presId="urn:microsoft.com/office/officeart/2005/8/layout/hierarchy3"/>
    <dgm:cxn modelId="{1B0DF840-E724-4121-8F80-1F9CF38BBBF9}" srcId="{A2D656C6-0A78-49F0-813C-EAC89F39F1C1}" destId="{B73F9567-1725-437B-A57E-96AF1C8BA7BE}" srcOrd="1" destOrd="0" parTransId="{9B369D9D-430A-4B6B-A3D3-33EE730E2049}" sibTransId="{E8BA1D19-15FD-4988-AA05-C6BA83ACAF8A}"/>
    <dgm:cxn modelId="{7A80875B-2AC6-4303-A6C3-5CE3E24CC4E4}" type="presOf" srcId="{39BD0CDF-1B42-4291-9230-B19A4F4D75E6}" destId="{1D5F5621-B817-46FB-AA1D-730DD77F7FE0}" srcOrd="1" destOrd="0" presId="urn:microsoft.com/office/officeart/2005/8/layout/hierarchy3"/>
    <dgm:cxn modelId="{40EA5E42-54EC-4CF5-AF95-AAE62C829C23}" type="presOf" srcId="{B8680F1D-A197-44DA-8297-A1B24F5B13ED}" destId="{01DC81A2-5A74-49C0-9E6B-A7D16E571956}" srcOrd="0" destOrd="0" presId="urn:microsoft.com/office/officeart/2005/8/layout/hierarchy3"/>
    <dgm:cxn modelId="{72194363-BC66-44E9-88DC-1BFB83927F41}" type="presOf" srcId="{DFE33829-3751-4B8C-98A7-5F03042172F5}" destId="{54A032CD-1A34-48F6-AEDA-4849AB2F52DF}" srcOrd="0" destOrd="0" presId="urn:microsoft.com/office/officeart/2005/8/layout/hierarchy3"/>
    <dgm:cxn modelId="{EE0BF248-D3AC-4FB6-9A0B-B139AE0908A1}" srcId="{08E4989F-0E5B-4AE0-A008-1533DAAEF193}" destId="{950FB8BB-18FB-4040-97D7-1D0C854E29DF}" srcOrd="2" destOrd="0" parTransId="{D686AAE2-3984-4394-A3C8-1B93E084B15F}" sibTransId="{1C4E1717-7433-479E-94AA-432F19308571}"/>
    <dgm:cxn modelId="{29348E6A-B6A5-465B-BBA0-8BA5E8D97D97}" type="presOf" srcId="{8F5A1707-1698-4AFE-9BB2-0F6B8430D8B6}" destId="{909C2F5E-38AF-42CA-B950-CB9903588005}" srcOrd="0" destOrd="0" presId="urn:microsoft.com/office/officeart/2005/8/layout/hierarchy3"/>
    <dgm:cxn modelId="{2CB2E06F-A1EB-4BD2-AE79-5299CEF98DD5}" srcId="{39BD0CDF-1B42-4291-9230-B19A4F4D75E6}" destId="{224DA34D-CCCF-4EDD-A71B-3C13D38AB8C3}" srcOrd="2" destOrd="0" parTransId="{3BBEA507-AD04-4689-AA54-43205BDCC8CA}" sibTransId="{250B3CA9-406D-4320-9F9C-766E1F0D486E}"/>
    <dgm:cxn modelId="{2B2A9B52-64D5-430F-929D-5E16E4B636D5}" type="presOf" srcId="{60E13C7B-F33C-4825-A710-DE8CF47381F2}" destId="{9785B1BF-8E1A-4976-9D8D-BD483299B006}" srcOrd="0" destOrd="0" presId="urn:microsoft.com/office/officeart/2005/8/layout/hierarchy3"/>
    <dgm:cxn modelId="{4E400F73-6A37-417E-A4A1-63C6FF730C29}" type="presOf" srcId="{451D05BA-4648-4C4E-8892-F2D7473978FB}" destId="{0008E6DF-51BD-4CA9-9646-AA80B4CDCACE}" srcOrd="0" destOrd="0" presId="urn:microsoft.com/office/officeart/2005/8/layout/hierarchy3"/>
    <dgm:cxn modelId="{406A2C57-5DB5-4103-8F16-AAA1491B0190}" type="presOf" srcId="{950FB8BB-18FB-4040-97D7-1D0C854E29DF}" destId="{67DC3585-350E-4F93-A565-2BDCAE48F121}" srcOrd="0" destOrd="0" presId="urn:microsoft.com/office/officeart/2005/8/layout/hierarchy3"/>
    <dgm:cxn modelId="{01E5165A-7A51-4924-B270-F8E5CFB458B2}" type="presOf" srcId="{4DED04B3-0CD3-44D7-86E0-89ECBD5DAE38}" destId="{D9BDFBEF-A240-400B-907C-CC2B8352226F}" srcOrd="0" destOrd="0" presId="urn:microsoft.com/office/officeart/2005/8/layout/hierarchy3"/>
    <dgm:cxn modelId="{A25DFE5A-4B5F-4BE9-BF6D-6ADB93E55C89}" type="presOf" srcId="{B73F9567-1725-437B-A57E-96AF1C8BA7BE}" destId="{35305EFD-7859-4DA8-A199-C7843A8EE0D6}" srcOrd="0" destOrd="0" presId="urn:microsoft.com/office/officeart/2005/8/layout/hierarchy3"/>
    <dgm:cxn modelId="{D499117B-F45A-40DF-B43A-7D6AEB769E4A}" srcId="{39BD0CDF-1B42-4291-9230-B19A4F4D75E6}" destId="{71779D6B-0618-4AD6-8785-E7F30CF5212A}" srcOrd="1" destOrd="0" parTransId="{8F5A1707-1698-4AFE-9BB2-0F6B8430D8B6}" sibTransId="{0425F36C-4254-4A31-8951-852B34D43E69}"/>
    <dgm:cxn modelId="{CFBEAC7E-2703-4EB1-80E8-6B7622F36F29}" type="presOf" srcId="{1711E31A-B64A-4BB9-B79F-2F450032C9CB}" destId="{0989114C-D1A8-413A-99A7-9B15EC825039}" srcOrd="0" destOrd="0" presId="urn:microsoft.com/office/officeart/2005/8/layout/hierarchy3"/>
    <dgm:cxn modelId="{B8669384-93AF-45D3-8EF1-7890AF2C62F8}" type="presOf" srcId="{7575ED98-4713-4DAA-A631-FA7D35713E4E}" destId="{933F8F30-F9A3-4BAB-BEAB-BE4C335BB23D}" srcOrd="0" destOrd="0" presId="urn:microsoft.com/office/officeart/2005/8/layout/hierarchy3"/>
    <dgm:cxn modelId="{DA191486-02D1-48D2-8816-9FD79DDD2D5C}" type="presOf" srcId="{AC2083DB-7FFE-40A5-B65A-09945BB58012}" destId="{56C152AE-AD24-49C6-BF40-1F17DFAB589C}" srcOrd="0" destOrd="0" presId="urn:microsoft.com/office/officeart/2005/8/layout/hierarchy3"/>
    <dgm:cxn modelId="{3D3AF088-649A-492D-A664-A0AF998AFA6C}" srcId="{4DED04B3-0CD3-44D7-86E0-89ECBD5DAE38}" destId="{A2D656C6-0A78-49F0-813C-EAC89F39F1C1}" srcOrd="3" destOrd="0" parTransId="{EA06EA05-4DE1-4F37-9B31-1D69F03C1B6D}" sibTransId="{303BE16F-9DA0-4A1C-94BD-7CA2EE822D29}"/>
    <dgm:cxn modelId="{87CA288B-683C-4F6E-835E-5430744D1FE6}" srcId="{39BD0CDF-1B42-4291-9230-B19A4F4D75E6}" destId="{D96FCFB5-4860-43FE-8DFA-5E53E0121F90}" srcOrd="3" destOrd="0" parTransId="{7E8C10D6-C707-4151-A7A7-B2001F591382}" sibTransId="{27D51CD9-4B13-4B25-B7F0-7D8B2C704954}"/>
    <dgm:cxn modelId="{D18B948C-69F0-4263-A9A5-BC2BEA422496}" type="presOf" srcId="{8B79661B-CC8C-4DEA-94CA-C8B7A7DE7340}" destId="{F82F90FB-29B5-4A3F-86D9-CCDC759CFC04}" srcOrd="0" destOrd="0" presId="urn:microsoft.com/office/officeart/2005/8/layout/hierarchy3"/>
    <dgm:cxn modelId="{C8C3F68C-3714-4153-9ED0-D0D65F08C165}" type="presOf" srcId="{08E4989F-0E5B-4AE0-A008-1533DAAEF193}" destId="{8DF0614A-8403-47CE-9A41-3E5AE9E26DBF}" srcOrd="0" destOrd="0" presId="urn:microsoft.com/office/officeart/2005/8/layout/hierarchy3"/>
    <dgm:cxn modelId="{CBFF178E-5812-4B65-8198-A2ED805E8C7A}" srcId="{98AF7738-B059-43A8-B69C-47C2C0EEFF2D}" destId="{DCEB0CC0-BA50-4823-BF90-DA7221A611A5}" srcOrd="2" destOrd="0" parTransId="{C5F52777-DF8A-44D0-A1D1-A870F61EFB6C}" sibTransId="{896D7E08-B3EB-4EE7-8A83-8FE32EDB9F6F}"/>
    <dgm:cxn modelId="{6E13788F-0797-4106-9E7D-C4634164F9FD}" type="presOf" srcId="{9B369D9D-430A-4B6B-A3D3-33EE730E2049}" destId="{7AC4A03A-6B40-4E67-AAB9-A8CBADC189A8}" srcOrd="0" destOrd="0" presId="urn:microsoft.com/office/officeart/2005/8/layout/hierarchy3"/>
    <dgm:cxn modelId="{CCBF7391-4173-4717-93CB-80A7A26CB5DA}" srcId="{4DED04B3-0CD3-44D7-86E0-89ECBD5DAE38}" destId="{39BD0CDF-1B42-4291-9230-B19A4F4D75E6}" srcOrd="2" destOrd="0" parTransId="{FA85025E-903F-443A-97A2-1CF8C091EA46}" sibTransId="{323A2C05-0FC0-47BA-9801-BA2818EA6C0E}"/>
    <dgm:cxn modelId="{2DB27797-D157-4CD1-A885-C6493E1DACFE}" srcId="{08E4989F-0E5B-4AE0-A008-1533DAAEF193}" destId="{8FD106AB-57EC-45EA-8776-68A32FDC0BE1}" srcOrd="0" destOrd="0" parTransId="{2DDDA584-9B6B-444F-9E5E-554044DAD9E8}" sibTransId="{C4A29FD7-AF86-4738-B2EB-B3EE15DADFDC}"/>
    <dgm:cxn modelId="{B726EE9F-20D6-4F64-827B-FD748A4D4402}" type="presOf" srcId="{3BBEA507-AD04-4689-AA54-43205BDCC8CA}" destId="{CA439B50-CB3C-4B70-9237-5DF0B7544BCC}" srcOrd="0" destOrd="0" presId="urn:microsoft.com/office/officeart/2005/8/layout/hierarchy3"/>
    <dgm:cxn modelId="{6FB4CDA2-ED5F-4456-B59D-8FEF502E6CFA}" type="presOf" srcId="{2B991B74-F295-4494-82B2-9981CDD8CB62}" destId="{915534A3-1256-41E4-A69B-7078FE47F29B}" srcOrd="0" destOrd="0" presId="urn:microsoft.com/office/officeart/2005/8/layout/hierarchy3"/>
    <dgm:cxn modelId="{CDCFAAA6-56AA-44EE-B973-93F9950A6EC7}" type="presOf" srcId="{4B5AAD86-2FA2-4760-9259-0E5C5F1B8694}" destId="{DEB72C87-C9EE-4B74-85DB-98D300683196}" srcOrd="0" destOrd="0" presId="urn:microsoft.com/office/officeart/2005/8/layout/hierarchy3"/>
    <dgm:cxn modelId="{127DD8A8-D4E5-4C70-9E11-E4237DECC78B}" srcId="{39BD0CDF-1B42-4291-9230-B19A4F4D75E6}" destId="{4B5AAD86-2FA2-4760-9259-0E5C5F1B8694}" srcOrd="0" destOrd="0" parTransId="{A1A39398-A38F-4AD3-91D2-76846DD9F1E2}" sibTransId="{A5E1BBE8-836A-4D40-BA66-003A7F0A96D6}"/>
    <dgm:cxn modelId="{D917C0B1-3A56-4E30-80FF-11416061F2B9}" type="presOf" srcId="{98AF7738-B059-43A8-B69C-47C2C0EEFF2D}" destId="{2853CCA0-DD46-4F48-AB02-B605309F9776}" srcOrd="1" destOrd="0" presId="urn:microsoft.com/office/officeart/2005/8/layout/hierarchy3"/>
    <dgm:cxn modelId="{690D91BF-15FC-4276-A500-D7454E86E8CC}" type="presOf" srcId="{A1A39398-A38F-4AD3-91D2-76846DD9F1E2}" destId="{2E588CF6-083B-498C-9ABA-7B4E79DE310D}" srcOrd="0" destOrd="0" presId="urn:microsoft.com/office/officeart/2005/8/layout/hierarchy3"/>
    <dgm:cxn modelId="{D44F67C3-3D89-43D8-B420-2200E86A85B5}" type="presOf" srcId="{A2D656C6-0A78-49F0-813C-EAC89F39F1C1}" destId="{3DE3301E-22E5-4CB5-81E0-D6A9D3706D0E}" srcOrd="1" destOrd="0" presId="urn:microsoft.com/office/officeart/2005/8/layout/hierarchy3"/>
    <dgm:cxn modelId="{64DE8DC8-0D7B-464D-A66B-F03E81D3A44B}" type="presOf" srcId="{F5F1367A-1B03-46C5-AC67-66655FDB63CA}" destId="{96C0FAD8-0454-41B3-AFE0-C8D34BC584D3}" srcOrd="0" destOrd="0" presId="urn:microsoft.com/office/officeart/2005/8/layout/hierarchy3"/>
    <dgm:cxn modelId="{12955ECD-F642-4CD0-9F09-442E0B513F9F}" type="presOf" srcId="{39BD0CDF-1B42-4291-9230-B19A4F4D75E6}" destId="{92822F66-B893-45D8-9DB8-8BAD75FFC953}" srcOrd="0" destOrd="0" presId="urn:microsoft.com/office/officeart/2005/8/layout/hierarchy3"/>
    <dgm:cxn modelId="{8EECCED0-6E47-4E4C-BEAD-CA48D6909236}" srcId="{08E4989F-0E5B-4AE0-A008-1533DAAEF193}" destId="{AC2083DB-7FFE-40A5-B65A-09945BB58012}" srcOrd="4" destOrd="0" parTransId="{17BD4766-5ED7-40AF-B0EA-1FCE32EF3EEC}" sibTransId="{09EFF39C-764E-44E9-A7F9-186ED5A8EFD8}"/>
    <dgm:cxn modelId="{47BEEED2-7996-49B1-B697-74F68C222F6A}" type="presOf" srcId="{D96FCFB5-4860-43FE-8DFA-5E53E0121F90}" destId="{C8BE6D22-7BE2-46FA-8C35-36E99A1EAA80}" srcOrd="0" destOrd="0" presId="urn:microsoft.com/office/officeart/2005/8/layout/hierarchy3"/>
    <dgm:cxn modelId="{9CE6E2DC-C448-4EB7-A421-B2F665190E7A}" srcId="{08E4989F-0E5B-4AE0-A008-1533DAAEF193}" destId="{789628FF-E294-466F-AB96-4DA3EAF72D15}" srcOrd="3" destOrd="0" parTransId="{E0A13D93-7823-4D08-AFEE-08E0C7956B67}" sibTransId="{114A73F6-AEB0-44EF-8914-821BE54394A1}"/>
    <dgm:cxn modelId="{80768BE6-37F5-4570-AA49-1B82E292C47E}" type="presOf" srcId="{8FD106AB-57EC-45EA-8776-68A32FDC0BE1}" destId="{DF108DCD-A5DD-4EC2-BDAF-FB6481DFFE56}" srcOrd="0" destOrd="0" presId="urn:microsoft.com/office/officeart/2005/8/layout/hierarchy3"/>
    <dgm:cxn modelId="{FE3062E7-90E1-455A-ADEC-FDE8EE8CD4FD}" srcId="{08E4989F-0E5B-4AE0-A008-1533DAAEF193}" destId="{2B991B74-F295-4494-82B2-9981CDD8CB62}" srcOrd="1" destOrd="0" parTransId="{451D05BA-4648-4C4E-8892-F2D7473978FB}" sibTransId="{4728D894-3977-4A3D-9378-26218E466367}"/>
    <dgm:cxn modelId="{7B96B8EA-B36E-4047-850C-FF4A4FA17ACC}" type="presOf" srcId="{224DA34D-CCCF-4EDD-A71B-3C13D38AB8C3}" destId="{C617D9C5-5AF3-488D-B24F-C448F4E7766E}" srcOrd="0" destOrd="0" presId="urn:microsoft.com/office/officeart/2005/8/layout/hierarchy3"/>
    <dgm:cxn modelId="{78B4E6EA-0BF1-4945-9072-26896CE7FEB8}" srcId="{98AF7738-B059-43A8-B69C-47C2C0EEFF2D}" destId="{B8680F1D-A197-44DA-8297-A1B24F5B13ED}" srcOrd="3" destOrd="0" parTransId="{1711E31A-B64A-4BB9-B79F-2F450032C9CB}" sibTransId="{B07C5ABA-0876-420E-BCFB-846C0C6E0D98}"/>
    <dgm:cxn modelId="{CE5C46EE-D66A-4959-91D9-A925F98230D8}" type="presOf" srcId="{98AF7738-B059-43A8-B69C-47C2C0EEFF2D}" destId="{0FFD24DB-B3FB-4BC8-983C-2111E5741920}" srcOrd="0" destOrd="0" presId="urn:microsoft.com/office/officeart/2005/8/layout/hierarchy3"/>
    <dgm:cxn modelId="{E2CF67F1-7453-4E42-9FF9-8A3A9BFE86AE}" type="presOf" srcId="{6F89179C-27E1-43C8-BBE2-D878434642BC}" destId="{F65168C8-517C-4958-ADB0-3E442B2C496F}" srcOrd="0" destOrd="0" presId="urn:microsoft.com/office/officeart/2005/8/layout/hierarchy3"/>
    <dgm:cxn modelId="{010582F5-ADAE-4506-BF15-1517FD879FBF}" type="presOf" srcId="{789628FF-E294-466F-AB96-4DA3EAF72D15}" destId="{E7EDBEBE-110C-4CCC-8E15-C672E992E540}" srcOrd="0" destOrd="0" presId="urn:microsoft.com/office/officeart/2005/8/layout/hierarchy3"/>
    <dgm:cxn modelId="{8DCE0DF7-9C93-4689-835F-58D82277F770}" type="presOf" srcId="{E0A13D93-7823-4D08-AFEE-08E0C7956B67}" destId="{4AAD5114-ADA3-40A7-8FBB-519FE894D56C}" srcOrd="0" destOrd="0" presId="urn:microsoft.com/office/officeart/2005/8/layout/hierarchy3"/>
    <dgm:cxn modelId="{FB75A1F8-1715-42F6-9D89-7943E218ADFF}" type="presOf" srcId="{CE9CEE16-A2BB-4279-A050-E8ED519D11CF}" destId="{558EA39E-2AED-4204-957B-7D41E5B1EA52}" srcOrd="0" destOrd="0" presId="urn:microsoft.com/office/officeart/2005/8/layout/hierarchy3"/>
    <dgm:cxn modelId="{D5A9BEC7-077F-4C72-9005-A530571DA9E0}" type="presParOf" srcId="{D9BDFBEF-A240-400B-907C-CC2B8352226F}" destId="{22842CD6-3DFC-4EDC-9D78-978CF2CD6A1A}" srcOrd="0" destOrd="0" presId="urn:microsoft.com/office/officeart/2005/8/layout/hierarchy3"/>
    <dgm:cxn modelId="{7525A538-76F4-459A-99EE-BBF8B9F095C3}" type="presParOf" srcId="{22842CD6-3DFC-4EDC-9D78-978CF2CD6A1A}" destId="{07C0101E-7DAE-45BF-BF7D-DE04B68D699B}" srcOrd="0" destOrd="0" presId="urn:microsoft.com/office/officeart/2005/8/layout/hierarchy3"/>
    <dgm:cxn modelId="{B47BCB3B-2DAA-4894-BCFB-348BC9A4411A}" type="presParOf" srcId="{07C0101E-7DAE-45BF-BF7D-DE04B68D699B}" destId="{8DF0614A-8403-47CE-9A41-3E5AE9E26DBF}" srcOrd="0" destOrd="0" presId="urn:microsoft.com/office/officeart/2005/8/layout/hierarchy3"/>
    <dgm:cxn modelId="{FD1CC52F-1E90-469E-BF7F-0CB9F0687E88}" type="presParOf" srcId="{07C0101E-7DAE-45BF-BF7D-DE04B68D699B}" destId="{641593D6-279C-4D06-BA33-16CC83EF00C0}" srcOrd="1" destOrd="0" presId="urn:microsoft.com/office/officeart/2005/8/layout/hierarchy3"/>
    <dgm:cxn modelId="{F8D794DC-100A-4134-BAE5-182D8054CAA2}" type="presParOf" srcId="{22842CD6-3DFC-4EDC-9D78-978CF2CD6A1A}" destId="{CCCAC487-E431-4AD0-94BA-21DBE6F47054}" srcOrd="1" destOrd="0" presId="urn:microsoft.com/office/officeart/2005/8/layout/hierarchy3"/>
    <dgm:cxn modelId="{DC9CFDCA-F934-494D-AAB9-FCBF390D9B2E}" type="presParOf" srcId="{CCCAC487-E431-4AD0-94BA-21DBE6F47054}" destId="{6E1C8034-7749-4556-ABD1-A346EFF85343}" srcOrd="0" destOrd="0" presId="urn:microsoft.com/office/officeart/2005/8/layout/hierarchy3"/>
    <dgm:cxn modelId="{D9ABF044-0DB1-4353-9B69-95BD5A31B134}" type="presParOf" srcId="{CCCAC487-E431-4AD0-94BA-21DBE6F47054}" destId="{DF108DCD-A5DD-4EC2-BDAF-FB6481DFFE56}" srcOrd="1" destOrd="0" presId="urn:microsoft.com/office/officeart/2005/8/layout/hierarchy3"/>
    <dgm:cxn modelId="{7E8C134B-46CD-4379-94F7-32D88E755B1E}" type="presParOf" srcId="{CCCAC487-E431-4AD0-94BA-21DBE6F47054}" destId="{0008E6DF-51BD-4CA9-9646-AA80B4CDCACE}" srcOrd="2" destOrd="0" presId="urn:microsoft.com/office/officeart/2005/8/layout/hierarchy3"/>
    <dgm:cxn modelId="{916AAEF5-F404-4F6C-A876-6EB05C9B689D}" type="presParOf" srcId="{CCCAC487-E431-4AD0-94BA-21DBE6F47054}" destId="{915534A3-1256-41E4-A69B-7078FE47F29B}" srcOrd="3" destOrd="0" presId="urn:microsoft.com/office/officeart/2005/8/layout/hierarchy3"/>
    <dgm:cxn modelId="{B27D9984-E6C8-4D3D-8509-7940F36F4B12}" type="presParOf" srcId="{CCCAC487-E431-4AD0-94BA-21DBE6F47054}" destId="{EAF5D923-5DC8-4DC8-926A-3CB0CCF736A9}" srcOrd="4" destOrd="0" presId="urn:microsoft.com/office/officeart/2005/8/layout/hierarchy3"/>
    <dgm:cxn modelId="{56B2BA24-CDB1-4F8E-8F29-A3DDDF80E46D}" type="presParOf" srcId="{CCCAC487-E431-4AD0-94BA-21DBE6F47054}" destId="{67DC3585-350E-4F93-A565-2BDCAE48F121}" srcOrd="5" destOrd="0" presId="urn:microsoft.com/office/officeart/2005/8/layout/hierarchy3"/>
    <dgm:cxn modelId="{52D8794A-5E59-463A-8BE9-30EF2A579960}" type="presParOf" srcId="{CCCAC487-E431-4AD0-94BA-21DBE6F47054}" destId="{4AAD5114-ADA3-40A7-8FBB-519FE894D56C}" srcOrd="6" destOrd="0" presId="urn:microsoft.com/office/officeart/2005/8/layout/hierarchy3"/>
    <dgm:cxn modelId="{D949A381-3263-45D3-B0AF-8380C2D5DD25}" type="presParOf" srcId="{CCCAC487-E431-4AD0-94BA-21DBE6F47054}" destId="{E7EDBEBE-110C-4CCC-8E15-C672E992E540}" srcOrd="7" destOrd="0" presId="urn:microsoft.com/office/officeart/2005/8/layout/hierarchy3"/>
    <dgm:cxn modelId="{C042ADCC-62FF-42B4-B4EB-2CBECD0DFECE}" type="presParOf" srcId="{CCCAC487-E431-4AD0-94BA-21DBE6F47054}" destId="{0D7CDDCE-3CA8-4452-A7B0-6AEB8D5873BF}" srcOrd="8" destOrd="0" presId="urn:microsoft.com/office/officeart/2005/8/layout/hierarchy3"/>
    <dgm:cxn modelId="{B61EB3B4-5BB5-4819-9CB7-44B23F629087}" type="presParOf" srcId="{CCCAC487-E431-4AD0-94BA-21DBE6F47054}" destId="{56C152AE-AD24-49C6-BF40-1F17DFAB589C}" srcOrd="9" destOrd="0" presId="urn:microsoft.com/office/officeart/2005/8/layout/hierarchy3"/>
    <dgm:cxn modelId="{6F44DA6B-0E4B-4E14-AEC0-8DB7A4CD22EB}" type="presParOf" srcId="{CCCAC487-E431-4AD0-94BA-21DBE6F47054}" destId="{558EA39E-2AED-4204-957B-7D41E5B1EA52}" srcOrd="10" destOrd="0" presId="urn:microsoft.com/office/officeart/2005/8/layout/hierarchy3"/>
    <dgm:cxn modelId="{70D2A0C2-BDBA-47EA-8507-401E7AD28A73}" type="presParOf" srcId="{CCCAC487-E431-4AD0-94BA-21DBE6F47054}" destId="{8C9C9CD8-7AE6-47CF-A8B0-01658ACE5CE9}" srcOrd="11" destOrd="0" presId="urn:microsoft.com/office/officeart/2005/8/layout/hierarchy3"/>
    <dgm:cxn modelId="{28057C10-90E7-4C42-B4D4-5AA0EF080181}" type="presParOf" srcId="{D9BDFBEF-A240-400B-907C-CC2B8352226F}" destId="{001770F6-3991-4E15-A824-A7256FE606CD}" srcOrd="1" destOrd="0" presId="urn:microsoft.com/office/officeart/2005/8/layout/hierarchy3"/>
    <dgm:cxn modelId="{47D6A690-381B-4D6E-8734-0CFF6A75A491}" type="presParOf" srcId="{001770F6-3991-4E15-A824-A7256FE606CD}" destId="{B6D2BBD9-CECF-49AB-89EC-48315575EE08}" srcOrd="0" destOrd="0" presId="urn:microsoft.com/office/officeart/2005/8/layout/hierarchy3"/>
    <dgm:cxn modelId="{73188DFC-00FB-43CA-B2EF-1ABEFD019423}" type="presParOf" srcId="{B6D2BBD9-CECF-49AB-89EC-48315575EE08}" destId="{0FFD24DB-B3FB-4BC8-983C-2111E5741920}" srcOrd="0" destOrd="0" presId="urn:microsoft.com/office/officeart/2005/8/layout/hierarchy3"/>
    <dgm:cxn modelId="{CA47EEBE-1BF2-4D28-A90C-580E8F60F294}" type="presParOf" srcId="{B6D2BBD9-CECF-49AB-89EC-48315575EE08}" destId="{2853CCA0-DD46-4F48-AB02-B605309F9776}" srcOrd="1" destOrd="0" presId="urn:microsoft.com/office/officeart/2005/8/layout/hierarchy3"/>
    <dgm:cxn modelId="{EA63A071-A6E9-4015-B9A2-A6BEDB330BE8}" type="presParOf" srcId="{001770F6-3991-4E15-A824-A7256FE606CD}" destId="{44357FC4-B26A-4945-8CB1-7DB1A365CBAA}" srcOrd="1" destOrd="0" presId="urn:microsoft.com/office/officeart/2005/8/layout/hierarchy3"/>
    <dgm:cxn modelId="{70BDAF63-7DFD-46BB-AC56-3F8711B2EB52}" type="presParOf" srcId="{44357FC4-B26A-4945-8CB1-7DB1A365CBAA}" destId="{933F8F30-F9A3-4BAB-BEAB-BE4C335BB23D}" srcOrd="0" destOrd="0" presId="urn:microsoft.com/office/officeart/2005/8/layout/hierarchy3"/>
    <dgm:cxn modelId="{408B88EC-8471-4507-A1BF-80BA096EC938}" type="presParOf" srcId="{44357FC4-B26A-4945-8CB1-7DB1A365CBAA}" destId="{54A032CD-1A34-48F6-AEDA-4849AB2F52DF}" srcOrd="1" destOrd="0" presId="urn:microsoft.com/office/officeart/2005/8/layout/hierarchy3"/>
    <dgm:cxn modelId="{EA12E6A8-3205-40B7-80F5-AED1C2D69908}" type="presParOf" srcId="{44357FC4-B26A-4945-8CB1-7DB1A365CBAA}" destId="{F65168C8-517C-4958-ADB0-3E442B2C496F}" srcOrd="2" destOrd="0" presId="urn:microsoft.com/office/officeart/2005/8/layout/hierarchy3"/>
    <dgm:cxn modelId="{54EE8B6A-0045-4DA2-BDF6-529C03C74B91}" type="presParOf" srcId="{44357FC4-B26A-4945-8CB1-7DB1A365CBAA}" destId="{96C0FAD8-0454-41B3-AFE0-C8D34BC584D3}" srcOrd="3" destOrd="0" presId="urn:microsoft.com/office/officeart/2005/8/layout/hierarchy3"/>
    <dgm:cxn modelId="{02490079-7FC4-4C10-9B50-EB8E9A5805B4}" type="presParOf" srcId="{44357FC4-B26A-4945-8CB1-7DB1A365CBAA}" destId="{6ADAE589-3B80-41CA-A62C-181FE8378162}" srcOrd="4" destOrd="0" presId="urn:microsoft.com/office/officeart/2005/8/layout/hierarchy3"/>
    <dgm:cxn modelId="{58CB6189-3987-4AE8-B58C-C292329BA9E2}" type="presParOf" srcId="{44357FC4-B26A-4945-8CB1-7DB1A365CBAA}" destId="{337E4E05-4CDA-4E82-BDD0-DE08A33AA300}" srcOrd="5" destOrd="0" presId="urn:microsoft.com/office/officeart/2005/8/layout/hierarchy3"/>
    <dgm:cxn modelId="{EBFA999C-B96B-42A1-8CBB-5C444EDF4165}" type="presParOf" srcId="{44357FC4-B26A-4945-8CB1-7DB1A365CBAA}" destId="{0989114C-D1A8-413A-99A7-9B15EC825039}" srcOrd="6" destOrd="0" presId="urn:microsoft.com/office/officeart/2005/8/layout/hierarchy3"/>
    <dgm:cxn modelId="{3A9AC6EC-794F-4DF4-9757-A3E0B2D47854}" type="presParOf" srcId="{44357FC4-B26A-4945-8CB1-7DB1A365CBAA}" destId="{01DC81A2-5A74-49C0-9E6B-A7D16E571956}" srcOrd="7" destOrd="0" presId="urn:microsoft.com/office/officeart/2005/8/layout/hierarchy3"/>
    <dgm:cxn modelId="{1D817C1D-442D-429E-85B4-4C98F9C62329}" type="presParOf" srcId="{D9BDFBEF-A240-400B-907C-CC2B8352226F}" destId="{5E2B3955-6E21-47B6-A2CD-FC879FDA2940}" srcOrd="2" destOrd="0" presId="urn:microsoft.com/office/officeart/2005/8/layout/hierarchy3"/>
    <dgm:cxn modelId="{52FC7D7C-0D5A-4B4E-B960-798DA0B3A4BE}" type="presParOf" srcId="{5E2B3955-6E21-47B6-A2CD-FC879FDA2940}" destId="{E65EA7E4-404E-4FE0-94C8-3B419BC2574B}" srcOrd="0" destOrd="0" presId="urn:microsoft.com/office/officeart/2005/8/layout/hierarchy3"/>
    <dgm:cxn modelId="{FA8CDDE2-C7CF-40DB-A09B-EE08D2879802}" type="presParOf" srcId="{E65EA7E4-404E-4FE0-94C8-3B419BC2574B}" destId="{92822F66-B893-45D8-9DB8-8BAD75FFC953}" srcOrd="0" destOrd="0" presId="urn:microsoft.com/office/officeart/2005/8/layout/hierarchy3"/>
    <dgm:cxn modelId="{995281F3-D1DB-4B04-8411-76E13D65B4E8}" type="presParOf" srcId="{E65EA7E4-404E-4FE0-94C8-3B419BC2574B}" destId="{1D5F5621-B817-46FB-AA1D-730DD77F7FE0}" srcOrd="1" destOrd="0" presId="urn:microsoft.com/office/officeart/2005/8/layout/hierarchy3"/>
    <dgm:cxn modelId="{2F79C615-0BF6-4CCA-BD24-3E1E0BCFF228}" type="presParOf" srcId="{5E2B3955-6E21-47B6-A2CD-FC879FDA2940}" destId="{D11A4D5D-A41E-46F0-8966-F6643C3EC8A8}" srcOrd="1" destOrd="0" presId="urn:microsoft.com/office/officeart/2005/8/layout/hierarchy3"/>
    <dgm:cxn modelId="{4314542B-0BBC-42AB-B21C-8AE8AFB14A3E}" type="presParOf" srcId="{D11A4D5D-A41E-46F0-8966-F6643C3EC8A8}" destId="{2E588CF6-083B-498C-9ABA-7B4E79DE310D}" srcOrd="0" destOrd="0" presId="urn:microsoft.com/office/officeart/2005/8/layout/hierarchy3"/>
    <dgm:cxn modelId="{1C1D284A-C773-455F-A24C-74478C6BE8F6}" type="presParOf" srcId="{D11A4D5D-A41E-46F0-8966-F6643C3EC8A8}" destId="{DEB72C87-C9EE-4B74-85DB-98D300683196}" srcOrd="1" destOrd="0" presId="urn:microsoft.com/office/officeart/2005/8/layout/hierarchy3"/>
    <dgm:cxn modelId="{94A036AC-25B3-4185-825F-D30BFA1626AE}" type="presParOf" srcId="{D11A4D5D-A41E-46F0-8966-F6643C3EC8A8}" destId="{909C2F5E-38AF-42CA-B950-CB9903588005}" srcOrd="2" destOrd="0" presId="urn:microsoft.com/office/officeart/2005/8/layout/hierarchy3"/>
    <dgm:cxn modelId="{5CD388F7-E84F-4018-BAFB-834997DDDED3}" type="presParOf" srcId="{D11A4D5D-A41E-46F0-8966-F6643C3EC8A8}" destId="{7917FB4B-656E-4E6F-A641-1E4E627B56D9}" srcOrd="3" destOrd="0" presId="urn:microsoft.com/office/officeart/2005/8/layout/hierarchy3"/>
    <dgm:cxn modelId="{140CE6D1-F8CD-412F-9F3C-25E8E560B1FC}" type="presParOf" srcId="{D11A4D5D-A41E-46F0-8966-F6643C3EC8A8}" destId="{CA439B50-CB3C-4B70-9237-5DF0B7544BCC}" srcOrd="4" destOrd="0" presId="urn:microsoft.com/office/officeart/2005/8/layout/hierarchy3"/>
    <dgm:cxn modelId="{DBA95244-4F25-4591-96F7-FD84E81C7004}" type="presParOf" srcId="{D11A4D5D-A41E-46F0-8966-F6643C3EC8A8}" destId="{C617D9C5-5AF3-488D-B24F-C448F4E7766E}" srcOrd="5" destOrd="0" presId="urn:microsoft.com/office/officeart/2005/8/layout/hierarchy3"/>
    <dgm:cxn modelId="{455D1BAE-6AE3-44A9-A974-E198D8159BFB}" type="presParOf" srcId="{D11A4D5D-A41E-46F0-8966-F6643C3EC8A8}" destId="{BD6A9D38-5710-4DA5-88B8-0C68E5133E38}" srcOrd="6" destOrd="0" presId="urn:microsoft.com/office/officeart/2005/8/layout/hierarchy3"/>
    <dgm:cxn modelId="{0379ED31-7A7F-4C98-8A12-20DA84856FD4}" type="presParOf" srcId="{D11A4D5D-A41E-46F0-8966-F6643C3EC8A8}" destId="{C8BE6D22-7BE2-46FA-8C35-36E99A1EAA80}" srcOrd="7" destOrd="0" presId="urn:microsoft.com/office/officeart/2005/8/layout/hierarchy3"/>
    <dgm:cxn modelId="{31CB4393-D5E4-483F-B708-8F8C864125F3}" type="presParOf" srcId="{D9BDFBEF-A240-400B-907C-CC2B8352226F}" destId="{5DB02743-80C4-452B-B416-2B460D8C8A7A}" srcOrd="3" destOrd="0" presId="urn:microsoft.com/office/officeart/2005/8/layout/hierarchy3"/>
    <dgm:cxn modelId="{B2E393BC-4689-48C4-B2D5-E9931222FE5F}" type="presParOf" srcId="{5DB02743-80C4-452B-B416-2B460D8C8A7A}" destId="{D359ACE0-6F7D-4FA8-B239-226FA5BEADA8}" srcOrd="0" destOrd="0" presId="urn:microsoft.com/office/officeart/2005/8/layout/hierarchy3"/>
    <dgm:cxn modelId="{B056A4DC-0179-47BD-964E-7C688E98009A}" type="presParOf" srcId="{D359ACE0-6F7D-4FA8-B239-226FA5BEADA8}" destId="{C3D3AE2D-CF5A-48CA-93B1-1C194AC00D0C}" srcOrd="0" destOrd="0" presId="urn:microsoft.com/office/officeart/2005/8/layout/hierarchy3"/>
    <dgm:cxn modelId="{DADEADDD-2481-454B-ACA0-CC8C8D4AD114}" type="presParOf" srcId="{D359ACE0-6F7D-4FA8-B239-226FA5BEADA8}" destId="{3DE3301E-22E5-4CB5-81E0-D6A9D3706D0E}" srcOrd="1" destOrd="0" presId="urn:microsoft.com/office/officeart/2005/8/layout/hierarchy3"/>
    <dgm:cxn modelId="{1960C3A1-89B1-40A4-9467-CC801EC9451D}" type="presParOf" srcId="{5DB02743-80C4-452B-B416-2B460D8C8A7A}" destId="{266139E7-8790-4657-B5E8-8A80500E2141}" srcOrd="1" destOrd="0" presId="urn:microsoft.com/office/officeart/2005/8/layout/hierarchy3"/>
    <dgm:cxn modelId="{1D729421-AA34-4002-9857-4A3066D87F16}" type="presParOf" srcId="{266139E7-8790-4657-B5E8-8A80500E2141}" destId="{F82F90FB-29B5-4A3F-86D9-CCDC759CFC04}" srcOrd="0" destOrd="0" presId="urn:microsoft.com/office/officeart/2005/8/layout/hierarchy3"/>
    <dgm:cxn modelId="{923D1C33-3E31-4B8E-B4A7-311AB8C7F98D}" type="presParOf" srcId="{266139E7-8790-4657-B5E8-8A80500E2141}" destId="{9785B1BF-8E1A-4976-9D8D-BD483299B006}" srcOrd="1" destOrd="0" presId="urn:microsoft.com/office/officeart/2005/8/layout/hierarchy3"/>
    <dgm:cxn modelId="{64DF8D76-6BAA-4632-B786-15256CD131B5}" type="presParOf" srcId="{266139E7-8790-4657-B5E8-8A80500E2141}" destId="{7AC4A03A-6B40-4E67-AAB9-A8CBADC189A8}" srcOrd="2" destOrd="0" presId="urn:microsoft.com/office/officeart/2005/8/layout/hierarchy3"/>
    <dgm:cxn modelId="{23BC2405-84D2-47AD-BDA7-7330428E895D}" type="presParOf" srcId="{266139E7-8790-4657-B5E8-8A80500E2141}" destId="{35305EFD-7859-4DA8-A199-C7843A8EE0D6}" srcOrd="3" destOrd="0" presId="urn:microsoft.com/office/officeart/2005/8/layout/hierarchy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811759-F22F-42E4-89AF-91A37AA89C97}">
      <dsp:nvSpPr>
        <dsp:cNvPr id="0" name=""/>
        <dsp:cNvSpPr/>
      </dsp:nvSpPr>
      <dsp:spPr>
        <a:xfrm>
          <a:off x="2755835" y="56401"/>
          <a:ext cx="1314131" cy="1181176"/>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Ensure objectives and deadlines are met</a:t>
          </a:r>
        </a:p>
      </dsp:txBody>
      <dsp:txXfrm>
        <a:off x="2813495" y="114061"/>
        <a:ext cx="1198811" cy="1065856"/>
      </dsp:txXfrm>
    </dsp:sp>
    <dsp:sp modelId="{CCB667C7-8355-41D6-B6C1-DB244910AFDC}">
      <dsp:nvSpPr>
        <dsp:cNvPr id="0" name=""/>
        <dsp:cNvSpPr/>
      </dsp:nvSpPr>
      <dsp:spPr>
        <a:xfrm>
          <a:off x="1848440" y="717241"/>
          <a:ext cx="3415408" cy="3415408"/>
        </a:xfrm>
        <a:custGeom>
          <a:avLst/>
          <a:gdLst/>
          <a:ahLst/>
          <a:cxnLst/>
          <a:rect l="0" t="0" r="0" b="0"/>
          <a:pathLst>
            <a:path>
              <a:moveTo>
                <a:pt x="2232239" y="82552"/>
              </a:moveTo>
              <a:arcTo wR="1707704" hR="1707704" stAng="17273283" swAng="2261727"/>
            </a:path>
          </a:pathLst>
        </a:custGeom>
        <a:noFill/>
        <a:ln w="9525" cap="flat" cmpd="sng" algn="ctr">
          <a:solidFill>
            <a:schemeClr val="accent3">
              <a:hueOff val="0"/>
              <a:satOff val="0"/>
              <a:lumOff val="0"/>
              <a:alphaOff val="0"/>
            </a:schemeClr>
          </a:solidFill>
          <a:prstDash val="solid"/>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B431902B-34A8-4D97-9A6C-AD43914160A9}">
      <dsp:nvSpPr>
        <dsp:cNvPr id="0" name=""/>
        <dsp:cNvSpPr/>
      </dsp:nvSpPr>
      <dsp:spPr>
        <a:xfrm>
          <a:off x="4168772" y="1469041"/>
          <a:ext cx="1870114" cy="854185"/>
        </a:xfrm>
        <a:prstGeom prst="roundRect">
          <a:avLst/>
        </a:prstGeom>
        <a:gradFill rotWithShape="0">
          <a:gsLst>
            <a:gs pos="0">
              <a:schemeClr val="accent3">
                <a:hueOff val="2812566"/>
                <a:satOff val="-4220"/>
                <a:lumOff val="-686"/>
                <a:alphaOff val="0"/>
                <a:shade val="51000"/>
                <a:satMod val="130000"/>
              </a:schemeClr>
            </a:gs>
            <a:gs pos="80000">
              <a:schemeClr val="accent3">
                <a:hueOff val="2812566"/>
                <a:satOff val="-4220"/>
                <a:lumOff val="-686"/>
                <a:alphaOff val="0"/>
                <a:shade val="93000"/>
                <a:satMod val="130000"/>
              </a:schemeClr>
            </a:gs>
            <a:gs pos="100000">
              <a:schemeClr val="accent3">
                <a:hueOff val="2812566"/>
                <a:satOff val="-4220"/>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Monitor attendance and engagement</a:t>
          </a:r>
          <a:endParaRPr lang="en-GB" sz="1600" kern="1200" dirty="0"/>
        </a:p>
      </dsp:txBody>
      <dsp:txXfrm>
        <a:off x="4210470" y="1510739"/>
        <a:ext cx="1786718" cy="770789"/>
      </dsp:txXfrm>
    </dsp:sp>
    <dsp:sp modelId="{98C51775-CE00-490C-853B-4D2098E6635F}">
      <dsp:nvSpPr>
        <dsp:cNvPr id="0" name=""/>
        <dsp:cNvSpPr/>
      </dsp:nvSpPr>
      <dsp:spPr>
        <a:xfrm>
          <a:off x="1771683" y="154049"/>
          <a:ext cx="3415408" cy="3415408"/>
        </a:xfrm>
        <a:custGeom>
          <a:avLst/>
          <a:gdLst/>
          <a:ahLst/>
          <a:cxnLst/>
          <a:rect l="0" t="0" r="0" b="0"/>
          <a:pathLst>
            <a:path>
              <a:moveTo>
                <a:pt x="3349989" y="2175842"/>
              </a:moveTo>
              <a:arcTo wR="1707704" hR="1707704" stAng="954621" swAng="1376243"/>
            </a:path>
          </a:pathLst>
        </a:custGeom>
        <a:noFill/>
        <a:ln w="9525" cap="flat" cmpd="sng" algn="ctr">
          <a:solidFill>
            <a:schemeClr val="accent3">
              <a:hueOff val="2812566"/>
              <a:satOff val="-4220"/>
              <a:lumOff val="-686"/>
              <a:alphaOff val="0"/>
            </a:schemeClr>
          </a:solidFill>
          <a:prstDash val="solid"/>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94632C5C-0F33-4C07-B349-85312F4F2550}">
      <dsp:nvSpPr>
        <dsp:cNvPr id="0" name=""/>
        <dsp:cNvSpPr/>
      </dsp:nvSpPr>
      <dsp:spPr>
        <a:xfrm>
          <a:off x="3603632" y="2938302"/>
          <a:ext cx="1733628" cy="854185"/>
        </a:xfrm>
        <a:prstGeom prst="roundRect">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Keep a record of training and development activities</a:t>
          </a:r>
        </a:p>
      </dsp:txBody>
      <dsp:txXfrm>
        <a:off x="3645330" y="2980000"/>
        <a:ext cx="1650232" cy="770789"/>
      </dsp:txXfrm>
    </dsp:sp>
    <dsp:sp modelId="{5E99EB39-95BE-4549-A87E-5AB8F5126471}">
      <dsp:nvSpPr>
        <dsp:cNvPr id="0" name=""/>
        <dsp:cNvSpPr/>
      </dsp:nvSpPr>
      <dsp:spPr>
        <a:xfrm>
          <a:off x="1784503" y="350153"/>
          <a:ext cx="3415408" cy="3415408"/>
        </a:xfrm>
        <a:custGeom>
          <a:avLst/>
          <a:gdLst/>
          <a:ahLst/>
          <a:cxnLst/>
          <a:rect l="0" t="0" r="0" b="0"/>
          <a:pathLst>
            <a:path>
              <a:moveTo>
                <a:pt x="1813856" y="3412106"/>
              </a:moveTo>
              <a:arcTo wR="1707704" hR="1707704" stAng="5186170" swAng="1046537"/>
            </a:path>
          </a:pathLst>
        </a:custGeom>
        <a:noFill/>
        <a:ln w="9525" cap="flat" cmpd="sng" algn="ctr">
          <a:solidFill>
            <a:schemeClr val="accent3">
              <a:hueOff val="5625132"/>
              <a:satOff val="-8440"/>
              <a:lumOff val="-1373"/>
              <a:alphaOff val="0"/>
            </a:schemeClr>
          </a:solidFill>
          <a:prstDash val="solid"/>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142B8350-E4F6-4133-BD57-9CEABB901470}">
      <dsp:nvSpPr>
        <dsp:cNvPr id="0" name=""/>
        <dsp:cNvSpPr/>
      </dsp:nvSpPr>
      <dsp:spPr>
        <a:xfrm>
          <a:off x="1569198" y="2768844"/>
          <a:ext cx="1508268" cy="1085473"/>
        </a:xfrm>
        <a:prstGeom prst="roundRect">
          <a:avLst/>
        </a:prstGeom>
        <a:gradFill rotWithShape="0">
          <a:gsLst>
            <a:gs pos="0">
              <a:schemeClr val="accent3">
                <a:hueOff val="8437698"/>
                <a:satOff val="-12660"/>
                <a:lumOff val="-2059"/>
                <a:alphaOff val="0"/>
                <a:shade val="51000"/>
                <a:satMod val="130000"/>
              </a:schemeClr>
            </a:gs>
            <a:gs pos="80000">
              <a:schemeClr val="accent3">
                <a:hueOff val="8437698"/>
                <a:satOff val="-12660"/>
                <a:lumOff val="-2059"/>
                <a:alphaOff val="0"/>
                <a:shade val="93000"/>
                <a:satMod val="130000"/>
              </a:schemeClr>
            </a:gs>
            <a:gs pos="100000">
              <a:schemeClr val="accent3">
                <a:hueOff val="8437698"/>
                <a:satOff val="-12660"/>
                <a:lumOff val="-205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Act as a research diary</a:t>
          </a:r>
        </a:p>
      </dsp:txBody>
      <dsp:txXfrm>
        <a:off x="1622186" y="2821832"/>
        <a:ext cx="1402292" cy="979497"/>
      </dsp:txXfrm>
    </dsp:sp>
    <dsp:sp modelId="{9527E729-58C7-456C-AD10-2DC840622141}">
      <dsp:nvSpPr>
        <dsp:cNvPr id="0" name=""/>
        <dsp:cNvSpPr/>
      </dsp:nvSpPr>
      <dsp:spPr>
        <a:xfrm>
          <a:off x="1655963" y="90710"/>
          <a:ext cx="3415408" cy="3415408"/>
        </a:xfrm>
        <a:custGeom>
          <a:avLst/>
          <a:gdLst/>
          <a:ahLst/>
          <a:cxnLst/>
          <a:rect l="0" t="0" r="0" b="0"/>
          <a:pathLst>
            <a:path>
              <a:moveTo>
                <a:pt x="299709" y="2674040"/>
              </a:moveTo>
              <a:arcTo wR="1707704" hR="1707704" stAng="8732242" swAng="983895"/>
            </a:path>
          </a:pathLst>
        </a:custGeom>
        <a:noFill/>
        <a:ln w="9525" cap="flat" cmpd="sng" algn="ctr">
          <a:solidFill>
            <a:schemeClr val="accent3">
              <a:hueOff val="8437698"/>
              <a:satOff val="-12660"/>
              <a:lumOff val="-2059"/>
              <a:alphaOff val="0"/>
            </a:schemeClr>
          </a:solidFill>
          <a:prstDash val="solid"/>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180E071D-5373-4688-A656-66AE16BB9F83}">
      <dsp:nvSpPr>
        <dsp:cNvPr id="0" name=""/>
        <dsp:cNvSpPr/>
      </dsp:nvSpPr>
      <dsp:spPr>
        <a:xfrm>
          <a:off x="891146" y="1469037"/>
          <a:ext cx="1735481" cy="854185"/>
        </a:xfrm>
        <a:prstGeom prst="roundRect">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Keep track of review and examination progress</a:t>
          </a:r>
        </a:p>
      </dsp:txBody>
      <dsp:txXfrm>
        <a:off x="932844" y="1510735"/>
        <a:ext cx="1652085" cy="770789"/>
      </dsp:txXfrm>
    </dsp:sp>
    <dsp:sp modelId="{C19ED7FA-25C1-4BDD-9D9E-8FA18C72C00F}">
      <dsp:nvSpPr>
        <dsp:cNvPr id="0" name=""/>
        <dsp:cNvSpPr/>
      </dsp:nvSpPr>
      <dsp:spPr>
        <a:xfrm>
          <a:off x="1618654" y="693591"/>
          <a:ext cx="3415408" cy="3415408"/>
        </a:xfrm>
        <a:custGeom>
          <a:avLst/>
          <a:gdLst/>
          <a:ahLst/>
          <a:cxnLst/>
          <a:rect l="0" t="0" r="0" b="0"/>
          <a:pathLst>
            <a:path>
              <a:moveTo>
                <a:pt x="282925" y="766291"/>
              </a:moveTo>
              <a:arcTo wR="1707704" hR="1707704" stAng="12807268" swAng="2199665"/>
            </a:path>
          </a:pathLst>
        </a:custGeom>
        <a:noFill/>
        <a:ln w="9525" cap="flat" cmpd="sng" algn="ctr">
          <a:solidFill>
            <a:schemeClr val="accent3">
              <a:hueOff val="11250264"/>
              <a:satOff val="-16880"/>
              <a:lumOff val="-2745"/>
              <a:alphaOff val="0"/>
            </a:schemeClr>
          </a:solidFill>
          <a:prstDash val="solid"/>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67FCB1-6A31-47EA-8CC5-FBF080F11E5A}">
      <dsp:nvSpPr>
        <dsp:cNvPr id="0" name=""/>
        <dsp:cNvSpPr/>
      </dsp:nvSpPr>
      <dsp:spPr>
        <a:xfrm>
          <a:off x="-4594335" y="-704407"/>
          <a:ext cx="5472816" cy="5472816"/>
        </a:xfrm>
        <a:prstGeom prst="blockArc">
          <a:avLst>
            <a:gd name="adj1" fmla="val 18900000"/>
            <a:gd name="adj2" fmla="val 2700000"/>
            <a:gd name="adj3" fmla="val 395"/>
          </a:avLst>
        </a:pr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0543E5E-9270-4645-B78C-859C6FB1242F}">
      <dsp:nvSpPr>
        <dsp:cNvPr id="0" name=""/>
        <dsp:cNvSpPr/>
      </dsp:nvSpPr>
      <dsp:spPr>
        <a:xfrm>
          <a:off x="328048" y="214010"/>
          <a:ext cx="5712764" cy="427857"/>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39612" tIns="43180" rIns="43180" bIns="43180" numCol="1" spcCol="1270" anchor="ctr" anchorCtr="0">
          <a:noAutofit/>
        </a:bodyPr>
        <a:lstStyle/>
        <a:p>
          <a:pPr marL="0" lvl="0" indent="0" algn="l" defTabSz="755650">
            <a:lnSpc>
              <a:spcPct val="90000"/>
            </a:lnSpc>
            <a:spcBef>
              <a:spcPct val="0"/>
            </a:spcBef>
            <a:spcAft>
              <a:spcPct val="35000"/>
            </a:spcAft>
            <a:buNone/>
          </a:pPr>
          <a:r>
            <a:rPr lang="en-GB" sz="1700" kern="1200" dirty="0"/>
            <a:t>Programme status - thesis title, supervisors, completion date</a:t>
          </a:r>
        </a:p>
      </dsp:txBody>
      <dsp:txXfrm>
        <a:off x="328048" y="214010"/>
        <a:ext cx="5712764" cy="427857"/>
      </dsp:txXfrm>
    </dsp:sp>
    <dsp:sp modelId="{168C1664-F24E-4D17-A3AA-5043C370DE8F}">
      <dsp:nvSpPr>
        <dsp:cNvPr id="0" name=""/>
        <dsp:cNvSpPr/>
      </dsp:nvSpPr>
      <dsp:spPr>
        <a:xfrm>
          <a:off x="60637" y="160528"/>
          <a:ext cx="534822" cy="534822"/>
        </a:xfrm>
        <a:prstGeom prst="ellipse">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4CA5E27F-5472-421B-8C36-1AD77F1F50FB}">
      <dsp:nvSpPr>
        <dsp:cNvPr id="0" name=""/>
        <dsp:cNvSpPr/>
      </dsp:nvSpPr>
      <dsp:spPr>
        <a:xfrm>
          <a:off x="679991" y="855715"/>
          <a:ext cx="5360822" cy="427857"/>
        </a:xfrm>
        <a:prstGeom prst="rect">
          <a:avLst/>
        </a:prstGeom>
        <a:gradFill rotWithShape="0">
          <a:gsLst>
            <a:gs pos="0">
              <a:schemeClr val="accent3">
                <a:hueOff val="2250053"/>
                <a:satOff val="-3376"/>
                <a:lumOff val="-549"/>
                <a:alphaOff val="0"/>
                <a:shade val="51000"/>
                <a:satMod val="130000"/>
              </a:schemeClr>
            </a:gs>
            <a:gs pos="80000">
              <a:schemeClr val="accent3">
                <a:hueOff val="2250053"/>
                <a:satOff val="-3376"/>
                <a:lumOff val="-549"/>
                <a:alphaOff val="0"/>
                <a:shade val="93000"/>
                <a:satMod val="130000"/>
              </a:schemeClr>
            </a:gs>
            <a:gs pos="100000">
              <a:schemeClr val="accent3">
                <a:hueOff val="2250053"/>
                <a:satOff val="-3376"/>
                <a:lumOff val="-54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39612" tIns="43180" rIns="43180" bIns="43180" numCol="1" spcCol="1270" anchor="ctr" anchorCtr="0">
          <a:noAutofit/>
        </a:bodyPr>
        <a:lstStyle/>
        <a:p>
          <a:pPr marL="0" lvl="0" indent="0" algn="l" defTabSz="755650">
            <a:lnSpc>
              <a:spcPct val="90000"/>
            </a:lnSpc>
            <a:spcBef>
              <a:spcPct val="0"/>
            </a:spcBef>
            <a:spcAft>
              <a:spcPct val="35000"/>
            </a:spcAft>
            <a:buNone/>
          </a:pPr>
          <a:r>
            <a:rPr lang="en-GB" sz="1700" kern="1200" dirty="0"/>
            <a:t>Timeline for each year on the programme</a:t>
          </a:r>
        </a:p>
      </dsp:txBody>
      <dsp:txXfrm>
        <a:off x="679991" y="855715"/>
        <a:ext cx="5360822" cy="427857"/>
      </dsp:txXfrm>
    </dsp:sp>
    <dsp:sp modelId="{8EFB3002-1B6B-4824-8607-84DADC5648F8}">
      <dsp:nvSpPr>
        <dsp:cNvPr id="0" name=""/>
        <dsp:cNvSpPr/>
      </dsp:nvSpPr>
      <dsp:spPr>
        <a:xfrm>
          <a:off x="412579" y="802233"/>
          <a:ext cx="534822" cy="534822"/>
        </a:xfrm>
        <a:prstGeom prst="ellipse">
          <a:avLst/>
        </a:prstGeom>
        <a:solidFill>
          <a:schemeClr val="lt1">
            <a:hueOff val="0"/>
            <a:satOff val="0"/>
            <a:lumOff val="0"/>
            <a:alphaOff val="0"/>
          </a:schemeClr>
        </a:solidFill>
        <a:ln w="9525" cap="flat" cmpd="sng" algn="ctr">
          <a:solidFill>
            <a:schemeClr val="accent3">
              <a:hueOff val="2250053"/>
              <a:satOff val="-3376"/>
              <a:lumOff val="-549"/>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8DDB95F4-C5FC-4F96-9EC1-A767C1A6A8FF}">
      <dsp:nvSpPr>
        <dsp:cNvPr id="0" name=""/>
        <dsp:cNvSpPr/>
      </dsp:nvSpPr>
      <dsp:spPr>
        <a:xfrm>
          <a:off x="840925" y="1497421"/>
          <a:ext cx="5199888" cy="427857"/>
        </a:xfrm>
        <a:prstGeom prst="rect">
          <a:avLst/>
        </a:prstGeom>
        <a:gradFill rotWithShape="0">
          <a:gsLst>
            <a:gs pos="0">
              <a:schemeClr val="accent3">
                <a:hueOff val="4500106"/>
                <a:satOff val="-6752"/>
                <a:lumOff val="-1098"/>
                <a:alphaOff val="0"/>
                <a:shade val="51000"/>
                <a:satMod val="130000"/>
              </a:schemeClr>
            </a:gs>
            <a:gs pos="80000">
              <a:schemeClr val="accent3">
                <a:hueOff val="4500106"/>
                <a:satOff val="-6752"/>
                <a:lumOff val="-1098"/>
                <a:alphaOff val="0"/>
                <a:shade val="93000"/>
                <a:satMod val="130000"/>
              </a:schemeClr>
            </a:gs>
            <a:gs pos="100000">
              <a:schemeClr val="accent3">
                <a:hueOff val="4500106"/>
                <a:satOff val="-6752"/>
                <a:lumOff val="-109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39612" tIns="43180" rIns="43180" bIns="43180" numCol="1" spcCol="1270" anchor="ctr" anchorCtr="0">
          <a:noAutofit/>
        </a:bodyPr>
        <a:lstStyle/>
        <a:p>
          <a:pPr marL="0" lvl="0" indent="0" algn="l" defTabSz="755650">
            <a:lnSpc>
              <a:spcPct val="90000"/>
            </a:lnSpc>
            <a:spcBef>
              <a:spcPct val="0"/>
            </a:spcBef>
            <a:spcAft>
              <a:spcPct val="35000"/>
            </a:spcAft>
            <a:buNone/>
          </a:pPr>
          <a:r>
            <a:rPr lang="en-GB" sz="1700" kern="1200" dirty="0"/>
            <a:t>Progression milestones - with traffic light status</a:t>
          </a:r>
        </a:p>
      </dsp:txBody>
      <dsp:txXfrm>
        <a:off x="840925" y="1497421"/>
        <a:ext cx="5199888" cy="427857"/>
      </dsp:txXfrm>
    </dsp:sp>
    <dsp:sp modelId="{B8D838F1-BC07-4504-918C-BD60CF4CA825}">
      <dsp:nvSpPr>
        <dsp:cNvPr id="0" name=""/>
        <dsp:cNvSpPr/>
      </dsp:nvSpPr>
      <dsp:spPr>
        <a:xfrm>
          <a:off x="573514" y="1443939"/>
          <a:ext cx="534822" cy="534822"/>
        </a:xfrm>
        <a:prstGeom prst="ellipse">
          <a:avLst/>
        </a:prstGeom>
        <a:solidFill>
          <a:schemeClr val="lt1">
            <a:hueOff val="0"/>
            <a:satOff val="0"/>
            <a:lumOff val="0"/>
            <a:alphaOff val="0"/>
          </a:schemeClr>
        </a:solidFill>
        <a:ln w="9525" cap="flat" cmpd="sng" algn="ctr">
          <a:solidFill>
            <a:schemeClr val="accent3">
              <a:hueOff val="4500106"/>
              <a:satOff val="-6752"/>
              <a:lumOff val="-1098"/>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846BBF0B-7D4E-4290-A14C-6E2E07614FD2}">
      <dsp:nvSpPr>
        <dsp:cNvPr id="0" name=""/>
        <dsp:cNvSpPr/>
      </dsp:nvSpPr>
      <dsp:spPr>
        <a:xfrm>
          <a:off x="840925" y="2138720"/>
          <a:ext cx="5199888" cy="427857"/>
        </a:xfrm>
        <a:prstGeom prst="rect">
          <a:avLst/>
        </a:prstGeom>
        <a:gradFill rotWithShape="0">
          <a:gsLst>
            <a:gs pos="0">
              <a:schemeClr val="accent3">
                <a:hueOff val="6750158"/>
                <a:satOff val="-10128"/>
                <a:lumOff val="-1647"/>
                <a:alphaOff val="0"/>
                <a:shade val="51000"/>
                <a:satMod val="130000"/>
              </a:schemeClr>
            </a:gs>
            <a:gs pos="80000">
              <a:schemeClr val="accent3">
                <a:hueOff val="6750158"/>
                <a:satOff val="-10128"/>
                <a:lumOff val="-1647"/>
                <a:alphaOff val="0"/>
                <a:shade val="93000"/>
                <a:satMod val="130000"/>
              </a:schemeClr>
            </a:gs>
            <a:gs pos="100000">
              <a:schemeClr val="accent3">
                <a:hueOff val="6750158"/>
                <a:satOff val="-10128"/>
                <a:lumOff val="-164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39612" tIns="43180" rIns="43180" bIns="43180" numCol="1" spcCol="1270" anchor="ctr" anchorCtr="0">
          <a:noAutofit/>
        </a:bodyPr>
        <a:lstStyle/>
        <a:p>
          <a:pPr marL="0" lvl="0" indent="0" algn="l" defTabSz="755650">
            <a:lnSpc>
              <a:spcPct val="90000"/>
            </a:lnSpc>
            <a:spcBef>
              <a:spcPct val="0"/>
            </a:spcBef>
            <a:spcAft>
              <a:spcPct val="35000"/>
            </a:spcAft>
            <a:buNone/>
          </a:pPr>
          <a:r>
            <a:rPr lang="en-GB" sz="1700" kern="1200" dirty="0"/>
            <a:t>Training courses – upcoming, completed </a:t>
          </a:r>
        </a:p>
      </dsp:txBody>
      <dsp:txXfrm>
        <a:off x="840925" y="2138720"/>
        <a:ext cx="5199888" cy="427857"/>
      </dsp:txXfrm>
    </dsp:sp>
    <dsp:sp modelId="{F3B64A67-2F3E-4C5D-BB8F-CA3EA9EB03F5}">
      <dsp:nvSpPr>
        <dsp:cNvPr id="0" name=""/>
        <dsp:cNvSpPr/>
      </dsp:nvSpPr>
      <dsp:spPr>
        <a:xfrm>
          <a:off x="573514" y="2085238"/>
          <a:ext cx="534822" cy="534822"/>
        </a:xfrm>
        <a:prstGeom prst="ellipse">
          <a:avLst/>
        </a:prstGeom>
        <a:solidFill>
          <a:schemeClr val="lt1">
            <a:hueOff val="0"/>
            <a:satOff val="0"/>
            <a:lumOff val="0"/>
            <a:alphaOff val="0"/>
          </a:schemeClr>
        </a:solidFill>
        <a:ln w="9525" cap="flat" cmpd="sng" algn="ctr">
          <a:solidFill>
            <a:schemeClr val="accent3">
              <a:hueOff val="6750158"/>
              <a:satOff val="-10128"/>
              <a:lumOff val="-1647"/>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B2EC9F16-ECF7-4388-B8EB-3BE2D832C17A}">
      <dsp:nvSpPr>
        <dsp:cNvPr id="0" name=""/>
        <dsp:cNvSpPr/>
      </dsp:nvSpPr>
      <dsp:spPr>
        <a:xfrm>
          <a:off x="679991" y="2780426"/>
          <a:ext cx="5360822" cy="427857"/>
        </a:xfrm>
        <a:prstGeom prst="rect">
          <a:avLst/>
        </a:prstGeom>
        <a:gradFill rotWithShape="0">
          <a:gsLst>
            <a:gs pos="0">
              <a:schemeClr val="accent3">
                <a:hueOff val="9000211"/>
                <a:satOff val="-13504"/>
                <a:lumOff val="-2196"/>
                <a:alphaOff val="0"/>
                <a:shade val="51000"/>
                <a:satMod val="130000"/>
              </a:schemeClr>
            </a:gs>
            <a:gs pos="80000">
              <a:schemeClr val="accent3">
                <a:hueOff val="9000211"/>
                <a:satOff val="-13504"/>
                <a:lumOff val="-2196"/>
                <a:alphaOff val="0"/>
                <a:shade val="93000"/>
                <a:satMod val="130000"/>
              </a:schemeClr>
            </a:gs>
            <a:gs pos="100000">
              <a:schemeClr val="accent3">
                <a:hueOff val="9000211"/>
                <a:satOff val="-13504"/>
                <a:lumOff val="-219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39612" tIns="43180" rIns="43180" bIns="43180" numCol="1" spcCol="1270" anchor="ctr" anchorCtr="0">
          <a:noAutofit/>
        </a:bodyPr>
        <a:lstStyle/>
        <a:p>
          <a:pPr marL="0" lvl="0" indent="0" algn="l" defTabSz="755650">
            <a:lnSpc>
              <a:spcPct val="90000"/>
            </a:lnSpc>
            <a:spcBef>
              <a:spcPct val="0"/>
            </a:spcBef>
            <a:spcAft>
              <a:spcPct val="35000"/>
            </a:spcAft>
            <a:buNone/>
          </a:pPr>
          <a:r>
            <a:rPr lang="en-GB" sz="1700" kern="1200" dirty="0"/>
            <a:t>Uploaded documents </a:t>
          </a:r>
          <a:r>
            <a:rPr lang="en-GB" sz="1700" kern="1200" dirty="0" err="1"/>
            <a:t>eg</a:t>
          </a:r>
          <a:r>
            <a:rPr lang="en-GB" sz="1700" kern="1200" dirty="0"/>
            <a:t> annual review reports</a:t>
          </a:r>
        </a:p>
      </dsp:txBody>
      <dsp:txXfrm>
        <a:off x="679991" y="2780426"/>
        <a:ext cx="5360822" cy="427857"/>
      </dsp:txXfrm>
    </dsp:sp>
    <dsp:sp modelId="{3623364F-0E11-490C-B080-05CF40228936}">
      <dsp:nvSpPr>
        <dsp:cNvPr id="0" name=""/>
        <dsp:cNvSpPr/>
      </dsp:nvSpPr>
      <dsp:spPr>
        <a:xfrm>
          <a:off x="412579" y="2726944"/>
          <a:ext cx="534822" cy="534822"/>
        </a:xfrm>
        <a:prstGeom prst="ellipse">
          <a:avLst/>
        </a:prstGeom>
        <a:solidFill>
          <a:schemeClr val="lt1">
            <a:hueOff val="0"/>
            <a:satOff val="0"/>
            <a:lumOff val="0"/>
            <a:alphaOff val="0"/>
          </a:schemeClr>
        </a:solidFill>
        <a:ln w="9525" cap="flat" cmpd="sng" algn="ctr">
          <a:solidFill>
            <a:schemeClr val="accent3">
              <a:hueOff val="9000211"/>
              <a:satOff val="-13504"/>
              <a:lumOff val="-2196"/>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1F425291-4F82-4F41-B170-DCC08E716114}">
      <dsp:nvSpPr>
        <dsp:cNvPr id="0" name=""/>
        <dsp:cNvSpPr/>
      </dsp:nvSpPr>
      <dsp:spPr>
        <a:xfrm>
          <a:off x="328048" y="3422131"/>
          <a:ext cx="5712764" cy="427857"/>
        </a:xfrm>
        <a:prstGeom prst="rect">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39612" tIns="43180" rIns="43180" bIns="43180" numCol="1" spcCol="1270" anchor="ctr" anchorCtr="0">
          <a:noAutofit/>
        </a:bodyPr>
        <a:lstStyle/>
        <a:p>
          <a:pPr marL="0" lvl="0" indent="0" algn="l" defTabSz="755650">
            <a:lnSpc>
              <a:spcPct val="90000"/>
            </a:lnSpc>
            <a:spcBef>
              <a:spcPct val="0"/>
            </a:spcBef>
            <a:spcAft>
              <a:spcPct val="35000"/>
            </a:spcAft>
            <a:buNone/>
          </a:pPr>
          <a:r>
            <a:rPr lang="en-GB" sz="1700" kern="1200" dirty="0"/>
            <a:t>Thesis examination status</a:t>
          </a:r>
        </a:p>
      </dsp:txBody>
      <dsp:txXfrm>
        <a:off x="328048" y="3422131"/>
        <a:ext cx="5712764" cy="427857"/>
      </dsp:txXfrm>
    </dsp:sp>
    <dsp:sp modelId="{D33C9B6E-7962-4860-A136-B39B76745F59}">
      <dsp:nvSpPr>
        <dsp:cNvPr id="0" name=""/>
        <dsp:cNvSpPr/>
      </dsp:nvSpPr>
      <dsp:spPr>
        <a:xfrm>
          <a:off x="60637" y="3368649"/>
          <a:ext cx="534822" cy="534822"/>
        </a:xfrm>
        <a:prstGeom prst="ellipse">
          <a:avLst/>
        </a:prstGeom>
        <a:solidFill>
          <a:schemeClr val="lt1">
            <a:hueOff val="0"/>
            <a:satOff val="0"/>
            <a:lumOff val="0"/>
            <a:alphaOff val="0"/>
          </a:schemeClr>
        </a:solidFill>
        <a:ln w="9525" cap="flat" cmpd="sng" algn="ctr">
          <a:solidFill>
            <a:schemeClr val="accent3">
              <a:hueOff val="11250264"/>
              <a:satOff val="-16880"/>
              <a:lumOff val="-2745"/>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F0614A-8403-47CE-9A41-3E5AE9E26DBF}">
      <dsp:nvSpPr>
        <dsp:cNvPr id="0" name=""/>
        <dsp:cNvSpPr/>
      </dsp:nvSpPr>
      <dsp:spPr>
        <a:xfrm>
          <a:off x="1212867" y="3181"/>
          <a:ext cx="1065915" cy="53295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GB" sz="1100" kern="1200" dirty="0"/>
            <a:t>Year 1</a:t>
          </a:r>
        </a:p>
      </dsp:txBody>
      <dsp:txXfrm>
        <a:off x="1228477" y="18791"/>
        <a:ext cx="1034695" cy="501737"/>
      </dsp:txXfrm>
    </dsp:sp>
    <dsp:sp modelId="{6E1C8034-7749-4556-ABD1-A346EFF85343}">
      <dsp:nvSpPr>
        <dsp:cNvPr id="0" name=""/>
        <dsp:cNvSpPr/>
      </dsp:nvSpPr>
      <dsp:spPr>
        <a:xfrm>
          <a:off x="1319458" y="536139"/>
          <a:ext cx="106591" cy="399718"/>
        </a:xfrm>
        <a:custGeom>
          <a:avLst/>
          <a:gdLst/>
          <a:ahLst/>
          <a:cxnLst/>
          <a:rect l="0" t="0" r="0" b="0"/>
          <a:pathLst>
            <a:path>
              <a:moveTo>
                <a:pt x="0" y="0"/>
              </a:moveTo>
              <a:lnTo>
                <a:pt x="0" y="399718"/>
              </a:lnTo>
              <a:lnTo>
                <a:pt x="106591" y="399718"/>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F108DCD-A5DD-4EC2-BDAF-FB6481DFFE56}">
      <dsp:nvSpPr>
        <dsp:cNvPr id="0" name=""/>
        <dsp:cNvSpPr/>
      </dsp:nvSpPr>
      <dsp:spPr>
        <a:xfrm>
          <a:off x="1426050" y="669379"/>
          <a:ext cx="852732" cy="53295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7620" rIns="11430" bIns="7620" numCol="1" spcCol="1270" anchor="ctr" anchorCtr="0">
          <a:noAutofit/>
        </a:bodyPr>
        <a:lstStyle/>
        <a:p>
          <a:pPr marL="0" lvl="0" indent="0" algn="ctr" defTabSz="266700">
            <a:lnSpc>
              <a:spcPct val="90000"/>
            </a:lnSpc>
            <a:spcBef>
              <a:spcPct val="0"/>
            </a:spcBef>
            <a:spcAft>
              <a:spcPct val="35000"/>
            </a:spcAft>
            <a:buNone/>
          </a:pPr>
          <a:r>
            <a:rPr lang="en-GB" sz="600" kern="1200" dirty="0"/>
            <a:t>Introductory planning meeting</a:t>
          </a:r>
        </a:p>
      </dsp:txBody>
      <dsp:txXfrm>
        <a:off x="1441660" y="684989"/>
        <a:ext cx="821512" cy="501737"/>
      </dsp:txXfrm>
    </dsp:sp>
    <dsp:sp modelId="{0008E6DF-51BD-4CA9-9646-AA80B4CDCACE}">
      <dsp:nvSpPr>
        <dsp:cNvPr id="0" name=""/>
        <dsp:cNvSpPr/>
      </dsp:nvSpPr>
      <dsp:spPr>
        <a:xfrm>
          <a:off x="1319458" y="536139"/>
          <a:ext cx="106591" cy="1065915"/>
        </a:xfrm>
        <a:custGeom>
          <a:avLst/>
          <a:gdLst/>
          <a:ahLst/>
          <a:cxnLst/>
          <a:rect l="0" t="0" r="0" b="0"/>
          <a:pathLst>
            <a:path>
              <a:moveTo>
                <a:pt x="0" y="0"/>
              </a:moveTo>
              <a:lnTo>
                <a:pt x="0" y="1065915"/>
              </a:lnTo>
              <a:lnTo>
                <a:pt x="106591" y="106591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15534A3-1256-41E4-A69B-7078FE47F29B}">
      <dsp:nvSpPr>
        <dsp:cNvPr id="0" name=""/>
        <dsp:cNvSpPr/>
      </dsp:nvSpPr>
      <dsp:spPr>
        <a:xfrm>
          <a:off x="1426050" y="1335576"/>
          <a:ext cx="852732" cy="53295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7620" rIns="11430" bIns="7620" numCol="1" spcCol="1270" anchor="ctr" anchorCtr="0">
          <a:noAutofit/>
        </a:bodyPr>
        <a:lstStyle/>
        <a:p>
          <a:pPr marL="0" lvl="0" indent="0" algn="ctr" defTabSz="266700">
            <a:lnSpc>
              <a:spcPct val="90000"/>
            </a:lnSpc>
            <a:spcBef>
              <a:spcPct val="0"/>
            </a:spcBef>
            <a:spcAft>
              <a:spcPct val="35000"/>
            </a:spcAft>
            <a:buNone/>
          </a:pPr>
          <a:r>
            <a:rPr lang="en-GB" sz="600" kern="1200" dirty="0"/>
            <a:t>Programme/school-specific requirements and research training *</a:t>
          </a:r>
        </a:p>
      </dsp:txBody>
      <dsp:txXfrm>
        <a:off x="1441660" y="1351186"/>
        <a:ext cx="821512" cy="501737"/>
      </dsp:txXfrm>
    </dsp:sp>
    <dsp:sp modelId="{EAF5D923-5DC8-4DC8-926A-3CB0CCF736A9}">
      <dsp:nvSpPr>
        <dsp:cNvPr id="0" name=""/>
        <dsp:cNvSpPr/>
      </dsp:nvSpPr>
      <dsp:spPr>
        <a:xfrm>
          <a:off x="1319458" y="536139"/>
          <a:ext cx="106591" cy="1732112"/>
        </a:xfrm>
        <a:custGeom>
          <a:avLst/>
          <a:gdLst/>
          <a:ahLst/>
          <a:cxnLst/>
          <a:rect l="0" t="0" r="0" b="0"/>
          <a:pathLst>
            <a:path>
              <a:moveTo>
                <a:pt x="0" y="0"/>
              </a:moveTo>
              <a:lnTo>
                <a:pt x="0" y="1732112"/>
              </a:lnTo>
              <a:lnTo>
                <a:pt x="106591" y="1732112"/>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7DC3585-350E-4F93-A565-2BDCAE48F121}">
      <dsp:nvSpPr>
        <dsp:cNvPr id="0" name=""/>
        <dsp:cNvSpPr/>
      </dsp:nvSpPr>
      <dsp:spPr>
        <a:xfrm>
          <a:off x="1426050" y="2001773"/>
          <a:ext cx="852732" cy="53295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7620" rIns="11430" bIns="7620" numCol="1" spcCol="1270" anchor="ctr" anchorCtr="0">
          <a:noAutofit/>
        </a:bodyPr>
        <a:lstStyle/>
        <a:p>
          <a:pPr marL="0" lvl="0" indent="0" algn="ctr" defTabSz="266700">
            <a:lnSpc>
              <a:spcPct val="90000"/>
            </a:lnSpc>
            <a:spcBef>
              <a:spcPct val="0"/>
            </a:spcBef>
            <a:spcAft>
              <a:spcPct val="35000"/>
            </a:spcAft>
            <a:buNone/>
          </a:pPr>
          <a:r>
            <a:rPr lang="en-GB" sz="600" kern="1200" dirty="0"/>
            <a:t>Compulsory online training: Health and safety, research integrity, data protection and cyber security</a:t>
          </a:r>
        </a:p>
      </dsp:txBody>
      <dsp:txXfrm>
        <a:off x="1441660" y="2017383"/>
        <a:ext cx="821512" cy="501737"/>
      </dsp:txXfrm>
    </dsp:sp>
    <dsp:sp modelId="{4AAD5114-ADA3-40A7-8FBB-519FE894D56C}">
      <dsp:nvSpPr>
        <dsp:cNvPr id="0" name=""/>
        <dsp:cNvSpPr/>
      </dsp:nvSpPr>
      <dsp:spPr>
        <a:xfrm>
          <a:off x="1319458" y="536139"/>
          <a:ext cx="106591" cy="2398309"/>
        </a:xfrm>
        <a:custGeom>
          <a:avLst/>
          <a:gdLst/>
          <a:ahLst/>
          <a:cxnLst/>
          <a:rect l="0" t="0" r="0" b="0"/>
          <a:pathLst>
            <a:path>
              <a:moveTo>
                <a:pt x="0" y="0"/>
              </a:moveTo>
              <a:lnTo>
                <a:pt x="0" y="2398309"/>
              </a:lnTo>
              <a:lnTo>
                <a:pt x="106591" y="2398309"/>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7EDBEBE-110C-4CCC-8E15-C672E992E540}">
      <dsp:nvSpPr>
        <dsp:cNvPr id="0" name=""/>
        <dsp:cNvSpPr/>
      </dsp:nvSpPr>
      <dsp:spPr>
        <a:xfrm>
          <a:off x="1426050" y="2667970"/>
          <a:ext cx="852732" cy="53295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7620" rIns="11430" bIns="7620" numCol="1" spcCol="1270" anchor="ctr" anchorCtr="0">
          <a:noAutofit/>
        </a:bodyPr>
        <a:lstStyle/>
        <a:p>
          <a:pPr marL="0" lvl="0" indent="0" algn="ctr" defTabSz="266700">
            <a:lnSpc>
              <a:spcPct val="90000"/>
            </a:lnSpc>
            <a:spcBef>
              <a:spcPct val="0"/>
            </a:spcBef>
            <a:spcAft>
              <a:spcPct val="35000"/>
            </a:spcAft>
            <a:buNone/>
          </a:pPr>
          <a:r>
            <a:rPr lang="en-GB" sz="600" kern="1200" dirty="0"/>
            <a:t>Researcher Development Needs Analysis</a:t>
          </a:r>
        </a:p>
      </dsp:txBody>
      <dsp:txXfrm>
        <a:off x="1441660" y="2683580"/>
        <a:ext cx="821512" cy="501737"/>
      </dsp:txXfrm>
    </dsp:sp>
    <dsp:sp modelId="{0D7CDDCE-3CA8-4452-A7B0-6AEB8D5873BF}">
      <dsp:nvSpPr>
        <dsp:cNvPr id="0" name=""/>
        <dsp:cNvSpPr/>
      </dsp:nvSpPr>
      <dsp:spPr>
        <a:xfrm>
          <a:off x="1319458" y="536139"/>
          <a:ext cx="102575" cy="2394637"/>
        </a:xfrm>
        <a:custGeom>
          <a:avLst/>
          <a:gdLst/>
          <a:ahLst/>
          <a:cxnLst/>
          <a:rect l="0" t="0" r="0" b="0"/>
          <a:pathLst>
            <a:path>
              <a:moveTo>
                <a:pt x="0" y="0"/>
              </a:moveTo>
              <a:lnTo>
                <a:pt x="0" y="2394637"/>
              </a:lnTo>
              <a:lnTo>
                <a:pt x="102575" y="2394637"/>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6C152AE-AD24-49C6-BF40-1F17DFAB589C}">
      <dsp:nvSpPr>
        <dsp:cNvPr id="0" name=""/>
        <dsp:cNvSpPr/>
      </dsp:nvSpPr>
      <dsp:spPr>
        <a:xfrm>
          <a:off x="1422033" y="2664298"/>
          <a:ext cx="852732" cy="53295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7620" rIns="11430" bIns="7620" numCol="1" spcCol="1270" anchor="ctr" anchorCtr="0">
          <a:noAutofit/>
        </a:bodyPr>
        <a:lstStyle/>
        <a:p>
          <a:pPr marL="0" lvl="0" indent="0" algn="ctr" defTabSz="266700">
            <a:lnSpc>
              <a:spcPct val="90000"/>
            </a:lnSpc>
            <a:spcBef>
              <a:spcPct val="0"/>
            </a:spcBef>
            <a:spcAft>
              <a:spcPct val="35000"/>
            </a:spcAft>
            <a:buNone/>
          </a:pPr>
          <a:r>
            <a:rPr lang="en-GB" sz="600" kern="1200" dirty="0"/>
            <a:t>Mid-year review</a:t>
          </a:r>
        </a:p>
      </dsp:txBody>
      <dsp:txXfrm>
        <a:off x="1437643" y="2679908"/>
        <a:ext cx="821512" cy="501737"/>
      </dsp:txXfrm>
    </dsp:sp>
    <dsp:sp modelId="{558EA39E-2AED-4204-957B-7D41E5B1EA52}">
      <dsp:nvSpPr>
        <dsp:cNvPr id="0" name=""/>
        <dsp:cNvSpPr/>
      </dsp:nvSpPr>
      <dsp:spPr>
        <a:xfrm>
          <a:off x="1319458" y="536139"/>
          <a:ext cx="102575" cy="3030727"/>
        </a:xfrm>
        <a:custGeom>
          <a:avLst/>
          <a:gdLst/>
          <a:ahLst/>
          <a:cxnLst/>
          <a:rect l="0" t="0" r="0" b="0"/>
          <a:pathLst>
            <a:path>
              <a:moveTo>
                <a:pt x="0" y="0"/>
              </a:moveTo>
              <a:lnTo>
                <a:pt x="0" y="3030727"/>
              </a:lnTo>
              <a:lnTo>
                <a:pt x="102575" y="3030727"/>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C9C9CD8-7AE6-47CF-A8B0-01658ACE5CE9}">
      <dsp:nvSpPr>
        <dsp:cNvPr id="0" name=""/>
        <dsp:cNvSpPr/>
      </dsp:nvSpPr>
      <dsp:spPr>
        <a:xfrm>
          <a:off x="1422033" y="3300388"/>
          <a:ext cx="852732" cy="53295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7620" rIns="11430" bIns="7620" numCol="1" spcCol="1270" anchor="ctr" anchorCtr="0">
          <a:noAutofit/>
        </a:bodyPr>
        <a:lstStyle/>
        <a:p>
          <a:pPr marL="0" lvl="0" indent="0" algn="ctr" defTabSz="266700">
            <a:lnSpc>
              <a:spcPct val="90000"/>
            </a:lnSpc>
            <a:spcBef>
              <a:spcPct val="0"/>
            </a:spcBef>
            <a:spcAft>
              <a:spcPct val="35000"/>
            </a:spcAft>
            <a:buNone/>
          </a:pPr>
          <a:r>
            <a:rPr lang="en-GB" sz="600" kern="1200" dirty="0"/>
            <a:t>Annual review</a:t>
          </a:r>
        </a:p>
      </dsp:txBody>
      <dsp:txXfrm>
        <a:off x="1437643" y="3315998"/>
        <a:ext cx="821512" cy="501737"/>
      </dsp:txXfrm>
    </dsp:sp>
    <dsp:sp modelId="{0FFD24DB-B3FB-4BC8-983C-2111E5741920}">
      <dsp:nvSpPr>
        <dsp:cNvPr id="0" name=""/>
        <dsp:cNvSpPr/>
      </dsp:nvSpPr>
      <dsp:spPr>
        <a:xfrm>
          <a:off x="2545261" y="3181"/>
          <a:ext cx="1065915" cy="53295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GB" sz="1100" kern="1200" dirty="0"/>
            <a:t>Year 2</a:t>
          </a:r>
        </a:p>
      </dsp:txBody>
      <dsp:txXfrm>
        <a:off x="2560871" y="18791"/>
        <a:ext cx="1034695" cy="501737"/>
      </dsp:txXfrm>
    </dsp:sp>
    <dsp:sp modelId="{933F8F30-F9A3-4BAB-BEAB-BE4C335BB23D}">
      <dsp:nvSpPr>
        <dsp:cNvPr id="0" name=""/>
        <dsp:cNvSpPr/>
      </dsp:nvSpPr>
      <dsp:spPr>
        <a:xfrm>
          <a:off x="2651852" y="536139"/>
          <a:ext cx="106591" cy="399718"/>
        </a:xfrm>
        <a:custGeom>
          <a:avLst/>
          <a:gdLst/>
          <a:ahLst/>
          <a:cxnLst/>
          <a:rect l="0" t="0" r="0" b="0"/>
          <a:pathLst>
            <a:path>
              <a:moveTo>
                <a:pt x="0" y="0"/>
              </a:moveTo>
              <a:lnTo>
                <a:pt x="0" y="399718"/>
              </a:lnTo>
              <a:lnTo>
                <a:pt x="106591" y="399718"/>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4A032CD-1A34-48F6-AEDA-4849AB2F52DF}">
      <dsp:nvSpPr>
        <dsp:cNvPr id="0" name=""/>
        <dsp:cNvSpPr/>
      </dsp:nvSpPr>
      <dsp:spPr>
        <a:xfrm>
          <a:off x="2758444" y="669379"/>
          <a:ext cx="852732" cy="53295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7620" rIns="11430" bIns="7620" numCol="1" spcCol="1270" anchor="ctr" anchorCtr="0">
          <a:noAutofit/>
        </a:bodyPr>
        <a:lstStyle/>
        <a:p>
          <a:pPr marL="0" lvl="0" indent="0" algn="ctr" defTabSz="266700">
            <a:lnSpc>
              <a:spcPct val="90000"/>
            </a:lnSpc>
            <a:spcBef>
              <a:spcPct val="0"/>
            </a:spcBef>
            <a:spcAft>
              <a:spcPct val="35000"/>
            </a:spcAft>
            <a:buNone/>
          </a:pPr>
          <a:r>
            <a:rPr lang="en-GB" sz="600" kern="1200" dirty="0"/>
            <a:t>Research ethics approval</a:t>
          </a:r>
        </a:p>
      </dsp:txBody>
      <dsp:txXfrm>
        <a:off x="2774054" y="684989"/>
        <a:ext cx="821512" cy="501737"/>
      </dsp:txXfrm>
    </dsp:sp>
    <dsp:sp modelId="{F65168C8-517C-4958-ADB0-3E442B2C496F}">
      <dsp:nvSpPr>
        <dsp:cNvPr id="0" name=""/>
        <dsp:cNvSpPr/>
      </dsp:nvSpPr>
      <dsp:spPr>
        <a:xfrm>
          <a:off x="2651852" y="536139"/>
          <a:ext cx="119493" cy="1061449"/>
        </a:xfrm>
        <a:custGeom>
          <a:avLst/>
          <a:gdLst/>
          <a:ahLst/>
          <a:cxnLst/>
          <a:rect l="0" t="0" r="0" b="0"/>
          <a:pathLst>
            <a:path>
              <a:moveTo>
                <a:pt x="0" y="0"/>
              </a:moveTo>
              <a:lnTo>
                <a:pt x="0" y="1061449"/>
              </a:lnTo>
              <a:lnTo>
                <a:pt x="119493" y="1061449"/>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6C0FAD8-0454-41B3-AFE0-C8D34BC584D3}">
      <dsp:nvSpPr>
        <dsp:cNvPr id="0" name=""/>
        <dsp:cNvSpPr/>
      </dsp:nvSpPr>
      <dsp:spPr>
        <a:xfrm>
          <a:off x="2771346" y="1331109"/>
          <a:ext cx="852732" cy="53295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7620" rIns="11430" bIns="7620" numCol="1" spcCol="1270" anchor="ctr" anchorCtr="0">
          <a:noAutofit/>
        </a:bodyPr>
        <a:lstStyle/>
        <a:p>
          <a:pPr marL="0" lvl="0" indent="0" algn="ctr" defTabSz="266700">
            <a:lnSpc>
              <a:spcPct val="90000"/>
            </a:lnSpc>
            <a:spcBef>
              <a:spcPct val="0"/>
            </a:spcBef>
            <a:spcAft>
              <a:spcPct val="35000"/>
            </a:spcAft>
            <a:buNone/>
          </a:pPr>
          <a:r>
            <a:rPr lang="en-GB" sz="600" kern="1200" dirty="0"/>
            <a:t>Researcher Development Needs Analysis</a:t>
          </a:r>
        </a:p>
      </dsp:txBody>
      <dsp:txXfrm>
        <a:off x="2786956" y="1346719"/>
        <a:ext cx="821512" cy="501737"/>
      </dsp:txXfrm>
    </dsp:sp>
    <dsp:sp modelId="{6ADAE589-3B80-41CA-A62C-181FE8378162}">
      <dsp:nvSpPr>
        <dsp:cNvPr id="0" name=""/>
        <dsp:cNvSpPr/>
      </dsp:nvSpPr>
      <dsp:spPr>
        <a:xfrm>
          <a:off x="2651852" y="536139"/>
          <a:ext cx="119493" cy="1696180"/>
        </a:xfrm>
        <a:custGeom>
          <a:avLst/>
          <a:gdLst/>
          <a:ahLst/>
          <a:cxnLst/>
          <a:rect l="0" t="0" r="0" b="0"/>
          <a:pathLst>
            <a:path>
              <a:moveTo>
                <a:pt x="0" y="0"/>
              </a:moveTo>
              <a:lnTo>
                <a:pt x="0" y="1696180"/>
              </a:lnTo>
              <a:lnTo>
                <a:pt x="119493" y="1696180"/>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37E4E05-4CDA-4E82-BDD0-DE08A33AA300}">
      <dsp:nvSpPr>
        <dsp:cNvPr id="0" name=""/>
        <dsp:cNvSpPr/>
      </dsp:nvSpPr>
      <dsp:spPr>
        <a:xfrm>
          <a:off x="2771346" y="1965841"/>
          <a:ext cx="852732" cy="53295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7620" rIns="11430" bIns="7620" numCol="1" spcCol="1270" anchor="ctr" anchorCtr="0">
          <a:noAutofit/>
        </a:bodyPr>
        <a:lstStyle/>
        <a:p>
          <a:pPr marL="0" lvl="0" indent="0" algn="ctr" defTabSz="266700">
            <a:lnSpc>
              <a:spcPct val="90000"/>
            </a:lnSpc>
            <a:spcBef>
              <a:spcPct val="0"/>
            </a:spcBef>
            <a:spcAft>
              <a:spcPct val="35000"/>
            </a:spcAft>
            <a:buNone/>
          </a:pPr>
          <a:r>
            <a:rPr lang="en-GB" sz="600" kern="1200" dirty="0"/>
            <a:t>Mid-year review</a:t>
          </a:r>
        </a:p>
      </dsp:txBody>
      <dsp:txXfrm>
        <a:off x="2786956" y="1981451"/>
        <a:ext cx="821512" cy="501737"/>
      </dsp:txXfrm>
    </dsp:sp>
    <dsp:sp modelId="{0989114C-D1A8-413A-99A7-9B15EC825039}">
      <dsp:nvSpPr>
        <dsp:cNvPr id="0" name=""/>
        <dsp:cNvSpPr/>
      </dsp:nvSpPr>
      <dsp:spPr>
        <a:xfrm>
          <a:off x="2651852" y="536139"/>
          <a:ext cx="119493" cy="2371309"/>
        </a:xfrm>
        <a:custGeom>
          <a:avLst/>
          <a:gdLst/>
          <a:ahLst/>
          <a:cxnLst/>
          <a:rect l="0" t="0" r="0" b="0"/>
          <a:pathLst>
            <a:path>
              <a:moveTo>
                <a:pt x="0" y="0"/>
              </a:moveTo>
              <a:lnTo>
                <a:pt x="0" y="2371309"/>
              </a:lnTo>
              <a:lnTo>
                <a:pt x="119493" y="2371309"/>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1DC81A2-5A74-49C0-9E6B-A7D16E571956}">
      <dsp:nvSpPr>
        <dsp:cNvPr id="0" name=""/>
        <dsp:cNvSpPr/>
      </dsp:nvSpPr>
      <dsp:spPr>
        <a:xfrm>
          <a:off x="2771346" y="2640970"/>
          <a:ext cx="852732" cy="53295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7620" rIns="11430" bIns="7620" numCol="1" spcCol="1270" anchor="ctr" anchorCtr="0">
          <a:noAutofit/>
        </a:bodyPr>
        <a:lstStyle/>
        <a:p>
          <a:pPr marL="0" lvl="0" indent="0" algn="ctr" defTabSz="266700">
            <a:lnSpc>
              <a:spcPct val="90000"/>
            </a:lnSpc>
            <a:spcBef>
              <a:spcPct val="0"/>
            </a:spcBef>
            <a:spcAft>
              <a:spcPct val="35000"/>
            </a:spcAft>
            <a:buNone/>
          </a:pPr>
          <a:r>
            <a:rPr lang="en-GB" sz="600" kern="1200" dirty="0"/>
            <a:t>Annual review</a:t>
          </a:r>
        </a:p>
      </dsp:txBody>
      <dsp:txXfrm>
        <a:off x="2786956" y="2656580"/>
        <a:ext cx="821512" cy="501737"/>
      </dsp:txXfrm>
    </dsp:sp>
    <dsp:sp modelId="{92822F66-B893-45D8-9DB8-8BAD75FFC953}">
      <dsp:nvSpPr>
        <dsp:cNvPr id="0" name=""/>
        <dsp:cNvSpPr/>
      </dsp:nvSpPr>
      <dsp:spPr>
        <a:xfrm>
          <a:off x="3877655" y="3181"/>
          <a:ext cx="1065915" cy="53295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GB" sz="1100" kern="1200" dirty="0"/>
            <a:t>Year 3</a:t>
          </a:r>
        </a:p>
      </dsp:txBody>
      <dsp:txXfrm>
        <a:off x="3893265" y="18791"/>
        <a:ext cx="1034695" cy="501737"/>
      </dsp:txXfrm>
    </dsp:sp>
    <dsp:sp modelId="{2E588CF6-083B-498C-9ABA-7B4E79DE310D}">
      <dsp:nvSpPr>
        <dsp:cNvPr id="0" name=""/>
        <dsp:cNvSpPr/>
      </dsp:nvSpPr>
      <dsp:spPr>
        <a:xfrm>
          <a:off x="3984246" y="536139"/>
          <a:ext cx="106591" cy="399718"/>
        </a:xfrm>
        <a:custGeom>
          <a:avLst/>
          <a:gdLst/>
          <a:ahLst/>
          <a:cxnLst/>
          <a:rect l="0" t="0" r="0" b="0"/>
          <a:pathLst>
            <a:path>
              <a:moveTo>
                <a:pt x="0" y="0"/>
              </a:moveTo>
              <a:lnTo>
                <a:pt x="0" y="399718"/>
              </a:lnTo>
              <a:lnTo>
                <a:pt x="106591" y="399718"/>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B72C87-C9EE-4B74-85DB-98D300683196}">
      <dsp:nvSpPr>
        <dsp:cNvPr id="0" name=""/>
        <dsp:cNvSpPr/>
      </dsp:nvSpPr>
      <dsp:spPr>
        <a:xfrm>
          <a:off x="4090838" y="669379"/>
          <a:ext cx="852732" cy="53295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7620" rIns="11430" bIns="7620" numCol="1" spcCol="1270" anchor="ctr" anchorCtr="0">
          <a:noAutofit/>
        </a:bodyPr>
        <a:lstStyle/>
        <a:p>
          <a:pPr marL="0" lvl="0" indent="0" algn="ctr" defTabSz="266700">
            <a:lnSpc>
              <a:spcPct val="90000"/>
            </a:lnSpc>
            <a:spcBef>
              <a:spcPct val="0"/>
            </a:spcBef>
            <a:spcAft>
              <a:spcPct val="35000"/>
            </a:spcAft>
            <a:buNone/>
          </a:pPr>
          <a:r>
            <a:rPr lang="en-GB" sz="600" kern="1200" dirty="0"/>
            <a:t>Researcher Development Needs Analysis</a:t>
          </a:r>
        </a:p>
      </dsp:txBody>
      <dsp:txXfrm>
        <a:off x="4106448" y="684989"/>
        <a:ext cx="821512" cy="501737"/>
      </dsp:txXfrm>
    </dsp:sp>
    <dsp:sp modelId="{909C2F5E-38AF-42CA-B950-CB9903588005}">
      <dsp:nvSpPr>
        <dsp:cNvPr id="0" name=""/>
        <dsp:cNvSpPr/>
      </dsp:nvSpPr>
      <dsp:spPr>
        <a:xfrm>
          <a:off x="3984246" y="536139"/>
          <a:ext cx="106591" cy="1065915"/>
        </a:xfrm>
        <a:custGeom>
          <a:avLst/>
          <a:gdLst/>
          <a:ahLst/>
          <a:cxnLst/>
          <a:rect l="0" t="0" r="0" b="0"/>
          <a:pathLst>
            <a:path>
              <a:moveTo>
                <a:pt x="0" y="0"/>
              </a:moveTo>
              <a:lnTo>
                <a:pt x="0" y="1065915"/>
              </a:lnTo>
              <a:lnTo>
                <a:pt x="106591" y="106591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917FB4B-656E-4E6F-A641-1E4E627B56D9}">
      <dsp:nvSpPr>
        <dsp:cNvPr id="0" name=""/>
        <dsp:cNvSpPr/>
      </dsp:nvSpPr>
      <dsp:spPr>
        <a:xfrm>
          <a:off x="4090838" y="1335576"/>
          <a:ext cx="852732" cy="53295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7620" rIns="11430" bIns="7620" numCol="1" spcCol="1270" anchor="ctr" anchorCtr="0">
          <a:noAutofit/>
        </a:bodyPr>
        <a:lstStyle/>
        <a:p>
          <a:pPr marL="0" lvl="0" indent="0" algn="ctr" defTabSz="266700">
            <a:lnSpc>
              <a:spcPct val="90000"/>
            </a:lnSpc>
            <a:spcBef>
              <a:spcPct val="0"/>
            </a:spcBef>
            <a:spcAft>
              <a:spcPct val="35000"/>
            </a:spcAft>
            <a:buNone/>
          </a:pPr>
          <a:r>
            <a:rPr lang="en-GB" sz="600" kern="1200" dirty="0"/>
            <a:t>Mid-year review</a:t>
          </a:r>
        </a:p>
      </dsp:txBody>
      <dsp:txXfrm>
        <a:off x="4106448" y="1351186"/>
        <a:ext cx="821512" cy="501737"/>
      </dsp:txXfrm>
    </dsp:sp>
    <dsp:sp modelId="{CA439B50-CB3C-4B70-9237-5DF0B7544BCC}">
      <dsp:nvSpPr>
        <dsp:cNvPr id="0" name=""/>
        <dsp:cNvSpPr/>
      </dsp:nvSpPr>
      <dsp:spPr>
        <a:xfrm>
          <a:off x="3984246" y="536139"/>
          <a:ext cx="106591" cy="1732112"/>
        </a:xfrm>
        <a:custGeom>
          <a:avLst/>
          <a:gdLst/>
          <a:ahLst/>
          <a:cxnLst/>
          <a:rect l="0" t="0" r="0" b="0"/>
          <a:pathLst>
            <a:path>
              <a:moveTo>
                <a:pt x="0" y="0"/>
              </a:moveTo>
              <a:lnTo>
                <a:pt x="0" y="1732112"/>
              </a:lnTo>
              <a:lnTo>
                <a:pt x="106591" y="1732112"/>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617D9C5-5AF3-488D-B24F-C448F4E7766E}">
      <dsp:nvSpPr>
        <dsp:cNvPr id="0" name=""/>
        <dsp:cNvSpPr/>
      </dsp:nvSpPr>
      <dsp:spPr>
        <a:xfrm>
          <a:off x="4090838" y="2001773"/>
          <a:ext cx="852732" cy="53295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7620" rIns="11430" bIns="7620" numCol="1" spcCol="1270" anchor="ctr" anchorCtr="0">
          <a:noAutofit/>
        </a:bodyPr>
        <a:lstStyle/>
        <a:p>
          <a:pPr marL="0" lvl="0" indent="0" algn="ctr" defTabSz="266700">
            <a:lnSpc>
              <a:spcPct val="90000"/>
            </a:lnSpc>
            <a:spcBef>
              <a:spcPct val="0"/>
            </a:spcBef>
            <a:spcAft>
              <a:spcPct val="35000"/>
            </a:spcAft>
            <a:buNone/>
          </a:pPr>
          <a:r>
            <a:rPr lang="en-GB" sz="600" kern="1200" dirty="0"/>
            <a:t>Annual review</a:t>
          </a:r>
        </a:p>
      </dsp:txBody>
      <dsp:txXfrm>
        <a:off x="4106448" y="2017383"/>
        <a:ext cx="821512" cy="501737"/>
      </dsp:txXfrm>
    </dsp:sp>
    <dsp:sp modelId="{BD6A9D38-5710-4DA5-88B8-0C68E5133E38}">
      <dsp:nvSpPr>
        <dsp:cNvPr id="0" name=""/>
        <dsp:cNvSpPr/>
      </dsp:nvSpPr>
      <dsp:spPr>
        <a:xfrm>
          <a:off x="3984246" y="536139"/>
          <a:ext cx="106591" cy="2398309"/>
        </a:xfrm>
        <a:custGeom>
          <a:avLst/>
          <a:gdLst/>
          <a:ahLst/>
          <a:cxnLst/>
          <a:rect l="0" t="0" r="0" b="0"/>
          <a:pathLst>
            <a:path>
              <a:moveTo>
                <a:pt x="0" y="0"/>
              </a:moveTo>
              <a:lnTo>
                <a:pt x="0" y="2398309"/>
              </a:lnTo>
              <a:lnTo>
                <a:pt x="106591" y="2398309"/>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8BE6D22-7BE2-46FA-8C35-36E99A1EAA80}">
      <dsp:nvSpPr>
        <dsp:cNvPr id="0" name=""/>
        <dsp:cNvSpPr/>
      </dsp:nvSpPr>
      <dsp:spPr>
        <a:xfrm>
          <a:off x="4090838" y="2667970"/>
          <a:ext cx="852732" cy="53295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7620" rIns="11430" bIns="7620" numCol="1" spcCol="1270" anchor="ctr" anchorCtr="0">
          <a:noAutofit/>
        </a:bodyPr>
        <a:lstStyle/>
        <a:p>
          <a:pPr marL="0" lvl="0" indent="0" algn="ctr" defTabSz="266700">
            <a:lnSpc>
              <a:spcPct val="90000"/>
            </a:lnSpc>
            <a:spcBef>
              <a:spcPct val="0"/>
            </a:spcBef>
            <a:spcAft>
              <a:spcPct val="35000"/>
            </a:spcAft>
            <a:buNone/>
          </a:pPr>
          <a:r>
            <a:rPr lang="en-GB" sz="600" kern="1200" dirty="0"/>
            <a:t>Notice of Submission or Submission Pending application</a:t>
          </a:r>
        </a:p>
      </dsp:txBody>
      <dsp:txXfrm>
        <a:off x="4106448" y="2683580"/>
        <a:ext cx="821512" cy="501737"/>
      </dsp:txXfrm>
    </dsp:sp>
    <dsp:sp modelId="{C3D3AE2D-CF5A-48CA-93B1-1C194AC00D0C}">
      <dsp:nvSpPr>
        <dsp:cNvPr id="0" name=""/>
        <dsp:cNvSpPr/>
      </dsp:nvSpPr>
      <dsp:spPr>
        <a:xfrm>
          <a:off x="5210049" y="3181"/>
          <a:ext cx="1065915" cy="53295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GB" sz="1100" kern="1200" dirty="0"/>
            <a:t>Year 4 or submission and post-submission</a:t>
          </a:r>
        </a:p>
      </dsp:txBody>
      <dsp:txXfrm>
        <a:off x="5225659" y="18791"/>
        <a:ext cx="1034695" cy="501737"/>
      </dsp:txXfrm>
    </dsp:sp>
    <dsp:sp modelId="{F82F90FB-29B5-4A3F-86D9-CCDC759CFC04}">
      <dsp:nvSpPr>
        <dsp:cNvPr id="0" name=""/>
        <dsp:cNvSpPr/>
      </dsp:nvSpPr>
      <dsp:spPr>
        <a:xfrm>
          <a:off x="5316641" y="536139"/>
          <a:ext cx="106591" cy="399718"/>
        </a:xfrm>
        <a:custGeom>
          <a:avLst/>
          <a:gdLst/>
          <a:ahLst/>
          <a:cxnLst/>
          <a:rect l="0" t="0" r="0" b="0"/>
          <a:pathLst>
            <a:path>
              <a:moveTo>
                <a:pt x="0" y="0"/>
              </a:moveTo>
              <a:lnTo>
                <a:pt x="0" y="399718"/>
              </a:lnTo>
              <a:lnTo>
                <a:pt x="106591" y="399718"/>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785B1BF-8E1A-4976-9D8D-BD483299B006}">
      <dsp:nvSpPr>
        <dsp:cNvPr id="0" name=""/>
        <dsp:cNvSpPr/>
      </dsp:nvSpPr>
      <dsp:spPr>
        <a:xfrm>
          <a:off x="5423232" y="669379"/>
          <a:ext cx="852732" cy="53295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7620" rIns="11430" bIns="7620" numCol="1" spcCol="1270" anchor="ctr" anchorCtr="0">
          <a:noAutofit/>
        </a:bodyPr>
        <a:lstStyle/>
        <a:p>
          <a:pPr marL="0" lvl="0" indent="0" algn="ctr" defTabSz="266700">
            <a:lnSpc>
              <a:spcPct val="90000"/>
            </a:lnSpc>
            <a:spcBef>
              <a:spcPct val="0"/>
            </a:spcBef>
            <a:spcAft>
              <a:spcPct val="35000"/>
            </a:spcAft>
            <a:buNone/>
          </a:pPr>
          <a:r>
            <a:rPr lang="en-GB" sz="600" kern="1200" dirty="0"/>
            <a:t>Progress milestones or Submission pending milestones</a:t>
          </a:r>
        </a:p>
      </dsp:txBody>
      <dsp:txXfrm>
        <a:off x="5438842" y="684989"/>
        <a:ext cx="821512" cy="501737"/>
      </dsp:txXfrm>
    </dsp:sp>
    <dsp:sp modelId="{7AC4A03A-6B40-4E67-AAB9-A8CBADC189A8}">
      <dsp:nvSpPr>
        <dsp:cNvPr id="0" name=""/>
        <dsp:cNvSpPr/>
      </dsp:nvSpPr>
      <dsp:spPr>
        <a:xfrm>
          <a:off x="5316641" y="536139"/>
          <a:ext cx="106591" cy="1065915"/>
        </a:xfrm>
        <a:custGeom>
          <a:avLst/>
          <a:gdLst/>
          <a:ahLst/>
          <a:cxnLst/>
          <a:rect l="0" t="0" r="0" b="0"/>
          <a:pathLst>
            <a:path>
              <a:moveTo>
                <a:pt x="0" y="0"/>
              </a:moveTo>
              <a:lnTo>
                <a:pt x="0" y="1065915"/>
              </a:lnTo>
              <a:lnTo>
                <a:pt x="106591" y="106591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5305EFD-7859-4DA8-A199-C7843A8EE0D6}">
      <dsp:nvSpPr>
        <dsp:cNvPr id="0" name=""/>
        <dsp:cNvSpPr/>
      </dsp:nvSpPr>
      <dsp:spPr>
        <a:xfrm>
          <a:off x="5423232" y="1335576"/>
          <a:ext cx="852732" cy="53295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7620" rIns="11430" bIns="7620" numCol="1" spcCol="1270" anchor="ctr" anchorCtr="0">
          <a:noAutofit/>
        </a:bodyPr>
        <a:lstStyle/>
        <a:p>
          <a:pPr marL="0" lvl="0" indent="0" algn="ctr" defTabSz="266700">
            <a:lnSpc>
              <a:spcPct val="90000"/>
            </a:lnSpc>
            <a:spcBef>
              <a:spcPct val="0"/>
            </a:spcBef>
            <a:spcAft>
              <a:spcPct val="35000"/>
            </a:spcAft>
            <a:buNone/>
          </a:pPr>
          <a:r>
            <a:rPr lang="en-GB" sz="600" kern="1200" dirty="0"/>
            <a:t>Examination process</a:t>
          </a:r>
        </a:p>
      </dsp:txBody>
      <dsp:txXfrm>
        <a:off x="5438842" y="1351186"/>
        <a:ext cx="821512" cy="501737"/>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958" cy="496572"/>
          </a:xfrm>
          <a:prstGeom prst="rect">
            <a:avLst/>
          </a:prstGeom>
        </p:spPr>
        <p:txBody>
          <a:bodyPr vert="horz" lIns="92994" tIns="46497" rIns="92994" bIns="46497" rtlCol="0"/>
          <a:lstStyle>
            <a:lvl1pPr algn="l">
              <a:defRPr sz="1200"/>
            </a:lvl1pPr>
          </a:lstStyle>
          <a:p>
            <a:endParaRPr lang="en-GB"/>
          </a:p>
        </p:txBody>
      </p:sp>
      <p:sp>
        <p:nvSpPr>
          <p:cNvPr id="3" name="Date Placeholder 2"/>
          <p:cNvSpPr>
            <a:spLocks noGrp="1"/>
          </p:cNvSpPr>
          <p:nvPr>
            <p:ph type="dt" sz="quarter" idx="1"/>
          </p:nvPr>
        </p:nvSpPr>
        <p:spPr>
          <a:xfrm>
            <a:off x="3851098" y="0"/>
            <a:ext cx="2944958" cy="496572"/>
          </a:xfrm>
          <a:prstGeom prst="rect">
            <a:avLst/>
          </a:prstGeom>
        </p:spPr>
        <p:txBody>
          <a:bodyPr vert="horz" lIns="92994" tIns="46497" rIns="92994" bIns="46497" rtlCol="0"/>
          <a:lstStyle>
            <a:lvl1pPr algn="r">
              <a:defRPr sz="1200"/>
            </a:lvl1pPr>
          </a:lstStyle>
          <a:p>
            <a:fld id="{01BFE59E-1E14-497C-A78C-1462B8309BAF}" type="datetimeFigureOut">
              <a:rPr lang="en-GB" smtClean="0"/>
              <a:t>02/10/2024</a:t>
            </a:fld>
            <a:endParaRPr lang="en-GB"/>
          </a:p>
        </p:txBody>
      </p:sp>
      <p:sp>
        <p:nvSpPr>
          <p:cNvPr id="4" name="Footer Placeholder 3"/>
          <p:cNvSpPr>
            <a:spLocks noGrp="1"/>
          </p:cNvSpPr>
          <p:nvPr>
            <p:ph type="ftr" sz="quarter" idx="2"/>
          </p:nvPr>
        </p:nvSpPr>
        <p:spPr>
          <a:xfrm>
            <a:off x="0" y="9430041"/>
            <a:ext cx="2944958" cy="496572"/>
          </a:xfrm>
          <a:prstGeom prst="rect">
            <a:avLst/>
          </a:prstGeom>
        </p:spPr>
        <p:txBody>
          <a:bodyPr vert="horz" lIns="92994" tIns="46497" rIns="92994" bIns="46497" rtlCol="0" anchor="b"/>
          <a:lstStyle>
            <a:lvl1pPr algn="l">
              <a:defRPr sz="1200"/>
            </a:lvl1pPr>
          </a:lstStyle>
          <a:p>
            <a:endParaRPr lang="en-GB"/>
          </a:p>
        </p:txBody>
      </p:sp>
      <p:sp>
        <p:nvSpPr>
          <p:cNvPr id="5" name="Slide Number Placeholder 4"/>
          <p:cNvSpPr>
            <a:spLocks noGrp="1"/>
          </p:cNvSpPr>
          <p:nvPr>
            <p:ph type="sldNum" sz="quarter" idx="3"/>
          </p:nvPr>
        </p:nvSpPr>
        <p:spPr>
          <a:xfrm>
            <a:off x="3851098" y="9430041"/>
            <a:ext cx="2944958" cy="496572"/>
          </a:xfrm>
          <a:prstGeom prst="rect">
            <a:avLst/>
          </a:prstGeom>
        </p:spPr>
        <p:txBody>
          <a:bodyPr vert="horz" lIns="92994" tIns="46497" rIns="92994" bIns="46497" rtlCol="0" anchor="b"/>
          <a:lstStyle>
            <a:lvl1pPr algn="r">
              <a:defRPr sz="1200"/>
            </a:lvl1pPr>
          </a:lstStyle>
          <a:p>
            <a:fld id="{BDBC985E-BC9D-4204-A2BA-539CF686D317}" type="slidenum">
              <a:rPr lang="en-GB" smtClean="0"/>
              <a:t>‹#›</a:t>
            </a:fld>
            <a:endParaRPr lang="en-GB"/>
          </a:p>
        </p:txBody>
      </p:sp>
    </p:spTree>
    <p:extLst>
      <p:ext uri="{BB962C8B-B14F-4D97-AF65-F5344CB8AC3E}">
        <p14:creationId xmlns:p14="http://schemas.microsoft.com/office/powerpoint/2010/main" val="309744011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958" cy="496572"/>
          </a:xfrm>
          <a:prstGeom prst="rect">
            <a:avLst/>
          </a:prstGeom>
        </p:spPr>
        <p:txBody>
          <a:bodyPr vert="horz" lIns="92994" tIns="46497" rIns="92994" bIns="46497" rtlCol="0"/>
          <a:lstStyle>
            <a:lvl1pPr algn="l">
              <a:defRPr sz="1200"/>
            </a:lvl1pPr>
          </a:lstStyle>
          <a:p>
            <a:endParaRPr lang="en-GB"/>
          </a:p>
        </p:txBody>
      </p:sp>
      <p:sp>
        <p:nvSpPr>
          <p:cNvPr id="3" name="Date Placeholder 2"/>
          <p:cNvSpPr>
            <a:spLocks noGrp="1"/>
          </p:cNvSpPr>
          <p:nvPr>
            <p:ph type="dt" idx="1"/>
          </p:nvPr>
        </p:nvSpPr>
        <p:spPr>
          <a:xfrm>
            <a:off x="3851098" y="0"/>
            <a:ext cx="2944958" cy="496572"/>
          </a:xfrm>
          <a:prstGeom prst="rect">
            <a:avLst/>
          </a:prstGeom>
        </p:spPr>
        <p:txBody>
          <a:bodyPr vert="horz" lIns="92994" tIns="46497" rIns="92994" bIns="46497" rtlCol="0"/>
          <a:lstStyle>
            <a:lvl1pPr algn="r">
              <a:defRPr sz="1200"/>
            </a:lvl1pPr>
          </a:lstStyle>
          <a:p>
            <a:fld id="{58B36BD4-8A01-40C1-893C-32187140EC8F}" type="datetimeFigureOut">
              <a:rPr lang="en-GB" smtClean="0"/>
              <a:t>02/10/2024</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2994" tIns="46497" rIns="92994" bIns="46497" rtlCol="0" anchor="ctr"/>
          <a:lstStyle/>
          <a:p>
            <a:endParaRPr lang="en-GB"/>
          </a:p>
        </p:txBody>
      </p:sp>
      <p:sp>
        <p:nvSpPr>
          <p:cNvPr id="5" name="Notes Placeholder 4"/>
          <p:cNvSpPr>
            <a:spLocks noGrp="1"/>
          </p:cNvSpPr>
          <p:nvPr>
            <p:ph type="body" sz="quarter" idx="3"/>
          </p:nvPr>
        </p:nvSpPr>
        <p:spPr>
          <a:xfrm>
            <a:off x="679606" y="4715827"/>
            <a:ext cx="5438464" cy="4467540"/>
          </a:xfrm>
          <a:prstGeom prst="rect">
            <a:avLst/>
          </a:prstGeom>
        </p:spPr>
        <p:txBody>
          <a:bodyPr vert="horz" lIns="92994" tIns="46497" rIns="92994" bIns="4649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41"/>
            <a:ext cx="2944958" cy="496572"/>
          </a:xfrm>
          <a:prstGeom prst="rect">
            <a:avLst/>
          </a:prstGeom>
        </p:spPr>
        <p:txBody>
          <a:bodyPr vert="horz" lIns="92994" tIns="46497" rIns="92994" bIns="46497" rtlCol="0" anchor="b"/>
          <a:lstStyle>
            <a:lvl1pPr algn="l">
              <a:defRPr sz="1200"/>
            </a:lvl1pPr>
          </a:lstStyle>
          <a:p>
            <a:endParaRPr lang="en-GB"/>
          </a:p>
        </p:txBody>
      </p:sp>
      <p:sp>
        <p:nvSpPr>
          <p:cNvPr id="7" name="Slide Number Placeholder 6"/>
          <p:cNvSpPr>
            <a:spLocks noGrp="1"/>
          </p:cNvSpPr>
          <p:nvPr>
            <p:ph type="sldNum" sz="quarter" idx="5"/>
          </p:nvPr>
        </p:nvSpPr>
        <p:spPr>
          <a:xfrm>
            <a:off x="3851098" y="9430041"/>
            <a:ext cx="2944958" cy="496572"/>
          </a:xfrm>
          <a:prstGeom prst="rect">
            <a:avLst/>
          </a:prstGeom>
        </p:spPr>
        <p:txBody>
          <a:bodyPr vert="horz" lIns="92994" tIns="46497" rIns="92994" bIns="46497" rtlCol="0" anchor="b"/>
          <a:lstStyle>
            <a:lvl1pPr algn="r">
              <a:defRPr sz="1200"/>
            </a:lvl1pPr>
          </a:lstStyle>
          <a:p>
            <a:fld id="{0DF0F1F2-E298-45BB-97CC-AEA37FD45E26}" type="slidenum">
              <a:rPr lang="en-GB" smtClean="0"/>
              <a:t>‹#›</a:t>
            </a:fld>
            <a:endParaRPr lang="en-GB"/>
          </a:p>
        </p:txBody>
      </p:sp>
    </p:spTree>
    <p:extLst>
      <p:ext uri="{BB962C8B-B14F-4D97-AF65-F5344CB8AC3E}">
        <p14:creationId xmlns:p14="http://schemas.microsoft.com/office/powerpoint/2010/main" val="41044880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79679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A formal presentation of your work may be required, School will let you know</a:t>
            </a:r>
          </a:p>
          <a:p>
            <a:pPr marL="171450" indent="-171450">
              <a:buFont typeface="Arial" panose="020B0604020202020204" pitchFamily="34" charset="0"/>
              <a:buChar char="•"/>
            </a:pPr>
            <a:r>
              <a:rPr lang="en-GB" dirty="0"/>
              <a:t>Prepare for questions that panel may</a:t>
            </a:r>
            <a:r>
              <a:rPr lang="en-GB" baseline="0" dirty="0"/>
              <a:t> ask such as current literature, chosen research methodology</a:t>
            </a:r>
          </a:p>
          <a:p>
            <a:pPr marL="171450" indent="-171450">
              <a:buFont typeface="Arial" panose="020B0604020202020204" pitchFamily="34" charset="0"/>
              <a:buChar char="•"/>
            </a:pPr>
            <a:r>
              <a:rPr lang="en-GB" baseline="0" dirty="0"/>
              <a:t>Use the opportunity to ask for feedback</a:t>
            </a:r>
            <a:endParaRPr lang="en-GB" dirty="0"/>
          </a:p>
        </p:txBody>
      </p:sp>
    </p:spTree>
    <p:extLst>
      <p:ext uri="{BB962C8B-B14F-4D97-AF65-F5344CB8AC3E}">
        <p14:creationId xmlns:p14="http://schemas.microsoft.com/office/powerpoint/2010/main" val="18850326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Practical</a:t>
            </a:r>
            <a:r>
              <a:rPr lang="en-GB" baseline="0" dirty="0"/>
              <a:t> notes on </a:t>
            </a:r>
            <a:r>
              <a:rPr lang="en-GB" baseline="0" dirty="0" err="1"/>
              <a:t>eProg</a:t>
            </a:r>
            <a:r>
              <a:rPr lang="en-GB" baseline="0" dirty="0"/>
              <a:t>: </a:t>
            </a:r>
          </a:p>
          <a:p>
            <a:pPr marL="228600" indent="-228600">
              <a:buAutoNum type="arabicPeriod"/>
            </a:pPr>
            <a:r>
              <a:rPr lang="en-GB" baseline="0" dirty="0"/>
              <a:t>Form must be saved every 10 minutes to avoid being timed out</a:t>
            </a:r>
          </a:p>
          <a:p>
            <a:pPr marL="228600" indent="-228600">
              <a:buAutoNum type="arabicPeriod"/>
            </a:pPr>
            <a:r>
              <a:rPr lang="en-GB" baseline="0" dirty="0"/>
              <a:t>File upload – 1 file for mid-year (except SALC), 6 files for annual review</a:t>
            </a:r>
          </a:p>
          <a:p>
            <a:pPr marL="228600" indent="-228600">
              <a:buAutoNum type="arabicPeriod"/>
            </a:pPr>
            <a:r>
              <a:rPr lang="en-GB" baseline="0" dirty="0"/>
              <a:t>Max file size 20MB</a:t>
            </a:r>
          </a:p>
          <a:p>
            <a:pPr marL="228600" indent="-228600">
              <a:buAutoNum type="arabicPeriod"/>
            </a:pPr>
            <a:r>
              <a:rPr lang="en-GB" baseline="0" dirty="0"/>
              <a:t>Restriction on file name</a:t>
            </a:r>
          </a:p>
        </p:txBody>
      </p:sp>
    </p:spTree>
    <p:extLst>
      <p:ext uri="{BB962C8B-B14F-4D97-AF65-F5344CB8AC3E}">
        <p14:creationId xmlns:p14="http://schemas.microsoft.com/office/powerpoint/2010/main" val="450311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53873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62775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Some</a:t>
            </a:r>
            <a:r>
              <a:rPr lang="en-GB" baseline="0" dirty="0"/>
              <a:t> discipline will have taught component for review consideration, some with pass mark/resit </a:t>
            </a:r>
            <a:r>
              <a:rPr lang="en-GB" baseline="0" dirty="0" err="1"/>
              <a:t>eg</a:t>
            </a:r>
            <a:r>
              <a:rPr lang="en-GB" baseline="0" dirty="0"/>
              <a:t> 60%</a:t>
            </a:r>
          </a:p>
          <a:p>
            <a:pPr marL="171450" indent="-171450">
              <a:buFont typeface="Arial" panose="020B0604020202020204" pitchFamily="34" charset="0"/>
              <a:buChar char="•"/>
            </a:pPr>
            <a:r>
              <a:rPr lang="en-GB" baseline="0" dirty="0"/>
              <a:t>For practice-based PhD, consult handbook</a:t>
            </a:r>
            <a:endParaRPr lang="en-GB" dirty="0"/>
          </a:p>
        </p:txBody>
      </p:sp>
    </p:spTree>
    <p:extLst>
      <p:ext uri="{BB962C8B-B14F-4D97-AF65-F5344CB8AC3E}">
        <p14:creationId xmlns:p14="http://schemas.microsoft.com/office/powerpoint/2010/main" val="3305878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Submitted</a:t>
            </a:r>
            <a:r>
              <a:rPr lang="en-GB" baseline="0" dirty="0"/>
              <a:t> work for annual review is usually a more enhanced version of the research proposal</a:t>
            </a:r>
          </a:p>
          <a:p>
            <a:pPr marL="171450" indent="-171450">
              <a:buFont typeface="Arial" panose="020B0604020202020204" pitchFamily="34" charset="0"/>
              <a:buChar char="•"/>
            </a:pPr>
            <a:r>
              <a:rPr lang="en-GB" baseline="0" dirty="0"/>
              <a:t>Expected length and content is in online handbook </a:t>
            </a:r>
          </a:p>
        </p:txBody>
      </p:sp>
    </p:spTree>
    <p:extLst>
      <p:ext uri="{BB962C8B-B14F-4D97-AF65-F5344CB8AC3E}">
        <p14:creationId xmlns:p14="http://schemas.microsoft.com/office/powerpoint/2010/main" val="4166198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Example here from Law/Criminology.</a:t>
            </a:r>
            <a:endParaRPr lang="en-GB" baseline="0" dirty="0"/>
          </a:p>
          <a:p>
            <a:pPr marL="171450" indent="-171450">
              <a:buFont typeface="Arial" panose="020B0604020202020204" pitchFamily="34" charset="0"/>
              <a:buChar char="•"/>
            </a:pPr>
            <a:r>
              <a:rPr lang="en-GB" baseline="0" dirty="0"/>
              <a:t>For other departments </a:t>
            </a:r>
            <a:r>
              <a:rPr lang="en-GB" baseline="0" dirty="0" err="1"/>
              <a:t>eg</a:t>
            </a:r>
            <a:r>
              <a:rPr lang="en-GB" baseline="0" dirty="0"/>
              <a:t> Anthropology, Economics, Sociology, please check handbook</a:t>
            </a:r>
            <a:endParaRPr lang="en-GB" dirty="0"/>
          </a:p>
        </p:txBody>
      </p:sp>
    </p:spTree>
    <p:extLst>
      <p:ext uri="{BB962C8B-B14F-4D97-AF65-F5344CB8AC3E}">
        <p14:creationId xmlns:p14="http://schemas.microsoft.com/office/powerpoint/2010/main" val="468999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Review</a:t>
            </a:r>
            <a:r>
              <a:rPr lang="en-GB" baseline="0" dirty="0"/>
              <a:t> reports are not additional work but elements, excerpt or early drafts of your actual thesis</a:t>
            </a:r>
            <a:endParaRPr lang="en-GB" dirty="0"/>
          </a:p>
        </p:txBody>
      </p:sp>
    </p:spTree>
    <p:extLst>
      <p:ext uri="{BB962C8B-B14F-4D97-AF65-F5344CB8AC3E}">
        <p14:creationId xmlns:p14="http://schemas.microsoft.com/office/powerpoint/2010/main" val="8324790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baseline="0" dirty="0"/>
              <a:t>Review panel need time to read the work, don’t submit it on the day of the review meeting </a:t>
            </a:r>
          </a:p>
          <a:p>
            <a:pPr marL="171450" indent="-171450">
              <a:buFont typeface="Arial" panose="020B0604020202020204" pitchFamily="34" charset="0"/>
              <a:buChar char="•"/>
            </a:pPr>
            <a:r>
              <a:rPr lang="en-GB" baseline="0" dirty="0"/>
              <a:t>Administrator will let you know of the timeline </a:t>
            </a:r>
            <a:endParaRPr lang="en-GB" dirty="0"/>
          </a:p>
        </p:txBody>
      </p:sp>
    </p:spTree>
    <p:extLst>
      <p:ext uri="{BB962C8B-B14F-4D97-AF65-F5344CB8AC3E}">
        <p14:creationId xmlns:p14="http://schemas.microsoft.com/office/powerpoint/2010/main" val="3153721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Above example is from PhD Finance </a:t>
            </a:r>
          </a:p>
          <a:p>
            <a:pPr marL="171450" indent="-171450">
              <a:buFont typeface="Arial" panose="020B0604020202020204" pitchFamily="34" charset="0"/>
              <a:buChar char="•"/>
            </a:pPr>
            <a:r>
              <a:rPr lang="en-GB" dirty="0"/>
              <a:t>Use a simple table, spreadsheet or Gantt</a:t>
            </a:r>
            <a:r>
              <a:rPr lang="en-GB" baseline="0" dirty="0"/>
              <a:t> chart, in a format that your review panel will understand</a:t>
            </a:r>
          </a:p>
          <a:p>
            <a:pPr marL="171450" indent="-171450">
              <a:buFont typeface="Arial" panose="020B0604020202020204" pitchFamily="34" charset="0"/>
              <a:buChar char="•"/>
            </a:pPr>
            <a:r>
              <a:rPr lang="en-GB" baseline="0" dirty="0"/>
              <a:t>Some might include number of word count, written or projected</a:t>
            </a:r>
          </a:p>
          <a:p>
            <a:pPr marL="171450" indent="-171450">
              <a:buFont typeface="Arial" panose="020B0604020202020204" pitchFamily="34" charset="0"/>
              <a:buChar char="•"/>
            </a:pPr>
            <a:r>
              <a:rPr lang="en-GB" baseline="0" dirty="0"/>
              <a:t>Some might include target dates</a:t>
            </a:r>
            <a:endParaRPr lang="en-GB" dirty="0"/>
          </a:p>
        </p:txBody>
      </p:sp>
    </p:spTree>
    <p:extLst>
      <p:ext uri="{BB962C8B-B14F-4D97-AF65-F5344CB8AC3E}">
        <p14:creationId xmlns:p14="http://schemas.microsoft.com/office/powerpoint/2010/main" val="22404268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2B4EB08-D021-4371-B3A5-8E5FFC8D791F}" type="datetime1">
              <a:rPr lang="en-GB" smtClean="0"/>
              <a:t>02/10/2024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3AEE21-0410-4B91-8D0B-9C1C34D933D0}" type="slidenum">
              <a:rPr lang="en-GB" smtClean="0"/>
              <a:t>‹#›</a:t>
            </a:fld>
            <a:endParaRPr lang="en-GB"/>
          </a:p>
        </p:txBody>
      </p:sp>
    </p:spTree>
    <p:extLst>
      <p:ext uri="{BB962C8B-B14F-4D97-AF65-F5344CB8AC3E}">
        <p14:creationId xmlns:p14="http://schemas.microsoft.com/office/powerpoint/2010/main" val="1366362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7FB5945-7A7B-4461-94D7-221820790925}" type="datetime1">
              <a:rPr lang="en-GB" smtClean="0"/>
              <a:t>02/10/2024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3AEE21-0410-4B91-8D0B-9C1C34D933D0}" type="slidenum">
              <a:rPr lang="en-GB" smtClean="0"/>
              <a:t>‹#›</a:t>
            </a:fld>
            <a:endParaRPr lang="en-GB"/>
          </a:p>
        </p:txBody>
      </p:sp>
    </p:spTree>
    <p:extLst>
      <p:ext uri="{BB962C8B-B14F-4D97-AF65-F5344CB8AC3E}">
        <p14:creationId xmlns:p14="http://schemas.microsoft.com/office/powerpoint/2010/main" val="788971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03249A0-6106-4159-A2DE-6BAB90CA6B36}" type="datetime1">
              <a:rPr lang="en-GB" smtClean="0"/>
              <a:t>02/10/2024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3AEE21-0410-4B91-8D0B-9C1C34D933D0}" type="slidenum">
              <a:rPr lang="en-GB" smtClean="0"/>
              <a:t>‹#›</a:t>
            </a:fld>
            <a:endParaRPr lang="en-GB"/>
          </a:p>
        </p:txBody>
      </p:sp>
    </p:spTree>
    <p:extLst>
      <p:ext uri="{BB962C8B-B14F-4D97-AF65-F5344CB8AC3E}">
        <p14:creationId xmlns:p14="http://schemas.microsoft.com/office/powerpoint/2010/main" val="2312670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DA7F71A-0D70-40EB-9437-4D309C91B5F3}" type="datetime1">
              <a:rPr lang="en-GB" smtClean="0"/>
              <a:t>02/10/2024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3AEE21-0410-4B91-8D0B-9C1C34D933D0}" type="slidenum">
              <a:rPr lang="en-GB" smtClean="0"/>
              <a:t>‹#›</a:t>
            </a:fld>
            <a:endParaRPr lang="en-GB"/>
          </a:p>
        </p:txBody>
      </p:sp>
    </p:spTree>
    <p:extLst>
      <p:ext uri="{BB962C8B-B14F-4D97-AF65-F5344CB8AC3E}">
        <p14:creationId xmlns:p14="http://schemas.microsoft.com/office/powerpoint/2010/main" val="2836227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069C75-1438-4595-A76A-E65919443300}" type="datetime1">
              <a:rPr lang="en-GB" smtClean="0"/>
              <a:t>02/10/2024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3AEE21-0410-4B91-8D0B-9C1C34D933D0}" type="slidenum">
              <a:rPr lang="en-GB" smtClean="0"/>
              <a:t>‹#›</a:t>
            </a:fld>
            <a:endParaRPr lang="en-GB"/>
          </a:p>
        </p:txBody>
      </p:sp>
    </p:spTree>
    <p:extLst>
      <p:ext uri="{BB962C8B-B14F-4D97-AF65-F5344CB8AC3E}">
        <p14:creationId xmlns:p14="http://schemas.microsoft.com/office/powerpoint/2010/main" val="3241077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CC856A5-3F82-4565-92B4-5F4779508162}" type="datetime1">
              <a:rPr lang="en-GB" smtClean="0"/>
              <a:t>02/10/2024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3AEE21-0410-4B91-8D0B-9C1C34D933D0}" type="slidenum">
              <a:rPr lang="en-GB" smtClean="0"/>
              <a:t>‹#›</a:t>
            </a:fld>
            <a:endParaRPr lang="en-GB"/>
          </a:p>
        </p:txBody>
      </p:sp>
    </p:spTree>
    <p:extLst>
      <p:ext uri="{BB962C8B-B14F-4D97-AF65-F5344CB8AC3E}">
        <p14:creationId xmlns:p14="http://schemas.microsoft.com/office/powerpoint/2010/main" val="384305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B14DDB7-93D1-4795-822B-B3ED5A5E9E7C}" type="datetime1">
              <a:rPr lang="en-GB" smtClean="0"/>
              <a:t>02/10/2024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33AEE21-0410-4B91-8D0B-9C1C34D933D0}" type="slidenum">
              <a:rPr lang="en-GB" smtClean="0"/>
              <a:t>‹#›</a:t>
            </a:fld>
            <a:endParaRPr lang="en-GB"/>
          </a:p>
        </p:txBody>
      </p:sp>
    </p:spTree>
    <p:extLst>
      <p:ext uri="{BB962C8B-B14F-4D97-AF65-F5344CB8AC3E}">
        <p14:creationId xmlns:p14="http://schemas.microsoft.com/office/powerpoint/2010/main" val="2338316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C408E6E-548C-4921-BDE7-9B7F90BEF41D}" type="datetime1">
              <a:rPr lang="en-GB" smtClean="0"/>
              <a:t>02/10/2024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33AEE21-0410-4B91-8D0B-9C1C34D933D0}" type="slidenum">
              <a:rPr lang="en-GB" smtClean="0"/>
              <a:t>‹#›</a:t>
            </a:fld>
            <a:endParaRPr lang="en-GB"/>
          </a:p>
        </p:txBody>
      </p:sp>
    </p:spTree>
    <p:extLst>
      <p:ext uri="{BB962C8B-B14F-4D97-AF65-F5344CB8AC3E}">
        <p14:creationId xmlns:p14="http://schemas.microsoft.com/office/powerpoint/2010/main" val="2391541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E7313B-24B6-4679-A40E-4484B1A84F0F}" type="datetime1">
              <a:rPr lang="en-GB" smtClean="0"/>
              <a:t>02/10/2024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33AEE21-0410-4B91-8D0B-9C1C34D933D0}" type="slidenum">
              <a:rPr lang="en-GB" smtClean="0"/>
              <a:t>‹#›</a:t>
            </a:fld>
            <a:endParaRPr lang="en-GB"/>
          </a:p>
        </p:txBody>
      </p:sp>
    </p:spTree>
    <p:extLst>
      <p:ext uri="{BB962C8B-B14F-4D97-AF65-F5344CB8AC3E}">
        <p14:creationId xmlns:p14="http://schemas.microsoft.com/office/powerpoint/2010/main" val="3828662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128DC19-8E1B-4B77-81AD-C5EE03DD24FD}" type="datetime1">
              <a:rPr lang="en-GB" smtClean="0"/>
              <a:t>02/10/2024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3AEE21-0410-4B91-8D0B-9C1C34D933D0}" type="slidenum">
              <a:rPr lang="en-GB" smtClean="0"/>
              <a:t>‹#›</a:t>
            </a:fld>
            <a:endParaRPr lang="en-GB"/>
          </a:p>
        </p:txBody>
      </p:sp>
    </p:spTree>
    <p:extLst>
      <p:ext uri="{BB962C8B-B14F-4D97-AF65-F5344CB8AC3E}">
        <p14:creationId xmlns:p14="http://schemas.microsoft.com/office/powerpoint/2010/main" val="4018078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71BE76-3E96-4463-BE75-34B26FE30AA9}" type="datetime1">
              <a:rPr lang="en-GB" smtClean="0"/>
              <a:t>02/10/2024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3AEE21-0410-4B91-8D0B-9C1C34D933D0}" type="slidenum">
              <a:rPr lang="en-GB" smtClean="0"/>
              <a:t>‹#›</a:t>
            </a:fld>
            <a:endParaRPr lang="en-GB"/>
          </a:p>
        </p:txBody>
      </p:sp>
    </p:spTree>
    <p:extLst>
      <p:ext uri="{BB962C8B-B14F-4D97-AF65-F5344CB8AC3E}">
        <p14:creationId xmlns:p14="http://schemas.microsoft.com/office/powerpoint/2010/main" val="4079880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6C7356-C886-47A5-8686-00E15550E3BF}" type="datetime1">
              <a:rPr lang="en-GB" smtClean="0"/>
              <a:t>02/10/2024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3AEE21-0410-4B91-8D0B-9C1C34D933D0}" type="slidenum">
              <a:rPr lang="en-GB" smtClean="0"/>
              <a:t>‹#›</a:t>
            </a:fld>
            <a:endParaRPr lang="en-GB"/>
          </a:p>
        </p:txBody>
      </p:sp>
    </p:spTree>
    <p:extLst>
      <p:ext uri="{BB962C8B-B14F-4D97-AF65-F5344CB8AC3E}">
        <p14:creationId xmlns:p14="http://schemas.microsoft.com/office/powerpoint/2010/main" val="85908618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manchester.ac.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hyperlink" Target="http://www.manchester.ac.uk/"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hyperlink" Target="http://www.manchester.ac.uk/"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hyperlink" Target="http://www.manchester.ac.uk/"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hyperlink" Target="http://www.manchester.ac.uk/"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ww.manchester.ac.uk/"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1.png"/><Relationship Id="rId7" Type="http://schemas.openxmlformats.org/officeDocument/2006/relationships/hyperlink" Target="http://www.manchester.ac.uk/"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hyperlink" Target="https://www.google.com/url?sa=i&amp;rct=j&amp;q=&amp;esrc=s&amp;source=images&amp;cd=&amp;cad=rja&amp;uact=8&amp;ved=2ahUKEwilzrTa377lAhWMxoUKHVk6CnYQjRx6BAgBEAQ&amp;url=https://commons.wikimedia.org/wiki/File:Simple_Alert.svg&amp;psig=AOvVaw2P1Q0VKI_1wipD77J-OsK4&amp;ust=1572344902508271" TargetMode="Externa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hyperlink" Target="http://hummedia.manchester.ac.uk/faculty/humnet/ourservices/pgr/eprog/eprog-students-guide-2019.pdf" TargetMode="External"/><Relationship Id="rId2" Type="http://schemas.openxmlformats.org/officeDocument/2006/relationships/slide" Target="slide13.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www.manchester.ac.uk/" TargetMode="External"/><Relationship Id="rId4" Type="http://schemas.openxmlformats.org/officeDocument/2006/relationships/hyperlink" Target="https://humanities-pgr-handbook.manchester.ac.uk/"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Layout" Target="../diagrams/layout1.xml"/><Relationship Id="rId7" Type="http://schemas.openxmlformats.org/officeDocument/2006/relationships/hyperlink" Target="http://www.manchester.ac.uk/" TargetMode="Externa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hyperlink" Target="https://www.humanities-pgr-handbook.manchester.ac.uk/programme/progress-and-reviews/" TargetMode="External"/><Relationship Id="rId7" Type="http://schemas.openxmlformats.org/officeDocument/2006/relationships/image" Target="../media/image3.png"/><Relationship Id="rId2" Type="http://schemas.openxmlformats.org/officeDocument/2006/relationships/hyperlink" Target="my.manchester.ac.uk" TargetMode="Externa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www.manchester.ac.uk/" TargetMode="External"/></Relationships>
</file>

<file path=ppt/slides/_rels/slide4.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1.png"/><Relationship Id="rId5" Type="http://schemas.openxmlformats.org/officeDocument/2006/relationships/diagramQuickStyle" Target="../diagrams/quickStyle2.xml"/><Relationship Id="rId10" Type="http://schemas.openxmlformats.org/officeDocument/2006/relationships/hyperlink" Target="http://www.manchester.ac.uk/" TargetMode="External"/><Relationship Id="rId4" Type="http://schemas.openxmlformats.org/officeDocument/2006/relationships/diagramLayout" Target="../diagrams/layout2.xml"/><Relationship Id="rId9" Type="http://schemas.openxmlformats.org/officeDocument/2006/relationships/hyperlink" Target="http://app.manchester.ac.uk/eprog" TargetMode="Externa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hyperlink" Target="http://www.manchester.ac.uk/" TargetMode="External"/><Relationship Id="rId7" Type="http://schemas.openxmlformats.org/officeDocument/2006/relationships/diagramQuickStyle" Target="../diagrams/quickStyle3.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png"/><Relationship Id="rId9" Type="http://schemas.microsoft.com/office/2007/relationships/diagramDrawing" Target="../diagrams/drawing3.xml"/></Relationships>
</file>

<file path=ppt/slides/_rels/slide6.xml.rels><?xml version="1.0" encoding="UTF-8" standalone="yes"?>
<Relationships xmlns="http://schemas.openxmlformats.org/package/2006/relationships"><Relationship Id="rId3" Type="http://schemas.openxmlformats.org/officeDocument/2006/relationships/hyperlink" Target="http://www.manchester.ac.uk/" TargetMode="External"/><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5" Type="http://schemas.openxmlformats.org/officeDocument/2006/relationships/image" Target="../media/image1.png"/><Relationship Id="rId4" Type="http://schemas.openxmlformats.org/officeDocument/2006/relationships/hyperlink" Target="http://www.manchester.ac.uk/"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hyperlink" Target="http://www.manchester.ac.uk/"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www.manchester.ac.uk/"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chemeClr val="bg1"/>
          </a:solidFill>
        </p:spPr>
        <p:txBody>
          <a:bodyPr>
            <a:normAutofit/>
          </a:bodyPr>
          <a:lstStyle/>
          <a:p>
            <a:r>
              <a:rPr lang="en-GB" b="1" dirty="0">
                <a:solidFill>
                  <a:srgbClr val="7030A0"/>
                </a:solidFill>
                <a:latin typeface="+mn-lt"/>
              </a:rPr>
              <a:t>Supporting your progress with eProg</a:t>
            </a:r>
          </a:p>
        </p:txBody>
      </p:sp>
      <p:sp>
        <p:nvSpPr>
          <p:cNvPr id="3" name="Subtitle 2"/>
          <p:cNvSpPr>
            <a:spLocks noGrp="1"/>
          </p:cNvSpPr>
          <p:nvPr>
            <p:ph type="subTitle" idx="1"/>
          </p:nvPr>
        </p:nvSpPr>
        <p:spPr>
          <a:xfrm>
            <a:off x="1331640" y="4293095"/>
            <a:ext cx="6480720" cy="1470025"/>
          </a:xfrm>
        </p:spPr>
        <p:txBody>
          <a:bodyPr>
            <a:normAutofit fontScale="70000" lnSpcReduction="20000"/>
          </a:bodyPr>
          <a:lstStyle/>
          <a:p>
            <a:pPr algn="l"/>
            <a:endParaRPr lang="en-GB" b="1" dirty="0">
              <a:solidFill>
                <a:schemeClr val="tx1">
                  <a:lumMod val="85000"/>
                  <a:lumOff val="15000"/>
                </a:schemeClr>
              </a:solidFill>
            </a:endParaRPr>
          </a:p>
          <a:p>
            <a:pPr algn="l"/>
            <a:r>
              <a:rPr lang="en-GB" b="1" dirty="0">
                <a:solidFill>
                  <a:schemeClr val="tx1">
                    <a:lumMod val="85000"/>
                    <a:lumOff val="15000"/>
                  </a:schemeClr>
                </a:solidFill>
              </a:rPr>
              <a:t>Anusarin Lowe</a:t>
            </a:r>
          </a:p>
          <a:p>
            <a:pPr algn="l"/>
            <a:r>
              <a:rPr lang="en-GB" b="1" dirty="0">
                <a:solidFill>
                  <a:schemeClr val="tx1">
                    <a:lumMod val="85000"/>
                    <a:lumOff val="15000"/>
                  </a:schemeClr>
                </a:solidFill>
              </a:rPr>
              <a:t>PGR Operations Officer</a:t>
            </a:r>
          </a:p>
          <a:p>
            <a:pPr algn="l"/>
            <a:r>
              <a:rPr lang="en-GB" b="1" dirty="0">
                <a:solidFill>
                  <a:schemeClr val="tx1">
                    <a:lumMod val="85000"/>
                    <a:lumOff val="15000"/>
                  </a:schemeClr>
                </a:solidFill>
              </a:rPr>
              <a:t>Faculty of Humanities Doctoral Academy	</a:t>
            </a:r>
          </a:p>
        </p:txBody>
      </p:sp>
      <p:sp>
        <p:nvSpPr>
          <p:cNvPr id="4" name="Slide Number Placeholder 3"/>
          <p:cNvSpPr>
            <a:spLocks noGrp="1"/>
          </p:cNvSpPr>
          <p:nvPr>
            <p:ph type="sldNum" sz="quarter" idx="12"/>
          </p:nvPr>
        </p:nvSpPr>
        <p:spPr/>
        <p:txBody>
          <a:bodyPr/>
          <a:lstStyle/>
          <a:p>
            <a:fld id="{533AEE21-0410-4B91-8D0B-9C1C34D933D0}" type="slidenum">
              <a:rPr lang="en-GB" smtClean="0"/>
              <a:t>1</a:t>
            </a:fld>
            <a:endParaRPr lang="en-GB"/>
          </a:p>
        </p:txBody>
      </p:sp>
      <p:pic>
        <p:nvPicPr>
          <p:cNvPr id="1026" name="Picture 2" descr="The University of Manchester">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404664"/>
            <a:ext cx="1589088"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0826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33AEE21-0410-4B91-8D0B-9C1C34D933D0}" type="slidenum">
              <a:rPr lang="en-GB" smtClean="0"/>
              <a:t>10</a:t>
            </a:fld>
            <a:endParaRPr lang="en-GB"/>
          </a:p>
        </p:txBody>
      </p:sp>
      <p:sp>
        <p:nvSpPr>
          <p:cNvPr id="3" name="TextBox 2"/>
          <p:cNvSpPr txBox="1"/>
          <p:nvPr/>
        </p:nvSpPr>
        <p:spPr>
          <a:xfrm>
            <a:off x="1619672" y="644792"/>
            <a:ext cx="5787931" cy="461665"/>
          </a:xfrm>
          <a:prstGeom prst="rect">
            <a:avLst/>
          </a:prstGeom>
          <a:noFill/>
        </p:spPr>
        <p:txBody>
          <a:bodyPr wrap="none" rtlCol="0">
            <a:spAutoFit/>
          </a:bodyPr>
          <a:lstStyle/>
          <a:p>
            <a:r>
              <a:rPr lang="en-GB" sz="2400" b="1" dirty="0">
                <a:solidFill>
                  <a:srgbClr val="7030A0"/>
                </a:solidFill>
              </a:rPr>
              <a:t>School of Social Sciences – Law/Criminology</a:t>
            </a:r>
          </a:p>
        </p:txBody>
      </p:sp>
      <p:sp>
        <p:nvSpPr>
          <p:cNvPr id="4" name="TextBox 3"/>
          <p:cNvSpPr txBox="1"/>
          <p:nvPr/>
        </p:nvSpPr>
        <p:spPr>
          <a:xfrm>
            <a:off x="695003" y="1017434"/>
            <a:ext cx="7920880" cy="5816977"/>
          </a:xfrm>
          <a:prstGeom prst="rect">
            <a:avLst/>
          </a:prstGeom>
          <a:noFill/>
        </p:spPr>
        <p:txBody>
          <a:bodyPr wrap="square" rtlCol="0">
            <a:spAutoFit/>
          </a:bodyPr>
          <a:lstStyle/>
          <a:p>
            <a:r>
              <a:rPr lang="en-GB" sz="1200" i="1" dirty="0"/>
              <a:t>“You and your supervisor must meet to discuss the review and then complete your respective sections of the annual review form on </a:t>
            </a:r>
            <a:r>
              <a:rPr lang="en-GB" sz="1200" i="1" dirty="0" err="1"/>
              <a:t>eProg</a:t>
            </a:r>
            <a:r>
              <a:rPr lang="en-GB" sz="1200" i="1" dirty="0"/>
              <a:t> (see appendix 5 for further guidance on this). You and your supervisors should agree on a </a:t>
            </a:r>
            <a:r>
              <a:rPr lang="en-GB" sz="1200" i="1" dirty="0">
                <a:solidFill>
                  <a:srgbClr val="FF0000"/>
                </a:solidFill>
              </a:rPr>
              <a:t>5,000-word sample of your writing towards your thesis</a:t>
            </a:r>
            <a:r>
              <a:rPr lang="en-GB" sz="1200" i="1" dirty="0"/>
              <a:t> during the year and you must attach this to the annual review form. </a:t>
            </a:r>
            <a:r>
              <a:rPr lang="en-GB" sz="1200" i="1" dirty="0">
                <a:solidFill>
                  <a:srgbClr val="FF0000"/>
                </a:solidFill>
              </a:rPr>
              <a:t>You do not need to produce a piece of writing specifically for this review. The only original text that you need to produce is some brief additional text to accompany the 5,000 word piece that explains how the material in the sample contributes to the thesis</a:t>
            </a:r>
            <a:r>
              <a:rPr lang="en-GB" sz="1200" i="1" dirty="0"/>
              <a:t>. </a:t>
            </a:r>
          </a:p>
          <a:p>
            <a:endParaRPr lang="en-GB" sz="1200" i="1" dirty="0"/>
          </a:p>
          <a:p>
            <a:r>
              <a:rPr lang="en-GB" sz="1200" i="1" dirty="0"/>
              <a:t>You must also upload </a:t>
            </a:r>
            <a:r>
              <a:rPr lang="en-GB" sz="1200" i="1" dirty="0">
                <a:solidFill>
                  <a:srgbClr val="FF0000"/>
                </a:solidFill>
              </a:rPr>
              <a:t>a timeline for completion </a:t>
            </a:r>
            <a:r>
              <a:rPr lang="en-GB" sz="1200" i="1" dirty="0"/>
              <a:t>that has been agreed with your supervisory team to your annual review form.</a:t>
            </a:r>
          </a:p>
          <a:p>
            <a:endParaRPr lang="en-GB" sz="1200" i="1" dirty="0"/>
          </a:p>
          <a:p>
            <a:r>
              <a:rPr lang="en-GB" sz="1200" i="1" dirty="0"/>
              <a:t>Note that students should indicate on the annual review form </a:t>
            </a:r>
            <a:r>
              <a:rPr lang="en-GB" sz="1050" i="1" dirty="0"/>
              <a:t>any</a:t>
            </a:r>
            <a:r>
              <a:rPr lang="en-GB" sz="1200" i="1" dirty="0"/>
              <a:t> </a:t>
            </a:r>
            <a:r>
              <a:rPr lang="en-GB" sz="1200" i="1" dirty="0">
                <a:solidFill>
                  <a:srgbClr val="FF0000"/>
                </a:solidFill>
              </a:rPr>
              <a:t>training completed </a:t>
            </a:r>
            <a:r>
              <a:rPr lang="en-GB" sz="1200" i="1" dirty="0"/>
              <a:t>throughout the last academic year…” </a:t>
            </a:r>
          </a:p>
          <a:p>
            <a:endParaRPr lang="en-GB" sz="1200" i="1" dirty="0"/>
          </a:p>
          <a:p>
            <a:r>
              <a:rPr lang="en-GB" sz="1200" i="1" dirty="0"/>
              <a:t>Postgraduate research student must demonstrate that they: </a:t>
            </a:r>
          </a:p>
          <a:p>
            <a:endParaRPr lang="en-GB" sz="1200" i="1" dirty="0"/>
          </a:p>
          <a:p>
            <a:r>
              <a:rPr lang="en-GB" sz="1200" i="1" dirty="0"/>
              <a:t>1. Have set out a significant research question to be addressed and articulated the purpose of the investigation. </a:t>
            </a:r>
          </a:p>
          <a:p>
            <a:r>
              <a:rPr lang="en-GB" sz="1200" i="1" dirty="0"/>
              <a:t>2. Have analysed the existing literature and are able to place their research into context within the relevant field of knowledge. </a:t>
            </a:r>
          </a:p>
          <a:p>
            <a:r>
              <a:rPr lang="en-GB" sz="1200" i="1" dirty="0"/>
              <a:t>3. Have identified appropriate methods to address the research questions. </a:t>
            </a:r>
          </a:p>
          <a:p>
            <a:r>
              <a:rPr lang="en-GB" sz="1200" i="1" dirty="0"/>
              <a:t>4. Are proficient in the relevant theoretical approaches and research methods and skills. </a:t>
            </a:r>
          </a:p>
          <a:p>
            <a:r>
              <a:rPr lang="en-GB" sz="1200" i="1" dirty="0"/>
              <a:t>5. Have taken appropriate steps to address any training or development needs identified in their initial planning meeting and made plans to address any further training needs. </a:t>
            </a:r>
          </a:p>
          <a:p>
            <a:r>
              <a:rPr lang="en-GB" sz="1200" i="1" dirty="0"/>
              <a:t>6. Have undertaken all required researcher development and research training to attain the skills and experience necessary to achieve the research plan at this stage and, where applicable, to fulfil any funder requirements. </a:t>
            </a:r>
          </a:p>
          <a:p>
            <a:r>
              <a:rPr lang="en-GB" sz="1200" i="1" dirty="0"/>
              <a:t>7. Have completed training on ethics and research integrity, either through Epigeum or equivalent training offered by their school. </a:t>
            </a:r>
          </a:p>
          <a:p>
            <a:r>
              <a:rPr lang="en-GB" sz="1200" i="1" dirty="0"/>
              <a:t>8. Have made, in conjunction with their main supervisor, an initial assessment of how their project potentially involves ethical considerations, and if required, have submitted an application for ethical approval. (NB: No work on a research project that involves ethical issues can take place until pre-screening has been fully completed and, if required, formal ethical approval has been obtained.) </a:t>
            </a:r>
          </a:p>
          <a:p>
            <a:r>
              <a:rPr lang="en-GB" sz="1200" i="1" dirty="0"/>
              <a:t>9. Are able to write clearly, appropriately using academic English. </a:t>
            </a:r>
          </a:p>
          <a:p>
            <a:r>
              <a:rPr lang="en-GB" sz="1200" i="1" dirty="0"/>
              <a:t>10. Have robust plans for the second year of their research that provide evidence of an ability to plan and undertake a research project leading to a doctoral thesis (of whatever format), including appropriate risk assessments and resource allocation. </a:t>
            </a:r>
          </a:p>
        </p:txBody>
      </p:sp>
      <p:pic>
        <p:nvPicPr>
          <p:cNvPr id="5" name="Picture 2" descr="The University of Manchester">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16632"/>
            <a:ext cx="1589088"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7127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33AEE21-0410-4B91-8D0B-9C1C34D933D0}" type="slidenum">
              <a:rPr lang="en-GB" smtClean="0"/>
              <a:t>11</a:t>
            </a:fld>
            <a:endParaRPr lang="en-GB"/>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9288" y="980728"/>
            <a:ext cx="4747471" cy="5548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633754" y="404664"/>
            <a:ext cx="4459747" cy="461665"/>
          </a:xfrm>
          <a:prstGeom prst="rect">
            <a:avLst/>
          </a:prstGeom>
          <a:noFill/>
        </p:spPr>
        <p:txBody>
          <a:bodyPr wrap="none" rtlCol="0">
            <a:spAutoFit/>
          </a:bodyPr>
          <a:lstStyle/>
          <a:p>
            <a:r>
              <a:rPr lang="en-GB" sz="2400" b="1" dirty="0">
                <a:solidFill>
                  <a:srgbClr val="7030A0"/>
                </a:solidFill>
              </a:rPr>
              <a:t>School of Social Sciences - Politics</a:t>
            </a:r>
          </a:p>
        </p:txBody>
      </p:sp>
      <p:pic>
        <p:nvPicPr>
          <p:cNvPr id="5" name="Picture 2" descr="The University of Manchester">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0200" y="267891"/>
            <a:ext cx="1589088"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8021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33AEE21-0410-4B91-8D0B-9C1C34D933D0}" type="slidenum">
              <a:rPr lang="en-GB" smtClean="0"/>
              <a:t>12</a:t>
            </a:fld>
            <a:endParaRPr lang="en-GB"/>
          </a:p>
        </p:txBody>
      </p:sp>
      <p:sp>
        <p:nvSpPr>
          <p:cNvPr id="3" name="TextBox 2"/>
          <p:cNvSpPr txBox="1"/>
          <p:nvPr/>
        </p:nvSpPr>
        <p:spPr>
          <a:xfrm>
            <a:off x="611560" y="1060302"/>
            <a:ext cx="7968821" cy="830997"/>
          </a:xfrm>
          <a:prstGeom prst="rect">
            <a:avLst/>
          </a:prstGeom>
          <a:noFill/>
        </p:spPr>
        <p:txBody>
          <a:bodyPr wrap="square" rtlCol="0">
            <a:spAutoFit/>
          </a:bodyPr>
          <a:lstStyle/>
          <a:p>
            <a:pPr algn="ctr"/>
            <a:r>
              <a:rPr lang="en-GB" sz="2400" b="1" dirty="0">
                <a:solidFill>
                  <a:srgbClr val="7030A0"/>
                </a:solidFill>
              </a:rPr>
              <a:t>Alliance Manchester Business School – Management Sciences &amp; Marketing (MSM)</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875072"/>
            <a:ext cx="7973595" cy="3672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descr="The University of Manchester">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404664"/>
            <a:ext cx="1589088"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5822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33AEE21-0410-4B91-8D0B-9C1C34D933D0}" type="slidenum">
              <a:rPr lang="en-GB" smtClean="0"/>
              <a:t>13</a:t>
            </a:fld>
            <a:endParaRPr lang="en-GB"/>
          </a:p>
        </p:txBody>
      </p:sp>
      <p:sp>
        <p:nvSpPr>
          <p:cNvPr id="4" name="TextBox 3"/>
          <p:cNvSpPr txBox="1"/>
          <p:nvPr/>
        </p:nvSpPr>
        <p:spPr>
          <a:xfrm>
            <a:off x="2633754" y="404664"/>
            <a:ext cx="3916072" cy="461665"/>
          </a:xfrm>
          <a:prstGeom prst="rect">
            <a:avLst/>
          </a:prstGeom>
          <a:noFill/>
        </p:spPr>
        <p:txBody>
          <a:bodyPr wrap="none" rtlCol="0">
            <a:spAutoFit/>
          </a:bodyPr>
          <a:lstStyle/>
          <a:p>
            <a:r>
              <a:rPr lang="en-GB" sz="2400" b="1" dirty="0">
                <a:solidFill>
                  <a:srgbClr val="7030A0"/>
                </a:solidFill>
              </a:rPr>
              <a:t>Example completion timeline</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621" y="1412776"/>
            <a:ext cx="8279133" cy="3816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descr="The University of Manchester">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404664"/>
            <a:ext cx="1589088"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1258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7030A0"/>
                </a:solidFill>
              </a:rPr>
              <a:t>Key considerations</a:t>
            </a:r>
          </a:p>
        </p:txBody>
      </p:sp>
      <p:sp>
        <p:nvSpPr>
          <p:cNvPr id="3" name="Content Placeholder 2"/>
          <p:cNvSpPr>
            <a:spLocks noGrp="1"/>
          </p:cNvSpPr>
          <p:nvPr>
            <p:ph idx="1"/>
          </p:nvPr>
        </p:nvSpPr>
        <p:spPr>
          <a:xfrm>
            <a:off x="467544" y="1340768"/>
            <a:ext cx="8229600" cy="5040560"/>
          </a:xfrm>
        </p:spPr>
        <p:txBody>
          <a:bodyPr>
            <a:normAutofit fontScale="92500"/>
          </a:bodyPr>
          <a:lstStyle/>
          <a:p>
            <a:pPr>
              <a:buFont typeface="Wingdings" panose="05000000000000000000" pitchFamily="2" charset="2"/>
              <a:buChar char="Ø"/>
            </a:pPr>
            <a:r>
              <a:rPr lang="en-GB" dirty="0"/>
              <a:t>Check your timeline </a:t>
            </a:r>
          </a:p>
          <a:p>
            <a:pPr lvl="1"/>
            <a:r>
              <a:rPr lang="en-GB" dirty="0"/>
              <a:t>Submit written work in advance of the review meeting</a:t>
            </a:r>
          </a:p>
          <a:p>
            <a:pPr lvl="1"/>
            <a:r>
              <a:rPr lang="en-GB" dirty="0"/>
              <a:t>Plan ahead </a:t>
            </a:r>
          </a:p>
          <a:p>
            <a:pPr lvl="1"/>
            <a:r>
              <a:rPr lang="en-GB" dirty="0"/>
              <a:t>Consult supervisors</a:t>
            </a:r>
          </a:p>
          <a:p>
            <a:pPr>
              <a:buFont typeface="Wingdings" panose="05000000000000000000" pitchFamily="2" charset="2"/>
              <a:buChar char="Ø"/>
            </a:pPr>
            <a:r>
              <a:rPr lang="en-GB" dirty="0"/>
              <a:t>Other requirements</a:t>
            </a:r>
          </a:p>
          <a:p>
            <a:pPr lvl="1"/>
            <a:r>
              <a:rPr lang="en-GB" dirty="0"/>
              <a:t>eProg form completion</a:t>
            </a:r>
          </a:p>
          <a:p>
            <a:pPr lvl="1"/>
            <a:r>
              <a:rPr lang="en-GB" dirty="0"/>
              <a:t>Research training </a:t>
            </a:r>
          </a:p>
          <a:p>
            <a:pPr lvl="1"/>
            <a:r>
              <a:rPr lang="en-GB" dirty="0"/>
              <a:t>Presentation</a:t>
            </a:r>
          </a:p>
          <a:p>
            <a:pPr>
              <a:buFont typeface="Wingdings" panose="05000000000000000000" pitchFamily="2" charset="2"/>
              <a:buChar char="Ø"/>
            </a:pPr>
            <a:r>
              <a:rPr lang="en-GB" dirty="0"/>
              <a:t>Remember - reviews are an opportunity to obtain feedback</a:t>
            </a:r>
          </a:p>
        </p:txBody>
      </p:sp>
      <p:sp>
        <p:nvSpPr>
          <p:cNvPr id="4" name="Slide Number Placeholder 3"/>
          <p:cNvSpPr>
            <a:spLocks noGrp="1"/>
          </p:cNvSpPr>
          <p:nvPr>
            <p:ph type="sldNum" sz="quarter" idx="12"/>
          </p:nvPr>
        </p:nvSpPr>
        <p:spPr/>
        <p:txBody>
          <a:bodyPr/>
          <a:lstStyle/>
          <a:p>
            <a:fld id="{533AEE21-0410-4B91-8D0B-9C1C34D933D0}" type="slidenum">
              <a:rPr lang="en-GB" smtClean="0"/>
              <a:t>14</a:t>
            </a:fld>
            <a:endParaRPr lang="en-GB"/>
          </a:p>
        </p:txBody>
      </p:sp>
      <p:pic>
        <p:nvPicPr>
          <p:cNvPr id="5" name="Picture 2" descr="The University of Manchester">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404664"/>
            <a:ext cx="1589088"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5857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33AEE21-0410-4B91-8D0B-9C1C34D933D0}" type="slidenum">
              <a:rPr lang="en-GB" smtClean="0"/>
              <a:t>15</a:t>
            </a:fld>
            <a:endParaRPr lang="en-GB"/>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5804" y="1449230"/>
            <a:ext cx="5904656" cy="21957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txBox="1">
            <a:spLocks/>
          </p:cNvSpPr>
          <p:nvPr/>
        </p:nvSpPr>
        <p:spPr>
          <a:xfrm>
            <a:off x="457200" y="301626"/>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err="1">
                <a:solidFill>
                  <a:srgbClr val="7030A0"/>
                </a:solidFill>
              </a:rPr>
              <a:t>eProg</a:t>
            </a:r>
            <a:endParaRPr lang="en-GB" b="1" dirty="0">
              <a:solidFill>
                <a:srgbClr val="7030A0"/>
              </a:solidFill>
            </a:endParaRPr>
          </a:p>
        </p:txBody>
      </p:sp>
      <p:pic>
        <p:nvPicPr>
          <p:cNvPr id="512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41830" y="4005064"/>
            <a:ext cx="5808629" cy="24008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123728" y="1075559"/>
            <a:ext cx="5472608" cy="369332"/>
          </a:xfrm>
          <a:prstGeom prst="rect">
            <a:avLst/>
          </a:prstGeom>
          <a:noFill/>
        </p:spPr>
        <p:txBody>
          <a:bodyPr wrap="square" rtlCol="0">
            <a:spAutoFit/>
          </a:bodyPr>
          <a:lstStyle/>
          <a:p>
            <a:r>
              <a:rPr lang="en-GB" dirty="0"/>
              <a:t>Times out every 10 minutes – click Save Draft regularly!</a:t>
            </a:r>
          </a:p>
        </p:txBody>
      </p:sp>
      <p:pic>
        <p:nvPicPr>
          <p:cNvPr id="5127" name="Picture 7" descr="Image result for alert sign">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95698" y="900109"/>
            <a:ext cx="650106" cy="55055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Image result for alert sign">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95698" y="3454513"/>
            <a:ext cx="650106" cy="55055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161828" y="3610580"/>
            <a:ext cx="5472608" cy="369332"/>
          </a:xfrm>
          <a:prstGeom prst="rect">
            <a:avLst/>
          </a:prstGeom>
          <a:noFill/>
        </p:spPr>
        <p:txBody>
          <a:bodyPr wrap="square" rtlCol="0">
            <a:spAutoFit/>
          </a:bodyPr>
          <a:lstStyle/>
          <a:p>
            <a:r>
              <a:rPr lang="en-GB" dirty="0"/>
              <a:t>Check file upload guide if unable to upload</a:t>
            </a:r>
          </a:p>
        </p:txBody>
      </p:sp>
      <p:pic>
        <p:nvPicPr>
          <p:cNvPr id="11" name="Picture 2" descr="The University of Manchester">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6716" y="244471"/>
            <a:ext cx="1589088"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7331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7030A0"/>
                </a:solidFill>
              </a:rPr>
              <a:t>Help and support</a:t>
            </a:r>
          </a:p>
        </p:txBody>
      </p:sp>
      <p:sp>
        <p:nvSpPr>
          <p:cNvPr id="4" name="Slide Number Placeholder 3"/>
          <p:cNvSpPr>
            <a:spLocks noGrp="1"/>
          </p:cNvSpPr>
          <p:nvPr>
            <p:ph type="sldNum" sz="quarter" idx="12"/>
          </p:nvPr>
        </p:nvSpPr>
        <p:spPr/>
        <p:txBody>
          <a:bodyPr/>
          <a:lstStyle/>
          <a:p>
            <a:fld id="{533AEE21-0410-4B91-8D0B-9C1C34D933D0}" type="slidenum">
              <a:rPr lang="en-GB" smtClean="0"/>
              <a:t>16</a:t>
            </a:fld>
            <a:endParaRPr lang="en-GB"/>
          </a:p>
        </p:txBody>
      </p:sp>
      <p:grpSp>
        <p:nvGrpSpPr>
          <p:cNvPr id="6" name="Group 5"/>
          <p:cNvGrpSpPr/>
          <p:nvPr/>
        </p:nvGrpSpPr>
        <p:grpSpPr>
          <a:xfrm>
            <a:off x="1524744" y="1542603"/>
            <a:ext cx="2902148" cy="1741289"/>
            <a:chOff x="744" y="145603"/>
            <a:chExt cx="2902148" cy="1741289"/>
          </a:xfrm>
          <a:scene3d>
            <a:camera prst="orthographicFront"/>
            <a:lightRig rig="flat" dir="t"/>
          </a:scene3d>
        </p:grpSpPr>
        <p:sp>
          <p:nvSpPr>
            <p:cNvPr id="16" name="Rectangle 15">
              <a:hlinkClick r:id="rId2" action="ppaction://hlinksldjump" tooltip="Guide"/>
            </p:cNvPr>
            <p:cNvSpPr/>
            <p:nvPr/>
          </p:nvSpPr>
          <p:spPr>
            <a:xfrm>
              <a:off x="744" y="145603"/>
              <a:ext cx="2902148" cy="1741289"/>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a:lstStyle/>
            <a:p>
              <a:endParaRPr lang="en-GB"/>
            </a:p>
          </p:txBody>
        </p:sp>
        <p:sp>
          <p:nvSpPr>
            <p:cNvPr id="17" name="TextBox 16"/>
            <p:cNvSpPr txBox="1"/>
            <p:nvPr/>
          </p:nvSpPr>
          <p:spPr>
            <a:xfrm>
              <a:off x="744" y="145603"/>
              <a:ext cx="2902148" cy="174128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GB" sz="2900" kern="1200" dirty="0" err="1">
                  <a:hlinkClick r:id="rId3"/>
                </a:rPr>
                <a:t>eProg</a:t>
              </a:r>
              <a:r>
                <a:rPr lang="en-GB" sz="2900" kern="1200" dirty="0">
                  <a:hlinkClick r:id="rId3"/>
                </a:rPr>
                <a:t> student guide</a:t>
              </a:r>
              <a:endParaRPr lang="en-GB" sz="2900" kern="1200" dirty="0"/>
            </a:p>
          </p:txBody>
        </p:sp>
      </p:grpSp>
      <p:grpSp>
        <p:nvGrpSpPr>
          <p:cNvPr id="7" name="Group 6"/>
          <p:cNvGrpSpPr/>
          <p:nvPr/>
        </p:nvGrpSpPr>
        <p:grpSpPr>
          <a:xfrm>
            <a:off x="4717107" y="1542603"/>
            <a:ext cx="2902148" cy="1741289"/>
            <a:chOff x="3193107" y="145603"/>
            <a:chExt cx="2902148" cy="1741289"/>
          </a:xfrm>
          <a:scene3d>
            <a:camera prst="orthographicFront"/>
            <a:lightRig rig="flat" dir="t"/>
          </a:scene3d>
        </p:grpSpPr>
        <p:sp>
          <p:nvSpPr>
            <p:cNvPr id="14" name="Rectangle 13"/>
            <p:cNvSpPr/>
            <p:nvPr/>
          </p:nvSpPr>
          <p:spPr>
            <a:xfrm>
              <a:off x="3193107" y="145603"/>
              <a:ext cx="2902148" cy="1741289"/>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3750088"/>
                <a:satOff val="-5627"/>
                <a:lumOff val="-915"/>
                <a:alphaOff val="0"/>
              </a:schemeClr>
            </a:fillRef>
            <a:effectRef idx="2">
              <a:schemeClr val="accent3">
                <a:hueOff val="3750088"/>
                <a:satOff val="-5627"/>
                <a:lumOff val="-915"/>
                <a:alphaOff val="0"/>
              </a:schemeClr>
            </a:effectRef>
            <a:fontRef idx="minor">
              <a:schemeClr val="lt1"/>
            </a:fontRef>
          </p:style>
          <p:txBody>
            <a:bodyPr/>
            <a:lstStyle/>
            <a:p>
              <a:endParaRPr lang="en-GB"/>
            </a:p>
          </p:txBody>
        </p:sp>
        <p:sp>
          <p:nvSpPr>
            <p:cNvPr id="15" name="TextBox 14"/>
            <p:cNvSpPr txBox="1"/>
            <p:nvPr/>
          </p:nvSpPr>
          <p:spPr>
            <a:xfrm>
              <a:off x="3193107" y="145603"/>
              <a:ext cx="2902148" cy="174128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GB" sz="2900" kern="1200" dirty="0"/>
                <a:t>Doctoral Academy team</a:t>
              </a:r>
            </a:p>
          </p:txBody>
        </p:sp>
      </p:grpSp>
      <p:grpSp>
        <p:nvGrpSpPr>
          <p:cNvPr id="8" name="Group 7"/>
          <p:cNvGrpSpPr/>
          <p:nvPr/>
        </p:nvGrpSpPr>
        <p:grpSpPr>
          <a:xfrm>
            <a:off x="1524744" y="3574107"/>
            <a:ext cx="2902148" cy="1741289"/>
            <a:chOff x="744" y="2177107"/>
            <a:chExt cx="2902148" cy="1741289"/>
          </a:xfrm>
          <a:scene3d>
            <a:camera prst="orthographicFront"/>
            <a:lightRig rig="flat" dir="t"/>
          </a:scene3d>
        </p:grpSpPr>
        <p:sp>
          <p:nvSpPr>
            <p:cNvPr id="12" name="Rectangle 11"/>
            <p:cNvSpPr/>
            <p:nvPr/>
          </p:nvSpPr>
          <p:spPr>
            <a:xfrm>
              <a:off x="744" y="2177107"/>
              <a:ext cx="2902148" cy="1741289"/>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7500176"/>
                <a:satOff val="-11253"/>
                <a:lumOff val="-1830"/>
                <a:alphaOff val="0"/>
              </a:schemeClr>
            </a:fillRef>
            <a:effectRef idx="2">
              <a:schemeClr val="accent3">
                <a:hueOff val="7500176"/>
                <a:satOff val="-11253"/>
                <a:lumOff val="-1830"/>
                <a:alphaOff val="0"/>
              </a:schemeClr>
            </a:effectRef>
            <a:fontRef idx="minor">
              <a:schemeClr val="lt1"/>
            </a:fontRef>
          </p:style>
          <p:txBody>
            <a:bodyPr/>
            <a:lstStyle/>
            <a:p>
              <a:endParaRPr lang="en-GB"/>
            </a:p>
          </p:txBody>
        </p:sp>
        <p:sp>
          <p:nvSpPr>
            <p:cNvPr id="13" name="TextBox 12"/>
            <p:cNvSpPr txBox="1"/>
            <p:nvPr/>
          </p:nvSpPr>
          <p:spPr>
            <a:xfrm>
              <a:off x="744" y="2177107"/>
              <a:ext cx="2902148" cy="174128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GB" sz="2900" kern="1200" dirty="0"/>
                <a:t>PGR director</a:t>
              </a:r>
            </a:p>
          </p:txBody>
        </p:sp>
      </p:grpSp>
      <p:grpSp>
        <p:nvGrpSpPr>
          <p:cNvPr id="9" name="Group 8"/>
          <p:cNvGrpSpPr/>
          <p:nvPr/>
        </p:nvGrpSpPr>
        <p:grpSpPr>
          <a:xfrm>
            <a:off x="4717107" y="3574107"/>
            <a:ext cx="2902148" cy="1741289"/>
            <a:chOff x="3193107" y="2177107"/>
            <a:chExt cx="2902148" cy="1741289"/>
          </a:xfrm>
          <a:scene3d>
            <a:camera prst="orthographicFront"/>
            <a:lightRig rig="flat" dir="t"/>
          </a:scene3d>
        </p:grpSpPr>
        <p:sp>
          <p:nvSpPr>
            <p:cNvPr id="10" name="Rectangle 9"/>
            <p:cNvSpPr/>
            <p:nvPr/>
          </p:nvSpPr>
          <p:spPr>
            <a:xfrm>
              <a:off x="3193107" y="2177107"/>
              <a:ext cx="2902148" cy="1741289"/>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11250264"/>
                <a:satOff val="-16880"/>
                <a:lumOff val="-2745"/>
                <a:alphaOff val="0"/>
              </a:schemeClr>
            </a:fillRef>
            <a:effectRef idx="2">
              <a:schemeClr val="accent3">
                <a:hueOff val="11250264"/>
                <a:satOff val="-16880"/>
                <a:lumOff val="-2745"/>
                <a:alphaOff val="0"/>
              </a:schemeClr>
            </a:effectRef>
            <a:fontRef idx="minor">
              <a:schemeClr val="lt1"/>
            </a:fontRef>
          </p:style>
          <p:txBody>
            <a:bodyPr/>
            <a:lstStyle/>
            <a:p>
              <a:endParaRPr lang="en-GB"/>
            </a:p>
          </p:txBody>
        </p:sp>
        <p:sp>
          <p:nvSpPr>
            <p:cNvPr id="11" name="TextBox 10"/>
            <p:cNvSpPr txBox="1"/>
            <p:nvPr/>
          </p:nvSpPr>
          <p:spPr>
            <a:xfrm>
              <a:off x="3193107" y="2177107"/>
              <a:ext cx="2902148" cy="174128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GB" sz="2900" kern="1200" dirty="0"/>
                <a:t>Online </a:t>
              </a:r>
              <a:r>
                <a:rPr lang="en-GB" sz="2900" kern="1200" dirty="0">
                  <a:hlinkClick r:id="rId4"/>
                </a:rPr>
                <a:t>handbook</a:t>
              </a:r>
              <a:endParaRPr lang="en-GB" sz="2900" kern="1200" dirty="0"/>
            </a:p>
          </p:txBody>
        </p:sp>
      </p:grpSp>
      <p:pic>
        <p:nvPicPr>
          <p:cNvPr id="18" name="Picture 2" descr="The University of Manchester">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544" y="404664"/>
            <a:ext cx="1589088"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8040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33AEE21-0410-4B91-8D0B-9C1C34D933D0}" type="slidenum">
              <a:rPr lang="en-GB" smtClean="0"/>
              <a:t>2</a:t>
            </a:fld>
            <a:endParaRPr lang="en-GB"/>
          </a:p>
        </p:txBody>
      </p:sp>
      <p:graphicFrame>
        <p:nvGraphicFramePr>
          <p:cNvPr id="3" name="Content Placeholder 3"/>
          <p:cNvGraphicFramePr>
            <a:graphicFrameLocks/>
          </p:cNvGraphicFramePr>
          <p:nvPr>
            <p:extLst>
              <p:ext uri="{D42A27DB-BD31-4B8C-83A1-F6EECF244321}">
                <p14:modId xmlns:p14="http://schemas.microsoft.com/office/powerpoint/2010/main" val="2271864433"/>
              </p:ext>
            </p:extLst>
          </p:nvPr>
        </p:nvGraphicFramePr>
        <p:xfrm>
          <a:off x="1475656" y="2420888"/>
          <a:ext cx="6883226" cy="40029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The University of Manchester">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7544" y="404664"/>
            <a:ext cx="1589088"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508348" y="1447825"/>
            <a:ext cx="8473355" cy="923330"/>
          </a:xfrm>
          <a:prstGeom prst="rect">
            <a:avLst/>
          </a:prstGeom>
          <a:noFill/>
        </p:spPr>
        <p:txBody>
          <a:bodyPr wrap="square" rtlCol="0">
            <a:spAutoFit/>
          </a:bodyPr>
          <a:lstStyle/>
          <a:p>
            <a:r>
              <a:rPr lang="en-GB" dirty="0" err="1">
                <a:solidFill>
                  <a:schemeClr val="tx1">
                    <a:lumMod val="65000"/>
                    <a:lumOff val="35000"/>
                  </a:schemeClr>
                </a:solidFill>
                <a:latin typeface="Arial" panose="020B0604020202020204" pitchFamily="34" charset="0"/>
                <a:cs typeface="Arial" panose="020B0604020202020204" pitchFamily="34" charset="0"/>
              </a:rPr>
              <a:t>eProg</a:t>
            </a:r>
            <a:r>
              <a:rPr lang="en-GB" dirty="0">
                <a:solidFill>
                  <a:schemeClr val="tx1">
                    <a:lumMod val="65000"/>
                    <a:lumOff val="35000"/>
                  </a:schemeClr>
                </a:solidFill>
                <a:latin typeface="Arial" panose="020B0604020202020204" pitchFamily="34" charset="0"/>
                <a:cs typeface="Arial" panose="020B0604020202020204" pitchFamily="34" charset="0"/>
              </a:rPr>
              <a:t> is The University of Manchester electronic progression system which helps postgraduate researchers keep track of their progress on the research degree. It will help you: </a:t>
            </a:r>
          </a:p>
        </p:txBody>
      </p:sp>
    </p:spTree>
    <p:extLst>
      <p:ext uri="{BB962C8B-B14F-4D97-AF65-F5344CB8AC3E}">
        <p14:creationId xmlns:p14="http://schemas.microsoft.com/office/powerpoint/2010/main" val="1454521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33AEE21-0410-4B91-8D0B-9C1C34D933D0}" type="slidenum">
              <a:rPr lang="en-GB" smtClean="0"/>
              <a:t>3</a:t>
            </a:fld>
            <a:endParaRPr lang="en-GB"/>
          </a:p>
        </p:txBody>
      </p:sp>
      <p:sp>
        <p:nvSpPr>
          <p:cNvPr id="10" name="Rectangle 9"/>
          <p:cNvSpPr/>
          <p:nvPr/>
        </p:nvSpPr>
        <p:spPr>
          <a:xfrm>
            <a:off x="487313" y="1575733"/>
            <a:ext cx="4143375" cy="923330"/>
          </a:xfrm>
          <a:prstGeom prst="rect">
            <a:avLst/>
          </a:prstGeom>
        </p:spPr>
        <p:txBody>
          <a:bodyPr wrap="square">
            <a:spAutoFit/>
          </a:bodyPr>
          <a:lstStyle/>
          <a:p>
            <a:r>
              <a:rPr lang="en-GB" dirty="0">
                <a:solidFill>
                  <a:schemeClr val="tx1">
                    <a:lumMod val="65000"/>
                    <a:lumOff val="35000"/>
                  </a:schemeClr>
                </a:solidFill>
                <a:latin typeface="Arial" panose="020B0604020202020204" pitchFamily="34" charset="0"/>
                <a:cs typeface="Arial" panose="020B0604020202020204" pitchFamily="34" charset="0"/>
              </a:rPr>
              <a:t>Access through PGR services portlet of My Manchester - </a:t>
            </a:r>
            <a:r>
              <a:rPr lang="en-GB" dirty="0">
                <a:solidFill>
                  <a:schemeClr val="tx1">
                    <a:lumMod val="65000"/>
                    <a:lumOff val="35000"/>
                  </a:schemeClr>
                </a:solidFill>
                <a:latin typeface="Arial" panose="020B0604020202020204" pitchFamily="34" charset="0"/>
                <a:cs typeface="Arial" panose="020B0604020202020204" pitchFamily="34" charset="0"/>
                <a:hlinkClick r:id="rId2" action="ppaction://hlinkfile"/>
              </a:rPr>
              <a:t>my.manchester.ac.uk</a:t>
            </a:r>
            <a:r>
              <a:rPr lang="en-GB" dirty="0">
                <a:solidFill>
                  <a:schemeClr val="tx1">
                    <a:lumMod val="65000"/>
                    <a:lumOff val="35000"/>
                  </a:schemeClr>
                </a:solidFill>
                <a:latin typeface="Arial" panose="020B0604020202020204" pitchFamily="34" charset="0"/>
                <a:cs typeface="Arial" panose="020B0604020202020204" pitchFamily="34" charset="0"/>
              </a:rPr>
              <a:t> </a:t>
            </a:r>
          </a:p>
        </p:txBody>
      </p:sp>
      <p:sp>
        <p:nvSpPr>
          <p:cNvPr id="13" name="TextBox 12"/>
          <p:cNvSpPr txBox="1"/>
          <p:nvPr/>
        </p:nvSpPr>
        <p:spPr>
          <a:xfrm>
            <a:off x="4751746" y="1594515"/>
            <a:ext cx="4140733" cy="646331"/>
          </a:xfrm>
          <a:prstGeom prst="rect">
            <a:avLst/>
          </a:prstGeom>
          <a:noFill/>
        </p:spPr>
        <p:txBody>
          <a:bodyPr wrap="square" rtlCol="0">
            <a:spAutoFit/>
          </a:bodyPr>
          <a:lstStyle/>
          <a:p>
            <a:r>
              <a:rPr lang="en-GB" dirty="0">
                <a:solidFill>
                  <a:schemeClr val="tx1">
                    <a:lumMod val="65000"/>
                    <a:lumOff val="35000"/>
                  </a:schemeClr>
                </a:solidFill>
                <a:latin typeface="Arial" panose="020B0604020202020204" pitchFamily="34" charset="0"/>
                <a:cs typeface="Arial" panose="020B0604020202020204" pitchFamily="34" charset="0"/>
              </a:rPr>
              <a:t>Or from the Progress and reviews section of online </a:t>
            </a:r>
            <a:r>
              <a:rPr lang="en-GB" dirty="0">
                <a:solidFill>
                  <a:schemeClr val="tx1">
                    <a:lumMod val="65000"/>
                    <a:lumOff val="35000"/>
                  </a:schemeClr>
                </a:solidFill>
                <a:latin typeface="Arial" panose="020B0604020202020204" pitchFamily="34" charset="0"/>
                <a:cs typeface="Arial" panose="020B0604020202020204" pitchFamily="34" charset="0"/>
                <a:hlinkClick r:id="rId3"/>
              </a:rPr>
              <a:t>handbook</a:t>
            </a:r>
            <a:endParaRPr lang="en-GB"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6" name="Picture 2" descr="The University of Manchester">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404664"/>
            <a:ext cx="1589088"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E89FE45-BA59-B8C0-FD85-79BA018547F7}"/>
              </a:ext>
            </a:extLst>
          </p:cNvPr>
          <p:cNvPicPr>
            <a:picLocks noChangeAspect="1"/>
          </p:cNvPicPr>
          <p:nvPr/>
        </p:nvPicPr>
        <p:blipFill>
          <a:blip r:embed="rId6"/>
          <a:stretch>
            <a:fillRect/>
          </a:stretch>
        </p:blipFill>
        <p:spPr>
          <a:xfrm>
            <a:off x="4785942" y="2694033"/>
            <a:ext cx="3534515" cy="2372252"/>
          </a:xfrm>
          <a:prstGeom prst="rect">
            <a:avLst/>
          </a:prstGeom>
        </p:spPr>
      </p:pic>
      <p:pic>
        <p:nvPicPr>
          <p:cNvPr id="6" name="Picture 5">
            <a:extLst>
              <a:ext uri="{FF2B5EF4-FFF2-40B4-BE49-F238E27FC236}">
                <a16:creationId xmlns:a16="http://schemas.microsoft.com/office/drawing/2014/main" id="{C5169C03-9215-3D08-E792-52E1B1844004}"/>
              </a:ext>
            </a:extLst>
          </p:cNvPr>
          <p:cNvPicPr>
            <a:picLocks noChangeAspect="1"/>
          </p:cNvPicPr>
          <p:nvPr/>
        </p:nvPicPr>
        <p:blipFill>
          <a:blip r:embed="rId7"/>
          <a:stretch>
            <a:fillRect/>
          </a:stretch>
        </p:blipFill>
        <p:spPr>
          <a:xfrm>
            <a:off x="561032" y="2694033"/>
            <a:ext cx="3995936" cy="2588234"/>
          </a:xfrm>
          <a:prstGeom prst="rect">
            <a:avLst/>
          </a:prstGeom>
        </p:spPr>
      </p:pic>
      <p:sp>
        <p:nvSpPr>
          <p:cNvPr id="7" name="TextBox 6">
            <a:extLst>
              <a:ext uri="{FF2B5EF4-FFF2-40B4-BE49-F238E27FC236}">
                <a16:creationId xmlns:a16="http://schemas.microsoft.com/office/drawing/2014/main" id="{04B2BEF3-07DA-C10D-F48B-593E1653DB20}"/>
              </a:ext>
            </a:extLst>
          </p:cNvPr>
          <p:cNvSpPr txBox="1"/>
          <p:nvPr/>
        </p:nvSpPr>
        <p:spPr>
          <a:xfrm>
            <a:off x="561032" y="5708654"/>
            <a:ext cx="7035304" cy="369332"/>
          </a:xfrm>
          <a:prstGeom prst="rect">
            <a:avLst/>
          </a:prstGeom>
          <a:noFill/>
        </p:spPr>
        <p:txBody>
          <a:bodyPr wrap="square" rtlCol="0">
            <a:spAutoFit/>
          </a:bodyPr>
          <a:lstStyle/>
          <a:p>
            <a:r>
              <a:rPr lang="en-GB" dirty="0">
                <a:solidFill>
                  <a:schemeClr val="tx1">
                    <a:lumMod val="65000"/>
                    <a:lumOff val="35000"/>
                  </a:schemeClr>
                </a:solidFill>
                <a:latin typeface="Arial" panose="020B0604020202020204" pitchFamily="34" charset="0"/>
                <a:cs typeface="Arial" panose="020B0604020202020204" pitchFamily="34" charset="0"/>
              </a:rPr>
              <a:t>Or URL https://app.manchester.ac.uk/eprog </a:t>
            </a:r>
          </a:p>
        </p:txBody>
      </p:sp>
    </p:spTree>
    <p:extLst>
      <p:ext uri="{BB962C8B-B14F-4D97-AF65-F5344CB8AC3E}">
        <p14:creationId xmlns:p14="http://schemas.microsoft.com/office/powerpoint/2010/main" val="3529996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33AEE21-0410-4B91-8D0B-9C1C34D933D0}" type="slidenum">
              <a:rPr lang="en-GB" smtClean="0"/>
              <a:t>4</a:t>
            </a:fld>
            <a:endParaRPr lang="en-GB"/>
          </a:p>
        </p:txBody>
      </p:sp>
      <p:graphicFrame>
        <p:nvGraphicFramePr>
          <p:cNvPr id="3" name="Diagram 2"/>
          <p:cNvGraphicFramePr/>
          <p:nvPr>
            <p:extLst>
              <p:ext uri="{D42A27DB-BD31-4B8C-83A1-F6EECF244321}">
                <p14:modId xmlns:p14="http://schemas.microsoft.com/office/powerpoint/2010/main" val="2221943753"/>
              </p:ext>
            </p:extLst>
          </p:nvPr>
        </p:nvGraphicFramePr>
        <p:xfrm>
          <a:off x="1907704" y="2132856"/>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hlinkClick r:id="rId8" action="ppaction://hlinksldjump"/>
          </p:cNvPr>
          <p:cNvSpPr txBox="1"/>
          <p:nvPr/>
        </p:nvSpPr>
        <p:spPr>
          <a:xfrm>
            <a:off x="508348" y="1447825"/>
            <a:ext cx="8473355" cy="369332"/>
          </a:xfrm>
          <a:prstGeom prst="rect">
            <a:avLst/>
          </a:prstGeom>
          <a:noFill/>
        </p:spPr>
        <p:txBody>
          <a:bodyPr wrap="square" rtlCol="0">
            <a:spAutoFit/>
          </a:bodyPr>
          <a:lstStyle/>
          <a:p>
            <a:r>
              <a:rPr lang="en-GB" dirty="0">
                <a:solidFill>
                  <a:schemeClr val="tx1">
                    <a:lumMod val="65000"/>
                    <a:lumOff val="35000"/>
                  </a:schemeClr>
                </a:solidFill>
                <a:latin typeface="Arial" panose="020B0604020202020204" pitchFamily="34" charset="0"/>
                <a:cs typeface="Arial" panose="020B0604020202020204" pitchFamily="34" charset="0"/>
              </a:rPr>
              <a:t>What you will see in </a:t>
            </a:r>
            <a:r>
              <a:rPr lang="en-GB" dirty="0">
                <a:solidFill>
                  <a:schemeClr val="tx1">
                    <a:lumMod val="65000"/>
                    <a:lumOff val="35000"/>
                  </a:schemeClr>
                </a:solidFill>
                <a:latin typeface="Arial" panose="020B0604020202020204" pitchFamily="34" charset="0"/>
                <a:cs typeface="Arial" panose="020B0604020202020204" pitchFamily="34" charset="0"/>
                <a:hlinkClick r:id="rId9"/>
              </a:rPr>
              <a:t>eProg</a:t>
            </a:r>
            <a:r>
              <a:rPr lang="en-GB" dirty="0">
                <a:solidFill>
                  <a:schemeClr val="tx1">
                    <a:lumMod val="65000"/>
                    <a:lumOff val="35000"/>
                  </a:schemeClr>
                </a:solidFill>
                <a:latin typeface="Arial" panose="020B0604020202020204" pitchFamily="34" charset="0"/>
                <a:cs typeface="Arial" panose="020B0604020202020204" pitchFamily="34" charset="0"/>
              </a:rPr>
              <a:t>:</a:t>
            </a:r>
          </a:p>
        </p:txBody>
      </p:sp>
      <p:pic>
        <p:nvPicPr>
          <p:cNvPr id="5" name="Picture 2" descr="The University of Manchester">
            <a:hlinkClick r:id="rId10"/>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7544" y="404664"/>
            <a:ext cx="1589088"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9754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33AEE21-0410-4B91-8D0B-9C1C34D933D0}" type="slidenum">
              <a:rPr lang="en-GB" smtClean="0"/>
              <a:t>5</a:t>
            </a:fld>
            <a:endParaRPr lang="en-GB"/>
          </a:p>
        </p:txBody>
      </p:sp>
      <p:pic>
        <p:nvPicPr>
          <p:cNvPr id="3" name="Picture 2" descr="The University of Manchester">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404664"/>
            <a:ext cx="1589088"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4"/>
          <p:cNvSpPr txBox="1">
            <a:spLocks/>
          </p:cNvSpPr>
          <p:nvPr/>
        </p:nvSpPr>
        <p:spPr>
          <a:xfrm>
            <a:off x="457200" y="1158280"/>
            <a:ext cx="5122912" cy="576064"/>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1800" dirty="0">
                <a:solidFill>
                  <a:schemeClr val="tx1">
                    <a:lumMod val="65000"/>
                    <a:lumOff val="35000"/>
                  </a:schemeClr>
                </a:solidFill>
                <a:latin typeface="Arial" panose="020B0604020202020204" pitchFamily="34" charset="0"/>
                <a:cs typeface="Arial" panose="020B0604020202020204" pitchFamily="34" charset="0"/>
              </a:rPr>
              <a:t>Compulsory milestones/progression steps</a:t>
            </a:r>
          </a:p>
        </p:txBody>
      </p:sp>
      <p:graphicFrame>
        <p:nvGraphicFramePr>
          <p:cNvPr id="5" name="Diagram 4"/>
          <p:cNvGraphicFramePr/>
          <p:nvPr>
            <p:extLst>
              <p:ext uri="{D42A27DB-BD31-4B8C-83A1-F6EECF244321}">
                <p14:modId xmlns:p14="http://schemas.microsoft.com/office/powerpoint/2010/main" val="4107783593"/>
              </p:ext>
            </p:extLst>
          </p:nvPr>
        </p:nvGraphicFramePr>
        <p:xfrm>
          <a:off x="971600" y="1556792"/>
          <a:ext cx="7488832" cy="45365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47780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33AEE21-0410-4B91-8D0B-9C1C34D933D0}" type="slidenum">
              <a:rPr lang="en-GB" smtClean="0"/>
              <a:t>6</a:t>
            </a:fld>
            <a:endParaRPr lang="en-GB"/>
          </a:p>
        </p:txBody>
      </p:sp>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532781"/>
            <a:ext cx="7991228" cy="5325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descr="The University of Manchester">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404664"/>
            <a:ext cx="1589088"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txBox="1">
            <a:spLocks/>
          </p:cNvSpPr>
          <p:nvPr/>
        </p:nvSpPr>
        <p:spPr>
          <a:xfrm>
            <a:off x="438150" y="1155552"/>
            <a:ext cx="8229600" cy="35733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1800" dirty="0">
                <a:solidFill>
                  <a:schemeClr val="tx1">
                    <a:lumMod val="65000"/>
                    <a:lumOff val="35000"/>
                  </a:schemeClr>
                </a:solidFill>
                <a:latin typeface="Arial" panose="020B0604020202020204" pitchFamily="34" charset="0"/>
                <a:cs typeface="Arial" panose="020B0604020202020204" pitchFamily="34" charset="0"/>
              </a:rPr>
              <a:t>Mid-year and annual review forms</a:t>
            </a:r>
          </a:p>
        </p:txBody>
      </p:sp>
    </p:spTree>
    <p:extLst>
      <p:ext uri="{BB962C8B-B14F-4D97-AF65-F5344CB8AC3E}">
        <p14:creationId xmlns:p14="http://schemas.microsoft.com/office/powerpoint/2010/main" val="2161741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BF9FD-C232-791C-5172-7D2064D45A9E}"/>
              </a:ext>
            </a:extLst>
          </p:cNvPr>
          <p:cNvSpPr>
            <a:spLocks noGrp="1"/>
          </p:cNvSpPr>
          <p:nvPr>
            <p:ph type="title"/>
          </p:nvPr>
        </p:nvSpPr>
        <p:spPr>
          <a:xfrm>
            <a:off x="457200" y="1148558"/>
            <a:ext cx="6096000" cy="269080"/>
          </a:xfrm>
        </p:spPr>
        <p:txBody>
          <a:bodyPr>
            <a:noAutofit/>
          </a:bodyPr>
          <a:lstStyle/>
          <a:p>
            <a:r>
              <a:rPr lang="en-GB" sz="2400" dirty="0">
                <a:solidFill>
                  <a:srgbClr val="7030A0"/>
                </a:solidFill>
              </a:rPr>
              <a:t>Division/department PGR Directors</a:t>
            </a:r>
          </a:p>
        </p:txBody>
      </p:sp>
      <p:sp>
        <p:nvSpPr>
          <p:cNvPr id="3" name="Slide Number Placeholder 2">
            <a:extLst>
              <a:ext uri="{FF2B5EF4-FFF2-40B4-BE49-F238E27FC236}">
                <a16:creationId xmlns:a16="http://schemas.microsoft.com/office/drawing/2014/main" id="{219EA9F4-9616-5BF3-CFAC-967CAFFF86D6}"/>
              </a:ext>
            </a:extLst>
          </p:cNvPr>
          <p:cNvSpPr>
            <a:spLocks noGrp="1"/>
          </p:cNvSpPr>
          <p:nvPr>
            <p:ph type="sldNum" sz="quarter" idx="12"/>
          </p:nvPr>
        </p:nvSpPr>
        <p:spPr/>
        <p:txBody>
          <a:bodyPr/>
          <a:lstStyle/>
          <a:p>
            <a:fld id="{533AEE21-0410-4B91-8D0B-9C1C34D933D0}" type="slidenum">
              <a:rPr lang="en-GB" smtClean="0"/>
              <a:t>7</a:t>
            </a:fld>
            <a:endParaRPr lang="en-GB"/>
          </a:p>
        </p:txBody>
      </p:sp>
      <p:pic>
        <p:nvPicPr>
          <p:cNvPr id="7" name="Picture 6">
            <a:extLst>
              <a:ext uri="{FF2B5EF4-FFF2-40B4-BE49-F238E27FC236}">
                <a16:creationId xmlns:a16="http://schemas.microsoft.com/office/drawing/2014/main" id="{FC54B789-864C-2389-BC67-AFBDBFE6048F}"/>
              </a:ext>
            </a:extLst>
          </p:cNvPr>
          <p:cNvPicPr>
            <a:picLocks noChangeAspect="1"/>
          </p:cNvPicPr>
          <p:nvPr/>
        </p:nvPicPr>
        <p:blipFill>
          <a:blip r:embed="rId2"/>
          <a:stretch>
            <a:fillRect/>
          </a:stretch>
        </p:blipFill>
        <p:spPr>
          <a:xfrm>
            <a:off x="261938" y="1718467"/>
            <a:ext cx="4943475" cy="3990975"/>
          </a:xfrm>
          <a:prstGeom prst="rect">
            <a:avLst/>
          </a:prstGeom>
        </p:spPr>
      </p:pic>
      <p:pic>
        <p:nvPicPr>
          <p:cNvPr id="9" name="Picture 8">
            <a:extLst>
              <a:ext uri="{FF2B5EF4-FFF2-40B4-BE49-F238E27FC236}">
                <a16:creationId xmlns:a16="http://schemas.microsoft.com/office/drawing/2014/main" id="{483105ED-86DC-62D7-5887-59A7F7F737D9}"/>
              </a:ext>
            </a:extLst>
          </p:cNvPr>
          <p:cNvPicPr>
            <a:picLocks noChangeAspect="1"/>
          </p:cNvPicPr>
          <p:nvPr/>
        </p:nvPicPr>
        <p:blipFill>
          <a:blip r:embed="rId3"/>
          <a:stretch>
            <a:fillRect/>
          </a:stretch>
        </p:blipFill>
        <p:spPr>
          <a:xfrm>
            <a:off x="4252008" y="1683176"/>
            <a:ext cx="4657725" cy="4352925"/>
          </a:xfrm>
          <a:prstGeom prst="rect">
            <a:avLst/>
          </a:prstGeom>
        </p:spPr>
      </p:pic>
      <p:pic>
        <p:nvPicPr>
          <p:cNvPr id="10" name="Picture 2" descr="The University of Manchester">
            <a:hlinkClick r:id="rId4"/>
            <a:extLst>
              <a:ext uri="{FF2B5EF4-FFF2-40B4-BE49-F238E27FC236}">
                <a16:creationId xmlns:a16="http://schemas.microsoft.com/office/drawing/2014/main" id="{8590B844-C62E-B158-CA65-D4719DC782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237479"/>
            <a:ext cx="1589088"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8119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33AEE21-0410-4B91-8D0B-9C1C34D933D0}" type="slidenum">
              <a:rPr lang="en-GB" smtClean="0"/>
              <a:t>8</a:t>
            </a:fld>
            <a:endParaRPr lang="en-GB"/>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250" y="1435100"/>
            <a:ext cx="7429500" cy="4610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012838" y="662285"/>
            <a:ext cx="5118324" cy="461665"/>
          </a:xfrm>
          <a:prstGeom prst="rect">
            <a:avLst/>
          </a:prstGeom>
          <a:noFill/>
        </p:spPr>
        <p:txBody>
          <a:bodyPr wrap="none" rtlCol="0">
            <a:spAutoFit/>
          </a:bodyPr>
          <a:lstStyle/>
          <a:p>
            <a:r>
              <a:rPr lang="en-GB" sz="2400" b="1" dirty="0">
                <a:solidFill>
                  <a:srgbClr val="7030A0"/>
                </a:solidFill>
              </a:rPr>
              <a:t>School of Arts, Languages and Cultures</a:t>
            </a:r>
          </a:p>
        </p:txBody>
      </p:sp>
      <p:pic>
        <p:nvPicPr>
          <p:cNvPr id="5" name="Picture 2" descr="The University of Manchester">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237479"/>
            <a:ext cx="1589088"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36432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33AEE21-0410-4B91-8D0B-9C1C34D933D0}" type="slidenum">
              <a:rPr lang="en-GB" smtClean="0"/>
              <a:t>9</a:t>
            </a:fld>
            <a:endParaRPr lang="en-GB"/>
          </a:p>
        </p:txBody>
      </p:sp>
      <p:sp>
        <p:nvSpPr>
          <p:cNvPr id="3" name="Rectangle 2"/>
          <p:cNvSpPr/>
          <p:nvPr/>
        </p:nvSpPr>
        <p:spPr>
          <a:xfrm>
            <a:off x="835571" y="1916832"/>
            <a:ext cx="7704856" cy="3693319"/>
          </a:xfrm>
          <a:prstGeom prst="rect">
            <a:avLst/>
          </a:prstGeom>
        </p:spPr>
        <p:txBody>
          <a:bodyPr wrap="square">
            <a:spAutoFit/>
          </a:bodyPr>
          <a:lstStyle/>
          <a:p>
            <a:r>
              <a:rPr lang="en-GB" dirty="0"/>
              <a:t>Students are expected to demonstrate through a written submission that</a:t>
            </a:r>
          </a:p>
          <a:p>
            <a:r>
              <a:rPr lang="en-GB" dirty="0"/>
              <a:t>they have </a:t>
            </a:r>
            <a:r>
              <a:rPr lang="en-GB" dirty="0">
                <a:solidFill>
                  <a:srgbClr val="FF0000"/>
                </a:solidFill>
              </a:rPr>
              <a:t>developed a research proposal</a:t>
            </a:r>
            <a:r>
              <a:rPr lang="en-GB" dirty="0"/>
              <a:t>. They should be able to identify: a)</a:t>
            </a:r>
          </a:p>
          <a:p>
            <a:r>
              <a:rPr lang="en-GB" dirty="0"/>
              <a:t>a </a:t>
            </a:r>
            <a:r>
              <a:rPr lang="en-GB" dirty="0">
                <a:solidFill>
                  <a:srgbClr val="FF0000"/>
                </a:solidFill>
              </a:rPr>
              <a:t>problem of research</a:t>
            </a:r>
            <a:r>
              <a:rPr lang="en-GB" dirty="0"/>
              <a:t>, b) </a:t>
            </a:r>
            <a:r>
              <a:rPr lang="en-GB" dirty="0">
                <a:solidFill>
                  <a:srgbClr val="FF0000"/>
                </a:solidFill>
              </a:rPr>
              <a:t>how the proposal is positioned within existing</a:t>
            </a:r>
          </a:p>
          <a:p>
            <a:r>
              <a:rPr lang="en-GB" dirty="0">
                <a:solidFill>
                  <a:srgbClr val="FF0000"/>
                </a:solidFill>
              </a:rPr>
              <a:t>academic literature</a:t>
            </a:r>
            <a:r>
              <a:rPr lang="en-GB" dirty="0"/>
              <a:t>, c) </a:t>
            </a:r>
            <a:r>
              <a:rPr lang="en-GB" dirty="0">
                <a:solidFill>
                  <a:srgbClr val="FF0000"/>
                </a:solidFill>
              </a:rPr>
              <a:t>appropriate and interrelated research questions</a:t>
            </a:r>
            <a:r>
              <a:rPr lang="en-GB" dirty="0"/>
              <a:t>, d) a</a:t>
            </a:r>
          </a:p>
          <a:p>
            <a:r>
              <a:rPr lang="en-GB" dirty="0"/>
              <a:t>set of </a:t>
            </a:r>
            <a:r>
              <a:rPr lang="en-GB" dirty="0">
                <a:solidFill>
                  <a:srgbClr val="FF0000"/>
                </a:solidFill>
              </a:rPr>
              <a:t>objectives</a:t>
            </a:r>
            <a:r>
              <a:rPr lang="en-GB" dirty="0"/>
              <a:t> and e) a </a:t>
            </a:r>
            <a:r>
              <a:rPr lang="en-GB" dirty="0">
                <a:solidFill>
                  <a:srgbClr val="FF0000"/>
                </a:solidFill>
              </a:rPr>
              <a:t>detailed methodological strategy</a:t>
            </a:r>
            <a:r>
              <a:rPr lang="en-GB" dirty="0"/>
              <a:t>. Students should</a:t>
            </a:r>
          </a:p>
          <a:p>
            <a:r>
              <a:rPr lang="en-GB" dirty="0"/>
              <a:t>(e) have completed training on ethics, research integrity and risk assessment,</a:t>
            </a:r>
          </a:p>
          <a:p>
            <a:r>
              <a:rPr lang="en-GB" dirty="0"/>
              <a:t>either through Epigeum or equivalent training offered by the School, Faculty</a:t>
            </a:r>
          </a:p>
          <a:p>
            <a:r>
              <a:rPr lang="en-GB" dirty="0"/>
              <a:t>or through Learning and Development. The written submission will typically</a:t>
            </a:r>
          </a:p>
          <a:p>
            <a:r>
              <a:rPr lang="en-GB" dirty="0"/>
              <a:t>consist of a literature review and a methodological section. Students are also</a:t>
            </a:r>
          </a:p>
          <a:p>
            <a:r>
              <a:rPr lang="en-GB" dirty="0"/>
              <a:t>expected to address potential ethical concerns emerging from their research</a:t>
            </a:r>
          </a:p>
          <a:p>
            <a:r>
              <a:rPr lang="en-GB" dirty="0"/>
              <a:t>design and a timetable detailing a plan of action. The </a:t>
            </a:r>
            <a:r>
              <a:rPr lang="en-GB" b="1" dirty="0">
                <a:solidFill>
                  <a:srgbClr val="FF0000"/>
                </a:solidFill>
              </a:rPr>
              <a:t>written submission</a:t>
            </a:r>
          </a:p>
          <a:p>
            <a:r>
              <a:rPr lang="en-GB" b="1" dirty="0">
                <a:solidFill>
                  <a:srgbClr val="FF0000"/>
                </a:solidFill>
              </a:rPr>
              <a:t>should be between 8000 and 12000 words.</a:t>
            </a:r>
            <a:r>
              <a:rPr lang="en-GB" dirty="0"/>
              <a:t> First year students are expected</a:t>
            </a:r>
          </a:p>
          <a:p>
            <a:r>
              <a:rPr lang="en-GB" dirty="0"/>
              <a:t>to have completed the three modules offered as Research Training at SEED.</a:t>
            </a:r>
          </a:p>
        </p:txBody>
      </p:sp>
      <p:sp>
        <p:nvSpPr>
          <p:cNvPr id="4" name="TextBox 3"/>
          <p:cNvSpPr txBox="1"/>
          <p:nvPr/>
        </p:nvSpPr>
        <p:spPr>
          <a:xfrm>
            <a:off x="835571" y="1186576"/>
            <a:ext cx="6835333" cy="461665"/>
          </a:xfrm>
          <a:prstGeom prst="rect">
            <a:avLst/>
          </a:prstGeom>
          <a:noFill/>
        </p:spPr>
        <p:txBody>
          <a:bodyPr wrap="none" rtlCol="0">
            <a:spAutoFit/>
          </a:bodyPr>
          <a:lstStyle/>
          <a:p>
            <a:r>
              <a:rPr lang="en-GB" sz="2400" b="1" dirty="0">
                <a:solidFill>
                  <a:srgbClr val="7030A0"/>
                </a:solidFill>
              </a:rPr>
              <a:t>School of Environment, Education and Development</a:t>
            </a:r>
          </a:p>
        </p:txBody>
      </p:sp>
      <p:pic>
        <p:nvPicPr>
          <p:cNvPr id="5" name="Picture 2" descr="The University of Manchester">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404664"/>
            <a:ext cx="1589088"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90739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2688</TotalTime>
  <Words>1225</Words>
  <Application>Microsoft Office PowerPoint</Application>
  <PresentationFormat>On-screen Show (4:3)</PresentationFormat>
  <Paragraphs>136</Paragraphs>
  <Slides>16</Slides>
  <Notes>11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Supporting your progress with eProg</vt:lpstr>
      <vt:lpstr>PowerPoint Presentation</vt:lpstr>
      <vt:lpstr>PowerPoint Presentation</vt:lpstr>
      <vt:lpstr>PowerPoint Presentation</vt:lpstr>
      <vt:lpstr>PowerPoint Presentation</vt:lpstr>
      <vt:lpstr>PowerPoint Presentation</vt:lpstr>
      <vt:lpstr>Division/department PGR Directors</vt:lpstr>
      <vt:lpstr>PowerPoint Presentation</vt:lpstr>
      <vt:lpstr>PowerPoint Presentation</vt:lpstr>
      <vt:lpstr>PowerPoint Presentation</vt:lpstr>
      <vt:lpstr>PowerPoint Presentation</vt:lpstr>
      <vt:lpstr>PowerPoint Presentation</vt:lpstr>
      <vt:lpstr>PowerPoint Presentation</vt:lpstr>
      <vt:lpstr>Key considerations</vt:lpstr>
      <vt:lpstr>PowerPoint Presentation</vt:lpstr>
      <vt:lpstr>Help and support</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eProg induction September 2013</dc:title>
  <dc:creator>Claire Smith</dc:creator>
  <cp:lastModifiedBy>Anusarin Lowe</cp:lastModifiedBy>
  <cp:revision>231</cp:revision>
  <cp:lastPrinted>2020-02-10T12:02:33Z</cp:lastPrinted>
  <dcterms:created xsi:type="dcterms:W3CDTF">2013-08-07T13:39:56Z</dcterms:created>
  <dcterms:modified xsi:type="dcterms:W3CDTF">2024-10-02T10:13:07Z</dcterms:modified>
</cp:coreProperties>
</file>