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8" r:id="rId2"/>
    <p:sldId id="269" r:id="rId3"/>
    <p:sldId id="264" r:id="rId4"/>
    <p:sldId id="268" r:id="rId5"/>
    <p:sldId id="262" r:id="rId6"/>
    <p:sldId id="257" r:id="rId7"/>
    <p:sldId id="260" r:id="rId8"/>
    <p:sldId id="265" r:id="rId9"/>
    <p:sldId id="267" r:id="rId10"/>
    <p:sldId id="266" r:id="rId11"/>
    <p:sldId id="263" r:id="rId12"/>
    <p:sldId id="261" r:id="rId1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95F4C9-458A-4F7A-9E8A-C7B147E6AFAE}" v="23" dt="2025-09-22T14:20:34.1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969" autoAdjust="0"/>
  </p:normalViewPr>
  <p:slideViewPr>
    <p:cSldViewPr>
      <p:cViewPr varScale="1">
        <p:scale>
          <a:sx n="149" d="100"/>
          <a:sy n="149" d="100"/>
        </p:scale>
        <p:origin x="212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usarin Lowe" userId="acf99d81-e5be-4cab-a7db-1d3653e2d509" providerId="ADAL" clId="{51BCEC55-11F6-4E43-8DEC-44E0A4948921}"/>
    <pc:docChg chg="undo custSel addSld delSld modSld sldOrd">
      <pc:chgData name="Anusarin Lowe" userId="acf99d81-e5be-4cab-a7db-1d3653e2d509" providerId="ADAL" clId="{51BCEC55-11F6-4E43-8DEC-44E0A4948921}" dt="2025-09-23T09:12:02.033" v="1319" actId="20577"/>
      <pc:docMkLst>
        <pc:docMk/>
      </pc:docMkLst>
      <pc:sldChg chg="modSp mod">
        <pc:chgData name="Anusarin Lowe" userId="acf99d81-e5be-4cab-a7db-1d3653e2d509" providerId="ADAL" clId="{51BCEC55-11F6-4E43-8DEC-44E0A4948921}" dt="2025-09-21T21:39:49.112" v="146" actId="20577"/>
        <pc:sldMkLst>
          <pc:docMk/>
          <pc:sldMk cId="0" sldId="257"/>
        </pc:sldMkLst>
        <pc:spChg chg="mod">
          <ac:chgData name="Anusarin Lowe" userId="acf99d81-e5be-4cab-a7db-1d3653e2d509" providerId="ADAL" clId="{51BCEC55-11F6-4E43-8DEC-44E0A4948921}" dt="2025-09-21T21:38:12.810" v="26" actId="20577"/>
          <ac:spMkLst>
            <pc:docMk/>
            <pc:sldMk cId="0" sldId="257"/>
            <ac:spMk id="2" creationId="{00000000-0000-0000-0000-000000000000}"/>
          </ac:spMkLst>
        </pc:spChg>
        <pc:spChg chg="mod">
          <ac:chgData name="Anusarin Lowe" userId="acf99d81-e5be-4cab-a7db-1d3653e2d509" providerId="ADAL" clId="{51BCEC55-11F6-4E43-8DEC-44E0A4948921}" dt="2025-09-21T21:39:49.112" v="146" actId="20577"/>
          <ac:spMkLst>
            <pc:docMk/>
            <pc:sldMk cId="0" sldId="257"/>
            <ac:spMk id="3" creationId="{00000000-0000-0000-0000-000000000000}"/>
          </ac:spMkLst>
        </pc:spChg>
        <pc:picChg chg="mod">
          <ac:chgData name="Anusarin Lowe" userId="acf99d81-e5be-4cab-a7db-1d3653e2d509" providerId="ADAL" clId="{51BCEC55-11F6-4E43-8DEC-44E0A4948921}" dt="2025-09-21T21:39:18.762" v="79" actId="1076"/>
          <ac:picMkLst>
            <pc:docMk/>
            <pc:sldMk cId="0" sldId="257"/>
            <ac:picMk id="10" creationId="{00000000-0000-0000-0000-000000000000}"/>
          </ac:picMkLst>
        </pc:picChg>
        <pc:picChg chg="mod">
          <ac:chgData name="Anusarin Lowe" userId="acf99d81-e5be-4cab-a7db-1d3653e2d509" providerId="ADAL" clId="{51BCEC55-11F6-4E43-8DEC-44E0A4948921}" dt="2025-09-21T21:39:14.466" v="78" actId="1076"/>
          <ac:picMkLst>
            <pc:docMk/>
            <pc:sldMk cId="0" sldId="257"/>
            <ac:picMk id="11" creationId="{00000000-0000-0000-0000-000000000000}"/>
          </ac:picMkLst>
        </pc:picChg>
      </pc:sldChg>
      <pc:sldChg chg="modSp mod">
        <pc:chgData name="Anusarin Lowe" userId="acf99d81-e5be-4cab-a7db-1d3653e2d509" providerId="ADAL" clId="{51BCEC55-11F6-4E43-8DEC-44E0A4948921}" dt="2025-09-23T09:12:02.033" v="1319" actId="20577"/>
        <pc:sldMkLst>
          <pc:docMk/>
          <pc:sldMk cId="1184718" sldId="258"/>
        </pc:sldMkLst>
        <pc:spChg chg="mod">
          <ac:chgData name="Anusarin Lowe" userId="acf99d81-e5be-4cab-a7db-1d3653e2d509" providerId="ADAL" clId="{51BCEC55-11F6-4E43-8DEC-44E0A4948921}" dt="2025-09-23T09:12:02.033" v="1319" actId="20577"/>
          <ac:spMkLst>
            <pc:docMk/>
            <pc:sldMk cId="1184718" sldId="258"/>
            <ac:spMk id="14338" creationId="{00000000-0000-0000-0000-000000000000}"/>
          </ac:spMkLst>
        </pc:spChg>
      </pc:sldChg>
      <pc:sldChg chg="del">
        <pc:chgData name="Anusarin Lowe" userId="acf99d81-e5be-4cab-a7db-1d3653e2d509" providerId="ADAL" clId="{51BCEC55-11F6-4E43-8DEC-44E0A4948921}" dt="2025-09-22T09:59:50.722" v="787" actId="47"/>
        <pc:sldMkLst>
          <pc:docMk/>
          <pc:sldMk cId="1590302159" sldId="259"/>
        </pc:sldMkLst>
      </pc:sldChg>
      <pc:sldChg chg="delSp modSp mod">
        <pc:chgData name="Anusarin Lowe" userId="acf99d81-e5be-4cab-a7db-1d3653e2d509" providerId="ADAL" clId="{51BCEC55-11F6-4E43-8DEC-44E0A4948921}" dt="2025-09-22T10:09:00.758" v="1012" actId="20577"/>
        <pc:sldMkLst>
          <pc:docMk/>
          <pc:sldMk cId="4034105757" sldId="260"/>
        </pc:sldMkLst>
        <pc:spChg chg="mod">
          <ac:chgData name="Anusarin Lowe" userId="acf99d81-e5be-4cab-a7db-1d3653e2d509" providerId="ADAL" clId="{51BCEC55-11F6-4E43-8DEC-44E0A4948921}" dt="2025-09-22T10:04:52.163" v="976" actId="20577"/>
          <ac:spMkLst>
            <pc:docMk/>
            <pc:sldMk cId="4034105757" sldId="260"/>
            <ac:spMk id="2" creationId="{00000000-0000-0000-0000-000000000000}"/>
          </ac:spMkLst>
        </pc:spChg>
        <pc:spChg chg="mod">
          <ac:chgData name="Anusarin Lowe" userId="acf99d81-e5be-4cab-a7db-1d3653e2d509" providerId="ADAL" clId="{51BCEC55-11F6-4E43-8DEC-44E0A4948921}" dt="2025-09-22T10:09:00.758" v="1012" actId="20577"/>
          <ac:spMkLst>
            <pc:docMk/>
            <pc:sldMk cId="4034105757" sldId="260"/>
            <ac:spMk id="3" creationId="{00000000-0000-0000-0000-000000000000}"/>
          </ac:spMkLst>
        </pc:spChg>
      </pc:sldChg>
      <pc:sldChg chg="addSp delSp modSp new mod">
        <pc:chgData name="Anusarin Lowe" userId="acf99d81-e5be-4cab-a7db-1d3653e2d509" providerId="ADAL" clId="{51BCEC55-11F6-4E43-8DEC-44E0A4948921}" dt="2025-09-22T10:11:35.718" v="1065" actId="20577"/>
        <pc:sldMkLst>
          <pc:docMk/>
          <pc:sldMk cId="441358919" sldId="261"/>
        </pc:sldMkLst>
        <pc:spChg chg="add mod">
          <ac:chgData name="Anusarin Lowe" userId="acf99d81-e5be-4cab-a7db-1d3653e2d509" providerId="ADAL" clId="{51BCEC55-11F6-4E43-8DEC-44E0A4948921}" dt="2025-09-21T21:45:47.633" v="379" actId="20577"/>
          <ac:spMkLst>
            <pc:docMk/>
            <pc:sldMk cId="441358919" sldId="261"/>
            <ac:spMk id="4" creationId="{B60EFDF0-5365-25E0-FDEA-B388E1F8C2DE}"/>
          </ac:spMkLst>
        </pc:spChg>
        <pc:spChg chg="add mod">
          <ac:chgData name="Anusarin Lowe" userId="acf99d81-e5be-4cab-a7db-1d3653e2d509" providerId="ADAL" clId="{51BCEC55-11F6-4E43-8DEC-44E0A4948921}" dt="2025-09-22T10:11:35.718" v="1065" actId="20577"/>
          <ac:spMkLst>
            <pc:docMk/>
            <pc:sldMk cId="441358919" sldId="261"/>
            <ac:spMk id="6" creationId="{0452B655-E5CF-FDFE-E125-431C1396F14D}"/>
          </ac:spMkLst>
        </pc:spChg>
      </pc:sldChg>
      <pc:sldChg chg="addSp delSp modSp new mod">
        <pc:chgData name="Anusarin Lowe" userId="acf99d81-e5be-4cab-a7db-1d3653e2d509" providerId="ADAL" clId="{51BCEC55-11F6-4E43-8DEC-44E0A4948921}" dt="2025-09-22T10:18:54.664" v="1210" actId="14100"/>
        <pc:sldMkLst>
          <pc:docMk/>
          <pc:sldMk cId="1598092236" sldId="262"/>
        </pc:sldMkLst>
        <pc:spChg chg="add mod">
          <ac:chgData name="Anusarin Lowe" userId="acf99d81-e5be-4cab-a7db-1d3653e2d509" providerId="ADAL" clId="{51BCEC55-11F6-4E43-8DEC-44E0A4948921}" dt="2025-09-22T09:50:38.456" v="727" actId="20577"/>
          <ac:spMkLst>
            <pc:docMk/>
            <pc:sldMk cId="1598092236" sldId="262"/>
            <ac:spMk id="10" creationId="{42B4F620-E199-77E9-8FC6-1135F3625805}"/>
          </ac:spMkLst>
        </pc:spChg>
        <pc:picChg chg="add mod">
          <ac:chgData name="Anusarin Lowe" userId="acf99d81-e5be-4cab-a7db-1d3653e2d509" providerId="ADAL" clId="{51BCEC55-11F6-4E43-8DEC-44E0A4948921}" dt="2025-09-22T10:18:54.664" v="1210" actId="14100"/>
          <ac:picMkLst>
            <pc:docMk/>
            <pc:sldMk cId="1598092236" sldId="262"/>
            <ac:picMk id="5" creationId="{8249BF7F-0C98-3316-4435-7DCF76BBFC06}"/>
          </ac:picMkLst>
        </pc:picChg>
      </pc:sldChg>
      <pc:sldChg chg="addSp delSp modSp new mod ord">
        <pc:chgData name="Anusarin Lowe" userId="acf99d81-e5be-4cab-a7db-1d3653e2d509" providerId="ADAL" clId="{51BCEC55-11F6-4E43-8DEC-44E0A4948921}" dt="2025-09-22T10:14:18.628" v="1186" actId="20577"/>
        <pc:sldMkLst>
          <pc:docMk/>
          <pc:sldMk cId="1378134532" sldId="263"/>
        </pc:sldMkLst>
        <pc:spChg chg="add mod">
          <ac:chgData name="Anusarin Lowe" userId="acf99d81-e5be-4cab-a7db-1d3653e2d509" providerId="ADAL" clId="{51BCEC55-11F6-4E43-8DEC-44E0A4948921}" dt="2025-09-22T10:14:18.628" v="1186" actId="20577"/>
          <ac:spMkLst>
            <pc:docMk/>
            <pc:sldMk cId="1378134532" sldId="263"/>
            <ac:spMk id="6" creationId="{3A240483-6D08-9AE6-3E85-AB834ECBC789}"/>
          </ac:spMkLst>
        </pc:spChg>
        <pc:picChg chg="add del">
          <ac:chgData name="Anusarin Lowe" userId="acf99d81-e5be-4cab-a7db-1d3653e2d509" providerId="ADAL" clId="{51BCEC55-11F6-4E43-8DEC-44E0A4948921}" dt="2025-09-22T09:21:07.717" v="710" actId="478"/>
          <ac:picMkLst>
            <pc:docMk/>
            <pc:sldMk cId="1378134532" sldId="263"/>
            <ac:picMk id="3" creationId="{53CF4749-1F47-1AC1-D952-6A840F3AC1D1}"/>
          </ac:picMkLst>
        </pc:picChg>
        <pc:picChg chg="add mod">
          <ac:chgData name="Anusarin Lowe" userId="acf99d81-e5be-4cab-a7db-1d3653e2d509" providerId="ADAL" clId="{51BCEC55-11F6-4E43-8DEC-44E0A4948921}" dt="2025-09-22T10:08:51.610" v="996" actId="1076"/>
          <ac:picMkLst>
            <pc:docMk/>
            <pc:sldMk cId="1378134532" sldId="263"/>
            <ac:picMk id="5" creationId="{28C24CE0-C160-7FAC-2B37-DF4CCD8E6AF9}"/>
          </ac:picMkLst>
        </pc:picChg>
      </pc:sldChg>
      <pc:sldChg chg="addSp modSp new mod">
        <pc:chgData name="Anusarin Lowe" userId="acf99d81-e5be-4cab-a7db-1d3653e2d509" providerId="ADAL" clId="{51BCEC55-11F6-4E43-8DEC-44E0A4948921}" dt="2025-09-22T14:28:55.314" v="1287" actId="20577"/>
        <pc:sldMkLst>
          <pc:docMk/>
          <pc:sldMk cId="787184255" sldId="264"/>
        </pc:sldMkLst>
        <pc:spChg chg="add mod">
          <ac:chgData name="Anusarin Lowe" userId="acf99d81-e5be-4cab-a7db-1d3653e2d509" providerId="ADAL" clId="{51BCEC55-11F6-4E43-8DEC-44E0A4948921}" dt="2025-09-22T10:01:53.477" v="850" actId="14100"/>
          <ac:spMkLst>
            <pc:docMk/>
            <pc:sldMk cId="787184255" sldId="264"/>
            <ac:spMk id="2" creationId="{058F0E97-B808-EBC7-61B6-146E6C22855D}"/>
          </ac:spMkLst>
        </pc:spChg>
        <pc:spChg chg="add mod">
          <ac:chgData name="Anusarin Lowe" userId="acf99d81-e5be-4cab-a7db-1d3653e2d509" providerId="ADAL" clId="{51BCEC55-11F6-4E43-8DEC-44E0A4948921}" dt="2025-09-22T14:28:55.314" v="1287" actId="20577"/>
          <ac:spMkLst>
            <pc:docMk/>
            <pc:sldMk cId="787184255" sldId="264"/>
            <ac:spMk id="3" creationId="{38386473-0204-09EE-99E7-A2CAEED93FAE}"/>
          </ac:spMkLst>
        </pc:spChg>
        <pc:picChg chg="add mod">
          <ac:chgData name="Anusarin Lowe" userId="acf99d81-e5be-4cab-a7db-1d3653e2d509" providerId="ADAL" clId="{51BCEC55-11F6-4E43-8DEC-44E0A4948921}" dt="2025-09-22T10:17:08.961" v="1198" actId="1076"/>
          <ac:picMkLst>
            <pc:docMk/>
            <pc:sldMk cId="787184255" sldId="264"/>
            <ac:picMk id="1026" creationId="{D47E00D6-84C9-05BA-181E-5BEC5152425D}"/>
          </ac:picMkLst>
        </pc:picChg>
      </pc:sldChg>
      <pc:sldChg chg="addSp delSp modSp new mod">
        <pc:chgData name="Anusarin Lowe" userId="acf99d81-e5be-4cab-a7db-1d3653e2d509" providerId="ADAL" clId="{51BCEC55-11F6-4E43-8DEC-44E0A4948921}" dt="2025-09-22T10:13:35.731" v="1110" actId="20577"/>
        <pc:sldMkLst>
          <pc:docMk/>
          <pc:sldMk cId="3311424511" sldId="265"/>
        </pc:sldMkLst>
        <pc:spChg chg="add mod">
          <ac:chgData name="Anusarin Lowe" userId="acf99d81-e5be-4cab-a7db-1d3653e2d509" providerId="ADAL" clId="{51BCEC55-11F6-4E43-8DEC-44E0A4948921}" dt="2025-09-22T10:13:35.731" v="1110" actId="20577"/>
          <ac:spMkLst>
            <pc:docMk/>
            <pc:sldMk cId="3311424511" sldId="265"/>
            <ac:spMk id="6" creationId="{05B27B9B-A3BF-1017-2503-4FAB8EF3F3CA}"/>
          </ac:spMkLst>
        </pc:spChg>
        <pc:picChg chg="add del mod">
          <ac:chgData name="Anusarin Lowe" userId="acf99d81-e5be-4cab-a7db-1d3653e2d509" providerId="ADAL" clId="{51BCEC55-11F6-4E43-8DEC-44E0A4948921}" dt="2025-09-22T10:07:26.115" v="982" actId="478"/>
          <ac:picMkLst>
            <pc:docMk/>
            <pc:sldMk cId="3311424511" sldId="265"/>
            <ac:picMk id="3" creationId="{B68448F2-AEC4-96DE-8A63-7BE57052D8E9}"/>
          </ac:picMkLst>
        </pc:picChg>
        <pc:picChg chg="add mod">
          <ac:chgData name="Anusarin Lowe" userId="acf99d81-e5be-4cab-a7db-1d3653e2d509" providerId="ADAL" clId="{51BCEC55-11F6-4E43-8DEC-44E0A4948921}" dt="2025-09-22T10:08:23.088" v="987" actId="14100"/>
          <ac:picMkLst>
            <pc:docMk/>
            <pc:sldMk cId="3311424511" sldId="265"/>
            <ac:picMk id="5" creationId="{E730ACB0-21D2-7E90-ECD4-31F095CC6FEA}"/>
          </ac:picMkLst>
        </pc:picChg>
      </pc:sldChg>
      <pc:sldChg chg="addSp modSp new mod">
        <pc:chgData name="Anusarin Lowe" userId="acf99d81-e5be-4cab-a7db-1d3653e2d509" providerId="ADAL" clId="{51BCEC55-11F6-4E43-8DEC-44E0A4948921}" dt="2025-09-22T10:14:48.628" v="1193" actId="1076"/>
        <pc:sldMkLst>
          <pc:docMk/>
          <pc:sldMk cId="3964592480" sldId="266"/>
        </pc:sldMkLst>
        <pc:spChg chg="add mod">
          <ac:chgData name="Anusarin Lowe" userId="acf99d81-e5be-4cab-a7db-1d3653e2d509" providerId="ADAL" clId="{51BCEC55-11F6-4E43-8DEC-44E0A4948921}" dt="2025-09-22T10:14:41.600" v="1192" actId="14100"/>
          <ac:spMkLst>
            <pc:docMk/>
            <pc:sldMk cId="3964592480" sldId="266"/>
            <ac:spMk id="2" creationId="{FF95C431-D5A7-8AEE-1597-81D00D0A42DA}"/>
          </ac:spMkLst>
        </pc:spChg>
        <pc:picChg chg="add mod">
          <ac:chgData name="Anusarin Lowe" userId="acf99d81-e5be-4cab-a7db-1d3653e2d509" providerId="ADAL" clId="{51BCEC55-11F6-4E43-8DEC-44E0A4948921}" dt="2025-09-22T10:14:48.628" v="1193" actId="1076"/>
          <ac:picMkLst>
            <pc:docMk/>
            <pc:sldMk cId="3964592480" sldId="266"/>
            <ac:picMk id="4" creationId="{B4BE6FE4-215B-BC2E-BE7F-3B448EC47796}"/>
          </ac:picMkLst>
        </pc:picChg>
      </pc:sldChg>
      <pc:sldChg chg="addSp modSp new mod">
        <pc:chgData name="Anusarin Lowe" userId="acf99d81-e5be-4cab-a7db-1d3653e2d509" providerId="ADAL" clId="{51BCEC55-11F6-4E43-8DEC-44E0A4948921}" dt="2025-09-22T10:13:48.542" v="1146" actId="20577"/>
        <pc:sldMkLst>
          <pc:docMk/>
          <pc:sldMk cId="165439582" sldId="267"/>
        </pc:sldMkLst>
        <pc:spChg chg="add mod">
          <ac:chgData name="Anusarin Lowe" userId="acf99d81-e5be-4cab-a7db-1d3653e2d509" providerId="ADAL" clId="{51BCEC55-11F6-4E43-8DEC-44E0A4948921}" dt="2025-09-22T10:13:48.542" v="1146" actId="20577"/>
          <ac:spMkLst>
            <pc:docMk/>
            <pc:sldMk cId="165439582" sldId="267"/>
            <ac:spMk id="2" creationId="{60EFD90A-E850-7559-7CC9-C520669D8FBE}"/>
          </ac:spMkLst>
        </pc:spChg>
        <pc:picChg chg="add mod">
          <ac:chgData name="Anusarin Lowe" userId="acf99d81-e5be-4cab-a7db-1d3653e2d509" providerId="ADAL" clId="{51BCEC55-11F6-4E43-8DEC-44E0A4948921}" dt="2025-09-22T10:13:05.012" v="1069" actId="1076"/>
          <ac:picMkLst>
            <pc:docMk/>
            <pc:sldMk cId="165439582" sldId="267"/>
            <ac:picMk id="4" creationId="{4532732E-B3DD-034B-1738-64B187013D83}"/>
          </ac:picMkLst>
        </pc:picChg>
      </pc:sldChg>
      <pc:sldChg chg="addSp modSp new mod ord">
        <pc:chgData name="Anusarin Lowe" userId="acf99d81-e5be-4cab-a7db-1d3653e2d509" providerId="ADAL" clId="{51BCEC55-11F6-4E43-8DEC-44E0A4948921}" dt="2025-09-22T10:18:41.226" v="1209" actId="1076"/>
        <pc:sldMkLst>
          <pc:docMk/>
          <pc:sldMk cId="1881512011" sldId="268"/>
        </pc:sldMkLst>
        <pc:spChg chg="add mod">
          <ac:chgData name="Anusarin Lowe" userId="acf99d81-e5be-4cab-a7db-1d3653e2d509" providerId="ADAL" clId="{51BCEC55-11F6-4E43-8DEC-44E0A4948921}" dt="2025-09-22T10:17:51.445" v="1205" actId="14100"/>
          <ac:spMkLst>
            <pc:docMk/>
            <pc:sldMk cId="1881512011" sldId="268"/>
            <ac:spMk id="3" creationId="{08A05531-8C10-A4DE-CD7A-FDE7DBA37424}"/>
          </ac:spMkLst>
        </pc:spChg>
        <pc:spChg chg="add mod">
          <ac:chgData name="Anusarin Lowe" userId="acf99d81-e5be-4cab-a7db-1d3653e2d509" providerId="ADAL" clId="{51BCEC55-11F6-4E43-8DEC-44E0A4948921}" dt="2025-09-22T10:17:39.500" v="1203"/>
          <ac:spMkLst>
            <pc:docMk/>
            <pc:sldMk cId="1881512011" sldId="268"/>
            <ac:spMk id="4" creationId="{16F07BB9-6E6A-A4A2-DCA5-07B97ED2B559}"/>
          </ac:spMkLst>
        </pc:spChg>
        <pc:picChg chg="add mod">
          <ac:chgData name="Anusarin Lowe" userId="acf99d81-e5be-4cab-a7db-1d3653e2d509" providerId="ADAL" clId="{51BCEC55-11F6-4E43-8DEC-44E0A4948921}" dt="2025-09-22T10:18:41.226" v="1209" actId="1076"/>
          <ac:picMkLst>
            <pc:docMk/>
            <pc:sldMk cId="1881512011" sldId="268"/>
            <ac:picMk id="6" creationId="{F7F298E6-6600-474F-1712-AE285AADDB60}"/>
          </ac:picMkLst>
        </pc:picChg>
      </pc:sldChg>
      <pc:sldChg chg="addSp delSp modSp new mod ord">
        <pc:chgData name="Anusarin Lowe" userId="acf99d81-e5be-4cab-a7db-1d3653e2d509" providerId="ADAL" clId="{51BCEC55-11F6-4E43-8DEC-44E0A4948921}" dt="2025-09-22T14:23:08.799" v="1285" actId="14100"/>
        <pc:sldMkLst>
          <pc:docMk/>
          <pc:sldMk cId="2029057935" sldId="269"/>
        </pc:sldMkLst>
        <pc:spChg chg="add mod">
          <ac:chgData name="Anusarin Lowe" userId="acf99d81-e5be-4cab-a7db-1d3653e2d509" providerId="ADAL" clId="{51BCEC55-11F6-4E43-8DEC-44E0A4948921}" dt="2025-09-22T14:23:01.954" v="1283" actId="14100"/>
          <ac:spMkLst>
            <pc:docMk/>
            <pc:sldMk cId="2029057935" sldId="269"/>
            <ac:spMk id="2" creationId="{616203D8-A73E-C362-E086-8D111BE5EB13}"/>
          </ac:spMkLst>
        </pc:spChg>
        <pc:spChg chg="add del mod">
          <ac:chgData name="Anusarin Lowe" userId="acf99d81-e5be-4cab-a7db-1d3653e2d509" providerId="ADAL" clId="{51BCEC55-11F6-4E43-8DEC-44E0A4948921}" dt="2025-09-22T14:22:36.394" v="1275" actId="478"/>
          <ac:spMkLst>
            <pc:docMk/>
            <pc:sldMk cId="2029057935" sldId="269"/>
            <ac:spMk id="3" creationId="{567F312C-89A0-53DA-E0D7-FD1A51AA63A4}"/>
          </ac:spMkLst>
        </pc:spChg>
        <pc:picChg chg="add mod">
          <ac:chgData name="Anusarin Lowe" userId="acf99d81-e5be-4cab-a7db-1d3653e2d509" providerId="ADAL" clId="{51BCEC55-11F6-4E43-8DEC-44E0A4948921}" dt="2025-09-22T14:23:08.799" v="1285" actId="14100"/>
          <ac:picMkLst>
            <pc:docMk/>
            <pc:sldMk cId="2029057935" sldId="269"/>
            <ac:picMk id="5" creationId="{F50EDAC3-DA5C-C8C0-8C49-E9E7D36A801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ECCAEB-7496-4C12-9A08-526B0D813A46}" type="datetimeFigureOut">
              <a:rPr lang="en-GB" smtClean="0"/>
              <a:pPr/>
              <a:t>21/09/2025</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E8D4E6-F64F-4999-AC2A-A008E685C045}" type="slidenum">
              <a:rPr lang="en-GB" smtClean="0"/>
              <a:pPr/>
              <a:t>‹#›</a:t>
            </a:fld>
            <a:endParaRPr lang="en-GB" dirty="0"/>
          </a:p>
        </p:txBody>
      </p:sp>
    </p:spTree>
    <p:extLst>
      <p:ext uri="{BB962C8B-B14F-4D97-AF65-F5344CB8AC3E}">
        <p14:creationId xmlns:p14="http://schemas.microsoft.com/office/powerpoint/2010/main" val="1849791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EE8D4E6-F64F-4999-AC2A-A008E685C045}" type="slidenum">
              <a:rPr lang="en-GB" smtClean="0"/>
              <a:pPr/>
              <a:t>1</a:t>
            </a:fld>
            <a:endParaRPr lang="en-GB" dirty="0"/>
          </a:p>
        </p:txBody>
      </p:sp>
    </p:spTree>
    <p:extLst>
      <p:ext uri="{BB962C8B-B14F-4D97-AF65-F5344CB8AC3E}">
        <p14:creationId xmlns:p14="http://schemas.microsoft.com/office/powerpoint/2010/main" val="2392109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EE8D4E6-F64F-4999-AC2A-A008E685C045}" type="slidenum">
              <a:rPr lang="en-GB" smtClean="0"/>
              <a:pPr/>
              <a:t>6</a:t>
            </a:fld>
            <a:endParaRPr lang="en-GB" dirty="0"/>
          </a:p>
        </p:txBody>
      </p:sp>
    </p:spTree>
    <p:extLst>
      <p:ext uri="{BB962C8B-B14F-4D97-AF65-F5344CB8AC3E}">
        <p14:creationId xmlns:p14="http://schemas.microsoft.com/office/powerpoint/2010/main" val="33304833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67544" y="2130425"/>
            <a:ext cx="7772400" cy="1470025"/>
          </a:xfrm>
        </p:spPr>
        <p:txBody>
          <a:bodyPr/>
          <a:lstStyle>
            <a:lvl1pPr>
              <a:defRPr sz="3200" b="1">
                <a:latin typeface="Arial" pitchFamily="34" charset="0"/>
                <a:cs typeface="Arial" pitchFamily="34" charset="0"/>
              </a:defRPr>
            </a:lvl1pPr>
          </a:lstStyle>
          <a:p>
            <a:r>
              <a:rPr lang="en-US" dirty="0"/>
              <a:t>Click to edit Master title style</a:t>
            </a:r>
            <a:endParaRPr lang="en-GB" dirty="0"/>
          </a:p>
        </p:txBody>
      </p:sp>
      <p:sp>
        <p:nvSpPr>
          <p:cNvPr id="3" name="Subtitle 2"/>
          <p:cNvSpPr>
            <a:spLocks noGrp="1"/>
          </p:cNvSpPr>
          <p:nvPr>
            <p:ph type="subTitle" idx="1"/>
          </p:nvPr>
        </p:nvSpPr>
        <p:spPr>
          <a:xfrm>
            <a:off x="467544" y="3886200"/>
            <a:ext cx="6400800" cy="1752600"/>
          </a:xfrm>
        </p:spPr>
        <p:txBody>
          <a:bodyPr/>
          <a:lstStyle>
            <a:lvl1pPr marL="0" indent="0" algn="l">
              <a:buNone/>
              <a:defRPr sz="2800" baseline="0">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lvl1pPr>
              <a:defRPr baseline="0">
                <a:solidFill>
                  <a:schemeClr val="bg1"/>
                </a:solidFill>
                <a:latin typeface="Arial" pitchFamily="34" charset="0"/>
              </a:defRPr>
            </a:lvl1pPr>
          </a:lstStyle>
          <a:p>
            <a:fld id="{EC7AB759-530A-46AC-842F-B07144F002F9}" type="datetimeFigureOut">
              <a:rPr lang="en-GB" smtClean="0"/>
              <a:pPr/>
              <a:t>21/09/2025</a:t>
            </a:fld>
            <a:endParaRPr lang="en-GB" dirty="0"/>
          </a:p>
        </p:txBody>
      </p:sp>
      <p:sp>
        <p:nvSpPr>
          <p:cNvPr id="5" name="Footer Placeholder 4"/>
          <p:cNvSpPr>
            <a:spLocks noGrp="1"/>
          </p:cNvSpPr>
          <p:nvPr>
            <p:ph type="ftr" sz="quarter" idx="11"/>
          </p:nvPr>
        </p:nvSpPr>
        <p:spPr/>
        <p:txBody>
          <a:bodyPr/>
          <a:lstStyle>
            <a:lvl1pPr>
              <a:defRPr baseline="0">
                <a:solidFill>
                  <a:schemeClr val="bg1"/>
                </a:solidFill>
                <a:latin typeface="Arial" pitchFamily="34" charset="0"/>
                <a:cs typeface="Arial" pitchFamily="34" charset="0"/>
              </a:defRPr>
            </a:lvl1pPr>
          </a:lstStyle>
          <a:p>
            <a:endParaRPr lang="en-GB" dirty="0"/>
          </a:p>
        </p:txBody>
      </p:sp>
      <p:sp>
        <p:nvSpPr>
          <p:cNvPr id="6" name="Slide Number Placeholder 5"/>
          <p:cNvSpPr>
            <a:spLocks noGrp="1"/>
          </p:cNvSpPr>
          <p:nvPr>
            <p:ph type="sldNum" sz="quarter" idx="12"/>
          </p:nvPr>
        </p:nvSpPr>
        <p:spPr/>
        <p:txBody>
          <a:bodyPr/>
          <a:lstStyle>
            <a:lvl1pPr>
              <a:defRPr baseline="0">
                <a:solidFill>
                  <a:schemeClr val="bg1"/>
                </a:solidFill>
                <a:latin typeface="Arial" pitchFamily="34" charset="0"/>
                <a:cs typeface="Arial" pitchFamily="34" charset="0"/>
              </a:defRPr>
            </a:lvl1pPr>
          </a:lstStyle>
          <a:p>
            <a:fld id="{10AD8A0A-4898-40BF-9009-4DA7E611EAC1}" type="slidenum">
              <a:rPr lang="en-GB" smtClean="0"/>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a:t>Click to edit Master title style</a:t>
            </a:r>
            <a:endParaRPr lang="en-GB" dirty="0"/>
          </a:p>
        </p:txBody>
      </p:sp>
      <p:sp>
        <p:nvSpPr>
          <p:cNvPr id="3" name="Vertical Text Placeholder 2"/>
          <p:cNvSpPr>
            <a:spLocks noGrp="1"/>
          </p:cNvSpPr>
          <p:nvPr>
            <p:ph type="body" orient="vert" idx="1"/>
          </p:nvPr>
        </p:nvSpPr>
        <p:spPr/>
        <p:txBody>
          <a:bodyPr vert="eaVert"/>
          <a:lstStyle>
            <a:lvl1pPr>
              <a:defRPr sz="3200"/>
            </a:lvl1pPr>
            <a:lvl2pPr>
              <a:defRPr sz="2800"/>
            </a:lvl2pPr>
            <a:lvl3pPr>
              <a:defRPr sz="2800"/>
            </a:lvl3pPr>
            <a:lvl4pPr>
              <a:defRPr sz="2800"/>
            </a:lvl4pPr>
            <a:lvl5pPr>
              <a:defRPr sz="2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lvl1pPr>
              <a:defRPr/>
            </a:lvl1pPr>
          </a:lstStyle>
          <a:p>
            <a:fld id="{98FF8105-8845-4543-9ED8-9E57E8E42CB7}" type="datetimeFigureOut">
              <a:rPr lang="en-GB"/>
              <a:pPr/>
              <a:t>21/09/2025</a:t>
            </a:fld>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58FF8E4D-CDF4-4B1F-BD52-35BFB528DB87}" type="slidenum">
              <a:rPr lang="en-GB"/>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56792"/>
            <a:ext cx="2057400" cy="4569371"/>
          </a:xfrm>
        </p:spPr>
        <p:txBody>
          <a:bodyPr vert="eaVert"/>
          <a:lstStyle>
            <a:lvl1pPr>
              <a:defRPr sz="3200"/>
            </a:lvl1pPr>
          </a:lstStyle>
          <a:p>
            <a:r>
              <a:rPr lang="en-US" dirty="0"/>
              <a:t>Click to edit Master title style</a:t>
            </a:r>
            <a:endParaRPr lang="en-GB" dirty="0"/>
          </a:p>
        </p:txBody>
      </p:sp>
      <p:sp>
        <p:nvSpPr>
          <p:cNvPr id="3" name="Vertical Text Placeholder 2"/>
          <p:cNvSpPr>
            <a:spLocks noGrp="1"/>
          </p:cNvSpPr>
          <p:nvPr>
            <p:ph type="body" orient="vert" idx="1"/>
          </p:nvPr>
        </p:nvSpPr>
        <p:spPr>
          <a:xfrm>
            <a:off x="457200" y="1556792"/>
            <a:ext cx="6019800" cy="4569371"/>
          </a:xfrm>
        </p:spPr>
        <p:txBody>
          <a:bodyPr vert="eaVert"/>
          <a:lstStyle>
            <a:lvl1pPr>
              <a:defRPr sz="2800"/>
            </a:lvl1pPr>
            <a:lvl2pPr>
              <a:defRPr sz="2400"/>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lvl1pPr>
              <a:defRPr/>
            </a:lvl1pPr>
          </a:lstStyle>
          <a:p>
            <a:fld id="{08976883-B614-42E6-9595-363FA777B038}" type="datetimeFigureOut">
              <a:rPr lang="en-GB"/>
              <a:pPr/>
              <a:t>21/09/2025</a:t>
            </a:fld>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86915344-E335-44E9-ACDC-CB4826450486}" type="slidenum">
              <a:rPr lang="en-GB"/>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5880" y="1268760"/>
            <a:ext cx="5842992" cy="1143000"/>
          </a:xfrm>
        </p:spPr>
        <p:txBody>
          <a:bodyPr/>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395536" y="2492896"/>
            <a:ext cx="8229600" cy="3633267"/>
          </a:xfrm>
        </p:spPr>
        <p:txBody>
          <a:bodyPr/>
          <a:lstStyle>
            <a:lvl1pPr>
              <a:defRPr sz="2800"/>
            </a:lvl1pPr>
            <a:lvl2pPr>
              <a:defRPr sz="2400"/>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lvl1pPr>
              <a:defRPr/>
            </a:lvl1pPr>
          </a:lstStyle>
          <a:p>
            <a:fld id="{222B6232-AB33-4513-9527-F98CEC472D23}" type="datetimeFigureOut">
              <a:rPr lang="en-GB" smtClean="0"/>
              <a:pPr/>
              <a:t>21/09/2025</a:t>
            </a:fld>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F758A139-7ABE-46A1-B082-C2C77667394C}" type="slidenum">
              <a:rPr lang="en-GB"/>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95536" y="4406900"/>
            <a:ext cx="7772400" cy="1362075"/>
          </a:xfrm>
          <a:ln>
            <a:noFill/>
          </a:ln>
        </p:spPr>
        <p:txBody>
          <a:bodyPr anchor="t"/>
          <a:lstStyle>
            <a:lvl1pPr algn="l">
              <a:defRPr sz="4000" b="1" cap="all"/>
            </a:lvl1pPr>
          </a:lstStyle>
          <a:p>
            <a:r>
              <a:rPr lang="en-US" dirty="0"/>
              <a:t>Click to edit Master title style</a:t>
            </a:r>
            <a:endParaRPr lang="en-GB" dirty="0"/>
          </a:p>
        </p:txBody>
      </p:sp>
      <p:sp>
        <p:nvSpPr>
          <p:cNvPr id="3" name="Text Placeholder 2"/>
          <p:cNvSpPr>
            <a:spLocks noGrp="1"/>
          </p:cNvSpPr>
          <p:nvPr>
            <p:ph type="body" idx="1"/>
          </p:nvPr>
        </p:nvSpPr>
        <p:spPr>
          <a:xfrm>
            <a:off x="395536" y="2906713"/>
            <a:ext cx="7772400" cy="1500187"/>
          </a:xfrm>
          <a:ln>
            <a:noFill/>
          </a:ln>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445CD916-7149-4247-856D-87DAB39295C7}" type="datetimeFigureOut">
              <a:rPr lang="en-GB"/>
              <a:pPr/>
              <a:t>21/09/2025</a:t>
            </a:fld>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13ACF840-035C-411F-BA81-AF7A8ED78138}" type="slidenum">
              <a:rPr lang="en-GB"/>
              <a:pPr/>
              <a:t>‹#›</a:t>
            </a:fld>
            <a:endParaRPr lang="en-GB" dirty="0"/>
          </a:p>
        </p:txBody>
      </p:sp>
      <p:pic>
        <p:nvPicPr>
          <p:cNvPr id="7" name="Picture 5" descr="TAB_col_white_background.eps"/>
          <p:cNvPicPr>
            <a:picLocks noChangeAspect="1"/>
          </p:cNvPicPr>
          <p:nvPr userDrawn="1"/>
        </p:nvPicPr>
        <p:blipFill>
          <a:blip r:embed="rId2" cstate="print"/>
          <a:srcRect/>
          <a:stretch>
            <a:fillRect/>
          </a:stretch>
        </p:blipFill>
        <p:spPr bwMode="auto">
          <a:xfrm>
            <a:off x="523875" y="509588"/>
            <a:ext cx="1663700" cy="711200"/>
          </a:xfrm>
          <a:prstGeom prst="rect">
            <a:avLst/>
          </a:prstGeom>
          <a:noFill/>
          <a:ln w="9525">
            <a:noFill/>
            <a:miter lim="800000"/>
            <a:headEnd/>
            <a:tailEnd/>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05880" y="1268760"/>
            <a:ext cx="5842992" cy="1143000"/>
          </a:xfrm>
        </p:spPr>
        <p:txBody>
          <a:bodyPr/>
          <a:lstStyle>
            <a:lvl1pPr>
              <a:defRPr sz="3200"/>
            </a:lvl1pPr>
          </a:lstStyle>
          <a:p>
            <a:r>
              <a:rPr lang="en-US" dirty="0"/>
              <a:t>Click to edit Master title style</a:t>
            </a:r>
            <a:endParaRPr lang="en-GB" dirty="0"/>
          </a:p>
        </p:txBody>
      </p:sp>
      <p:sp>
        <p:nvSpPr>
          <p:cNvPr id="3" name="Content Placeholder 2"/>
          <p:cNvSpPr>
            <a:spLocks noGrp="1"/>
          </p:cNvSpPr>
          <p:nvPr>
            <p:ph sz="half" idx="1"/>
          </p:nvPr>
        </p:nvSpPr>
        <p:spPr>
          <a:xfrm>
            <a:off x="395536" y="2492896"/>
            <a:ext cx="4038600" cy="3633267"/>
          </a:xfrm>
        </p:spPr>
        <p:txBody>
          <a:bodyPr/>
          <a:lstStyle>
            <a:lvl1pPr>
              <a:defRPr sz="2800" baseline="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586536" y="2492896"/>
            <a:ext cx="4038600" cy="3633267"/>
          </a:xfrm>
        </p:spPr>
        <p:txBody>
          <a:bodyPr/>
          <a:lstStyle>
            <a:lvl1pPr>
              <a:defRPr sz="28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3"/>
          <p:cNvSpPr>
            <a:spLocks noGrp="1"/>
          </p:cNvSpPr>
          <p:nvPr>
            <p:ph type="dt" sz="half" idx="10"/>
          </p:nvPr>
        </p:nvSpPr>
        <p:spPr/>
        <p:txBody>
          <a:bodyPr/>
          <a:lstStyle>
            <a:lvl1pPr>
              <a:defRPr/>
            </a:lvl1pPr>
          </a:lstStyle>
          <a:p>
            <a:fld id="{9FD09641-23CB-4E80-A5B0-5F03D2E94610}" type="datetimeFigureOut">
              <a:rPr lang="en-GB"/>
              <a:pPr/>
              <a:t>21/09/2025</a:t>
            </a:fld>
            <a:endParaRPr lang="en-GB" dirty="0"/>
          </a:p>
        </p:txBody>
      </p:sp>
      <p:sp>
        <p:nvSpPr>
          <p:cNvPr id="6" name="Footer Placeholder 4"/>
          <p:cNvSpPr>
            <a:spLocks noGrp="1"/>
          </p:cNvSpPr>
          <p:nvPr>
            <p:ph type="ftr" sz="quarter" idx="11"/>
          </p:nvPr>
        </p:nvSpPr>
        <p:spPr/>
        <p:txBody>
          <a:bodyPr/>
          <a:lstStyle>
            <a:lvl1pPr>
              <a:defRPr/>
            </a:lvl1pPr>
          </a:lstStyle>
          <a:p>
            <a:endParaRPr lang="en-GB" dirty="0"/>
          </a:p>
        </p:txBody>
      </p:sp>
      <p:sp>
        <p:nvSpPr>
          <p:cNvPr id="7" name="Slide Number Placeholder 5"/>
          <p:cNvSpPr>
            <a:spLocks noGrp="1"/>
          </p:cNvSpPr>
          <p:nvPr>
            <p:ph type="sldNum" sz="quarter" idx="12"/>
          </p:nvPr>
        </p:nvSpPr>
        <p:spPr/>
        <p:txBody>
          <a:bodyPr/>
          <a:lstStyle>
            <a:lvl1pPr>
              <a:defRPr/>
            </a:lvl1pPr>
          </a:lstStyle>
          <a:p>
            <a:fld id="{EF7FA264-F771-4264-8DF0-4BB7F0DA3C69}" type="slidenum">
              <a:rPr lang="en-GB"/>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05880" y="1268760"/>
            <a:ext cx="5842992" cy="1143000"/>
          </a:xfrm>
        </p:spPr>
        <p:txBody>
          <a:bodyPr/>
          <a:lstStyle>
            <a:lvl1pPr>
              <a:defRPr sz="2800"/>
            </a:lvl1pPr>
          </a:lstStyle>
          <a:p>
            <a:r>
              <a:rPr lang="en-US" dirty="0"/>
              <a:t>Click to edit Master title style</a:t>
            </a:r>
            <a:endParaRPr lang="en-GB" dirty="0"/>
          </a:p>
        </p:txBody>
      </p:sp>
      <p:sp>
        <p:nvSpPr>
          <p:cNvPr id="3" name="Text Placeholder 2"/>
          <p:cNvSpPr>
            <a:spLocks noGrp="1"/>
          </p:cNvSpPr>
          <p:nvPr>
            <p:ph type="body" idx="1"/>
          </p:nvPr>
        </p:nvSpPr>
        <p:spPr>
          <a:xfrm>
            <a:off x="405880" y="2348880"/>
            <a:ext cx="4040188" cy="63976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395536" y="3068959"/>
            <a:ext cx="4040188" cy="3057203"/>
          </a:xfrm>
        </p:spPr>
        <p:txBody>
          <a:bodyPr/>
          <a:lstStyle>
            <a:lvl1pPr>
              <a:defRPr sz="2400"/>
            </a:lvl1pPr>
            <a:lvl2pPr>
              <a:defRPr sz="2400"/>
            </a:lvl2pPr>
            <a:lvl3pPr>
              <a:defRPr sz="2400"/>
            </a:lvl3pPr>
            <a:lvl4pPr>
              <a:defRPr sz="2400"/>
            </a:lvl4pPr>
            <a:lvl5pPr>
              <a:defRPr sz="2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4582344" y="2348880"/>
            <a:ext cx="4041775" cy="63976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83361" y="3068960"/>
            <a:ext cx="4041775" cy="3057202"/>
          </a:xfrm>
        </p:spPr>
        <p:txBody>
          <a:bodyPr/>
          <a:lstStyle>
            <a:lvl1pPr>
              <a:defRPr sz="2400"/>
            </a:lvl1pPr>
            <a:lvl2pPr>
              <a:defRPr sz="2400"/>
            </a:lvl2pPr>
            <a:lvl3pPr>
              <a:defRPr sz="2400"/>
            </a:lvl3pPr>
            <a:lvl4pPr>
              <a:defRPr sz="2400"/>
            </a:lvl4pPr>
            <a:lvl5pPr>
              <a:defRPr sz="2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3"/>
          <p:cNvSpPr>
            <a:spLocks noGrp="1"/>
          </p:cNvSpPr>
          <p:nvPr>
            <p:ph type="dt" sz="half" idx="10"/>
          </p:nvPr>
        </p:nvSpPr>
        <p:spPr/>
        <p:txBody>
          <a:bodyPr/>
          <a:lstStyle>
            <a:lvl1pPr>
              <a:defRPr/>
            </a:lvl1pPr>
          </a:lstStyle>
          <a:p>
            <a:fld id="{3A9A4E03-F40B-4399-AC2E-A4C6E9D600B3}" type="datetimeFigureOut">
              <a:rPr lang="en-GB"/>
              <a:pPr/>
              <a:t>21/09/2025</a:t>
            </a:fld>
            <a:endParaRPr lang="en-GB" dirty="0"/>
          </a:p>
        </p:txBody>
      </p:sp>
      <p:sp>
        <p:nvSpPr>
          <p:cNvPr id="8" name="Footer Placeholder 4"/>
          <p:cNvSpPr>
            <a:spLocks noGrp="1"/>
          </p:cNvSpPr>
          <p:nvPr>
            <p:ph type="ftr" sz="quarter" idx="11"/>
          </p:nvPr>
        </p:nvSpPr>
        <p:spPr/>
        <p:txBody>
          <a:bodyPr/>
          <a:lstStyle>
            <a:lvl1pPr>
              <a:defRPr/>
            </a:lvl1pPr>
          </a:lstStyle>
          <a:p>
            <a:endParaRPr lang="en-GB" dirty="0"/>
          </a:p>
        </p:txBody>
      </p:sp>
      <p:sp>
        <p:nvSpPr>
          <p:cNvPr id="9" name="Slide Number Placeholder 5"/>
          <p:cNvSpPr>
            <a:spLocks noGrp="1"/>
          </p:cNvSpPr>
          <p:nvPr>
            <p:ph type="sldNum" sz="quarter" idx="12"/>
          </p:nvPr>
        </p:nvSpPr>
        <p:spPr/>
        <p:txBody>
          <a:bodyPr/>
          <a:lstStyle>
            <a:lvl1pPr>
              <a:defRPr/>
            </a:lvl1pPr>
          </a:lstStyle>
          <a:p>
            <a:fld id="{8692BDDC-0BFC-44A0-A4BA-47C3E99EB1AA}" type="slidenum">
              <a:rPr lang="en-GB"/>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fld id="{CFE8F7DA-80EC-4CF7-AB7B-078F533B953B}" type="datetimeFigureOut">
              <a:rPr lang="en-GB"/>
              <a:pPr/>
              <a:t>21/09/2025</a:t>
            </a:fld>
            <a:endParaRPr lang="en-GB" dirty="0"/>
          </a:p>
        </p:txBody>
      </p:sp>
      <p:sp>
        <p:nvSpPr>
          <p:cNvPr id="4" name="Footer Placeholder 4"/>
          <p:cNvSpPr>
            <a:spLocks noGrp="1"/>
          </p:cNvSpPr>
          <p:nvPr>
            <p:ph type="ftr" sz="quarter" idx="11"/>
          </p:nvPr>
        </p:nvSpPr>
        <p:spPr/>
        <p:txBody>
          <a:bodyPr/>
          <a:lstStyle>
            <a:lvl1pPr>
              <a:defRPr/>
            </a:lvl1pPr>
          </a:lstStyle>
          <a:p>
            <a:endParaRPr lang="en-GB" dirty="0"/>
          </a:p>
        </p:txBody>
      </p:sp>
      <p:sp>
        <p:nvSpPr>
          <p:cNvPr id="5" name="Slide Number Placeholder 5"/>
          <p:cNvSpPr>
            <a:spLocks noGrp="1"/>
          </p:cNvSpPr>
          <p:nvPr>
            <p:ph type="sldNum" sz="quarter" idx="12"/>
          </p:nvPr>
        </p:nvSpPr>
        <p:spPr/>
        <p:txBody>
          <a:bodyPr/>
          <a:lstStyle>
            <a:lvl1pPr>
              <a:defRPr/>
            </a:lvl1pPr>
          </a:lstStyle>
          <a:p>
            <a:fld id="{F74E6293-7DA2-4D9E-8605-5715E69AF2C7}" type="slidenum">
              <a:rPr lang="en-GB"/>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B1AE269B-21F6-4A71-848B-6E891C314B78}" type="datetimeFigureOut">
              <a:rPr lang="en-GB"/>
              <a:pPr/>
              <a:t>21/09/2025</a:t>
            </a:fld>
            <a:endParaRPr lang="en-GB" dirty="0"/>
          </a:p>
        </p:txBody>
      </p:sp>
      <p:sp>
        <p:nvSpPr>
          <p:cNvPr id="3" name="Footer Placeholder 4"/>
          <p:cNvSpPr>
            <a:spLocks noGrp="1"/>
          </p:cNvSpPr>
          <p:nvPr>
            <p:ph type="ftr" sz="quarter" idx="11"/>
          </p:nvPr>
        </p:nvSpPr>
        <p:spPr/>
        <p:txBody>
          <a:bodyPr/>
          <a:lstStyle>
            <a:lvl1pPr>
              <a:defRPr/>
            </a:lvl1pPr>
          </a:lstStyle>
          <a:p>
            <a:endParaRPr lang="en-GB" dirty="0"/>
          </a:p>
        </p:txBody>
      </p:sp>
      <p:sp>
        <p:nvSpPr>
          <p:cNvPr id="4" name="Slide Number Placeholder 5"/>
          <p:cNvSpPr>
            <a:spLocks noGrp="1"/>
          </p:cNvSpPr>
          <p:nvPr>
            <p:ph type="sldNum" sz="quarter" idx="12"/>
          </p:nvPr>
        </p:nvSpPr>
        <p:spPr/>
        <p:txBody>
          <a:bodyPr/>
          <a:lstStyle>
            <a:lvl1pPr>
              <a:defRPr/>
            </a:lvl1pPr>
          </a:lstStyle>
          <a:p>
            <a:fld id="{32789173-A1D5-421E-B384-2A426DF314C2}" type="slidenum">
              <a:rPr lang="en-GB"/>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95536" y="1186830"/>
            <a:ext cx="3008313" cy="1162050"/>
          </a:xfrm>
        </p:spPr>
        <p:txBody>
          <a:bodyPr anchor="b"/>
          <a:lstStyle>
            <a:lvl1pPr algn="l">
              <a:defRPr sz="3200" b="1"/>
            </a:lvl1pPr>
          </a:lstStyle>
          <a:p>
            <a:r>
              <a:rPr lang="en-US" dirty="0"/>
              <a:t>Click to edit Master title style</a:t>
            </a:r>
            <a:endParaRPr lang="en-GB" dirty="0"/>
          </a:p>
        </p:txBody>
      </p:sp>
      <p:sp>
        <p:nvSpPr>
          <p:cNvPr id="3" name="Content Placeholder 2"/>
          <p:cNvSpPr>
            <a:spLocks noGrp="1"/>
          </p:cNvSpPr>
          <p:nvPr>
            <p:ph idx="1"/>
          </p:nvPr>
        </p:nvSpPr>
        <p:spPr>
          <a:xfrm>
            <a:off x="3575050" y="1196752"/>
            <a:ext cx="5111750" cy="492941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2420888"/>
            <a:ext cx="3008313" cy="3705275"/>
          </a:xfrm>
        </p:spPr>
        <p:txBody>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3"/>
          <p:cNvSpPr>
            <a:spLocks noGrp="1"/>
          </p:cNvSpPr>
          <p:nvPr>
            <p:ph type="dt" sz="half" idx="10"/>
          </p:nvPr>
        </p:nvSpPr>
        <p:spPr/>
        <p:txBody>
          <a:bodyPr/>
          <a:lstStyle>
            <a:lvl1pPr>
              <a:defRPr/>
            </a:lvl1pPr>
          </a:lstStyle>
          <a:p>
            <a:fld id="{B89648B1-3911-4AC2-8E3A-DF4A70CC86E7}" type="datetimeFigureOut">
              <a:rPr lang="en-GB"/>
              <a:pPr/>
              <a:t>21/09/2025</a:t>
            </a:fld>
            <a:endParaRPr lang="en-GB" dirty="0"/>
          </a:p>
        </p:txBody>
      </p:sp>
      <p:sp>
        <p:nvSpPr>
          <p:cNvPr id="6" name="Footer Placeholder 4"/>
          <p:cNvSpPr>
            <a:spLocks noGrp="1"/>
          </p:cNvSpPr>
          <p:nvPr>
            <p:ph type="ftr" sz="quarter" idx="11"/>
          </p:nvPr>
        </p:nvSpPr>
        <p:spPr/>
        <p:txBody>
          <a:bodyPr/>
          <a:lstStyle>
            <a:lvl1pPr>
              <a:defRPr/>
            </a:lvl1pPr>
          </a:lstStyle>
          <a:p>
            <a:endParaRPr lang="en-GB" dirty="0"/>
          </a:p>
        </p:txBody>
      </p:sp>
      <p:sp>
        <p:nvSpPr>
          <p:cNvPr id="7" name="Slide Number Placeholder 5"/>
          <p:cNvSpPr>
            <a:spLocks noGrp="1"/>
          </p:cNvSpPr>
          <p:nvPr>
            <p:ph type="sldNum" sz="quarter" idx="12"/>
          </p:nvPr>
        </p:nvSpPr>
        <p:spPr/>
        <p:txBody>
          <a:bodyPr/>
          <a:lstStyle>
            <a:lvl1pPr>
              <a:defRPr/>
            </a:lvl1pPr>
          </a:lstStyle>
          <a:p>
            <a:fld id="{C853D388-5704-4C64-A883-D899E8570667}" type="slidenum">
              <a:rPr lang="en-GB"/>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62AAA9A3-945F-42AF-BCAE-8459AEA58868}" type="datetimeFigureOut">
              <a:rPr lang="en-GB"/>
              <a:pPr/>
              <a:t>21/09/2025</a:t>
            </a:fld>
            <a:endParaRPr lang="en-GB" dirty="0"/>
          </a:p>
        </p:txBody>
      </p:sp>
      <p:sp>
        <p:nvSpPr>
          <p:cNvPr id="6" name="Footer Placeholder 4"/>
          <p:cNvSpPr>
            <a:spLocks noGrp="1"/>
          </p:cNvSpPr>
          <p:nvPr>
            <p:ph type="ftr" sz="quarter" idx="11"/>
          </p:nvPr>
        </p:nvSpPr>
        <p:spPr/>
        <p:txBody>
          <a:bodyPr/>
          <a:lstStyle>
            <a:lvl1pPr>
              <a:defRPr/>
            </a:lvl1pPr>
          </a:lstStyle>
          <a:p>
            <a:endParaRPr lang="en-GB" dirty="0"/>
          </a:p>
        </p:txBody>
      </p:sp>
      <p:sp>
        <p:nvSpPr>
          <p:cNvPr id="7" name="Slide Number Placeholder 5"/>
          <p:cNvSpPr>
            <a:spLocks noGrp="1"/>
          </p:cNvSpPr>
          <p:nvPr>
            <p:ph type="sldNum" sz="quarter" idx="12"/>
          </p:nvPr>
        </p:nvSpPr>
        <p:spPr/>
        <p:txBody>
          <a:bodyPr/>
          <a:lstStyle>
            <a:lvl1pPr>
              <a:defRPr/>
            </a:lvl1pPr>
          </a:lstStyle>
          <a:p>
            <a:fld id="{5E74E2F5-7E8D-47B8-82FB-3832A72B6BDB}" type="slidenum">
              <a:rPr lang="en-GB"/>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3" descr="brand_ppt_back.jpg"/>
          <p:cNvPicPr>
            <a:picLocks noChangeAspect="1"/>
          </p:cNvPicPr>
          <p:nvPr userDrawn="1"/>
        </p:nvPicPr>
        <p:blipFill>
          <a:blip r:embed="rId13" cstate="print"/>
          <a:srcRect/>
          <a:stretch>
            <a:fillRect/>
          </a:stretch>
        </p:blipFill>
        <p:spPr bwMode="auto">
          <a:xfrm>
            <a:off x="0" y="0"/>
            <a:ext cx="9229725" cy="6923088"/>
          </a:xfrm>
          <a:prstGeom prst="rect">
            <a:avLst/>
          </a:prstGeom>
          <a:noFill/>
          <a:ln w="9525">
            <a:noFill/>
            <a:miter lim="800000"/>
            <a:headEnd/>
            <a:tailEnd/>
          </a:ln>
        </p:spPr>
      </p:pic>
      <p:sp>
        <p:nvSpPr>
          <p:cNvPr id="1026" name="Title Placeholder 1"/>
          <p:cNvSpPr>
            <a:spLocks noGrp="1"/>
          </p:cNvSpPr>
          <p:nvPr>
            <p:ph type="title"/>
          </p:nvPr>
        </p:nvSpPr>
        <p:spPr bwMode="auto">
          <a:xfrm>
            <a:off x="467544" y="1268760"/>
            <a:ext cx="584299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endParaRPr lang="en-GB" dirty="0"/>
          </a:p>
        </p:txBody>
      </p:sp>
      <p:sp>
        <p:nvSpPr>
          <p:cNvPr id="1027" name="Text Placeholder 2"/>
          <p:cNvSpPr>
            <a:spLocks noGrp="1"/>
          </p:cNvSpPr>
          <p:nvPr>
            <p:ph type="body" idx="1"/>
          </p:nvPr>
        </p:nvSpPr>
        <p:spPr bwMode="auto">
          <a:xfrm>
            <a:off x="457200" y="2492896"/>
            <a:ext cx="8229600" cy="363326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baseline="0">
                <a:solidFill>
                  <a:schemeClr val="bg1"/>
                </a:solidFill>
                <a:latin typeface="Arial" pitchFamily="34" charset="0"/>
                <a:cs typeface="Arial" pitchFamily="34" charset="0"/>
              </a:defRPr>
            </a:lvl1pPr>
          </a:lstStyle>
          <a:p>
            <a:fld id="{456A7D1D-6254-4063-974C-6A2AE04E4B91}" type="datetimeFigureOut">
              <a:rPr lang="en-GB" smtClean="0"/>
              <a:pPr/>
              <a:t>21/09/2025</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baseline="0">
                <a:solidFill>
                  <a:schemeClr val="bg1"/>
                </a:solidFill>
                <a:latin typeface="Arial" pitchFamily="34" charset="0"/>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baseline="0">
                <a:solidFill>
                  <a:schemeClr val="bg1"/>
                </a:solidFill>
                <a:latin typeface="Arial" pitchFamily="34" charset="0"/>
              </a:defRPr>
            </a:lvl1pPr>
          </a:lstStyle>
          <a:p>
            <a:fld id="{26878614-5F41-4702-8E44-D9C8B2874F5D}" type="slidenum">
              <a:rPr lang="en-GB" smtClean="0"/>
              <a:pPr/>
              <a:t>‹#›</a:t>
            </a:fld>
            <a:endParaRPr lang="en-GB" dirty="0"/>
          </a:p>
        </p:txBody>
      </p:sp>
      <p:pic>
        <p:nvPicPr>
          <p:cNvPr id="11" name="Picture 1" descr="TAB_allwhite.eps"/>
          <p:cNvPicPr>
            <a:picLocks noChangeAspect="1"/>
          </p:cNvPicPr>
          <p:nvPr userDrawn="1"/>
        </p:nvPicPr>
        <p:blipFill>
          <a:blip r:embed="rId14" cstate="print"/>
          <a:srcRect/>
          <a:stretch>
            <a:fillRect/>
          </a:stretch>
        </p:blipFill>
        <p:spPr bwMode="auto">
          <a:xfrm>
            <a:off x="522288" y="509588"/>
            <a:ext cx="1663700" cy="7112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fontAlgn="base">
        <a:spcBef>
          <a:spcPct val="0"/>
        </a:spcBef>
        <a:spcAft>
          <a:spcPct val="0"/>
        </a:spcAft>
        <a:defRPr sz="3200" b="1" kern="1200">
          <a:solidFill>
            <a:schemeClr val="bg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2800" kern="1200" baseline="0">
          <a:solidFill>
            <a:schemeClr val="bg1"/>
          </a:solidFill>
          <a:latin typeface="Arial" pitchFamily="34" charset="0"/>
          <a:ea typeface="+mn-ea"/>
          <a:cs typeface="Arial" pitchFamily="34" charset="0"/>
        </a:defRPr>
      </a:lvl1pPr>
      <a:lvl2pPr marL="742950" indent="-285750" algn="l" rtl="0" fontAlgn="base">
        <a:spcBef>
          <a:spcPct val="20000"/>
        </a:spcBef>
        <a:spcAft>
          <a:spcPct val="0"/>
        </a:spcAft>
        <a:buFont typeface="Arial" pitchFamily="34" charset="0"/>
        <a:buChar char="–"/>
        <a:defRPr sz="2800" kern="1200" baseline="0">
          <a:solidFill>
            <a:schemeClr val="bg1"/>
          </a:solidFill>
          <a:latin typeface="Arial" pitchFamily="34" charset="0"/>
          <a:ea typeface="+mn-ea"/>
          <a:cs typeface="Arial" pitchFamily="34" charset="0"/>
        </a:defRPr>
      </a:lvl2pPr>
      <a:lvl3pPr marL="1143000" indent="-228600" algn="l" rtl="0" fontAlgn="base">
        <a:spcBef>
          <a:spcPct val="20000"/>
        </a:spcBef>
        <a:spcAft>
          <a:spcPct val="0"/>
        </a:spcAft>
        <a:buFont typeface="Arial" pitchFamily="34" charset="0"/>
        <a:buChar char="•"/>
        <a:defRPr sz="2800" kern="1200" baseline="0">
          <a:solidFill>
            <a:schemeClr val="bg1"/>
          </a:solidFill>
          <a:latin typeface="Arial" pitchFamily="34" charset="0"/>
          <a:ea typeface="+mn-ea"/>
          <a:cs typeface="Arial" pitchFamily="34" charset="0"/>
        </a:defRPr>
      </a:lvl3pPr>
      <a:lvl4pPr marL="1600200" indent="-228600" algn="l" rtl="0" fontAlgn="base">
        <a:spcBef>
          <a:spcPct val="20000"/>
        </a:spcBef>
        <a:spcAft>
          <a:spcPct val="0"/>
        </a:spcAft>
        <a:buFont typeface="Arial" pitchFamily="34" charset="0"/>
        <a:buChar char="–"/>
        <a:defRPr sz="2800" kern="1200" baseline="0">
          <a:solidFill>
            <a:schemeClr val="bg1"/>
          </a:solidFill>
          <a:latin typeface="Arial" pitchFamily="34" charset="0"/>
          <a:ea typeface="+mn-ea"/>
          <a:cs typeface="Arial" pitchFamily="34" charset="0"/>
        </a:defRPr>
      </a:lvl4pPr>
      <a:lvl5pPr marL="2057400" indent="-228600" algn="l" rtl="0" fontAlgn="base">
        <a:spcBef>
          <a:spcPct val="20000"/>
        </a:spcBef>
        <a:spcAft>
          <a:spcPct val="0"/>
        </a:spcAft>
        <a:buFont typeface="Arial" pitchFamily="34" charset="0"/>
        <a:buChar char="»"/>
        <a:defRPr sz="2800" kern="1200" baseline="0">
          <a:solidFill>
            <a:schemeClr val="bg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mailto:Hums.doctoralacademy.support@manchester.ac.uk"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3" descr="brand_ppt_back.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229725" cy="692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8" name="Rectangle 6"/>
          <p:cNvSpPr>
            <a:spLocks noChangeArrowheads="1"/>
          </p:cNvSpPr>
          <p:nvPr/>
        </p:nvSpPr>
        <p:spPr bwMode="auto">
          <a:xfrm>
            <a:off x="404813" y="1625600"/>
            <a:ext cx="725487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3000" b="1" dirty="0">
                <a:solidFill>
                  <a:schemeClr val="bg1"/>
                </a:solidFill>
              </a:rPr>
              <a:t>Essential </a:t>
            </a:r>
            <a:r>
              <a:rPr lang="en-GB" sz="3000" b="1">
                <a:solidFill>
                  <a:schemeClr val="bg1"/>
                </a:solidFill>
              </a:rPr>
              <a:t>processes during </a:t>
            </a:r>
            <a:r>
              <a:rPr lang="en-GB" sz="3000" b="1" dirty="0">
                <a:solidFill>
                  <a:schemeClr val="bg1"/>
                </a:solidFill>
              </a:rPr>
              <a:t>your postgraduate studies</a:t>
            </a:r>
            <a:endParaRPr lang="en-US" sz="3000" dirty="0">
              <a:solidFill>
                <a:schemeClr val="bg1"/>
              </a:solidFill>
            </a:endParaRPr>
          </a:p>
        </p:txBody>
      </p:sp>
      <p:sp>
        <p:nvSpPr>
          <p:cNvPr id="14339" name="Rectangle 7"/>
          <p:cNvSpPr>
            <a:spLocks noChangeArrowheads="1"/>
          </p:cNvSpPr>
          <p:nvPr/>
        </p:nvSpPr>
        <p:spPr bwMode="auto">
          <a:xfrm>
            <a:off x="404813" y="4295775"/>
            <a:ext cx="6821487" cy="1381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20000"/>
              </a:lnSpc>
            </a:pPr>
            <a:r>
              <a:rPr lang="en-GB" sz="2400" dirty="0">
                <a:solidFill>
                  <a:schemeClr val="bg1"/>
                </a:solidFill>
                <a:cs typeface="Arial" charset="0"/>
              </a:rPr>
              <a:t>Anusarin Lowe</a:t>
            </a:r>
          </a:p>
          <a:p>
            <a:pPr>
              <a:lnSpc>
                <a:spcPct val="120000"/>
              </a:lnSpc>
            </a:pPr>
            <a:r>
              <a:rPr lang="en-GB" sz="2400" dirty="0">
                <a:solidFill>
                  <a:schemeClr val="bg1"/>
                </a:solidFill>
                <a:cs typeface="Arial" charset="0"/>
              </a:rPr>
              <a:t>PGR Operations Officer </a:t>
            </a:r>
          </a:p>
          <a:p>
            <a:pPr>
              <a:lnSpc>
                <a:spcPct val="120000"/>
              </a:lnSpc>
            </a:pPr>
            <a:r>
              <a:rPr lang="en-GB" sz="2400" dirty="0">
                <a:solidFill>
                  <a:schemeClr val="bg1"/>
                </a:solidFill>
                <a:cs typeface="Arial" charset="0"/>
              </a:rPr>
              <a:t>23 September 2025</a:t>
            </a:r>
          </a:p>
        </p:txBody>
      </p:sp>
      <p:cxnSp>
        <p:nvCxnSpPr>
          <p:cNvPr id="10" name="Straight Connector 9"/>
          <p:cNvCxnSpPr>
            <a:cxnSpLocks noChangeShapeType="1"/>
          </p:cNvCxnSpPr>
          <p:nvPr/>
        </p:nvCxnSpPr>
        <p:spPr bwMode="auto">
          <a:xfrm>
            <a:off x="517525" y="2809875"/>
            <a:ext cx="7013575" cy="0"/>
          </a:xfrm>
          <a:prstGeom prst="line">
            <a:avLst/>
          </a:prstGeom>
          <a:noFill/>
          <a:ln w="25400">
            <a:solidFill>
              <a:schemeClr val="bg1"/>
            </a:solidFill>
            <a:prstDash val="dot"/>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pic>
        <p:nvPicPr>
          <p:cNvPr id="14341" name="Picture 1" descr="TAB_allwhite.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2288"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47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5C431-D5A7-8AEE-1597-81D00D0A42DA}"/>
              </a:ext>
            </a:extLst>
          </p:cNvPr>
          <p:cNvSpPr txBox="1">
            <a:spLocks/>
          </p:cNvSpPr>
          <p:nvPr/>
        </p:nvSpPr>
        <p:spPr>
          <a:xfrm>
            <a:off x="405880" y="1268760"/>
            <a:ext cx="8738120" cy="1143000"/>
          </a:xfrm>
          <a:prstGeom prst="rect">
            <a:avLst/>
          </a:prstGeom>
        </p:spPr>
        <p:txBody>
          <a:bodyPr/>
          <a:lstStyle>
            <a:lvl1pPr algn="l" rtl="0" fontAlgn="base">
              <a:spcBef>
                <a:spcPct val="0"/>
              </a:spcBef>
              <a:spcAft>
                <a:spcPct val="0"/>
              </a:spcAft>
              <a:defRPr sz="3200" b="1" kern="1200">
                <a:solidFill>
                  <a:schemeClr val="bg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800" dirty="0"/>
              <a:t>Training Catalogue - </a:t>
            </a:r>
            <a:r>
              <a:rPr lang="en-GB" sz="2800" dirty="0"/>
              <a:t>app.manchester.ac.uk/training</a:t>
            </a:r>
            <a:endParaRPr lang="en-GB" sz="3000" dirty="0"/>
          </a:p>
        </p:txBody>
      </p:sp>
      <p:pic>
        <p:nvPicPr>
          <p:cNvPr id="4" name="Picture 3">
            <a:extLst>
              <a:ext uri="{FF2B5EF4-FFF2-40B4-BE49-F238E27FC236}">
                <a16:creationId xmlns:a16="http://schemas.microsoft.com/office/drawing/2014/main" id="{B4BE6FE4-215B-BC2E-BE7F-3B448EC47796}"/>
              </a:ext>
            </a:extLst>
          </p:cNvPr>
          <p:cNvPicPr>
            <a:picLocks noChangeAspect="1"/>
          </p:cNvPicPr>
          <p:nvPr/>
        </p:nvPicPr>
        <p:blipFill>
          <a:blip r:embed="rId2"/>
          <a:stretch>
            <a:fillRect/>
          </a:stretch>
        </p:blipFill>
        <p:spPr>
          <a:xfrm>
            <a:off x="373785" y="2656473"/>
            <a:ext cx="8625136" cy="2961390"/>
          </a:xfrm>
          <a:prstGeom prst="rect">
            <a:avLst/>
          </a:prstGeom>
        </p:spPr>
      </p:pic>
    </p:spTree>
    <p:extLst>
      <p:ext uri="{BB962C8B-B14F-4D97-AF65-F5344CB8AC3E}">
        <p14:creationId xmlns:p14="http://schemas.microsoft.com/office/powerpoint/2010/main" val="3964592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8C24CE0-C160-7FAC-2B37-DF4CCD8E6AF9}"/>
              </a:ext>
            </a:extLst>
          </p:cNvPr>
          <p:cNvPicPr>
            <a:picLocks noChangeAspect="1"/>
          </p:cNvPicPr>
          <p:nvPr/>
        </p:nvPicPr>
        <p:blipFill>
          <a:blip r:embed="rId2"/>
          <a:stretch>
            <a:fillRect/>
          </a:stretch>
        </p:blipFill>
        <p:spPr>
          <a:xfrm>
            <a:off x="2123728" y="2060848"/>
            <a:ext cx="5400600" cy="4391492"/>
          </a:xfrm>
          <a:prstGeom prst="rect">
            <a:avLst/>
          </a:prstGeom>
        </p:spPr>
      </p:pic>
      <p:sp>
        <p:nvSpPr>
          <p:cNvPr id="6" name="Title 1">
            <a:extLst>
              <a:ext uri="{FF2B5EF4-FFF2-40B4-BE49-F238E27FC236}">
                <a16:creationId xmlns:a16="http://schemas.microsoft.com/office/drawing/2014/main" id="{3A240483-6D08-9AE6-3E85-AB834ECBC789}"/>
              </a:ext>
            </a:extLst>
          </p:cNvPr>
          <p:cNvSpPr txBox="1">
            <a:spLocks/>
          </p:cNvSpPr>
          <p:nvPr/>
        </p:nvSpPr>
        <p:spPr>
          <a:xfrm>
            <a:off x="405880" y="1268760"/>
            <a:ext cx="8738120" cy="1143000"/>
          </a:xfrm>
          <a:prstGeom prst="rect">
            <a:avLst/>
          </a:prstGeom>
        </p:spPr>
        <p:txBody>
          <a:bodyPr/>
          <a:lstStyle>
            <a:lvl1pPr algn="l" rtl="0" fontAlgn="base">
              <a:spcBef>
                <a:spcPct val="0"/>
              </a:spcBef>
              <a:spcAft>
                <a:spcPct val="0"/>
              </a:spcAft>
              <a:defRPr sz="3200" b="1" kern="1200">
                <a:solidFill>
                  <a:schemeClr val="bg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800" dirty="0"/>
              <a:t>My Placement – studentmobility.manchester.ac.uk</a:t>
            </a:r>
            <a:endParaRPr lang="en-GB" sz="3000" dirty="0"/>
          </a:p>
        </p:txBody>
      </p:sp>
    </p:spTree>
    <p:extLst>
      <p:ext uri="{BB962C8B-B14F-4D97-AF65-F5344CB8AC3E}">
        <p14:creationId xmlns:p14="http://schemas.microsoft.com/office/powerpoint/2010/main" val="13781345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60EFDF0-5365-25E0-FDEA-B388E1F8C2DE}"/>
              </a:ext>
            </a:extLst>
          </p:cNvPr>
          <p:cNvSpPr txBox="1">
            <a:spLocks/>
          </p:cNvSpPr>
          <p:nvPr/>
        </p:nvSpPr>
        <p:spPr>
          <a:xfrm>
            <a:off x="467544" y="1484784"/>
            <a:ext cx="5842992" cy="1143000"/>
          </a:xfrm>
          <a:prstGeom prst="rect">
            <a:avLst/>
          </a:prstGeom>
        </p:spPr>
        <p:txBody>
          <a:bodyPr/>
          <a:lstStyle>
            <a:lvl1pPr algn="l" rtl="0" fontAlgn="base">
              <a:spcBef>
                <a:spcPct val="0"/>
              </a:spcBef>
              <a:spcAft>
                <a:spcPct val="0"/>
              </a:spcAft>
              <a:defRPr sz="3200" b="1" kern="1200">
                <a:solidFill>
                  <a:schemeClr val="bg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800" dirty="0"/>
              <a:t>More information</a:t>
            </a:r>
            <a:endParaRPr lang="en-GB" sz="3000" dirty="0"/>
          </a:p>
        </p:txBody>
      </p:sp>
      <p:sp>
        <p:nvSpPr>
          <p:cNvPr id="6" name="Content Placeholder 2">
            <a:extLst>
              <a:ext uri="{FF2B5EF4-FFF2-40B4-BE49-F238E27FC236}">
                <a16:creationId xmlns:a16="http://schemas.microsoft.com/office/drawing/2014/main" id="{0452B655-E5CF-FDFE-E125-431C1396F14D}"/>
              </a:ext>
            </a:extLst>
          </p:cNvPr>
          <p:cNvSpPr txBox="1">
            <a:spLocks/>
          </p:cNvSpPr>
          <p:nvPr/>
        </p:nvSpPr>
        <p:spPr>
          <a:xfrm>
            <a:off x="323528" y="2348880"/>
            <a:ext cx="8229600" cy="4320480"/>
          </a:xfrm>
          <a:prstGeom prst="rect">
            <a:avLst/>
          </a:prstGeom>
          <a:ln>
            <a:noFill/>
          </a:ln>
        </p:spPr>
        <p:txBody>
          <a:bodyPr/>
          <a:lstStyle>
            <a:lvl1pPr marL="342900" indent="-342900" algn="l" rtl="0" fontAlgn="base">
              <a:spcBef>
                <a:spcPct val="20000"/>
              </a:spcBef>
              <a:spcAft>
                <a:spcPct val="0"/>
              </a:spcAft>
              <a:buFont typeface="Arial" pitchFamily="34" charset="0"/>
              <a:buChar char="•"/>
              <a:defRPr sz="2800" kern="1200" baseline="0">
                <a:solidFill>
                  <a:schemeClr val="bg1"/>
                </a:solidFill>
                <a:latin typeface="Arial" pitchFamily="34" charset="0"/>
                <a:ea typeface="+mn-ea"/>
                <a:cs typeface="Arial" pitchFamily="34" charset="0"/>
              </a:defRPr>
            </a:lvl1pPr>
            <a:lvl2pPr marL="742950" indent="-285750" algn="l" rtl="0" fontAlgn="base">
              <a:spcBef>
                <a:spcPct val="20000"/>
              </a:spcBef>
              <a:spcAft>
                <a:spcPct val="0"/>
              </a:spcAft>
              <a:buFont typeface="Arial" pitchFamily="34" charset="0"/>
              <a:buChar char="–"/>
              <a:defRPr sz="2800" kern="1200" baseline="0">
                <a:solidFill>
                  <a:schemeClr val="bg1"/>
                </a:solidFill>
                <a:latin typeface="Arial" pitchFamily="34" charset="0"/>
                <a:ea typeface="+mn-ea"/>
                <a:cs typeface="Arial" pitchFamily="34" charset="0"/>
              </a:defRPr>
            </a:lvl2pPr>
            <a:lvl3pPr marL="1143000" indent="-228600" algn="l" rtl="0" fontAlgn="base">
              <a:spcBef>
                <a:spcPct val="20000"/>
              </a:spcBef>
              <a:spcAft>
                <a:spcPct val="0"/>
              </a:spcAft>
              <a:buFont typeface="Arial" pitchFamily="34" charset="0"/>
              <a:buChar char="•"/>
              <a:defRPr sz="2800" kern="1200" baseline="0">
                <a:solidFill>
                  <a:schemeClr val="bg1"/>
                </a:solidFill>
                <a:latin typeface="Arial" pitchFamily="34" charset="0"/>
                <a:ea typeface="+mn-ea"/>
                <a:cs typeface="Arial" pitchFamily="34" charset="0"/>
              </a:defRPr>
            </a:lvl3pPr>
            <a:lvl4pPr marL="1600200" indent="-228600" algn="l" rtl="0" fontAlgn="base">
              <a:spcBef>
                <a:spcPct val="20000"/>
              </a:spcBef>
              <a:spcAft>
                <a:spcPct val="0"/>
              </a:spcAft>
              <a:buFont typeface="Arial" pitchFamily="34" charset="0"/>
              <a:buChar char="–"/>
              <a:defRPr sz="2800" kern="1200" baseline="0">
                <a:solidFill>
                  <a:schemeClr val="bg1"/>
                </a:solidFill>
                <a:latin typeface="Arial" pitchFamily="34" charset="0"/>
                <a:ea typeface="+mn-ea"/>
                <a:cs typeface="Arial" pitchFamily="34" charset="0"/>
              </a:defRPr>
            </a:lvl4pPr>
            <a:lvl5pPr marL="2057400" indent="-228600" algn="l" rtl="0" fontAlgn="base">
              <a:spcBef>
                <a:spcPct val="20000"/>
              </a:spcBef>
              <a:spcAft>
                <a:spcPct val="0"/>
              </a:spcAft>
              <a:buFont typeface="Arial" pitchFamily="34" charset="0"/>
              <a:buChar char="»"/>
              <a:defRPr sz="2800" kern="1200" baseline="0">
                <a:solidFill>
                  <a:schemeClr val="bg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dirty="0"/>
              <a:t>eProg post-induction information session            3 October 2025, 1pm online</a:t>
            </a:r>
          </a:p>
          <a:p>
            <a:r>
              <a:rPr lang="en-GB" dirty="0"/>
              <a:t>Email Doctoral Academy: </a:t>
            </a:r>
            <a:r>
              <a:rPr lang="en-GB" dirty="0">
                <a:hlinkClick r:id="rId2">
                  <a:extLst>
                    <a:ext uri="{A12FA001-AC4F-418D-AE19-62706E023703}">
                      <ahyp:hlinkClr xmlns:ahyp="http://schemas.microsoft.com/office/drawing/2018/hyperlinkcolor" val="tx"/>
                    </a:ext>
                  </a:extLst>
                </a:hlinkClick>
              </a:rPr>
              <a:t>Hums.doctoralacademy.support@manchester.ac.uk</a:t>
            </a:r>
            <a:r>
              <a:rPr lang="en-GB" dirty="0"/>
              <a:t> </a:t>
            </a:r>
          </a:p>
          <a:p>
            <a:r>
              <a:rPr lang="en-GB" dirty="0"/>
              <a:t>Online handbook</a:t>
            </a:r>
          </a:p>
          <a:p>
            <a:r>
              <a:rPr lang="en-GB" dirty="0"/>
              <a:t>Supervisory team</a:t>
            </a:r>
          </a:p>
          <a:p>
            <a:r>
              <a:rPr lang="en-GB" dirty="0"/>
              <a:t>Department PGR Coordinator, School PGR Director</a:t>
            </a:r>
          </a:p>
        </p:txBody>
      </p:sp>
    </p:spTree>
    <p:extLst>
      <p:ext uri="{BB962C8B-B14F-4D97-AF65-F5344CB8AC3E}">
        <p14:creationId xmlns:p14="http://schemas.microsoft.com/office/powerpoint/2010/main" val="441358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203D8-A73E-C362-E086-8D111BE5EB13}"/>
              </a:ext>
            </a:extLst>
          </p:cNvPr>
          <p:cNvSpPr txBox="1">
            <a:spLocks/>
          </p:cNvSpPr>
          <p:nvPr/>
        </p:nvSpPr>
        <p:spPr>
          <a:xfrm>
            <a:off x="405880" y="1268760"/>
            <a:ext cx="3302024" cy="1800200"/>
          </a:xfrm>
          <a:prstGeom prst="rect">
            <a:avLst/>
          </a:prstGeom>
        </p:spPr>
        <p:txBody>
          <a:bodyPr/>
          <a:lstStyle>
            <a:lvl1pPr algn="l" rtl="0" fontAlgn="base">
              <a:spcBef>
                <a:spcPct val="0"/>
              </a:spcBef>
              <a:spcAft>
                <a:spcPct val="0"/>
              </a:spcAft>
              <a:defRPr sz="3200" b="1" kern="1200">
                <a:solidFill>
                  <a:schemeClr val="bg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sz="3000" dirty="0">
                <a:solidFill>
                  <a:schemeClr val="bg1">
                    <a:lumMod val="95000"/>
                  </a:schemeClr>
                </a:solidFill>
              </a:rPr>
              <a:t>Doctoral Academy </a:t>
            </a:r>
          </a:p>
          <a:p>
            <a:r>
              <a:rPr lang="en-GB" sz="3000" dirty="0">
                <a:solidFill>
                  <a:schemeClr val="bg1">
                    <a:lumMod val="95000"/>
                  </a:schemeClr>
                </a:solidFill>
              </a:rPr>
              <a:t>Progression, Welfare and Experience team</a:t>
            </a:r>
          </a:p>
        </p:txBody>
      </p:sp>
      <p:pic>
        <p:nvPicPr>
          <p:cNvPr id="5" name="Picture 4">
            <a:extLst>
              <a:ext uri="{FF2B5EF4-FFF2-40B4-BE49-F238E27FC236}">
                <a16:creationId xmlns:a16="http://schemas.microsoft.com/office/drawing/2014/main" id="{F50EDAC3-DA5C-C8C0-8C49-E9E7D36A8016}"/>
              </a:ext>
            </a:extLst>
          </p:cNvPr>
          <p:cNvPicPr>
            <a:picLocks noChangeAspect="1"/>
          </p:cNvPicPr>
          <p:nvPr/>
        </p:nvPicPr>
        <p:blipFill>
          <a:blip r:embed="rId2"/>
          <a:stretch>
            <a:fillRect/>
          </a:stretch>
        </p:blipFill>
        <p:spPr>
          <a:xfrm>
            <a:off x="4067944" y="457961"/>
            <a:ext cx="4854745" cy="6077987"/>
          </a:xfrm>
          <a:prstGeom prst="rect">
            <a:avLst/>
          </a:prstGeom>
        </p:spPr>
      </p:pic>
    </p:spTree>
    <p:extLst>
      <p:ext uri="{BB962C8B-B14F-4D97-AF65-F5344CB8AC3E}">
        <p14:creationId xmlns:p14="http://schemas.microsoft.com/office/powerpoint/2010/main" val="2029057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reate a geographic map highlighting the following countries: Australia, Bahamas, Bahrain, Bangladesh, Belgium, Botswana, Brazil, British National Overseas, Bulgaria, Cambodia, Canada, Chile, China, Colombia, Congo (Democratic Republic), Costa Rica, Croatia, Cyprus, Czechia, Denmark, Egypt, Ethiopia, Finland, France, Georgia, Germany, Ghana, Greece, Hong Kong, Hungary, India, Indonesia, Iran, Iraq, Ireland, Israel, Italy, Jamaica, Japan, Jordan, Kazakhstan, Kenya, South Korea, Kosovo, Kuwait, Latvia, Lebanon, Liechtenstein, Malawi, Malaysia, Mexico, Mongolia, Morocco, Myanmar, Nepal, Netherlands, Nigeria, North Macedonia, Oman, Pakistan, Palestine, Panama, Paraguay, Peru, Poland, Portugal, Qatar, Romania, Russia, Saudi Arabia, Seychelles, Sierra Leone, Singapore, South Africa, Spain, Sri Lanka, Sudan, Syria, Taiwan, Tanzania, Thailand, Trinidad and Tobago, Turkey, Uganda, Ukraine, United Arab Emirates, United Kingdom, United States, Vietnam, Zambia, Zimbabwe. Highlight these countries on a world map using a distinct color or shading.">
            <a:extLst>
              <a:ext uri="{FF2B5EF4-FFF2-40B4-BE49-F238E27FC236}">
                <a16:creationId xmlns:a16="http://schemas.microsoft.com/office/drawing/2014/main" id="{D47E00D6-84C9-05BA-181E-5BEC515242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0560" y="2376746"/>
            <a:ext cx="4176464" cy="417646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58F0E97-B808-EBC7-61B6-146E6C22855D}"/>
              </a:ext>
            </a:extLst>
          </p:cNvPr>
          <p:cNvSpPr txBox="1">
            <a:spLocks/>
          </p:cNvSpPr>
          <p:nvPr/>
        </p:nvSpPr>
        <p:spPr>
          <a:xfrm>
            <a:off x="405880" y="1268760"/>
            <a:ext cx="8558608" cy="1143000"/>
          </a:xfrm>
          <a:prstGeom prst="rect">
            <a:avLst/>
          </a:prstGeom>
        </p:spPr>
        <p:txBody>
          <a:bodyPr/>
          <a:lstStyle>
            <a:lvl1pPr algn="l" rtl="0" fontAlgn="base">
              <a:spcBef>
                <a:spcPct val="0"/>
              </a:spcBef>
              <a:spcAft>
                <a:spcPct val="0"/>
              </a:spcAft>
              <a:defRPr sz="3200" b="1" kern="1200">
                <a:solidFill>
                  <a:schemeClr val="bg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sz="3000" dirty="0">
                <a:solidFill>
                  <a:schemeClr val="bg1">
                    <a:lumMod val="95000"/>
                  </a:schemeClr>
                </a:solidFill>
              </a:rPr>
              <a:t>You and your cohort – Faculty of Humanities</a:t>
            </a:r>
          </a:p>
        </p:txBody>
      </p:sp>
      <p:sp>
        <p:nvSpPr>
          <p:cNvPr id="3" name="Content Placeholder 2">
            <a:extLst>
              <a:ext uri="{FF2B5EF4-FFF2-40B4-BE49-F238E27FC236}">
                <a16:creationId xmlns:a16="http://schemas.microsoft.com/office/drawing/2014/main" id="{38386473-0204-09EE-99E7-A2CAEED93FAE}"/>
              </a:ext>
            </a:extLst>
          </p:cNvPr>
          <p:cNvSpPr txBox="1">
            <a:spLocks/>
          </p:cNvSpPr>
          <p:nvPr/>
        </p:nvSpPr>
        <p:spPr>
          <a:xfrm>
            <a:off x="395536" y="2492896"/>
            <a:ext cx="3845024" cy="3633267"/>
          </a:xfrm>
          <a:prstGeom prst="rect">
            <a:avLst/>
          </a:prstGeom>
          <a:ln>
            <a:noFill/>
          </a:ln>
        </p:spPr>
        <p:txBody>
          <a:bodyPr/>
          <a:lstStyle>
            <a:lvl1pPr marL="342900" indent="-342900" algn="l" rtl="0" fontAlgn="base">
              <a:spcBef>
                <a:spcPct val="20000"/>
              </a:spcBef>
              <a:spcAft>
                <a:spcPct val="0"/>
              </a:spcAft>
              <a:buFont typeface="Arial" pitchFamily="34" charset="0"/>
              <a:buChar char="•"/>
              <a:defRPr sz="2800" kern="1200" baseline="0">
                <a:solidFill>
                  <a:schemeClr val="bg1"/>
                </a:solidFill>
                <a:latin typeface="Arial" pitchFamily="34" charset="0"/>
                <a:ea typeface="+mn-ea"/>
                <a:cs typeface="Arial" pitchFamily="34" charset="0"/>
              </a:defRPr>
            </a:lvl1pPr>
            <a:lvl2pPr marL="742950" indent="-285750" algn="l" rtl="0" fontAlgn="base">
              <a:spcBef>
                <a:spcPct val="20000"/>
              </a:spcBef>
              <a:spcAft>
                <a:spcPct val="0"/>
              </a:spcAft>
              <a:buFont typeface="Arial" pitchFamily="34" charset="0"/>
              <a:buChar char="–"/>
              <a:defRPr sz="2800" kern="1200" baseline="0">
                <a:solidFill>
                  <a:schemeClr val="bg1"/>
                </a:solidFill>
                <a:latin typeface="Arial" pitchFamily="34" charset="0"/>
                <a:ea typeface="+mn-ea"/>
                <a:cs typeface="Arial" pitchFamily="34" charset="0"/>
              </a:defRPr>
            </a:lvl2pPr>
            <a:lvl3pPr marL="1143000" indent="-228600" algn="l" rtl="0" fontAlgn="base">
              <a:spcBef>
                <a:spcPct val="20000"/>
              </a:spcBef>
              <a:spcAft>
                <a:spcPct val="0"/>
              </a:spcAft>
              <a:buFont typeface="Arial" pitchFamily="34" charset="0"/>
              <a:buChar char="•"/>
              <a:defRPr sz="2800" kern="1200" baseline="0">
                <a:solidFill>
                  <a:schemeClr val="bg1"/>
                </a:solidFill>
                <a:latin typeface="Arial" pitchFamily="34" charset="0"/>
                <a:ea typeface="+mn-ea"/>
                <a:cs typeface="Arial" pitchFamily="34" charset="0"/>
              </a:defRPr>
            </a:lvl3pPr>
            <a:lvl4pPr marL="1600200" indent="-228600" algn="l" rtl="0" fontAlgn="base">
              <a:spcBef>
                <a:spcPct val="20000"/>
              </a:spcBef>
              <a:spcAft>
                <a:spcPct val="0"/>
              </a:spcAft>
              <a:buFont typeface="Arial" pitchFamily="34" charset="0"/>
              <a:buChar char="–"/>
              <a:defRPr sz="2800" kern="1200" baseline="0">
                <a:solidFill>
                  <a:schemeClr val="bg1"/>
                </a:solidFill>
                <a:latin typeface="Arial" pitchFamily="34" charset="0"/>
                <a:ea typeface="+mn-ea"/>
                <a:cs typeface="Arial" pitchFamily="34" charset="0"/>
              </a:defRPr>
            </a:lvl4pPr>
            <a:lvl5pPr marL="2057400" indent="-228600" algn="l" rtl="0" fontAlgn="base">
              <a:spcBef>
                <a:spcPct val="20000"/>
              </a:spcBef>
              <a:spcAft>
                <a:spcPct val="0"/>
              </a:spcAft>
              <a:buFont typeface="Arial" pitchFamily="34" charset="0"/>
              <a:buChar char="»"/>
              <a:defRPr sz="2800" kern="1200" baseline="0">
                <a:solidFill>
                  <a:schemeClr val="bg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2400" dirty="0">
                <a:ln>
                  <a:solidFill>
                    <a:srgbClr val="FFFFFF"/>
                  </a:solidFill>
                </a:ln>
                <a:solidFill>
                  <a:srgbClr val="F2F2F2"/>
                </a:solidFill>
              </a:rPr>
              <a:t>94 nationalities from Australia to Zimbabwe</a:t>
            </a:r>
          </a:p>
        </p:txBody>
      </p:sp>
    </p:spTree>
    <p:extLst>
      <p:ext uri="{BB962C8B-B14F-4D97-AF65-F5344CB8AC3E}">
        <p14:creationId xmlns:p14="http://schemas.microsoft.com/office/powerpoint/2010/main" val="787184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8A05531-8C10-A4DE-CD7A-FDE7DBA37424}"/>
              </a:ext>
            </a:extLst>
          </p:cNvPr>
          <p:cNvSpPr txBox="1"/>
          <p:nvPr/>
        </p:nvSpPr>
        <p:spPr>
          <a:xfrm>
            <a:off x="755577" y="2411761"/>
            <a:ext cx="2664296" cy="1200329"/>
          </a:xfrm>
          <a:prstGeom prst="rect">
            <a:avLst/>
          </a:prstGeom>
          <a:noFill/>
        </p:spPr>
        <p:txBody>
          <a:bodyPr wrap="square">
            <a:spAutoFit/>
          </a:bodyPr>
          <a:lstStyle/>
          <a:p>
            <a:r>
              <a:rPr lang="en-GB" sz="1800" dirty="0">
                <a:ln>
                  <a:solidFill>
                    <a:srgbClr val="FFFFFF"/>
                  </a:solidFill>
                </a:ln>
                <a:solidFill>
                  <a:srgbClr val="F2F2F2"/>
                </a:solidFill>
              </a:rPr>
              <a:t>30 subject areas from American Studies to Translation and Intercultural Studies</a:t>
            </a:r>
          </a:p>
        </p:txBody>
      </p:sp>
      <p:sp>
        <p:nvSpPr>
          <p:cNvPr id="4" name="Title 1">
            <a:extLst>
              <a:ext uri="{FF2B5EF4-FFF2-40B4-BE49-F238E27FC236}">
                <a16:creationId xmlns:a16="http://schemas.microsoft.com/office/drawing/2014/main" id="{16F07BB9-6E6A-A4A2-DCA5-07B97ED2B559}"/>
              </a:ext>
            </a:extLst>
          </p:cNvPr>
          <p:cNvSpPr txBox="1">
            <a:spLocks/>
          </p:cNvSpPr>
          <p:nvPr/>
        </p:nvSpPr>
        <p:spPr>
          <a:xfrm>
            <a:off x="405880" y="1268760"/>
            <a:ext cx="8558608" cy="1143000"/>
          </a:xfrm>
          <a:prstGeom prst="rect">
            <a:avLst/>
          </a:prstGeom>
        </p:spPr>
        <p:txBody>
          <a:bodyPr/>
          <a:lstStyle>
            <a:lvl1pPr algn="l" rtl="0" fontAlgn="base">
              <a:spcBef>
                <a:spcPct val="0"/>
              </a:spcBef>
              <a:spcAft>
                <a:spcPct val="0"/>
              </a:spcAft>
              <a:defRPr sz="3200" b="1" kern="1200">
                <a:solidFill>
                  <a:schemeClr val="bg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sz="3000" dirty="0">
                <a:solidFill>
                  <a:schemeClr val="bg1">
                    <a:lumMod val="95000"/>
                  </a:schemeClr>
                </a:solidFill>
              </a:rPr>
              <a:t>You and your cohort – Faculty of Humanities</a:t>
            </a:r>
          </a:p>
        </p:txBody>
      </p:sp>
      <p:pic>
        <p:nvPicPr>
          <p:cNvPr id="6" name="Picture 5">
            <a:extLst>
              <a:ext uri="{FF2B5EF4-FFF2-40B4-BE49-F238E27FC236}">
                <a16:creationId xmlns:a16="http://schemas.microsoft.com/office/drawing/2014/main" id="{F7F298E6-6600-474F-1712-AE285AADDB60}"/>
              </a:ext>
            </a:extLst>
          </p:cNvPr>
          <p:cNvPicPr>
            <a:picLocks noChangeAspect="1"/>
          </p:cNvPicPr>
          <p:nvPr/>
        </p:nvPicPr>
        <p:blipFill>
          <a:blip r:embed="rId2"/>
          <a:stretch>
            <a:fillRect/>
          </a:stretch>
        </p:blipFill>
        <p:spPr>
          <a:xfrm>
            <a:off x="3995936" y="1988840"/>
            <a:ext cx="3873332" cy="4725144"/>
          </a:xfrm>
          <a:prstGeom prst="rect">
            <a:avLst/>
          </a:prstGeom>
        </p:spPr>
      </p:pic>
    </p:spTree>
    <p:extLst>
      <p:ext uri="{BB962C8B-B14F-4D97-AF65-F5344CB8AC3E}">
        <p14:creationId xmlns:p14="http://schemas.microsoft.com/office/powerpoint/2010/main" val="18815120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2B4F620-E199-77E9-8FC6-1135F3625805}"/>
              </a:ext>
            </a:extLst>
          </p:cNvPr>
          <p:cNvSpPr>
            <a:spLocks noGrp="1"/>
          </p:cNvSpPr>
          <p:nvPr>
            <p:ph type="title"/>
          </p:nvPr>
        </p:nvSpPr>
        <p:spPr>
          <a:xfrm>
            <a:off x="405880" y="1268760"/>
            <a:ext cx="5842992" cy="1143000"/>
          </a:xfrm>
        </p:spPr>
        <p:txBody>
          <a:bodyPr/>
          <a:lstStyle/>
          <a:p>
            <a:r>
              <a:rPr lang="en-US" dirty="0"/>
              <a:t>Your research topics	</a:t>
            </a:r>
          </a:p>
        </p:txBody>
      </p:sp>
      <p:pic>
        <p:nvPicPr>
          <p:cNvPr id="5" name="Picture 4">
            <a:extLst>
              <a:ext uri="{FF2B5EF4-FFF2-40B4-BE49-F238E27FC236}">
                <a16:creationId xmlns:a16="http://schemas.microsoft.com/office/drawing/2014/main" id="{8249BF7F-0C98-3316-4435-7DCF76BBFC06}"/>
              </a:ext>
            </a:extLst>
          </p:cNvPr>
          <p:cNvPicPr>
            <a:picLocks noChangeAspect="1"/>
          </p:cNvPicPr>
          <p:nvPr/>
        </p:nvPicPr>
        <p:blipFill>
          <a:blip r:embed="rId2"/>
          <a:stretch>
            <a:fillRect/>
          </a:stretch>
        </p:blipFill>
        <p:spPr>
          <a:xfrm>
            <a:off x="624490" y="2492896"/>
            <a:ext cx="8163472" cy="3816424"/>
          </a:xfrm>
          <a:prstGeom prst="rect">
            <a:avLst/>
          </a:prstGeom>
          <a:noFill/>
        </p:spPr>
      </p:pic>
    </p:spTree>
    <p:extLst>
      <p:ext uri="{BB962C8B-B14F-4D97-AF65-F5344CB8AC3E}">
        <p14:creationId xmlns:p14="http://schemas.microsoft.com/office/powerpoint/2010/main" val="1598092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Your sources of information</a:t>
            </a:r>
            <a:endParaRPr lang="en-GB" sz="3000" dirty="0"/>
          </a:p>
        </p:txBody>
      </p:sp>
      <p:sp>
        <p:nvSpPr>
          <p:cNvPr id="3" name="Content Placeholder 2"/>
          <p:cNvSpPr>
            <a:spLocks noGrp="1"/>
          </p:cNvSpPr>
          <p:nvPr>
            <p:ph idx="1"/>
          </p:nvPr>
        </p:nvSpPr>
        <p:spPr>
          <a:noFill/>
          <a:ln>
            <a:noFill/>
          </a:ln>
        </p:spPr>
        <p:txBody>
          <a:bodyPr/>
          <a:lstStyle/>
          <a:p>
            <a:r>
              <a:rPr lang="en-GB" dirty="0" err="1"/>
              <a:t>MyManchester</a:t>
            </a:r>
            <a:endParaRPr lang="en-GB" dirty="0"/>
          </a:p>
          <a:p>
            <a:r>
              <a:rPr lang="en-GB" dirty="0"/>
              <a:t>PGR handbook</a:t>
            </a:r>
          </a:p>
          <a:p>
            <a:r>
              <a:rPr lang="en-GB" dirty="0"/>
              <a:t>Doctoral Academy hub </a:t>
            </a:r>
          </a:p>
          <a:p>
            <a:r>
              <a:rPr lang="en-GB" dirty="0"/>
              <a:t>PGR newsletter</a:t>
            </a:r>
          </a:p>
          <a:p>
            <a:r>
              <a:rPr lang="en-GB" dirty="0"/>
              <a:t>Emails </a:t>
            </a:r>
          </a:p>
          <a:p>
            <a:r>
              <a:rPr lang="en-GB" dirty="0"/>
              <a:t>Weekly digest</a:t>
            </a:r>
            <a:endParaRPr lang="en-GB" sz="2400" dirty="0"/>
          </a:p>
        </p:txBody>
      </p:sp>
      <p:pic>
        <p:nvPicPr>
          <p:cNvPr id="10" name="Picture 9" descr="UoM-20140326_DSCF2448.jp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372200" y="2447891"/>
            <a:ext cx="2520280" cy="1890210"/>
          </a:xfrm>
          <a:prstGeom prst="rect">
            <a:avLst/>
          </a:prstGeom>
        </p:spPr>
      </p:pic>
      <p:pic>
        <p:nvPicPr>
          <p:cNvPr id="11" name="Picture 10" descr="AerialView1.jp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372200" y="332656"/>
            <a:ext cx="2496278" cy="1872208"/>
          </a:xfrm>
          <a:prstGeom prst="rect">
            <a:avLst/>
          </a:prstGeom>
        </p:spPr>
      </p:pic>
      <p:pic>
        <p:nvPicPr>
          <p:cNvPr id="12" name="Picture 11" descr="Broaden Your Studies 4 NEW.jp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372200" y="4581128"/>
            <a:ext cx="2520280" cy="189021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5880" y="1268760"/>
            <a:ext cx="8219256" cy="1143000"/>
          </a:xfrm>
        </p:spPr>
        <p:txBody>
          <a:bodyPr/>
          <a:lstStyle/>
          <a:p>
            <a:r>
              <a:rPr lang="en-US" sz="2800" dirty="0"/>
              <a:t>Programme requirements and systems</a:t>
            </a:r>
            <a:endParaRPr lang="en-GB" sz="3000" dirty="0"/>
          </a:p>
        </p:txBody>
      </p:sp>
      <p:sp>
        <p:nvSpPr>
          <p:cNvPr id="3" name="Content Placeholder 2"/>
          <p:cNvSpPr>
            <a:spLocks noGrp="1"/>
          </p:cNvSpPr>
          <p:nvPr>
            <p:ph idx="1"/>
          </p:nvPr>
        </p:nvSpPr>
        <p:spPr>
          <a:ln>
            <a:noFill/>
          </a:ln>
        </p:spPr>
        <p:txBody>
          <a:bodyPr/>
          <a:lstStyle/>
          <a:p>
            <a:pPr lvl="0"/>
            <a:r>
              <a:rPr lang="en-GB" dirty="0"/>
              <a:t>Progression - eProg</a:t>
            </a:r>
          </a:p>
          <a:p>
            <a:pPr lvl="0"/>
            <a:r>
              <a:rPr lang="en-GB" dirty="0"/>
              <a:t>Compulsory online training - Canvas, </a:t>
            </a:r>
            <a:r>
              <a:rPr lang="en-GB" dirty="0" err="1"/>
              <a:t>Epigeum</a:t>
            </a:r>
            <a:endParaRPr lang="en-GB" dirty="0"/>
          </a:p>
          <a:p>
            <a:pPr lvl="0"/>
            <a:r>
              <a:rPr lang="en-GB" dirty="0"/>
              <a:t>Researcher Development (ResDev) </a:t>
            </a:r>
          </a:p>
          <a:p>
            <a:pPr lvl="0"/>
            <a:r>
              <a:rPr lang="en-GB" dirty="0"/>
              <a:t>Training Catalogue</a:t>
            </a:r>
          </a:p>
          <a:p>
            <a:pPr lvl="0"/>
            <a:r>
              <a:rPr lang="en-GB" dirty="0"/>
              <a:t>Ethics – Ethics Decision Tool, Ethics Review Management (ERM)</a:t>
            </a:r>
          </a:p>
          <a:p>
            <a:pPr lvl="0"/>
            <a:r>
              <a:rPr lang="en-GB" dirty="0"/>
              <a:t>My Placement</a:t>
            </a:r>
          </a:p>
          <a:p>
            <a:endParaRPr lang="en-GB" sz="2400" dirty="0"/>
          </a:p>
        </p:txBody>
      </p:sp>
    </p:spTree>
    <p:extLst>
      <p:ext uri="{BB962C8B-B14F-4D97-AF65-F5344CB8AC3E}">
        <p14:creationId xmlns:p14="http://schemas.microsoft.com/office/powerpoint/2010/main" val="4034105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30ACB0-21D2-7E90-ECD4-31F095CC6FEA}"/>
              </a:ext>
            </a:extLst>
          </p:cNvPr>
          <p:cNvPicPr>
            <a:picLocks noChangeAspect="1"/>
          </p:cNvPicPr>
          <p:nvPr/>
        </p:nvPicPr>
        <p:blipFill>
          <a:blip r:embed="rId2"/>
          <a:stretch>
            <a:fillRect/>
          </a:stretch>
        </p:blipFill>
        <p:spPr>
          <a:xfrm>
            <a:off x="1331640" y="2156147"/>
            <a:ext cx="7128792" cy="4313218"/>
          </a:xfrm>
          <a:prstGeom prst="rect">
            <a:avLst/>
          </a:prstGeom>
        </p:spPr>
      </p:pic>
      <p:sp>
        <p:nvSpPr>
          <p:cNvPr id="6" name="Title 1">
            <a:extLst>
              <a:ext uri="{FF2B5EF4-FFF2-40B4-BE49-F238E27FC236}">
                <a16:creationId xmlns:a16="http://schemas.microsoft.com/office/drawing/2014/main" id="{05B27B9B-A3BF-1017-2503-4FAB8EF3F3CA}"/>
              </a:ext>
            </a:extLst>
          </p:cNvPr>
          <p:cNvSpPr txBox="1">
            <a:spLocks/>
          </p:cNvSpPr>
          <p:nvPr/>
        </p:nvSpPr>
        <p:spPr>
          <a:xfrm>
            <a:off x="462372" y="1412776"/>
            <a:ext cx="8219256" cy="1143000"/>
          </a:xfrm>
          <a:prstGeom prst="rect">
            <a:avLst/>
          </a:prstGeom>
        </p:spPr>
        <p:txBody>
          <a:bodyPr/>
          <a:lstStyle>
            <a:lvl1pPr algn="l" rtl="0" fontAlgn="base">
              <a:spcBef>
                <a:spcPct val="0"/>
              </a:spcBef>
              <a:spcAft>
                <a:spcPct val="0"/>
              </a:spcAft>
              <a:defRPr sz="3200" b="1" kern="1200">
                <a:solidFill>
                  <a:schemeClr val="bg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800" dirty="0"/>
              <a:t>eProg – app.manchester.ac.uk/eProg</a:t>
            </a:r>
            <a:endParaRPr lang="en-GB" sz="3000" dirty="0"/>
          </a:p>
        </p:txBody>
      </p:sp>
    </p:spTree>
    <p:extLst>
      <p:ext uri="{BB962C8B-B14F-4D97-AF65-F5344CB8AC3E}">
        <p14:creationId xmlns:p14="http://schemas.microsoft.com/office/powerpoint/2010/main" val="3311424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FD90A-E850-7559-7CC9-C520669D8FBE}"/>
              </a:ext>
            </a:extLst>
          </p:cNvPr>
          <p:cNvSpPr txBox="1">
            <a:spLocks/>
          </p:cNvSpPr>
          <p:nvPr/>
        </p:nvSpPr>
        <p:spPr>
          <a:xfrm>
            <a:off x="462372" y="1412776"/>
            <a:ext cx="8219256" cy="1143000"/>
          </a:xfrm>
          <a:prstGeom prst="rect">
            <a:avLst/>
          </a:prstGeom>
        </p:spPr>
        <p:txBody>
          <a:bodyPr/>
          <a:lstStyle>
            <a:lvl1pPr algn="l" rtl="0" fontAlgn="base">
              <a:spcBef>
                <a:spcPct val="0"/>
              </a:spcBef>
              <a:spcAft>
                <a:spcPct val="0"/>
              </a:spcAft>
              <a:defRPr sz="3200" b="1" kern="1200">
                <a:solidFill>
                  <a:schemeClr val="bg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800" dirty="0"/>
              <a:t>Canvas – www.canvas.manchester.ac.uk</a:t>
            </a:r>
            <a:endParaRPr lang="en-GB" sz="3000" dirty="0"/>
          </a:p>
        </p:txBody>
      </p:sp>
      <p:pic>
        <p:nvPicPr>
          <p:cNvPr id="4" name="Picture 3">
            <a:extLst>
              <a:ext uri="{FF2B5EF4-FFF2-40B4-BE49-F238E27FC236}">
                <a16:creationId xmlns:a16="http://schemas.microsoft.com/office/drawing/2014/main" id="{4532732E-B3DD-034B-1738-64B187013D83}"/>
              </a:ext>
            </a:extLst>
          </p:cNvPr>
          <p:cNvPicPr>
            <a:picLocks noChangeAspect="1"/>
          </p:cNvPicPr>
          <p:nvPr/>
        </p:nvPicPr>
        <p:blipFill>
          <a:blip r:embed="rId2"/>
          <a:stretch>
            <a:fillRect/>
          </a:stretch>
        </p:blipFill>
        <p:spPr>
          <a:xfrm>
            <a:off x="1115616" y="2200542"/>
            <a:ext cx="7337302" cy="4203365"/>
          </a:xfrm>
          <a:prstGeom prst="rect">
            <a:avLst/>
          </a:prstGeom>
        </p:spPr>
      </p:pic>
    </p:spTree>
    <p:extLst>
      <p:ext uri="{BB962C8B-B14F-4D97-AF65-F5344CB8AC3E}">
        <p14:creationId xmlns:p14="http://schemas.microsoft.com/office/powerpoint/2010/main" val="1654395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2217</TotalTime>
  <Words>193</Words>
  <Application>Microsoft Office PowerPoint</Application>
  <PresentationFormat>On-screen Show (4:3)</PresentationFormat>
  <Paragraphs>37</Paragraphs>
  <Slides>12</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PowerPoint Presentation</vt:lpstr>
      <vt:lpstr>PowerPoint Presentation</vt:lpstr>
      <vt:lpstr>PowerPoint Presentation</vt:lpstr>
      <vt:lpstr>PowerPoint Presentation</vt:lpstr>
      <vt:lpstr>Your research topics </vt:lpstr>
      <vt:lpstr>Your sources of information</vt:lpstr>
      <vt:lpstr>Programme requirements and systems</vt:lpstr>
      <vt:lpstr>PowerPoint Presentation</vt:lpstr>
      <vt:lpstr>PowerPoint Presentation</vt:lpstr>
      <vt:lpstr>PowerPoint Presentation</vt:lpstr>
      <vt:lpstr>PowerPoint Presentation</vt:lpstr>
      <vt:lpstr>PowerPoint Presentation</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MZYSSPB2</dc:creator>
  <cp:lastModifiedBy>Anusarin Lowe</cp:lastModifiedBy>
  <cp:revision>15</cp:revision>
  <dcterms:created xsi:type="dcterms:W3CDTF">2012-06-12T15:56:20Z</dcterms:created>
  <dcterms:modified xsi:type="dcterms:W3CDTF">2025-09-23T09:12:03Z</dcterms:modified>
</cp:coreProperties>
</file>