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9" r:id="rId3"/>
    <p:sldId id="264" r:id="rId4"/>
    <p:sldId id="268" r:id="rId5"/>
    <p:sldId id="262" r:id="rId6"/>
    <p:sldId id="257" r:id="rId7"/>
    <p:sldId id="260" r:id="rId8"/>
    <p:sldId id="265" r:id="rId9"/>
    <p:sldId id="267" r:id="rId10"/>
    <p:sldId id="266" r:id="rId11"/>
    <p:sldId id="263" r:id="rId12"/>
    <p:sldId id="26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5F4C9-458A-4F7A-9E8A-C7B147E6AFAE}" v="23" dt="2025-09-22T14:20:34.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9" autoAdjust="0"/>
  </p:normalViewPr>
  <p:slideViewPr>
    <p:cSldViewPr>
      <p:cViewPr varScale="1">
        <p:scale>
          <a:sx n="149" d="100"/>
          <a:sy n="149" d="100"/>
        </p:scale>
        <p:origin x="21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sarin Lowe" userId="acf99d81-e5be-4cab-a7db-1d3653e2d509" providerId="ADAL" clId="{51BCEC55-11F6-4E43-8DEC-44E0A4948921}"/>
    <pc:docChg chg="undo custSel addSld delSld modSld sldOrd">
      <pc:chgData name="Anusarin Lowe" userId="acf99d81-e5be-4cab-a7db-1d3653e2d509" providerId="ADAL" clId="{51BCEC55-11F6-4E43-8DEC-44E0A4948921}" dt="2025-09-23T09:12:02.033" v="1319" actId="20577"/>
      <pc:docMkLst>
        <pc:docMk/>
      </pc:docMkLst>
      <pc:sldChg chg="modSp mod">
        <pc:chgData name="Anusarin Lowe" userId="acf99d81-e5be-4cab-a7db-1d3653e2d509" providerId="ADAL" clId="{51BCEC55-11F6-4E43-8DEC-44E0A4948921}" dt="2025-09-21T21:39:49.112" v="146" actId="20577"/>
        <pc:sldMkLst>
          <pc:docMk/>
          <pc:sldMk cId="0" sldId="257"/>
        </pc:sldMkLst>
        <pc:spChg chg="mod">
          <ac:chgData name="Anusarin Lowe" userId="acf99d81-e5be-4cab-a7db-1d3653e2d509" providerId="ADAL" clId="{51BCEC55-11F6-4E43-8DEC-44E0A4948921}" dt="2025-09-21T21:38:12.810" v="26" actId="20577"/>
          <ac:spMkLst>
            <pc:docMk/>
            <pc:sldMk cId="0" sldId="257"/>
            <ac:spMk id="2" creationId="{00000000-0000-0000-0000-000000000000}"/>
          </ac:spMkLst>
        </pc:spChg>
        <pc:spChg chg="mod">
          <ac:chgData name="Anusarin Lowe" userId="acf99d81-e5be-4cab-a7db-1d3653e2d509" providerId="ADAL" clId="{51BCEC55-11F6-4E43-8DEC-44E0A4948921}" dt="2025-09-21T21:39:49.112" v="146" actId="20577"/>
          <ac:spMkLst>
            <pc:docMk/>
            <pc:sldMk cId="0" sldId="257"/>
            <ac:spMk id="3" creationId="{00000000-0000-0000-0000-000000000000}"/>
          </ac:spMkLst>
        </pc:spChg>
        <pc:picChg chg="mod">
          <ac:chgData name="Anusarin Lowe" userId="acf99d81-e5be-4cab-a7db-1d3653e2d509" providerId="ADAL" clId="{51BCEC55-11F6-4E43-8DEC-44E0A4948921}" dt="2025-09-21T21:39:18.762" v="79" actId="1076"/>
          <ac:picMkLst>
            <pc:docMk/>
            <pc:sldMk cId="0" sldId="257"/>
            <ac:picMk id="10" creationId="{00000000-0000-0000-0000-000000000000}"/>
          </ac:picMkLst>
        </pc:picChg>
        <pc:picChg chg="mod">
          <ac:chgData name="Anusarin Lowe" userId="acf99d81-e5be-4cab-a7db-1d3653e2d509" providerId="ADAL" clId="{51BCEC55-11F6-4E43-8DEC-44E0A4948921}" dt="2025-09-21T21:39:14.466" v="78" actId="1076"/>
          <ac:picMkLst>
            <pc:docMk/>
            <pc:sldMk cId="0" sldId="257"/>
            <ac:picMk id="11" creationId="{00000000-0000-0000-0000-000000000000}"/>
          </ac:picMkLst>
        </pc:picChg>
      </pc:sldChg>
      <pc:sldChg chg="modSp mod">
        <pc:chgData name="Anusarin Lowe" userId="acf99d81-e5be-4cab-a7db-1d3653e2d509" providerId="ADAL" clId="{51BCEC55-11F6-4E43-8DEC-44E0A4948921}" dt="2025-09-23T09:12:02.033" v="1319" actId="20577"/>
        <pc:sldMkLst>
          <pc:docMk/>
          <pc:sldMk cId="1184718" sldId="258"/>
        </pc:sldMkLst>
        <pc:spChg chg="mod">
          <ac:chgData name="Anusarin Lowe" userId="acf99d81-e5be-4cab-a7db-1d3653e2d509" providerId="ADAL" clId="{51BCEC55-11F6-4E43-8DEC-44E0A4948921}" dt="2025-09-23T09:12:02.033" v="1319" actId="20577"/>
          <ac:spMkLst>
            <pc:docMk/>
            <pc:sldMk cId="1184718" sldId="258"/>
            <ac:spMk id="14338" creationId="{00000000-0000-0000-0000-000000000000}"/>
          </ac:spMkLst>
        </pc:spChg>
      </pc:sldChg>
      <pc:sldChg chg="del">
        <pc:chgData name="Anusarin Lowe" userId="acf99d81-e5be-4cab-a7db-1d3653e2d509" providerId="ADAL" clId="{51BCEC55-11F6-4E43-8DEC-44E0A4948921}" dt="2025-09-22T09:59:50.722" v="787" actId="47"/>
        <pc:sldMkLst>
          <pc:docMk/>
          <pc:sldMk cId="1590302159" sldId="259"/>
        </pc:sldMkLst>
      </pc:sldChg>
      <pc:sldChg chg="delSp modSp mod">
        <pc:chgData name="Anusarin Lowe" userId="acf99d81-e5be-4cab-a7db-1d3653e2d509" providerId="ADAL" clId="{51BCEC55-11F6-4E43-8DEC-44E0A4948921}" dt="2025-09-22T10:09:00.758" v="1012" actId="20577"/>
        <pc:sldMkLst>
          <pc:docMk/>
          <pc:sldMk cId="4034105757" sldId="260"/>
        </pc:sldMkLst>
        <pc:spChg chg="mod">
          <ac:chgData name="Anusarin Lowe" userId="acf99d81-e5be-4cab-a7db-1d3653e2d509" providerId="ADAL" clId="{51BCEC55-11F6-4E43-8DEC-44E0A4948921}" dt="2025-09-22T10:04:52.163" v="976" actId="20577"/>
          <ac:spMkLst>
            <pc:docMk/>
            <pc:sldMk cId="4034105757" sldId="260"/>
            <ac:spMk id="2" creationId="{00000000-0000-0000-0000-000000000000}"/>
          </ac:spMkLst>
        </pc:spChg>
        <pc:spChg chg="mod">
          <ac:chgData name="Anusarin Lowe" userId="acf99d81-e5be-4cab-a7db-1d3653e2d509" providerId="ADAL" clId="{51BCEC55-11F6-4E43-8DEC-44E0A4948921}" dt="2025-09-22T10:09:00.758" v="1012" actId="20577"/>
          <ac:spMkLst>
            <pc:docMk/>
            <pc:sldMk cId="4034105757" sldId="260"/>
            <ac:spMk id="3" creationId="{00000000-0000-0000-0000-000000000000}"/>
          </ac:spMkLst>
        </pc:spChg>
      </pc:sldChg>
      <pc:sldChg chg="addSp delSp modSp new mod">
        <pc:chgData name="Anusarin Lowe" userId="acf99d81-e5be-4cab-a7db-1d3653e2d509" providerId="ADAL" clId="{51BCEC55-11F6-4E43-8DEC-44E0A4948921}" dt="2025-09-22T10:11:35.718" v="1065" actId="20577"/>
        <pc:sldMkLst>
          <pc:docMk/>
          <pc:sldMk cId="441358919" sldId="261"/>
        </pc:sldMkLst>
        <pc:spChg chg="add mod">
          <ac:chgData name="Anusarin Lowe" userId="acf99d81-e5be-4cab-a7db-1d3653e2d509" providerId="ADAL" clId="{51BCEC55-11F6-4E43-8DEC-44E0A4948921}" dt="2025-09-21T21:45:47.633" v="379" actId="20577"/>
          <ac:spMkLst>
            <pc:docMk/>
            <pc:sldMk cId="441358919" sldId="261"/>
            <ac:spMk id="4" creationId="{B60EFDF0-5365-25E0-FDEA-B388E1F8C2DE}"/>
          </ac:spMkLst>
        </pc:spChg>
        <pc:spChg chg="add mod">
          <ac:chgData name="Anusarin Lowe" userId="acf99d81-e5be-4cab-a7db-1d3653e2d509" providerId="ADAL" clId="{51BCEC55-11F6-4E43-8DEC-44E0A4948921}" dt="2025-09-22T10:11:35.718" v="1065" actId="20577"/>
          <ac:spMkLst>
            <pc:docMk/>
            <pc:sldMk cId="441358919" sldId="261"/>
            <ac:spMk id="6" creationId="{0452B655-E5CF-FDFE-E125-431C1396F14D}"/>
          </ac:spMkLst>
        </pc:spChg>
      </pc:sldChg>
      <pc:sldChg chg="addSp delSp modSp new mod">
        <pc:chgData name="Anusarin Lowe" userId="acf99d81-e5be-4cab-a7db-1d3653e2d509" providerId="ADAL" clId="{51BCEC55-11F6-4E43-8DEC-44E0A4948921}" dt="2025-09-22T10:18:54.664" v="1210" actId="14100"/>
        <pc:sldMkLst>
          <pc:docMk/>
          <pc:sldMk cId="1598092236" sldId="262"/>
        </pc:sldMkLst>
        <pc:spChg chg="add mod">
          <ac:chgData name="Anusarin Lowe" userId="acf99d81-e5be-4cab-a7db-1d3653e2d509" providerId="ADAL" clId="{51BCEC55-11F6-4E43-8DEC-44E0A4948921}" dt="2025-09-22T09:50:38.456" v="727" actId="20577"/>
          <ac:spMkLst>
            <pc:docMk/>
            <pc:sldMk cId="1598092236" sldId="262"/>
            <ac:spMk id="10" creationId="{42B4F620-E199-77E9-8FC6-1135F3625805}"/>
          </ac:spMkLst>
        </pc:spChg>
        <pc:picChg chg="add mod">
          <ac:chgData name="Anusarin Lowe" userId="acf99d81-e5be-4cab-a7db-1d3653e2d509" providerId="ADAL" clId="{51BCEC55-11F6-4E43-8DEC-44E0A4948921}" dt="2025-09-22T10:18:54.664" v="1210" actId="14100"/>
          <ac:picMkLst>
            <pc:docMk/>
            <pc:sldMk cId="1598092236" sldId="262"/>
            <ac:picMk id="5" creationId="{8249BF7F-0C98-3316-4435-7DCF76BBFC06}"/>
          </ac:picMkLst>
        </pc:picChg>
      </pc:sldChg>
      <pc:sldChg chg="addSp delSp modSp new mod ord">
        <pc:chgData name="Anusarin Lowe" userId="acf99d81-e5be-4cab-a7db-1d3653e2d509" providerId="ADAL" clId="{51BCEC55-11F6-4E43-8DEC-44E0A4948921}" dt="2025-09-22T10:14:18.628" v="1186" actId="20577"/>
        <pc:sldMkLst>
          <pc:docMk/>
          <pc:sldMk cId="1378134532" sldId="263"/>
        </pc:sldMkLst>
        <pc:spChg chg="add mod">
          <ac:chgData name="Anusarin Lowe" userId="acf99d81-e5be-4cab-a7db-1d3653e2d509" providerId="ADAL" clId="{51BCEC55-11F6-4E43-8DEC-44E0A4948921}" dt="2025-09-22T10:14:18.628" v="1186" actId="20577"/>
          <ac:spMkLst>
            <pc:docMk/>
            <pc:sldMk cId="1378134532" sldId="263"/>
            <ac:spMk id="6" creationId="{3A240483-6D08-9AE6-3E85-AB834ECBC789}"/>
          </ac:spMkLst>
        </pc:spChg>
        <pc:picChg chg="add del">
          <ac:chgData name="Anusarin Lowe" userId="acf99d81-e5be-4cab-a7db-1d3653e2d509" providerId="ADAL" clId="{51BCEC55-11F6-4E43-8DEC-44E0A4948921}" dt="2025-09-22T09:21:07.717" v="710" actId="478"/>
          <ac:picMkLst>
            <pc:docMk/>
            <pc:sldMk cId="1378134532" sldId="263"/>
            <ac:picMk id="3" creationId="{53CF4749-1F47-1AC1-D952-6A840F3AC1D1}"/>
          </ac:picMkLst>
        </pc:picChg>
        <pc:picChg chg="add mod">
          <ac:chgData name="Anusarin Lowe" userId="acf99d81-e5be-4cab-a7db-1d3653e2d509" providerId="ADAL" clId="{51BCEC55-11F6-4E43-8DEC-44E0A4948921}" dt="2025-09-22T10:08:51.610" v="996" actId="1076"/>
          <ac:picMkLst>
            <pc:docMk/>
            <pc:sldMk cId="1378134532" sldId="263"/>
            <ac:picMk id="5" creationId="{28C24CE0-C160-7FAC-2B37-DF4CCD8E6AF9}"/>
          </ac:picMkLst>
        </pc:picChg>
      </pc:sldChg>
      <pc:sldChg chg="addSp modSp new mod">
        <pc:chgData name="Anusarin Lowe" userId="acf99d81-e5be-4cab-a7db-1d3653e2d509" providerId="ADAL" clId="{51BCEC55-11F6-4E43-8DEC-44E0A4948921}" dt="2025-09-22T14:28:55.314" v="1287" actId="20577"/>
        <pc:sldMkLst>
          <pc:docMk/>
          <pc:sldMk cId="787184255" sldId="264"/>
        </pc:sldMkLst>
        <pc:spChg chg="add mod">
          <ac:chgData name="Anusarin Lowe" userId="acf99d81-e5be-4cab-a7db-1d3653e2d509" providerId="ADAL" clId="{51BCEC55-11F6-4E43-8DEC-44E0A4948921}" dt="2025-09-22T10:01:53.477" v="850" actId="14100"/>
          <ac:spMkLst>
            <pc:docMk/>
            <pc:sldMk cId="787184255" sldId="264"/>
            <ac:spMk id="2" creationId="{058F0E97-B808-EBC7-61B6-146E6C22855D}"/>
          </ac:spMkLst>
        </pc:spChg>
        <pc:spChg chg="add mod">
          <ac:chgData name="Anusarin Lowe" userId="acf99d81-e5be-4cab-a7db-1d3653e2d509" providerId="ADAL" clId="{51BCEC55-11F6-4E43-8DEC-44E0A4948921}" dt="2025-09-22T14:28:55.314" v="1287" actId="20577"/>
          <ac:spMkLst>
            <pc:docMk/>
            <pc:sldMk cId="787184255" sldId="264"/>
            <ac:spMk id="3" creationId="{38386473-0204-09EE-99E7-A2CAEED93FAE}"/>
          </ac:spMkLst>
        </pc:spChg>
        <pc:picChg chg="add mod">
          <ac:chgData name="Anusarin Lowe" userId="acf99d81-e5be-4cab-a7db-1d3653e2d509" providerId="ADAL" clId="{51BCEC55-11F6-4E43-8DEC-44E0A4948921}" dt="2025-09-22T10:17:08.961" v="1198" actId="1076"/>
          <ac:picMkLst>
            <pc:docMk/>
            <pc:sldMk cId="787184255" sldId="264"/>
            <ac:picMk id="1026" creationId="{D47E00D6-84C9-05BA-181E-5BEC5152425D}"/>
          </ac:picMkLst>
        </pc:picChg>
      </pc:sldChg>
      <pc:sldChg chg="addSp delSp modSp new mod">
        <pc:chgData name="Anusarin Lowe" userId="acf99d81-e5be-4cab-a7db-1d3653e2d509" providerId="ADAL" clId="{51BCEC55-11F6-4E43-8DEC-44E0A4948921}" dt="2025-09-22T10:13:35.731" v="1110" actId="20577"/>
        <pc:sldMkLst>
          <pc:docMk/>
          <pc:sldMk cId="3311424511" sldId="265"/>
        </pc:sldMkLst>
        <pc:spChg chg="add mod">
          <ac:chgData name="Anusarin Lowe" userId="acf99d81-e5be-4cab-a7db-1d3653e2d509" providerId="ADAL" clId="{51BCEC55-11F6-4E43-8DEC-44E0A4948921}" dt="2025-09-22T10:13:35.731" v="1110" actId="20577"/>
          <ac:spMkLst>
            <pc:docMk/>
            <pc:sldMk cId="3311424511" sldId="265"/>
            <ac:spMk id="6" creationId="{05B27B9B-A3BF-1017-2503-4FAB8EF3F3CA}"/>
          </ac:spMkLst>
        </pc:spChg>
        <pc:picChg chg="add del mod">
          <ac:chgData name="Anusarin Lowe" userId="acf99d81-e5be-4cab-a7db-1d3653e2d509" providerId="ADAL" clId="{51BCEC55-11F6-4E43-8DEC-44E0A4948921}" dt="2025-09-22T10:07:26.115" v="982" actId="478"/>
          <ac:picMkLst>
            <pc:docMk/>
            <pc:sldMk cId="3311424511" sldId="265"/>
            <ac:picMk id="3" creationId="{B68448F2-AEC4-96DE-8A63-7BE57052D8E9}"/>
          </ac:picMkLst>
        </pc:picChg>
        <pc:picChg chg="add mod">
          <ac:chgData name="Anusarin Lowe" userId="acf99d81-e5be-4cab-a7db-1d3653e2d509" providerId="ADAL" clId="{51BCEC55-11F6-4E43-8DEC-44E0A4948921}" dt="2025-09-22T10:08:23.088" v="987" actId="14100"/>
          <ac:picMkLst>
            <pc:docMk/>
            <pc:sldMk cId="3311424511" sldId="265"/>
            <ac:picMk id="5" creationId="{E730ACB0-21D2-7E90-ECD4-31F095CC6FEA}"/>
          </ac:picMkLst>
        </pc:picChg>
      </pc:sldChg>
      <pc:sldChg chg="addSp modSp new mod">
        <pc:chgData name="Anusarin Lowe" userId="acf99d81-e5be-4cab-a7db-1d3653e2d509" providerId="ADAL" clId="{51BCEC55-11F6-4E43-8DEC-44E0A4948921}" dt="2025-09-22T10:14:48.628" v="1193" actId="1076"/>
        <pc:sldMkLst>
          <pc:docMk/>
          <pc:sldMk cId="3964592480" sldId="266"/>
        </pc:sldMkLst>
        <pc:spChg chg="add mod">
          <ac:chgData name="Anusarin Lowe" userId="acf99d81-e5be-4cab-a7db-1d3653e2d509" providerId="ADAL" clId="{51BCEC55-11F6-4E43-8DEC-44E0A4948921}" dt="2025-09-22T10:14:41.600" v="1192" actId="14100"/>
          <ac:spMkLst>
            <pc:docMk/>
            <pc:sldMk cId="3964592480" sldId="266"/>
            <ac:spMk id="2" creationId="{FF95C431-D5A7-8AEE-1597-81D00D0A42DA}"/>
          </ac:spMkLst>
        </pc:spChg>
        <pc:picChg chg="add mod">
          <ac:chgData name="Anusarin Lowe" userId="acf99d81-e5be-4cab-a7db-1d3653e2d509" providerId="ADAL" clId="{51BCEC55-11F6-4E43-8DEC-44E0A4948921}" dt="2025-09-22T10:14:48.628" v="1193" actId="1076"/>
          <ac:picMkLst>
            <pc:docMk/>
            <pc:sldMk cId="3964592480" sldId="266"/>
            <ac:picMk id="4" creationId="{B4BE6FE4-215B-BC2E-BE7F-3B448EC47796}"/>
          </ac:picMkLst>
        </pc:picChg>
      </pc:sldChg>
      <pc:sldChg chg="addSp modSp new mod">
        <pc:chgData name="Anusarin Lowe" userId="acf99d81-e5be-4cab-a7db-1d3653e2d509" providerId="ADAL" clId="{51BCEC55-11F6-4E43-8DEC-44E0A4948921}" dt="2025-09-22T10:13:48.542" v="1146" actId="20577"/>
        <pc:sldMkLst>
          <pc:docMk/>
          <pc:sldMk cId="165439582" sldId="267"/>
        </pc:sldMkLst>
        <pc:spChg chg="add mod">
          <ac:chgData name="Anusarin Lowe" userId="acf99d81-e5be-4cab-a7db-1d3653e2d509" providerId="ADAL" clId="{51BCEC55-11F6-4E43-8DEC-44E0A4948921}" dt="2025-09-22T10:13:48.542" v="1146" actId="20577"/>
          <ac:spMkLst>
            <pc:docMk/>
            <pc:sldMk cId="165439582" sldId="267"/>
            <ac:spMk id="2" creationId="{60EFD90A-E850-7559-7CC9-C520669D8FBE}"/>
          </ac:spMkLst>
        </pc:spChg>
        <pc:picChg chg="add mod">
          <ac:chgData name="Anusarin Lowe" userId="acf99d81-e5be-4cab-a7db-1d3653e2d509" providerId="ADAL" clId="{51BCEC55-11F6-4E43-8DEC-44E0A4948921}" dt="2025-09-22T10:13:05.012" v="1069" actId="1076"/>
          <ac:picMkLst>
            <pc:docMk/>
            <pc:sldMk cId="165439582" sldId="267"/>
            <ac:picMk id="4" creationId="{4532732E-B3DD-034B-1738-64B187013D83}"/>
          </ac:picMkLst>
        </pc:picChg>
      </pc:sldChg>
      <pc:sldChg chg="addSp modSp new mod ord">
        <pc:chgData name="Anusarin Lowe" userId="acf99d81-e5be-4cab-a7db-1d3653e2d509" providerId="ADAL" clId="{51BCEC55-11F6-4E43-8DEC-44E0A4948921}" dt="2025-09-22T10:18:41.226" v="1209" actId="1076"/>
        <pc:sldMkLst>
          <pc:docMk/>
          <pc:sldMk cId="1881512011" sldId="268"/>
        </pc:sldMkLst>
        <pc:spChg chg="add mod">
          <ac:chgData name="Anusarin Lowe" userId="acf99d81-e5be-4cab-a7db-1d3653e2d509" providerId="ADAL" clId="{51BCEC55-11F6-4E43-8DEC-44E0A4948921}" dt="2025-09-22T10:17:51.445" v="1205" actId="14100"/>
          <ac:spMkLst>
            <pc:docMk/>
            <pc:sldMk cId="1881512011" sldId="268"/>
            <ac:spMk id="3" creationId="{08A05531-8C10-A4DE-CD7A-FDE7DBA37424}"/>
          </ac:spMkLst>
        </pc:spChg>
        <pc:spChg chg="add mod">
          <ac:chgData name="Anusarin Lowe" userId="acf99d81-e5be-4cab-a7db-1d3653e2d509" providerId="ADAL" clId="{51BCEC55-11F6-4E43-8DEC-44E0A4948921}" dt="2025-09-22T10:17:39.500" v="1203"/>
          <ac:spMkLst>
            <pc:docMk/>
            <pc:sldMk cId="1881512011" sldId="268"/>
            <ac:spMk id="4" creationId="{16F07BB9-6E6A-A4A2-DCA5-07B97ED2B559}"/>
          </ac:spMkLst>
        </pc:spChg>
        <pc:picChg chg="add mod">
          <ac:chgData name="Anusarin Lowe" userId="acf99d81-e5be-4cab-a7db-1d3653e2d509" providerId="ADAL" clId="{51BCEC55-11F6-4E43-8DEC-44E0A4948921}" dt="2025-09-22T10:18:41.226" v="1209" actId="1076"/>
          <ac:picMkLst>
            <pc:docMk/>
            <pc:sldMk cId="1881512011" sldId="268"/>
            <ac:picMk id="6" creationId="{F7F298E6-6600-474F-1712-AE285AADDB60}"/>
          </ac:picMkLst>
        </pc:picChg>
      </pc:sldChg>
      <pc:sldChg chg="addSp delSp modSp new mod ord">
        <pc:chgData name="Anusarin Lowe" userId="acf99d81-e5be-4cab-a7db-1d3653e2d509" providerId="ADAL" clId="{51BCEC55-11F6-4E43-8DEC-44E0A4948921}" dt="2025-09-22T14:23:08.799" v="1285" actId="14100"/>
        <pc:sldMkLst>
          <pc:docMk/>
          <pc:sldMk cId="2029057935" sldId="269"/>
        </pc:sldMkLst>
        <pc:spChg chg="add mod">
          <ac:chgData name="Anusarin Lowe" userId="acf99d81-e5be-4cab-a7db-1d3653e2d509" providerId="ADAL" clId="{51BCEC55-11F6-4E43-8DEC-44E0A4948921}" dt="2025-09-22T14:23:01.954" v="1283" actId="14100"/>
          <ac:spMkLst>
            <pc:docMk/>
            <pc:sldMk cId="2029057935" sldId="269"/>
            <ac:spMk id="2" creationId="{616203D8-A73E-C362-E086-8D111BE5EB13}"/>
          </ac:spMkLst>
        </pc:spChg>
        <pc:spChg chg="add del mod">
          <ac:chgData name="Anusarin Lowe" userId="acf99d81-e5be-4cab-a7db-1d3653e2d509" providerId="ADAL" clId="{51BCEC55-11F6-4E43-8DEC-44E0A4948921}" dt="2025-09-22T14:22:36.394" v="1275" actId="478"/>
          <ac:spMkLst>
            <pc:docMk/>
            <pc:sldMk cId="2029057935" sldId="269"/>
            <ac:spMk id="3" creationId="{567F312C-89A0-53DA-E0D7-FD1A51AA63A4}"/>
          </ac:spMkLst>
        </pc:spChg>
        <pc:picChg chg="add mod">
          <ac:chgData name="Anusarin Lowe" userId="acf99d81-e5be-4cab-a7db-1d3653e2d509" providerId="ADAL" clId="{51BCEC55-11F6-4E43-8DEC-44E0A4948921}" dt="2025-09-22T14:23:08.799" v="1285" actId="14100"/>
          <ac:picMkLst>
            <pc:docMk/>
            <pc:sldMk cId="2029057935" sldId="269"/>
            <ac:picMk id="5" creationId="{F50EDAC3-DA5C-C8C0-8C49-E9E7D36A80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CCAEB-7496-4C12-9A08-526B0D813A46}" type="datetimeFigureOut">
              <a:rPr lang="en-GB" smtClean="0"/>
              <a:pPr/>
              <a:t>21/09/2025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18497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a:t>
            </a:fld>
            <a:endParaRPr lang="en-GB" dirty="0"/>
          </a:p>
        </p:txBody>
      </p:sp>
    </p:spTree>
    <p:extLst>
      <p:ext uri="{BB962C8B-B14F-4D97-AF65-F5344CB8AC3E}">
        <p14:creationId xmlns:p14="http://schemas.microsoft.com/office/powerpoint/2010/main" val="239210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6</a:t>
            </a:fld>
            <a:endParaRPr lang="en-GB" dirty="0"/>
          </a:p>
        </p:txBody>
      </p:sp>
    </p:spTree>
    <p:extLst>
      <p:ext uri="{BB962C8B-B14F-4D97-AF65-F5344CB8AC3E}">
        <p14:creationId xmlns:p14="http://schemas.microsoft.com/office/powerpoint/2010/main" val="333048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7772400" cy="1470025"/>
          </a:xfrm>
        </p:spPr>
        <p:txBody>
          <a:bodyPr/>
          <a:lstStyle>
            <a:lvl1pPr>
              <a:defRPr sz="3200"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67544" y="3886200"/>
            <a:ext cx="6400800" cy="1752600"/>
          </a:xfrm>
        </p:spPr>
        <p:txBody>
          <a:bodyPr/>
          <a:lstStyle>
            <a:lvl1pPr marL="0" indent="0" algn="l">
              <a:buNone/>
              <a:defRPr sz="28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aseline="0">
                <a:solidFill>
                  <a:schemeClr val="bg1"/>
                </a:solidFill>
                <a:latin typeface="Arial" pitchFamily="34" charset="0"/>
              </a:defRPr>
            </a:lvl1pPr>
          </a:lstStyle>
          <a:p>
            <a:fld id="{EC7AB759-530A-46AC-842F-B07144F002F9}" type="datetimeFigureOut">
              <a:rPr lang="en-GB" smtClean="0"/>
              <a:pPr/>
              <a:t>21/09/2025</a:t>
            </a:fld>
            <a:endParaRPr lang="en-GB" dirty="0"/>
          </a:p>
        </p:txBody>
      </p:sp>
      <p:sp>
        <p:nvSpPr>
          <p:cNvPr id="5" name="Footer Placeholder 4"/>
          <p:cNvSpPr>
            <a:spLocks noGrp="1"/>
          </p:cNvSpPr>
          <p:nvPr>
            <p:ph type="ftr" sz="quarter" idx="11"/>
          </p:nvPr>
        </p:nvSpPr>
        <p:spPr/>
        <p:txBody>
          <a:bodyPr/>
          <a:lstStyle>
            <a:lvl1pPr>
              <a:defRPr baseline="0">
                <a:solidFill>
                  <a:schemeClr val="bg1"/>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baseline="0">
                <a:solidFill>
                  <a:schemeClr val="bg1"/>
                </a:solidFill>
                <a:latin typeface="Arial" pitchFamily="34" charset="0"/>
                <a:cs typeface="Arial" pitchFamily="34" charset="0"/>
              </a:defRPr>
            </a:lvl1pPr>
          </a:lstStyle>
          <a:p>
            <a:fld id="{10AD8A0A-4898-40BF-9009-4DA7E611EAC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98FF8105-8845-4543-9ED8-9E57E8E42CB7}" type="datetimeFigureOut">
              <a:rPr lang="en-GB"/>
              <a:pPr/>
              <a:t>21/09/2025</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8FF8E4D-CDF4-4B1F-BD52-35BFB528DB87}"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569371"/>
          </a:xfrm>
        </p:spPr>
        <p:txBody>
          <a:bodyPr vert="eaVert"/>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556792"/>
            <a:ext cx="6019800" cy="4569371"/>
          </a:xfrm>
        </p:spPr>
        <p:txBody>
          <a:bodyPr vert="eaVert"/>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08976883-B614-42E6-9595-363FA777B038}" type="datetimeFigureOut">
              <a:rPr lang="en-GB"/>
              <a:pPr/>
              <a:t>21/09/2025</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6915344-E335-44E9-ACDC-CB4826450486}"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95536" y="2492896"/>
            <a:ext cx="8229600" cy="363326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222B6232-AB33-4513-9527-F98CEC472D23}" type="datetimeFigureOut">
              <a:rPr lang="en-GB" smtClean="0"/>
              <a:pPr/>
              <a:t>21/09/2025</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4406900"/>
            <a:ext cx="7772400" cy="1362075"/>
          </a:xfrm>
          <a:ln>
            <a:noFill/>
          </a:ln>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395536" y="2906713"/>
            <a:ext cx="7772400" cy="1500187"/>
          </a:xfrm>
          <a:ln>
            <a:no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5CD916-7149-4247-856D-87DAB39295C7}" type="datetimeFigureOut">
              <a:rPr lang="en-GB"/>
              <a:pPr/>
              <a:t>21/09/2025</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3ACF840-035C-411F-BA81-AF7A8ED78138}"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395536" y="2492896"/>
            <a:ext cx="4038600" cy="3633267"/>
          </a:xfrm>
        </p:spPr>
        <p:txBody>
          <a:bodyPr/>
          <a:lstStyle>
            <a:lvl1pPr>
              <a:defRPr sz="2800" baseline="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2492896"/>
            <a:ext cx="4038600" cy="363326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fld id="{9FD09641-23CB-4E80-A5B0-5F03D2E94610}" type="datetimeFigureOut">
              <a:rPr lang="en-GB"/>
              <a:pPr/>
              <a:t>21/09/2025</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EF7FA264-F771-4264-8DF0-4BB7F0DA3C69}"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5842992" cy="1143000"/>
          </a:xfrm>
        </p:spPr>
        <p:txBody>
          <a:bodyPr/>
          <a:lstStyle>
            <a:lvl1pPr>
              <a:defRPr sz="2800"/>
            </a:lvl1pPr>
          </a:lstStyle>
          <a:p>
            <a:r>
              <a:rPr lang="en-US" dirty="0"/>
              <a:t>Click to edit Master title style</a:t>
            </a:r>
            <a:endParaRPr lang="en-GB" dirty="0"/>
          </a:p>
        </p:txBody>
      </p:sp>
      <p:sp>
        <p:nvSpPr>
          <p:cNvPr id="3" name="Text Placeholder 2"/>
          <p:cNvSpPr>
            <a:spLocks noGrp="1"/>
          </p:cNvSpPr>
          <p:nvPr>
            <p:ph type="body" idx="1"/>
          </p:nvPr>
        </p:nvSpPr>
        <p:spPr>
          <a:xfrm>
            <a:off x="405880" y="2348880"/>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3068959"/>
            <a:ext cx="4040188" cy="305720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582344" y="2348880"/>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83361" y="3068960"/>
            <a:ext cx="4041775" cy="3057202"/>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a:defRPr/>
            </a:lvl1pPr>
          </a:lstStyle>
          <a:p>
            <a:fld id="{3A9A4E03-F40B-4399-AC2E-A4C6E9D600B3}" type="datetimeFigureOut">
              <a:rPr lang="en-GB"/>
              <a:pPr/>
              <a:t>21/09/2025</a:t>
            </a:fld>
            <a:endParaRPr lang="en-GB"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8692BDDC-0BFC-44A0-A4BA-47C3E99EB1AA}"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CFE8F7DA-80EC-4CF7-AB7B-078F533B953B}" type="datetimeFigureOut">
              <a:rPr lang="en-GB"/>
              <a:pPr/>
              <a:t>21/09/2025</a:t>
            </a:fld>
            <a:endParaRPr lang="en-GB"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F74E6293-7DA2-4D9E-8605-5715E69AF2C7}"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AE269B-21F6-4A71-848B-6E891C314B78}" type="datetimeFigureOut">
              <a:rPr lang="en-GB"/>
              <a:pPr/>
              <a:t>21/09/2025</a:t>
            </a:fld>
            <a:endParaRPr lang="en-GB"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32789173-A1D5-421E-B384-2A426DF314C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186830"/>
            <a:ext cx="3008313" cy="1162050"/>
          </a:xfrm>
        </p:spPr>
        <p:txBody>
          <a:bodyPr anchor="b"/>
          <a:lstStyle>
            <a:lvl1pPr algn="l">
              <a:defRPr sz="3200" b="1"/>
            </a:lvl1pPr>
          </a:lstStyle>
          <a:p>
            <a:r>
              <a:rPr lang="en-US" dirty="0"/>
              <a:t>Click to edit Master title style</a:t>
            </a:r>
            <a:endParaRPr lang="en-GB"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B89648B1-3911-4AC2-8E3A-DF4A70CC86E7}" type="datetimeFigureOut">
              <a:rPr lang="en-GB"/>
              <a:pPr/>
              <a:t>21/09/2025</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C853D388-5704-4C64-A883-D899E857066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2AAA9A3-945F-42AF-BCAE-8459AEA58868}" type="datetimeFigureOut">
              <a:rPr lang="en-GB"/>
              <a:pPr/>
              <a:t>21/09/2025</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5E74E2F5-7E8D-47B8-82FB-3832A72B6BDB}"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3" descr="brand_ppt_back.jpg"/>
          <p:cNvPicPr>
            <a:picLocks noChangeAspect="1"/>
          </p:cNvPicPr>
          <p:nvPr userDrawn="1"/>
        </p:nvPicPr>
        <p:blipFill>
          <a:blip r:embed="rId13" cstate="print"/>
          <a:srcRect/>
          <a:stretch>
            <a:fillRect/>
          </a:stretch>
        </p:blipFill>
        <p:spPr bwMode="auto">
          <a:xfrm>
            <a:off x="0" y="0"/>
            <a:ext cx="9229725" cy="6923088"/>
          </a:xfrm>
          <a:prstGeom prst="rect">
            <a:avLst/>
          </a:prstGeom>
          <a:noFill/>
          <a:ln w="9525">
            <a:noFill/>
            <a:miter lim="800000"/>
            <a:headEnd/>
            <a:tailEnd/>
          </a:ln>
        </p:spPr>
      </p:pic>
      <p:sp>
        <p:nvSpPr>
          <p:cNvPr id="1026" name="Title Placeholder 1"/>
          <p:cNvSpPr>
            <a:spLocks noGrp="1"/>
          </p:cNvSpPr>
          <p:nvPr>
            <p:ph type="title"/>
          </p:nvPr>
        </p:nvSpPr>
        <p:spPr bwMode="auto">
          <a:xfrm>
            <a:off x="467544" y="1268760"/>
            <a:ext cx="58429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2492896"/>
            <a:ext cx="8229600"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chemeClr val="bg1"/>
                </a:solidFill>
                <a:latin typeface="Arial" pitchFamily="34" charset="0"/>
                <a:cs typeface="Arial" pitchFamily="34" charset="0"/>
              </a:defRPr>
            </a:lvl1pPr>
          </a:lstStyle>
          <a:p>
            <a:fld id="{456A7D1D-6254-4063-974C-6A2AE04E4B91}" type="datetimeFigureOut">
              <a:rPr lang="en-GB" smtClean="0"/>
              <a:pPr/>
              <a:t>21/09/2025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aseline="0">
                <a:solidFill>
                  <a:schemeClr val="bg1"/>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chemeClr val="bg1"/>
                </a:solidFill>
                <a:latin typeface="Arial" pitchFamily="34" charset="0"/>
              </a:defRPr>
            </a:lvl1pPr>
          </a:lstStyle>
          <a:p>
            <a:fld id="{26878614-5F41-4702-8E44-D9C8B2874F5D}" type="slidenum">
              <a:rPr lang="en-GB" smtClean="0"/>
              <a:pPr/>
              <a:t>‹#›</a:t>
            </a:fld>
            <a:endParaRPr lang="en-GB" dirty="0"/>
          </a:p>
        </p:txBody>
      </p:sp>
      <p:pic>
        <p:nvPicPr>
          <p:cNvPr id="11" name="Picture 1" descr="TAB_allwhite.eps"/>
          <p:cNvPicPr>
            <a:picLocks noChangeAspect="1"/>
          </p:cNvPicPr>
          <p:nvPr userDrawn="1"/>
        </p:nvPicPr>
        <p:blipFill>
          <a:blip r:embed="rId14" cstate="print"/>
          <a:srcRect/>
          <a:stretch>
            <a:fillRect/>
          </a:stretch>
        </p:blipFill>
        <p:spPr bwMode="auto">
          <a:xfrm>
            <a:off x="522288" y="509588"/>
            <a:ext cx="16637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Hums.doctoralacademy.support@manchester.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nd_ppt_b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972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6"/>
          <p:cNvSpPr>
            <a:spLocks noChangeArrowheads="1"/>
          </p:cNvSpPr>
          <p:nvPr/>
        </p:nvSpPr>
        <p:spPr bwMode="auto">
          <a:xfrm>
            <a:off x="404813" y="1625600"/>
            <a:ext cx="7254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000" b="1" dirty="0">
                <a:solidFill>
                  <a:schemeClr val="bg1"/>
                </a:solidFill>
              </a:rPr>
              <a:t>Essential </a:t>
            </a:r>
            <a:r>
              <a:rPr lang="en-GB" sz="3000" b="1">
                <a:solidFill>
                  <a:schemeClr val="bg1"/>
                </a:solidFill>
              </a:rPr>
              <a:t>processes during </a:t>
            </a:r>
            <a:r>
              <a:rPr lang="en-GB" sz="3000" b="1" dirty="0">
                <a:solidFill>
                  <a:schemeClr val="bg1"/>
                </a:solidFill>
              </a:rPr>
              <a:t>your postgraduate studies</a:t>
            </a:r>
            <a:endParaRPr lang="en-US" sz="3000" dirty="0">
              <a:solidFill>
                <a:schemeClr val="bg1"/>
              </a:solidFill>
            </a:endParaRPr>
          </a:p>
        </p:txBody>
      </p:sp>
      <p:sp>
        <p:nvSpPr>
          <p:cNvPr id="14339" name="Rectangle 7"/>
          <p:cNvSpPr>
            <a:spLocks noChangeArrowheads="1"/>
          </p:cNvSpPr>
          <p:nvPr/>
        </p:nvSpPr>
        <p:spPr bwMode="auto">
          <a:xfrm>
            <a:off x="404813" y="4295775"/>
            <a:ext cx="6821487" cy="138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GB" sz="2400" dirty="0">
                <a:solidFill>
                  <a:schemeClr val="bg1"/>
                </a:solidFill>
                <a:cs typeface="Arial" charset="0"/>
              </a:rPr>
              <a:t>Anusarin Lowe</a:t>
            </a:r>
          </a:p>
          <a:p>
            <a:pPr>
              <a:lnSpc>
                <a:spcPct val="120000"/>
              </a:lnSpc>
            </a:pPr>
            <a:r>
              <a:rPr lang="en-GB" sz="2400" dirty="0">
                <a:solidFill>
                  <a:schemeClr val="bg1"/>
                </a:solidFill>
                <a:cs typeface="Arial" charset="0"/>
              </a:rPr>
              <a:t>PGR Operations Officer </a:t>
            </a:r>
          </a:p>
          <a:p>
            <a:pPr>
              <a:lnSpc>
                <a:spcPct val="120000"/>
              </a:lnSpc>
            </a:pPr>
            <a:r>
              <a:rPr lang="en-GB" sz="2400" dirty="0">
                <a:solidFill>
                  <a:schemeClr val="bg1"/>
                </a:solidFill>
                <a:cs typeface="Arial" charset="0"/>
              </a:rPr>
              <a:t>23 September 2025</a:t>
            </a:r>
          </a:p>
        </p:txBody>
      </p:sp>
      <p:cxnSp>
        <p:nvCxnSpPr>
          <p:cNvPr id="10" name="Straight Connector 9"/>
          <p:cNvCxnSpPr>
            <a:cxnSpLocks noChangeShapeType="1"/>
          </p:cNvCxnSpPr>
          <p:nvPr/>
        </p:nvCxnSpPr>
        <p:spPr bwMode="auto">
          <a:xfrm>
            <a:off x="517525" y="2809875"/>
            <a:ext cx="7013575" cy="0"/>
          </a:xfrm>
          <a:prstGeom prst="line">
            <a:avLst/>
          </a:prstGeom>
          <a:noFill/>
          <a:ln w="25400">
            <a:solidFill>
              <a:schemeClr val="bg1"/>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4341" name="Picture 1" descr="TAB_all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C431-D5A7-8AEE-1597-81D00D0A42DA}"/>
              </a:ext>
            </a:extLst>
          </p:cNvPr>
          <p:cNvSpPr txBox="1">
            <a:spLocks/>
          </p:cNvSpPr>
          <p:nvPr/>
        </p:nvSpPr>
        <p:spPr>
          <a:xfrm>
            <a:off x="405880" y="1268760"/>
            <a:ext cx="8738120"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Training Catalogue - </a:t>
            </a:r>
            <a:r>
              <a:rPr lang="en-GB" sz="2800" dirty="0"/>
              <a:t>app.manchester.ac.uk/training</a:t>
            </a:r>
            <a:endParaRPr lang="en-GB" sz="3000" dirty="0"/>
          </a:p>
        </p:txBody>
      </p:sp>
      <p:pic>
        <p:nvPicPr>
          <p:cNvPr id="4" name="Picture 3">
            <a:extLst>
              <a:ext uri="{FF2B5EF4-FFF2-40B4-BE49-F238E27FC236}">
                <a16:creationId xmlns:a16="http://schemas.microsoft.com/office/drawing/2014/main" id="{B4BE6FE4-215B-BC2E-BE7F-3B448EC47796}"/>
              </a:ext>
            </a:extLst>
          </p:cNvPr>
          <p:cNvPicPr>
            <a:picLocks noChangeAspect="1"/>
          </p:cNvPicPr>
          <p:nvPr/>
        </p:nvPicPr>
        <p:blipFill>
          <a:blip r:embed="rId2"/>
          <a:stretch>
            <a:fillRect/>
          </a:stretch>
        </p:blipFill>
        <p:spPr>
          <a:xfrm>
            <a:off x="373785" y="2656473"/>
            <a:ext cx="8625136" cy="2961390"/>
          </a:xfrm>
          <a:prstGeom prst="rect">
            <a:avLst/>
          </a:prstGeom>
        </p:spPr>
      </p:pic>
    </p:spTree>
    <p:extLst>
      <p:ext uri="{BB962C8B-B14F-4D97-AF65-F5344CB8AC3E}">
        <p14:creationId xmlns:p14="http://schemas.microsoft.com/office/powerpoint/2010/main" val="396459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24CE0-C160-7FAC-2B37-DF4CCD8E6AF9}"/>
              </a:ext>
            </a:extLst>
          </p:cNvPr>
          <p:cNvPicPr>
            <a:picLocks noChangeAspect="1"/>
          </p:cNvPicPr>
          <p:nvPr/>
        </p:nvPicPr>
        <p:blipFill>
          <a:blip r:embed="rId2"/>
          <a:stretch>
            <a:fillRect/>
          </a:stretch>
        </p:blipFill>
        <p:spPr>
          <a:xfrm>
            <a:off x="2123728" y="2060848"/>
            <a:ext cx="5400600" cy="4391492"/>
          </a:xfrm>
          <a:prstGeom prst="rect">
            <a:avLst/>
          </a:prstGeom>
        </p:spPr>
      </p:pic>
      <p:sp>
        <p:nvSpPr>
          <p:cNvPr id="6" name="Title 1">
            <a:extLst>
              <a:ext uri="{FF2B5EF4-FFF2-40B4-BE49-F238E27FC236}">
                <a16:creationId xmlns:a16="http://schemas.microsoft.com/office/drawing/2014/main" id="{3A240483-6D08-9AE6-3E85-AB834ECBC789}"/>
              </a:ext>
            </a:extLst>
          </p:cNvPr>
          <p:cNvSpPr txBox="1">
            <a:spLocks/>
          </p:cNvSpPr>
          <p:nvPr/>
        </p:nvSpPr>
        <p:spPr>
          <a:xfrm>
            <a:off x="405880" y="1268760"/>
            <a:ext cx="8738120"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My Placement – studentmobility.manchester.ac.uk</a:t>
            </a:r>
            <a:endParaRPr lang="en-GB" sz="3000" dirty="0"/>
          </a:p>
        </p:txBody>
      </p:sp>
    </p:spTree>
    <p:extLst>
      <p:ext uri="{BB962C8B-B14F-4D97-AF65-F5344CB8AC3E}">
        <p14:creationId xmlns:p14="http://schemas.microsoft.com/office/powerpoint/2010/main" val="137813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0EFDF0-5365-25E0-FDEA-B388E1F8C2DE}"/>
              </a:ext>
            </a:extLst>
          </p:cNvPr>
          <p:cNvSpPr txBox="1">
            <a:spLocks/>
          </p:cNvSpPr>
          <p:nvPr/>
        </p:nvSpPr>
        <p:spPr>
          <a:xfrm>
            <a:off x="467544" y="1484784"/>
            <a:ext cx="5842992"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More information</a:t>
            </a:r>
            <a:endParaRPr lang="en-GB" sz="3000" dirty="0"/>
          </a:p>
        </p:txBody>
      </p:sp>
      <p:sp>
        <p:nvSpPr>
          <p:cNvPr id="6" name="Content Placeholder 2">
            <a:extLst>
              <a:ext uri="{FF2B5EF4-FFF2-40B4-BE49-F238E27FC236}">
                <a16:creationId xmlns:a16="http://schemas.microsoft.com/office/drawing/2014/main" id="{0452B655-E5CF-FDFE-E125-431C1396F14D}"/>
              </a:ext>
            </a:extLst>
          </p:cNvPr>
          <p:cNvSpPr txBox="1">
            <a:spLocks/>
          </p:cNvSpPr>
          <p:nvPr/>
        </p:nvSpPr>
        <p:spPr>
          <a:xfrm>
            <a:off x="323528" y="2348880"/>
            <a:ext cx="8229600" cy="4320480"/>
          </a:xfrm>
          <a:prstGeom prst="rect">
            <a:avLst/>
          </a:prstGeom>
          <a:ln>
            <a:noFill/>
          </a:ln>
        </p:spPr>
        <p:txBody>
          <a:bodyPr/>
          <a:lstStyle>
            <a:lvl1pPr marL="342900" indent="-3429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eProg post-induction information session            3 October 2025, 1pm online</a:t>
            </a:r>
          </a:p>
          <a:p>
            <a:r>
              <a:rPr lang="en-GB" dirty="0"/>
              <a:t>Email Doctoral Academy: </a:t>
            </a:r>
            <a:r>
              <a:rPr lang="en-GB" dirty="0">
                <a:hlinkClick r:id="rId2">
                  <a:extLst>
                    <a:ext uri="{A12FA001-AC4F-418D-AE19-62706E023703}">
                      <ahyp:hlinkClr xmlns:ahyp="http://schemas.microsoft.com/office/drawing/2018/hyperlinkcolor" val="tx"/>
                    </a:ext>
                  </a:extLst>
                </a:hlinkClick>
              </a:rPr>
              <a:t>Hums.doctoralacademy.support@manchester.ac.uk</a:t>
            </a:r>
            <a:r>
              <a:rPr lang="en-GB" dirty="0"/>
              <a:t> </a:t>
            </a:r>
          </a:p>
          <a:p>
            <a:r>
              <a:rPr lang="en-GB" dirty="0"/>
              <a:t>Online handbook</a:t>
            </a:r>
          </a:p>
          <a:p>
            <a:r>
              <a:rPr lang="en-GB" dirty="0"/>
              <a:t>Supervisory team</a:t>
            </a:r>
          </a:p>
          <a:p>
            <a:r>
              <a:rPr lang="en-GB" dirty="0"/>
              <a:t>Department PGR Coordinator, School PGR Director</a:t>
            </a:r>
          </a:p>
        </p:txBody>
      </p:sp>
    </p:spTree>
    <p:extLst>
      <p:ext uri="{BB962C8B-B14F-4D97-AF65-F5344CB8AC3E}">
        <p14:creationId xmlns:p14="http://schemas.microsoft.com/office/powerpoint/2010/main" val="44135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03D8-A73E-C362-E086-8D111BE5EB13}"/>
              </a:ext>
            </a:extLst>
          </p:cNvPr>
          <p:cNvSpPr txBox="1">
            <a:spLocks/>
          </p:cNvSpPr>
          <p:nvPr/>
        </p:nvSpPr>
        <p:spPr>
          <a:xfrm>
            <a:off x="405880" y="1268760"/>
            <a:ext cx="3302024" cy="18002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solidFill>
                  <a:schemeClr val="bg1">
                    <a:lumMod val="95000"/>
                  </a:schemeClr>
                </a:solidFill>
              </a:rPr>
              <a:t>Doctoral Academy </a:t>
            </a:r>
          </a:p>
          <a:p>
            <a:r>
              <a:rPr lang="en-GB" sz="3000" dirty="0">
                <a:solidFill>
                  <a:schemeClr val="bg1">
                    <a:lumMod val="95000"/>
                  </a:schemeClr>
                </a:solidFill>
              </a:rPr>
              <a:t>Progression, Welfare and Experience team</a:t>
            </a:r>
          </a:p>
        </p:txBody>
      </p:sp>
      <p:pic>
        <p:nvPicPr>
          <p:cNvPr id="5" name="Picture 4">
            <a:extLst>
              <a:ext uri="{FF2B5EF4-FFF2-40B4-BE49-F238E27FC236}">
                <a16:creationId xmlns:a16="http://schemas.microsoft.com/office/drawing/2014/main" id="{F50EDAC3-DA5C-C8C0-8C49-E9E7D36A8016}"/>
              </a:ext>
            </a:extLst>
          </p:cNvPr>
          <p:cNvPicPr>
            <a:picLocks noChangeAspect="1"/>
          </p:cNvPicPr>
          <p:nvPr/>
        </p:nvPicPr>
        <p:blipFill>
          <a:blip r:embed="rId2"/>
          <a:stretch>
            <a:fillRect/>
          </a:stretch>
        </p:blipFill>
        <p:spPr>
          <a:xfrm>
            <a:off x="4067944" y="457961"/>
            <a:ext cx="4854745" cy="6077987"/>
          </a:xfrm>
          <a:prstGeom prst="rect">
            <a:avLst/>
          </a:prstGeom>
        </p:spPr>
      </p:pic>
    </p:spTree>
    <p:extLst>
      <p:ext uri="{BB962C8B-B14F-4D97-AF65-F5344CB8AC3E}">
        <p14:creationId xmlns:p14="http://schemas.microsoft.com/office/powerpoint/2010/main" val="202905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ate a geographic map highlighting the following countries: Australia, Bahamas, Bahrain, Bangladesh, Belgium, Botswana, Brazil, British National Overseas, Bulgaria, Cambodia, Canada, Chile, China, Colombia, Congo (Democratic Republic), Costa Rica, Croatia, Cyprus, Czechia, Denmark, Egypt, Ethiopia, Finland, France, Georgia, Germany, Ghana, Greece, Hong Kong, Hungary, India, Indonesia, Iran, Iraq, Ireland, Israel, Italy, Jamaica, Japan, Jordan, Kazakhstan, Kenya, South Korea, Kosovo, Kuwait, Latvia, Lebanon, Liechtenstein, Malawi, Malaysia, Mexico, Mongolia, Morocco, Myanmar, Nepal, Netherlands, Nigeria, North Macedonia, Oman, Pakistan, Palestine, Panama, Paraguay, Peru, Poland, Portugal, Qatar, Romania, Russia, Saudi Arabia, Seychelles, Sierra Leone, Singapore, South Africa, Spain, Sri Lanka, Sudan, Syria, Taiwan, Tanzania, Thailand, Trinidad and Tobago, Turkey, Uganda, Ukraine, United Arab Emirates, United Kingdom, United States, Vietnam, Zambia, Zimbabwe. Highlight these countries on a world map using a distinct color or shading.">
            <a:extLst>
              <a:ext uri="{FF2B5EF4-FFF2-40B4-BE49-F238E27FC236}">
                <a16:creationId xmlns:a16="http://schemas.microsoft.com/office/drawing/2014/main" id="{D47E00D6-84C9-05BA-181E-5BEC51524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560" y="2376746"/>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8F0E97-B808-EBC7-61B6-146E6C22855D}"/>
              </a:ext>
            </a:extLst>
          </p:cNvPr>
          <p:cNvSpPr txBox="1">
            <a:spLocks/>
          </p:cNvSpPr>
          <p:nvPr/>
        </p:nvSpPr>
        <p:spPr>
          <a:xfrm>
            <a:off x="405880" y="1268760"/>
            <a:ext cx="8558608"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solidFill>
                  <a:schemeClr val="bg1">
                    <a:lumMod val="95000"/>
                  </a:schemeClr>
                </a:solidFill>
              </a:rPr>
              <a:t>You and your cohort – Faculty of Humanities</a:t>
            </a:r>
          </a:p>
        </p:txBody>
      </p:sp>
      <p:sp>
        <p:nvSpPr>
          <p:cNvPr id="3" name="Content Placeholder 2">
            <a:extLst>
              <a:ext uri="{FF2B5EF4-FFF2-40B4-BE49-F238E27FC236}">
                <a16:creationId xmlns:a16="http://schemas.microsoft.com/office/drawing/2014/main" id="{38386473-0204-09EE-99E7-A2CAEED93FAE}"/>
              </a:ext>
            </a:extLst>
          </p:cNvPr>
          <p:cNvSpPr txBox="1">
            <a:spLocks/>
          </p:cNvSpPr>
          <p:nvPr/>
        </p:nvSpPr>
        <p:spPr>
          <a:xfrm>
            <a:off x="395536" y="2492896"/>
            <a:ext cx="3845024" cy="3633267"/>
          </a:xfrm>
          <a:prstGeom prst="rect">
            <a:avLst/>
          </a:prstGeom>
          <a:ln>
            <a:noFill/>
          </a:ln>
        </p:spPr>
        <p:txBody>
          <a:bodyPr/>
          <a:lstStyle>
            <a:lvl1pPr marL="342900" indent="-3429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n>
                  <a:solidFill>
                    <a:srgbClr val="FFFFFF"/>
                  </a:solidFill>
                </a:ln>
                <a:solidFill>
                  <a:srgbClr val="F2F2F2"/>
                </a:solidFill>
              </a:rPr>
              <a:t>94 nationalities from Australia to Zimbabwe</a:t>
            </a:r>
          </a:p>
        </p:txBody>
      </p:sp>
    </p:spTree>
    <p:extLst>
      <p:ext uri="{BB962C8B-B14F-4D97-AF65-F5344CB8AC3E}">
        <p14:creationId xmlns:p14="http://schemas.microsoft.com/office/powerpoint/2010/main" val="78718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05531-8C10-A4DE-CD7A-FDE7DBA37424}"/>
              </a:ext>
            </a:extLst>
          </p:cNvPr>
          <p:cNvSpPr txBox="1"/>
          <p:nvPr/>
        </p:nvSpPr>
        <p:spPr>
          <a:xfrm>
            <a:off x="755577" y="2411761"/>
            <a:ext cx="2664296" cy="1200329"/>
          </a:xfrm>
          <a:prstGeom prst="rect">
            <a:avLst/>
          </a:prstGeom>
          <a:noFill/>
        </p:spPr>
        <p:txBody>
          <a:bodyPr wrap="square">
            <a:spAutoFit/>
          </a:bodyPr>
          <a:lstStyle/>
          <a:p>
            <a:r>
              <a:rPr lang="en-GB" sz="1800" dirty="0">
                <a:ln>
                  <a:solidFill>
                    <a:srgbClr val="FFFFFF"/>
                  </a:solidFill>
                </a:ln>
                <a:solidFill>
                  <a:srgbClr val="F2F2F2"/>
                </a:solidFill>
              </a:rPr>
              <a:t>30 subject areas from American Studies to Translation and Intercultural Studies</a:t>
            </a:r>
          </a:p>
        </p:txBody>
      </p:sp>
      <p:sp>
        <p:nvSpPr>
          <p:cNvPr id="4" name="Title 1">
            <a:extLst>
              <a:ext uri="{FF2B5EF4-FFF2-40B4-BE49-F238E27FC236}">
                <a16:creationId xmlns:a16="http://schemas.microsoft.com/office/drawing/2014/main" id="{16F07BB9-6E6A-A4A2-DCA5-07B97ED2B559}"/>
              </a:ext>
            </a:extLst>
          </p:cNvPr>
          <p:cNvSpPr txBox="1">
            <a:spLocks/>
          </p:cNvSpPr>
          <p:nvPr/>
        </p:nvSpPr>
        <p:spPr>
          <a:xfrm>
            <a:off x="405880" y="1268760"/>
            <a:ext cx="8558608"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dirty="0">
                <a:solidFill>
                  <a:schemeClr val="bg1">
                    <a:lumMod val="95000"/>
                  </a:schemeClr>
                </a:solidFill>
              </a:rPr>
              <a:t>You and your cohort – Faculty of Humanities</a:t>
            </a:r>
          </a:p>
        </p:txBody>
      </p:sp>
      <p:pic>
        <p:nvPicPr>
          <p:cNvPr id="6" name="Picture 5">
            <a:extLst>
              <a:ext uri="{FF2B5EF4-FFF2-40B4-BE49-F238E27FC236}">
                <a16:creationId xmlns:a16="http://schemas.microsoft.com/office/drawing/2014/main" id="{F7F298E6-6600-474F-1712-AE285AADDB60}"/>
              </a:ext>
            </a:extLst>
          </p:cNvPr>
          <p:cNvPicPr>
            <a:picLocks noChangeAspect="1"/>
          </p:cNvPicPr>
          <p:nvPr/>
        </p:nvPicPr>
        <p:blipFill>
          <a:blip r:embed="rId2"/>
          <a:stretch>
            <a:fillRect/>
          </a:stretch>
        </p:blipFill>
        <p:spPr>
          <a:xfrm>
            <a:off x="3995936" y="1988840"/>
            <a:ext cx="3873332" cy="4725144"/>
          </a:xfrm>
          <a:prstGeom prst="rect">
            <a:avLst/>
          </a:prstGeom>
        </p:spPr>
      </p:pic>
    </p:spTree>
    <p:extLst>
      <p:ext uri="{BB962C8B-B14F-4D97-AF65-F5344CB8AC3E}">
        <p14:creationId xmlns:p14="http://schemas.microsoft.com/office/powerpoint/2010/main" val="188151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B4F620-E199-77E9-8FC6-1135F3625805}"/>
              </a:ext>
            </a:extLst>
          </p:cNvPr>
          <p:cNvSpPr>
            <a:spLocks noGrp="1"/>
          </p:cNvSpPr>
          <p:nvPr>
            <p:ph type="title"/>
          </p:nvPr>
        </p:nvSpPr>
        <p:spPr>
          <a:xfrm>
            <a:off x="405880" y="1268760"/>
            <a:ext cx="5842992" cy="1143000"/>
          </a:xfrm>
        </p:spPr>
        <p:txBody>
          <a:bodyPr/>
          <a:lstStyle/>
          <a:p>
            <a:r>
              <a:rPr lang="en-US" dirty="0"/>
              <a:t>Your research topics	</a:t>
            </a:r>
          </a:p>
        </p:txBody>
      </p:sp>
      <p:pic>
        <p:nvPicPr>
          <p:cNvPr id="5" name="Picture 4">
            <a:extLst>
              <a:ext uri="{FF2B5EF4-FFF2-40B4-BE49-F238E27FC236}">
                <a16:creationId xmlns:a16="http://schemas.microsoft.com/office/drawing/2014/main" id="{8249BF7F-0C98-3316-4435-7DCF76BBFC06}"/>
              </a:ext>
            </a:extLst>
          </p:cNvPr>
          <p:cNvPicPr>
            <a:picLocks noChangeAspect="1"/>
          </p:cNvPicPr>
          <p:nvPr/>
        </p:nvPicPr>
        <p:blipFill>
          <a:blip r:embed="rId2"/>
          <a:stretch>
            <a:fillRect/>
          </a:stretch>
        </p:blipFill>
        <p:spPr>
          <a:xfrm>
            <a:off x="624490" y="2492896"/>
            <a:ext cx="8163472" cy="3816424"/>
          </a:xfrm>
          <a:prstGeom prst="rect">
            <a:avLst/>
          </a:prstGeom>
          <a:noFill/>
        </p:spPr>
      </p:pic>
    </p:spTree>
    <p:extLst>
      <p:ext uri="{BB962C8B-B14F-4D97-AF65-F5344CB8AC3E}">
        <p14:creationId xmlns:p14="http://schemas.microsoft.com/office/powerpoint/2010/main" val="159809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Your sources of information</a:t>
            </a:r>
            <a:endParaRPr lang="en-GB" sz="3000" dirty="0"/>
          </a:p>
        </p:txBody>
      </p:sp>
      <p:sp>
        <p:nvSpPr>
          <p:cNvPr id="3" name="Content Placeholder 2"/>
          <p:cNvSpPr>
            <a:spLocks noGrp="1"/>
          </p:cNvSpPr>
          <p:nvPr>
            <p:ph idx="1"/>
          </p:nvPr>
        </p:nvSpPr>
        <p:spPr>
          <a:noFill/>
          <a:ln>
            <a:noFill/>
          </a:ln>
        </p:spPr>
        <p:txBody>
          <a:bodyPr/>
          <a:lstStyle/>
          <a:p>
            <a:r>
              <a:rPr lang="en-GB" dirty="0" err="1"/>
              <a:t>MyManchester</a:t>
            </a:r>
            <a:endParaRPr lang="en-GB" dirty="0"/>
          </a:p>
          <a:p>
            <a:r>
              <a:rPr lang="en-GB" dirty="0"/>
              <a:t>PGR handbook</a:t>
            </a:r>
          </a:p>
          <a:p>
            <a:r>
              <a:rPr lang="en-GB" dirty="0"/>
              <a:t>Doctoral Academy hub </a:t>
            </a:r>
          </a:p>
          <a:p>
            <a:r>
              <a:rPr lang="en-GB" dirty="0"/>
              <a:t>PGR newsletter</a:t>
            </a:r>
          </a:p>
          <a:p>
            <a:r>
              <a:rPr lang="en-GB" dirty="0"/>
              <a:t>Emails </a:t>
            </a:r>
          </a:p>
          <a:p>
            <a:r>
              <a:rPr lang="en-GB" dirty="0"/>
              <a:t>Weekly digest</a:t>
            </a:r>
            <a:endParaRPr lang="en-GB" sz="2400" dirty="0"/>
          </a:p>
        </p:txBody>
      </p:sp>
      <p:pic>
        <p:nvPicPr>
          <p:cNvPr id="10" name="Picture 9" descr="UoM-20140326_DSCF2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2200" y="2447891"/>
            <a:ext cx="2520280" cy="1890210"/>
          </a:xfrm>
          <a:prstGeom prst="rect">
            <a:avLst/>
          </a:prstGeom>
        </p:spPr>
      </p:pic>
      <p:pic>
        <p:nvPicPr>
          <p:cNvPr id="11" name="Picture 10" descr="AerialView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2200" y="332656"/>
            <a:ext cx="2496278" cy="1872208"/>
          </a:xfrm>
          <a:prstGeom prst="rect">
            <a:avLst/>
          </a:prstGeom>
        </p:spPr>
      </p:pic>
      <p:pic>
        <p:nvPicPr>
          <p:cNvPr id="12" name="Picture 11" descr="Broaden Your Studies 4 NEW.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2200" y="4581128"/>
            <a:ext cx="2520280" cy="18902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1268760"/>
            <a:ext cx="8219256" cy="1143000"/>
          </a:xfrm>
        </p:spPr>
        <p:txBody>
          <a:bodyPr/>
          <a:lstStyle/>
          <a:p>
            <a:r>
              <a:rPr lang="en-US" sz="2800" dirty="0"/>
              <a:t>Programme requirements and systems</a:t>
            </a:r>
            <a:endParaRPr lang="en-GB" sz="3000" dirty="0"/>
          </a:p>
        </p:txBody>
      </p:sp>
      <p:sp>
        <p:nvSpPr>
          <p:cNvPr id="3" name="Content Placeholder 2"/>
          <p:cNvSpPr>
            <a:spLocks noGrp="1"/>
          </p:cNvSpPr>
          <p:nvPr>
            <p:ph idx="1"/>
          </p:nvPr>
        </p:nvSpPr>
        <p:spPr>
          <a:ln>
            <a:noFill/>
          </a:ln>
        </p:spPr>
        <p:txBody>
          <a:bodyPr/>
          <a:lstStyle/>
          <a:p>
            <a:pPr lvl="0"/>
            <a:r>
              <a:rPr lang="en-GB" dirty="0"/>
              <a:t>Progression - eProg</a:t>
            </a:r>
          </a:p>
          <a:p>
            <a:pPr lvl="0"/>
            <a:r>
              <a:rPr lang="en-GB" dirty="0"/>
              <a:t>Compulsory online training - Canvas, </a:t>
            </a:r>
            <a:r>
              <a:rPr lang="en-GB" dirty="0" err="1"/>
              <a:t>Epigeum</a:t>
            </a:r>
            <a:endParaRPr lang="en-GB" dirty="0"/>
          </a:p>
          <a:p>
            <a:pPr lvl="0"/>
            <a:r>
              <a:rPr lang="en-GB" dirty="0"/>
              <a:t>Researcher Development (ResDev) </a:t>
            </a:r>
          </a:p>
          <a:p>
            <a:pPr lvl="0"/>
            <a:r>
              <a:rPr lang="en-GB" dirty="0"/>
              <a:t>Training Catalogue</a:t>
            </a:r>
          </a:p>
          <a:p>
            <a:pPr lvl="0"/>
            <a:r>
              <a:rPr lang="en-GB" dirty="0"/>
              <a:t>Ethics – Ethics Decision Tool, Ethics Review Management (ERM)</a:t>
            </a:r>
          </a:p>
          <a:p>
            <a:pPr lvl="0"/>
            <a:r>
              <a:rPr lang="en-GB" dirty="0"/>
              <a:t>My Placement</a:t>
            </a:r>
          </a:p>
          <a:p>
            <a:endParaRPr lang="en-GB" sz="2400" dirty="0"/>
          </a:p>
        </p:txBody>
      </p:sp>
    </p:spTree>
    <p:extLst>
      <p:ext uri="{BB962C8B-B14F-4D97-AF65-F5344CB8AC3E}">
        <p14:creationId xmlns:p14="http://schemas.microsoft.com/office/powerpoint/2010/main" val="403410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0ACB0-21D2-7E90-ECD4-31F095CC6FEA}"/>
              </a:ext>
            </a:extLst>
          </p:cNvPr>
          <p:cNvPicPr>
            <a:picLocks noChangeAspect="1"/>
          </p:cNvPicPr>
          <p:nvPr/>
        </p:nvPicPr>
        <p:blipFill>
          <a:blip r:embed="rId2"/>
          <a:stretch>
            <a:fillRect/>
          </a:stretch>
        </p:blipFill>
        <p:spPr>
          <a:xfrm>
            <a:off x="1331640" y="2156147"/>
            <a:ext cx="7128792" cy="4313218"/>
          </a:xfrm>
          <a:prstGeom prst="rect">
            <a:avLst/>
          </a:prstGeom>
        </p:spPr>
      </p:pic>
      <p:sp>
        <p:nvSpPr>
          <p:cNvPr id="6" name="Title 1">
            <a:extLst>
              <a:ext uri="{FF2B5EF4-FFF2-40B4-BE49-F238E27FC236}">
                <a16:creationId xmlns:a16="http://schemas.microsoft.com/office/drawing/2014/main" id="{05B27B9B-A3BF-1017-2503-4FAB8EF3F3CA}"/>
              </a:ext>
            </a:extLst>
          </p:cNvPr>
          <p:cNvSpPr txBox="1">
            <a:spLocks/>
          </p:cNvSpPr>
          <p:nvPr/>
        </p:nvSpPr>
        <p:spPr>
          <a:xfrm>
            <a:off x="462372" y="1412776"/>
            <a:ext cx="8219256"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eProg – app.manchester.ac.uk/eProg</a:t>
            </a:r>
            <a:endParaRPr lang="en-GB" sz="3000" dirty="0"/>
          </a:p>
        </p:txBody>
      </p:sp>
    </p:spTree>
    <p:extLst>
      <p:ext uri="{BB962C8B-B14F-4D97-AF65-F5344CB8AC3E}">
        <p14:creationId xmlns:p14="http://schemas.microsoft.com/office/powerpoint/2010/main" val="331142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D90A-E850-7559-7CC9-C520669D8FBE}"/>
              </a:ext>
            </a:extLst>
          </p:cNvPr>
          <p:cNvSpPr txBox="1">
            <a:spLocks/>
          </p:cNvSpPr>
          <p:nvPr/>
        </p:nvSpPr>
        <p:spPr>
          <a:xfrm>
            <a:off x="462372" y="1412776"/>
            <a:ext cx="8219256" cy="1143000"/>
          </a:xfrm>
          <a:prstGeom prst="rect">
            <a:avLst/>
          </a:prstGeom>
        </p:spPr>
        <p:txBody>
          <a:bodyPr/>
          <a:lstStyle>
            <a:lvl1pPr algn="l" rtl="0" fontAlgn="base">
              <a:spcBef>
                <a:spcPct val="0"/>
              </a:spcBef>
              <a:spcAft>
                <a:spcPct val="0"/>
              </a:spcAft>
              <a:defRPr sz="32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Canvas – www.canvas.manchester.ac.uk</a:t>
            </a:r>
            <a:endParaRPr lang="en-GB" sz="3000" dirty="0"/>
          </a:p>
        </p:txBody>
      </p:sp>
      <p:pic>
        <p:nvPicPr>
          <p:cNvPr id="4" name="Picture 3">
            <a:extLst>
              <a:ext uri="{FF2B5EF4-FFF2-40B4-BE49-F238E27FC236}">
                <a16:creationId xmlns:a16="http://schemas.microsoft.com/office/drawing/2014/main" id="{4532732E-B3DD-034B-1738-64B187013D83}"/>
              </a:ext>
            </a:extLst>
          </p:cNvPr>
          <p:cNvPicPr>
            <a:picLocks noChangeAspect="1"/>
          </p:cNvPicPr>
          <p:nvPr/>
        </p:nvPicPr>
        <p:blipFill>
          <a:blip r:embed="rId2"/>
          <a:stretch>
            <a:fillRect/>
          </a:stretch>
        </p:blipFill>
        <p:spPr>
          <a:xfrm>
            <a:off x="1115616" y="2200542"/>
            <a:ext cx="7337302" cy="4203365"/>
          </a:xfrm>
          <a:prstGeom prst="rect">
            <a:avLst/>
          </a:prstGeom>
        </p:spPr>
      </p:pic>
    </p:spTree>
    <p:extLst>
      <p:ext uri="{BB962C8B-B14F-4D97-AF65-F5344CB8AC3E}">
        <p14:creationId xmlns:p14="http://schemas.microsoft.com/office/powerpoint/2010/main" val="165439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193</Words>
  <Application>Microsoft Office PowerPoint</Application>
  <PresentationFormat>On-screen Show (4:3)</PresentationFormat>
  <Paragraphs>37</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Your research topics </vt:lpstr>
      <vt:lpstr>Your sources of information</vt:lpstr>
      <vt:lpstr>Programme requirements and systems</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Anusarin Lowe</cp:lastModifiedBy>
  <cp:revision>15</cp:revision>
  <dcterms:created xsi:type="dcterms:W3CDTF">2012-06-12T15:56:20Z</dcterms:created>
  <dcterms:modified xsi:type="dcterms:W3CDTF">2025-09-23T09:12:03Z</dcterms:modified>
</cp:coreProperties>
</file>