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74" r:id="rId2"/>
    <p:sldId id="306" r:id="rId3"/>
    <p:sldId id="307" r:id="rId4"/>
    <p:sldId id="309" r:id="rId5"/>
    <p:sldId id="311" r:id="rId6"/>
    <p:sldId id="314" r:id="rId7"/>
    <p:sldId id="312" r:id="rId8"/>
    <p:sldId id="313" r:id="rId9"/>
    <p:sldId id="316" r:id="rId10"/>
    <p:sldId id="318" r:id="rId11"/>
    <p:sldId id="319" r:id="rId12"/>
    <p:sldId id="320" r:id="rId13"/>
    <p:sldId id="321" r:id="rId14"/>
    <p:sldId id="323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pitchFamily="12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1A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 snapToGrid="0" snapToObjects="1">
      <p:cViewPr>
        <p:scale>
          <a:sx n="91" d="100"/>
          <a:sy n="91" d="100"/>
        </p:scale>
        <p:origin x="-1224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1C7941-C1E2-4FAC-BEAB-9C43E46BE79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544A46B-0C51-432B-9323-97DF8C220FE2}">
      <dgm:prSet phldrT="[Text]"/>
      <dgm:spPr>
        <a:solidFill>
          <a:srgbClr val="4D1A87"/>
        </a:solidFill>
      </dgm:spPr>
      <dgm:t>
        <a:bodyPr/>
        <a:lstStyle/>
        <a:p>
          <a:r>
            <a:rPr lang="en-GB" dirty="0" smtClean="0"/>
            <a:t>Head of Marketing and Communications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Marie Gray</a:t>
          </a:r>
          <a:endParaRPr lang="en-GB" dirty="0"/>
        </a:p>
      </dgm:t>
    </dgm:pt>
    <dgm:pt modelId="{DE9D7392-24F7-42AE-8EA8-AE12B7025C1A}" type="parTrans" cxnId="{64E626D8-C6E2-4D59-8658-CD2320C4894D}">
      <dgm:prSet/>
      <dgm:spPr/>
      <dgm:t>
        <a:bodyPr/>
        <a:lstStyle/>
        <a:p>
          <a:endParaRPr lang="en-GB"/>
        </a:p>
      </dgm:t>
    </dgm:pt>
    <dgm:pt modelId="{D932988A-E610-4CCA-B99B-19677F98B709}" type="sibTrans" cxnId="{64E626D8-C6E2-4D59-8658-CD2320C4894D}">
      <dgm:prSet/>
      <dgm:spPr/>
      <dgm:t>
        <a:bodyPr/>
        <a:lstStyle/>
        <a:p>
          <a:endParaRPr lang="en-GB"/>
        </a:p>
      </dgm:t>
    </dgm:pt>
    <dgm:pt modelId="{1BCC91CA-F527-4F1E-A770-C0D85B1F04A3}">
      <dgm:prSet phldrT="[Text]"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Manager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Philip </a:t>
          </a:r>
          <a:r>
            <a:rPr lang="en-GB" dirty="0" smtClean="0"/>
            <a:t>Moores (interim)</a:t>
          </a:r>
          <a:endParaRPr lang="en-GB" dirty="0"/>
        </a:p>
      </dgm:t>
    </dgm:pt>
    <dgm:pt modelId="{6D64F5F5-0A62-40C8-A846-F1E431F437B7}" type="parTrans" cxnId="{192510D0-320F-4C4C-A795-46622AEC672E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145A08FE-3CBE-4B50-B303-9D965457238B}" type="sibTrans" cxnId="{192510D0-320F-4C4C-A795-46622AEC672E}">
      <dgm:prSet/>
      <dgm:spPr/>
      <dgm:t>
        <a:bodyPr/>
        <a:lstStyle/>
        <a:p>
          <a:endParaRPr lang="en-GB"/>
        </a:p>
      </dgm:t>
    </dgm:pt>
    <dgm:pt modelId="{C816ABA8-AB86-457B-81FE-824BC23EBD41}">
      <dgm:prSet phldrT="[Text]"/>
      <dgm:spPr>
        <a:solidFill>
          <a:srgbClr val="4D1A87"/>
        </a:solidFill>
      </dgm:spPr>
      <dgm:t>
        <a:bodyPr/>
        <a:lstStyle/>
        <a:p>
          <a:r>
            <a:rPr lang="en-GB" dirty="0" smtClean="0"/>
            <a:t>Marketing Manager</a:t>
          </a:r>
        </a:p>
        <a:p>
          <a:r>
            <a:rPr lang="en-GB" dirty="0" smtClean="0"/>
            <a:t>(Student Recruitment)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Antoinette Perry</a:t>
          </a:r>
          <a:endParaRPr lang="en-GB" dirty="0"/>
        </a:p>
      </dgm:t>
    </dgm:pt>
    <dgm:pt modelId="{DE76C8A5-6599-4A6B-847A-7A3873D02A64}" type="parTrans" cxnId="{251344A9-E343-4AEE-BBA9-381962EAE0E0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7E311B91-F08F-45B8-B77A-03676DC4B3A1}" type="sibTrans" cxnId="{251344A9-E343-4AEE-BBA9-381962EAE0E0}">
      <dgm:prSet/>
      <dgm:spPr/>
      <dgm:t>
        <a:bodyPr/>
        <a:lstStyle/>
        <a:p>
          <a:endParaRPr lang="en-GB"/>
        </a:p>
      </dgm:t>
    </dgm:pt>
    <dgm:pt modelId="{D075750E-58B5-4306-AA81-2A23230FDC7A}">
      <dgm:prSet phldrT="[Text]"/>
      <dgm:spPr>
        <a:solidFill>
          <a:srgbClr val="4D1A87"/>
        </a:solidFill>
      </dgm:spPr>
      <dgm:t>
        <a:bodyPr/>
        <a:lstStyle/>
        <a:p>
          <a:r>
            <a:rPr lang="en-GB" dirty="0" smtClean="0"/>
            <a:t>Internal Communications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Nicola Watkinson</a:t>
          </a:r>
          <a:endParaRPr lang="en-GB" dirty="0"/>
        </a:p>
      </dgm:t>
    </dgm:pt>
    <dgm:pt modelId="{5BACDF79-9FAA-46DD-8181-1D557F6EB115}" type="parTrans" cxnId="{B442C03C-41F7-444F-A07C-61A1D8904C07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79A1227B-1AE6-42CE-9C21-53C2226595CB}" type="sibTrans" cxnId="{B442C03C-41F7-444F-A07C-61A1D8904C07}">
      <dgm:prSet/>
      <dgm:spPr/>
      <dgm:t>
        <a:bodyPr/>
        <a:lstStyle/>
        <a:p>
          <a:endParaRPr lang="en-GB"/>
        </a:p>
      </dgm:t>
    </dgm:pt>
    <dgm:pt modelId="{83077AE6-FE09-4D52-9656-05E1E295E0A6}" type="pres">
      <dgm:prSet presAssocID="{491C7941-C1E2-4FAC-BEAB-9C43E46BE79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0CD9758-3CF6-4025-BCD6-9F5D2D09E264}" type="pres">
      <dgm:prSet presAssocID="{C544A46B-0C51-432B-9323-97DF8C220FE2}" presName="hierRoot1" presStyleCnt="0">
        <dgm:presLayoutVars>
          <dgm:hierBranch val="init"/>
        </dgm:presLayoutVars>
      </dgm:prSet>
      <dgm:spPr/>
    </dgm:pt>
    <dgm:pt modelId="{B5949DD7-49EB-4CE7-8FA0-2D0341B596AF}" type="pres">
      <dgm:prSet presAssocID="{C544A46B-0C51-432B-9323-97DF8C220FE2}" presName="rootComposite1" presStyleCnt="0"/>
      <dgm:spPr/>
    </dgm:pt>
    <dgm:pt modelId="{E0945297-F9B6-4924-AFC0-F15B38405283}" type="pres">
      <dgm:prSet presAssocID="{C544A46B-0C51-432B-9323-97DF8C220FE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A02F652-B071-4776-AB33-5980A0856065}" type="pres">
      <dgm:prSet presAssocID="{C544A46B-0C51-432B-9323-97DF8C220FE2}" presName="rootConnector1" presStyleLbl="node1" presStyleIdx="0" presStyleCnt="0"/>
      <dgm:spPr/>
      <dgm:t>
        <a:bodyPr/>
        <a:lstStyle/>
        <a:p>
          <a:endParaRPr lang="en-GB"/>
        </a:p>
      </dgm:t>
    </dgm:pt>
    <dgm:pt modelId="{FB2854D2-902B-4B42-A87F-4E1A45487BE2}" type="pres">
      <dgm:prSet presAssocID="{C544A46B-0C51-432B-9323-97DF8C220FE2}" presName="hierChild2" presStyleCnt="0"/>
      <dgm:spPr/>
    </dgm:pt>
    <dgm:pt modelId="{3E1C6088-5F48-4A26-8568-A95A6F46096C}" type="pres">
      <dgm:prSet presAssocID="{6D64F5F5-0A62-40C8-A846-F1E431F437B7}" presName="Name37" presStyleLbl="parChTrans1D2" presStyleIdx="0" presStyleCnt="3"/>
      <dgm:spPr/>
      <dgm:t>
        <a:bodyPr/>
        <a:lstStyle/>
        <a:p>
          <a:endParaRPr lang="en-GB"/>
        </a:p>
      </dgm:t>
    </dgm:pt>
    <dgm:pt modelId="{E3225415-4420-433F-94B0-88D22DCE2437}" type="pres">
      <dgm:prSet presAssocID="{1BCC91CA-F527-4F1E-A770-C0D85B1F04A3}" presName="hierRoot2" presStyleCnt="0">
        <dgm:presLayoutVars>
          <dgm:hierBranch val="init"/>
        </dgm:presLayoutVars>
      </dgm:prSet>
      <dgm:spPr/>
    </dgm:pt>
    <dgm:pt modelId="{1EBF5EC3-6B0B-4504-A245-C6D8006A4BD2}" type="pres">
      <dgm:prSet presAssocID="{1BCC91CA-F527-4F1E-A770-C0D85B1F04A3}" presName="rootComposite" presStyleCnt="0"/>
      <dgm:spPr/>
    </dgm:pt>
    <dgm:pt modelId="{5EC3F786-4B57-4F1E-8473-E04AA9C0DBD8}" type="pres">
      <dgm:prSet presAssocID="{1BCC91CA-F527-4F1E-A770-C0D85B1F04A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D1A3B5D-F95A-40EA-A186-F473B7400F61}" type="pres">
      <dgm:prSet presAssocID="{1BCC91CA-F527-4F1E-A770-C0D85B1F04A3}" presName="rootConnector" presStyleLbl="node2" presStyleIdx="0" presStyleCnt="3"/>
      <dgm:spPr/>
      <dgm:t>
        <a:bodyPr/>
        <a:lstStyle/>
        <a:p>
          <a:endParaRPr lang="en-GB"/>
        </a:p>
      </dgm:t>
    </dgm:pt>
    <dgm:pt modelId="{3FF810B5-382A-48A7-A3C3-EDD1671056F9}" type="pres">
      <dgm:prSet presAssocID="{1BCC91CA-F527-4F1E-A770-C0D85B1F04A3}" presName="hierChild4" presStyleCnt="0"/>
      <dgm:spPr/>
    </dgm:pt>
    <dgm:pt modelId="{36839479-1AB4-4390-BE10-36F133CF01CA}" type="pres">
      <dgm:prSet presAssocID="{1BCC91CA-F527-4F1E-A770-C0D85B1F04A3}" presName="hierChild5" presStyleCnt="0"/>
      <dgm:spPr/>
    </dgm:pt>
    <dgm:pt modelId="{1DB69052-5CF3-47A6-B99C-F610E2067134}" type="pres">
      <dgm:prSet presAssocID="{DE76C8A5-6599-4A6B-847A-7A3873D02A64}" presName="Name37" presStyleLbl="parChTrans1D2" presStyleIdx="1" presStyleCnt="3"/>
      <dgm:spPr/>
      <dgm:t>
        <a:bodyPr/>
        <a:lstStyle/>
        <a:p>
          <a:endParaRPr lang="en-GB"/>
        </a:p>
      </dgm:t>
    </dgm:pt>
    <dgm:pt modelId="{4C3D4DAD-4F0D-4E7D-835F-B100C867D959}" type="pres">
      <dgm:prSet presAssocID="{C816ABA8-AB86-457B-81FE-824BC23EBD41}" presName="hierRoot2" presStyleCnt="0">
        <dgm:presLayoutVars>
          <dgm:hierBranch val="init"/>
        </dgm:presLayoutVars>
      </dgm:prSet>
      <dgm:spPr/>
    </dgm:pt>
    <dgm:pt modelId="{8086A2C5-3AF0-411B-91D2-7B56A3A6F2CC}" type="pres">
      <dgm:prSet presAssocID="{C816ABA8-AB86-457B-81FE-824BC23EBD41}" presName="rootComposite" presStyleCnt="0"/>
      <dgm:spPr/>
    </dgm:pt>
    <dgm:pt modelId="{2B918B44-F250-4B78-B188-40DEFF299560}" type="pres">
      <dgm:prSet presAssocID="{C816ABA8-AB86-457B-81FE-824BC23EBD4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70597EC-040B-47FD-B65B-2B439A04C4EF}" type="pres">
      <dgm:prSet presAssocID="{C816ABA8-AB86-457B-81FE-824BC23EBD41}" presName="rootConnector" presStyleLbl="node2" presStyleIdx="1" presStyleCnt="3"/>
      <dgm:spPr/>
      <dgm:t>
        <a:bodyPr/>
        <a:lstStyle/>
        <a:p>
          <a:endParaRPr lang="en-GB"/>
        </a:p>
      </dgm:t>
    </dgm:pt>
    <dgm:pt modelId="{F1793316-6A71-49A0-A42F-851752924135}" type="pres">
      <dgm:prSet presAssocID="{C816ABA8-AB86-457B-81FE-824BC23EBD41}" presName="hierChild4" presStyleCnt="0"/>
      <dgm:spPr/>
    </dgm:pt>
    <dgm:pt modelId="{FFAC5B04-427A-45FC-93D8-DCEB42C0E2BC}" type="pres">
      <dgm:prSet presAssocID="{C816ABA8-AB86-457B-81FE-824BC23EBD41}" presName="hierChild5" presStyleCnt="0"/>
      <dgm:spPr/>
    </dgm:pt>
    <dgm:pt modelId="{AABF8FC5-5AA7-49FC-BF06-15B509C4A104}" type="pres">
      <dgm:prSet presAssocID="{5BACDF79-9FAA-46DD-8181-1D557F6EB115}" presName="Name37" presStyleLbl="parChTrans1D2" presStyleIdx="2" presStyleCnt="3"/>
      <dgm:spPr/>
      <dgm:t>
        <a:bodyPr/>
        <a:lstStyle/>
        <a:p>
          <a:endParaRPr lang="en-GB"/>
        </a:p>
      </dgm:t>
    </dgm:pt>
    <dgm:pt modelId="{1259AF67-5118-41F8-A824-8B51FE82F45E}" type="pres">
      <dgm:prSet presAssocID="{D075750E-58B5-4306-AA81-2A23230FDC7A}" presName="hierRoot2" presStyleCnt="0">
        <dgm:presLayoutVars>
          <dgm:hierBranch val="init"/>
        </dgm:presLayoutVars>
      </dgm:prSet>
      <dgm:spPr/>
    </dgm:pt>
    <dgm:pt modelId="{00D7CB4A-D825-4DA5-BB58-6CDF7AA6E63B}" type="pres">
      <dgm:prSet presAssocID="{D075750E-58B5-4306-AA81-2A23230FDC7A}" presName="rootComposite" presStyleCnt="0"/>
      <dgm:spPr/>
    </dgm:pt>
    <dgm:pt modelId="{8D72BE20-FC57-48F2-8282-06BE337D5C6D}" type="pres">
      <dgm:prSet presAssocID="{D075750E-58B5-4306-AA81-2A23230FDC7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9CBAD94-FD49-474E-AF47-83D3FBD64A0D}" type="pres">
      <dgm:prSet presAssocID="{D075750E-58B5-4306-AA81-2A23230FDC7A}" presName="rootConnector" presStyleLbl="node2" presStyleIdx="2" presStyleCnt="3"/>
      <dgm:spPr/>
      <dgm:t>
        <a:bodyPr/>
        <a:lstStyle/>
        <a:p>
          <a:endParaRPr lang="en-GB"/>
        </a:p>
      </dgm:t>
    </dgm:pt>
    <dgm:pt modelId="{359147A4-FD2E-4D97-BE6F-A720A4A62618}" type="pres">
      <dgm:prSet presAssocID="{D075750E-58B5-4306-AA81-2A23230FDC7A}" presName="hierChild4" presStyleCnt="0"/>
      <dgm:spPr/>
    </dgm:pt>
    <dgm:pt modelId="{6E530DB6-23AC-41B3-A646-D6C31D216EB7}" type="pres">
      <dgm:prSet presAssocID="{D075750E-58B5-4306-AA81-2A23230FDC7A}" presName="hierChild5" presStyleCnt="0"/>
      <dgm:spPr/>
    </dgm:pt>
    <dgm:pt modelId="{C6C885F9-ED08-4803-AF2F-066897209871}" type="pres">
      <dgm:prSet presAssocID="{C544A46B-0C51-432B-9323-97DF8C220FE2}" presName="hierChild3" presStyleCnt="0"/>
      <dgm:spPr/>
    </dgm:pt>
  </dgm:ptLst>
  <dgm:cxnLst>
    <dgm:cxn modelId="{1778BBE1-4BE5-4839-9100-78C2E8528D99}" type="presOf" srcId="{5BACDF79-9FAA-46DD-8181-1D557F6EB115}" destId="{AABF8FC5-5AA7-49FC-BF06-15B509C4A104}" srcOrd="0" destOrd="0" presId="urn:microsoft.com/office/officeart/2005/8/layout/orgChart1"/>
    <dgm:cxn modelId="{3171559E-AFDE-46A8-8FE6-70BFAF28CEA9}" type="presOf" srcId="{D075750E-58B5-4306-AA81-2A23230FDC7A}" destId="{8D72BE20-FC57-48F2-8282-06BE337D5C6D}" srcOrd="0" destOrd="0" presId="urn:microsoft.com/office/officeart/2005/8/layout/orgChart1"/>
    <dgm:cxn modelId="{192510D0-320F-4C4C-A795-46622AEC672E}" srcId="{C544A46B-0C51-432B-9323-97DF8C220FE2}" destId="{1BCC91CA-F527-4F1E-A770-C0D85B1F04A3}" srcOrd="0" destOrd="0" parTransId="{6D64F5F5-0A62-40C8-A846-F1E431F437B7}" sibTransId="{145A08FE-3CBE-4B50-B303-9D965457238B}"/>
    <dgm:cxn modelId="{76E53E39-51D6-4310-B20A-818E3BA6412F}" type="presOf" srcId="{C816ABA8-AB86-457B-81FE-824BC23EBD41}" destId="{2B918B44-F250-4B78-B188-40DEFF299560}" srcOrd="0" destOrd="0" presId="urn:microsoft.com/office/officeart/2005/8/layout/orgChart1"/>
    <dgm:cxn modelId="{64E626D8-C6E2-4D59-8658-CD2320C4894D}" srcId="{491C7941-C1E2-4FAC-BEAB-9C43E46BE796}" destId="{C544A46B-0C51-432B-9323-97DF8C220FE2}" srcOrd="0" destOrd="0" parTransId="{DE9D7392-24F7-42AE-8EA8-AE12B7025C1A}" sibTransId="{D932988A-E610-4CCA-B99B-19677F98B709}"/>
    <dgm:cxn modelId="{64FA3371-8BAA-4FD5-B6C6-3C54A8297CD7}" type="presOf" srcId="{1BCC91CA-F527-4F1E-A770-C0D85B1F04A3}" destId="{5EC3F786-4B57-4F1E-8473-E04AA9C0DBD8}" srcOrd="0" destOrd="0" presId="urn:microsoft.com/office/officeart/2005/8/layout/orgChart1"/>
    <dgm:cxn modelId="{53EAB91B-6149-47FC-AA33-8EA663536ECF}" type="presOf" srcId="{6D64F5F5-0A62-40C8-A846-F1E431F437B7}" destId="{3E1C6088-5F48-4A26-8568-A95A6F46096C}" srcOrd="0" destOrd="0" presId="urn:microsoft.com/office/officeart/2005/8/layout/orgChart1"/>
    <dgm:cxn modelId="{27AC50FC-6DE1-4F4C-8F45-577C76BDE32D}" type="presOf" srcId="{1BCC91CA-F527-4F1E-A770-C0D85B1F04A3}" destId="{AD1A3B5D-F95A-40EA-A186-F473B7400F61}" srcOrd="1" destOrd="0" presId="urn:microsoft.com/office/officeart/2005/8/layout/orgChart1"/>
    <dgm:cxn modelId="{B571DE4A-E77D-47A9-A5C8-06218D83F512}" type="presOf" srcId="{DE76C8A5-6599-4A6B-847A-7A3873D02A64}" destId="{1DB69052-5CF3-47A6-B99C-F610E2067134}" srcOrd="0" destOrd="0" presId="urn:microsoft.com/office/officeart/2005/8/layout/orgChart1"/>
    <dgm:cxn modelId="{B442C03C-41F7-444F-A07C-61A1D8904C07}" srcId="{C544A46B-0C51-432B-9323-97DF8C220FE2}" destId="{D075750E-58B5-4306-AA81-2A23230FDC7A}" srcOrd="2" destOrd="0" parTransId="{5BACDF79-9FAA-46DD-8181-1D557F6EB115}" sibTransId="{79A1227B-1AE6-42CE-9C21-53C2226595CB}"/>
    <dgm:cxn modelId="{251344A9-E343-4AEE-BBA9-381962EAE0E0}" srcId="{C544A46B-0C51-432B-9323-97DF8C220FE2}" destId="{C816ABA8-AB86-457B-81FE-824BC23EBD41}" srcOrd="1" destOrd="0" parTransId="{DE76C8A5-6599-4A6B-847A-7A3873D02A64}" sibTransId="{7E311B91-F08F-45B8-B77A-03676DC4B3A1}"/>
    <dgm:cxn modelId="{30400EC7-3DFA-4162-80BB-E6D4F0E5B3B4}" type="presOf" srcId="{D075750E-58B5-4306-AA81-2A23230FDC7A}" destId="{99CBAD94-FD49-474E-AF47-83D3FBD64A0D}" srcOrd="1" destOrd="0" presId="urn:microsoft.com/office/officeart/2005/8/layout/orgChart1"/>
    <dgm:cxn modelId="{BB32A858-2095-47D2-A349-B46FF5364820}" type="presOf" srcId="{C544A46B-0C51-432B-9323-97DF8C220FE2}" destId="{E0945297-F9B6-4924-AFC0-F15B38405283}" srcOrd="0" destOrd="0" presId="urn:microsoft.com/office/officeart/2005/8/layout/orgChart1"/>
    <dgm:cxn modelId="{F7748931-E409-490F-A18F-6830F357877A}" type="presOf" srcId="{C816ABA8-AB86-457B-81FE-824BC23EBD41}" destId="{970597EC-040B-47FD-B65B-2B439A04C4EF}" srcOrd="1" destOrd="0" presId="urn:microsoft.com/office/officeart/2005/8/layout/orgChart1"/>
    <dgm:cxn modelId="{5CC93B2B-68F3-4890-859A-0C2545217EAA}" type="presOf" srcId="{C544A46B-0C51-432B-9323-97DF8C220FE2}" destId="{EA02F652-B071-4776-AB33-5980A0856065}" srcOrd="1" destOrd="0" presId="urn:microsoft.com/office/officeart/2005/8/layout/orgChart1"/>
    <dgm:cxn modelId="{ECA741ED-816B-47CF-BEAA-458D7E3027AA}" type="presOf" srcId="{491C7941-C1E2-4FAC-BEAB-9C43E46BE796}" destId="{83077AE6-FE09-4D52-9656-05E1E295E0A6}" srcOrd="0" destOrd="0" presId="urn:microsoft.com/office/officeart/2005/8/layout/orgChart1"/>
    <dgm:cxn modelId="{BC65D6B6-4FFD-4DEC-89B0-FD6C39443569}" type="presParOf" srcId="{83077AE6-FE09-4D52-9656-05E1E295E0A6}" destId="{70CD9758-3CF6-4025-BCD6-9F5D2D09E264}" srcOrd="0" destOrd="0" presId="urn:microsoft.com/office/officeart/2005/8/layout/orgChart1"/>
    <dgm:cxn modelId="{8D5DF904-3650-43E7-9054-ABF7E0AE0A50}" type="presParOf" srcId="{70CD9758-3CF6-4025-BCD6-9F5D2D09E264}" destId="{B5949DD7-49EB-4CE7-8FA0-2D0341B596AF}" srcOrd="0" destOrd="0" presId="urn:microsoft.com/office/officeart/2005/8/layout/orgChart1"/>
    <dgm:cxn modelId="{934FE78E-A149-4EAB-AA1B-8CAB470564E0}" type="presParOf" srcId="{B5949DD7-49EB-4CE7-8FA0-2D0341B596AF}" destId="{E0945297-F9B6-4924-AFC0-F15B38405283}" srcOrd="0" destOrd="0" presId="urn:microsoft.com/office/officeart/2005/8/layout/orgChart1"/>
    <dgm:cxn modelId="{AC6EF4DE-0339-4D86-9A2E-B7C410E7DE7A}" type="presParOf" srcId="{B5949DD7-49EB-4CE7-8FA0-2D0341B596AF}" destId="{EA02F652-B071-4776-AB33-5980A0856065}" srcOrd="1" destOrd="0" presId="urn:microsoft.com/office/officeart/2005/8/layout/orgChart1"/>
    <dgm:cxn modelId="{A7104919-9DE6-4B4E-B5D3-E8AD51E8EA40}" type="presParOf" srcId="{70CD9758-3CF6-4025-BCD6-9F5D2D09E264}" destId="{FB2854D2-902B-4B42-A87F-4E1A45487BE2}" srcOrd="1" destOrd="0" presId="urn:microsoft.com/office/officeart/2005/8/layout/orgChart1"/>
    <dgm:cxn modelId="{2EC83251-FCDD-4FAF-BC3D-9DA695D2D704}" type="presParOf" srcId="{FB2854D2-902B-4B42-A87F-4E1A45487BE2}" destId="{3E1C6088-5F48-4A26-8568-A95A6F46096C}" srcOrd="0" destOrd="0" presId="urn:microsoft.com/office/officeart/2005/8/layout/orgChart1"/>
    <dgm:cxn modelId="{F134E064-BC1B-4CFB-9215-C78B4BE197B6}" type="presParOf" srcId="{FB2854D2-902B-4B42-A87F-4E1A45487BE2}" destId="{E3225415-4420-433F-94B0-88D22DCE2437}" srcOrd="1" destOrd="0" presId="urn:microsoft.com/office/officeart/2005/8/layout/orgChart1"/>
    <dgm:cxn modelId="{65412E64-E789-405E-B859-2E46A8E3A1DE}" type="presParOf" srcId="{E3225415-4420-433F-94B0-88D22DCE2437}" destId="{1EBF5EC3-6B0B-4504-A245-C6D8006A4BD2}" srcOrd="0" destOrd="0" presId="urn:microsoft.com/office/officeart/2005/8/layout/orgChart1"/>
    <dgm:cxn modelId="{3308137E-302C-47E0-A557-A1DF8164DB91}" type="presParOf" srcId="{1EBF5EC3-6B0B-4504-A245-C6D8006A4BD2}" destId="{5EC3F786-4B57-4F1E-8473-E04AA9C0DBD8}" srcOrd="0" destOrd="0" presId="urn:microsoft.com/office/officeart/2005/8/layout/orgChart1"/>
    <dgm:cxn modelId="{EAE61446-BE08-43AD-A7FE-C38E49135AE6}" type="presParOf" srcId="{1EBF5EC3-6B0B-4504-A245-C6D8006A4BD2}" destId="{AD1A3B5D-F95A-40EA-A186-F473B7400F61}" srcOrd="1" destOrd="0" presId="urn:microsoft.com/office/officeart/2005/8/layout/orgChart1"/>
    <dgm:cxn modelId="{D1599E50-4E60-4AE3-8A3F-CD881E23B820}" type="presParOf" srcId="{E3225415-4420-433F-94B0-88D22DCE2437}" destId="{3FF810B5-382A-48A7-A3C3-EDD1671056F9}" srcOrd="1" destOrd="0" presId="urn:microsoft.com/office/officeart/2005/8/layout/orgChart1"/>
    <dgm:cxn modelId="{04838903-DBD9-4A42-B7EC-9C0549E6AFDE}" type="presParOf" srcId="{E3225415-4420-433F-94B0-88D22DCE2437}" destId="{36839479-1AB4-4390-BE10-36F133CF01CA}" srcOrd="2" destOrd="0" presId="urn:microsoft.com/office/officeart/2005/8/layout/orgChart1"/>
    <dgm:cxn modelId="{71D29998-AF57-4A42-B267-AF337A748405}" type="presParOf" srcId="{FB2854D2-902B-4B42-A87F-4E1A45487BE2}" destId="{1DB69052-5CF3-47A6-B99C-F610E2067134}" srcOrd="2" destOrd="0" presId="urn:microsoft.com/office/officeart/2005/8/layout/orgChart1"/>
    <dgm:cxn modelId="{5C1F7093-CD9C-43E1-8EB4-533591EC50B4}" type="presParOf" srcId="{FB2854D2-902B-4B42-A87F-4E1A45487BE2}" destId="{4C3D4DAD-4F0D-4E7D-835F-B100C867D959}" srcOrd="3" destOrd="0" presId="urn:microsoft.com/office/officeart/2005/8/layout/orgChart1"/>
    <dgm:cxn modelId="{73DAD01D-F8F4-49CE-889B-57DF9DC240FD}" type="presParOf" srcId="{4C3D4DAD-4F0D-4E7D-835F-B100C867D959}" destId="{8086A2C5-3AF0-411B-91D2-7B56A3A6F2CC}" srcOrd="0" destOrd="0" presId="urn:microsoft.com/office/officeart/2005/8/layout/orgChart1"/>
    <dgm:cxn modelId="{DFFD0F06-55DD-4FF7-BCAC-DC83494C229F}" type="presParOf" srcId="{8086A2C5-3AF0-411B-91D2-7B56A3A6F2CC}" destId="{2B918B44-F250-4B78-B188-40DEFF299560}" srcOrd="0" destOrd="0" presId="urn:microsoft.com/office/officeart/2005/8/layout/orgChart1"/>
    <dgm:cxn modelId="{A9AC65F7-4D83-48AE-9D0C-A3B698712655}" type="presParOf" srcId="{8086A2C5-3AF0-411B-91D2-7B56A3A6F2CC}" destId="{970597EC-040B-47FD-B65B-2B439A04C4EF}" srcOrd="1" destOrd="0" presId="urn:microsoft.com/office/officeart/2005/8/layout/orgChart1"/>
    <dgm:cxn modelId="{47433DAE-7A55-4215-8A1E-4A2D603EE302}" type="presParOf" srcId="{4C3D4DAD-4F0D-4E7D-835F-B100C867D959}" destId="{F1793316-6A71-49A0-A42F-851752924135}" srcOrd="1" destOrd="0" presId="urn:microsoft.com/office/officeart/2005/8/layout/orgChart1"/>
    <dgm:cxn modelId="{D24D269E-2E20-474D-AEF8-B6D48A492682}" type="presParOf" srcId="{4C3D4DAD-4F0D-4E7D-835F-B100C867D959}" destId="{FFAC5B04-427A-45FC-93D8-DCEB42C0E2BC}" srcOrd="2" destOrd="0" presId="urn:microsoft.com/office/officeart/2005/8/layout/orgChart1"/>
    <dgm:cxn modelId="{E042B1FA-A1C4-4E72-8581-F5873A586E3F}" type="presParOf" srcId="{FB2854D2-902B-4B42-A87F-4E1A45487BE2}" destId="{AABF8FC5-5AA7-49FC-BF06-15B509C4A104}" srcOrd="4" destOrd="0" presId="urn:microsoft.com/office/officeart/2005/8/layout/orgChart1"/>
    <dgm:cxn modelId="{9FD9C3D5-26C8-4C68-B42E-A19F6215CDF5}" type="presParOf" srcId="{FB2854D2-902B-4B42-A87F-4E1A45487BE2}" destId="{1259AF67-5118-41F8-A824-8B51FE82F45E}" srcOrd="5" destOrd="0" presId="urn:microsoft.com/office/officeart/2005/8/layout/orgChart1"/>
    <dgm:cxn modelId="{6F03DFF3-BD0F-4D96-AA9A-A59FCEEF31DE}" type="presParOf" srcId="{1259AF67-5118-41F8-A824-8B51FE82F45E}" destId="{00D7CB4A-D825-4DA5-BB58-6CDF7AA6E63B}" srcOrd="0" destOrd="0" presId="urn:microsoft.com/office/officeart/2005/8/layout/orgChart1"/>
    <dgm:cxn modelId="{CCAD02FA-EE9F-4B86-9556-4B5BC15112F3}" type="presParOf" srcId="{00D7CB4A-D825-4DA5-BB58-6CDF7AA6E63B}" destId="{8D72BE20-FC57-48F2-8282-06BE337D5C6D}" srcOrd="0" destOrd="0" presId="urn:microsoft.com/office/officeart/2005/8/layout/orgChart1"/>
    <dgm:cxn modelId="{CE20C8BB-940D-4BEF-9B3E-F35D7D7FBA01}" type="presParOf" srcId="{00D7CB4A-D825-4DA5-BB58-6CDF7AA6E63B}" destId="{99CBAD94-FD49-474E-AF47-83D3FBD64A0D}" srcOrd="1" destOrd="0" presId="urn:microsoft.com/office/officeart/2005/8/layout/orgChart1"/>
    <dgm:cxn modelId="{C03D0B20-2069-46F8-945C-E3064DAB8CE4}" type="presParOf" srcId="{1259AF67-5118-41F8-A824-8B51FE82F45E}" destId="{359147A4-FD2E-4D97-BE6F-A720A4A62618}" srcOrd="1" destOrd="0" presId="urn:microsoft.com/office/officeart/2005/8/layout/orgChart1"/>
    <dgm:cxn modelId="{A274B6BF-E88F-45A9-A00F-7377F89DE1DF}" type="presParOf" srcId="{1259AF67-5118-41F8-A824-8B51FE82F45E}" destId="{6E530DB6-23AC-41B3-A646-D6C31D216EB7}" srcOrd="2" destOrd="0" presId="urn:microsoft.com/office/officeart/2005/8/layout/orgChart1"/>
    <dgm:cxn modelId="{44BACF0B-7C55-4C54-8E83-F3063525DC83}" type="presParOf" srcId="{70CD9758-3CF6-4025-BCD6-9F5D2D09E264}" destId="{C6C885F9-ED08-4803-AF2F-06689720987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1C7941-C1E2-4FAC-BEAB-9C43E46BE79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544A46B-0C51-432B-9323-97DF8C220FE2}">
      <dgm:prSet phldrT="[Text]"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Manager</a:t>
          </a:r>
        </a:p>
        <a:p>
          <a:r>
            <a:rPr lang="en-GB" dirty="0" smtClean="0"/>
            <a:t>- </a:t>
          </a:r>
        </a:p>
        <a:p>
          <a:r>
            <a:rPr lang="en-GB" dirty="0" smtClean="0"/>
            <a:t>Philip </a:t>
          </a:r>
          <a:r>
            <a:rPr lang="en-GB" dirty="0" err="1" smtClean="0"/>
            <a:t>Moores</a:t>
          </a:r>
          <a:r>
            <a:rPr lang="en-GB" dirty="0" smtClean="0"/>
            <a:t> (interim)</a:t>
          </a:r>
        </a:p>
      </dgm:t>
    </dgm:pt>
    <dgm:pt modelId="{DE9D7392-24F7-42AE-8EA8-AE12B7025C1A}" type="parTrans" cxnId="{64E626D8-C6E2-4D59-8658-CD2320C4894D}">
      <dgm:prSet/>
      <dgm:spPr/>
      <dgm:t>
        <a:bodyPr/>
        <a:lstStyle/>
        <a:p>
          <a:endParaRPr lang="en-GB"/>
        </a:p>
      </dgm:t>
    </dgm:pt>
    <dgm:pt modelId="{D932988A-E610-4CCA-B99B-19677F98B709}" type="sibTrans" cxnId="{64E626D8-C6E2-4D59-8658-CD2320C4894D}">
      <dgm:prSet/>
      <dgm:spPr/>
      <dgm:t>
        <a:bodyPr/>
        <a:lstStyle/>
        <a:p>
          <a:endParaRPr lang="en-GB"/>
        </a:p>
      </dgm:t>
    </dgm:pt>
    <dgm:pt modelId="{1BCC91CA-F527-4F1E-A770-C0D85B1F04A3}">
      <dgm:prSet phldrT="[Text]"/>
      <dgm:spPr>
        <a:solidFill>
          <a:schemeClr val="bg1"/>
        </a:solidFill>
        <a:ln>
          <a:solidFill>
            <a:srgbClr val="4D1A87"/>
          </a:solidFill>
        </a:ln>
      </dgm:spPr>
      <dgm:t>
        <a:bodyPr/>
        <a:lstStyle/>
        <a:p>
          <a:r>
            <a:rPr lang="en-GB" dirty="0" smtClean="0">
              <a:solidFill>
                <a:srgbClr val="4D1A87"/>
              </a:solidFill>
            </a:rPr>
            <a:t>School of Arts, Languages and Cultures</a:t>
          </a:r>
          <a:endParaRPr lang="en-GB" dirty="0">
            <a:solidFill>
              <a:srgbClr val="4D1A87"/>
            </a:solidFill>
          </a:endParaRPr>
        </a:p>
      </dgm:t>
    </dgm:pt>
    <dgm:pt modelId="{6D64F5F5-0A62-40C8-A846-F1E431F437B7}" type="parTrans" cxnId="{192510D0-320F-4C4C-A795-46622AEC672E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145A08FE-3CBE-4B50-B303-9D965457238B}" type="sibTrans" cxnId="{192510D0-320F-4C4C-A795-46622AEC672E}">
      <dgm:prSet/>
      <dgm:spPr/>
      <dgm:t>
        <a:bodyPr/>
        <a:lstStyle/>
        <a:p>
          <a:endParaRPr lang="en-GB"/>
        </a:p>
      </dgm:t>
    </dgm:pt>
    <dgm:pt modelId="{C816ABA8-AB86-457B-81FE-824BC23EBD41}">
      <dgm:prSet phldrT="[Text]"/>
      <dgm:spPr>
        <a:solidFill>
          <a:schemeClr val="bg1"/>
        </a:solidFill>
        <a:ln>
          <a:solidFill>
            <a:srgbClr val="4D1A87"/>
          </a:solidFill>
        </a:ln>
      </dgm:spPr>
      <dgm:t>
        <a:bodyPr/>
        <a:lstStyle/>
        <a:p>
          <a:r>
            <a:rPr lang="en-GB" dirty="0" smtClean="0">
              <a:solidFill>
                <a:srgbClr val="4D1A87"/>
              </a:solidFill>
            </a:rPr>
            <a:t>School of Environment, Education and Development</a:t>
          </a:r>
          <a:endParaRPr lang="en-GB" dirty="0">
            <a:solidFill>
              <a:srgbClr val="4D1A87"/>
            </a:solidFill>
          </a:endParaRPr>
        </a:p>
      </dgm:t>
    </dgm:pt>
    <dgm:pt modelId="{DE76C8A5-6599-4A6B-847A-7A3873D02A64}" type="parTrans" cxnId="{251344A9-E343-4AEE-BBA9-381962EAE0E0}">
      <dgm:prSet/>
      <dgm:spPr/>
      <dgm:t>
        <a:bodyPr/>
        <a:lstStyle/>
        <a:p>
          <a:endParaRPr lang="en-GB"/>
        </a:p>
      </dgm:t>
    </dgm:pt>
    <dgm:pt modelId="{7E311B91-F08F-45B8-B77A-03676DC4B3A1}" type="sibTrans" cxnId="{251344A9-E343-4AEE-BBA9-381962EAE0E0}">
      <dgm:prSet/>
      <dgm:spPr/>
      <dgm:t>
        <a:bodyPr/>
        <a:lstStyle/>
        <a:p>
          <a:endParaRPr lang="en-GB"/>
        </a:p>
      </dgm:t>
    </dgm:pt>
    <dgm:pt modelId="{D075750E-58B5-4306-AA81-2A23230FDC7A}">
      <dgm:prSet phldrT="[Text]"/>
      <dgm:spPr>
        <a:solidFill>
          <a:schemeClr val="bg1"/>
        </a:solidFill>
        <a:ln>
          <a:solidFill>
            <a:srgbClr val="4D1A87"/>
          </a:solidFill>
        </a:ln>
      </dgm:spPr>
      <dgm:t>
        <a:bodyPr/>
        <a:lstStyle/>
        <a:p>
          <a:r>
            <a:rPr lang="en-GB" dirty="0" smtClean="0">
              <a:solidFill>
                <a:srgbClr val="4D1A87"/>
              </a:solidFill>
            </a:rPr>
            <a:t>School of Social Sciences</a:t>
          </a:r>
          <a:endParaRPr lang="en-GB" dirty="0">
            <a:solidFill>
              <a:srgbClr val="4D1A87"/>
            </a:solidFill>
          </a:endParaRPr>
        </a:p>
      </dgm:t>
    </dgm:pt>
    <dgm:pt modelId="{5BACDF79-9FAA-46DD-8181-1D557F6EB115}" type="parTrans" cxnId="{B442C03C-41F7-444F-A07C-61A1D8904C07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79A1227B-1AE6-42CE-9C21-53C2226595CB}" type="sibTrans" cxnId="{B442C03C-41F7-444F-A07C-61A1D8904C07}">
      <dgm:prSet/>
      <dgm:spPr/>
      <dgm:t>
        <a:bodyPr/>
        <a:lstStyle/>
        <a:p>
          <a:endParaRPr lang="en-GB"/>
        </a:p>
      </dgm:t>
    </dgm:pt>
    <dgm:pt modelId="{B314613E-40EB-42F5-875D-B90D3B79BE79}">
      <dgm:prSet phldrT="[Text]"/>
      <dgm:spPr>
        <a:solidFill>
          <a:schemeClr val="bg1"/>
        </a:solidFill>
        <a:ln>
          <a:solidFill>
            <a:srgbClr val="4D1A87"/>
          </a:solidFill>
        </a:ln>
      </dgm:spPr>
      <dgm:t>
        <a:bodyPr/>
        <a:lstStyle/>
        <a:p>
          <a:r>
            <a:rPr lang="en-GB" dirty="0" smtClean="0">
              <a:solidFill>
                <a:srgbClr val="4D1A87"/>
              </a:solidFill>
            </a:rPr>
            <a:t>School of Law</a:t>
          </a:r>
          <a:endParaRPr lang="en-GB" dirty="0">
            <a:solidFill>
              <a:srgbClr val="4D1A87"/>
            </a:solidFill>
          </a:endParaRPr>
        </a:p>
      </dgm:t>
    </dgm:pt>
    <dgm:pt modelId="{93B769DF-9B87-41BD-BC15-62AB81A53ED0}" type="parTrans" cxnId="{D38F1ED6-63FD-44F3-B3FB-4E5FFC54A451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B5AEFBE1-EF7D-4BDE-B330-7DA67EDBAF9D}" type="sibTrans" cxnId="{D38F1ED6-63FD-44F3-B3FB-4E5FFC54A451}">
      <dgm:prSet/>
      <dgm:spPr/>
      <dgm:t>
        <a:bodyPr/>
        <a:lstStyle/>
        <a:p>
          <a:endParaRPr lang="en-GB"/>
        </a:p>
      </dgm:t>
    </dgm:pt>
    <dgm:pt modelId="{9A45F612-84C9-453F-AEC3-5758B7BC599C}">
      <dgm:prSet phldrT="[Text]"/>
      <dgm:spPr>
        <a:solidFill>
          <a:schemeClr val="bg1"/>
        </a:solidFill>
        <a:ln>
          <a:solidFill>
            <a:srgbClr val="4D1A87"/>
          </a:solidFill>
        </a:ln>
      </dgm:spPr>
      <dgm:t>
        <a:bodyPr/>
        <a:lstStyle/>
        <a:p>
          <a:r>
            <a:rPr lang="en-GB" baseline="0" dirty="0" smtClean="0">
              <a:solidFill>
                <a:srgbClr val="4D1A87"/>
              </a:solidFill>
            </a:rPr>
            <a:t>Faculty Office</a:t>
          </a:r>
          <a:endParaRPr lang="en-GB" baseline="0" dirty="0">
            <a:solidFill>
              <a:srgbClr val="4D1A87"/>
            </a:solidFill>
          </a:endParaRPr>
        </a:p>
      </dgm:t>
    </dgm:pt>
    <dgm:pt modelId="{7A308437-15E8-4F24-8004-D4D70F7418D7}" type="parTrans" cxnId="{EEC1F965-0EF7-4F30-BC50-8B1A0C22E70D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12E71B34-BDD0-4CB5-B551-6C01FB3B3680}" type="sibTrans" cxnId="{EEC1F965-0EF7-4F30-BC50-8B1A0C22E70D}">
      <dgm:prSet/>
      <dgm:spPr/>
      <dgm:t>
        <a:bodyPr/>
        <a:lstStyle/>
        <a:p>
          <a:endParaRPr lang="en-GB"/>
        </a:p>
      </dgm:t>
    </dgm:pt>
    <dgm:pt modelId="{C031AA7B-E15F-4DFF-9E4D-9BA8660452A4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Officer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Warren Gates</a:t>
          </a:r>
          <a:endParaRPr lang="en-GB" dirty="0"/>
        </a:p>
      </dgm:t>
    </dgm:pt>
    <dgm:pt modelId="{7FF4453E-8AB2-47F2-9503-DEDFD8FED77F}" type="parTrans" cxnId="{0E5EB6F2-7050-42E0-A5B6-A05C69A44955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C8F8A973-8543-4FDE-80A9-EBA69A829F13}" type="sibTrans" cxnId="{0E5EB6F2-7050-42E0-A5B6-A05C69A44955}">
      <dgm:prSet/>
      <dgm:spPr/>
      <dgm:t>
        <a:bodyPr/>
        <a:lstStyle/>
        <a:p>
          <a:endParaRPr lang="en-GB"/>
        </a:p>
      </dgm:t>
    </dgm:pt>
    <dgm:pt modelId="{F5C5DB02-A380-463F-81FD-7EF352C215C3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Officer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Tony Rickard</a:t>
          </a:r>
          <a:endParaRPr lang="en-GB" dirty="0"/>
        </a:p>
      </dgm:t>
    </dgm:pt>
    <dgm:pt modelId="{BF0938A8-0A9D-4307-970C-32491E88A47A}" type="parTrans" cxnId="{9DCA90B1-9385-4F13-9909-6C97E85D8EA8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F4689876-7F7D-4893-8773-5F1D27450B2E}" type="sibTrans" cxnId="{9DCA90B1-9385-4F13-9909-6C97E85D8EA8}">
      <dgm:prSet/>
      <dgm:spPr/>
      <dgm:t>
        <a:bodyPr/>
        <a:lstStyle/>
        <a:p>
          <a:endParaRPr lang="en-GB"/>
        </a:p>
      </dgm:t>
    </dgm:pt>
    <dgm:pt modelId="{CBECF151-395F-4267-BB9E-86CE4EF10736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Content Editor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Phil Olsen</a:t>
          </a:r>
          <a:endParaRPr lang="en-GB" dirty="0"/>
        </a:p>
      </dgm:t>
    </dgm:pt>
    <dgm:pt modelId="{5FF4F709-90FA-4087-9393-16D2AAD82E1A}" type="parTrans" cxnId="{7E8EAF86-289E-4E25-945B-66CCA8638A8D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DDD26B27-6669-40E4-99D6-97225AE269A3}" type="sibTrans" cxnId="{7E8EAF86-289E-4E25-945B-66CCA8638A8D}">
      <dgm:prSet/>
      <dgm:spPr/>
      <dgm:t>
        <a:bodyPr/>
        <a:lstStyle/>
        <a:p>
          <a:endParaRPr lang="en-GB"/>
        </a:p>
      </dgm:t>
    </dgm:pt>
    <dgm:pt modelId="{E25344FE-5193-4A6D-A216-CA3879B09FDC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Content Editor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Robyn </a:t>
          </a:r>
          <a:r>
            <a:rPr lang="en-GB" dirty="0" err="1" smtClean="0"/>
            <a:t>Mckeown</a:t>
          </a:r>
          <a:endParaRPr lang="en-GB" dirty="0"/>
        </a:p>
      </dgm:t>
    </dgm:pt>
    <dgm:pt modelId="{2AD090B1-8F11-42DA-AE27-071C6AF26C54}" type="parTrans" cxnId="{D2B07F6B-33DB-4562-89C0-70E4F1886927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43B75B0C-3642-4D70-BB89-9F8D7DE9576A}" type="sibTrans" cxnId="{D2B07F6B-33DB-4562-89C0-70E4F1886927}">
      <dgm:prSet/>
      <dgm:spPr/>
      <dgm:t>
        <a:bodyPr/>
        <a:lstStyle/>
        <a:p>
          <a:endParaRPr lang="en-GB"/>
        </a:p>
      </dgm:t>
    </dgm:pt>
    <dgm:pt modelId="{D2C56D6D-A651-452C-817D-A64D8BC85921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Officer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Dermot Nuttall</a:t>
          </a:r>
        </a:p>
      </dgm:t>
    </dgm:pt>
    <dgm:pt modelId="{FD267AC9-3614-420F-935F-B9058175691A}" type="parTrans" cxnId="{75C2FB2D-51C9-42C6-B1F9-A399AC7EF34C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C04BD107-72C3-4D0B-A132-0F14DC35F39F}" type="sibTrans" cxnId="{75C2FB2D-51C9-42C6-B1F9-A399AC7EF34C}">
      <dgm:prSet/>
      <dgm:spPr/>
      <dgm:t>
        <a:bodyPr/>
        <a:lstStyle/>
        <a:p>
          <a:endParaRPr lang="en-GB"/>
        </a:p>
      </dgm:t>
    </dgm:pt>
    <dgm:pt modelId="{65EB6603-4B47-443A-B247-8B1A12CA3875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Content Editor</a:t>
          </a:r>
        </a:p>
        <a:p>
          <a:r>
            <a:rPr lang="en-GB" dirty="0" smtClean="0"/>
            <a:t>- </a:t>
          </a:r>
        </a:p>
        <a:p>
          <a:r>
            <a:rPr lang="en-GB" dirty="0" smtClean="0"/>
            <a:t>Aileen </a:t>
          </a:r>
          <a:r>
            <a:rPr lang="en-GB" dirty="0" err="1" smtClean="0"/>
            <a:t>O’Riordan</a:t>
          </a:r>
          <a:endParaRPr lang="en-GB" dirty="0" smtClean="0"/>
        </a:p>
      </dgm:t>
    </dgm:pt>
    <dgm:pt modelId="{8CA165C4-FB8B-40B6-A14E-3D5C97012629}" type="parTrans" cxnId="{D2E41F24-6320-4DFA-8830-94B39DF10049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F4684187-79B8-4E8D-A7C0-8AD8349F1ECA}" type="sibTrans" cxnId="{D2E41F24-6320-4DFA-8830-94B39DF10049}">
      <dgm:prSet/>
      <dgm:spPr/>
      <dgm:t>
        <a:bodyPr/>
        <a:lstStyle/>
        <a:p>
          <a:endParaRPr lang="en-GB"/>
        </a:p>
      </dgm:t>
    </dgm:pt>
    <dgm:pt modelId="{C2044EB4-DEA0-49BD-947A-2E1A6E2C8524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Officer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Aubrey Scully</a:t>
          </a:r>
          <a:endParaRPr lang="en-GB" dirty="0"/>
        </a:p>
      </dgm:t>
    </dgm:pt>
    <dgm:pt modelId="{8CF00841-2400-4073-8945-B72A3FD126E7}" type="parTrans" cxnId="{2ABF381F-FD3D-4CAA-A07D-4CF8D915A63E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49DE848E-D555-4956-B736-814EAB530C88}" type="sibTrans" cxnId="{2ABF381F-FD3D-4CAA-A07D-4CF8D915A63E}">
      <dgm:prSet/>
      <dgm:spPr/>
      <dgm:t>
        <a:bodyPr/>
        <a:lstStyle/>
        <a:p>
          <a:endParaRPr lang="en-GB"/>
        </a:p>
      </dgm:t>
    </dgm:pt>
    <dgm:pt modelId="{20BDE85B-E9B6-46E1-B956-760F96A95216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Content  Editor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Kirsty Hawksworth</a:t>
          </a:r>
          <a:endParaRPr lang="en-GB" dirty="0"/>
        </a:p>
      </dgm:t>
    </dgm:pt>
    <dgm:pt modelId="{FC0468A8-F443-4EFB-B48C-B857C040EAB0}" type="parTrans" cxnId="{8A2103CD-A52F-4FD0-B982-919B93ABCC59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A33F8DAC-E639-4BB8-A79A-B218CCBF0624}" type="sibTrans" cxnId="{8A2103CD-A52F-4FD0-B982-919B93ABCC59}">
      <dgm:prSet/>
      <dgm:spPr/>
      <dgm:t>
        <a:bodyPr/>
        <a:lstStyle/>
        <a:p>
          <a:endParaRPr lang="en-GB"/>
        </a:p>
      </dgm:t>
    </dgm:pt>
    <dgm:pt modelId="{F2AF22B4-CA7E-4148-8086-4B958180D785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Web Officer</a:t>
          </a:r>
        </a:p>
        <a:p>
          <a:r>
            <a:rPr lang="en-GB" dirty="0" smtClean="0"/>
            <a:t>- </a:t>
          </a:r>
        </a:p>
        <a:p>
          <a:r>
            <a:rPr lang="en-GB" dirty="0" smtClean="0"/>
            <a:t>Tracy </a:t>
          </a:r>
          <a:r>
            <a:rPr lang="en-GB" dirty="0" err="1" smtClean="0"/>
            <a:t>Timperley</a:t>
          </a:r>
          <a:endParaRPr lang="en-GB" dirty="0"/>
        </a:p>
      </dgm:t>
    </dgm:pt>
    <dgm:pt modelId="{A8FBF9FF-F94A-4194-A1C0-D2323622EC75}" type="parTrans" cxnId="{F4791039-6E30-4275-8E5D-EE185B14F30F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CBA724BD-3A44-4562-B786-41032530F5AC}" type="sibTrans" cxnId="{F4791039-6E30-4275-8E5D-EE185B14F30F}">
      <dgm:prSet/>
      <dgm:spPr/>
      <dgm:t>
        <a:bodyPr/>
        <a:lstStyle/>
        <a:p>
          <a:endParaRPr lang="en-GB"/>
        </a:p>
      </dgm:t>
    </dgm:pt>
    <dgm:pt modelId="{6AA62430-C8EB-444A-954D-D970BF08AF76}">
      <dgm:prSet/>
      <dgm:spPr>
        <a:solidFill>
          <a:srgbClr val="4D1A87"/>
        </a:solidFill>
      </dgm:spPr>
      <dgm:t>
        <a:bodyPr/>
        <a:lstStyle/>
        <a:p>
          <a:r>
            <a:rPr lang="en-GB" dirty="0" smtClean="0"/>
            <a:t>E-resources Officer</a:t>
          </a:r>
        </a:p>
        <a:p>
          <a:r>
            <a:rPr lang="en-GB" dirty="0" smtClean="0"/>
            <a:t>-</a:t>
          </a:r>
        </a:p>
        <a:p>
          <a:r>
            <a:rPr lang="en-GB" dirty="0" smtClean="0"/>
            <a:t>Claire Morris</a:t>
          </a:r>
          <a:endParaRPr lang="en-GB" dirty="0"/>
        </a:p>
      </dgm:t>
    </dgm:pt>
    <dgm:pt modelId="{A0030E11-100A-43DB-BCEB-B89F9E18C943}" type="parTrans" cxnId="{3CC7A78A-765C-4038-9995-719451501FAE}">
      <dgm:prSet/>
      <dgm:spPr>
        <a:ln>
          <a:solidFill>
            <a:srgbClr val="4D1A87"/>
          </a:solidFill>
        </a:ln>
      </dgm:spPr>
      <dgm:t>
        <a:bodyPr/>
        <a:lstStyle/>
        <a:p>
          <a:endParaRPr lang="en-GB"/>
        </a:p>
      </dgm:t>
    </dgm:pt>
    <dgm:pt modelId="{3CA2D1EE-57CA-40D0-8368-6232751C6638}" type="sibTrans" cxnId="{3CC7A78A-765C-4038-9995-719451501FAE}">
      <dgm:prSet/>
      <dgm:spPr/>
      <dgm:t>
        <a:bodyPr/>
        <a:lstStyle/>
        <a:p>
          <a:endParaRPr lang="en-GB"/>
        </a:p>
      </dgm:t>
    </dgm:pt>
    <dgm:pt modelId="{83077AE6-FE09-4D52-9656-05E1E295E0A6}" type="pres">
      <dgm:prSet presAssocID="{491C7941-C1E2-4FAC-BEAB-9C43E46BE79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0CD9758-3CF6-4025-BCD6-9F5D2D09E264}" type="pres">
      <dgm:prSet presAssocID="{C544A46B-0C51-432B-9323-97DF8C220FE2}" presName="hierRoot1" presStyleCnt="0">
        <dgm:presLayoutVars>
          <dgm:hierBranch val="init"/>
        </dgm:presLayoutVars>
      </dgm:prSet>
      <dgm:spPr/>
    </dgm:pt>
    <dgm:pt modelId="{B5949DD7-49EB-4CE7-8FA0-2D0341B596AF}" type="pres">
      <dgm:prSet presAssocID="{C544A46B-0C51-432B-9323-97DF8C220FE2}" presName="rootComposite1" presStyleCnt="0"/>
      <dgm:spPr/>
    </dgm:pt>
    <dgm:pt modelId="{E0945297-F9B6-4924-AFC0-F15B38405283}" type="pres">
      <dgm:prSet presAssocID="{C544A46B-0C51-432B-9323-97DF8C220FE2}" presName="rootText1" presStyleLbl="node0" presStyleIdx="0" presStyleCnt="1" custScaleX="10605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A02F652-B071-4776-AB33-5980A0856065}" type="pres">
      <dgm:prSet presAssocID="{C544A46B-0C51-432B-9323-97DF8C220FE2}" presName="rootConnector1" presStyleLbl="node1" presStyleIdx="0" presStyleCnt="0"/>
      <dgm:spPr/>
      <dgm:t>
        <a:bodyPr/>
        <a:lstStyle/>
        <a:p>
          <a:endParaRPr lang="en-GB"/>
        </a:p>
      </dgm:t>
    </dgm:pt>
    <dgm:pt modelId="{FB2854D2-902B-4B42-A87F-4E1A45487BE2}" type="pres">
      <dgm:prSet presAssocID="{C544A46B-0C51-432B-9323-97DF8C220FE2}" presName="hierChild2" presStyleCnt="0"/>
      <dgm:spPr/>
    </dgm:pt>
    <dgm:pt modelId="{3E1C6088-5F48-4A26-8568-A95A6F46096C}" type="pres">
      <dgm:prSet presAssocID="{6D64F5F5-0A62-40C8-A846-F1E431F437B7}" presName="Name37" presStyleLbl="parChTrans1D2" presStyleIdx="0" presStyleCnt="5"/>
      <dgm:spPr/>
      <dgm:t>
        <a:bodyPr/>
        <a:lstStyle/>
        <a:p>
          <a:endParaRPr lang="en-GB"/>
        </a:p>
      </dgm:t>
    </dgm:pt>
    <dgm:pt modelId="{E3225415-4420-433F-94B0-88D22DCE2437}" type="pres">
      <dgm:prSet presAssocID="{1BCC91CA-F527-4F1E-A770-C0D85B1F04A3}" presName="hierRoot2" presStyleCnt="0">
        <dgm:presLayoutVars>
          <dgm:hierBranch val="init"/>
        </dgm:presLayoutVars>
      </dgm:prSet>
      <dgm:spPr/>
    </dgm:pt>
    <dgm:pt modelId="{1EBF5EC3-6B0B-4504-A245-C6D8006A4BD2}" type="pres">
      <dgm:prSet presAssocID="{1BCC91CA-F527-4F1E-A770-C0D85B1F04A3}" presName="rootComposite" presStyleCnt="0"/>
      <dgm:spPr/>
    </dgm:pt>
    <dgm:pt modelId="{5EC3F786-4B57-4F1E-8473-E04AA9C0DBD8}" type="pres">
      <dgm:prSet presAssocID="{1BCC91CA-F527-4F1E-A770-C0D85B1F04A3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D1A3B5D-F95A-40EA-A186-F473B7400F61}" type="pres">
      <dgm:prSet presAssocID="{1BCC91CA-F527-4F1E-A770-C0D85B1F04A3}" presName="rootConnector" presStyleLbl="node2" presStyleIdx="0" presStyleCnt="5"/>
      <dgm:spPr/>
      <dgm:t>
        <a:bodyPr/>
        <a:lstStyle/>
        <a:p>
          <a:endParaRPr lang="en-GB"/>
        </a:p>
      </dgm:t>
    </dgm:pt>
    <dgm:pt modelId="{3FF810B5-382A-48A7-A3C3-EDD1671056F9}" type="pres">
      <dgm:prSet presAssocID="{1BCC91CA-F527-4F1E-A770-C0D85B1F04A3}" presName="hierChild4" presStyleCnt="0"/>
      <dgm:spPr/>
    </dgm:pt>
    <dgm:pt modelId="{0CB3C538-7686-497B-BE40-EF180408448E}" type="pres">
      <dgm:prSet presAssocID="{7FF4453E-8AB2-47F2-9503-DEDFD8FED77F}" presName="Name37" presStyleLbl="parChTrans1D3" presStyleIdx="0" presStyleCnt="10"/>
      <dgm:spPr/>
      <dgm:t>
        <a:bodyPr/>
        <a:lstStyle/>
        <a:p>
          <a:endParaRPr lang="en-GB"/>
        </a:p>
      </dgm:t>
    </dgm:pt>
    <dgm:pt modelId="{CC47BBC8-40BC-41F4-82D4-FA1A111C6D58}" type="pres">
      <dgm:prSet presAssocID="{C031AA7B-E15F-4DFF-9E4D-9BA8660452A4}" presName="hierRoot2" presStyleCnt="0">
        <dgm:presLayoutVars>
          <dgm:hierBranch val="init"/>
        </dgm:presLayoutVars>
      </dgm:prSet>
      <dgm:spPr/>
    </dgm:pt>
    <dgm:pt modelId="{66F49A8E-DC34-43F4-A141-7B9AC4193951}" type="pres">
      <dgm:prSet presAssocID="{C031AA7B-E15F-4DFF-9E4D-9BA8660452A4}" presName="rootComposite" presStyleCnt="0"/>
      <dgm:spPr/>
    </dgm:pt>
    <dgm:pt modelId="{28771309-2586-4B1C-8E5A-AE5C2C13E250}" type="pres">
      <dgm:prSet presAssocID="{C031AA7B-E15F-4DFF-9E4D-9BA8660452A4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9CDB12-452C-49F9-8AD2-B64B9F8A7CB9}" type="pres">
      <dgm:prSet presAssocID="{C031AA7B-E15F-4DFF-9E4D-9BA8660452A4}" presName="rootConnector" presStyleLbl="node3" presStyleIdx="0" presStyleCnt="10"/>
      <dgm:spPr/>
      <dgm:t>
        <a:bodyPr/>
        <a:lstStyle/>
        <a:p>
          <a:endParaRPr lang="en-GB"/>
        </a:p>
      </dgm:t>
    </dgm:pt>
    <dgm:pt modelId="{28144B0C-AFD8-44E4-B5BA-16684420A872}" type="pres">
      <dgm:prSet presAssocID="{C031AA7B-E15F-4DFF-9E4D-9BA8660452A4}" presName="hierChild4" presStyleCnt="0"/>
      <dgm:spPr/>
    </dgm:pt>
    <dgm:pt modelId="{0E97C86D-504B-47C0-9AA9-B5C69A803526}" type="pres">
      <dgm:prSet presAssocID="{C031AA7B-E15F-4DFF-9E4D-9BA8660452A4}" presName="hierChild5" presStyleCnt="0"/>
      <dgm:spPr/>
    </dgm:pt>
    <dgm:pt modelId="{E05BA050-FA72-43D4-9CA4-DCA16F255C18}" type="pres">
      <dgm:prSet presAssocID="{5FF4F709-90FA-4087-9393-16D2AAD82E1A}" presName="Name37" presStyleLbl="parChTrans1D3" presStyleIdx="1" presStyleCnt="10"/>
      <dgm:spPr/>
      <dgm:t>
        <a:bodyPr/>
        <a:lstStyle/>
        <a:p>
          <a:endParaRPr lang="en-GB"/>
        </a:p>
      </dgm:t>
    </dgm:pt>
    <dgm:pt modelId="{30022E61-0FCC-421E-8B35-0D0955BBB0E2}" type="pres">
      <dgm:prSet presAssocID="{CBECF151-395F-4267-BB9E-86CE4EF10736}" presName="hierRoot2" presStyleCnt="0">
        <dgm:presLayoutVars>
          <dgm:hierBranch val="init"/>
        </dgm:presLayoutVars>
      </dgm:prSet>
      <dgm:spPr/>
    </dgm:pt>
    <dgm:pt modelId="{170B5AA5-9374-4FD9-BBB8-9798C6E4E2A5}" type="pres">
      <dgm:prSet presAssocID="{CBECF151-395F-4267-BB9E-86CE4EF10736}" presName="rootComposite" presStyleCnt="0"/>
      <dgm:spPr/>
    </dgm:pt>
    <dgm:pt modelId="{80E29671-8852-404B-970C-54D14C6F7783}" type="pres">
      <dgm:prSet presAssocID="{CBECF151-395F-4267-BB9E-86CE4EF10736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A7ABAFF-D712-41D9-B8D3-BF1C4ECF8718}" type="pres">
      <dgm:prSet presAssocID="{CBECF151-395F-4267-BB9E-86CE4EF10736}" presName="rootConnector" presStyleLbl="node3" presStyleIdx="1" presStyleCnt="10"/>
      <dgm:spPr/>
      <dgm:t>
        <a:bodyPr/>
        <a:lstStyle/>
        <a:p>
          <a:endParaRPr lang="en-GB"/>
        </a:p>
      </dgm:t>
    </dgm:pt>
    <dgm:pt modelId="{44F72DA5-AD30-4D97-91F7-9E465DBEE761}" type="pres">
      <dgm:prSet presAssocID="{CBECF151-395F-4267-BB9E-86CE4EF10736}" presName="hierChild4" presStyleCnt="0"/>
      <dgm:spPr/>
    </dgm:pt>
    <dgm:pt modelId="{9D8DE72E-88C8-4045-8328-3410317340FB}" type="pres">
      <dgm:prSet presAssocID="{CBECF151-395F-4267-BB9E-86CE4EF10736}" presName="hierChild5" presStyleCnt="0"/>
      <dgm:spPr/>
    </dgm:pt>
    <dgm:pt modelId="{36839479-1AB4-4390-BE10-36F133CF01CA}" type="pres">
      <dgm:prSet presAssocID="{1BCC91CA-F527-4F1E-A770-C0D85B1F04A3}" presName="hierChild5" presStyleCnt="0"/>
      <dgm:spPr/>
    </dgm:pt>
    <dgm:pt modelId="{1DB69052-5CF3-47A6-B99C-F610E2067134}" type="pres">
      <dgm:prSet presAssocID="{DE76C8A5-6599-4A6B-847A-7A3873D02A64}" presName="Name37" presStyleLbl="parChTrans1D2" presStyleIdx="1" presStyleCnt="5"/>
      <dgm:spPr/>
      <dgm:t>
        <a:bodyPr/>
        <a:lstStyle/>
        <a:p>
          <a:endParaRPr lang="en-GB"/>
        </a:p>
      </dgm:t>
    </dgm:pt>
    <dgm:pt modelId="{4C3D4DAD-4F0D-4E7D-835F-B100C867D959}" type="pres">
      <dgm:prSet presAssocID="{C816ABA8-AB86-457B-81FE-824BC23EBD41}" presName="hierRoot2" presStyleCnt="0">
        <dgm:presLayoutVars>
          <dgm:hierBranch val="init"/>
        </dgm:presLayoutVars>
      </dgm:prSet>
      <dgm:spPr/>
    </dgm:pt>
    <dgm:pt modelId="{8086A2C5-3AF0-411B-91D2-7B56A3A6F2CC}" type="pres">
      <dgm:prSet presAssocID="{C816ABA8-AB86-457B-81FE-824BC23EBD41}" presName="rootComposite" presStyleCnt="0"/>
      <dgm:spPr/>
    </dgm:pt>
    <dgm:pt modelId="{2B918B44-F250-4B78-B188-40DEFF299560}" type="pres">
      <dgm:prSet presAssocID="{C816ABA8-AB86-457B-81FE-824BC23EBD41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70597EC-040B-47FD-B65B-2B439A04C4EF}" type="pres">
      <dgm:prSet presAssocID="{C816ABA8-AB86-457B-81FE-824BC23EBD41}" presName="rootConnector" presStyleLbl="node2" presStyleIdx="1" presStyleCnt="5"/>
      <dgm:spPr/>
      <dgm:t>
        <a:bodyPr/>
        <a:lstStyle/>
        <a:p>
          <a:endParaRPr lang="en-GB"/>
        </a:p>
      </dgm:t>
    </dgm:pt>
    <dgm:pt modelId="{F1793316-6A71-49A0-A42F-851752924135}" type="pres">
      <dgm:prSet presAssocID="{C816ABA8-AB86-457B-81FE-824BC23EBD41}" presName="hierChild4" presStyleCnt="0"/>
      <dgm:spPr/>
    </dgm:pt>
    <dgm:pt modelId="{4ED3D2D5-DB64-4D7C-8C89-4A68D765FC3D}" type="pres">
      <dgm:prSet presAssocID="{BF0938A8-0A9D-4307-970C-32491E88A47A}" presName="Name37" presStyleLbl="parChTrans1D3" presStyleIdx="2" presStyleCnt="10"/>
      <dgm:spPr/>
      <dgm:t>
        <a:bodyPr/>
        <a:lstStyle/>
        <a:p>
          <a:endParaRPr lang="en-GB"/>
        </a:p>
      </dgm:t>
    </dgm:pt>
    <dgm:pt modelId="{CB25ACB6-381C-4229-ACB8-147EC87BB816}" type="pres">
      <dgm:prSet presAssocID="{F5C5DB02-A380-463F-81FD-7EF352C215C3}" presName="hierRoot2" presStyleCnt="0">
        <dgm:presLayoutVars>
          <dgm:hierBranch val="init"/>
        </dgm:presLayoutVars>
      </dgm:prSet>
      <dgm:spPr/>
    </dgm:pt>
    <dgm:pt modelId="{D3E5CC40-53B9-4E62-9FDA-BD9020392B80}" type="pres">
      <dgm:prSet presAssocID="{F5C5DB02-A380-463F-81FD-7EF352C215C3}" presName="rootComposite" presStyleCnt="0"/>
      <dgm:spPr/>
    </dgm:pt>
    <dgm:pt modelId="{DFE8A264-E9B4-478A-875E-B3D361EF3A51}" type="pres">
      <dgm:prSet presAssocID="{F5C5DB02-A380-463F-81FD-7EF352C215C3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789696F-5C64-4386-9C35-3C0B76BEA888}" type="pres">
      <dgm:prSet presAssocID="{F5C5DB02-A380-463F-81FD-7EF352C215C3}" presName="rootConnector" presStyleLbl="node3" presStyleIdx="2" presStyleCnt="10"/>
      <dgm:spPr/>
      <dgm:t>
        <a:bodyPr/>
        <a:lstStyle/>
        <a:p>
          <a:endParaRPr lang="en-GB"/>
        </a:p>
      </dgm:t>
    </dgm:pt>
    <dgm:pt modelId="{BE65D0B6-7D28-41D4-B7A3-D7CFD02DB893}" type="pres">
      <dgm:prSet presAssocID="{F5C5DB02-A380-463F-81FD-7EF352C215C3}" presName="hierChild4" presStyleCnt="0"/>
      <dgm:spPr/>
    </dgm:pt>
    <dgm:pt modelId="{FCBFAA49-096B-4152-9E04-4143CE639FF1}" type="pres">
      <dgm:prSet presAssocID="{F5C5DB02-A380-463F-81FD-7EF352C215C3}" presName="hierChild5" presStyleCnt="0"/>
      <dgm:spPr/>
    </dgm:pt>
    <dgm:pt modelId="{10EC6FA9-1F96-44C8-A4AD-3052BD8F4685}" type="pres">
      <dgm:prSet presAssocID="{2AD090B1-8F11-42DA-AE27-071C6AF26C54}" presName="Name37" presStyleLbl="parChTrans1D3" presStyleIdx="3" presStyleCnt="10"/>
      <dgm:spPr/>
      <dgm:t>
        <a:bodyPr/>
        <a:lstStyle/>
        <a:p>
          <a:endParaRPr lang="en-GB"/>
        </a:p>
      </dgm:t>
    </dgm:pt>
    <dgm:pt modelId="{A00B6BE2-8C8E-49AE-85A1-BB8192DD5FA1}" type="pres">
      <dgm:prSet presAssocID="{E25344FE-5193-4A6D-A216-CA3879B09FDC}" presName="hierRoot2" presStyleCnt="0">
        <dgm:presLayoutVars>
          <dgm:hierBranch val="init"/>
        </dgm:presLayoutVars>
      </dgm:prSet>
      <dgm:spPr/>
    </dgm:pt>
    <dgm:pt modelId="{EB3587F0-767E-443A-9F02-582C243A5994}" type="pres">
      <dgm:prSet presAssocID="{E25344FE-5193-4A6D-A216-CA3879B09FDC}" presName="rootComposite" presStyleCnt="0"/>
      <dgm:spPr/>
    </dgm:pt>
    <dgm:pt modelId="{CFB247C0-2A0B-4FBC-A4A3-4E3259CE7EC1}" type="pres">
      <dgm:prSet presAssocID="{E25344FE-5193-4A6D-A216-CA3879B09FDC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71AAB33-D7E4-4976-911B-CA349E21E892}" type="pres">
      <dgm:prSet presAssocID="{E25344FE-5193-4A6D-A216-CA3879B09FDC}" presName="rootConnector" presStyleLbl="node3" presStyleIdx="3" presStyleCnt="10"/>
      <dgm:spPr/>
      <dgm:t>
        <a:bodyPr/>
        <a:lstStyle/>
        <a:p>
          <a:endParaRPr lang="en-GB"/>
        </a:p>
      </dgm:t>
    </dgm:pt>
    <dgm:pt modelId="{AD9D640F-7C1A-4579-8AF6-799CC98B49A1}" type="pres">
      <dgm:prSet presAssocID="{E25344FE-5193-4A6D-A216-CA3879B09FDC}" presName="hierChild4" presStyleCnt="0"/>
      <dgm:spPr/>
    </dgm:pt>
    <dgm:pt modelId="{A22B7DBC-7BA0-4706-B81C-B1F4A78642DF}" type="pres">
      <dgm:prSet presAssocID="{E25344FE-5193-4A6D-A216-CA3879B09FDC}" presName="hierChild5" presStyleCnt="0"/>
      <dgm:spPr/>
    </dgm:pt>
    <dgm:pt modelId="{FFAC5B04-427A-45FC-93D8-DCEB42C0E2BC}" type="pres">
      <dgm:prSet presAssocID="{C816ABA8-AB86-457B-81FE-824BC23EBD41}" presName="hierChild5" presStyleCnt="0"/>
      <dgm:spPr/>
    </dgm:pt>
    <dgm:pt modelId="{AABF8FC5-5AA7-49FC-BF06-15B509C4A104}" type="pres">
      <dgm:prSet presAssocID="{5BACDF79-9FAA-46DD-8181-1D557F6EB115}" presName="Name37" presStyleLbl="parChTrans1D2" presStyleIdx="2" presStyleCnt="5"/>
      <dgm:spPr/>
      <dgm:t>
        <a:bodyPr/>
        <a:lstStyle/>
        <a:p>
          <a:endParaRPr lang="en-GB"/>
        </a:p>
      </dgm:t>
    </dgm:pt>
    <dgm:pt modelId="{1259AF67-5118-41F8-A824-8B51FE82F45E}" type="pres">
      <dgm:prSet presAssocID="{D075750E-58B5-4306-AA81-2A23230FDC7A}" presName="hierRoot2" presStyleCnt="0">
        <dgm:presLayoutVars>
          <dgm:hierBranch val="init"/>
        </dgm:presLayoutVars>
      </dgm:prSet>
      <dgm:spPr/>
    </dgm:pt>
    <dgm:pt modelId="{00D7CB4A-D825-4DA5-BB58-6CDF7AA6E63B}" type="pres">
      <dgm:prSet presAssocID="{D075750E-58B5-4306-AA81-2A23230FDC7A}" presName="rootComposite" presStyleCnt="0"/>
      <dgm:spPr/>
    </dgm:pt>
    <dgm:pt modelId="{8D72BE20-FC57-48F2-8282-06BE337D5C6D}" type="pres">
      <dgm:prSet presAssocID="{D075750E-58B5-4306-AA81-2A23230FDC7A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9CBAD94-FD49-474E-AF47-83D3FBD64A0D}" type="pres">
      <dgm:prSet presAssocID="{D075750E-58B5-4306-AA81-2A23230FDC7A}" presName="rootConnector" presStyleLbl="node2" presStyleIdx="2" presStyleCnt="5"/>
      <dgm:spPr/>
      <dgm:t>
        <a:bodyPr/>
        <a:lstStyle/>
        <a:p>
          <a:endParaRPr lang="en-GB"/>
        </a:p>
      </dgm:t>
    </dgm:pt>
    <dgm:pt modelId="{359147A4-FD2E-4D97-BE6F-A720A4A62618}" type="pres">
      <dgm:prSet presAssocID="{D075750E-58B5-4306-AA81-2A23230FDC7A}" presName="hierChild4" presStyleCnt="0"/>
      <dgm:spPr/>
    </dgm:pt>
    <dgm:pt modelId="{133E650D-4265-4511-AE15-D9B3BDAB5D2D}" type="pres">
      <dgm:prSet presAssocID="{FD267AC9-3614-420F-935F-B9058175691A}" presName="Name37" presStyleLbl="parChTrans1D3" presStyleIdx="4" presStyleCnt="10"/>
      <dgm:spPr/>
      <dgm:t>
        <a:bodyPr/>
        <a:lstStyle/>
        <a:p>
          <a:endParaRPr lang="en-GB"/>
        </a:p>
      </dgm:t>
    </dgm:pt>
    <dgm:pt modelId="{2A511EAC-3A53-4B5C-93E0-BC1BCE829738}" type="pres">
      <dgm:prSet presAssocID="{D2C56D6D-A651-452C-817D-A64D8BC85921}" presName="hierRoot2" presStyleCnt="0">
        <dgm:presLayoutVars>
          <dgm:hierBranch val="init"/>
        </dgm:presLayoutVars>
      </dgm:prSet>
      <dgm:spPr/>
    </dgm:pt>
    <dgm:pt modelId="{FE3944BA-05FF-49B1-BE24-A2C976BD711A}" type="pres">
      <dgm:prSet presAssocID="{D2C56D6D-A651-452C-817D-A64D8BC85921}" presName="rootComposite" presStyleCnt="0"/>
      <dgm:spPr/>
    </dgm:pt>
    <dgm:pt modelId="{82E7EA19-2C5F-4F21-BC0E-279F586844A4}" type="pres">
      <dgm:prSet presAssocID="{D2C56D6D-A651-452C-817D-A64D8BC85921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37111C0-BE44-4C8A-9A37-D093E605B2D9}" type="pres">
      <dgm:prSet presAssocID="{D2C56D6D-A651-452C-817D-A64D8BC85921}" presName="rootConnector" presStyleLbl="node3" presStyleIdx="4" presStyleCnt="10"/>
      <dgm:spPr/>
      <dgm:t>
        <a:bodyPr/>
        <a:lstStyle/>
        <a:p>
          <a:endParaRPr lang="en-GB"/>
        </a:p>
      </dgm:t>
    </dgm:pt>
    <dgm:pt modelId="{7955A8C8-DF61-4549-A908-920AD3E1F8B4}" type="pres">
      <dgm:prSet presAssocID="{D2C56D6D-A651-452C-817D-A64D8BC85921}" presName="hierChild4" presStyleCnt="0"/>
      <dgm:spPr/>
    </dgm:pt>
    <dgm:pt modelId="{C1DDDE78-1C37-4F3C-9509-EF793755D8F8}" type="pres">
      <dgm:prSet presAssocID="{D2C56D6D-A651-452C-817D-A64D8BC85921}" presName="hierChild5" presStyleCnt="0"/>
      <dgm:spPr/>
    </dgm:pt>
    <dgm:pt modelId="{C3C03E14-FF03-4703-903F-FA4C3DC3B965}" type="pres">
      <dgm:prSet presAssocID="{8CA165C4-FB8B-40B6-A14E-3D5C97012629}" presName="Name37" presStyleLbl="parChTrans1D3" presStyleIdx="5" presStyleCnt="10"/>
      <dgm:spPr/>
      <dgm:t>
        <a:bodyPr/>
        <a:lstStyle/>
        <a:p>
          <a:endParaRPr lang="en-GB"/>
        </a:p>
      </dgm:t>
    </dgm:pt>
    <dgm:pt modelId="{D9119CE3-6AF6-4D41-B1DC-13B667AC22D6}" type="pres">
      <dgm:prSet presAssocID="{65EB6603-4B47-443A-B247-8B1A12CA3875}" presName="hierRoot2" presStyleCnt="0">
        <dgm:presLayoutVars>
          <dgm:hierBranch val="init"/>
        </dgm:presLayoutVars>
      </dgm:prSet>
      <dgm:spPr/>
    </dgm:pt>
    <dgm:pt modelId="{2FC0D5C6-4B60-404C-805F-80408453297E}" type="pres">
      <dgm:prSet presAssocID="{65EB6603-4B47-443A-B247-8B1A12CA3875}" presName="rootComposite" presStyleCnt="0"/>
      <dgm:spPr/>
    </dgm:pt>
    <dgm:pt modelId="{3051903D-C500-43E3-BE19-94308AC8B47E}" type="pres">
      <dgm:prSet presAssocID="{65EB6603-4B47-443A-B247-8B1A12CA3875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BCD921A-9245-4551-9C56-6B8ECEE1D9B9}" type="pres">
      <dgm:prSet presAssocID="{65EB6603-4B47-443A-B247-8B1A12CA3875}" presName="rootConnector" presStyleLbl="node3" presStyleIdx="5" presStyleCnt="10"/>
      <dgm:spPr/>
      <dgm:t>
        <a:bodyPr/>
        <a:lstStyle/>
        <a:p>
          <a:endParaRPr lang="en-GB"/>
        </a:p>
      </dgm:t>
    </dgm:pt>
    <dgm:pt modelId="{6B9E6668-FB8B-4E60-9EF3-79DE5C5B7517}" type="pres">
      <dgm:prSet presAssocID="{65EB6603-4B47-443A-B247-8B1A12CA3875}" presName="hierChild4" presStyleCnt="0"/>
      <dgm:spPr/>
    </dgm:pt>
    <dgm:pt modelId="{A3414234-B7BF-4702-9C59-F9D4C8F8E0C1}" type="pres">
      <dgm:prSet presAssocID="{65EB6603-4B47-443A-B247-8B1A12CA3875}" presName="hierChild5" presStyleCnt="0"/>
      <dgm:spPr/>
    </dgm:pt>
    <dgm:pt modelId="{6E530DB6-23AC-41B3-A646-D6C31D216EB7}" type="pres">
      <dgm:prSet presAssocID="{D075750E-58B5-4306-AA81-2A23230FDC7A}" presName="hierChild5" presStyleCnt="0"/>
      <dgm:spPr/>
    </dgm:pt>
    <dgm:pt modelId="{81DED928-4DBA-4AF4-AC66-A7B4D2C7F95E}" type="pres">
      <dgm:prSet presAssocID="{93B769DF-9B87-41BD-BC15-62AB81A53ED0}" presName="Name37" presStyleLbl="parChTrans1D2" presStyleIdx="3" presStyleCnt="5"/>
      <dgm:spPr/>
      <dgm:t>
        <a:bodyPr/>
        <a:lstStyle/>
        <a:p>
          <a:endParaRPr lang="en-GB"/>
        </a:p>
      </dgm:t>
    </dgm:pt>
    <dgm:pt modelId="{74EE20B6-A449-4E7D-A569-5AB50937902B}" type="pres">
      <dgm:prSet presAssocID="{B314613E-40EB-42F5-875D-B90D3B79BE79}" presName="hierRoot2" presStyleCnt="0">
        <dgm:presLayoutVars>
          <dgm:hierBranch val="init"/>
        </dgm:presLayoutVars>
      </dgm:prSet>
      <dgm:spPr/>
    </dgm:pt>
    <dgm:pt modelId="{3AB241E8-9AF0-420E-BC01-F7FA6B918090}" type="pres">
      <dgm:prSet presAssocID="{B314613E-40EB-42F5-875D-B90D3B79BE79}" presName="rootComposite" presStyleCnt="0"/>
      <dgm:spPr/>
    </dgm:pt>
    <dgm:pt modelId="{1B741F31-6D37-4A84-981A-C257F500FE2D}" type="pres">
      <dgm:prSet presAssocID="{B314613E-40EB-42F5-875D-B90D3B79BE79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2266A8E-D45C-4FF8-B2B7-B148F1AEDD05}" type="pres">
      <dgm:prSet presAssocID="{B314613E-40EB-42F5-875D-B90D3B79BE79}" presName="rootConnector" presStyleLbl="node2" presStyleIdx="3" presStyleCnt="5"/>
      <dgm:spPr/>
      <dgm:t>
        <a:bodyPr/>
        <a:lstStyle/>
        <a:p>
          <a:endParaRPr lang="en-GB"/>
        </a:p>
      </dgm:t>
    </dgm:pt>
    <dgm:pt modelId="{47F8FF2B-88C6-4A7A-AF6B-CEEB4B9CF986}" type="pres">
      <dgm:prSet presAssocID="{B314613E-40EB-42F5-875D-B90D3B79BE79}" presName="hierChild4" presStyleCnt="0"/>
      <dgm:spPr/>
    </dgm:pt>
    <dgm:pt modelId="{9D75444B-B33B-4627-BEEE-A46217268E63}" type="pres">
      <dgm:prSet presAssocID="{8CF00841-2400-4073-8945-B72A3FD126E7}" presName="Name37" presStyleLbl="parChTrans1D3" presStyleIdx="6" presStyleCnt="10"/>
      <dgm:spPr/>
      <dgm:t>
        <a:bodyPr/>
        <a:lstStyle/>
        <a:p>
          <a:endParaRPr lang="en-GB"/>
        </a:p>
      </dgm:t>
    </dgm:pt>
    <dgm:pt modelId="{BB016586-4C51-4149-AEBC-0B01560FE6F6}" type="pres">
      <dgm:prSet presAssocID="{C2044EB4-DEA0-49BD-947A-2E1A6E2C8524}" presName="hierRoot2" presStyleCnt="0">
        <dgm:presLayoutVars>
          <dgm:hierBranch val="init"/>
        </dgm:presLayoutVars>
      </dgm:prSet>
      <dgm:spPr/>
    </dgm:pt>
    <dgm:pt modelId="{CC32BB8D-56EA-4A0D-A9E0-5417A9477F33}" type="pres">
      <dgm:prSet presAssocID="{C2044EB4-DEA0-49BD-947A-2E1A6E2C8524}" presName="rootComposite" presStyleCnt="0"/>
      <dgm:spPr/>
    </dgm:pt>
    <dgm:pt modelId="{13127453-04D0-4386-A98F-30CACC31A214}" type="pres">
      <dgm:prSet presAssocID="{C2044EB4-DEA0-49BD-947A-2E1A6E2C8524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EABADBA-1A2D-4DEC-A5DA-5F3DDDF5CAA4}" type="pres">
      <dgm:prSet presAssocID="{C2044EB4-DEA0-49BD-947A-2E1A6E2C8524}" presName="rootConnector" presStyleLbl="node3" presStyleIdx="6" presStyleCnt="10"/>
      <dgm:spPr/>
      <dgm:t>
        <a:bodyPr/>
        <a:lstStyle/>
        <a:p>
          <a:endParaRPr lang="en-GB"/>
        </a:p>
      </dgm:t>
    </dgm:pt>
    <dgm:pt modelId="{B372448D-5541-4A31-B115-6433ECAC060A}" type="pres">
      <dgm:prSet presAssocID="{C2044EB4-DEA0-49BD-947A-2E1A6E2C8524}" presName="hierChild4" presStyleCnt="0"/>
      <dgm:spPr/>
    </dgm:pt>
    <dgm:pt modelId="{93F322C1-585E-474A-BAA5-71E6D3716CED}" type="pres">
      <dgm:prSet presAssocID="{C2044EB4-DEA0-49BD-947A-2E1A6E2C8524}" presName="hierChild5" presStyleCnt="0"/>
      <dgm:spPr/>
    </dgm:pt>
    <dgm:pt modelId="{127C4F3C-4781-4669-95EE-673A61E4AE8C}" type="pres">
      <dgm:prSet presAssocID="{FC0468A8-F443-4EFB-B48C-B857C040EAB0}" presName="Name37" presStyleLbl="parChTrans1D3" presStyleIdx="7" presStyleCnt="10"/>
      <dgm:spPr/>
      <dgm:t>
        <a:bodyPr/>
        <a:lstStyle/>
        <a:p>
          <a:endParaRPr lang="en-GB"/>
        </a:p>
      </dgm:t>
    </dgm:pt>
    <dgm:pt modelId="{A2AE76CC-C1E8-441D-A867-102F0709A5EA}" type="pres">
      <dgm:prSet presAssocID="{20BDE85B-E9B6-46E1-B956-760F96A95216}" presName="hierRoot2" presStyleCnt="0">
        <dgm:presLayoutVars>
          <dgm:hierBranch val="init"/>
        </dgm:presLayoutVars>
      </dgm:prSet>
      <dgm:spPr/>
    </dgm:pt>
    <dgm:pt modelId="{C515E66B-11BE-4DB9-88E5-6962EA5CB841}" type="pres">
      <dgm:prSet presAssocID="{20BDE85B-E9B6-46E1-B956-760F96A95216}" presName="rootComposite" presStyleCnt="0"/>
      <dgm:spPr/>
    </dgm:pt>
    <dgm:pt modelId="{B340D061-3046-4349-942E-C413DFF9F44B}" type="pres">
      <dgm:prSet presAssocID="{20BDE85B-E9B6-46E1-B956-760F96A95216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808447-E983-42CB-B096-03D728FD5EFE}" type="pres">
      <dgm:prSet presAssocID="{20BDE85B-E9B6-46E1-B956-760F96A95216}" presName="rootConnector" presStyleLbl="node3" presStyleIdx="7" presStyleCnt="10"/>
      <dgm:spPr/>
      <dgm:t>
        <a:bodyPr/>
        <a:lstStyle/>
        <a:p>
          <a:endParaRPr lang="en-GB"/>
        </a:p>
      </dgm:t>
    </dgm:pt>
    <dgm:pt modelId="{C15D3010-FEB3-43E5-945D-A698AE26657C}" type="pres">
      <dgm:prSet presAssocID="{20BDE85B-E9B6-46E1-B956-760F96A95216}" presName="hierChild4" presStyleCnt="0"/>
      <dgm:spPr/>
    </dgm:pt>
    <dgm:pt modelId="{373BF1C0-3D25-41FF-B737-33980967E470}" type="pres">
      <dgm:prSet presAssocID="{20BDE85B-E9B6-46E1-B956-760F96A95216}" presName="hierChild5" presStyleCnt="0"/>
      <dgm:spPr/>
    </dgm:pt>
    <dgm:pt modelId="{942A2284-8D05-4F38-BA2B-C0ACCFEA20FE}" type="pres">
      <dgm:prSet presAssocID="{B314613E-40EB-42F5-875D-B90D3B79BE79}" presName="hierChild5" presStyleCnt="0"/>
      <dgm:spPr/>
    </dgm:pt>
    <dgm:pt modelId="{2945D5BB-50A6-41BD-B167-11574CFA7974}" type="pres">
      <dgm:prSet presAssocID="{7A308437-15E8-4F24-8004-D4D70F7418D7}" presName="Name37" presStyleLbl="parChTrans1D2" presStyleIdx="4" presStyleCnt="5"/>
      <dgm:spPr/>
      <dgm:t>
        <a:bodyPr/>
        <a:lstStyle/>
        <a:p>
          <a:endParaRPr lang="en-GB"/>
        </a:p>
      </dgm:t>
    </dgm:pt>
    <dgm:pt modelId="{C440F465-5FD2-4A23-BF96-2ECC78026D1E}" type="pres">
      <dgm:prSet presAssocID="{9A45F612-84C9-453F-AEC3-5758B7BC599C}" presName="hierRoot2" presStyleCnt="0">
        <dgm:presLayoutVars>
          <dgm:hierBranch val="init"/>
        </dgm:presLayoutVars>
      </dgm:prSet>
      <dgm:spPr/>
    </dgm:pt>
    <dgm:pt modelId="{7EA1867B-A9EE-40C0-BE79-EF247107DD52}" type="pres">
      <dgm:prSet presAssocID="{9A45F612-84C9-453F-AEC3-5758B7BC599C}" presName="rootComposite" presStyleCnt="0"/>
      <dgm:spPr/>
    </dgm:pt>
    <dgm:pt modelId="{EA6723FB-2DC8-4DC8-9E41-D7D0B8C91B0D}" type="pres">
      <dgm:prSet presAssocID="{9A45F612-84C9-453F-AEC3-5758B7BC599C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A187C1A-68C5-4FAC-9FEF-48F6407ECB92}" type="pres">
      <dgm:prSet presAssocID="{9A45F612-84C9-453F-AEC3-5758B7BC599C}" presName="rootConnector" presStyleLbl="node2" presStyleIdx="4" presStyleCnt="5"/>
      <dgm:spPr/>
      <dgm:t>
        <a:bodyPr/>
        <a:lstStyle/>
        <a:p>
          <a:endParaRPr lang="en-GB"/>
        </a:p>
      </dgm:t>
    </dgm:pt>
    <dgm:pt modelId="{20D4F876-1BEC-4A8D-B22E-A51243CA4C05}" type="pres">
      <dgm:prSet presAssocID="{9A45F612-84C9-453F-AEC3-5758B7BC599C}" presName="hierChild4" presStyleCnt="0"/>
      <dgm:spPr/>
    </dgm:pt>
    <dgm:pt modelId="{F58E5A22-356D-495F-BB71-D9504F416CBA}" type="pres">
      <dgm:prSet presAssocID="{A8FBF9FF-F94A-4194-A1C0-D2323622EC75}" presName="Name37" presStyleLbl="parChTrans1D3" presStyleIdx="8" presStyleCnt="10"/>
      <dgm:spPr/>
      <dgm:t>
        <a:bodyPr/>
        <a:lstStyle/>
        <a:p>
          <a:endParaRPr lang="en-GB"/>
        </a:p>
      </dgm:t>
    </dgm:pt>
    <dgm:pt modelId="{25EEE8C7-C25C-4A13-8D67-FCE7F6CD7401}" type="pres">
      <dgm:prSet presAssocID="{F2AF22B4-CA7E-4148-8086-4B958180D785}" presName="hierRoot2" presStyleCnt="0">
        <dgm:presLayoutVars>
          <dgm:hierBranch val="init"/>
        </dgm:presLayoutVars>
      </dgm:prSet>
      <dgm:spPr/>
    </dgm:pt>
    <dgm:pt modelId="{A5A4CD7E-907F-4215-8141-B7C7CA6C8AE6}" type="pres">
      <dgm:prSet presAssocID="{F2AF22B4-CA7E-4148-8086-4B958180D785}" presName="rootComposite" presStyleCnt="0"/>
      <dgm:spPr/>
    </dgm:pt>
    <dgm:pt modelId="{634E20B6-36C5-4124-9DB4-1CB0E9A92965}" type="pres">
      <dgm:prSet presAssocID="{F2AF22B4-CA7E-4148-8086-4B958180D785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D5F20BF-2172-498B-B401-2372DF4F0609}" type="pres">
      <dgm:prSet presAssocID="{F2AF22B4-CA7E-4148-8086-4B958180D785}" presName="rootConnector" presStyleLbl="node3" presStyleIdx="8" presStyleCnt="10"/>
      <dgm:spPr/>
      <dgm:t>
        <a:bodyPr/>
        <a:lstStyle/>
        <a:p>
          <a:endParaRPr lang="en-GB"/>
        </a:p>
      </dgm:t>
    </dgm:pt>
    <dgm:pt modelId="{4AD35BC9-133F-4E9C-AB61-2ED8F5514271}" type="pres">
      <dgm:prSet presAssocID="{F2AF22B4-CA7E-4148-8086-4B958180D785}" presName="hierChild4" presStyleCnt="0"/>
      <dgm:spPr/>
    </dgm:pt>
    <dgm:pt modelId="{8FE1835F-0F3E-4F95-BB42-68744BBCCA18}" type="pres">
      <dgm:prSet presAssocID="{F2AF22B4-CA7E-4148-8086-4B958180D785}" presName="hierChild5" presStyleCnt="0"/>
      <dgm:spPr/>
    </dgm:pt>
    <dgm:pt modelId="{92BDF5C8-2F91-48AB-9898-6F2DE997FCC9}" type="pres">
      <dgm:prSet presAssocID="{A0030E11-100A-43DB-BCEB-B89F9E18C943}" presName="Name37" presStyleLbl="parChTrans1D3" presStyleIdx="9" presStyleCnt="10"/>
      <dgm:spPr/>
      <dgm:t>
        <a:bodyPr/>
        <a:lstStyle/>
        <a:p>
          <a:endParaRPr lang="en-GB"/>
        </a:p>
      </dgm:t>
    </dgm:pt>
    <dgm:pt modelId="{430232DD-536A-4DEC-88A1-7A16AA2A2B4B}" type="pres">
      <dgm:prSet presAssocID="{6AA62430-C8EB-444A-954D-D970BF08AF76}" presName="hierRoot2" presStyleCnt="0">
        <dgm:presLayoutVars>
          <dgm:hierBranch val="init"/>
        </dgm:presLayoutVars>
      </dgm:prSet>
      <dgm:spPr/>
    </dgm:pt>
    <dgm:pt modelId="{D661C876-ABFA-4F4A-BEB4-EA61494DF6EA}" type="pres">
      <dgm:prSet presAssocID="{6AA62430-C8EB-444A-954D-D970BF08AF76}" presName="rootComposite" presStyleCnt="0"/>
      <dgm:spPr/>
    </dgm:pt>
    <dgm:pt modelId="{A25F11F0-4E93-4AB7-8516-1F4E16EF5F87}" type="pres">
      <dgm:prSet presAssocID="{6AA62430-C8EB-444A-954D-D970BF08AF76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CA1542A-3E63-433B-8C6E-A1ACBC152193}" type="pres">
      <dgm:prSet presAssocID="{6AA62430-C8EB-444A-954D-D970BF08AF76}" presName="rootConnector" presStyleLbl="node3" presStyleIdx="9" presStyleCnt="10"/>
      <dgm:spPr/>
      <dgm:t>
        <a:bodyPr/>
        <a:lstStyle/>
        <a:p>
          <a:endParaRPr lang="en-GB"/>
        </a:p>
      </dgm:t>
    </dgm:pt>
    <dgm:pt modelId="{9017A02F-1DB2-4D30-9B89-7862ABAF2F19}" type="pres">
      <dgm:prSet presAssocID="{6AA62430-C8EB-444A-954D-D970BF08AF76}" presName="hierChild4" presStyleCnt="0"/>
      <dgm:spPr/>
    </dgm:pt>
    <dgm:pt modelId="{32EB9FBD-04A0-42FA-8BEE-B5599069B7E2}" type="pres">
      <dgm:prSet presAssocID="{6AA62430-C8EB-444A-954D-D970BF08AF76}" presName="hierChild5" presStyleCnt="0"/>
      <dgm:spPr/>
    </dgm:pt>
    <dgm:pt modelId="{DD9EAD90-E0B6-480E-A736-B26B4B257BD6}" type="pres">
      <dgm:prSet presAssocID="{9A45F612-84C9-453F-AEC3-5758B7BC599C}" presName="hierChild5" presStyleCnt="0"/>
      <dgm:spPr/>
    </dgm:pt>
    <dgm:pt modelId="{C6C885F9-ED08-4803-AF2F-066897209871}" type="pres">
      <dgm:prSet presAssocID="{C544A46B-0C51-432B-9323-97DF8C220FE2}" presName="hierChild3" presStyleCnt="0"/>
      <dgm:spPr/>
    </dgm:pt>
  </dgm:ptLst>
  <dgm:cxnLst>
    <dgm:cxn modelId="{D992AC6D-63C2-47E6-98A6-6E8F422FD100}" type="presOf" srcId="{491C7941-C1E2-4FAC-BEAB-9C43E46BE796}" destId="{83077AE6-FE09-4D52-9656-05E1E295E0A6}" srcOrd="0" destOrd="0" presId="urn:microsoft.com/office/officeart/2005/8/layout/orgChart1"/>
    <dgm:cxn modelId="{A7A564DB-D2A0-4F67-8FC6-6A0B149EAADB}" type="presOf" srcId="{C816ABA8-AB86-457B-81FE-824BC23EBD41}" destId="{2B918B44-F250-4B78-B188-40DEFF299560}" srcOrd="0" destOrd="0" presId="urn:microsoft.com/office/officeart/2005/8/layout/orgChart1"/>
    <dgm:cxn modelId="{64E626D8-C6E2-4D59-8658-CD2320C4894D}" srcId="{491C7941-C1E2-4FAC-BEAB-9C43E46BE796}" destId="{C544A46B-0C51-432B-9323-97DF8C220FE2}" srcOrd="0" destOrd="0" parTransId="{DE9D7392-24F7-42AE-8EA8-AE12B7025C1A}" sibTransId="{D932988A-E610-4CCA-B99B-19677F98B709}"/>
    <dgm:cxn modelId="{EEC1F965-0EF7-4F30-BC50-8B1A0C22E70D}" srcId="{C544A46B-0C51-432B-9323-97DF8C220FE2}" destId="{9A45F612-84C9-453F-AEC3-5758B7BC599C}" srcOrd="4" destOrd="0" parTransId="{7A308437-15E8-4F24-8004-D4D70F7418D7}" sibTransId="{12E71B34-BDD0-4CB5-B551-6C01FB3B3680}"/>
    <dgm:cxn modelId="{791CDA92-7D5F-4FFC-B660-BEA6A4C3E362}" type="presOf" srcId="{D2C56D6D-A651-452C-817D-A64D8BC85921}" destId="{E37111C0-BE44-4C8A-9A37-D093E605B2D9}" srcOrd="1" destOrd="0" presId="urn:microsoft.com/office/officeart/2005/8/layout/orgChart1"/>
    <dgm:cxn modelId="{241034AE-03B8-439B-AF80-1113E3DCC6F7}" type="presOf" srcId="{20BDE85B-E9B6-46E1-B956-760F96A95216}" destId="{FF808447-E983-42CB-B096-03D728FD5EFE}" srcOrd="1" destOrd="0" presId="urn:microsoft.com/office/officeart/2005/8/layout/orgChart1"/>
    <dgm:cxn modelId="{419EB935-7CF7-45CE-8AAF-2F5D7C9870C4}" type="presOf" srcId="{D075750E-58B5-4306-AA81-2A23230FDC7A}" destId="{99CBAD94-FD49-474E-AF47-83D3FBD64A0D}" srcOrd="1" destOrd="0" presId="urn:microsoft.com/office/officeart/2005/8/layout/orgChart1"/>
    <dgm:cxn modelId="{7E8EAF86-289E-4E25-945B-66CCA8638A8D}" srcId="{1BCC91CA-F527-4F1E-A770-C0D85B1F04A3}" destId="{CBECF151-395F-4267-BB9E-86CE4EF10736}" srcOrd="1" destOrd="0" parTransId="{5FF4F709-90FA-4087-9393-16D2AAD82E1A}" sibTransId="{DDD26B27-6669-40E4-99D6-97225AE269A3}"/>
    <dgm:cxn modelId="{DDA2216C-95E7-4D28-8CB7-AE44F2DF7D5F}" type="presOf" srcId="{A0030E11-100A-43DB-BCEB-B89F9E18C943}" destId="{92BDF5C8-2F91-48AB-9898-6F2DE997FCC9}" srcOrd="0" destOrd="0" presId="urn:microsoft.com/office/officeart/2005/8/layout/orgChart1"/>
    <dgm:cxn modelId="{D13B1F87-F16D-43FB-985A-8C8DAEF95394}" type="presOf" srcId="{F5C5DB02-A380-463F-81FD-7EF352C215C3}" destId="{DFE8A264-E9B4-478A-875E-B3D361EF3A51}" srcOrd="0" destOrd="0" presId="urn:microsoft.com/office/officeart/2005/8/layout/orgChart1"/>
    <dgm:cxn modelId="{D2E41F24-6320-4DFA-8830-94B39DF10049}" srcId="{D075750E-58B5-4306-AA81-2A23230FDC7A}" destId="{65EB6603-4B47-443A-B247-8B1A12CA3875}" srcOrd="1" destOrd="0" parTransId="{8CA165C4-FB8B-40B6-A14E-3D5C97012629}" sibTransId="{F4684187-79B8-4E8D-A7C0-8AD8349F1ECA}"/>
    <dgm:cxn modelId="{E34CC2A3-FA7E-42A8-B387-29666E8B5628}" type="presOf" srcId="{B314613E-40EB-42F5-875D-B90D3B79BE79}" destId="{C2266A8E-D45C-4FF8-B2B7-B148F1AEDD05}" srcOrd="1" destOrd="0" presId="urn:microsoft.com/office/officeart/2005/8/layout/orgChart1"/>
    <dgm:cxn modelId="{0E5EB6F2-7050-42E0-A5B6-A05C69A44955}" srcId="{1BCC91CA-F527-4F1E-A770-C0D85B1F04A3}" destId="{C031AA7B-E15F-4DFF-9E4D-9BA8660452A4}" srcOrd="0" destOrd="0" parTransId="{7FF4453E-8AB2-47F2-9503-DEDFD8FED77F}" sibTransId="{C8F8A973-8543-4FDE-80A9-EBA69A829F13}"/>
    <dgm:cxn modelId="{251344A9-E343-4AEE-BBA9-381962EAE0E0}" srcId="{C544A46B-0C51-432B-9323-97DF8C220FE2}" destId="{C816ABA8-AB86-457B-81FE-824BC23EBD41}" srcOrd="1" destOrd="0" parTransId="{DE76C8A5-6599-4A6B-847A-7A3873D02A64}" sibTransId="{7E311B91-F08F-45B8-B77A-03676DC4B3A1}"/>
    <dgm:cxn modelId="{59F6F6D5-44AD-4D42-B5CD-AF1DB888054D}" type="presOf" srcId="{CBECF151-395F-4267-BB9E-86CE4EF10736}" destId="{80E29671-8852-404B-970C-54D14C6F7783}" srcOrd="0" destOrd="0" presId="urn:microsoft.com/office/officeart/2005/8/layout/orgChart1"/>
    <dgm:cxn modelId="{3CC7A78A-765C-4038-9995-719451501FAE}" srcId="{9A45F612-84C9-453F-AEC3-5758B7BC599C}" destId="{6AA62430-C8EB-444A-954D-D970BF08AF76}" srcOrd="1" destOrd="0" parTransId="{A0030E11-100A-43DB-BCEB-B89F9E18C943}" sibTransId="{3CA2D1EE-57CA-40D0-8368-6232751C6638}"/>
    <dgm:cxn modelId="{A38A63C5-3667-4882-8999-43F7534F7F32}" type="presOf" srcId="{D075750E-58B5-4306-AA81-2A23230FDC7A}" destId="{8D72BE20-FC57-48F2-8282-06BE337D5C6D}" srcOrd="0" destOrd="0" presId="urn:microsoft.com/office/officeart/2005/8/layout/orgChart1"/>
    <dgm:cxn modelId="{BA1ECB59-A44F-470A-A376-782A1EE91961}" type="presOf" srcId="{FD267AC9-3614-420F-935F-B9058175691A}" destId="{133E650D-4265-4511-AE15-D9B3BDAB5D2D}" srcOrd="0" destOrd="0" presId="urn:microsoft.com/office/officeart/2005/8/layout/orgChart1"/>
    <dgm:cxn modelId="{3A6D4BEF-46EF-4F34-9AA7-34D478CDB732}" type="presOf" srcId="{65EB6603-4B47-443A-B247-8B1A12CA3875}" destId="{3051903D-C500-43E3-BE19-94308AC8B47E}" srcOrd="0" destOrd="0" presId="urn:microsoft.com/office/officeart/2005/8/layout/orgChart1"/>
    <dgm:cxn modelId="{F05188EA-239A-44FF-A66C-008170BD3CC9}" type="presOf" srcId="{20BDE85B-E9B6-46E1-B956-760F96A95216}" destId="{B340D061-3046-4349-942E-C413DFF9F44B}" srcOrd="0" destOrd="0" presId="urn:microsoft.com/office/officeart/2005/8/layout/orgChart1"/>
    <dgm:cxn modelId="{77515EA3-3D21-47B1-8DFD-1EF9F0DE45F4}" type="presOf" srcId="{5BACDF79-9FAA-46DD-8181-1D557F6EB115}" destId="{AABF8FC5-5AA7-49FC-BF06-15B509C4A104}" srcOrd="0" destOrd="0" presId="urn:microsoft.com/office/officeart/2005/8/layout/orgChart1"/>
    <dgm:cxn modelId="{11748052-A7B9-433F-A1C5-E6EC76066080}" type="presOf" srcId="{C816ABA8-AB86-457B-81FE-824BC23EBD41}" destId="{970597EC-040B-47FD-B65B-2B439A04C4EF}" srcOrd="1" destOrd="0" presId="urn:microsoft.com/office/officeart/2005/8/layout/orgChart1"/>
    <dgm:cxn modelId="{F4BF3C7F-8862-4362-8793-E2CB9F980A38}" type="presOf" srcId="{D2C56D6D-A651-452C-817D-A64D8BC85921}" destId="{82E7EA19-2C5F-4F21-BC0E-279F586844A4}" srcOrd="0" destOrd="0" presId="urn:microsoft.com/office/officeart/2005/8/layout/orgChart1"/>
    <dgm:cxn modelId="{B30881D6-CE8D-427C-889E-64216E1F5C1D}" type="presOf" srcId="{C031AA7B-E15F-4DFF-9E4D-9BA8660452A4}" destId="{F89CDB12-452C-49F9-8AD2-B64B9F8A7CB9}" srcOrd="1" destOrd="0" presId="urn:microsoft.com/office/officeart/2005/8/layout/orgChart1"/>
    <dgm:cxn modelId="{FFF790E6-BE8C-43EE-97D0-5628E3FF9BE2}" type="presOf" srcId="{8CF00841-2400-4073-8945-B72A3FD126E7}" destId="{9D75444B-B33B-4627-BEEE-A46217268E63}" srcOrd="0" destOrd="0" presId="urn:microsoft.com/office/officeart/2005/8/layout/orgChart1"/>
    <dgm:cxn modelId="{B442C03C-41F7-444F-A07C-61A1D8904C07}" srcId="{C544A46B-0C51-432B-9323-97DF8C220FE2}" destId="{D075750E-58B5-4306-AA81-2A23230FDC7A}" srcOrd="2" destOrd="0" parTransId="{5BACDF79-9FAA-46DD-8181-1D557F6EB115}" sibTransId="{79A1227B-1AE6-42CE-9C21-53C2226595CB}"/>
    <dgm:cxn modelId="{4C17541C-DE9B-40C4-908F-F5ED6BBE21E0}" type="presOf" srcId="{7A308437-15E8-4F24-8004-D4D70F7418D7}" destId="{2945D5BB-50A6-41BD-B167-11574CFA7974}" srcOrd="0" destOrd="0" presId="urn:microsoft.com/office/officeart/2005/8/layout/orgChart1"/>
    <dgm:cxn modelId="{C3E1CE6D-DEE6-41FE-917F-CFF9766DC082}" type="presOf" srcId="{5FF4F709-90FA-4087-9393-16D2AAD82E1A}" destId="{E05BA050-FA72-43D4-9CA4-DCA16F255C18}" srcOrd="0" destOrd="0" presId="urn:microsoft.com/office/officeart/2005/8/layout/orgChart1"/>
    <dgm:cxn modelId="{9DCA90B1-9385-4F13-9909-6C97E85D8EA8}" srcId="{C816ABA8-AB86-457B-81FE-824BC23EBD41}" destId="{F5C5DB02-A380-463F-81FD-7EF352C215C3}" srcOrd="0" destOrd="0" parTransId="{BF0938A8-0A9D-4307-970C-32491E88A47A}" sibTransId="{F4689876-7F7D-4893-8773-5F1D27450B2E}"/>
    <dgm:cxn modelId="{11FD5AF1-DF47-4DE2-8220-74813E047640}" type="presOf" srcId="{B314613E-40EB-42F5-875D-B90D3B79BE79}" destId="{1B741F31-6D37-4A84-981A-C257F500FE2D}" srcOrd="0" destOrd="0" presId="urn:microsoft.com/office/officeart/2005/8/layout/orgChart1"/>
    <dgm:cxn modelId="{027BE13D-E21B-4B61-9408-5069E5FA22DE}" type="presOf" srcId="{1BCC91CA-F527-4F1E-A770-C0D85B1F04A3}" destId="{AD1A3B5D-F95A-40EA-A186-F473B7400F61}" srcOrd="1" destOrd="0" presId="urn:microsoft.com/office/officeart/2005/8/layout/orgChart1"/>
    <dgm:cxn modelId="{8A2103CD-A52F-4FD0-B982-919B93ABCC59}" srcId="{B314613E-40EB-42F5-875D-B90D3B79BE79}" destId="{20BDE85B-E9B6-46E1-B956-760F96A95216}" srcOrd="1" destOrd="0" parTransId="{FC0468A8-F443-4EFB-B48C-B857C040EAB0}" sibTransId="{A33F8DAC-E639-4BB8-A79A-B218CCBF0624}"/>
    <dgm:cxn modelId="{2ABF381F-FD3D-4CAA-A07D-4CF8D915A63E}" srcId="{B314613E-40EB-42F5-875D-B90D3B79BE79}" destId="{C2044EB4-DEA0-49BD-947A-2E1A6E2C8524}" srcOrd="0" destOrd="0" parTransId="{8CF00841-2400-4073-8945-B72A3FD126E7}" sibTransId="{49DE848E-D555-4956-B736-814EAB530C88}"/>
    <dgm:cxn modelId="{75C2FB2D-51C9-42C6-B1F9-A399AC7EF34C}" srcId="{D075750E-58B5-4306-AA81-2A23230FDC7A}" destId="{D2C56D6D-A651-452C-817D-A64D8BC85921}" srcOrd="0" destOrd="0" parTransId="{FD267AC9-3614-420F-935F-B9058175691A}" sibTransId="{C04BD107-72C3-4D0B-A132-0F14DC35F39F}"/>
    <dgm:cxn modelId="{0A3DABBD-88D7-47D5-B452-3A73D8D1B6F6}" type="presOf" srcId="{DE76C8A5-6599-4A6B-847A-7A3873D02A64}" destId="{1DB69052-5CF3-47A6-B99C-F610E2067134}" srcOrd="0" destOrd="0" presId="urn:microsoft.com/office/officeart/2005/8/layout/orgChart1"/>
    <dgm:cxn modelId="{17264DF4-C00D-4E30-8EBF-D5730C908254}" type="presOf" srcId="{1BCC91CA-F527-4F1E-A770-C0D85B1F04A3}" destId="{5EC3F786-4B57-4F1E-8473-E04AA9C0DBD8}" srcOrd="0" destOrd="0" presId="urn:microsoft.com/office/officeart/2005/8/layout/orgChart1"/>
    <dgm:cxn modelId="{CF1E8A12-606D-462C-A347-CA560EE2C561}" type="presOf" srcId="{2AD090B1-8F11-42DA-AE27-071C6AF26C54}" destId="{10EC6FA9-1F96-44C8-A4AD-3052BD8F4685}" srcOrd="0" destOrd="0" presId="urn:microsoft.com/office/officeart/2005/8/layout/orgChart1"/>
    <dgm:cxn modelId="{4D0F8409-623D-4BB1-852D-BD7FBE45DFFF}" type="presOf" srcId="{6AA62430-C8EB-444A-954D-D970BF08AF76}" destId="{A25F11F0-4E93-4AB7-8516-1F4E16EF5F87}" srcOrd="0" destOrd="0" presId="urn:microsoft.com/office/officeart/2005/8/layout/orgChart1"/>
    <dgm:cxn modelId="{17E11C22-52D2-4E6B-971B-45A42E54A640}" type="presOf" srcId="{9A45F612-84C9-453F-AEC3-5758B7BC599C}" destId="{BA187C1A-68C5-4FAC-9FEF-48F6407ECB92}" srcOrd="1" destOrd="0" presId="urn:microsoft.com/office/officeart/2005/8/layout/orgChart1"/>
    <dgm:cxn modelId="{1E9E5F51-7C30-42D7-9B23-D990919F46CE}" type="presOf" srcId="{E25344FE-5193-4A6D-A216-CA3879B09FDC}" destId="{371AAB33-D7E4-4976-911B-CA349E21E892}" srcOrd="1" destOrd="0" presId="urn:microsoft.com/office/officeart/2005/8/layout/orgChart1"/>
    <dgm:cxn modelId="{2EAA6C59-8541-487A-B2C6-AC41AF057BD1}" type="presOf" srcId="{65EB6603-4B47-443A-B247-8B1A12CA3875}" destId="{CBCD921A-9245-4551-9C56-6B8ECEE1D9B9}" srcOrd="1" destOrd="0" presId="urn:microsoft.com/office/officeart/2005/8/layout/orgChart1"/>
    <dgm:cxn modelId="{A87E596D-C992-4BFF-ABE3-E5C01B4B0051}" type="presOf" srcId="{C544A46B-0C51-432B-9323-97DF8C220FE2}" destId="{E0945297-F9B6-4924-AFC0-F15B38405283}" srcOrd="0" destOrd="0" presId="urn:microsoft.com/office/officeart/2005/8/layout/orgChart1"/>
    <dgm:cxn modelId="{1F0F2360-04E8-4C02-87D8-7BBB282D8694}" type="presOf" srcId="{BF0938A8-0A9D-4307-970C-32491E88A47A}" destId="{4ED3D2D5-DB64-4D7C-8C89-4A68D765FC3D}" srcOrd="0" destOrd="0" presId="urn:microsoft.com/office/officeart/2005/8/layout/orgChart1"/>
    <dgm:cxn modelId="{CCC828CC-D070-40FC-9A0D-B0F4A8F4AF2A}" type="presOf" srcId="{CBECF151-395F-4267-BB9E-86CE4EF10736}" destId="{AA7ABAFF-D712-41D9-B8D3-BF1C4ECF8718}" srcOrd="1" destOrd="0" presId="urn:microsoft.com/office/officeart/2005/8/layout/orgChart1"/>
    <dgm:cxn modelId="{D35BE6E8-08BB-42BA-87E1-D1579163DBA5}" type="presOf" srcId="{7FF4453E-8AB2-47F2-9503-DEDFD8FED77F}" destId="{0CB3C538-7686-497B-BE40-EF180408448E}" srcOrd="0" destOrd="0" presId="urn:microsoft.com/office/officeart/2005/8/layout/orgChart1"/>
    <dgm:cxn modelId="{3D549EAD-C092-4296-BF82-E72788370A38}" type="presOf" srcId="{C2044EB4-DEA0-49BD-947A-2E1A6E2C8524}" destId="{FEABADBA-1A2D-4DEC-A5DA-5F3DDDF5CAA4}" srcOrd="1" destOrd="0" presId="urn:microsoft.com/office/officeart/2005/8/layout/orgChart1"/>
    <dgm:cxn modelId="{4BB7C3A0-E529-4187-AEDB-003361BF0BD2}" type="presOf" srcId="{C2044EB4-DEA0-49BD-947A-2E1A6E2C8524}" destId="{13127453-04D0-4386-A98F-30CACC31A214}" srcOrd="0" destOrd="0" presId="urn:microsoft.com/office/officeart/2005/8/layout/orgChart1"/>
    <dgm:cxn modelId="{5EA34EB6-45BF-4BAE-8CF4-962E96893954}" type="presOf" srcId="{C031AA7B-E15F-4DFF-9E4D-9BA8660452A4}" destId="{28771309-2586-4B1C-8E5A-AE5C2C13E250}" srcOrd="0" destOrd="0" presId="urn:microsoft.com/office/officeart/2005/8/layout/orgChart1"/>
    <dgm:cxn modelId="{F4791039-6E30-4275-8E5D-EE185B14F30F}" srcId="{9A45F612-84C9-453F-AEC3-5758B7BC599C}" destId="{F2AF22B4-CA7E-4148-8086-4B958180D785}" srcOrd="0" destOrd="0" parTransId="{A8FBF9FF-F94A-4194-A1C0-D2323622EC75}" sibTransId="{CBA724BD-3A44-4562-B786-41032530F5AC}"/>
    <dgm:cxn modelId="{0C90A29D-9A9E-4E90-AE8F-80E2BDB976CD}" type="presOf" srcId="{F2AF22B4-CA7E-4148-8086-4B958180D785}" destId="{FD5F20BF-2172-498B-B401-2372DF4F0609}" srcOrd="1" destOrd="0" presId="urn:microsoft.com/office/officeart/2005/8/layout/orgChart1"/>
    <dgm:cxn modelId="{3373F978-F8B1-4CAB-80B7-E3E8C856A8DA}" type="presOf" srcId="{E25344FE-5193-4A6D-A216-CA3879B09FDC}" destId="{CFB247C0-2A0B-4FBC-A4A3-4E3259CE7EC1}" srcOrd="0" destOrd="0" presId="urn:microsoft.com/office/officeart/2005/8/layout/orgChart1"/>
    <dgm:cxn modelId="{D2B07F6B-33DB-4562-89C0-70E4F1886927}" srcId="{C816ABA8-AB86-457B-81FE-824BC23EBD41}" destId="{E25344FE-5193-4A6D-A216-CA3879B09FDC}" srcOrd="1" destOrd="0" parTransId="{2AD090B1-8F11-42DA-AE27-071C6AF26C54}" sibTransId="{43B75B0C-3642-4D70-BB89-9F8D7DE9576A}"/>
    <dgm:cxn modelId="{192510D0-320F-4C4C-A795-46622AEC672E}" srcId="{C544A46B-0C51-432B-9323-97DF8C220FE2}" destId="{1BCC91CA-F527-4F1E-A770-C0D85B1F04A3}" srcOrd="0" destOrd="0" parTransId="{6D64F5F5-0A62-40C8-A846-F1E431F437B7}" sibTransId="{145A08FE-3CBE-4B50-B303-9D965457238B}"/>
    <dgm:cxn modelId="{583930CE-A7B1-4E80-AB1B-D8A2DC43DF58}" type="presOf" srcId="{6D64F5F5-0A62-40C8-A846-F1E431F437B7}" destId="{3E1C6088-5F48-4A26-8568-A95A6F46096C}" srcOrd="0" destOrd="0" presId="urn:microsoft.com/office/officeart/2005/8/layout/orgChart1"/>
    <dgm:cxn modelId="{7E5DD870-19DF-4199-AE67-AF67F2BE85E3}" type="presOf" srcId="{FC0468A8-F443-4EFB-B48C-B857C040EAB0}" destId="{127C4F3C-4781-4669-95EE-673A61E4AE8C}" srcOrd="0" destOrd="0" presId="urn:microsoft.com/office/officeart/2005/8/layout/orgChart1"/>
    <dgm:cxn modelId="{73E87C01-30F1-4772-941A-62BF08BD9D30}" type="presOf" srcId="{C544A46B-0C51-432B-9323-97DF8C220FE2}" destId="{EA02F652-B071-4776-AB33-5980A0856065}" srcOrd="1" destOrd="0" presId="urn:microsoft.com/office/officeart/2005/8/layout/orgChart1"/>
    <dgm:cxn modelId="{37DA625B-0794-40AB-8AA3-8E81D41D94E5}" type="presOf" srcId="{8CA165C4-FB8B-40B6-A14E-3D5C97012629}" destId="{C3C03E14-FF03-4703-903F-FA4C3DC3B965}" srcOrd="0" destOrd="0" presId="urn:microsoft.com/office/officeart/2005/8/layout/orgChart1"/>
    <dgm:cxn modelId="{D38F1ED6-63FD-44F3-B3FB-4E5FFC54A451}" srcId="{C544A46B-0C51-432B-9323-97DF8C220FE2}" destId="{B314613E-40EB-42F5-875D-B90D3B79BE79}" srcOrd="3" destOrd="0" parTransId="{93B769DF-9B87-41BD-BC15-62AB81A53ED0}" sibTransId="{B5AEFBE1-EF7D-4BDE-B330-7DA67EDBAF9D}"/>
    <dgm:cxn modelId="{EDB99A7B-E14F-4859-8604-B3801858C277}" type="presOf" srcId="{F5C5DB02-A380-463F-81FD-7EF352C215C3}" destId="{D789696F-5C64-4386-9C35-3C0B76BEA888}" srcOrd="1" destOrd="0" presId="urn:microsoft.com/office/officeart/2005/8/layout/orgChart1"/>
    <dgm:cxn modelId="{9C74D7BB-F0BE-4927-ADA2-F7F3566991DF}" type="presOf" srcId="{F2AF22B4-CA7E-4148-8086-4B958180D785}" destId="{634E20B6-36C5-4124-9DB4-1CB0E9A92965}" srcOrd="0" destOrd="0" presId="urn:microsoft.com/office/officeart/2005/8/layout/orgChart1"/>
    <dgm:cxn modelId="{E0D9730A-0316-49B0-A0C2-8475E49C77FF}" type="presOf" srcId="{6AA62430-C8EB-444A-954D-D970BF08AF76}" destId="{4CA1542A-3E63-433B-8C6E-A1ACBC152193}" srcOrd="1" destOrd="0" presId="urn:microsoft.com/office/officeart/2005/8/layout/orgChart1"/>
    <dgm:cxn modelId="{314F7399-DCA2-441D-9FB9-217828AF1DBE}" type="presOf" srcId="{9A45F612-84C9-453F-AEC3-5758B7BC599C}" destId="{EA6723FB-2DC8-4DC8-9E41-D7D0B8C91B0D}" srcOrd="0" destOrd="0" presId="urn:microsoft.com/office/officeart/2005/8/layout/orgChart1"/>
    <dgm:cxn modelId="{C3633A2C-3A65-4B56-A587-7D08F226334D}" type="presOf" srcId="{93B769DF-9B87-41BD-BC15-62AB81A53ED0}" destId="{81DED928-4DBA-4AF4-AC66-A7B4D2C7F95E}" srcOrd="0" destOrd="0" presId="urn:microsoft.com/office/officeart/2005/8/layout/orgChart1"/>
    <dgm:cxn modelId="{A94CF4D8-7616-4F2B-BBDB-3E20E130166D}" type="presOf" srcId="{A8FBF9FF-F94A-4194-A1C0-D2323622EC75}" destId="{F58E5A22-356D-495F-BB71-D9504F416CBA}" srcOrd="0" destOrd="0" presId="urn:microsoft.com/office/officeart/2005/8/layout/orgChart1"/>
    <dgm:cxn modelId="{CD953425-0852-4611-9846-F070BA150208}" type="presParOf" srcId="{83077AE6-FE09-4D52-9656-05E1E295E0A6}" destId="{70CD9758-3CF6-4025-BCD6-9F5D2D09E264}" srcOrd="0" destOrd="0" presId="urn:microsoft.com/office/officeart/2005/8/layout/orgChart1"/>
    <dgm:cxn modelId="{EC689734-EB93-4DFB-9D4C-274DF8590D8B}" type="presParOf" srcId="{70CD9758-3CF6-4025-BCD6-9F5D2D09E264}" destId="{B5949DD7-49EB-4CE7-8FA0-2D0341B596AF}" srcOrd="0" destOrd="0" presId="urn:microsoft.com/office/officeart/2005/8/layout/orgChart1"/>
    <dgm:cxn modelId="{9E157253-2676-46DE-A5E5-B519D6669B4A}" type="presParOf" srcId="{B5949DD7-49EB-4CE7-8FA0-2D0341B596AF}" destId="{E0945297-F9B6-4924-AFC0-F15B38405283}" srcOrd="0" destOrd="0" presId="urn:microsoft.com/office/officeart/2005/8/layout/orgChart1"/>
    <dgm:cxn modelId="{7DEFBC7F-86B8-4E3A-BC33-198A39E7AF58}" type="presParOf" srcId="{B5949DD7-49EB-4CE7-8FA0-2D0341B596AF}" destId="{EA02F652-B071-4776-AB33-5980A0856065}" srcOrd="1" destOrd="0" presId="urn:microsoft.com/office/officeart/2005/8/layout/orgChart1"/>
    <dgm:cxn modelId="{7A85B7A7-92BA-4787-98F2-D173B6F2B294}" type="presParOf" srcId="{70CD9758-3CF6-4025-BCD6-9F5D2D09E264}" destId="{FB2854D2-902B-4B42-A87F-4E1A45487BE2}" srcOrd="1" destOrd="0" presId="urn:microsoft.com/office/officeart/2005/8/layout/orgChart1"/>
    <dgm:cxn modelId="{93BCFC04-3058-4C4A-83C2-DB7D5526A520}" type="presParOf" srcId="{FB2854D2-902B-4B42-A87F-4E1A45487BE2}" destId="{3E1C6088-5F48-4A26-8568-A95A6F46096C}" srcOrd="0" destOrd="0" presId="urn:microsoft.com/office/officeart/2005/8/layout/orgChart1"/>
    <dgm:cxn modelId="{750FBAC0-5DE8-4D50-9CFA-2FF9CF0453E7}" type="presParOf" srcId="{FB2854D2-902B-4B42-A87F-4E1A45487BE2}" destId="{E3225415-4420-433F-94B0-88D22DCE2437}" srcOrd="1" destOrd="0" presId="urn:microsoft.com/office/officeart/2005/8/layout/orgChart1"/>
    <dgm:cxn modelId="{02F6BD6C-8CDB-4EDD-8247-DD3DEC381692}" type="presParOf" srcId="{E3225415-4420-433F-94B0-88D22DCE2437}" destId="{1EBF5EC3-6B0B-4504-A245-C6D8006A4BD2}" srcOrd="0" destOrd="0" presId="urn:microsoft.com/office/officeart/2005/8/layout/orgChart1"/>
    <dgm:cxn modelId="{E08D4A92-690F-4369-80F3-A8D85CF3B4EC}" type="presParOf" srcId="{1EBF5EC3-6B0B-4504-A245-C6D8006A4BD2}" destId="{5EC3F786-4B57-4F1E-8473-E04AA9C0DBD8}" srcOrd="0" destOrd="0" presId="urn:microsoft.com/office/officeart/2005/8/layout/orgChart1"/>
    <dgm:cxn modelId="{D1CF8D0A-279C-4A28-8776-7356A7E816DA}" type="presParOf" srcId="{1EBF5EC3-6B0B-4504-A245-C6D8006A4BD2}" destId="{AD1A3B5D-F95A-40EA-A186-F473B7400F61}" srcOrd="1" destOrd="0" presId="urn:microsoft.com/office/officeart/2005/8/layout/orgChart1"/>
    <dgm:cxn modelId="{E8939074-6517-453A-9097-D123B9620136}" type="presParOf" srcId="{E3225415-4420-433F-94B0-88D22DCE2437}" destId="{3FF810B5-382A-48A7-A3C3-EDD1671056F9}" srcOrd="1" destOrd="0" presId="urn:microsoft.com/office/officeart/2005/8/layout/orgChart1"/>
    <dgm:cxn modelId="{55A62EC7-4977-4B58-8566-612A096B55D8}" type="presParOf" srcId="{3FF810B5-382A-48A7-A3C3-EDD1671056F9}" destId="{0CB3C538-7686-497B-BE40-EF180408448E}" srcOrd="0" destOrd="0" presId="urn:microsoft.com/office/officeart/2005/8/layout/orgChart1"/>
    <dgm:cxn modelId="{07F7C476-237C-4E60-BC5F-91C649912CC7}" type="presParOf" srcId="{3FF810B5-382A-48A7-A3C3-EDD1671056F9}" destId="{CC47BBC8-40BC-41F4-82D4-FA1A111C6D58}" srcOrd="1" destOrd="0" presId="urn:microsoft.com/office/officeart/2005/8/layout/orgChart1"/>
    <dgm:cxn modelId="{7C099223-EAF7-4C3E-92C5-945B70D70B9F}" type="presParOf" srcId="{CC47BBC8-40BC-41F4-82D4-FA1A111C6D58}" destId="{66F49A8E-DC34-43F4-A141-7B9AC4193951}" srcOrd="0" destOrd="0" presId="urn:microsoft.com/office/officeart/2005/8/layout/orgChart1"/>
    <dgm:cxn modelId="{9F119338-E003-4CBC-9C3F-32FDFBF15294}" type="presParOf" srcId="{66F49A8E-DC34-43F4-A141-7B9AC4193951}" destId="{28771309-2586-4B1C-8E5A-AE5C2C13E250}" srcOrd="0" destOrd="0" presId="urn:microsoft.com/office/officeart/2005/8/layout/orgChart1"/>
    <dgm:cxn modelId="{C438C450-4504-4956-81A0-21C881E935BD}" type="presParOf" srcId="{66F49A8E-DC34-43F4-A141-7B9AC4193951}" destId="{F89CDB12-452C-49F9-8AD2-B64B9F8A7CB9}" srcOrd="1" destOrd="0" presId="urn:microsoft.com/office/officeart/2005/8/layout/orgChart1"/>
    <dgm:cxn modelId="{9E0A142C-FB28-49F4-80CD-2A87071AE741}" type="presParOf" srcId="{CC47BBC8-40BC-41F4-82D4-FA1A111C6D58}" destId="{28144B0C-AFD8-44E4-B5BA-16684420A872}" srcOrd="1" destOrd="0" presId="urn:microsoft.com/office/officeart/2005/8/layout/orgChart1"/>
    <dgm:cxn modelId="{F35B0707-C134-47BC-8889-D976F6140BC8}" type="presParOf" srcId="{CC47BBC8-40BC-41F4-82D4-FA1A111C6D58}" destId="{0E97C86D-504B-47C0-9AA9-B5C69A803526}" srcOrd="2" destOrd="0" presId="urn:microsoft.com/office/officeart/2005/8/layout/orgChart1"/>
    <dgm:cxn modelId="{5CC2A376-959F-4C1B-92A4-78EBD198CAB7}" type="presParOf" srcId="{3FF810B5-382A-48A7-A3C3-EDD1671056F9}" destId="{E05BA050-FA72-43D4-9CA4-DCA16F255C18}" srcOrd="2" destOrd="0" presId="urn:microsoft.com/office/officeart/2005/8/layout/orgChart1"/>
    <dgm:cxn modelId="{87FE03CD-BBB8-4358-BF17-F38ED0E6DDEC}" type="presParOf" srcId="{3FF810B5-382A-48A7-A3C3-EDD1671056F9}" destId="{30022E61-0FCC-421E-8B35-0D0955BBB0E2}" srcOrd="3" destOrd="0" presId="urn:microsoft.com/office/officeart/2005/8/layout/orgChart1"/>
    <dgm:cxn modelId="{713708C4-DAA8-431C-8F9C-1244A12CBDB4}" type="presParOf" srcId="{30022E61-0FCC-421E-8B35-0D0955BBB0E2}" destId="{170B5AA5-9374-4FD9-BBB8-9798C6E4E2A5}" srcOrd="0" destOrd="0" presId="urn:microsoft.com/office/officeart/2005/8/layout/orgChart1"/>
    <dgm:cxn modelId="{DC39EE70-CE6F-45C4-81D6-7B2076DA37F2}" type="presParOf" srcId="{170B5AA5-9374-4FD9-BBB8-9798C6E4E2A5}" destId="{80E29671-8852-404B-970C-54D14C6F7783}" srcOrd="0" destOrd="0" presId="urn:microsoft.com/office/officeart/2005/8/layout/orgChart1"/>
    <dgm:cxn modelId="{9025C79F-EADC-4DD6-A116-15DE592D56CD}" type="presParOf" srcId="{170B5AA5-9374-4FD9-BBB8-9798C6E4E2A5}" destId="{AA7ABAFF-D712-41D9-B8D3-BF1C4ECF8718}" srcOrd="1" destOrd="0" presId="urn:microsoft.com/office/officeart/2005/8/layout/orgChart1"/>
    <dgm:cxn modelId="{EDDC2075-991B-44A7-A780-EA4F723AC683}" type="presParOf" srcId="{30022E61-0FCC-421E-8B35-0D0955BBB0E2}" destId="{44F72DA5-AD30-4D97-91F7-9E465DBEE761}" srcOrd="1" destOrd="0" presId="urn:microsoft.com/office/officeart/2005/8/layout/orgChart1"/>
    <dgm:cxn modelId="{1C2E2436-7F79-4995-9327-9E143F6807EB}" type="presParOf" srcId="{30022E61-0FCC-421E-8B35-0D0955BBB0E2}" destId="{9D8DE72E-88C8-4045-8328-3410317340FB}" srcOrd="2" destOrd="0" presId="urn:microsoft.com/office/officeart/2005/8/layout/orgChart1"/>
    <dgm:cxn modelId="{0FD5E1E5-2984-4399-BB14-28497B5B0073}" type="presParOf" srcId="{E3225415-4420-433F-94B0-88D22DCE2437}" destId="{36839479-1AB4-4390-BE10-36F133CF01CA}" srcOrd="2" destOrd="0" presId="urn:microsoft.com/office/officeart/2005/8/layout/orgChart1"/>
    <dgm:cxn modelId="{4151F94E-AFB4-4ECE-B08A-6511D395CE75}" type="presParOf" srcId="{FB2854D2-902B-4B42-A87F-4E1A45487BE2}" destId="{1DB69052-5CF3-47A6-B99C-F610E2067134}" srcOrd="2" destOrd="0" presId="urn:microsoft.com/office/officeart/2005/8/layout/orgChart1"/>
    <dgm:cxn modelId="{43019BED-E44D-443E-81F0-C0C960737B10}" type="presParOf" srcId="{FB2854D2-902B-4B42-A87F-4E1A45487BE2}" destId="{4C3D4DAD-4F0D-4E7D-835F-B100C867D959}" srcOrd="3" destOrd="0" presId="urn:microsoft.com/office/officeart/2005/8/layout/orgChart1"/>
    <dgm:cxn modelId="{EBA70A40-06A4-4560-8F8D-8F66156EC5E5}" type="presParOf" srcId="{4C3D4DAD-4F0D-4E7D-835F-B100C867D959}" destId="{8086A2C5-3AF0-411B-91D2-7B56A3A6F2CC}" srcOrd="0" destOrd="0" presId="urn:microsoft.com/office/officeart/2005/8/layout/orgChart1"/>
    <dgm:cxn modelId="{9BB8D68C-4368-4EAD-9DBF-E42C0C0AAD4F}" type="presParOf" srcId="{8086A2C5-3AF0-411B-91D2-7B56A3A6F2CC}" destId="{2B918B44-F250-4B78-B188-40DEFF299560}" srcOrd="0" destOrd="0" presId="urn:microsoft.com/office/officeart/2005/8/layout/orgChart1"/>
    <dgm:cxn modelId="{6B9D2884-0521-47FE-8099-B87EDF4E728E}" type="presParOf" srcId="{8086A2C5-3AF0-411B-91D2-7B56A3A6F2CC}" destId="{970597EC-040B-47FD-B65B-2B439A04C4EF}" srcOrd="1" destOrd="0" presId="urn:microsoft.com/office/officeart/2005/8/layout/orgChart1"/>
    <dgm:cxn modelId="{7DA221AE-1D2A-4A02-809E-BC7604B4B08B}" type="presParOf" srcId="{4C3D4DAD-4F0D-4E7D-835F-B100C867D959}" destId="{F1793316-6A71-49A0-A42F-851752924135}" srcOrd="1" destOrd="0" presId="urn:microsoft.com/office/officeart/2005/8/layout/orgChart1"/>
    <dgm:cxn modelId="{6CD5AD60-12FA-4156-A887-8F69216CC8CB}" type="presParOf" srcId="{F1793316-6A71-49A0-A42F-851752924135}" destId="{4ED3D2D5-DB64-4D7C-8C89-4A68D765FC3D}" srcOrd="0" destOrd="0" presId="urn:microsoft.com/office/officeart/2005/8/layout/orgChart1"/>
    <dgm:cxn modelId="{A1DA505C-9FFD-4E78-B234-82A97E6A3E2A}" type="presParOf" srcId="{F1793316-6A71-49A0-A42F-851752924135}" destId="{CB25ACB6-381C-4229-ACB8-147EC87BB816}" srcOrd="1" destOrd="0" presId="urn:microsoft.com/office/officeart/2005/8/layout/orgChart1"/>
    <dgm:cxn modelId="{FA165F67-76BB-4A0B-8123-49B86A831944}" type="presParOf" srcId="{CB25ACB6-381C-4229-ACB8-147EC87BB816}" destId="{D3E5CC40-53B9-4E62-9FDA-BD9020392B80}" srcOrd="0" destOrd="0" presId="urn:microsoft.com/office/officeart/2005/8/layout/orgChart1"/>
    <dgm:cxn modelId="{19F588A6-2AF5-4394-B4F1-D583C416F5F3}" type="presParOf" srcId="{D3E5CC40-53B9-4E62-9FDA-BD9020392B80}" destId="{DFE8A264-E9B4-478A-875E-B3D361EF3A51}" srcOrd="0" destOrd="0" presId="urn:microsoft.com/office/officeart/2005/8/layout/orgChart1"/>
    <dgm:cxn modelId="{F212368F-2E87-4E18-9156-EACAB23142BD}" type="presParOf" srcId="{D3E5CC40-53B9-4E62-9FDA-BD9020392B80}" destId="{D789696F-5C64-4386-9C35-3C0B76BEA888}" srcOrd="1" destOrd="0" presId="urn:microsoft.com/office/officeart/2005/8/layout/orgChart1"/>
    <dgm:cxn modelId="{7C516878-88C9-4905-89D1-DA17D51A96E1}" type="presParOf" srcId="{CB25ACB6-381C-4229-ACB8-147EC87BB816}" destId="{BE65D0B6-7D28-41D4-B7A3-D7CFD02DB893}" srcOrd="1" destOrd="0" presId="urn:microsoft.com/office/officeart/2005/8/layout/orgChart1"/>
    <dgm:cxn modelId="{54D682FA-5376-4438-B89F-B15FF5D0F1D2}" type="presParOf" srcId="{CB25ACB6-381C-4229-ACB8-147EC87BB816}" destId="{FCBFAA49-096B-4152-9E04-4143CE639FF1}" srcOrd="2" destOrd="0" presId="urn:microsoft.com/office/officeart/2005/8/layout/orgChart1"/>
    <dgm:cxn modelId="{5B21B08F-9970-4C7B-B338-8447D0E59EC3}" type="presParOf" srcId="{F1793316-6A71-49A0-A42F-851752924135}" destId="{10EC6FA9-1F96-44C8-A4AD-3052BD8F4685}" srcOrd="2" destOrd="0" presId="urn:microsoft.com/office/officeart/2005/8/layout/orgChart1"/>
    <dgm:cxn modelId="{BB20826C-7F2F-4ACD-A784-51488929B716}" type="presParOf" srcId="{F1793316-6A71-49A0-A42F-851752924135}" destId="{A00B6BE2-8C8E-49AE-85A1-BB8192DD5FA1}" srcOrd="3" destOrd="0" presId="urn:microsoft.com/office/officeart/2005/8/layout/orgChart1"/>
    <dgm:cxn modelId="{219592B1-BDEC-44F9-A204-BD9506A9CE18}" type="presParOf" srcId="{A00B6BE2-8C8E-49AE-85A1-BB8192DD5FA1}" destId="{EB3587F0-767E-443A-9F02-582C243A5994}" srcOrd="0" destOrd="0" presId="urn:microsoft.com/office/officeart/2005/8/layout/orgChart1"/>
    <dgm:cxn modelId="{DAEACA85-5833-485A-9A47-D414CA3FEA6E}" type="presParOf" srcId="{EB3587F0-767E-443A-9F02-582C243A5994}" destId="{CFB247C0-2A0B-4FBC-A4A3-4E3259CE7EC1}" srcOrd="0" destOrd="0" presId="urn:microsoft.com/office/officeart/2005/8/layout/orgChart1"/>
    <dgm:cxn modelId="{766F7ECB-5DF5-4266-9EF0-0CAD87EC5C76}" type="presParOf" srcId="{EB3587F0-767E-443A-9F02-582C243A5994}" destId="{371AAB33-D7E4-4976-911B-CA349E21E892}" srcOrd="1" destOrd="0" presId="urn:microsoft.com/office/officeart/2005/8/layout/orgChart1"/>
    <dgm:cxn modelId="{D6E8B195-AE0A-477D-AAD4-5DC10BB40D90}" type="presParOf" srcId="{A00B6BE2-8C8E-49AE-85A1-BB8192DD5FA1}" destId="{AD9D640F-7C1A-4579-8AF6-799CC98B49A1}" srcOrd="1" destOrd="0" presId="urn:microsoft.com/office/officeart/2005/8/layout/orgChart1"/>
    <dgm:cxn modelId="{F1A7AEE3-F71B-4DBD-A441-59AC7E7C1394}" type="presParOf" srcId="{A00B6BE2-8C8E-49AE-85A1-BB8192DD5FA1}" destId="{A22B7DBC-7BA0-4706-B81C-B1F4A78642DF}" srcOrd="2" destOrd="0" presId="urn:microsoft.com/office/officeart/2005/8/layout/orgChart1"/>
    <dgm:cxn modelId="{2C9C11A8-CBE1-4CDB-8805-A3D4025C54DC}" type="presParOf" srcId="{4C3D4DAD-4F0D-4E7D-835F-B100C867D959}" destId="{FFAC5B04-427A-45FC-93D8-DCEB42C0E2BC}" srcOrd="2" destOrd="0" presId="urn:microsoft.com/office/officeart/2005/8/layout/orgChart1"/>
    <dgm:cxn modelId="{8271DE7E-C5CA-485B-AEB3-2A4F6C6B89EB}" type="presParOf" srcId="{FB2854D2-902B-4B42-A87F-4E1A45487BE2}" destId="{AABF8FC5-5AA7-49FC-BF06-15B509C4A104}" srcOrd="4" destOrd="0" presId="urn:microsoft.com/office/officeart/2005/8/layout/orgChart1"/>
    <dgm:cxn modelId="{E0274577-5FB1-427C-82C3-1140393EC559}" type="presParOf" srcId="{FB2854D2-902B-4B42-A87F-4E1A45487BE2}" destId="{1259AF67-5118-41F8-A824-8B51FE82F45E}" srcOrd="5" destOrd="0" presId="urn:microsoft.com/office/officeart/2005/8/layout/orgChart1"/>
    <dgm:cxn modelId="{59CC76BB-3C9B-4F9B-B119-AF58CE57668D}" type="presParOf" srcId="{1259AF67-5118-41F8-A824-8B51FE82F45E}" destId="{00D7CB4A-D825-4DA5-BB58-6CDF7AA6E63B}" srcOrd="0" destOrd="0" presId="urn:microsoft.com/office/officeart/2005/8/layout/orgChart1"/>
    <dgm:cxn modelId="{3028A2F4-34A9-4513-8494-107844BFA709}" type="presParOf" srcId="{00D7CB4A-D825-4DA5-BB58-6CDF7AA6E63B}" destId="{8D72BE20-FC57-48F2-8282-06BE337D5C6D}" srcOrd="0" destOrd="0" presId="urn:microsoft.com/office/officeart/2005/8/layout/orgChart1"/>
    <dgm:cxn modelId="{82CE525B-AA92-4A36-AF47-61E1DF2AB847}" type="presParOf" srcId="{00D7CB4A-D825-4DA5-BB58-6CDF7AA6E63B}" destId="{99CBAD94-FD49-474E-AF47-83D3FBD64A0D}" srcOrd="1" destOrd="0" presId="urn:microsoft.com/office/officeart/2005/8/layout/orgChart1"/>
    <dgm:cxn modelId="{24ABE4D1-C6B3-436B-A48D-DA8BDA1A85CF}" type="presParOf" srcId="{1259AF67-5118-41F8-A824-8B51FE82F45E}" destId="{359147A4-FD2E-4D97-BE6F-A720A4A62618}" srcOrd="1" destOrd="0" presId="urn:microsoft.com/office/officeart/2005/8/layout/orgChart1"/>
    <dgm:cxn modelId="{56308C10-1309-42EC-9F81-6993C795A8AA}" type="presParOf" srcId="{359147A4-FD2E-4D97-BE6F-A720A4A62618}" destId="{133E650D-4265-4511-AE15-D9B3BDAB5D2D}" srcOrd="0" destOrd="0" presId="urn:microsoft.com/office/officeart/2005/8/layout/orgChart1"/>
    <dgm:cxn modelId="{3F414379-E991-4537-85DD-BAE64A8BBFCB}" type="presParOf" srcId="{359147A4-FD2E-4D97-BE6F-A720A4A62618}" destId="{2A511EAC-3A53-4B5C-93E0-BC1BCE829738}" srcOrd="1" destOrd="0" presId="urn:microsoft.com/office/officeart/2005/8/layout/orgChart1"/>
    <dgm:cxn modelId="{D4987439-367C-4552-834C-7DF87118CA1F}" type="presParOf" srcId="{2A511EAC-3A53-4B5C-93E0-BC1BCE829738}" destId="{FE3944BA-05FF-49B1-BE24-A2C976BD711A}" srcOrd="0" destOrd="0" presId="urn:microsoft.com/office/officeart/2005/8/layout/orgChart1"/>
    <dgm:cxn modelId="{B1C773F5-6637-4B74-928C-BCD80ED95020}" type="presParOf" srcId="{FE3944BA-05FF-49B1-BE24-A2C976BD711A}" destId="{82E7EA19-2C5F-4F21-BC0E-279F586844A4}" srcOrd="0" destOrd="0" presId="urn:microsoft.com/office/officeart/2005/8/layout/orgChart1"/>
    <dgm:cxn modelId="{708A7D92-59DC-470B-95C2-E354BA1EA442}" type="presParOf" srcId="{FE3944BA-05FF-49B1-BE24-A2C976BD711A}" destId="{E37111C0-BE44-4C8A-9A37-D093E605B2D9}" srcOrd="1" destOrd="0" presId="urn:microsoft.com/office/officeart/2005/8/layout/orgChart1"/>
    <dgm:cxn modelId="{F45A959E-3E4F-4FE6-803F-C750AC786324}" type="presParOf" srcId="{2A511EAC-3A53-4B5C-93E0-BC1BCE829738}" destId="{7955A8C8-DF61-4549-A908-920AD3E1F8B4}" srcOrd="1" destOrd="0" presId="urn:microsoft.com/office/officeart/2005/8/layout/orgChart1"/>
    <dgm:cxn modelId="{69E98F82-C146-4C89-8A10-8234A414B3E5}" type="presParOf" srcId="{2A511EAC-3A53-4B5C-93E0-BC1BCE829738}" destId="{C1DDDE78-1C37-4F3C-9509-EF793755D8F8}" srcOrd="2" destOrd="0" presId="urn:microsoft.com/office/officeart/2005/8/layout/orgChart1"/>
    <dgm:cxn modelId="{2DCA76F2-77A4-4782-A59B-770B1F5C567A}" type="presParOf" srcId="{359147A4-FD2E-4D97-BE6F-A720A4A62618}" destId="{C3C03E14-FF03-4703-903F-FA4C3DC3B965}" srcOrd="2" destOrd="0" presId="urn:microsoft.com/office/officeart/2005/8/layout/orgChart1"/>
    <dgm:cxn modelId="{36398751-4F31-41DF-8AC1-30BFF6AD1606}" type="presParOf" srcId="{359147A4-FD2E-4D97-BE6F-A720A4A62618}" destId="{D9119CE3-6AF6-4D41-B1DC-13B667AC22D6}" srcOrd="3" destOrd="0" presId="urn:microsoft.com/office/officeart/2005/8/layout/orgChart1"/>
    <dgm:cxn modelId="{F160DC3A-361E-4EE3-9A36-C0B3526DBCF8}" type="presParOf" srcId="{D9119CE3-6AF6-4D41-B1DC-13B667AC22D6}" destId="{2FC0D5C6-4B60-404C-805F-80408453297E}" srcOrd="0" destOrd="0" presId="urn:microsoft.com/office/officeart/2005/8/layout/orgChart1"/>
    <dgm:cxn modelId="{84B84E72-BF06-4191-9160-9D3C9A247C3A}" type="presParOf" srcId="{2FC0D5C6-4B60-404C-805F-80408453297E}" destId="{3051903D-C500-43E3-BE19-94308AC8B47E}" srcOrd="0" destOrd="0" presId="urn:microsoft.com/office/officeart/2005/8/layout/orgChart1"/>
    <dgm:cxn modelId="{B9C7F904-ADEE-41FF-8426-97C04CA504CA}" type="presParOf" srcId="{2FC0D5C6-4B60-404C-805F-80408453297E}" destId="{CBCD921A-9245-4551-9C56-6B8ECEE1D9B9}" srcOrd="1" destOrd="0" presId="urn:microsoft.com/office/officeart/2005/8/layout/orgChart1"/>
    <dgm:cxn modelId="{8EA1A555-225A-4DB2-B10C-A3A1C882090E}" type="presParOf" srcId="{D9119CE3-6AF6-4D41-B1DC-13B667AC22D6}" destId="{6B9E6668-FB8B-4E60-9EF3-79DE5C5B7517}" srcOrd="1" destOrd="0" presId="urn:microsoft.com/office/officeart/2005/8/layout/orgChart1"/>
    <dgm:cxn modelId="{B9C23115-36E7-473D-9DA7-7B22ABA19056}" type="presParOf" srcId="{D9119CE3-6AF6-4D41-B1DC-13B667AC22D6}" destId="{A3414234-B7BF-4702-9C59-F9D4C8F8E0C1}" srcOrd="2" destOrd="0" presId="urn:microsoft.com/office/officeart/2005/8/layout/orgChart1"/>
    <dgm:cxn modelId="{BDAAEA16-F0A5-47BB-827E-0E0D78349A41}" type="presParOf" srcId="{1259AF67-5118-41F8-A824-8B51FE82F45E}" destId="{6E530DB6-23AC-41B3-A646-D6C31D216EB7}" srcOrd="2" destOrd="0" presId="urn:microsoft.com/office/officeart/2005/8/layout/orgChart1"/>
    <dgm:cxn modelId="{7A428257-1E45-428A-8772-B1BC895FB76D}" type="presParOf" srcId="{FB2854D2-902B-4B42-A87F-4E1A45487BE2}" destId="{81DED928-4DBA-4AF4-AC66-A7B4D2C7F95E}" srcOrd="6" destOrd="0" presId="urn:microsoft.com/office/officeart/2005/8/layout/orgChart1"/>
    <dgm:cxn modelId="{76C492A5-BF6C-455C-9FBC-C376273BF16E}" type="presParOf" srcId="{FB2854D2-902B-4B42-A87F-4E1A45487BE2}" destId="{74EE20B6-A449-4E7D-A569-5AB50937902B}" srcOrd="7" destOrd="0" presId="urn:microsoft.com/office/officeart/2005/8/layout/orgChart1"/>
    <dgm:cxn modelId="{A94AE7DE-E969-4114-9CAD-B415F074FD93}" type="presParOf" srcId="{74EE20B6-A449-4E7D-A569-5AB50937902B}" destId="{3AB241E8-9AF0-420E-BC01-F7FA6B918090}" srcOrd="0" destOrd="0" presId="urn:microsoft.com/office/officeart/2005/8/layout/orgChart1"/>
    <dgm:cxn modelId="{E5C5F166-2605-46A4-A106-E1877557FD71}" type="presParOf" srcId="{3AB241E8-9AF0-420E-BC01-F7FA6B918090}" destId="{1B741F31-6D37-4A84-981A-C257F500FE2D}" srcOrd="0" destOrd="0" presId="urn:microsoft.com/office/officeart/2005/8/layout/orgChart1"/>
    <dgm:cxn modelId="{3AB3246B-34E8-45E7-9C31-804973EE9915}" type="presParOf" srcId="{3AB241E8-9AF0-420E-BC01-F7FA6B918090}" destId="{C2266A8E-D45C-4FF8-B2B7-B148F1AEDD05}" srcOrd="1" destOrd="0" presId="urn:microsoft.com/office/officeart/2005/8/layout/orgChart1"/>
    <dgm:cxn modelId="{4E3B3815-C228-4B44-9CE8-75D91F6ECB41}" type="presParOf" srcId="{74EE20B6-A449-4E7D-A569-5AB50937902B}" destId="{47F8FF2B-88C6-4A7A-AF6B-CEEB4B9CF986}" srcOrd="1" destOrd="0" presId="urn:microsoft.com/office/officeart/2005/8/layout/orgChart1"/>
    <dgm:cxn modelId="{EF963FC7-01EC-45F3-B612-BF8D5AAD0537}" type="presParOf" srcId="{47F8FF2B-88C6-4A7A-AF6B-CEEB4B9CF986}" destId="{9D75444B-B33B-4627-BEEE-A46217268E63}" srcOrd="0" destOrd="0" presId="urn:microsoft.com/office/officeart/2005/8/layout/orgChart1"/>
    <dgm:cxn modelId="{22720FC7-FA50-45F1-B4E2-383E0263D23C}" type="presParOf" srcId="{47F8FF2B-88C6-4A7A-AF6B-CEEB4B9CF986}" destId="{BB016586-4C51-4149-AEBC-0B01560FE6F6}" srcOrd="1" destOrd="0" presId="urn:microsoft.com/office/officeart/2005/8/layout/orgChart1"/>
    <dgm:cxn modelId="{55AEFDAB-41BA-4316-BB95-A3F3F75B673D}" type="presParOf" srcId="{BB016586-4C51-4149-AEBC-0B01560FE6F6}" destId="{CC32BB8D-56EA-4A0D-A9E0-5417A9477F33}" srcOrd="0" destOrd="0" presId="urn:microsoft.com/office/officeart/2005/8/layout/orgChart1"/>
    <dgm:cxn modelId="{69ACB5DF-D987-49C4-BEB9-24FA5215D946}" type="presParOf" srcId="{CC32BB8D-56EA-4A0D-A9E0-5417A9477F33}" destId="{13127453-04D0-4386-A98F-30CACC31A214}" srcOrd="0" destOrd="0" presId="urn:microsoft.com/office/officeart/2005/8/layout/orgChart1"/>
    <dgm:cxn modelId="{2C7E41B3-A0A6-4002-A353-AF34549ACECD}" type="presParOf" srcId="{CC32BB8D-56EA-4A0D-A9E0-5417A9477F33}" destId="{FEABADBA-1A2D-4DEC-A5DA-5F3DDDF5CAA4}" srcOrd="1" destOrd="0" presId="urn:microsoft.com/office/officeart/2005/8/layout/orgChart1"/>
    <dgm:cxn modelId="{0E3A790B-501E-4BFA-B106-4BF5E5A3EBA0}" type="presParOf" srcId="{BB016586-4C51-4149-AEBC-0B01560FE6F6}" destId="{B372448D-5541-4A31-B115-6433ECAC060A}" srcOrd="1" destOrd="0" presId="urn:microsoft.com/office/officeart/2005/8/layout/orgChart1"/>
    <dgm:cxn modelId="{163DE13F-24EA-499F-97BD-4F9BA221B5DC}" type="presParOf" srcId="{BB016586-4C51-4149-AEBC-0B01560FE6F6}" destId="{93F322C1-585E-474A-BAA5-71E6D3716CED}" srcOrd="2" destOrd="0" presId="urn:microsoft.com/office/officeart/2005/8/layout/orgChart1"/>
    <dgm:cxn modelId="{11E5BDF2-3AF3-462A-BC18-20DF2375B7B6}" type="presParOf" srcId="{47F8FF2B-88C6-4A7A-AF6B-CEEB4B9CF986}" destId="{127C4F3C-4781-4669-95EE-673A61E4AE8C}" srcOrd="2" destOrd="0" presId="urn:microsoft.com/office/officeart/2005/8/layout/orgChart1"/>
    <dgm:cxn modelId="{868FB809-3907-4A83-80E5-D596E48B0206}" type="presParOf" srcId="{47F8FF2B-88C6-4A7A-AF6B-CEEB4B9CF986}" destId="{A2AE76CC-C1E8-441D-A867-102F0709A5EA}" srcOrd="3" destOrd="0" presId="urn:microsoft.com/office/officeart/2005/8/layout/orgChart1"/>
    <dgm:cxn modelId="{EA58FDE3-0E88-4955-A332-D3EDE1A3F025}" type="presParOf" srcId="{A2AE76CC-C1E8-441D-A867-102F0709A5EA}" destId="{C515E66B-11BE-4DB9-88E5-6962EA5CB841}" srcOrd="0" destOrd="0" presId="urn:microsoft.com/office/officeart/2005/8/layout/orgChart1"/>
    <dgm:cxn modelId="{725CE5A9-190C-4B9E-BE7B-5804DF885D72}" type="presParOf" srcId="{C515E66B-11BE-4DB9-88E5-6962EA5CB841}" destId="{B340D061-3046-4349-942E-C413DFF9F44B}" srcOrd="0" destOrd="0" presId="urn:microsoft.com/office/officeart/2005/8/layout/orgChart1"/>
    <dgm:cxn modelId="{5267F050-7B8A-49BB-9BCB-B5551A28624E}" type="presParOf" srcId="{C515E66B-11BE-4DB9-88E5-6962EA5CB841}" destId="{FF808447-E983-42CB-B096-03D728FD5EFE}" srcOrd="1" destOrd="0" presId="urn:microsoft.com/office/officeart/2005/8/layout/orgChart1"/>
    <dgm:cxn modelId="{B1B47A1B-4B52-4E62-8DAA-91FAC19097DA}" type="presParOf" srcId="{A2AE76CC-C1E8-441D-A867-102F0709A5EA}" destId="{C15D3010-FEB3-43E5-945D-A698AE26657C}" srcOrd="1" destOrd="0" presId="urn:microsoft.com/office/officeart/2005/8/layout/orgChart1"/>
    <dgm:cxn modelId="{0F5578B0-3E40-4E05-A03E-961E785BF1A8}" type="presParOf" srcId="{A2AE76CC-C1E8-441D-A867-102F0709A5EA}" destId="{373BF1C0-3D25-41FF-B737-33980967E470}" srcOrd="2" destOrd="0" presId="urn:microsoft.com/office/officeart/2005/8/layout/orgChart1"/>
    <dgm:cxn modelId="{1EF30AB6-FE8B-47E4-B6D9-F048B76C3408}" type="presParOf" srcId="{74EE20B6-A449-4E7D-A569-5AB50937902B}" destId="{942A2284-8D05-4F38-BA2B-C0ACCFEA20FE}" srcOrd="2" destOrd="0" presId="urn:microsoft.com/office/officeart/2005/8/layout/orgChart1"/>
    <dgm:cxn modelId="{DCD937A9-4B75-4939-8FD8-40BFB58D8C26}" type="presParOf" srcId="{FB2854D2-902B-4B42-A87F-4E1A45487BE2}" destId="{2945D5BB-50A6-41BD-B167-11574CFA7974}" srcOrd="8" destOrd="0" presId="urn:microsoft.com/office/officeart/2005/8/layout/orgChart1"/>
    <dgm:cxn modelId="{F7B443E6-136E-4E84-9D88-AAFEA2913A91}" type="presParOf" srcId="{FB2854D2-902B-4B42-A87F-4E1A45487BE2}" destId="{C440F465-5FD2-4A23-BF96-2ECC78026D1E}" srcOrd="9" destOrd="0" presId="urn:microsoft.com/office/officeart/2005/8/layout/orgChart1"/>
    <dgm:cxn modelId="{65CC8E28-E02A-4AB0-B8E9-64D3232E83E0}" type="presParOf" srcId="{C440F465-5FD2-4A23-BF96-2ECC78026D1E}" destId="{7EA1867B-A9EE-40C0-BE79-EF247107DD52}" srcOrd="0" destOrd="0" presId="urn:microsoft.com/office/officeart/2005/8/layout/orgChart1"/>
    <dgm:cxn modelId="{ACD30D08-8F35-483D-9238-33909F889FE4}" type="presParOf" srcId="{7EA1867B-A9EE-40C0-BE79-EF247107DD52}" destId="{EA6723FB-2DC8-4DC8-9E41-D7D0B8C91B0D}" srcOrd="0" destOrd="0" presId="urn:microsoft.com/office/officeart/2005/8/layout/orgChart1"/>
    <dgm:cxn modelId="{41C83BC8-6BAE-4F91-B89D-8B94CD413E12}" type="presParOf" srcId="{7EA1867B-A9EE-40C0-BE79-EF247107DD52}" destId="{BA187C1A-68C5-4FAC-9FEF-48F6407ECB92}" srcOrd="1" destOrd="0" presId="urn:microsoft.com/office/officeart/2005/8/layout/orgChart1"/>
    <dgm:cxn modelId="{D5DD4171-EF6B-4A16-93FC-C7881A33C534}" type="presParOf" srcId="{C440F465-5FD2-4A23-BF96-2ECC78026D1E}" destId="{20D4F876-1BEC-4A8D-B22E-A51243CA4C05}" srcOrd="1" destOrd="0" presId="urn:microsoft.com/office/officeart/2005/8/layout/orgChart1"/>
    <dgm:cxn modelId="{3C56A87B-A7A2-410C-86F5-9435377BC4FA}" type="presParOf" srcId="{20D4F876-1BEC-4A8D-B22E-A51243CA4C05}" destId="{F58E5A22-356D-495F-BB71-D9504F416CBA}" srcOrd="0" destOrd="0" presId="urn:microsoft.com/office/officeart/2005/8/layout/orgChart1"/>
    <dgm:cxn modelId="{37B54924-6126-4E58-9B18-D0112F2A7389}" type="presParOf" srcId="{20D4F876-1BEC-4A8D-B22E-A51243CA4C05}" destId="{25EEE8C7-C25C-4A13-8D67-FCE7F6CD7401}" srcOrd="1" destOrd="0" presId="urn:microsoft.com/office/officeart/2005/8/layout/orgChart1"/>
    <dgm:cxn modelId="{404ADADA-EAD6-411C-98E3-D958950FAF88}" type="presParOf" srcId="{25EEE8C7-C25C-4A13-8D67-FCE7F6CD7401}" destId="{A5A4CD7E-907F-4215-8141-B7C7CA6C8AE6}" srcOrd="0" destOrd="0" presId="urn:microsoft.com/office/officeart/2005/8/layout/orgChart1"/>
    <dgm:cxn modelId="{23EBE87C-D8D3-4F69-8DA8-BD3CAD332BBD}" type="presParOf" srcId="{A5A4CD7E-907F-4215-8141-B7C7CA6C8AE6}" destId="{634E20B6-36C5-4124-9DB4-1CB0E9A92965}" srcOrd="0" destOrd="0" presId="urn:microsoft.com/office/officeart/2005/8/layout/orgChart1"/>
    <dgm:cxn modelId="{6788F1BF-8750-42D0-B330-FB8B80A3EAA5}" type="presParOf" srcId="{A5A4CD7E-907F-4215-8141-B7C7CA6C8AE6}" destId="{FD5F20BF-2172-498B-B401-2372DF4F0609}" srcOrd="1" destOrd="0" presId="urn:microsoft.com/office/officeart/2005/8/layout/orgChart1"/>
    <dgm:cxn modelId="{5C4DD77F-FAD6-4301-869C-7930CF54B820}" type="presParOf" srcId="{25EEE8C7-C25C-4A13-8D67-FCE7F6CD7401}" destId="{4AD35BC9-133F-4E9C-AB61-2ED8F5514271}" srcOrd="1" destOrd="0" presId="urn:microsoft.com/office/officeart/2005/8/layout/orgChart1"/>
    <dgm:cxn modelId="{9B2B2BC5-0482-497D-8571-B4AF09F022EF}" type="presParOf" srcId="{25EEE8C7-C25C-4A13-8D67-FCE7F6CD7401}" destId="{8FE1835F-0F3E-4F95-BB42-68744BBCCA18}" srcOrd="2" destOrd="0" presId="urn:microsoft.com/office/officeart/2005/8/layout/orgChart1"/>
    <dgm:cxn modelId="{82DACD20-758D-42A7-B34E-972C676CBAAD}" type="presParOf" srcId="{20D4F876-1BEC-4A8D-B22E-A51243CA4C05}" destId="{92BDF5C8-2F91-48AB-9898-6F2DE997FCC9}" srcOrd="2" destOrd="0" presId="urn:microsoft.com/office/officeart/2005/8/layout/orgChart1"/>
    <dgm:cxn modelId="{6C59AFAC-6530-43EE-90B2-9D58FA50AC4D}" type="presParOf" srcId="{20D4F876-1BEC-4A8D-B22E-A51243CA4C05}" destId="{430232DD-536A-4DEC-88A1-7A16AA2A2B4B}" srcOrd="3" destOrd="0" presId="urn:microsoft.com/office/officeart/2005/8/layout/orgChart1"/>
    <dgm:cxn modelId="{348E7344-BD37-4E5C-B665-265381FBF2AA}" type="presParOf" srcId="{430232DD-536A-4DEC-88A1-7A16AA2A2B4B}" destId="{D661C876-ABFA-4F4A-BEB4-EA61494DF6EA}" srcOrd="0" destOrd="0" presId="urn:microsoft.com/office/officeart/2005/8/layout/orgChart1"/>
    <dgm:cxn modelId="{92E57F32-7161-4838-BE81-9C9B08DECED4}" type="presParOf" srcId="{D661C876-ABFA-4F4A-BEB4-EA61494DF6EA}" destId="{A25F11F0-4E93-4AB7-8516-1F4E16EF5F87}" srcOrd="0" destOrd="0" presId="urn:microsoft.com/office/officeart/2005/8/layout/orgChart1"/>
    <dgm:cxn modelId="{53D12AEA-20E1-4CF0-971F-373EFBEE8FD2}" type="presParOf" srcId="{D661C876-ABFA-4F4A-BEB4-EA61494DF6EA}" destId="{4CA1542A-3E63-433B-8C6E-A1ACBC152193}" srcOrd="1" destOrd="0" presId="urn:microsoft.com/office/officeart/2005/8/layout/orgChart1"/>
    <dgm:cxn modelId="{5FD54D1F-D31C-43A6-8E7D-328FFCBC0666}" type="presParOf" srcId="{430232DD-536A-4DEC-88A1-7A16AA2A2B4B}" destId="{9017A02F-1DB2-4D30-9B89-7862ABAF2F19}" srcOrd="1" destOrd="0" presId="urn:microsoft.com/office/officeart/2005/8/layout/orgChart1"/>
    <dgm:cxn modelId="{13E23729-9FD9-4213-85B6-8EE3D21313EE}" type="presParOf" srcId="{430232DD-536A-4DEC-88A1-7A16AA2A2B4B}" destId="{32EB9FBD-04A0-42FA-8BEE-B5599069B7E2}" srcOrd="2" destOrd="0" presId="urn:microsoft.com/office/officeart/2005/8/layout/orgChart1"/>
    <dgm:cxn modelId="{48E932BC-6584-469B-A88B-FE3BFEB057D7}" type="presParOf" srcId="{C440F465-5FD2-4A23-BF96-2ECC78026D1E}" destId="{DD9EAD90-E0B6-480E-A736-B26B4B257BD6}" srcOrd="2" destOrd="0" presId="urn:microsoft.com/office/officeart/2005/8/layout/orgChart1"/>
    <dgm:cxn modelId="{E28EC090-82AC-4401-A7A9-3BF68FB52C1D}" type="presParOf" srcId="{70CD9758-3CF6-4025-BCD6-9F5D2D09E264}" destId="{C6C885F9-ED08-4803-AF2F-06689720987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BF8FC5-5AA7-49FC-BF06-15B509C4A104}">
      <dsp:nvSpPr>
        <dsp:cNvPr id="0" name=""/>
        <dsp:cNvSpPr/>
      </dsp:nvSpPr>
      <dsp:spPr>
        <a:xfrm>
          <a:off x="3048000" y="1746413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69052-5CF3-47A6-B99C-F610E2067134}">
      <dsp:nvSpPr>
        <dsp:cNvPr id="0" name=""/>
        <dsp:cNvSpPr/>
      </dsp:nvSpPr>
      <dsp:spPr>
        <a:xfrm>
          <a:off x="3002280" y="1746413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C6088-5F48-4A26-8568-A95A6F46096C}">
      <dsp:nvSpPr>
        <dsp:cNvPr id="0" name=""/>
        <dsp:cNvSpPr/>
      </dsp:nvSpPr>
      <dsp:spPr>
        <a:xfrm>
          <a:off x="891517" y="1746413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945297-F9B6-4924-AFC0-F15B38405283}">
      <dsp:nvSpPr>
        <dsp:cNvPr id="0" name=""/>
        <dsp:cNvSpPr/>
      </dsp:nvSpPr>
      <dsp:spPr>
        <a:xfrm>
          <a:off x="2156891" y="855304"/>
          <a:ext cx="1782216" cy="891108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Head of Marketing and Communications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-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Marie Gray</a:t>
          </a:r>
          <a:endParaRPr lang="en-GB" sz="1200" kern="1200" dirty="0"/>
        </a:p>
      </dsp:txBody>
      <dsp:txXfrm>
        <a:off x="2156891" y="855304"/>
        <a:ext cx="1782216" cy="891108"/>
      </dsp:txXfrm>
    </dsp:sp>
    <dsp:sp modelId="{5EC3F786-4B57-4F1E-8473-E04AA9C0DBD8}">
      <dsp:nvSpPr>
        <dsp:cNvPr id="0" name=""/>
        <dsp:cNvSpPr/>
      </dsp:nvSpPr>
      <dsp:spPr>
        <a:xfrm>
          <a:off x="409" y="2120678"/>
          <a:ext cx="1782216" cy="891108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Web Manager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-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Philip </a:t>
          </a:r>
          <a:r>
            <a:rPr lang="en-GB" sz="1200" kern="1200" dirty="0" smtClean="0"/>
            <a:t>Moores (interim)</a:t>
          </a:r>
          <a:endParaRPr lang="en-GB" sz="1200" kern="1200" dirty="0"/>
        </a:p>
      </dsp:txBody>
      <dsp:txXfrm>
        <a:off x="409" y="2120678"/>
        <a:ext cx="1782216" cy="891108"/>
      </dsp:txXfrm>
    </dsp:sp>
    <dsp:sp modelId="{2B918B44-F250-4B78-B188-40DEFF299560}">
      <dsp:nvSpPr>
        <dsp:cNvPr id="0" name=""/>
        <dsp:cNvSpPr/>
      </dsp:nvSpPr>
      <dsp:spPr>
        <a:xfrm>
          <a:off x="2156891" y="2120678"/>
          <a:ext cx="1782216" cy="891108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Marketing Manager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(Student Recruitment)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-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Antoinette Perry</a:t>
          </a:r>
          <a:endParaRPr lang="en-GB" sz="1200" kern="1200" dirty="0"/>
        </a:p>
      </dsp:txBody>
      <dsp:txXfrm>
        <a:off x="2156891" y="2120678"/>
        <a:ext cx="1782216" cy="891108"/>
      </dsp:txXfrm>
    </dsp:sp>
    <dsp:sp modelId="{8D72BE20-FC57-48F2-8282-06BE337D5C6D}">
      <dsp:nvSpPr>
        <dsp:cNvPr id="0" name=""/>
        <dsp:cNvSpPr/>
      </dsp:nvSpPr>
      <dsp:spPr>
        <a:xfrm>
          <a:off x="4313373" y="2120678"/>
          <a:ext cx="1782216" cy="891108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Internal Communications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-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Nicola Watkinson</a:t>
          </a:r>
          <a:endParaRPr lang="en-GB" sz="1200" kern="1200" dirty="0"/>
        </a:p>
      </dsp:txBody>
      <dsp:txXfrm>
        <a:off x="4313373" y="2120678"/>
        <a:ext cx="1782216" cy="891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BDF5C8-2F91-48AB-9898-6F2DE997FCC9}">
      <dsp:nvSpPr>
        <dsp:cNvPr id="0" name=""/>
        <dsp:cNvSpPr/>
      </dsp:nvSpPr>
      <dsp:spPr>
        <a:xfrm>
          <a:off x="6624593" y="1792749"/>
          <a:ext cx="201137" cy="1568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8870"/>
              </a:lnTo>
              <a:lnTo>
                <a:pt x="201137" y="156887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8E5A22-356D-495F-BB71-D9504F416CBA}">
      <dsp:nvSpPr>
        <dsp:cNvPr id="0" name=""/>
        <dsp:cNvSpPr/>
      </dsp:nvSpPr>
      <dsp:spPr>
        <a:xfrm>
          <a:off x="6624593" y="1792749"/>
          <a:ext cx="201137" cy="616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820"/>
              </a:lnTo>
              <a:lnTo>
                <a:pt x="201137" y="61682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45D5BB-50A6-41BD-B167-11574CFA7974}">
      <dsp:nvSpPr>
        <dsp:cNvPr id="0" name=""/>
        <dsp:cNvSpPr/>
      </dsp:nvSpPr>
      <dsp:spPr>
        <a:xfrm>
          <a:off x="3915945" y="840700"/>
          <a:ext cx="3245014" cy="2815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796"/>
              </a:lnTo>
              <a:lnTo>
                <a:pt x="3245014" y="140796"/>
              </a:lnTo>
              <a:lnTo>
                <a:pt x="3245014" y="281592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7C4F3C-4781-4669-95EE-673A61E4AE8C}">
      <dsp:nvSpPr>
        <dsp:cNvPr id="0" name=""/>
        <dsp:cNvSpPr/>
      </dsp:nvSpPr>
      <dsp:spPr>
        <a:xfrm>
          <a:off x="5002086" y="1792749"/>
          <a:ext cx="201137" cy="1568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8870"/>
              </a:lnTo>
              <a:lnTo>
                <a:pt x="201137" y="156887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75444B-B33B-4627-BEEE-A46217268E63}">
      <dsp:nvSpPr>
        <dsp:cNvPr id="0" name=""/>
        <dsp:cNvSpPr/>
      </dsp:nvSpPr>
      <dsp:spPr>
        <a:xfrm>
          <a:off x="5002086" y="1792749"/>
          <a:ext cx="201137" cy="616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820"/>
              </a:lnTo>
              <a:lnTo>
                <a:pt x="201137" y="61682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ED928-4DBA-4AF4-AC66-A7B4D2C7F95E}">
      <dsp:nvSpPr>
        <dsp:cNvPr id="0" name=""/>
        <dsp:cNvSpPr/>
      </dsp:nvSpPr>
      <dsp:spPr>
        <a:xfrm>
          <a:off x="3915945" y="840700"/>
          <a:ext cx="1622507" cy="2815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796"/>
              </a:lnTo>
              <a:lnTo>
                <a:pt x="1622507" y="140796"/>
              </a:lnTo>
              <a:lnTo>
                <a:pt x="1622507" y="281592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C03E14-FF03-4703-903F-FA4C3DC3B965}">
      <dsp:nvSpPr>
        <dsp:cNvPr id="0" name=""/>
        <dsp:cNvSpPr/>
      </dsp:nvSpPr>
      <dsp:spPr>
        <a:xfrm>
          <a:off x="3379579" y="1792749"/>
          <a:ext cx="201137" cy="1568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8870"/>
              </a:lnTo>
              <a:lnTo>
                <a:pt x="201137" y="156887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3E650D-4265-4511-AE15-D9B3BDAB5D2D}">
      <dsp:nvSpPr>
        <dsp:cNvPr id="0" name=""/>
        <dsp:cNvSpPr/>
      </dsp:nvSpPr>
      <dsp:spPr>
        <a:xfrm>
          <a:off x="3379579" y="1792749"/>
          <a:ext cx="201137" cy="616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820"/>
              </a:lnTo>
              <a:lnTo>
                <a:pt x="201137" y="61682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BF8FC5-5AA7-49FC-BF06-15B509C4A104}">
      <dsp:nvSpPr>
        <dsp:cNvPr id="0" name=""/>
        <dsp:cNvSpPr/>
      </dsp:nvSpPr>
      <dsp:spPr>
        <a:xfrm>
          <a:off x="3870225" y="840700"/>
          <a:ext cx="91440" cy="2815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1592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EC6FA9-1F96-44C8-A4AD-3052BD8F4685}">
      <dsp:nvSpPr>
        <dsp:cNvPr id="0" name=""/>
        <dsp:cNvSpPr/>
      </dsp:nvSpPr>
      <dsp:spPr>
        <a:xfrm>
          <a:off x="1757072" y="1792749"/>
          <a:ext cx="201137" cy="1568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8870"/>
              </a:lnTo>
              <a:lnTo>
                <a:pt x="201137" y="156887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D3D2D5-DB64-4D7C-8C89-4A68D765FC3D}">
      <dsp:nvSpPr>
        <dsp:cNvPr id="0" name=""/>
        <dsp:cNvSpPr/>
      </dsp:nvSpPr>
      <dsp:spPr>
        <a:xfrm>
          <a:off x="1757072" y="1792749"/>
          <a:ext cx="201137" cy="616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820"/>
              </a:lnTo>
              <a:lnTo>
                <a:pt x="201137" y="61682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69052-5CF3-47A6-B99C-F610E2067134}">
      <dsp:nvSpPr>
        <dsp:cNvPr id="0" name=""/>
        <dsp:cNvSpPr/>
      </dsp:nvSpPr>
      <dsp:spPr>
        <a:xfrm>
          <a:off x="2293438" y="840700"/>
          <a:ext cx="1622507" cy="281592"/>
        </a:xfrm>
        <a:custGeom>
          <a:avLst/>
          <a:gdLst/>
          <a:ahLst/>
          <a:cxnLst/>
          <a:rect l="0" t="0" r="0" b="0"/>
          <a:pathLst>
            <a:path>
              <a:moveTo>
                <a:pt x="1622507" y="0"/>
              </a:moveTo>
              <a:lnTo>
                <a:pt x="1622507" y="140796"/>
              </a:lnTo>
              <a:lnTo>
                <a:pt x="0" y="140796"/>
              </a:lnTo>
              <a:lnTo>
                <a:pt x="0" y="2815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BA050-FA72-43D4-9CA4-DCA16F255C18}">
      <dsp:nvSpPr>
        <dsp:cNvPr id="0" name=""/>
        <dsp:cNvSpPr/>
      </dsp:nvSpPr>
      <dsp:spPr>
        <a:xfrm>
          <a:off x="134565" y="1792749"/>
          <a:ext cx="201137" cy="1568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8870"/>
              </a:lnTo>
              <a:lnTo>
                <a:pt x="201137" y="156887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B3C538-7686-497B-BE40-EF180408448E}">
      <dsp:nvSpPr>
        <dsp:cNvPr id="0" name=""/>
        <dsp:cNvSpPr/>
      </dsp:nvSpPr>
      <dsp:spPr>
        <a:xfrm>
          <a:off x="134565" y="1792749"/>
          <a:ext cx="201137" cy="616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820"/>
              </a:lnTo>
              <a:lnTo>
                <a:pt x="201137" y="616820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C6088-5F48-4A26-8568-A95A6F46096C}">
      <dsp:nvSpPr>
        <dsp:cNvPr id="0" name=""/>
        <dsp:cNvSpPr/>
      </dsp:nvSpPr>
      <dsp:spPr>
        <a:xfrm>
          <a:off x="670931" y="840700"/>
          <a:ext cx="3245014" cy="281592"/>
        </a:xfrm>
        <a:custGeom>
          <a:avLst/>
          <a:gdLst/>
          <a:ahLst/>
          <a:cxnLst/>
          <a:rect l="0" t="0" r="0" b="0"/>
          <a:pathLst>
            <a:path>
              <a:moveTo>
                <a:pt x="3245014" y="0"/>
              </a:moveTo>
              <a:lnTo>
                <a:pt x="3245014" y="140796"/>
              </a:lnTo>
              <a:lnTo>
                <a:pt x="0" y="140796"/>
              </a:lnTo>
              <a:lnTo>
                <a:pt x="0" y="281592"/>
              </a:lnTo>
            </a:path>
          </a:pathLst>
        </a:custGeom>
        <a:noFill/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945297-F9B6-4924-AFC0-F15B38405283}">
      <dsp:nvSpPr>
        <dsp:cNvPr id="0" name=""/>
        <dsp:cNvSpPr/>
      </dsp:nvSpPr>
      <dsp:spPr>
        <a:xfrm>
          <a:off x="3204924" y="170242"/>
          <a:ext cx="1422040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Manager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Philip </a:t>
          </a:r>
          <a:r>
            <a:rPr lang="en-GB" sz="1100" kern="1200" dirty="0" err="1" smtClean="0"/>
            <a:t>Moores</a:t>
          </a:r>
          <a:r>
            <a:rPr lang="en-GB" sz="1100" kern="1200" dirty="0" smtClean="0"/>
            <a:t> (interim)</a:t>
          </a:r>
        </a:p>
      </dsp:txBody>
      <dsp:txXfrm>
        <a:off x="3204924" y="170242"/>
        <a:ext cx="1422040" cy="670457"/>
      </dsp:txXfrm>
    </dsp:sp>
    <dsp:sp modelId="{5EC3F786-4B57-4F1E-8473-E04AA9C0DBD8}">
      <dsp:nvSpPr>
        <dsp:cNvPr id="0" name=""/>
        <dsp:cNvSpPr/>
      </dsp:nvSpPr>
      <dsp:spPr>
        <a:xfrm>
          <a:off x="473" y="1122292"/>
          <a:ext cx="1340914" cy="670457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rgbClr val="4D1A87"/>
              </a:solidFill>
            </a:rPr>
            <a:t>School of Arts, Languages and Cultures</a:t>
          </a:r>
          <a:endParaRPr lang="en-GB" sz="1100" kern="1200" dirty="0">
            <a:solidFill>
              <a:srgbClr val="4D1A87"/>
            </a:solidFill>
          </a:endParaRPr>
        </a:p>
      </dsp:txBody>
      <dsp:txXfrm>
        <a:off x="473" y="1122292"/>
        <a:ext cx="1340914" cy="670457"/>
      </dsp:txXfrm>
    </dsp:sp>
    <dsp:sp modelId="{28771309-2586-4B1C-8E5A-AE5C2C13E250}">
      <dsp:nvSpPr>
        <dsp:cNvPr id="0" name=""/>
        <dsp:cNvSpPr/>
      </dsp:nvSpPr>
      <dsp:spPr>
        <a:xfrm>
          <a:off x="335702" y="2074342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Officer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Warren Gates</a:t>
          </a:r>
          <a:endParaRPr lang="en-GB" sz="1100" kern="1200" dirty="0"/>
        </a:p>
      </dsp:txBody>
      <dsp:txXfrm>
        <a:off x="335702" y="2074342"/>
        <a:ext cx="1340914" cy="670457"/>
      </dsp:txXfrm>
    </dsp:sp>
    <dsp:sp modelId="{80E29671-8852-404B-970C-54D14C6F7783}">
      <dsp:nvSpPr>
        <dsp:cNvPr id="0" name=""/>
        <dsp:cNvSpPr/>
      </dsp:nvSpPr>
      <dsp:spPr>
        <a:xfrm>
          <a:off x="335702" y="3026391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Content Editor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Phil Olsen</a:t>
          </a:r>
          <a:endParaRPr lang="en-GB" sz="1100" kern="1200" dirty="0"/>
        </a:p>
      </dsp:txBody>
      <dsp:txXfrm>
        <a:off x="335702" y="3026391"/>
        <a:ext cx="1340914" cy="670457"/>
      </dsp:txXfrm>
    </dsp:sp>
    <dsp:sp modelId="{2B918B44-F250-4B78-B188-40DEFF299560}">
      <dsp:nvSpPr>
        <dsp:cNvPr id="0" name=""/>
        <dsp:cNvSpPr/>
      </dsp:nvSpPr>
      <dsp:spPr>
        <a:xfrm>
          <a:off x="1622980" y="1122292"/>
          <a:ext cx="1340914" cy="670457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rgbClr val="4D1A87"/>
              </a:solidFill>
            </a:rPr>
            <a:t>School of Environment, Education and Development</a:t>
          </a:r>
          <a:endParaRPr lang="en-GB" sz="1100" kern="1200" dirty="0">
            <a:solidFill>
              <a:srgbClr val="4D1A87"/>
            </a:solidFill>
          </a:endParaRPr>
        </a:p>
      </dsp:txBody>
      <dsp:txXfrm>
        <a:off x="1622980" y="1122292"/>
        <a:ext cx="1340914" cy="670457"/>
      </dsp:txXfrm>
    </dsp:sp>
    <dsp:sp modelId="{DFE8A264-E9B4-478A-875E-B3D361EF3A51}">
      <dsp:nvSpPr>
        <dsp:cNvPr id="0" name=""/>
        <dsp:cNvSpPr/>
      </dsp:nvSpPr>
      <dsp:spPr>
        <a:xfrm>
          <a:off x="1958209" y="2074342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Officer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Tony Rickard</a:t>
          </a:r>
          <a:endParaRPr lang="en-GB" sz="1100" kern="1200" dirty="0"/>
        </a:p>
      </dsp:txBody>
      <dsp:txXfrm>
        <a:off x="1958209" y="2074342"/>
        <a:ext cx="1340914" cy="670457"/>
      </dsp:txXfrm>
    </dsp:sp>
    <dsp:sp modelId="{CFB247C0-2A0B-4FBC-A4A3-4E3259CE7EC1}">
      <dsp:nvSpPr>
        <dsp:cNvPr id="0" name=""/>
        <dsp:cNvSpPr/>
      </dsp:nvSpPr>
      <dsp:spPr>
        <a:xfrm>
          <a:off x="1958209" y="3026391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Content Editor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Robyn </a:t>
          </a:r>
          <a:r>
            <a:rPr lang="en-GB" sz="1100" kern="1200" dirty="0" err="1" smtClean="0"/>
            <a:t>Mckeown</a:t>
          </a:r>
          <a:endParaRPr lang="en-GB" sz="1100" kern="1200" dirty="0"/>
        </a:p>
      </dsp:txBody>
      <dsp:txXfrm>
        <a:off x="1958209" y="3026391"/>
        <a:ext cx="1340914" cy="670457"/>
      </dsp:txXfrm>
    </dsp:sp>
    <dsp:sp modelId="{8D72BE20-FC57-48F2-8282-06BE337D5C6D}">
      <dsp:nvSpPr>
        <dsp:cNvPr id="0" name=""/>
        <dsp:cNvSpPr/>
      </dsp:nvSpPr>
      <dsp:spPr>
        <a:xfrm>
          <a:off x="3245487" y="1122292"/>
          <a:ext cx="1340914" cy="670457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rgbClr val="4D1A87"/>
              </a:solidFill>
            </a:rPr>
            <a:t>School of Social Sciences</a:t>
          </a:r>
          <a:endParaRPr lang="en-GB" sz="1100" kern="1200" dirty="0">
            <a:solidFill>
              <a:srgbClr val="4D1A87"/>
            </a:solidFill>
          </a:endParaRPr>
        </a:p>
      </dsp:txBody>
      <dsp:txXfrm>
        <a:off x="3245487" y="1122292"/>
        <a:ext cx="1340914" cy="670457"/>
      </dsp:txXfrm>
    </dsp:sp>
    <dsp:sp modelId="{82E7EA19-2C5F-4F21-BC0E-279F586844A4}">
      <dsp:nvSpPr>
        <dsp:cNvPr id="0" name=""/>
        <dsp:cNvSpPr/>
      </dsp:nvSpPr>
      <dsp:spPr>
        <a:xfrm>
          <a:off x="3580716" y="2074342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Officer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Dermot Nuttall</a:t>
          </a:r>
        </a:p>
      </dsp:txBody>
      <dsp:txXfrm>
        <a:off x="3580716" y="2074342"/>
        <a:ext cx="1340914" cy="670457"/>
      </dsp:txXfrm>
    </dsp:sp>
    <dsp:sp modelId="{3051903D-C500-43E3-BE19-94308AC8B47E}">
      <dsp:nvSpPr>
        <dsp:cNvPr id="0" name=""/>
        <dsp:cNvSpPr/>
      </dsp:nvSpPr>
      <dsp:spPr>
        <a:xfrm>
          <a:off x="3580716" y="3026391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Content Editor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Aileen </a:t>
          </a:r>
          <a:r>
            <a:rPr lang="en-GB" sz="1100" kern="1200" dirty="0" err="1" smtClean="0"/>
            <a:t>O’Riordan</a:t>
          </a:r>
          <a:endParaRPr lang="en-GB" sz="1100" kern="1200" dirty="0" smtClean="0"/>
        </a:p>
      </dsp:txBody>
      <dsp:txXfrm>
        <a:off x="3580716" y="3026391"/>
        <a:ext cx="1340914" cy="670457"/>
      </dsp:txXfrm>
    </dsp:sp>
    <dsp:sp modelId="{1B741F31-6D37-4A84-981A-C257F500FE2D}">
      <dsp:nvSpPr>
        <dsp:cNvPr id="0" name=""/>
        <dsp:cNvSpPr/>
      </dsp:nvSpPr>
      <dsp:spPr>
        <a:xfrm>
          <a:off x="4867994" y="1122292"/>
          <a:ext cx="1340914" cy="670457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rgbClr val="4D1A87"/>
              </a:solidFill>
            </a:rPr>
            <a:t>School of Law</a:t>
          </a:r>
          <a:endParaRPr lang="en-GB" sz="1100" kern="1200" dirty="0">
            <a:solidFill>
              <a:srgbClr val="4D1A87"/>
            </a:solidFill>
          </a:endParaRPr>
        </a:p>
      </dsp:txBody>
      <dsp:txXfrm>
        <a:off x="4867994" y="1122292"/>
        <a:ext cx="1340914" cy="670457"/>
      </dsp:txXfrm>
    </dsp:sp>
    <dsp:sp modelId="{13127453-04D0-4386-A98F-30CACC31A214}">
      <dsp:nvSpPr>
        <dsp:cNvPr id="0" name=""/>
        <dsp:cNvSpPr/>
      </dsp:nvSpPr>
      <dsp:spPr>
        <a:xfrm>
          <a:off x="5203223" y="2074342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Officer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Aubrey Scully</a:t>
          </a:r>
          <a:endParaRPr lang="en-GB" sz="1100" kern="1200" dirty="0"/>
        </a:p>
      </dsp:txBody>
      <dsp:txXfrm>
        <a:off x="5203223" y="2074342"/>
        <a:ext cx="1340914" cy="670457"/>
      </dsp:txXfrm>
    </dsp:sp>
    <dsp:sp modelId="{B340D061-3046-4349-942E-C413DFF9F44B}">
      <dsp:nvSpPr>
        <dsp:cNvPr id="0" name=""/>
        <dsp:cNvSpPr/>
      </dsp:nvSpPr>
      <dsp:spPr>
        <a:xfrm>
          <a:off x="5203223" y="3026391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Content  Editor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Kirsty Hawksworth</a:t>
          </a:r>
          <a:endParaRPr lang="en-GB" sz="1100" kern="1200" dirty="0"/>
        </a:p>
      </dsp:txBody>
      <dsp:txXfrm>
        <a:off x="5203223" y="3026391"/>
        <a:ext cx="1340914" cy="670457"/>
      </dsp:txXfrm>
    </dsp:sp>
    <dsp:sp modelId="{EA6723FB-2DC8-4DC8-9E41-D7D0B8C91B0D}">
      <dsp:nvSpPr>
        <dsp:cNvPr id="0" name=""/>
        <dsp:cNvSpPr/>
      </dsp:nvSpPr>
      <dsp:spPr>
        <a:xfrm>
          <a:off x="6490501" y="1122292"/>
          <a:ext cx="1340914" cy="670457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4D1A8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baseline="0" dirty="0" smtClean="0">
              <a:solidFill>
                <a:srgbClr val="4D1A87"/>
              </a:solidFill>
            </a:rPr>
            <a:t>Faculty Office</a:t>
          </a:r>
          <a:endParaRPr lang="en-GB" sz="1100" kern="1200" baseline="0" dirty="0">
            <a:solidFill>
              <a:srgbClr val="4D1A87"/>
            </a:solidFill>
          </a:endParaRPr>
        </a:p>
      </dsp:txBody>
      <dsp:txXfrm>
        <a:off x="6490501" y="1122292"/>
        <a:ext cx="1340914" cy="670457"/>
      </dsp:txXfrm>
    </dsp:sp>
    <dsp:sp modelId="{634E20B6-36C5-4124-9DB4-1CB0E9A92965}">
      <dsp:nvSpPr>
        <dsp:cNvPr id="0" name=""/>
        <dsp:cNvSpPr/>
      </dsp:nvSpPr>
      <dsp:spPr>
        <a:xfrm>
          <a:off x="6825730" y="2074342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Web Officer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Tracy </a:t>
          </a:r>
          <a:r>
            <a:rPr lang="en-GB" sz="1100" kern="1200" dirty="0" err="1" smtClean="0"/>
            <a:t>Timperley</a:t>
          </a:r>
          <a:endParaRPr lang="en-GB" sz="1100" kern="1200" dirty="0"/>
        </a:p>
      </dsp:txBody>
      <dsp:txXfrm>
        <a:off x="6825730" y="2074342"/>
        <a:ext cx="1340914" cy="670457"/>
      </dsp:txXfrm>
    </dsp:sp>
    <dsp:sp modelId="{A25F11F0-4E93-4AB7-8516-1F4E16EF5F87}">
      <dsp:nvSpPr>
        <dsp:cNvPr id="0" name=""/>
        <dsp:cNvSpPr/>
      </dsp:nvSpPr>
      <dsp:spPr>
        <a:xfrm>
          <a:off x="6825730" y="3026391"/>
          <a:ext cx="1340914" cy="670457"/>
        </a:xfrm>
        <a:prstGeom prst="rect">
          <a:avLst/>
        </a:prstGeom>
        <a:solidFill>
          <a:srgbClr val="4D1A8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E-resources Officer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-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Claire Morris</a:t>
          </a:r>
          <a:endParaRPr lang="en-GB" sz="1100" kern="1200" dirty="0"/>
        </a:p>
      </dsp:txBody>
      <dsp:txXfrm>
        <a:off x="6825730" y="3026391"/>
        <a:ext cx="1340914" cy="670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CFD7BD15-BE1B-42E5-A833-D590FD13FF6C}" type="datetimeFigureOut">
              <a:rPr lang="en-GB" altLang="en-US"/>
              <a:pPr/>
              <a:t>11/11/2013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19C90B3F-8F82-4E88-9FB3-E3491700502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76809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75D9C2-8C1E-46B0-8360-9C50648CD9A5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5A307-D0CE-4231-9AFA-C2DA407639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692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DECCE-042A-42A2-8241-13B93C5FD2F8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D3FE1-3F96-494C-A168-CA3311174F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4966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7DF4A-4670-4272-9E72-74C530DD3188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F594A-82D2-4305-A6D7-ACFE51771F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1819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B98081-BA69-4F85-887C-4900255040AE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511A3-190A-4276-8B97-27A5945233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678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D78F4-91B1-4EEA-96ED-86F6301A6339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D297C-90D4-4BEB-AB45-65D3F546A1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427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A0DE97-E98A-4394-B72F-529CC6197178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733F8-AE75-403C-B6F6-D1C8F99EA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5155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1ADC42-BD92-482A-BEB8-558C9B6E2F35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BB702-A234-47AE-A4A7-E27514D2EF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79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8E5ABE-875D-41D9-A936-7DD33A0F0013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A80D3-E676-4797-9C36-DCFABACCB9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80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1EA3C2-D80F-49E6-B89B-206C317352E0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40D5C-6668-40C7-A988-58F439C7B6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220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0A1257-04D7-4253-BD92-4C3F5A12F186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94D8E-CBEA-480B-968D-A2149194B7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852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051B3C-BD38-4288-BD88-1994814D22ED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1081E-99CC-407B-A0C7-6403F5D3D1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410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A3A1807A-F25F-442F-B3E4-3A6606F7D1DB}" type="datetimeFigureOut">
              <a:rPr lang="en-US" altLang="en-US"/>
              <a:pPr/>
              <a:t>11/11/2013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B780A6F3-F9C8-4E32-92B0-4295509CB42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1A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brand_ppt_b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9725" cy="692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404813" y="1894048"/>
            <a:ext cx="72548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sz="3000" b="1" dirty="0" smtClean="0">
                <a:solidFill>
                  <a:schemeClr val="bg1"/>
                </a:solidFill>
              </a:rPr>
              <a:t>Web network meeting – </a:t>
            </a:r>
            <a:r>
              <a:rPr lang="en-GB" altLang="en-US" sz="3000" b="1" dirty="0" smtClean="0">
                <a:solidFill>
                  <a:schemeClr val="bg1"/>
                </a:solidFill>
              </a:rPr>
              <a:t>11 </a:t>
            </a:r>
            <a:r>
              <a:rPr lang="en-GB" altLang="en-US" sz="3000" b="1" dirty="0" smtClean="0">
                <a:solidFill>
                  <a:schemeClr val="bg1"/>
                </a:solidFill>
              </a:rPr>
              <a:t>Nov</a:t>
            </a:r>
          </a:p>
          <a:p>
            <a:pPr eaLnBrk="1" hangingPunct="1"/>
            <a:endParaRPr lang="en-GB" altLang="en-US" sz="3000" b="1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GB" altLang="en-US" sz="3000" b="1" dirty="0" smtClean="0">
                <a:solidFill>
                  <a:schemeClr val="bg1"/>
                </a:solidFill>
              </a:rPr>
              <a:t>Update from the Faculty of Humanities</a:t>
            </a:r>
          </a:p>
          <a:p>
            <a:pPr eaLnBrk="1" hangingPunct="1"/>
            <a:endParaRPr lang="en-US" altLang="en-US" sz="3000" dirty="0">
              <a:solidFill>
                <a:schemeClr val="bg1"/>
              </a:solidFill>
            </a:endParaRP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04813" y="4295775"/>
            <a:ext cx="6821487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altLang="en-US" dirty="0" smtClean="0">
                <a:solidFill>
                  <a:schemeClr val="bg1"/>
                </a:solidFill>
                <a:cs typeface="Arial" pitchFamily="34" charset="0"/>
              </a:rPr>
              <a:t>Philip </a:t>
            </a:r>
            <a:r>
              <a:rPr lang="en-GB" altLang="en-US" dirty="0" smtClean="0">
                <a:solidFill>
                  <a:schemeClr val="bg1"/>
                </a:solidFill>
                <a:cs typeface="Arial" pitchFamily="34" charset="0"/>
              </a:rPr>
              <a:t>Moores</a:t>
            </a:r>
          </a:p>
          <a:p>
            <a:pPr eaLnBrk="1" hangingPunct="1">
              <a:lnSpc>
                <a:spcPct val="120000"/>
              </a:lnSpc>
            </a:pPr>
            <a:endParaRPr lang="en-GB" altLang="en-US" dirty="0">
              <a:solidFill>
                <a:schemeClr val="bg1"/>
              </a:solidFill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GB" altLang="en-US" dirty="0" smtClean="0">
                <a:solidFill>
                  <a:schemeClr val="bg1"/>
                </a:solidFill>
                <a:cs typeface="Arial" pitchFamily="34" charset="0"/>
              </a:rPr>
              <a:t>Faculty Web Manager</a:t>
            </a:r>
            <a:endParaRPr lang="en-GB" altLang="en-US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7523" y="3805056"/>
            <a:ext cx="7013575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341" name="Picture 1" descr="TAB_all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3213" y="-227013"/>
            <a:ext cx="9752013" cy="731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21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b="1" dirty="0" smtClean="0">
                <a:solidFill>
                  <a:srgbClr val="595959"/>
                </a:solidFill>
                <a:latin typeface="+mn-lt"/>
              </a:rPr>
              <a:t>School of Law</a:t>
            </a:r>
            <a:endParaRPr lang="en-US" altLang="en-US" dirty="0">
              <a:solidFill>
                <a:srgbClr val="595959"/>
              </a:solidFill>
              <a:latin typeface="+mn-lt"/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06400" y="2708275"/>
            <a:ext cx="68214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3875" y="2416029"/>
            <a:ext cx="828456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Website for 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LAW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was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launched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Nov 2013.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Aubrey and Kirsty worked on this project with Rebecca Bennett taking the lead in the School.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Phase II concerns centre redevelopment, improving top level pages and more visual content.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93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213"/>
            <a:ext cx="9087951" cy="606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58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b="1" dirty="0" smtClean="0">
                <a:solidFill>
                  <a:srgbClr val="595959"/>
                </a:solidFill>
                <a:latin typeface="+mn-lt"/>
              </a:rPr>
              <a:t>School of Social Sciences</a:t>
            </a:r>
            <a:endParaRPr lang="en-US" altLang="en-US" dirty="0">
              <a:solidFill>
                <a:srgbClr val="595959"/>
              </a:solidFill>
              <a:latin typeface="+mn-lt"/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06400" y="2708275"/>
            <a:ext cx="68214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3875" y="2416029"/>
            <a:ext cx="828456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Website for </a:t>
            </a:r>
            <a:r>
              <a:rPr lang="en-GB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School of 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Social Sciences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currently in development with a view to launching in March/April 2013.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Dermot and Aileen are working on this project with Catherine Tansey and Kingsley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Purdam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as leads within the School.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Most of the structure has been built.</a:t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en-GB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New IA is almost approved.</a:t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en-GB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Photography and content editing underway.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23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400" y="1409681"/>
            <a:ext cx="7254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b="1" dirty="0" smtClean="0">
                <a:solidFill>
                  <a:srgbClr val="595959"/>
                </a:solidFill>
                <a:latin typeface="+mn-lt"/>
              </a:rPr>
              <a:t>Other projects</a:t>
            </a:r>
            <a:endParaRPr lang="en-US" altLang="en-US" dirty="0">
              <a:solidFill>
                <a:srgbClr val="595959"/>
              </a:solidFill>
              <a:latin typeface="+mn-lt"/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06400" y="2708275"/>
            <a:ext cx="68214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3874" y="2148183"/>
            <a:ext cx="828456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New training course</a:t>
            </a:r>
            <a:endParaRPr lang="en-GB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Redesigned T4 training course. Launched October 2013.</a:t>
            </a:r>
          </a:p>
          <a:p>
            <a:endParaRPr lang="en-GB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REF (impact case studies)</a:t>
            </a:r>
            <a:endParaRPr lang="en-GB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80 impact case studies are being edited by external copywriters.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Will be launched at end of Dec.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Humanities site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Being redeveloped to help promote research-related content.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Minimal IA and content changes.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64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b="1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Structure of </a:t>
            </a:r>
            <a:r>
              <a:rPr lang="en-GB" b="1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the new Humanities </a:t>
            </a:r>
            <a:endParaRPr lang="en-GB" b="1" dirty="0" smtClean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  <a:p>
            <a:pPr eaLnBrk="1" hangingPunct="1"/>
            <a:r>
              <a:rPr lang="en-GB" b="1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Marketing and Communications team</a:t>
            </a:r>
          </a:p>
          <a:p>
            <a:pPr eaLnBrk="1" hangingPunct="1"/>
            <a:endParaRPr lang="en-US" altLang="en-US" dirty="0">
              <a:solidFill>
                <a:srgbClr val="595959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06400" y="2708275"/>
            <a:ext cx="68214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01212994"/>
              </p:ext>
            </p:extLst>
          </p:nvPr>
        </p:nvGraphicFramePr>
        <p:xfrm>
          <a:off x="1565275" y="2483141"/>
          <a:ext cx="6096000" cy="3867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9286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b="1" dirty="0" smtClean="0">
                <a:solidFill>
                  <a:srgbClr val="595959"/>
                </a:solidFill>
                <a:latin typeface="Arial"/>
                <a:ea typeface="Geneva" charset="0"/>
                <a:cs typeface="Arial"/>
              </a:rPr>
              <a:t>Structure of the Web Team</a:t>
            </a:r>
          </a:p>
          <a:p>
            <a:pPr eaLnBrk="1" hangingPunct="1"/>
            <a:endParaRPr lang="en-US" altLang="en-US" dirty="0">
              <a:solidFill>
                <a:srgbClr val="595959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06400" y="2708275"/>
            <a:ext cx="68214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03342402"/>
              </p:ext>
            </p:extLst>
          </p:nvPr>
        </p:nvGraphicFramePr>
        <p:xfrm>
          <a:off x="523874" y="2374084"/>
          <a:ext cx="8167119" cy="3867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6458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b="1" dirty="0" smtClean="0">
                <a:solidFill>
                  <a:srgbClr val="595959"/>
                </a:solidFill>
                <a:latin typeface="+mn-lt"/>
                <a:ea typeface="Geneva" charset="0"/>
                <a:cs typeface="Arial"/>
              </a:rPr>
              <a:t>School of Arts, Languages and Cultures</a:t>
            </a:r>
            <a:endParaRPr lang="en-GB" b="1" dirty="0" smtClean="0">
              <a:solidFill>
                <a:srgbClr val="595959"/>
              </a:solidFill>
              <a:latin typeface="+mn-lt"/>
              <a:ea typeface="Geneva" charset="0"/>
              <a:cs typeface="Arial"/>
            </a:endParaRPr>
          </a:p>
          <a:p>
            <a:pPr eaLnBrk="1" hangingPunct="1"/>
            <a:endParaRPr lang="en-US" altLang="en-US" dirty="0">
              <a:solidFill>
                <a:srgbClr val="595959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06400" y="2708275"/>
            <a:ext cx="68214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330" y="2476389"/>
            <a:ext cx="8229600" cy="3826560"/>
          </a:xfrm>
        </p:spPr>
        <p:txBody>
          <a:bodyPr/>
          <a:lstStyle/>
          <a:p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Website for 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SALC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was launched Sept 2012. </a:t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GB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Subject landing pages have been redesigned.</a:t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GB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assets deployed – twitter feed, blog feed,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columba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feed, etc.</a:t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GB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 now progressing on migration of Centres. CIDRAL and Centre for New Writing have already been launched. 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58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169" y="0"/>
            <a:ext cx="9752013" cy="731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69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68" y="58723"/>
            <a:ext cx="8733508" cy="6686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571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051262" cy="6089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179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8973979" cy="59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01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06400" y="1625600"/>
            <a:ext cx="80832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eaLnBrk="1" hangingPunct="1"/>
            <a:r>
              <a:rPr lang="en-GB" altLang="en-US" b="1" dirty="0" smtClean="0">
                <a:solidFill>
                  <a:srgbClr val="595959"/>
                </a:solidFill>
                <a:latin typeface="+mn-lt"/>
              </a:rPr>
              <a:t>School</a:t>
            </a:r>
            <a:r>
              <a:rPr lang="en-GB" altLang="en-US" b="1" dirty="0" smtClean="0">
                <a:solidFill>
                  <a:srgbClr val="595959"/>
                </a:solidFill>
              </a:rPr>
              <a:t> of Environment, Education and Development</a:t>
            </a:r>
            <a:endParaRPr lang="en-US" altLang="en-US" dirty="0">
              <a:solidFill>
                <a:srgbClr val="595959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406400" y="2708275"/>
            <a:ext cx="68214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  <a:p>
            <a:pPr>
              <a:defRPr/>
            </a:pPr>
            <a:endParaRPr lang="en-GB" dirty="0">
              <a:solidFill>
                <a:srgbClr val="595959"/>
              </a:solidFill>
              <a:latin typeface="Arial"/>
              <a:ea typeface="Geneva" charset="0"/>
              <a:cs typeface="Arial"/>
            </a:endParaRPr>
          </a:p>
        </p:txBody>
      </p:sp>
      <p:pic>
        <p:nvPicPr>
          <p:cNvPr id="17411" name="Picture 5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3875" y="2416029"/>
            <a:ext cx="82845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Website for 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SEED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was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launched Sept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2013.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Tony and Robyn worked on this project with Emma Carter-Brown taking the lead in SEED.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Phase II concerns redevelopment of research-related content 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Currently working on top level research pages, BWPI and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cities@manchester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3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265</Words>
  <Application>Microsoft Office PowerPoint</Application>
  <PresentationFormat>On-screen Show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 Hart</dc:creator>
  <cp:lastModifiedBy>Philip Moores</cp:lastModifiedBy>
  <cp:revision>83</cp:revision>
  <dcterms:created xsi:type="dcterms:W3CDTF">2012-01-17T15:51:07Z</dcterms:created>
  <dcterms:modified xsi:type="dcterms:W3CDTF">2013-11-11T10:33:23Z</dcterms:modified>
</cp:coreProperties>
</file>