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6" r:id="rId3"/>
    <p:sldId id="260" r:id="rId4"/>
    <p:sldId id="263" r:id="rId5"/>
    <p:sldId id="257" r:id="rId6"/>
    <p:sldId id="264" r:id="rId7"/>
    <p:sldId id="266" r:id="rId8"/>
    <p:sldId id="265" r:id="rId9"/>
    <p:sldId id="267" r:id="rId10"/>
    <p:sldId id="261" r:id="rId11"/>
    <p:sldId id="258" r:id="rId12"/>
    <p:sldId id="262" r:id="rId13"/>
    <p:sldId id="259" r:id="rId14"/>
    <p:sldId id="271" r:id="rId15"/>
    <p:sldId id="272" r:id="rId16"/>
    <p:sldId id="273" r:id="rId17"/>
    <p:sldId id="274" r:id="rId18"/>
    <p:sldId id="269" r:id="rId19"/>
    <p:sldId id="270" r:id="rId20"/>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47" autoAdjust="0"/>
  </p:normalViewPr>
  <p:slideViewPr>
    <p:cSldViewPr>
      <p:cViewPr varScale="1">
        <p:scale>
          <a:sx n="77" d="100"/>
          <a:sy n="77" d="100"/>
        </p:scale>
        <p:origin x="-9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43AE1-F21B-4FFA-AA2E-C9192198A8A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2F9E2F48-E3E0-4D2B-8C9F-D71B650A5B70}">
      <dgm:prSet phldrT="[Text]" custT="1"/>
      <dgm:spPr/>
      <dgm:t>
        <a:bodyPr/>
        <a:lstStyle/>
        <a:p>
          <a:r>
            <a:rPr lang="en-GB" sz="2000" dirty="0" smtClean="0"/>
            <a:t>Journey So Far</a:t>
          </a:r>
          <a:endParaRPr lang="en-GB" sz="2000" dirty="0"/>
        </a:p>
      </dgm:t>
    </dgm:pt>
    <dgm:pt modelId="{128493B4-CE2A-4C53-B01A-B418342BCAAF}" type="parTrans" cxnId="{D0A09691-EE03-43B1-80E9-B837B20EC945}">
      <dgm:prSet/>
      <dgm:spPr/>
      <dgm:t>
        <a:bodyPr/>
        <a:lstStyle/>
        <a:p>
          <a:endParaRPr lang="en-GB"/>
        </a:p>
      </dgm:t>
    </dgm:pt>
    <dgm:pt modelId="{22EAEE69-C287-4D03-A0E0-A98063BC14DF}" type="sibTrans" cxnId="{D0A09691-EE03-43B1-80E9-B837B20EC945}">
      <dgm:prSet/>
      <dgm:spPr/>
      <dgm:t>
        <a:bodyPr/>
        <a:lstStyle/>
        <a:p>
          <a:endParaRPr lang="en-GB"/>
        </a:p>
      </dgm:t>
    </dgm:pt>
    <dgm:pt modelId="{8881ACDA-0B5F-47FD-9584-160CCE2211C1}">
      <dgm:prSet phldrT="[Text]" custT="1"/>
      <dgm:spPr/>
      <dgm:t>
        <a:bodyPr/>
        <a:lstStyle/>
        <a:p>
          <a:r>
            <a:rPr lang="en-GB" sz="2000" dirty="0" smtClean="0"/>
            <a:t>Importance of Induction</a:t>
          </a:r>
          <a:endParaRPr lang="en-GB" sz="2000" dirty="0"/>
        </a:p>
      </dgm:t>
    </dgm:pt>
    <dgm:pt modelId="{67B5272E-46E1-4145-8D93-5C81D615E814}" type="parTrans" cxnId="{CAA7D773-7326-41B7-A1BB-086D3361A1C2}">
      <dgm:prSet/>
      <dgm:spPr/>
      <dgm:t>
        <a:bodyPr/>
        <a:lstStyle/>
        <a:p>
          <a:endParaRPr lang="en-GB"/>
        </a:p>
      </dgm:t>
    </dgm:pt>
    <dgm:pt modelId="{DC724787-682D-44DF-B958-EC4132784475}" type="sibTrans" cxnId="{CAA7D773-7326-41B7-A1BB-086D3361A1C2}">
      <dgm:prSet/>
      <dgm:spPr/>
      <dgm:t>
        <a:bodyPr/>
        <a:lstStyle/>
        <a:p>
          <a:endParaRPr lang="en-GB"/>
        </a:p>
      </dgm:t>
    </dgm:pt>
    <dgm:pt modelId="{537B23B7-C700-4B2A-96BF-5808258D7D9C}">
      <dgm:prSet phldrT="[Text]" custT="1"/>
      <dgm:spPr/>
      <dgm:t>
        <a:bodyPr/>
        <a:lstStyle/>
        <a:p>
          <a:r>
            <a:rPr lang="en-GB" sz="2000" dirty="0" smtClean="0"/>
            <a:t>Underlying Objectives of the Framework</a:t>
          </a:r>
          <a:endParaRPr lang="en-GB" sz="2000" dirty="0"/>
        </a:p>
      </dgm:t>
    </dgm:pt>
    <dgm:pt modelId="{56C74322-CEED-4CD8-96B6-40EFE19CD5C4}" type="parTrans" cxnId="{9124254C-B203-40D6-BAE2-EA9D182F35BF}">
      <dgm:prSet/>
      <dgm:spPr/>
      <dgm:t>
        <a:bodyPr/>
        <a:lstStyle/>
        <a:p>
          <a:endParaRPr lang="en-GB"/>
        </a:p>
      </dgm:t>
    </dgm:pt>
    <dgm:pt modelId="{75B5EB7D-0183-4A81-9853-1C26AD2E87FB}" type="sibTrans" cxnId="{9124254C-B203-40D6-BAE2-EA9D182F35BF}">
      <dgm:prSet/>
      <dgm:spPr/>
      <dgm:t>
        <a:bodyPr/>
        <a:lstStyle/>
        <a:p>
          <a:endParaRPr lang="en-GB"/>
        </a:p>
      </dgm:t>
    </dgm:pt>
    <dgm:pt modelId="{9CA074DA-45F8-4CCF-B630-DB8ABA8693A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000" dirty="0" smtClean="0"/>
            <a:t>What you can do now</a:t>
          </a:r>
          <a:endParaRPr lang="en-GB" sz="2000" dirty="0"/>
        </a:p>
      </dgm:t>
    </dgm:pt>
    <dgm:pt modelId="{76738106-469F-4863-9B01-A13148746A20}" type="parTrans" cxnId="{76E73106-EA07-41D6-AC52-8307C6D3FD8A}">
      <dgm:prSet/>
      <dgm:spPr/>
      <dgm:t>
        <a:bodyPr/>
        <a:lstStyle/>
        <a:p>
          <a:endParaRPr lang="en-GB"/>
        </a:p>
      </dgm:t>
    </dgm:pt>
    <dgm:pt modelId="{7FB45DDA-34C8-42E4-90B0-93E6A982C8AF}" type="sibTrans" cxnId="{76E73106-EA07-41D6-AC52-8307C6D3FD8A}">
      <dgm:prSet/>
      <dgm:spPr/>
      <dgm:t>
        <a:bodyPr/>
        <a:lstStyle/>
        <a:p>
          <a:endParaRPr lang="en-GB"/>
        </a:p>
      </dgm:t>
    </dgm:pt>
    <dgm:pt modelId="{7B858ED7-BF36-4C08-9C38-3C6C6A90E4A9}">
      <dgm:prSet phldrT="[Text]" custT="1"/>
      <dgm:spPr/>
      <dgm:t>
        <a:bodyPr/>
        <a:lstStyle/>
        <a:p>
          <a:r>
            <a:rPr lang="en-GB" sz="2000" dirty="0" smtClean="0"/>
            <a:t>Next Steps for the Project</a:t>
          </a:r>
          <a:endParaRPr lang="en-GB" sz="2000" dirty="0"/>
        </a:p>
      </dgm:t>
    </dgm:pt>
    <dgm:pt modelId="{7EAAA96A-9FE2-4A62-9B9D-C572B16086D3}" type="parTrans" cxnId="{FB5C9781-ECC3-44F1-9E48-816AA3230262}">
      <dgm:prSet/>
      <dgm:spPr/>
      <dgm:t>
        <a:bodyPr/>
        <a:lstStyle/>
        <a:p>
          <a:endParaRPr lang="en-GB"/>
        </a:p>
      </dgm:t>
    </dgm:pt>
    <dgm:pt modelId="{6FC0A122-6963-4BCB-9D1F-75FEF387F06B}" type="sibTrans" cxnId="{FB5C9781-ECC3-44F1-9E48-816AA3230262}">
      <dgm:prSet/>
      <dgm:spPr/>
      <dgm:t>
        <a:bodyPr/>
        <a:lstStyle/>
        <a:p>
          <a:endParaRPr lang="en-GB"/>
        </a:p>
      </dgm:t>
    </dgm:pt>
    <dgm:pt modelId="{F3BD6734-FC96-4B47-A0F7-20BADFC59312}">
      <dgm:prSet phldrT="[Text]" custT="1"/>
      <dgm:spPr/>
      <dgm:t>
        <a:bodyPr/>
        <a:lstStyle/>
        <a:p>
          <a:r>
            <a:rPr lang="en-GB" sz="2000" dirty="0" smtClean="0"/>
            <a:t>Questions </a:t>
          </a:r>
          <a:endParaRPr lang="en-GB" sz="2000" dirty="0"/>
        </a:p>
      </dgm:t>
    </dgm:pt>
    <dgm:pt modelId="{E0889C62-2DD6-44E9-B2F6-05548376D89A}" type="parTrans" cxnId="{935B5D3A-1284-4AC1-9F78-500ED032E5A4}">
      <dgm:prSet/>
      <dgm:spPr/>
      <dgm:t>
        <a:bodyPr/>
        <a:lstStyle/>
        <a:p>
          <a:endParaRPr lang="en-GB"/>
        </a:p>
      </dgm:t>
    </dgm:pt>
    <dgm:pt modelId="{E9E7CD26-FCD2-41BF-A969-856C9F79A117}" type="sibTrans" cxnId="{935B5D3A-1284-4AC1-9F78-500ED032E5A4}">
      <dgm:prSet/>
      <dgm:spPr/>
      <dgm:t>
        <a:bodyPr/>
        <a:lstStyle/>
        <a:p>
          <a:endParaRPr lang="en-GB"/>
        </a:p>
      </dgm:t>
    </dgm:pt>
    <dgm:pt modelId="{C429BDC3-2BD7-4017-B268-EE3E591E58E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000" dirty="0" smtClean="0"/>
            <a:t>Governance</a:t>
          </a:r>
          <a:endParaRPr lang="en-GB" sz="2000" dirty="0"/>
        </a:p>
      </dgm:t>
    </dgm:pt>
    <dgm:pt modelId="{DAC057C0-D67A-44E8-9FCE-A500D61DEAE1}" type="parTrans" cxnId="{7E100D38-1995-4262-B737-1D787B7CE535}">
      <dgm:prSet/>
      <dgm:spPr/>
    </dgm:pt>
    <dgm:pt modelId="{8646213F-E7FD-432D-9BF6-1CDAE60193A3}" type="sibTrans" cxnId="{7E100D38-1995-4262-B737-1D787B7CE535}">
      <dgm:prSet/>
      <dgm:spPr/>
    </dgm:pt>
    <dgm:pt modelId="{D575C68D-3570-4D13-80F7-9DCA02662304}" type="pres">
      <dgm:prSet presAssocID="{12143AE1-F21B-4FFA-AA2E-C9192198A8A8}" presName="linear" presStyleCnt="0">
        <dgm:presLayoutVars>
          <dgm:dir/>
          <dgm:animLvl val="lvl"/>
          <dgm:resizeHandles val="exact"/>
        </dgm:presLayoutVars>
      </dgm:prSet>
      <dgm:spPr/>
      <dgm:t>
        <a:bodyPr/>
        <a:lstStyle/>
        <a:p>
          <a:endParaRPr lang="en-GB"/>
        </a:p>
      </dgm:t>
    </dgm:pt>
    <dgm:pt modelId="{D601BB00-FA84-4D3C-98C5-694A1B543C5D}" type="pres">
      <dgm:prSet presAssocID="{2F9E2F48-E3E0-4D2B-8C9F-D71B650A5B70}" presName="parentLin" presStyleCnt="0"/>
      <dgm:spPr/>
    </dgm:pt>
    <dgm:pt modelId="{8FDC5154-0D3E-4621-94DB-D33DEC729CF5}" type="pres">
      <dgm:prSet presAssocID="{2F9E2F48-E3E0-4D2B-8C9F-D71B650A5B70}" presName="parentLeftMargin" presStyleLbl="node1" presStyleIdx="0" presStyleCnt="7"/>
      <dgm:spPr/>
      <dgm:t>
        <a:bodyPr/>
        <a:lstStyle/>
        <a:p>
          <a:endParaRPr lang="en-GB"/>
        </a:p>
      </dgm:t>
    </dgm:pt>
    <dgm:pt modelId="{0EE9E1B5-DD58-432E-9681-33D373B27361}" type="pres">
      <dgm:prSet presAssocID="{2F9E2F48-E3E0-4D2B-8C9F-D71B650A5B70}" presName="parentText" presStyleLbl="node1" presStyleIdx="0" presStyleCnt="7" custScaleX="118155">
        <dgm:presLayoutVars>
          <dgm:chMax val="0"/>
          <dgm:bulletEnabled val="1"/>
        </dgm:presLayoutVars>
      </dgm:prSet>
      <dgm:spPr/>
      <dgm:t>
        <a:bodyPr/>
        <a:lstStyle/>
        <a:p>
          <a:endParaRPr lang="en-GB"/>
        </a:p>
      </dgm:t>
    </dgm:pt>
    <dgm:pt modelId="{F1724FDA-0366-4487-9B0C-BDB2C668F2E0}" type="pres">
      <dgm:prSet presAssocID="{2F9E2F48-E3E0-4D2B-8C9F-D71B650A5B70}" presName="negativeSpace" presStyleCnt="0"/>
      <dgm:spPr/>
    </dgm:pt>
    <dgm:pt modelId="{6EEA0604-BF35-4E70-A3B9-6947205D6912}" type="pres">
      <dgm:prSet presAssocID="{2F9E2F48-E3E0-4D2B-8C9F-D71B650A5B70}" presName="childText" presStyleLbl="conFgAcc1" presStyleIdx="0" presStyleCnt="7">
        <dgm:presLayoutVars>
          <dgm:bulletEnabled val="1"/>
        </dgm:presLayoutVars>
      </dgm:prSet>
      <dgm:spPr/>
    </dgm:pt>
    <dgm:pt modelId="{A9D025F8-7A88-4C32-A3C4-6A5DFB9D8872}" type="pres">
      <dgm:prSet presAssocID="{22EAEE69-C287-4D03-A0E0-A98063BC14DF}" presName="spaceBetweenRectangles" presStyleCnt="0"/>
      <dgm:spPr/>
    </dgm:pt>
    <dgm:pt modelId="{A2EF2662-7A01-4362-BACF-84988C5AEEA2}" type="pres">
      <dgm:prSet presAssocID="{8881ACDA-0B5F-47FD-9584-160CCE2211C1}" presName="parentLin" presStyleCnt="0"/>
      <dgm:spPr/>
    </dgm:pt>
    <dgm:pt modelId="{1B3F9153-04FB-45E4-95A4-0A4C8AF9EF39}" type="pres">
      <dgm:prSet presAssocID="{8881ACDA-0B5F-47FD-9584-160CCE2211C1}" presName="parentLeftMargin" presStyleLbl="node1" presStyleIdx="0" presStyleCnt="7"/>
      <dgm:spPr/>
      <dgm:t>
        <a:bodyPr/>
        <a:lstStyle/>
        <a:p>
          <a:endParaRPr lang="en-GB"/>
        </a:p>
      </dgm:t>
    </dgm:pt>
    <dgm:pt modelId="{F9CF455B-911A-43BF-A788-C834B8E14272}" type="pres">
      <dgm:prSet presAssocID="{8881ACDA-0B5F-47FD-9584-160CCE2211C1}" presName="parentText" presStyleLbl="node1" presStyleIdx="1" presStyleCnt="7" custScaleX="118155">
        <dgm:presLayoutVars>
          <dgm:chMax val="0"/>
          <dgm:bulletEnabled val="1"/>
        </dgm:presLayoutVars>
      </dgm:prSet>
      <dgm:spPr/>
      <dgm:t>
        <a:bodyPr/>
        <a:lstStyle/>
        <a:p>
          <a:endParaRPr lang="en-GB"/>
        </a:p>
      </dgm:t>
    </dgm:pt>
    <dgm:pt modelId="{1BB4D2E7-7BF2-406B-9F18-B6AEEA622263}" type="pres">
      <dgm:prSet presAssocID="{8881ACDA-0B5F-47FD-9584-160CCE2211C1}" presName="negativeSpace" presStyleCnt="0"/>
      <dgm:spPr/>
    </dgm:pt>
    <dgm:pt modelId="{42A11A55-60F0-442B-ABDE-5CABBB5B2C49}" type="pres">
      <dgm:prSet presAssocID="{8881ACDA-0B5F-47FD-9584-160CCE2211C1}" presName="childText" presStyleLbl="conFgAcc1" presStyleIdx="1" presStyleCnt="7">
        <dgm:presLayoutVars>
          <dgm:bulletEnabled val="1"/>
        </dgm:presLayoutVars>
      </dgm:prSet>
      <dgm:spPr/>
    </dgm:pt>
    <dgm:pt modelId="{50D5CC67-0031-45DD-B631-CD854A70A4E1}" type="pres">
      <dgm:prSet presAssocID="{DC724787-682D-44DF-B958-EC4132784475}" presName="spaceBetweenRectangles" presStyleCnt="0"/>
      <dgm:spPr/>
    </dgm:pt>
    <dgm:pt modelId="{0ABCDBA3-3E5D-4296-8980-96DD60BFF94D}" type="pres">
      <dgm:prSet presAssocID="{537B23B7-C700-4B2A-96BF-5808258D7D9C}" presName="parentLin" presStyleCnt="0"/>
      <dgm:spPr/>
    </dgm:pt>
    <dgm:pt modelId="{27A8940B-C076-4B5D-966A-4EDCEC7D6F47}" type="pres">
      <dgm:prSet presAssocID="{537B23B7-C700-4B2A-96BF-5808258D7D9C}" presName="parentLeftMargin" presStyleLbl="node1" presStyleIdx="1" presStyleCnt="7"/>
      <dgm:spPr/>
      <dgm:t>
        <a:bodyPr/>
        <a:lstStyle/>
        <a:p>
          <a:endParaRPr lang="en-GB"/>
        </a:p>
      </dgm:t>
    </dgm:pt>
    <dgm:pt modelId="{08C67DE7-FF38-4583-8075-4D590F5B94B9}" type="pres">
      <dgm:prSet presAssocID="{537B23B7-C700-4B2A-96BF-5808258D7D9C}" presName="parentText" presStyleLbl="node1" presStyleIdx="2" presStyleCnt="7" custScaleX="119372">
        <dgm:presLayoutVars>
          <dgm:chMax val="0"/>
          <dgm:bulletEnabled val="1"/>
        </dgm:presLayoutVars>
      </dgm:prSet>
      <dgm:spPr/>
      <dgm:t>
        <a:bodyPr/>
        <a:lstStyle/>
        <a:p>
          <a:endParaRPr lang="en-GB"/>
        </a:p>
      </dgm:t>
    </dgm:pt>
    <dgm:pt modelId="{088A0FFA-0DD5-4208-B906-1E26E3A9EC0E}" type="pres">
      <dgm:prSet presAssocID="{537B23B7-C700-4B2A-96BF-5808258D7D9C}" presName="negativeSpace" presStyleCnt="0"/>
      <dgm:spPr/>
    </dgm:pt>
    <dgm:pt modelId="{B413FDB6-1EEB-458E-BC72-515E489A9838}" type="pres">
      <dgm:prSet presAssocID="{537B23B7-C700-4B2A-96BF-5808258D7D9C}" presName="childText" presStyleLbl="conFgAcc1" presStyleIdx="2" presStyleCnt="7">
        <dgm:presLayoutVars>
          <dgm:bulletEnabled val="1"/>
        </dgm:presLayoutVars>
      </dgm:prSet>
      <dgm:spPr/>
    </dgm:pt>
    <dgm:pt modelId="{200A47E2-88A3-40DE-A883-2BB448AA4A65}" type="pres">
      <dgm:prSet presAssocID="{75B5EB7D-0183-4A81-9853-1C26AD2E87FB}" presName="spaceBetweenRectangles" presStyleCnt="0"/>
      <dgm:spPr/>
    </dgm:pt>
    <dgm:pt modelId="{AD9A7D30-AFB0-4130-B8E8-2482F72BE3E8}" type="pres">
      <dgm:prSet presAssocID="{9CA074DA-45F8-4CCF-B630-DB8ABA8693A0}" presName="parentLin" presStyleCnt="0"/>
      <dgm:spPr/>
    </dgm:pt>
    <dgm:pt modelId="{399D09D1-6482-44F7-A1E3-DC79734D37AC}" type="pres">
      <dgm:prSet presAssocID="{9CA074DA-45F8-4CCF-B630-DB8ABA8693A0}" presName="parentLeftMargin" presStyleLbl="node1" presStyleIdx="2" presStyleCnt="7"/>
      <dgm:spPr/>
      <dgm:t>
        <a:bodyPr/>
        <a:lstStyle/>
        <a:p>
          <a:endParaRPr lang="en-GB"/>
        </a:p>
      </dgm:t>
    </dgm:pt>
    <dgm:pt modelId="{A92D2775-DE94-4867-A961-7C0021964F34}" type="pres">
      <dgm:prSet presAssocID="{9CA074DA-45F8-4CCF-B630-DB8ABA8693A0}" presName="parentText" presStyleLbl="node1" presStyleIdx="3" presStyleCnt="7" custScaleX="118155">
        <dgm:presLayoutVars>
          <dgm:chMax val="0"/>
          <dgm:bulletEnabled val="1"/>
        </dgm:presLayoutVars>
      </dgm:prSet>
      <dgm:spPr/>
      <dgm:t>
        <a:bodyPr/>
        <a:lstStyle/>
        <a:p>
          <a:endParaRPr lang="en-GB"/>
        </a:p>
      </dgm:t>
    </dgm:pt>
    <dgm:pt modelId="{4CEC48C8-1D0C-41C5-BA5C-A643531815FD}" type="pres">
      <dgm:prSet presAssocID="{9CA074DA-45F8-4CCF-B630-DB8ABA8693A0}" presName="negativeSpace" presStyleCnt="0"/>
      <dgm:spPr/>
    </dgm:pt>
    <dgm:pt modelId="{F6FC877A-ECC7-4DF5-87E9-4EFFBE6B6A65}" type="pres">
      <dgm:prSet presAssocID="{9CA074DA-45F8-4CCF-B630-DB8ABA8693A0}" presName="childText" presStyleLbl="conFgAcc1" presStyleIdx="3" presStyleCnt="7">
        <dgm:presLayoutVars>
          <dgm:bulletEnabled val="1"/>
        </dgm:presLayoutVars>
      </dgm:prSet>
      <dgm:spPr/>
    </dgm:pt>
    <dgm:pt modelId="{5DE1FD87-E22F-445B-AFD7-875DE54B90C6}" type="pres">
      <dgm:prSet presAssocID="{7FB45DDA-34C8-42E4-90B0-93E6A982C8AF}" presName="spaceBetweenRectangles" presStyleCnt="0"/>
      <dgm:spPr/>
    </dgm:pt>
    <dgm:pt modelId="{4BC27A1E-6074-4D49-A6AA-66B11705212A}" type="pres">
      <dgm:prSet presAssocID="{C429BDC3-2BD7-4017-B268-EE3E591E58E8}" presName="parentLin" presStyleCnt="0"/>
      <dgm:spPr/>
    </dgm:pt>
    <dgm:pt modelId="{1B5DE914-E29E-4EFF-9C99-9D0DB62D0D2A}" type="pres">
      <dgm:prSet presAssocID="{C429BDC3-2BD7-4017-B268-EE3E591E58E8}" presName="parentLeftMargin" presStyleLbl="node1" presStyleIdx="3" presStyleCnt="7"/>
      <dgm:spPr/>
      <dgm:t>
        <a:bodyPr/>
        <a:lstStyle/>
        <a:p>
          <a:endParaRPr lang="en-GB"/>
        </a:p>
      </dgm:t>
    </dgm:pt>
    <dgm:pt modelId="{65C29BA9-967A-41FD-B4DC-573569753AA0}" type="pres">
      <dgm:prSet presAssocID="{C429BDC3-2BD7-4017-B268-EE3E591E58E8}" presName="parentText" presStyleLbl="node1" presStyleIdx="4" presStyleCnt="7">
        <dgm:presLayoutVars>
          <dgm:chMax val="0"/>
          <dgm:bulletEnabled val="1"/>
        </dgm:presLayoutVars>
      </dgm:prSet>
      <dgm:spPr/>
      <dgm:t>
        <a:bodyPr/>
        <a:lstStyle/>
        <a:p>
          <a:endParaRPr lang="en-GB"/>
        </a:p>
      </dgm:t>
    </dgm:pt>
    <dgm:pt modelId="{B468449F-E3CE-4226-8D61-204548EF1EB3}" type="pres">
      <dgm:prSet presAssocID="{C429BDC3-2BD7-4017-B268-EE3E591E58E8}" presName="negativeSpace" presStyleCnt="0"/>
      <dgm:spPr/>
    </dgm:pt>
    <dgm:pt modelId="{3C2F0FA8-0969-4BCD-B0E2-3C61542F4862}" type="pres">
      <dgm:prSet presAssocID="{C429BDC3-2BD7-4017-B268-EE3E591E58E8}" presName="childText" presStyleLbl="conFgAcc1" presStyleIdx="4" presStyleCnt="7">
        <dgm:presLayoutVars>
          <dgm:bulletEnabled val="1"/>
        </dgm:presLayoutVars>
      </dgm:prSet>
      <dgm:spPr/>
    </dgm:pt>
    <dgm:pt modelId="{2933C320-7912-46C0-9103-F8058601964F}" type="pres">
      <dgm:prSet presAssocID="{8646213F-E7FD-432D-9BF6-1CDAE60193A3}" presName="spaceBetweenRectangles" presStyleCnt="0"/>
      <dgm:spPr/>
    </dgm:pt>
    <dgm:pt modelId="{64E76F21-FE5B-4CE7-B432-2535B6155AF8}" type="pres">
      <dgm:prSet presAssocID="{7B858ED7-BF36-4C08-9C38-3C6C6A90E4A9}" presName="parentLin" presStyleCnt="0"/>
      <dgm:spPr/>
    </dgm:pt>
    <dgm:pt modelId="{4C0A8FF3-DCD7-4463-B421-F17EBCEED730}" type="pres">
      <dgm:prSet presAssocID="{7B858ED7-BF36-4C08-9C38-3C6C6A90E4A9}" presName="parentLeftMargin" presStyleLbl="node1" presStyleIdx="4" presStyleCnt="7"/>
      <dgm:spPr/>
      <dgm:t>
        <a:bodyPr/>
        <a:lstStyle/>
        <a:p>
          <a:endParaRPr lang="en-GB"/>
        </a:p>
      </dgm:t>
    </dgm:pt>
    <dgm:pt modelId="{40EEC81D-95C4-41C5-850F-287D0705CD81}" type="pres">
      <dgm:prSet presAssocID="{7B858ED7-BF36-4C08-9C38-3C6C6A90E4A9}" presName="parentText" presStyleLbl="node1" presStyleIdx="5" presStyleCnt="7" custScaleX="120577">
        <dgm:presLayoutVars>
          <dgm:chMax val="0"/>
          <dgm:bulletEnabled val="1"/>
        </dgm:presLayoutVars>
      </dgm:prSet>
      <dgm:spPr/>
      <dgm:t>
        <a:bodyPr/>
        <a:lstStyle/>
        <a:p>
          <a:endParaRPr lang="en-GB"/>
        </a:p>
      </dgm:t>
    </dgm:pt>
    <dgm:pt modelId="{9D687ABE-F1F1-4848-910C-A3BEBE140316}" type="pres">
      <dgm:prSet presAssocID="{7B858ED7-BF36-4C08-9C38-3C6C6A90E4A9}" presName="negativeSpace" presStyleCnt="0"/>
      <dgm:spPr/>
    </dgm:pt>
    <dgm:pt modelId="{2F2C43AC-DDC9-4B89-AC7D-8C15E2CE5825}" type="pres">
      <dgm:prSet presAssocID="{7B858ED7-BF36-4C08-9C38-3C6C6A90E4A9}" presName="childText" presStyleLbl="conFgAcc1" presStyleIdx="5" presStyleCnt="7">
        <dgm:presLayoutVars>
          <dgm:bulletEnabled val="1"/>
        </dgm:presLayoutVars>
      </dgm:prSet>
      <dgm:spPr/>
    </dgm:pt>
    <dgm:pt modelId="{40342415-DB77-4AAE-ABB9-D7307C21ED47}" type="pres">
      <dgm:prSet presAssocID="{6FC0A122-6963-4BCB-9D1F-75FEF387F06B}" presName="spaceBetweenRectangles" presStyleCnt="0"/>
      <dgm:spPr/>
    </dgm:pt>
    <dgm:pt modelId="{88614CF1-65B0-4645-AA60-43B3D51BC07C}" type="pres">
      <dgm:prSet presAssocID="{F3BD6734-FC96-4B47-A0F7-20BADFC59312}" presName="parentLin" presStyleCnt="0"/>
      <dgm:spPr/>
    </dgm:pt>
    <dgm:pt modelId="{D928068F-F219-49F1-9A67-79EF54AE7B46}" type="pres">
      <dgm:prSet presAssocID="{F3BD6734-FC96-4B47-A0F7-20BADFC59312}" presName="parentLeftMargin" presStyleLbl="node1" presStyleIdx="5" presStyleCnt="7"/>
      <dgm:spPr/>
      <dgm:t>
        <a:bodyPr/>
        <a:lstStyle/>
        <a:p>
          <a:endParaRPr lang="en-GB"/>
        </a:p>
      </dgm:t>
    </dgm:pt>
    <dgm:pt modelId="{611387E5-1E65-4C7A-85C0-A18C65A75C49}" type="pres">
      <dgm:prSet presAssocID="{F3BD6734-FC96-4B47-A0F7-20BADFC59312}" presName="parentText" presStyleLbl="node1" presStyleIdx="6" presStyleCnt="7" custScaleX="119372">
        <dgm:presLayoutVars>
          <dgm:chMax val="0"/>
          <dgm:bulletEnabled val="1"/>
        </dgm:presLayoutVars>
      </dgm:prSet>
      <dgm:spPr/>
      <dgm:t>
        <a:bodyPr/>
        <a:lstStyle/>
        <a:p>
          <a:endParaRPr lang="en-GB"/>
        </a:p>
      </dgm:t>
    </dgm:pt>
    <dgm:pt modelId="{6AFDBFE5-984F-4340-ACE6-01AA4588432C}" type="pres">
      <dgm:prSet presAssocID="{F3BD6734-FC96-4B47-A0F7-20BADFC59312}" presName="negativeSpace" presStyleCnt="0"/>
      <dgm:spPr/>
    </dgm:pt>
    <dgm:pt modelId="{E370F74A-455B-4D0F-9B9F-9A06650395E6}" type="pres">
      <dgm:prSet presAssocID="{F3BD6734-FC96-4B47-A0F7-20BADFC59312}" presName="childText" presStyleLbl="conFgAcc1" presStyleIdx="6" presStyleCnt="7">
        <dgm:presLayoutVars>
          <dgm:bulletEnabled val="1"/>
        </dgm:presLayoutVars>
      </dgm:prSet>
      <dgm:spPr/>
    </dgm:pt>
  </dgm:ptLst>
  <dgm:cxnLst>
    <dgm:cxn modelId="{935B5D3A-1284-4AC1-9F78-500ED032E5A4}" srcId="{12143AE1-F21B-4FFA-AA2E-C9192198A8A8}" destId="{F3BD6734-FC96-4B47-A0F7-20BADFC59312}" srcOrd="6" destOrd="0" parTransId="{E0889C62-2DD6-44E9-B2F6-05548376D89A}" sibTransId="{E9E7CD26-FCD2-41BF-A969-856C9F79A117}"/>
    <dgm:cxn modelId="{24D07739-08FD-463F-A5D4-911482EF531B}" type="presOf" srcId="{9CA074DA-45F8-4CCF-B630-DB8ABA8693A0}" destId="{399D09D1-6482-44F7-A1E3-DC79734D37AC}" srcOrd="0" destOrd="0" presId="urn:microsoft.com/office/officeart/2005/8/layout/list1"/>
    <dgm:cxn modelId="{E198AE6A-28AF-4E7D-A904-96CAB6646397}" type="presOf" srcId="{2F9E2F48-E3E0-4D2B-8C9F-D71B650A5B70}" destId="{0EE9E1B5-DD58-432E-9681-33D373B27361}" srcOrd="1" destOrd="0" presId="urn:microsoft.com/office/officeart/2005/8/layout/list1"/>
    <dgm:cxn modelId="{4292FB91-6466-4DC2-96DD-69CE73A2A18A}" type="presOf" srcId="{F3BD6734-FC96-4B47-A0F7-20BADFC59312}" destId="{D928068F-F219-49F1-9A67-79EF54AE7B46}" srcOrd="0" destOrd="0" presId="urn:microsoft.com/office/officeart/2005/8/layout/list1"/>
    <dgm:cxn modelId="{FB5C9781-ECC3-44F1-9E48-816AA3230262}" srcId="{12143AE1-F21B-4FFA-AA2E-C9192198A8A8}" destId="{7B858ED7-BF36-4C08-9C38-3C6C6A90E4A9}" srcOrd="5" destOrd="0" parTransId="{7EAAA96A-9FE2-4A62-9B9D-C572B16086D3}" sibTransId="{6FC0A122-6963-4BCB-9D1F-75FEF387F06B}"/>
    <dgm:cxn modelId="{7E100D38-1995-4262-B737-1D787B7CE535}" srcId="{12143AE1-F21B-4FFA-AA2E-C9192198A8A8}" destId="{C429BDC3-2BD7-4017-B268-EE3E591E58E8}" srcOrd="4" destOrd="0" parTransId="{DAC057C0-D67A-44E8-9FCE-A500D61DEAE1}" sibTransId="{8646213F-E7FD-432D-9BF6-1CDAE60193A3}"/>
    <dgm:cxn modelId="{1F6C9F9E-3FF0-45DE-AF24-452A87909414}" type="presOf" srcId="{8881ACDA-0B5F-47FD-9584-160CCE2211C1}" destId="{F9CF455B-911A-43BF-A788-C834B8E14272}" srcOrd="1" destOrd="0" presId="urn:microsoft.com/office/officeart/2005/8/layout/list1"/>
    <dgm:cxn modelId="{9DA9D005-5260-4D81-844A-97C6A6821DD1}" type="presOf" srcId="{9CA074DA-45F8-4CCF-B630-DB8ABA8693A0}" destId="{A92D2775-DE94-4867-A961-7C0021964F34}" srcOrd="1" destOrd="0" presId="urn:microsoft.com/office/officeart/2005/8/layout/list1"/>
    <dgm:cxn modelId="{9124254C-B203-40D6-BAE2-EA9D182F35BF}" srcId="{12143AE1-F21B-4FFA-AA2E-C9192198A8A8}" destId="{537B23B7-C700-4B2A-96BF-5808258D7D9C}" srcOrd="2" destOrd="0" parTransId="{56C74322-CEED-4CD8-96B6-40EFE19CD5C4}" sibTransId="{75B5EB7D-0183-4A81-9853-1C26AD2E87FB}"/>
    <dgm:cxn modelId="{D0A09691-EE03-43B1-80E9-B837B20EC945}" srcId="{12143AE1-F21B-4FFA-AA2E-C9192198A8A8}" destId="{2F9E2F48-E3E0-4D2B-8C9F-D71B650A5B70}" srcOrd="0" destOrd="0" parTransId="{128493B4-CE2A-4C53-B01A-B418342BCAAF}" sibTransId="{22EAEE69-C287-4D03-A0E0-A98063BC14DF}"/>
    <dgm:cxn modelId="{A4B4136D-E5E9-4958-B914-3A33DD04807F}" type="presOf" srcId="{537B23B7-C700-4B2A-96BF-5808258D7D9C}" destId="{27A8940B-C076-4B5D-966A-4EDCEC7D6F47}" srcOrd="0" destOrd="0" presId="urn:microsoft.com/office/officeart/2005/8/layout/list1"/>
    <dgm:cxn modelId="{65FDB2BA-469C-4F99-B604-9BF13F21FBA8}" type="presOf" srcId="{C429BDC3-2BD7-4017-B268-EE3E591E58E8}" destId="{1B5DE914-E29E-4EFF-9C99-9D0DB62D0D2A}" srcOrd="0" destOrd="0" presId="urn:microsoft.com/office/officeart/2005/8/layout/list1"/>
    <dgm:cxn modelId="{7F49727C-0172-4C71-BD81-7542D4103B1F}" type="presOf" srcId="{12143AE1-F21B-4FFA-AA2E-C9192198A8A8}" destId="{D575C68D-3570-4D13-80F7-9DCA02662304}" srcOrd="0" destOrd="0" presId="urn:microsoft.com/office/officeart/2005/8/layout/list1"/>
    <dgm:cxn modelId="{BDCB2E39-EF7E-455F-B34B-954888607FB4}" type="presOf" srcId="{8881ACDA-0B5F-47FD-9584-160CCE2211C1}" destId="{1B3F9153-04FB-45E4-95A4-0A4C8AF9EF39}" srcOrd="0" destOrd="0" presId="urn:microsoft.com/office/officeart/2005/8/layout/list1"/>
    <dgm:cxn modelId="{DFCDF405-CFBF-432B-B1C7-24D1B21A9722}" type="presOf" srcId="{537B23B7-C700-4B2A-96BF-5808258D7D9C}" destId="{08C67DE7-FF38-4583-8075-4D590F5B94B9}" srcOrd="1" destOrd="0" presId="urn:microsoft.com/office/officeart/2005/8/layout/list1"/>
    <dgm:cxn modelId="{5E3AE91A-118E-451C-8700-F7B7CCA67F76}" type="presOf" srcId="{C429BDC3-2BD7-4017-B268-EE3E591E58E8}" destId="{65C29BA9-967A-41FD-B4DC-573569753AA0}" srcOrd="1" destOrd="0" presId="urn:microsoft.com/office/officeart/2005/8/layout/list1"/>
    <dgm:cxn modelId="{D59E06AC-78F0-41D4-89EE-41EE3162F1CF}" type="presOf" srcId="{7B858ED7-BF36-4C08-9C38-3C6C6A90E4A9}" destId="{4C0A8FF3-DCD7-4463-B421-F17EBCEED730}" srcOrd="0" destOrd="0" presId="urn:microsoft.com/office/officeart/2005/8/layout/list1"/>
    <dgm:cxn modelId="{55973304-460D-429B-8550-8F40724867FB}" type="presOf" srcId="{7B858ED7-BF36-4C08-9C38-3C6C6A90E4A9}" destId="{40EEC81D-95C4-41C5-850F-287D0705CD81}" srcOrd="1" destOrd="0" presId="urn:microsoft.com/office/officeart/2005/8/layout/list1"/>
    <dgm:cxn modelId="{B0400F14-3783-409B-9C7A-3A6E744301A9}" type="presOf" srcId="{2F9E2F48-E3E0-4D2B-8C9F-D71B650A5B70}" destId="{8FDC5154-0D3E-4621-94DB-D33DEC729CF5}" srcOrd="0" destOrd="0" presId="urn:microsoft.com/office/officeart/2005/8/layout/list1"/>
    <dgm:cxn modelId="{CAA7D773-7326-41B7-A1BB-086D3361A1C2}" srcId="{12143AE1-F21B-4FFA-AA2E-C9192198A8A8}" destId="{8881ACDA-0B5F-47FD-9584-160CCE2211C1}" srcOrd="1" destOrd="0" parTransId="{67B5272E-46E1-4145-8D93-5C81D615E814}" sibTransId="{DC724787-682D-44DF-B958-EC4132784475}"/>
    <dgm:cxn modelId="{76E73106-EA07-41D6-AC52-8307C6D3FD8A}" srcId="{12143AE1-F21B-4FFA-AA2E-C9192198A8A8}" destId="{9CA074DA-45F8-4CCF-B630-DB8ABA8693A0}" srcOrd="3" destOrd="0" parTransId="{76738106-469F-4863-9B01-A13148746A20}" sibTransId="{7FB45DDA-34C8-42E4-90B0-93E6A982C8AF}"/>
    <dgm:cxn modelId="{4C325C93-8F57-4B41-9420-3A8A2FAC058B}" type="presOf" srcId="{F3BD6734-FC96-4B47-A0F7-20BADFC59312}" destId="{611387E5-1E65-4C7A-85C0-A18C65A75C49}" srcOrd="1" destOrd="0" presId="urn:microsoft.com/office/officeart/2005/8/layout/list1"/>
    <dgm:cxn modelId="{51AA16B7-AF59-48E2-B687-71FFA1A1E58B}" type="presParOf" srcId="{D575C68D-3570-4D13-80F7-9DCA02662304}" destId="{D601BB00-FA84-4D3C-98C5-694A1B543C5D}" srcOrd="0" destOrd="0" presId="urn:microsoft.com/office/officeart/2005/8/layout/list1"/>
    <dgm:cxn modelId="{5CAB8FF5-8581-4DE0-9A7F-33D2E29C1326}" type="presParOf" srcId="{D601BB00-FA84-4D3C-98C5-694A1B543C5D}" destId="{8FDC5154-0D3E-4621-94DB-D33DEC729CF5}" srcOrd="0" destOrd="0" presId="urn:microsoft.com/office/officeart/2005/8/layout/list1"/>
    <dgm:cxn modelId="{F768965C-1656-45AD-8448-301088C3029D}" type="presParOf" srcId="{D601BB00-FA84-4D3C-98C5-694A1B543C5D}" destId="{0EE9E1B5-DD58-432E-9681-33D373B27361}" srcOrd="1" destOrd="0" presId="urn:microsoft.com/office/officeart/2005/8/layout/list1"/>
    <dgm:cxn modelId="{2741D71E-8B0C-460B-9C8A-99270D450076}" type="presParOf" srcId="{D575C68D-3570-4D13-80F7-9DCA02662304}" destId="{F1724FDA-0366-4487-9B0C-BDB2C668F2E0}" srcOrd="1" destOrd="0" presId="urn:microsoft.com/office/officeart/2005/8/layout/list1"/>
    <dgm:cxn modelId="{9F86307A-DAED-4F2B-BD61-991CE6A6B363}" type="presParOf" srcId="{D575C68D-3570-4D13-80F7-9DCA02662304}" destId="{6EEA0604-BF35-4E70-A3B9-6947205D6912}" srcOrd="2" destOrd="0" presId="urn:microsoft.com/office/officeart/2005/8/layout/list1"/>
    <dgm:cxn modelId="{991B3D60-7499-4365-831B-3B460368B752}" type="presParOf" srcId="{D575C68D-3570-4D13-80F7-9DCA02662304}" destId="{A9D025F8-7A88-4C32-A3C4-6A5DFB9D8872}" srcOrd="3" destOrd="0" presId="urn:microsoft.com/office/officeart/2005/8/layout/list1"/>
    <dgm:cxn modelId="{DCF71070-1113-4E25-9CEC-3AFA6FE59C97}" type="presParOf" srcId="{D575C68D-3570-4D13-80F7-9DCA02662304}" destId="{A2EF2662-7A01-4362-BACF-84988C5AEEA2}" srcOrd="4" destOrd="0" presId="urn:microsoft.com/office/officeart/2005/8/layout/list1"/>
    <dgm:cxn modelId="{2C6E878E-5C6B-4F92-B3BD-50E04CA48D92}" type="presParOf" srcId="{A2EF2662-7A01-4362-BACF-84988C5AEEA2}" destId="{1B3F9153-04FB-45E4-95A4-0A4C8AF9EF39}" srcOrd="0" destOrd="0" presId="urn:microsoft.com/office/officeart/2005/8/layout/list1"/>
    <dgm:cxn modelId="{97031550-1418-4168-986E-3BEE978723A7}" type="presParOf" srcId="{A2EF2662-7A01-4362-BACF-84988C5AEEA2}" destId="{F9CF455B-911A-43BF-A788-C834B8E14272}" srcOrd="1" destOrd="0" presId="urn:microsoft.com/office/officeart/2005/8/layout/list1"/>
    <dgm:cxn modelId="{5436A97E-4443-4EF2-9528-86DE60047282}" type="presParOf" srcId="{D575C68D-3570-4D13-80F7-9DCA02662304}" destId="{1BB4D2E7-7BF2-406B-9F18-B6AEEA622263}" srcOrd="5" destOrd="0" presId="urn:microsoft.com/office/officeart/2005/8/layout/list1"/>
    <dgm:cxn modelId="{0342F8F4-10ED-41AF-9BA7-D151425A551F}" type="presParOf" srcId="{D575C68D-3570-4D13-80F7-9DCA02662304}" destId="{42A11A55-60F0-442B-ABDE-5CABBB5B2C49}" srcOrd="6" destOrd="0" presId="urn:microsoft.com/office/officeart/2005/8/layout/list1"/>
    <dgm:cxn modelId="{AF0BB2F0-3C52-4435-8732-B2930C2A8CDD}" type="presParOf" srcId="{D575C68D-3570-4D13-80F7-9DCA02662304}" destId="{50D5CC67-0031-45DD-B631-CD854A70A4E1}" srcOrd="7" destOrd="0" presId="urn:microsoft.com/office/officeart/2005/8/layout/list1"/>
    <dgm:cxn modelId="{AAB4B524-7E46-4E69-A4CD-C6CFCFC916C4}" type="presParOf" srcId="{D575C68D-3570-4D13-80F7-9DCA02662304}" destId="{0ABCDBA3-3E5D-4296-8980-96DD60BFF94D}" srcOrd="8" destOrd="0" presId="urn:microsoft.com/office/officeart/2005/8/layout/list1"/>
    <dgm:cxn modelId="{B5D01A9E-F75D-49D0-9060-F4E9A0C61228}" type="presParOf" srcId="{0ABCDBA3-3E5D-4296-8980-96DD60BFF94D}" destId="{27A8940B-C076-4B5D-966A-4EDCEC7D6F47}" srcOrd="0" destOrd="0" presId="urn:microsoft.com/office/officeart/2005/8/layout/list1"/>
    <dgm:cxn modelId="{2B691606-B73F-4935-94C6-5B370C9CB150}" type="presParOf" srcId="{0ABCDBA3-3E5D-4296-8980-96DD60BFF94D}" destId="{08C67DE7-FF38-4583-8075-4D590F5B94B9}" srcOrd="1" destOrd="0" presId="urn:microsoft.com/office/officeart/2005/8/layout/list1"/>
    <dgm:cxn modelId="{58576827-B24D-456C-8D50-B2EDCCC5EA62}" type="presParOf" srcId="{D575C68D-3570-4D13-80F7-9DCA02662304}" destId="{088A0FFA-0DD5-4208-B906-1E26E3A9EC0E}" srcOrd="9" destOrd="0" presId="urn:microsoft.com/office/officeart/2005/8/layout/list1"/>
    <dgm:cxn modelId="{DC80C9D4-07B2-42F8-ABA3-71D3B9A6B091}" type="presParOf" srcId="{D575C68D-3570-4D13-80F7-9DCA02662304}" destId="{B413FDB6-1EEB-458E-BC72-515E489A9838}" srcOrd="10" destOrd="0" presId="urn:microsoft.com/office/officeart/2005/8/layout/list1"/>
    <dgm:cxn modelId="{7C7D41E6-E1CB-4C0B-B038-76F19B2629E8}" type="presParOf" srcId="{D575C68D-3570-4D13-80F7-9DCA02662304}" destId="{200A47E2-88A3-40DE-A883-2BB448AA4A65}" srcOrd="11" destOrd="0" presId="urn:microsoft.com/office/officeart/2005/8/layout/list1"/>
    <dgm:cxn modelId="{749C682F-6425-41FE-97FF-EF7DCA0DD1C7}" type="presParOf" srcId="{D575C68D-3570-4D13-80F7-9DCA02662304}" destId="{AD9A7D30-AFB0-4130-B8E8-2482F72BE3E8}" srcOrd="12" destOrd="0" presId="urn:microsoft.com/office/officeart/2005/8/layout/list1"/>
    <dgm:cxn modelId="{AA441412-0A0A-4F43-8FC5-FF0E61851F66}" type="presParOf" srcId="{AD9A7D30-AFB0-4130-B8E8-2482F72BE3E8}" destId="{399D09D1-6482-44F7-A1E3-DC79734D37AC}" srcOrd="0" destOrd="0" presId="urn:microsoft.com/office/officeart/2005/8/layout/list1"/>
    <dgm:cxn modelId="{F34192E4-1709-4121-8C51-381564421705}" type="presParOf" srcId="{AD9A7D30-AFB0-4130-B8E8-2482F72BE3E8}" destId="{A92D2775-DE94-4867-A961-7C0021964F34}" srcOrd="1" destOrd="0" presId="urn:microsoft.com/office/officeart/2005/8/layout/list1"/>
    <dgm:cxn modelId="{EBEA14BA-8898-4739-BB93-1D6519A390FD}" type="presParOf" srcId="{D575C68D-3570-4D13-80F7-9DCA02662304}" destId="{4CEC48C8-1D0C-41C5-BA5C-A643531815FD}" srcOrd="13" destOrd="0" presId="urn:microsoft.com/office/officeart/2005/8/layout/list1"/>
    <dgm:cxn modelId="{A9294BCD-46BE-408F-B15B-224B11CEA265}" type="presParOf" srcId="{D575C68D-3570-4D13-80F7-9DCA02662304}" destId="{F6FC877A-ECC7-4DF5-87E9-4EFFBE6B6A65}" srcOrd="14" destOrd="0" presId="urn:microsoft.com/office/officeart/2005/8/layout/list1"/>
    <dgm:cxn modelId="{91412A08-9F84-4869-832A-8A1A5F1D6820}" type="presParOf" srcId="{D575C68D-3570-4D13-80F7-9DCA02662304}" destId="{5DE1FD87-E22F-445B-AFD7-875DE54B90C6}" srcOrd="15" destOrd="0" presId="urn:microsoft.com/office/officeart/2005/8/layout/list1"/>
    <dgm:cxn modelId="{C7FB06CE-57A4-4316-BB74-95762C15834B}" type="presParOf" srcId="{D575C68D-3570-4D13-80F7-9DCA02662304}" destId="{4BC27A1E-6074-4D49-A6AA-66B11705212A}" srcOrd="16" destOrd="0" presId="urn:microsoft.com/office/officeart/2005/8/layout/list1"/>
    <dgm:cxn modelId="{BC84F2D7-4B79-43B2-9E25-E14D45C11A91}" type="presParOf" srcId="{4BC27A1E-6074-4D49-A6AA-66B11705212A}" destId="{1B5DE914-E29E-4EFF-9C99-9D0DB62D0D2A}" srcOrd="0" destOrd="0" presId="urn:microsoft.com/office/officeart/2005/8/layout/list1"/>
    <dgm:cxn modelId="{53DBC84B-3995-44FD-9633-3912A7352091}" type="presParOf" srcId="{4BC27A1E-6074-4D49-A6AA-66B11705212A}" destId="{65C29BA9-967A-41FD-B4DC-573569753AA0}" srcOrd="1" destOrd="0" presId="urn:microsoft.com/office/officeart/2005/8/layout/list1"/>
    <dgm:cxn modelId="{43093FC8-F18F-4FA7-A0DE-A10C9B3553C5}" type="presParOf" srcId="{D575C68D-3570-4D13-80F7-9DCA02662304}" destId="{B468449F-E3CE-4226-8D61-204548EF1EB3}" srcOrd="17" destOrd="0" presId="urn:microsoft.com/office/officeart/2005/8/layout/list1"/>
    <dgm:cxn modelId="{F5441B2D-1BCC-4BFC-9EAD-935EB50A1CA4}" type="presParOf" srcId="{D575C68D-3570-4D13-80F7-9DCA02662304}" destId="{3C2F0FA8-0969-4BCD-B0E2-3C61542F4862}" srcOrd="18" destOrd="0" presId="urn:microsoft.com/office/officeart/2005/8/layout/list1"/>
    <dgm:cxn modelId="{57FD56E6-1980-4705-83C2-58EEFDD2F26D}" type="presParOf" srcId="{D575C68D-3570-4D13-80F7-9DCA02662304}" destId="{2933C320-7912-46C0-9103-F8058601964F}" srcOrd="19" destOrd="0" presId="urn:microsoft.com/office/officeart/2005/8/layout/list1"/>
    <dgm:cxn modelId="{E77EA33A-58E2-4C46-9DB4-539E3AF8D2E8}" type="presParOf" srcId="{D575C68D-3570-4D13-80F7-9DCA02662304}" destId="{64E76F21-FE5B-4CE7-B432-2535B6155AF8}" srcOrd="20" destOrd="0" presId="urn:microsoft.com/office/officeart/2005/8/layout/list1"/>
    <dgm:cxn modelId="{7A430137-9031-478D-8F7D-49DEA3830BAF}" type="presParOf" srcId="{64E76F21-FE5B-4CE7-B432-2535B6155AF8}" destId="{4C0A8FF3-DCD7-4463-B421-F17EBCEED730}" srcOrd="0" destOrd="0" presId="urn:microsoft.com/office/officeart/2005/8/layout/list1"/>
    <dgm:cxn modelId="{FC372A2A-BD92-43FA-9071-19D37CD89ACC}" type="presParOf" srcId="{64E76F21-FE5B-4CE7-B432-2535B6155AF8}" destId="{40EEC81D-95C4-41C5-850F-287D0705CD81}" srcOrd="1" destOrd="0" presId="urn:microsoft.com/office/officeart/2005/8/layout/list1"/>
    <dgm:cxn modelId="{ADC243E6-76B3-4B83-8D09-CA01A170EF81}" type="presParOf" srcId="{D575C68D-3570-4D13-80F7-9DCA02662304}" destId="{9D687ABE-F1F1-4848-910C-A3BEBE140316}" srcOrd="21" destOrd="0" presId="urn:microsoft.com/office/officeart/2005/8/layout/list1"/>
    <dgm:cxn modelId="{410E3427-1280-4EEF-9740-8FB34A1BDF09}" type="presParOf" srcId="{D575C68D-3570-4D13-80F7-9DCA02662304}" destId="{2F2C43AC-DDC9-4B89-AC7D-8C15E2CE5825}" srcOrd="22" destOrd="0" presId="urn:microsoft.com/office/officeart/2005/8/layout/list1"/>
    <dgm:cxn modelId="{89A2540F-62DE-40F4-AAC3-85CBDB77BB23}" type="presParOf" srcId="{D575C68D-3570-4D13-80F7-9DCA02662304}" destId="{40342415-DB77-4AAE-ABB9-D7307C21ED47}" srcOrd="23" destOrd="0" presId="urn:microsoft.com/office/officeart/2005/8/layout/list1"/>
    <dgm:cxn modelId="{207AF161-CAAF-4500-A4D5-72E5DCF88917}" type="presParOf" srcId="{D575C68D-3570-4D13-80F7-9DCA02662304}" destId="{88614CF1-65B0-4645-AA60-43B3D51BC07C}" srcOrd="24" destOrd="0" presId="urn:microsoft.com/office/officeart/2005/8/layout/list1"/>
    <dgm:cxn modelId="{96807E7E-FD6E-4530-B81B-664AF84297A4}" type="presParOf" srcId="{88614CF1-65B0-4645-AA60-43B3D51BC07C}" destId="{D928068F-F219-49F1-9A67-79EF54AE7B46}" srcOrd="0" destOrd="0" presId="urn:microsoft.com/office/officeart/2005/8/layout/list1"/>
    <dgm:cxn modelId="{11003D90-0E46-4807-B48B-1D6D224B923F}" type="presParOf" srcId="{88614CF1-65B0-4645-AA60-43B3D51BC07C}" destId="{611387E5-1E65-4C7A-85C0-A18C65A75C49}" srcOrd="1" destOrd="0" presId="urn:microsoft.com/office/officeart/2005/8/layout/list1"/>
    <dgm:cxn modelId="{EB79886A-EAE2-4AA4-A243-6A1FA60E8647}" type="presParOf" srcId="{D575C68D-3570-4D13-80F7-9DCA02662304}" destId="{6AFDBFE5-984F-4340-ACE6-01AA4588432C}" srcOrd="25" destOrd="0" presId="urn:microsoft.com/office/officeart/2005/8/layout/list1"/>
    <dgm:cxn modelId="{BE81CF2A-ED68-41B2-933A-7E6B1430E5B9}" type="presParOf" srcId="{D575C68D-3570-4D13-80F7-9DCA02662304}" destId="{E370F74A-455B-4D0F-9B9F-9A06650395E6}"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19AD1-F6D4-4571-90DD-E17D0A925FDC}" type="doc">
      <dgm:prSet loTypeId="urn:microsoft.com/office/officeart/2005/8/layout/arrow2" loCatId="process" qsTypeId="urn:microsoft.com/office/officeart/2005/8/quickstyle/simple1" qsCatId="simple" csTypeId="urn:microsoft.com/office/officeart/2005/8/colors/colorful3" csCatId="colorful" phldr="1"/>
      <dgm:spPr/>
      <dgm:t>
        <a:bodyPr/>
        <a:lstStyle/>
        <a:p>
          <a:endParaRPr lang="en-GB"/>
        </a:p>
      </dgm:t>
    </dgm:pt>
    <dgm:pt modelId="{AF4F42FB-2FE5-49CA-BA79-5DDA405E13CF}">
      <dgm:prSet phldrT="[Text]" custT="1"/>
      <dgm:spPr/>
      <dgm:t>
        <a:bodyPr/>
        <a:lstStyle/>
        <a:p>
          <a:r>
            <a:rPr lang="en-GB" sz="1800" b="1" dirty="0" smtClean="0"/>
            <a:t>January 2013</a:t>
          </a:r>
          <a:endParaRPr lang="en-GB" sz="1800" b="1" dirty="0"/>
        </a:p>
      </dgm:t>
    </dgm:pt>
    <dgm:pt modelId="{A6272E2F-E895-4369-8A89-579C3235CED8}" type="parTrans" cxnId="{8BEB819E-97FF-4071-87D8-546030459279}">
      <dgm:prSet/>
      <dgm:spPr/>
      <dgm:t>
        <a:bodyPr/>
        <a:lstStyle/>
        <a:p>
          <a:endParaRPr lang="en-GB"/>
        </a:p>
      </dgm:t>
    </dgm:pt>
    <dgm:pt modelId="{EB2DA57B-84BD-4E1A-A41F-1F77BF4FDE86}" type="sibTrans" cxnId="{8BEB819E-97FF-4071-87D8-546030459279}">
      <dgm:prSet/>
      <dgm:spPr/>
      <dgm:t>
        <a:bodyPr/>
        <a:lstStyle/>
        <a:p>
          <a:endParaRPr lang="en-GB"/>
        </a:p>
      </dgm:t>
    </dgm:pt>
    <dgm:pt modelId="{7A386F85-BC31-4083-B479-9953AF7AFD44}">
      <dgm:prSet phldrT="[Text]" custT="1"/>
      <dgm:spPr/>
      <dgm:t>
        <a:bodyPr/>
        <a:lstStyle/>
        <a:p>
          <a:r>
            <a:rPr lang="en-GB" sz="1800" dirty="0" smtClean="0"/>
            <a:t>Began</a:t>
          </a:r>
          <a:endParaRPr lang="en-GB" sz="1800" dirty="0"/>
        </a:p>
      </dgm:t>
    </dgm:pt>
    <dgm:pt modelId="{E07629CC-E93D-47FC-977A-BF944288C4B0}" type="parTrans" cxnId="{86A1FE61-725F-4574-B1CF-4928A8B1A9F6}">
      <dgm:prSet/>
      <dgm:spPr/>
      <dgm:t>
        <a:bodyPr/>
        <a:lstStyle/>
        <a:p>
          <a:endParaRPr lang="en-GB"/>
        </a:p>
      </dgm:t>
    </dgm:pt>
    <dgm:pt modelId="{53A1AD91-0532-4150-8989-449959DCFB90}" type="sibTrans" cxnId="{86A1FE61-725F-4574-B1CF-4928A8B1A9F6}">
      <dgm:prSet/>
      <dgm:spPr/>
      <dgm:t>
        <a:bodyPr/>
        <a:lstStyle/>
        <a:p>
          <a:endParaRPr lang="en-GB"/>
        </a:p>
      </dgm:t>
    </dgm:pt>
    <dgm:pt modelId="{1908CF19-A668-4049-8780-3DA74E0905C6}">
      <dgm:prSet phldrT="[Text]" custT="1"/>
      <dgm:spPr/>
      <dgm:t>
        <a:bodyPr/>
        <a:lstStyle/>
        <a:p>
          <a:r>
            <a:rPr lang="en-GB" sz="1800" b="1" dirty="0" smtClean="0"/>
            <a:t>Feb – April 2013</a:t>
          </a:r>
          <a:endParaRPr lang="en-GB" sz="1800" b="1" dirty="0"/>
        </a:p>
      </dgm:t>
    </dgm:pt>
    <dgm:pt modelId="{9CF683BF-A3C8-485B-A385-89DDCFD31F06}" type="parTrans" cxnId="{B9474E74-56E3-4861-945C-AC83E426D80D}">
      <dgm:prSet/>
      <dgm:spPr/>
      <dgm:t>
        <a:bodyPr/>
        <a:lstStyle/>
        <a:p>
          <a:endParaRPr lang="en-GB"/>
        </a:p>
      </dgm:t>
    </dgm:pt>
    <dgm:pt modelId="{238DEC65-C28E-46FF-8A1D-4DDA1FA9FAB6}" type="sibTrans" cxnId="{B9474E74-56E3-4861-945C-AC83E426D80D}">
      <dgm:prSet/>
      <dgm:spPr/>
      <dgm:t>
        <a:bodyPr/>
        <a:lstStyle/>
        <a:p>
          <a:endParaRPr lang="en-GB"/>
        </a:p>
      </dgm:t>
    </dgm:pt>
    <dgm:pt modelId="{1975606E-6164-44CB-A303-65C074E7C9EC}">
      <dgm:prSet phldrT="[Text]" custT="1"/>
      <dgm:spPr/>
      <dgm:t>
        <a:bodyPr/>
        <a:lstStyle/>
        <a:p>
          <a:r>
            <a:rPr lang="en-GB" sz="1800" b="1" dirty="0" smtClean="0"/>
            <a:t>Summer 2013</a:t>
          </a:r>
          <a:endParaRPr lang="en-GB" sz="1800" b="1" dirty="0"/>
        </a:p>
      </dgm:t>
    </dgm:pt>
    <dgm:pt modelId="{27534C5D-9FCB-4E08-A4DE-83D3519FF24A}" type="parTrans" cxnId="{D3360A56-F64C-4289-8837-8C3B94E9E761}">
      <dgm:prSet/>
      <dgm:spPr/>
      <dgm:t>
        <a:bodyPr/>
        <a:lstStyle/>
        <a:p>
          <a:endParaRPr lang="en-GB"/>
        </a:p>
      </dgm:t>
    </dgm:pt>
    <dgm:pt modelId="{6804D028-48E4-426E-B991-007E4DF1D147}" type="sibTrans" cxnId="{D3360A56-F64C-4289-8837-8C3B94E9E761}">
      <dgm:prSet/>
      <dgm:spPr/>
      <dgm:t>
        <a:bodyPr/>
        <a:lstStyle/>
        <a:p>
          <a:endParaRPr lang="en-GB"/>
        </a:p>
      </dgm:t>
    </dgm:pt>
    <dgm:pt modelId="{B84499B5-C439-4492-841B-448325D8671B}">
      <dgm:prSet phldrT="[Text]" custT="1"/>
      <dgm:spPr/>
      <dgm:t>
        <a:bodyPr/>
        <a:lstStyle/>
        <a:p>
          <a:r>
            <a:rPr lang="en-GB" sz="1800" dirty="0" smtClean="0"/>
            <a:t>Draft for Feedback</a:t>
          </a:r>
          <a:endParaRPr lang="en-GB" sz="1800" dirty="0"/>
        </a:p>
      </dgm:t>
    </dgm:pt>
    <dgm:pt modelId="{D196150B-C0A9-4A8B-808E-622A04186B59}" type="parTrans" cxnId="{5C2EC879-839C-4BC5-8625-C1911651F4A8}">
      <dgm:prSet/>
      <dgm:spPr/>
      <dgm:t>
        <a:bodyPr/>
        <a:lstStyle/>
        <a:p>
          <a:endParaRPr lang="en-GB"/>
        </a:p>
      </dgm:t>
    </dgm:pt>
    <dgm:pt modelId="{6CA7FC72-6345-466F-9617-96B684D06290}" type="sibTrans" cxnId="{5C2EC879-839C-4BC5-8625-C1911651F4A8}">
      <dgm:prSet/>
      <dgm:spPr/>
      <dgm:t>
        <a:bodyPr/>
        <a:lstStyle/>
        <a:p>
          <a:endParaRPr lang="en-GB"/>
        </a:p>
      </dgm:t>
    </dgm:pt>
    <dgm:pt modelId="{9EFE8FA0-BA69-4252-906F-24139376C45A}">
      <dgm:prSet phldrT="[Text]" custT="1"/>
      <dgm:spPr/>
      <dgm:t>
        <a:bodyPr/>
        <a:lstStyle/>
        <a:p>
          <a:r>
            <a:rPr lang="en-GB" sz="1800" b="1" dirty="0" smtClean="0"/>
            <a:t>Autumn 2013</a:t>
          </a:r>
          <a:endParaRPr lang="en-GB" sz="1800" b="1" dirty="0"/>
        </a:p>
      </dgm:t>
    </dgm:pt>
    <dgm:pt modelId="{9A17966E-DABB-4723-AA3E-CB0A94FA0C8B}" type="parTrans" cxnId="{3E6ADE2F-77B6-4C99-8778-4D5EFED6E66C}">
      <dgm:prSet/>
      <dgm:spPr/>
      <dgm:t>
        <a:bodyPr/>
        <a:lstStyle/>
        <a:p>
          <a:endParaRPr lang="en-GB"/>
        </a:p>
      </dgm:t>
    </dgm:pt>
    <dgm:pt modelId="{A96C7B40-167F-4906-A5AA-194C4D4A4D5E}" type="sibTrans" cxnId="{3E6ADE2F-77B6-4C99-8778-4D5EFED6E66C}">
      <dgm:prSet/>
      <dgm:spPr/>
      <dgm:t>
        <a:bodyPr/>
        <a:lstStyle/>
        <a:p>
          <a:endParaRPr lang="en-GB"/>
        </a:p>
      </dgm:t>
    </dgm:pt>
    <dgm:pt modelId="{5AC0A714-FFA9-4D6A-8F17-9DB15E2AF3B8}">
      <dgm:prSet phldrT="[Text]" custT="1"/>
      <dgm:spPr/>
      <dgm:t>
        <a:bodyPr/>
        <a:lstStyle/>
        <a:p>
          <a:r>
            <a:rPr lang="en-GB" sz="1800" b="1" dirty="0" smtClean="0"/>
            <a:t>January - February 2014</a:t>
          </a:r>
          <a:endParaRPr lang="en-GB" sz="1800" b="1" dirty="0"/>
        </a:p>
      </dgm:t>
    </dgm:pt>
    <dgm:pt modelId="{5393FC19-7695-492B-A3B5-30799DA8FF11}" type="parTrans" cxnId="{8EAFF567-268B-4925-9FB8-9224C8C5810C}">
      <dgm:prSet/>
      <dgm:spPr/>
      <dgm:t>
        <a:bodyPr/>
        <a:lstStyle/>
        <a:p>
          <a:endParaRPr lang="en-GB"/>
        </a:p>
      </dgm:t>
    </dgm:pt>
    <dgm:pt modelId="{D4F6BDB3-3F78-4658-BA34-53F256484AAB}" type="sibTrans" cxnId="{8EAFF567-268B-4925-9FB8-9224C8C5810C}">
      <dgm:prSet/>
      <dgm:spPr/>
      <dgm:t>
        <a:bodyPr/>
        <a:lstStyle/>
        <a:p>
          <a:endParaRPr lang="en-GB"/>
        </a:p>
      </dgm:t>
    </dgm:pt>
    <dgm:pt modelId="{DC1010A6-0436-496F-8B7F-F042D0720CBE}">
      <dgm:prSet phldrT="[Text]" custT="1"/>
      <dgm:spPr/>
      <dgm:t>
        <a:bodyPr/>
        <a:lstStyle/>
        <a:p>
          <a:r>
            <a:rPr lang="en-GB" sz="1800" dirty="0" smtClean="0"/>
            <a:t>Framework approved</a:t>
          </a:r>
          <a:endParaRPr lang="en-GB" sz="1400" dirty="0"/>
        </a:p>
      </dgm:t>
    </dgm:pt>
    <dgm:pt modelId="{FE00B006-E6B1-46A9-AD3A-BC905EF6AC51}" type="parTrans" cxnId="{E002A35E-6052-4369-9113-10FD5DB74168}">
      <dgm:prSet/>
      <dgm:spPr/>
      <dgm:t>
        <a:bodyPr/>
        <a:lstStyle/>
        <a:p>
          <a:endParaRPr lang="en-GB"/>
        </a:p>
      </dgm:t>
    </dgm:pt>
    <dgm:pt modelId="{67CBF379-58A3-4007-AC4F-3E4DDA4F958B}" type="sibTrans" cxnId="{E002A35E-6052-4369-9113-10FD5DB74168}">
      <dgm:prSet/>
      <dgm:spPr/>
      <dgm:t>
        <a:bodyPr/>
        <a:lstStyle/>
        <a:p>
          <a:endParaRPr lang="en-GB"/>
        </a:p>
      </dgm:t>
    </dgm:pt>
    <dgm:pt modelId="{8ACA59EB-07FF-4C6F-9A2A-E82315FFFF72}">
      <dgm:prSet phldrT="[Text]" custT="1"/>
      <dgm:spPr/>
      <dgm:t>
        <a:bodyPr/>
        <a:lstStyle/>
        <a:p>
          <a:r>
            <a:rPr lang="en-GB" sz="1400" dirty="0" smtClean="0"/>
            <a:t>Launch &amp; Implementation</a:t>
          </a:r>
          <a:endParaRPr lang="en-GB" sz="1400" dirty="0"/>
        </a:p>
      </dgm:t>
    </dgm:pt>
    <dgm:pt modelId="{1B1BFA88-9B22-4C2E-9E15-E962457A31C4}" type="parTrans" cxnId="{4129F56B-0CE3-400F-94A5-A5822FFA5AC0}">
      <dgm:prSet/>
      <dgm:spPr/>
      <dgm:t>
        <a:bodyPr/>
        <a:lstStyle/>
        <a:p>
          <a:endParaRPr lang="en-GB"/>
        </a:p>
      </dgm:t>
    </dgm:pt>
    <dgm:pt modelId="{5A37F5C9-7C0A-4E55-8929-DE33831DA46B}" type="sibTrans" cxnId="{4129F56B-0CE3-400F-94A5-A5822FFA5AC0}">
      <dgm:prSet/>
      <dgm:spPr/>
      <dgm:t>
        <a:bodyPr/>
        <a:lstStyle/>
        <a:p>
          <a:endParaRPr lang="en-GB"/>
        </a:p>
      </dgm:t>
    </dgm:pt>
    <dgm:pt modelId="{AD869433-00A6-4257-93E3-9CEC22562B54}" type="pres">
      <dgm:prSet presAssocID="{01519AD1-F6D4-4571-90DD-E17D0A925FDC}" presName="arrowDiagram" presStyleCnt="0">
        <dgm:presLayoutVars>
          <dgm:chMax val="5"/>
          <dgm:dir/>
          <dgm:resizeHandles val="exact"/>
        </dgm:presLayoutVars>
      </dgm:prSet>
      <dgm:spPr/>
      <dgm:t>
        <a:bodyPr/>
        <a:lstStyle/>
        <a:p>
          <a:endParaRPr lang="en-GB"/>
        </a:p>
      </dgm:t>
    </dgm:pt>
    <dgm:pt modelId="{2EB28CCD-858B-42D4-8317-0B7CA77852C2}" type="pres">
      <dgm:prSet presAssocID="{01519AD1-F6D4-4571-90DD-E17D0A925FDC}" presName="arrow" presStyleLbl="bgShp" presStyleIdx="0" presStyleCnt="1"/>
      <dgm:spPr/>
    </dgm:pt>
    <dgm:pt modelId="{09E3E97D-6F0A-4658-BBF1-8464D3509938}" type="pres">
      <dgm:prSet presAssocID="{01519AD1-F6D4-4571-90DD-E17D0A925FDC}" presName="arrowDiagram5" presStyleCnt="0"/>
      <dgm:spPr/>
    </dgm:pt>
    <dgm:pt modelId="{C9BB5E1C-2501-455A-AF6B-76E9AFE8FE5A}" type="pres">
      <dgm:prSet presAssocID="{AF4F42FB-2FE5-49CA-BA79-5DDA405E13CF}" presName="bullet5a" presStyleLbl="node1" presStyleIdx="0" presStyleCnt="5"/>
      <dgm:spPr/>
    </dgm:pt>
    <dgm:pt modelId="{EF7EF49F-9B46-4E87-802E-5D94028A6434}" type="pres">
      <dgm:prSet presAssocID="{AF4F42FB-2FE5-49CA-BA79-5DDA405E13CF}" presName="textBox5a" presStyleLbl="revTx" presStyleIdx="0" presStyleCnt="5">
        <dgm:presLayoutVars>
          <dgm:bulletEnabled val="1"/>
        </dgm:presLayoutVars>
      </dgm:prSet>
      <dgm:spPr/>
      <dgm:t>
        <a:bodyPr/>
        <a:lstStyle/>
        <a:p>
          <a:endParaRPr lang="en-GB"/>
        </a:p>
      </dgm:t>
    </dgm:pt>
    <dgm:pt modelId="{7A2BABA6-C65D-4D29-BEC4-5A4858E96AFE}" type="pres">
      <dgm:prSet presAssocID="{1908CF19-A668-4049-8780-3DA74E0905C6}" presName="bullet5b" presStyleLbl="node1" presStyleIdx="1" presStyleCnt="5"/>
      <dgm:spPr/>
    </dgm:pt>
    <dgm:pt modelId="{92801160-4296-4EB0-8781-E109E1C61126}" type="pres">
      <dgm:prSet presAssocID="{1908CF19-A668-4049-8780-3DA74E0905C6}" presName="textBox5b" presStyleLbl="revTx" presStyleIdx="1" presStyleCnt="5">
        <dgm:presLayoutVars>
          <dgm:bulletEnabled val="1"/>
        </dgm:presLayoutVars>
      </dgm:prSet>
      <dgm:spPr/>
      <dgm:t>
        <a:bodyPr/>
        <a:lstStyle/>
        <a:p>
          <a:endParaRPr lang="en-GB"/>
        </a:p>
      </dgm:t>
    </dgm:pt>
    <dgm:pt modelId="{7AC61DD9-46F9-4A88-ACAB-5B72ED99E58B}" type="pres">
      <dgm:prSet presAssocID="{1975606E-6164-44CB-A303-65C074E7C9EC}" presName="bullet5c" presStyleLbl="node1" presStyleIdx="2" presStyleCnt="5"/>
      <dgm:spPr/>
    </dgm:pt>
    <dgm:pt modelId="{EC60B28A-BC35-47C0-A1D0-FFCF02C063A0}" type="pres">
      <dgm:prSet presAssocID="{1975606E-6164-44CB-A303-65C074E7C9EC}" presName="textBox5c" presStyleLbl="revTx" presStyleIdx="2" presStyleCnt="5">
        <dgm:presLayoutVars>
          <dgm:bulletEnabled val="1"/>
        </dgm:presLayoutVars>
      </dgm:prSet>
      <dgm:spPr/>
      <dgm:t>
        <a:bodyPr/>
        <a:lstStyle/>
        <a:p>
          <a:endParaRPr lang="en-GB"/>
        </a:p>
      </dgm:t>
    </dgm:pt>
    <dgm:pt modelId="{917EAA2F-CF26-4F2D-A230-0745EF646FC5}" type="pres">
      <dgm:prSet presAssocID="{9EFE8FA0-BA69-4252-906F-24139376C45A}" presName="bullet5d" presStyleLbl="node1" presStyleIdx="3" presStyleCnt="5"/>
      <dgm:spPr/>
    </dgm:pt>
    <dgm:pt modelId="{B9BAA96D-226F-40AB-8B6B-2689D5179C9A}" type="pres">
      <dgm:prSet presAssocID="{9EFE8FA0-BA69-4252-906F-24139376C45A}" presName="textBox5d" presStyleLbl="revTx" presStyleIdx="3" presStyleCnt="5" custScaleX="123077" custLinFactNeighborX="12500" custLinFactNeighborY="4076">
        <dgm:presLayoutVars>
          <dgm:bulletEnabled val="1"/>
        </dgm:presLayoutVars>
      </dgm:prSet>
      <dgm:spPr/>
      <dgm:t>
        <a:bodyPr/>
        <a:lstStyle/>
        <a:p>
          <a:endParaRPr lang="en-GB"/>
        </a:p>
      </dgm:t>
    </dgm:pt>
    <dgm:pt modelId="{E3799155-BB62-4E4A-9D52-5E7A00EB2036}" type="pres">
      <dgm:prSet presAssocID="{5AC0A714-FFA9-4D6A-8F17-9DB15E2AF3B8}" presName="bullet5e" presStyleLbl="node1" presStyleIdx="4" presStyleCnt="5"/>
      <dgm:spPr/>
    </dgm:pt>
    <dgm:pt modelId="{37DAED6F-B740-4F8D-A016-2D13D1FED1B4}" type="pres">
      <dgm:prSet presAssocID="{5AC0A714-FFA9-4D6A-8F17-9DB15E2AF3B8}" presName="textBox5e" presStyleLbl="revTx" presStyleIdx="4" presStyleCnt="5" custScaleX="111538" custLinFactNeighborX="7692" custLinFactNeighborY="-334">
        <dgm:presLayoutVars>
          <dgm:bulletEnabled val="1"/>
        </dgm:presLayoutVars>
      </dgm:prSet>
      <dgm:spPr/>
      <dgm:t>
        <a:bodyPr/>
        <a:lstStyle/>
        <a:p>
          <a:endParaRPr lang="en-GB"/>
        </a:p>
      </dgm:t>
    </dgm:pt>
  </dgm:ptLst>
  <dgm:cxnLst>
    <dgm:cxn modelId="{87A8C927-9F0E-4508-B0DF-10D4E1CC07F9}" type="presOf" srcId="{5AC0A714-FFA9-4D6A-8F17-9DB15E2AF3B8}" destId="{37DAED6F-B740-4F8D-A016-2D13D1FED1B4}" srcOrd="0" destOrd="0" presId="urn:microsoft.com/office/officeart/2005/8/layout/arrow2"/>
    <dgm:cxn modelId="{3E6ADE2F-77B6-4C99-8778-4D5EFED6E66C}" srcId="{01519AD1-F6D4-4571-90DD-E17D0A925FDC}" destId="{9EFE8FA0-BA69-4252-906F-24139376C45A}" srcOrd="3" destOrd="0" parTransId="{9A17966E-DABB-4723-AA3E-CB0A94FA0C8B}" sibTransId="{A96C7B40-167F-4906-A5AA-194C4D4A4D5E}"/>
    <dgm:cxn modelId="{6EAC806C-F1E2-4447-B27A-8247DBDE956E}" type="presOf" srcId="{DC1010A6-0436-496F-8B7F-F042D0720CBE}" destId="{B9BAA96D-226F-40AB-8B6B-2689D5179C9A}" srcOrd="0" destOrd="1" presId="urn:microsoft.com/office/officeart/2005/8/layout/arrow2"/>
    <dgm:cxn modelId="{E002A35E-6052-4369-9113-10FD5DB74168}" srcId="{9EFE8FA0-BA69-4252-906F-24139376C45A}" destId="{DC1010A6-0436-496F-8B7F-F042D0720CBE}" srcOrd="0" destOrd="0" parTransId="{FE00B006-E6B1-46A9-AD3A-BC905EF6AC51}" sibTransId="{67CBF379-58A3-4007-AC4F-3E4DDA4F958B}"/>
    <dgm:cxn modelId="{8443DBC7-B4AB-47FD-B01F-B4404625351E}" type="presOf" srcId="{1975606E-6164-44CB-A303-65C074E7C9EC}" destId="{EC60B28A-BC35-47C0-A1D0-FFCF02C063A0}" srcOrd="0" destOrd="0" presId="urn:microsoft.com/office/officeart/2005/8/layout/arrow2"/>
    <dgm:cxn modelId="{4C6188C8-E57A-4F26-A046-3C89805D4859}" type="presOf" srcId="{01519AD1-F6D4-4571-90DD-E17D0A925FDC}" destId="{AD869433-00A6-4257-93E3-9CEC22562B54}" srcOrd="0" destOrd="0" presId="urn:microsoft.com/office/officeart/2005/8/layout/arrow2"/>
    <dgm:cxn modelId="{B9474E74-56E3-4861-945C-AC83E426D80D}" srcId="{01519AD1-F6D4-4571-90DD-E17D0A925FDC}" destId="{1908CF19-A668-4049-8780-3DA74E0905C6}" srcOrd="1" destOrd="0" parTransId="{9CF683BF-A3C8-485B-A385-89DDCFD31F06}" sibTransId="{238DEC65-C28E-46FF-8A1D-4DDA1FA9FAB6}"/>
    <dgm:cxn modelId="{D3360A56-F64C-4289-8837-8C3B94E9E761}" srcId="{01519AD1-F6D4-4571-90DD-E17D0A925FDC}" destId="{1975606E-6164-44CB-A303-65C074E7C9EC}" srcOrd="2" destOrd="0" parTransId="{27534C5D-9FCB-4E08-A4DE-83D3519FF24A}" sibTransId="{6804D028-48E4-426E-B991-007E4DF1D147}"/>
    <dgm:cxn modelId="{C2FF99FE-1D87-4AF6-9774-3E9D42B88367}" type="presOf" srcId="{AF4F42FB-2FE5-49CA-BA79-5DDA405E13CF}" destId="{EF7EF49F-9B46-4E87-802E-5D94028A6434}" srcOrd="0" destOrd="0" presId="urn:microsoft.com/office/officeart/2005/8/layout/arrow2"/>
    <dgm:cxn modelId="{068AA63D-915A-4769-8134-B6674AE0F069}" type="presOf" srcId="{1908CF19-A668-4049-8780-3DA74E0905C6}" destId="{92801160-4296-4EB0-8781-E109E1C61126}" srcOrd="0" destOrd="0" presId="urn:microsoft.com/office/officeart/2005/8/layout/arrow2"/>
    <dgm:cxn modelId="{86A1FE61-725F-4574-B1CF-4928A8B1A9F6}" srcId="{AF4F42FB-2FE5-49CA-BA79-5DDA405E13CF}" destId="{7A386F85-BC31-4083-B479-9953AF7AFD44}" srcOrd="0" destOrd="0" parTransId="{E07629CC-E93D-47FC-977A-BF944288C4B0}" sibTransId="{53A1AD91-0532-4150-8989-449959DCFB90}"/>
    <dgm:cxn modelId="{E19E0279-9E05-4166-83D0-AF2C40CD14D2}" type="presOf" srcId="{8ACA59EB-07FF-4C6F-9A2A-E82315FFFF72}" destId="{37DAED6F-B740-4F8D-A016-2D13D1FED1B4}" srcOrd="0" destOrd="1" presId="urn:microsoft.com/office/officeart/2005/8/layout/arrow2"/>
    <dgm:cxn modelId="{8BEB819E-97FF-4071-87D8-546030459279}" srcId="{01519AD1-F6D4-4571-90DD-E17D0A925FDC}" destId="{AF4F42FB-2FE5-49CA-BA79-5DDA405E13CF}" srcOrd="0" destOrd="0" parTransId="{A6272E2F-E895-4369-8A89-579C3235CED8}" sibTransId="{EB2DA57B-84BD-4E1A-A41F-1F77BF4FDE86}"/>
    <dgm:cxn modelId="{5C2EC879-839C-4BC5-8625-C1911651F4A8}" srcId="{1975606E-6164-44CB-A303-65C074E7C9EC}" destId="{B84499B5-C439-4492-841B-448325D8671B}" srcOrd="0" destOrd="0" parTransId="{D196150B-C0A9-4A8B-808E-622A04186B59}" sibTransId="{6CA7FC72-6345-466F-9617-96B684D06290}"/>
    <dgm:cxn modelId="{4B42064F-1274-4C56-AEB5-35C82A0A7A64}" type="presOf" srcId="{B84499B5-C439-4492-841B-448325D8671B}" destId="{EC60B28A-BC35-47C0-A1D0-FFCF02C063A0}" srcOrd="0" destOrd="1" presId="urn:microsoft.com/office/officeart/2005/8/layout/arrow2"/>
    <dgm:cxn modelId="{579135AA-0C6D-47CD-906A-466FF140BC97}" type="presOf" srcId="{7A386F85-BC31-4083-B479-9953AF7AFD44}" destId="{EF7EF49F-9B46-4E87-802E-5D94028A6434}" srcOrd="0" destOrd="1" presId="urn:microsoft.com/office/officeart/2005/8/layout/arrow2"/>
    <dgm:cxn modelId="{4129F56B-0CE3-400F-94A5-A5822FFA5AC0}" srcId="{5AC0A714-FFA9-4D6A-8F17-9DB15E2AF3B8}" destId="{8ACA59EB-07FF-4C6F-9A2A-E82315FFFF72}" srcOrd="0" destOrd="0" parTransId="{1B1BFA88-9B22-4C2E-9E15-E962457A31C4}" sibTransId="{5A37F5C9-7C0A-4E55-8929-DE33831DA46B}"/>
    <dgm:cxn modelId="{CFC69F3A-A250-4015-A65E-639F2151EEA9}" type="presOf" srcId="{9EFE8FA0-BA69-4252-906F-24139376C45A}" destId="{B9BAA96D-226F-40AB-8B6B-2689D5179C9A}" srcOrd="0" destOrd="0" presId="urn:microsoft.com/office/officeart/2005/8/layout/arrow2"/>
    <dgm:cxn modelId="{8EAFF567-268B-4925-9FB8-9224C8C5810C}" srcId="{01519AD1-F6D4-4571-90DD-E17D0A925FDC}" destId="{5AC0A714-FFA9-4D6A-8F17-9DB15E2AF3B8}" srcOrd="4" destOrd="0" parTransId="{5393FC19-7695-492B-A3B5-30799DA8FF11}" sibTransId="{D4F6BDB3-3F78-4658-BA34-53F256484AAB}"/>
    <dgm:cxn modelId="{697B3C47-0AB9-459D-B8CC-9C3335BC80D3}" type="presParOf" srcId="{AD869433-00A6-4257-93E3-9CEC22562B54}" destId="{2EB28CCD-858B-42D4-8317-0B7CA77852C2}" srcOrd="0" destOrd="0" presId="urn:microsoft.com/office/officeart/2005/8/layout/arrow2"/>
    <dgm:cxn modelId="{7479B9A0-8B3A-45D4-ABFE-34FA0E587E82}" type="presParOf" srcId="{AD869433-00A6-4257-93E3-9CEC22562B54}" destId="{09E3E97D-6F0A-4658-BBF1-8464D3509938}" srcOrd="1" destOrd="0" presId="urn:microsoft.com/office/officeart/2005/8/layout/arrow2"/>
    <dgm:cxn modelId="{AE3DF097-00BA-4158-B9E7-CB4419E23B9C}" type="presParOf" srcId="{09E3E97D-6F0A-4658-BBF1-8464D3509938}" destId="{C9BB5E1C-2501-455A-AF6B-76E9AFE8FE5A}" srcOrd="0" destOrd="0" presId="urn:microsoft.com/office/officeart/2005/8/layout/arrow2"/>
    <dgm:cxn modelId="{CD9B046B-738A-4664-B95F-7B91BC65D59D}" type="presParOf" srcId="{09E3E97D-6F0A-4658-BBF1-8464D3509938}" destId="{EF7EF49F-9B46-4E87-802E-5D94028A6434}" srcOrd="1" destOrd="0" presId="urn:microsoft.com/office/officeart/2005/8/layout/arrow2"/>
    <dgm:cxn modelId="{A1FC46DA-46AF-495C-9648-3188918449D6}" type="presParOf" srcId="{09E3E97D-6F0A-4658-BBF1-8464D3509938}" destId="{7A2BABA6-C65D-4D29-BEC4-5A4858E96AFE}" srcOrd="2" destOrd="0" presId="urn:microsoft.com/office/officeart/2005/8/layout/arrow2"/>
    <dgm:cxn modelId="{F1598002-F1BA-4246-B9C3-51B8C8A97523}" type="presParOf" srcId="{09E3E97D-6F0A-4658-BBF1-8464D3509938}" destId="{92801160-4296-4EB0-8781-E109E1C61126}" srcOrd="3" destOrd="0" presId="urn:microsoft.com/office/officeart/2005/8/layout/arrow2"/>
    <dgm:cxn modelId="{5698CC11-5109-45F5-BF8E-08A9CDAD247B}" type="presParOf" srcId="{09E3E97D-6F0A-4658-BBF1-8464D3509938}" destId="{7AC61DD9-46F9-4A88-ACAB-5B72ED99E58B}" srcOrd="4" destOrd="0" presId="urn:microsoft.com/office/officeart/2005/8/layout/arrow2"/>
    <dgm:cxn modelId="{FFFBDB22-E16D-44BD-B2E9-FE9DB4B97F8C}" type="presParOf" srcId="{09E3E97D-6F0A-4658-BBF1-8464D3509938}" destId="{EC60B28A-BC35-47C0-A1D0-FFCF02C063A0}" srcOrd="5" destOrd="0" presId="urn:microsoft.com/office/officeart/2005/8/layout/arrow2"/>
    <dgm:cxn modelId="{27D2C3D7-6CDB-41C2-88D8-72C07378FA78}" type="presParOf" srcId="{09E3E97D-6F0A-4658-BBF1-8464D3509938}" destId="{917EAA2F-CF26-4F2D-A230-0745EF646FC5}" srcOrd="6" destOrd="0" presId="urn:microsoft.com/office/officeart/2005/8/layout/arrow2"/>
    <dgm:cxn modelId="{A006FA32-A99A-4478-B49F-B7E6F1E6007C}" type="presParOf" srcId="{09E3E97D-6F0A-4658-BBF1-8464D3509938}" destId="{B9BAA96D-226F-40AB-8B6B-2689D5179C9A}" srcOrd="7" destOrd="0" presId="urn:microsoft.com/office/officeart/2005/8/layout/arrow2"/>
    <dgm:cxn modelId="{6161F476-CE95-4B28-A767-FBBE0FF2F43C}" type="presParOf" srcId="{09E3E97D-6F0A-4658-BBF1-8464D3509938}" destId="{E3799155-BB62-4E4A-9D52-5E7A00EB2036}" srcOrd="8" destOrd="0" presId="urn:microsoft.com/office/officeart/2005/8/layout/arrow2"/>
    <dgm:cxn modelId="{4AEE8706-7424-498E-A7B8-37CE51E460B3}" type="presParOf" srcId="{09E3E97D-6F0A-4658-BBF1-8464D3509938}" destId="{37DAED6F-B740-4F8D-A016-2D13D1FED1B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8A47C8-8441-41F4-AC43-101312067004}"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GB"/>
        </a:p>
      </dgm:t>
    </dgm:pt>
    <dgm:pt modelId="{BEA3CE16-5857-44D8-9AE0-5A5E19A45B32}">
      <dgm:prSet phldrT="[Text]"/>
      <dgm:spPr/>
      <dgm:t>
        <a:bodyPr/>
        <a:lstStyle/>
        <a:p>
          <a:r>
            <a:rPr lang="en-GB" dirty="0" smtClean="0"/>
            <a:t>Goal 2</a:t>
          </a:r>
          <a:endParaRPr lang="en-GB" dirty="0"/>
        </a:p>
      </dgm:t>
    </dgm:pt>
    <dgm:pt modelId="{63C71275-6A78-4D94-A3B0-CBCB17B74313}" type="parTrans" cxnId="{94107FA1-D579-41CE-953A-EEB6C8A69BF0}">
      <dgm:prSet/>
      <dgm:spPr/>
      <dgm:t>
        <a:bodyPr/>
        <a:lstStyle/>
        <a:p>
          <a:endParaRPr lang="en-GB"/>
        </a:p>
      </dgm:t>
    </dgm:pt>
    <dgm:pt modelId="{A63AB1F6-1B64-4ED0-8AF8-70D9C40EB02D}" type="sibTrans" cxnId="{94107FA1-D579-41CE-953A-EEB6C8A69BF0}">
      <dgm:prSet/>
      <dgm:spPr/>
      <dgm:t>
        <a:bodyPr/>
        <a:lstStyle/>
        <a:p>
          <a:endParaRPr lang="en-GB"/>
        </a:p>
      </dgm:t>
    </dgm:pt>
    <dgm:pt modelId="{7A8BED1C-7EFB-49ED-A95D-64E1CDB36229}">
      <dgm:prSet phldrT="[Text]"/>
      <dgm:spPr/>
      <dgm:t>
        <a:bodyPr/>
        <a:lstStyle/>
        <a:p>
          <a:r>
            <a:rPr lang="en-GB" dirty="0" smtClean="0"/>
            <a:t>Personalised support</a:t>
          </a:r>
          <a:endParaRPr lang="en-GB" dirty="0"/>
        </a:p>
      </dgm:t>
    </dgm:pt>
    <dgm:pt modelId="{6A2A4C9D-72FC-4D2D-B123-B98C577C39A8}" type="parTrans" cxnId="{54DAB77B-8393-4B44-8769-927AFAEAAC10}">
      <dgm:prSet/>
      <dgm:spPr/>
      <dgm:t>
        <a:bodyPr/>
        <a:lstStyle/>
        <a:p>
          <a:endParaRPr lang="en-GB"/>
        </a:p>
      </dgm:t>
    </dgm:pt>
    <dgm:pt modelId="{D77BC9AF-41E8-4E84-B590-4122C97AC203}" type="sibTrans" cxnId="{54DAB77B-8393-4B44-8769-927AFAEAAC10}">
      <dgm:prSet/>
      <dgm:spPr/>
      <dgm:t>
        <a:bodyPr/>
        <a:lstStyle/>
        <a:p>
          <a:endParaRPr lang="en-GB"/>
        </a:p>
      </dgm:t>
    </dgm:pt>
    <dgm:pt modelId="{3CA07B20-7498-4481-8138-71F964F8BF38}">
      <dgm:prSet phldrT="[Text]"/>
      <dgm:spPr/>
      <dgm:t>
        <a:bodyPr/>
        <a:lstStyle/>
        <a:p>
          <a:r>
            <a:rPr lang="en-GB" dirty="0" smtClean="0"/>
            <a:t>Online Support</a:t>
          </a:r>
        </a:p>
      </dgm:t>
    </dgm:pt>
    <dgm:pt modelId="{298F80FE-3203-45BA-BDAC-631C9B2E4022}" type="parTrans" cxnId="{18593839-4CC9-4A50-ADE4-C105A59DD784}">
      <dgm:prSet/>
      <dgm:spPr/>
      <dgm:t>
        <a:bodyPr/>
        <a:lstStyle/>
        <a:p>
          <a:endParaRPr lang="en-GB"/>
        </a:p>
      </dgm:t>
    </dgm:pt>
    <dgm:pt modelId="{1F187FC6-DD41-4101-A5D1-537A9E65C90B}" type="sibTrans" cxnId="{18593839-4CC9-4A50-ADE4-C105A59DD784}">
      <dgm:prSet/>
      <dgm:spPr/>
      <dgm:t>
        <a:bodyPr/>
        <a:lstStyle/>
        <a:p>
          <a:endParaRPr lang="en-GB"/>
        </a:p>
      </dgm:t>
    </dgm:pt>
    <dgm:pt modelId="{A5E5C277-D629-4359-A117-1FE3AD60C3DE}">
      <dgm:prSet phldrT="[Text]"/>
      <dgm:spPr/>
      <dgm:t>
        <a:bodyPr/>
        <a:lstStyle/>
        <a:p>
          <a:r>
            <a:rPr lang="en-GB" dirty="0" smtClean="0"/>
            <a:t>Quality and Supply of Teaching Spaces</a:t>
          </a:r>
        </a:p>
      </dgm:t>
    </dgm:pt>
    <dgm:pt modelId="{B268E592-B903-4283-A44C-FF68D0734203}" type="parTrans" cxnId="{A6ACA059-EA25-443B-9B20-2375BDDC5FBD}">
      <dgm:prSet/>
      <dgm:spPr/>
      <dgm:t>
        <a:bodyPr/>
        <a:lstStyle/>
        <a:p>
          <a:endParaRPr lang="en-GB"/>
        </a:p>
      </dgm:t>
    </dgm:pt>
    <dgm:pt modelId="{8F233143-A6F7-49DE-B582-525804DF1856}" type="sibTrans" cxnId="{A6ACA059-EA25-443B-9B20-2375BDDC5FBD}">
      <dgm:prSet/>
      <dgm:spPr/>
      <dgm:t>
        <a:bodyPr/>
        <a:lstStyle/>
        <a:p>
          <a:endParaRPr lang="en-GB"/>
        </a:p>
      </dgm:t>
    </dgm:pt>
    <dgm:pt modelId="{39476E4F-0023-4720-A2FB-CE0759199F60}">
      <dgm:prSet phldrT="[Text]"/>
      <dgm:spPr/>
      <dgm:t>
        <a:bodyPr/>
        <a:lstStyle/>
        <a:p>
          <a:r>
            <a:rPr lang="en-GB" dirty="0" smtClean="0"/>
            <a:t>Learning Through Research</a:t>
          </a:r>
        </a:p>
      </dgm:t>
    </dgm:pt>
    <dgm:pt modelId="{E6296E58-B190-4911-A3EA-252D5F29E041}" type="parTrans" cxnId="{4158E333-934D-4178-A05C-9CE3A4C7279C}">
      <dgm:prSet/>
      <dgm:spPr/>
      <dgm:t>
        <a:bodyPr/>
        <a:lstStyle/>
        <a:p>
          <a:endParaRPr lang="en-GB"/>
        </a:p>
      </dgm:t>
    </dgm:pt>
    <dgm:pt modelId="{B57A64F1-40DD-4C7A-B7DE-9AFCA360A5FC}" type="sibTrans" cxnId="{4158E333-934D-4178-A05C-9CE3A4C7279C}">
      <dgm:prSet/>
      <dgm:spPr/>
      <dgm:t>
        <a:bodyPr/>
        <a:lstStyle/>
        <a:p>
          <a:endParaRPr lang="en-GB"/>
        </a:p>
      </dgm:t>
    </dgm:pt>
    <dgm:pt modelId="{603DCD7C-3ADD-46F0-95FE-9A2B9DE4520B}">
      <dgm:prSet phldrT="[Text]" custT="1"/>
      <dgm:spPr/>
      <dgm:t>
        <a:bodyPr/>
        <a:lstStyle/>
        <a:p>
          <a:r>
            <a:rPr lang="en-GB" sz="2800" b="1" dirty="0" smtClean="0"/>
            <a:t>STUDENT SUCCESS</a:t>
          </a:r>
        </a:p>
      </dgm:t>
    </dgm:pt>
    <dgm:pt modelId="{72130D6B-4213-43EB-8B35-D3CDED411274}" type="parTrans" cxnId="{DBD35CF4-91DD-4A61-A527-679FCBE5A468}">
      <dgm:prSet/>
      <dgm:spPr/>
      <dgm:t>
        <a:bodyPr/>
        <a:lstStyle/>
        <a:p>
          <a:endParaRPr lang="en-GB"/>
        </a:p>
      </dgm:t>
    </dgm:pt>
    <dgm:pt modelId="{9BF39AB5-876E-4F99-9964-98C605F8E22F}" type="sibTrans" cxnId="{DBD35CF4-91DD-4A61-A527-679FCBE5A468}">
      <dgm:prSet/>
      <dgm:spPr/>
      <dgm:t>
        <a:bodyPr/>
        <a:lstStyle/>
        <a:p>
          <a:endParaRPr lang="en-GB"/>
        </a:p>
      </dgm:t>
    </dgm:pt>
    <dgm:pt modelId="{F384ED82-167E-43D6-B0E9-D8B5563F6832}">
      <dgm:prSet phldrT="[Text]"/>
      <dgm:spPr/>
      <dgm:t>
        <a:bodyPr/>
        <a:lstStyle/>
        <a:p>
          <a:r>
            <a:rPr lang="en-GB" dirty="0" smtClean="0"/>
            <a:t>Improving Student Experience</a:t>
          </a:r>
          <a:endParaRPr lang="en-GB" dirty="0"/>
        </a:p>
      </dgm:t>
    </dgm:pt>
    <dgm:pt modelId="{1AFD40E1-119A-47A1-8F22-C97AEB7D3807}" type="parTrans" cxnId="{DC43DA44-9643-4411-98B4-F8B8125A13DB}">
      <dgm:prSet/>
      <dgm:spPr/>
      <dgm:t>
        <a:bodyPr/>
        <a:lstStyle/>
        <a:p>
          <a:endParaRPr lang="en-GB"/>
        </a:p>
      </dgm:t>
    </dgm:pt>
    <dgm:pt modelId="{293C4D07-B0E5-4CC0-B2D9-B0FFDDB391E2}" type="sibTrans" cxnId="{DC43DA44-9643-4411-98B4-F8B8125A13DB}">
      <dgm:prSet/>
      <dgm:spPr/>
      <dgm:t>
        <a:bodyPr/>
        <a:lstStyle/>
        <a:p>
          <a:endParaRPr lang="en-GB"/>
        </a:p>
      </dgm:t>
    </dgm:pt>
    <dgm:pt modelId="{E7B5041F-E4AD-468E-AFBC-93CA16DDC918}" type="pres">
      <dgm:prSet presAssocID="{DE8A47C8-8441-41F4-AC43-101312067004}" presName="Name0" presStyleCnt="0">
        <dgm:presLayoutVars>
          <dgm:chPref val="1"/>
          <dgm:dir/>
          <dgm:animOne val="branch"/>
          <dgm:animLvl val="lvl"/>
          <dgm:resizeHandles val="exact"/>
        </dgm:presLayoutVars>
      </dgm:prSet>
      <dgm:spPr/>
      <dgm:t>
        <a:bodyPr/>
        <a:lstStyle/>
        <a:p>
          <a:endParaRPr lang="en-GB"/>
        </a:p>
      </dgm:t>
    </dgm:pt>
    <dgm:pt modelId="{61CC86B4-8BE1-4676-A1B3-EBACE5513E5F}" type="pres">
      <dgm:prSet presAssocID="{BEA3CE16-5857-44D8-9AE0-5A5E19A45B32}" presName="root1" presStyleCnt="0"/>
      <dgm:spPr/>
    </dgm:pt>
    <dgm:pt modelId="{4965C7E9-9424-4ECA-9D16-2061AF997651}" type="pres">
      <dgm:prSet presAssocID="{BEA3CE16-5857-44D8-9AE0-5A5E19A45B32}" presName="LevelOneTextNode" presStyleLbl="node0" presStyleIdx="0" presStyleCnt="1">
        <dgm:presLayoutVars>
          <dgm:chPref val="3"/>
        </dgm:presLayoutVars>
      </dgm:prSet>
      <dgm:spPr/>
      <dgm:t>
        <a:bodyPr/>
        <a:lstStyle/>
        <a:p>
          <a:endParaRPr lang="en-GB"/>
        </a:p>
      </dgm:t>
    </dgm:pt>
    <dgm:pt modelId="{DBF2B426-84DC-44C6-BEC7-11C29228FF79}" type="pres">
      <dgm:prSet presAssocID="{BEA3CE16-5857-44D8-9AE0-5A5E19A45B32}" presName="level2hierChild" presStyleCnt="0"/>
      <dgm:spPr/>
    </dgm:pt>
    <dgm:pt modelId="{16D3C445-7354-4283-B46A-CBF0A2669E2F}" type="pres">
      <dgm:prSet presAssocID="{1AFD40E1-119A-47A1-8F22-C97AEB7D3807}" presName="conn2-1" presStyleLbl="parChTrans1D2" presStyleIdx="0" presStyleCnt="1"/>
      <dgm:spPr/>
      <dgm:t>
        <a:bodyPr/>
        <a:lstStyle/>
        <a:p>
          <a:endParaRPr lang="en-GB"/>
        </a:p>
      </dgm:t>
    </dgm:pt>
    <dgm:pt modelId="{366BD9E7-7386-4394-A8FA-E5CC30E36EF9}" type="pres">
      <dgm:prSet presAssocID="{1AFD40E1-119A-47A1-8F22-C97AEB7D3807}" presName="connTx" presStyleLbl="parChTrans1D2" presStyleIdx="0" presStyleCnt="1"/>
      <dgm:spPr/>
      <dgm:t>
        <a:bodyPr/>
        <a:lstStyle/>
        <a:p>
          <a:endParaRPr lang="en-GB"/>
        </a:p>
      </dgm:t>
    </dgm:pt>
    <dgm:pt modelId="{1D7185AA-B49C-4456-A243-B467D6C1FE03}" type="pres">
      <dgm:prSet presAssocID="{F384ED82-167E-43D6-B0E9-D8B5563F6832}" presName="root2" presStyleCnt="0"/>
      <dgm:spPr/>
    </dgm:pt>
    <dgm:pt modelId="{1E387704-F4CE-4C71-9651-08A7312871E8}" type="pres">
      <dgm:prSet presAssocID="{F384ED82-167E-43D6-B0E9-D8B5563F6832}" presName="LevelTwoTextNode" presStyleLbl="node2" presStyleIdx="0" presStyleCnt="1">
        <dgm:presLayoutVars>
          <dgm:chPref val="3"/>
        </dgm:presLayoutVars>
      </dgm:prSet>
      <dgm:spPr/>
      <dgm:t>
        <a:bodyPr/>
        <a:lstStyle/>
        <a:p>
          <a:endParaRPr lang="en-GB"/>
        </a:p>
      </dgm:t>
    </dgm:pt>
    <dgm:pt modelId="{AD545C06-2044-4ADE-8ABB-A0962CBD0C99}" type="pres">
      <dgm:prSet presAssocID="{F384ED82-167E-43D6-B0E9-D8B5563F6832}" presName="level3hierChild" presStyleCnt="0"/>
      <dgm:spPr/>
    </dgm:pt>
    <dgm:pt modelId="{CD1D2A4E-5C7C-4054-A5BF-8CEAA6E8613C}" type="pres">
      <dgm:prSet presAssocID="{6A2A4C9D-72FC-4D2D-B123-B98C577C39A8}" presName="conn2-1" presStyleLbl="parChTrans1D3" presStyleIdx="0" presStyleCnt="5"/>
      <dgm:spPr/>
      <dgm:t>
        <a:bodyPr/>
        <a:lstStyle/>
        <a:p>
          <a:endParaRPr lang="en-GB"/>
        </a:p>
      </dgm:t>
    </dgm:pt>
    <dgm:pt modelId="{F39AE12D-CE7F-4CD1-8111-ADA11805192B}" type="pres">
      <dgm:prSet presAssocID="{6A2A4C9D-72FC-4D2D-B123-B98C577C39A8}" presName="connTx" presStyleLbl="parChTrans1D3" presStyleIdx="0" presStyleCnt="5"/>
      <dgm:spPr/>
      <dgm:t>
        <a:bodyPr/>
        <a:lstStyle/>
        <a:p>
          <a:endParaRPr lang="en-GB"/>
        </a:p>
      </dgm:t>
    </dgm:pt>
    <dgm:pt modelId="{8B90EABE-6C1E-40DD-AD74-94D6B8E808D5}" type="pres">
      <dgm:prSet presAssocID="{7A8BED1C-7EFB-49ED-A95D-64E1CDB36229}" presName="root2" presStyleCnt="0"/>
      <dgm:spPr/>
    </dgm:pt>
    <dgm:pt modelId="{7B55E9FC-F0F6-4EC3-A319-8A01BE801263}" type="pres">
      <dgm:prSet presAssocID="{7A8BED1C-7EFB-49ED-A95D-64E1CDB36229}" presName="LevelTwoTextNode" presStyleLbl="node3" presStyleIdx="0" presStyleCnt="5" custScaleX="138934">
        <dgm:presLayoutVars>
          <dgm:chPref val="3"/>
        </dgm:presLayoutVars>
      </dgm:prSet>
      <dgm:spPr/>
      <dgm:t>
        <a:bodyPr/>
        <a:lstStyle/>
        <a:p>
          <a:endParaRPr lang="en-GB"/>
        </a:p>
      </dgm:t>
    </dgm:pt>
    <dgm:pt modelId="{8754312C-EA2E-4355-86DF-682073D43B24}" type="pres">
      <dgm:prSet presAssocID="{7A8BED1C-7EFB-49ED-A95D-64E1CDB36229}" presName="level3hierChild" presStyleCnt="0"/>
      <dgm:spPr/>
    </dgm:pt>
    <dgm:pt modelId="{825CCC97-86BE-42CB-BA46-DF55865DB112}" type="pres">
      <dgm:prSet presAssocID="{298F80FE-3203-45BA-BDAC-631C9B2E4022}" presName="conn2-1" presStyleLbl="parChTrans1D3" presStyleIdx="1" presStyleCnt="5"/>
      <dgm:spPr/>
      <dgm:t>
        <a:bodyPr/>
        <a:lstStyle/>
        <a:p>
          <a:endParaRPr lang="en-GB"/>
        </a:p>
      </dgm:t>
    </dgm:pt>
    <dgm:pt modelId="{FAA6EDA5-5AC9-4A4F-898B-54FBB52F32F9}" type="pres">
      <dgm:prSet presAssocID="{298F80FE-3203-45BA-BDAC-631C9B2E4022}" presName="connTx" presStyleLbl="parChTrans1D3" presStyleIdx="1" presStyleCnt="5"/>
      <dgm:spPr/>
      <dgm:t>
        <a:bodyPr/>
        <a:lstStyle/>
        <a:p>
          <a:endParaRPr lang="en-GB"/>
        </a:p>
      </dgm:t>
    </dgm:pt>
    <dgm:pt modelId="{7BDA7275-B9A5-4F11-9A4D-DE3C4FC5B82B}" type="pres">
      <dgm:prSet presAssocID="{3CA07B20-7498-4481-8138-71F964F8BF38}" presName="root2" presStyleCnt="0"/>
      <dgm:spPr/>
    </dgm:pt>
    <dgm:pt modelId="{C699B9F7-B045-4390-B666-3750238E8CFB}" type="pres">
      <dgm:prSet presAssocID="{3CA07B20-7498-4481-8138-71F964F8BF38}" presName="LevelTwoTextNode" presStyleLbl="node3" presStyleIdx="1" presStyleCnt="5" custScaleX="138934">
        <dgm:presLayoutVars>
          <dgm:chPref val="3"/>
        </dgm:presLayoutVars>
      </dgm:prSet>
      <dgm:spPr/>
      <dgm:t>
        <a:bodyPr/>
        <a:lstStyle/>
        <a:p>
          <a:endParaRPr lang="en-GB"/>
        </a:p>
      </dgm:t>
    </dgm:pt>
    <dgm:pt modelId="{9F371430-7010-450A-8F38-2E472BC09AFE}" type="pres">
      <dgm:prSet presAssocID="{3CA07B20-7498-4481-8138-71F964F8BF38}" presName="level3hierChild" presStyleCnt="0"/>
      <dgm:spPr/>
    </dgm:pt>
    <dgm:pt modelId="{BC1556F0-4401-4671-B280-36C69784FCBA}" type="pres">
      <dgm:prSet presAssocID="{B268E592-B903-4283-A44C-FF68D0734203}" presName="conn2-1" presStyleLbl="parChTrans1D3" presStyleIdx="2" presStyleCnt="5"/>
      <dgm:spPr/>
      <dgm:t>
        <a:bodyPr/>
        <a:lstStyle/>
        <a:p>
          <a:endParaRPr lang="en-GB"/>
        </a:p>
      </dgm:t>
    </dgm:pt>
    <dgm:pt modelId="{D4A1528C-FCC9-423C-9FDC-EBA9CE75CBA3}" type="pres">
      <dgm:prSet presAssocID="{B268E592-B903-4283-A44C-FF68D0734203}" presName="connTx" presStyleLbl="parChTrans1D3" presStyleIdx="2" presStyleCnt="5"/>
      <dgm:spPr/>
      <dgm:t>
        <a:bodyPr/>
        <a:lstStyle/>
        <a:p>
          <a:endParaRPr lang="en-GB"/>
        </a:p>
      </dgm:t>
    </dgm:pt>
    <dgm:pt modelId="{4C5C97EE-6309-46E0-AF23-FDED26E1CB93}" type="pres">
      <dgm:prSet presAssocID="{A5E5C277-D629-4359-A117-1FE3AD60C3DE}" presName="root2" presStyleCnt="0"/>
      <dgm:spPr/>
    </dgm:pt>
    <dgm:pt modelId="{3C621283-54E2-40A1-B6F1-AB21BDECBD8F}" type="pres">
      <dgm:prSet presAssocID="{A5E5C277-D629-4359-A117-1FE3AD60C3DE}" presName="LevelTwoTextNode" presStyleLbl="node3" presStyleIdx="2" presStyleCnt="5" custScaleX="138934">
        <dgm:presLayoutVars>
          <dgm:chPref val="3"/>
        </dgm:presLayoutVars>
      </dgm:prSet>
      <dgm:spPr/>
      <dgm:t>
        <a:bodyPr/>
        <a:lstStyle/>
        <a:p>
          <a:endParaRPr lang="en-GB"/>
        </a:p>
      </dgm:t>
    </dgm:pt>
    <dgm:pt modelId="{BC838AA3-6AC8-40EF-9799-B5E9124F33D1}" type="pres">
      <dgm:prSet presAssocID="{A5E5C277-D629-4359-A117-1FE3AD60C3DE}" presName="level3hierChild" presStyleCnt="0"/>
      <dgm:spPr/>
    </dgm:pt>
    <dgm:pt modelId="{BB49BAA4-CEDE-4E1B-BD4B-D940A971504B}" type="pres">
      <dgm:prSet presAssocID="{E6296E58-B190-4911-A3EA-252D5F29E041}" presName="conn2-1" presStyleLbl="parChTrans1D3" presStyleIdx="3" presStyleCnt="5"/>
      <dgm:spPr/>
      <dgm:t>
        <a:bodyPr/>
        <a:lstStyle/>
        <a:p>
          <a:endParaRPr lang="en-GB"/>
        </a:p>
      </dgm:t>
    </dgm:pt>
    <dgm:pt modelId="{DE175FC9-2E83-41B7-B2B7-330BCF160C71}" type="pres">
      <dgm:prSet presAssocID="{E6296E58-B190-4911-A3EA-252D5F29E041}" presName="connTx" presStyleLbl="parChTrans1D3" presStyleIdx="3" presStyleCnt="5"/>
      <dgm:spPr/>
      <dgm:t>
        <a:bodyPr/>
        <a:lstStyle/>
        <a:p>
          <a:endParaRPr lang="en-GB"/>
        </a:p>
      </dgm:t>
    </dgm:pt>
    <dgm:pt modelId="{0DD90A38-0CAA-4D3B-AA42-6A86C1253CB0}" type="pres">
      <dgm:prSet presAssocID="{39476E4F-0023-4720-A2FB-CE0759199F60}" presName="root2" presStyleCnt="0"/>
      <dgm:spPr/>
    </dgm:pt>
    <dgm:pt modelId="{02575DEC-82F8-4EA0-A416-DFAE576CAC3C}" type="pres">
      <dgm:prSet presAssocID="{39476E4F-0023-4720-A2FB-CE0759199F60}" presName="LevelTwoTextNode" presStyleLbl="node3" presStyleIdx="3" presStyleCnt="5" custScaleX="138934">
        <dgm:presLayoutVars>
          <dgm:chPref val="3"/>
        </dgm:presLayoutVars>
      </dgm:prSet>
      <dgm:spPr/>
      <dgm:t>
        <a:bodyPr/>
        <a:lstStyle/>
        <a:p>
          <a:endParaRPr lang="en-GB"/>
        </a:p>
      </dgm:t>
    </dgm:pt>
    <dgm:pt modelId="{CD500C54-2EE8-4357-8172-E65CB79A4782}" type="pres">
      <dgm:prSet presAssocID="{39476E4F-0023-4720-A2FB-CE0759199F60}" presName="level3hierChild" presStyleCnt="0"/>
      <dgm:spPr/>
    </dgm:pt>
    <dgm:pt modelId="{F05C7DBE-237C-4513-AE22-2AA663BC39C0}" type="pres">
      <dgm:prSet presAssocID="{72130D6B-4213-43EB-8B35-D3CDED411274}" presName="conn2-1" presStyleLbl="parChTrans1D3" presStyleIdx="4" presStyleCnt="5"/>
      <dgm:spPr/>
      <dgm:t>
        <a:bodyPr/>
        <a:lstStyle/>
        <a:p>
          <a:endParaRPr lang="en-GB"/>
        </a:p>
      </dgm:t>
    </dgm:pt>
    <dgm:pt modelId="{9490F706-B4C2-407F-A7C0-27761C153510}" type="pres">
      <dgm:prSet presAssocID="{72130D6B-4213-43EB-8B35-D3CDED411274}" presName="connTx" presStyleLbl="parChTrans1D3" presStyleIdx="4" presStyleCnt="5"/>
      <dgm:spPr/>
      <dgm:t>
        <a:bodyPr/>
        <a:lstStyle/>
        <a:p>
          <a:endParaRPr lang="en-GB"/>
        </a:p>
      </dgm:t>
    </dgm:pt>
    <dgm:pt modelId="{7224D69F-9E1B-47C8-A0E0-4D3F025B36B7}" type="pres">
      <dgm:prSet presAssocID="{603DCD7C-3ADD-46F0-95FE-9A2B9DE4520B}" presName="root2" presStyleCnt="0"/>
      <dgm:spPr/>
    </dgm:pt>
    <dgm:pt modelId="{9AD25742-76D6-4CA3-80E6-20720D5D791E}" type="pres">
      <dgm:prSet presAssocID="{603DCD7C-3ADD-46F0-95FE-9A2B9DE4520B}" presName="LevelTwoTextNode" presStyleLbl="node3" presStyleIdx="4" presStyleCnt="5" custScaleX="201091" custScaleY="131796">
        <dgm:presLayoutVars>
          <dgm:chPref val="3"/>
        </dgm:presLayoutVars>
      </dgm:prSet>
      <dgm:spPr/>
      <dgm:t>
        <a:bodyPr/>
        <a:lstStyle/>
        <a:p>
          <a:endParaRPr lang="en-GB"/>
        </a:p>
      </dgm:t>
    </dgm:pt>
    <dgm:pt modelId="{1D0E4C17-A276-4D00-B964-E7F0533AE11C}" type="pres">
      <dgm:prSet presAssocID="{603DCD7C-3ADD-46F0-95FE-9A2B9DE4520B}" presName="level3hierChild" presStyleCnt="0"/>
      <dgm:spPr/>
    </dgm:pt>
  </dgm:ptLst>
  <dgm:cxnLst>
    <dgm:cxn modelId="{4158E333-934D-4178-A05C-9CE3A4C7279C}" srcId="{F384ED82-167E-43D6-B0E9-D8B5563F6832}" destId="{39476E4F-0023-4720-A2FB-CE0759199F60}" srcOrd="3" destOrd="0" parTransId="{E6296E58-B190-4911-A3EA-252D5F29E041}" sibTransId="{B57A64F1-40DD-4C7A-B7DE-9AFCA360A5FC}"/>
    <dgm:cxn modelId="{A6ACA059-EA25-443B-9B20-2375BDDC5FBD}" srcId="{F384ED82-167E-43D6-B0E9-D8B5563F6832}" destId="{A5E5C277-D629-4359-A117-1FE3AD60C3DE}" srcOrd="2" destOrd="0" parTransId="{B268E592-B903-4283-A44C-FF68D0734203}" sibTransId="{8F233143-A6F7-49DE-B582-525804DF1856}"/>
    <dgm:cxn modelId="{93E19556-A2C8-47D0-BFFE-B8CFCD6F1CB2}" type="presOf" srcId="{1AFD40E1-119A-47A1-8F22-C97AEB7D3807}" destId="{366BD9E7-7386-4394-A8FA-E5CC30E36EF9}" srcOrd="1" destOrd="0" presId="urn:microsoft.com/office/officeart/2008/layout/HorizontalMultiLevelHierarchy"/>
    <dgm:cxn modelId="{2E93942E-C975-4159-87F2-76AA8B764156}" type="presOf" srcId="{3CA07B20-7498-4481-8138-71F964F8BF38}" destId="{C699B9F7-B045-4390-B666-3750238E8CFB}" srcOrd="0" destOrd="0" presId="urn:microsoft.com/office/officeart/2008/layout/HorizontalMultiLevelHierarchy"/>
    <dgm:cxn modelId="{A95E747F-F3BC-4238-BA0E-0CBA448CD978}" type="presOf" srcId="{BEA3CE16-5857-44D8-9AE0-5A5E19A45B32}" destId="{4965C7E9-9424-4ECA-9D16-2061AF997651}" srcOrd="0" destOrd="0" presId="urn:microsoft.com/office/officeart/2008/layout/HorizontalMultiLevelHierarchy"/>
    <dgm:cxn modelId="{BF3843DC-4719-4ADA-B97A-0E7F8D661E78}" type="presOf" srcId="{6A2A4C9D-72FC-4D2D-B123-B98C577C39A8}" destId="{F39AE12D-CE7F-4CD1-8111-ADA11805192B}" srcOrd="1" destOrd="0" presId="urn:microsoft.com/office/officeart/2008/layout/HorizontalMultiLevelHierarchy"/>
    <dgm:cxn modelId="{6EBA324D-2087-4433-B2B6-1E44808CEA1B}" type="presOf" srcId="{E6296E58-B190-4911-A3EA-252D5F29E041}" destId="{DE175FC9-2E83-41B7-B2B7-330BCF160C71}" srcOrd="1" destOrd="0" presId="urn:microsoft.com/office/officeart/2008/layout/HorizontalMultiLevelHierarchy"/>
    <dgm:cxn modelId="{18593839-4CC9-4A50-ADE4-C105A59DD784}" srcId="{F384ED82-167E-43D6-B0E9-D8B5563F6832}" destId="{3CA07B20-7498-4481-8138-71F964F8BF38}" srcOrd="1" destOrd="0" parTransId="{298F80FE-3203-45BA-BDAC-631C9B2E4022}" sibTransId="{1F187FC6-DD41-4101-A5D1-537A9E65C90B}"/>
    <dgm:cxn modelId="{CBA43209-99D1-41EF-8236-D7692EB38C58}" type="presOf" srcId="{B268E592-B903-4283-A44C-FF68D0734203}" destId="{D4A1528C-FCC9-423C-9FDC-EBA9CE75CBA3}" srcOrd="1" destOrd="0" presId="urn:microsoft.com/office/officeart/2008/layout/HorizontalMultiLevelHierarchy"/>
    <dgm:cxn modelId="{A3F29644-DD85-4386-9A5A-9FA798E2F3B1}" type="presOf" srcId="{1AFD40E1-119A-47A1-8F22-C97AEB7D3807}" destId="{16D3C445-7354-4283-B46A-CBF0A2669E2F}" srcOrd="0" destOrd="0" presId="urn:microsoft.com/office/officeart/2008/layout/HorizontalMultiLevelHierarchy"/>
    <dgm:cxn modelId="{CEFA8308-1B29-4179-9299-F08D2DFE371E}" type="presOf" srcId="{F384ED82-167E-43D6-B0E9-D8B5563F6832}" destId="{1E387704-F4CE-4C71-9651-08A7312871E8}" srcOrd="0" destOrd="0" presId="urn:microsoft.com/office/officeart/2008/layout/HorizontalMultiLevelHierarchy"/>
    <dgm:cxn modelId="{F5F03C79-FC73-483C-918C-BCCCFB86159A}" type="presOf" srcId="{DE8A47C8-8441-41F4-AC43-101312067004}" destId="{E7B5041F-E4AD-468E-AFBC-93CA16DDC918}" srcOrd="0" destOrd="0" presId="urn:microsoft.com/office/officeart/2008/layout/HorizontalMultiLevelHierarchy"/>
    <dgm:cxn modelId="{CC18C1C9-0684-417B-BB7D-7B6AC87D06C3}" type="presOf" srcId="{B268E592-B903-4283-A44C-FF68D0734203}" destId="{BC1556F0-4401-4671-B280-36C69784FCBA}" srcOrd="0" destOrd="0" presId="urn:microsoft.com/office/officeart/2008/layout/HorizontalMultiLevelHierarchy"/>
    <dgm:cxn modelId="{54DAB77B-8393-4B44-8769-927AFAEAAC10}" srcId="{F384ED82-167E-43D6-B0E9-D8B5563F6832}" destId="{7A8BED1C-7EFB-49ED-A95D-64E1CDB36229}" srcOrd="0" destOrd="0" parTransId="{6A2A4C9D-72FC-4D2D-B123-B98C577C39A8}" sibTransId="{D77BC9AF-41E8-4E84-B590-4122C97AC203}"/>
    <dgm:cxn modelId="{5333662F-854D-4D3D-A6B5-3FEC7B261359}" type="presOf" srcId="{A5E5C277-D629-4359-A117-1FE3AD60C3DE}" destId="{3C621283-54E2-40A1-B6F1-AB21BDECBD8F}" srcOrd="0" destOrd="0" presId="urn:microsoft.com/office/officeart/2008/layout/HorizontalMultiLevelHierarchy"/>
    <dgm:cxn modelId="{3DB98F53-156C-4DC3-B32F-A10FA06F707C}" type="presOf" srcId="{7A8BED1C-7EFB-49ED-A95D-64E1CDB36229}" destId="{7B55E9FC-F0F6-4EC3-A319-8A01BE801263}" srcOrd="0" destOrd="0" presId="urn:microsoft.com/office/officeart/2008/layout/HorizontalMultiLevelHierarchy"/>
    <dgm:cxn modelId="{2304EB18-2E38-4E83-B738-B3BDD985D9C9}" type="presOf" srcId="{39476E4F-0023-4720-A2FB-CE0759199F60}" destId="{02575DEC-82F8-4EA0-A416-DFAE576CAC3C}" srcOrd="0" destOrd="0" presId="urn:microsoft.com/office/officeart/2008/layout/HorizontalMultiLevelHierarchy"/>
    <dgm:cxn modelId="{40A55E5C-4C43-4391-8939-E716409451CC}" type="presOf" srcId="{6A2A4C9D-72FC-4D2D-B123-B98C577C39A8}" destId="{CD1D2A4E-5C7C-4054-A5BF-8CEAA6E8613C}" srcOrd="0" destOrd="0" presId="urn:microsoft.com/office/officeart/2008/layout/HorizontalMultiLevelHierarchy"/>
    <dgm:cxn modelId="{DCDC38B6-79CC-4C5D-ABC4-2D961FBD2CB1}" type="presOf" srcId="{298F80FE-3203-45BA-BDAC-631C9B2E4022}" destId="{FAA6EDA5-5AC9-4A4F-898B-54FBB52F32F9}" srcOrd="1" destOrd="0" presId="urn:microsoft.com/office/officeart/2008/layout/HorizontalMultiLevelHierarchy"/>
    <dgm:cxn modelId="{DC43DA44-9643-4411-98B4-F8B8125A13DB}" srcId="{BEA3CE16-5857-44D8-9AE0-5A5E19A45B32}" destId="{F384ED82-167E-43D6-B0E9-D8B5563F6832}" srcOrd="0" destOrd="0" parTransId="{1AFD40E1-119A-47A1-8F22-C97AEB7D3807}" sibTransId="{293C4D07-B0E5-4CC0-B2D9-B0FFDDB391E2}"/>
    <dgm:cxn modelId="{096CD6E0-3519-47A7-A68E-704D6173A21A}" type="presOf" srcId="{72130D6B-4213-43EB-8B35-D3CDED411274}" destId="{9490F706-B4C2-407F-A7C0-27761C153510}" srcOrd="1" destOrd="0" presId="urn:microsoft.com/office/officeart/2008/layout/HorizontalMultiLevelHierarchy"/>
    <dgm:cxn modelId="{B87EC38C-92F4-4D73-A770-858C56071A0E}" type="presOf" srcId="{72130D6B-4213-43EB-8B35-D3CDED411274}" destId="{F05C7DBE-237C-4513-AE22-2AA663BC39C0}" srcOrd="0" destOrd="0" presId="urn:microsoft.com/office/officeart/2008/layout/HorizontalMultiLevelHierarchy"/>
    <dgm:cxn modelId="{EB41879E-BF24-4C4D-BEF2-F1678688F321}" type="presOf" srcId="{603DCD7C-3ADD-46F0-95FE-9A2B9DE4520B}" destId="{9AD25742-76D6-4CA3-80E6-20720D5D791E}" srcOrd="0" destOrd="0" presId="urn:microsoft.com/office/officeart/2008/layout/HorizontalMultiLevelHierarchy"/>
    <dgm:cxn modelId="{94107FA1-D579-41CE-953A-EEB6C8A69BF0}" srcId="{DE8A47C8-8441-41F4-AC43-101312067004}" destId="{BEA3CE16-5857-44D8-9AE0-5A5E19A45B32}" srcOrd="0" destOrd="0" parTransId="{63C71275-6A78-4D94-A3B0-CBCB17B74313}" sibTransId="{A63AB1F6-1B64-4ED0-8AF8-70D9C40EB02D}"/>
    <dgm:cxn modelId="{75EA40B7-2D1D-4EEF-B269-D812A88468C7}" type="presOf" srcId="{298F80FE-3203-45BA-BDAC-631C9B2E4022}" destId="{825CCC97-86BE-42CB-BA46-DF55865DB112}" srcOrd="0" destOrd="0" presId="urn:microsoft.com/office/officeart/2008/layout/HorizontalMultiLevelHierarchy"/>
    <dgm:cxn modelId="{44AB5838-7157-446A-BC33-8AE373C115E0}" type="presOf" srcId="{E6296E58-B190-4911-A3EA-252D5F29E041}" destId="{BB49BAA4-CEDE-4E1B-BD4B-D940A971504B}" srcOrd="0" destOrd="0" presId="urn:microsoft.com/office/officeart/2008/layout/HorizontalMultiLevelHierarchy"/>
    <dgm:cxn modelId="{DBD35CF4-91DD-4A61-A527-679FCBE5A468}" srcId="{F384ED82-167E-43D6-B0E9-D8B5563F6832}" destId="{603DCD7C-3ADD-46F0-95FE-9A2B9DE4520B}" srcOrd="4" destOrd="0" parTransId="{72130D6B-4213-43EB-8B35-D3CDED411274}" sibTransId="{9BF39AB5-876E-4F99-9964-98C605F8E22F}"/>
    <dgm:cxn modelId="{3F3D7DE6-E1A5-4AAD-A890-727FF69E31B9}" type="presParOf" srcId="{E7B5041F-E4AD-468E-AFBC-93CA16DDC918}" destId="{61CC86B4-8BE1-4676-A1B3-EBACE5513E5F}" srcOrd="0" destOrd="0" presId="urn:microsoft.com/office/officeart/2008/layout/HorizontalMultiLevelHierarchy"/>
    <dgm:cxn modelId="{5C6E8851-726E-4075-A557-532DFEE33F72}" type="presParOf" srcId="{61CC86B4-8BE1-4676-A1B3-EBACE5513E5F}" destId="{4965C7E9-9424-4ECA-9D16-2061AF997651}" srcOrd="0" destOrd="0" presId="urn:microsoft.com/office/officeart/2008/layout/HorizontalMultiLevelHierarchy"/>
    <dgm:cxn modelId="{28634F94-6976-4ACF-8829-D465D250BC71}" type="presParOf" srcId="{61CC86B4-8BE1-4676-A1B3-EBACE5513E5F}" destId="{DBF2B426-84DC-44C6-BEC7-11C29228FF79}" srcOrd="1" destOrd="0" presId="urn:microsoft.com/office/officeart/2008/layout/HorizontalMultiLevelHierarchy"/>
    <dgm:cxn modelId="{190301AE-E5A4-4901-8A1F-1CE279FA8854}" type="presParOf" srcId="{DBF2B426-84DC-44C6-BEC7-11C29228FF79}" destId="{16D3C445-7354-4283-B46A-CBF0A2669E2F}" srcOrd="0" destOrd="0" presId="urn:microsoft.com/office/officeart/2008/layout/HorizontalMultiLevelHierarchy"/>
    <dgm:cxn modelId="{C0B840FF-6F77-40EF-B619-C8B7CEC0B596}" type="presParOf" srcId="{16D3C445-7354-4283-B46A-CBF0A2669E2F}" destId="{366BD9E7-7386-4394-A8FA-E5CC30E36EF9}" srcOrd="0" destOrd="0" presId="urn:microsoft.com/office/officeart/2008/layout/HorizontalMultiLevelHierarchy"/>
    <dgm:cxn modelId="{9631D64E-2027-4E7D-94AC-C0D41A676E56}" type="presParOf" srcId="{DBF2B426-84DC-44C6-BEC7-11C29228FF79}" destId="{1D7185AA-B49C-4456-A243-B467D6C1FE03}" srcOrd="1" destOrd="0" presId="urn:microsoft.com/office/officeart/2008/layout/HorizontalMultiLevelHierarchy"/>
    <dgm:cxn modelId="{180F478A-400C-429B-97C8-2F66867B14C6}" type="presParOf" srcId="{1D7185AA-B49C-4456-A243-B467D6C1FE03}" destId="{1E387704-F4CE-4C71-9651-08A7312871E8}" srcOrd="0" destOrd="0" presId="urn:microsoft.com/office/officeart/2008/layout/HorizontalMultiLevelHierarchy"/>
    <dgm:cxn modelId="{85A0AF5A-8512-4054-953E-36A60B04EB02}" type="presParOf" srcId="{1D7185AA-B49C-4456-A243-B467D6C1FE03}" destId="{AD545C06-2044-4ADE-8ABB-A0962CBD0C99}" srcOrd="1" destOrd="0" presId="urn:microsoft.com/office/officeart/2008/layout/HorizontalMultiLevelHierarchy"/>
    <dgm:cxn modelId="{E3964DE6-FA27-47FD-9DA2-5DB2D5B4ADA4}" type="presParOf" srcId="{AD545C06-2044-4ADE-8ABB-A0962CBD0C99}" destId="{CD1D2A4E-5C7C-4054-A5BF-8CEAA6E8613C}" srcOrd="0" destOrd="0" presId="urn:microsoft.com/office/officeart/2008/layout/HorizontalMultiLevelHierarchy"/>
    <dgm:cxn modelId="{EE0D4DB1-59AF-4D43-B943-6C002C7A7D26}" type="presParOf" srcId="{CD1D2A4E-5C7C-4054-A5BF-8CEAA6E8613C}" destId="{F39AE12D-CE7F-4CD1-8111-ADA11805192B}" srcOrd="0" destOrd="0" presId="urn:microsoft.com/office/officeart/2008/layout/HorizontalMultiLevelHierarchy"/>
    <dgm:cxn modelId="{45947918-E7F7-4332-A908-91503A15EBCA}" type="presParOf" srcId="{AD545C06-2044-4ADE-8ABB-A0962CBD0C99}" destId="{8B90EABE-6C1E-40DD-AD74-94D6B8E808D5}" srcOrd="1" destOrd="0" presId="urn:microsoft.com/office/officeart/2008/layout/HorizontalMultiLevelHierarchy"/>
    <dgm:cxn modelId="{EA1A0B28-9EE4-4C94-9324-BB690D313520}" type="presParOf" srcId="{8B90EABE-6C1E-40DD-AD74-94D6B8E808D5}" destId="{7B55E9FC-F0F6-4EC3-A319-8A01BE801263}" srcOrd="0" destOrd="0" presId="urn:microsoft.com/office/officeart/2008/layout/HorizontalMultiLevelHierarchy"/>
    <dgm:cxn modelId="{C8910F84-BCCE-48E8-B485-41377C869989}" type="presParOf" srcId="{8B90EABE-6C1E-40DD-AD74-94D6B8E808D5}" destId="{8754312C-EA2E-4355-86DF-682073D43B24}" srcOrd="1" destOrd="0" presId="urn:microsoft.com/office/officeart/2008/layout/HorizontalMultiLevelHierarchy"/>
    <dgm:cxn modelId="{CB165DCC-C0D0-4D22-89A2-2766E22F23D7}" type="presParOf" srcId="{AD545C06-2044-4ADE-8ABB-A0962CBD0C99}" destId="{825CCC97-86BE-42CB-BA46-DF55865DB112}" srcOrd="2" destOrd="0" presId="urn:microsoft.com/office/officeart/2008/layout/HorizontalMultiLevelHierarchy"/>
    <dgm:cxn modelId="{A8AB553C-158C-4337-9C28-D5E73FF7E763}" type="presParOf" srcId="{825CCC97-86BE-42CB-BA46-DF55865DB112}" destId="{FAA6EDA5-5AC9-4A4F-898B-54FBB52F32F9}" srcOrd="0" destOrd="0" presId="urn:microsoft.com/office/officeart/2008/layout/HorizontalMultiLevelHierarchy"/>
    <dgm:cxn modelId="{814250F2-B1D4-42F1-9B51-11FA03A337FA}" type="presParOf" srcId="{AD545C06-2044-4ADE-8ABB-A0962CBD0C99}" destId="{7BDA7275-B9A5-4F11-9A4D-DE3C4FC5B82B}" srcOrd="3" destOrd="0" presId="urn:microsoft.com/office/officeart/2008/layout/HorizontalMultiLevelHierarchy"/>
    <dgm:cxn modelId="{61C94814-CBE4-4698-A810-D02542D35739}" type="presParOf" srcId="{7BDA7275-B9A5-4F11-9A4D-DE3C4FC5B82B}" destId="{C699B9F7-B045-4390-B666-3750238E8CFB}" srcOrd="0" destOrd="0" presId="urn:microsoft.com/office/officeart/2008/layout/HorizontalMultiLevelHierarchy"/>
    <dgm:cxn modelId="{AE49ADD9-8915-4786-8A8C-39E6AF061710}" type="presParOf" srcId="{7BDA7275-B9A5-4F11-9A4D-DE3C4FC5B82B}" destId="{9F371430-7010-450A-8F38-2E472BC09AFE}" srcOrd="1" destOrd="0" presId="urn:microsoft.com/office/officeart/2008/layout/HorizontalMultiLevelHierarchy"/>
    <dgm:cxn modelId="{849CC860-9C30-4B02-8875-5A53556B6954}" type="presParOf" srcId="{AD545C06-2044-4ADE-8ABB-A0962CBD0C99}" destId="{BC1556F0-4401-4671-B280-36C69784FCBA}" srcOrd="4" destOrd="0" presId="urn:microsoft.com/office/officeart/2008/layout/HorizontalMultiLevelHierarchy"/>
    <dgm:cxn modelId="{A6BC3EE5-8D68-49B2-A7D3-01E5BD902640}" type="presParOf" srcId="{BC1556F0-4401-4671-B280-36C69784FCBA}" destId="{D4A1528C-FCC9-423C-9FDC-EBA9CE75CBA3}" srcOrd="0" destOrd="0" presId="urn:microsoft.com/office/officeart/2008/layout/HorizontalMultiLevelHierarchy"/>
    <dgm:cxn modelId="{011999C4-0397-4480-9CDC-66BF3A657D89}" type="presParOf" srcId="{AD545C06-2044-4ADE-8ABB-A0962CBD0C99}" destId="{4C5C97EE-6309-46E0-AF23-FDED26E1CB93}" srcOrd="5" destOrd="0" presId="urn:microsoft.com/office/officeart/2008/layout/HorizontalMultiLevelHierarchy"/>
    <dgm:cxn modelId="{B0827C8B-E63A-44F3-97B0-DC0C474A0803}" type="presParOf" srcId="{4C5C97EE-6309-46E0-AF23-FDED26E1CB93}" destId="{3C621283-54E2-40A1-B6F1-AB21BDECBD8F}" srcOrd="0" destOrd="0" presId="urn:microsoft.com/office/officeart/2008/layout/HorizontalMultiLevelHierarchy"/>
    <dgm:cxn modelId="{6B25B02D-1CC6-4F7F-BE3E-DE3C6B1015AA}" type="presParOf" srcId="{4C5C97EE-6309-46E0-AF23-FDED26E1CB93}" destId="{BC838AA3-6AC8-40EF-9799-B5E9124F33D1}" srcOrd="1" destOrd="0" presId="urn:microsoft.com/office/officeart/2008/layout/HorizontalMultiLevelHierarchy"/>
    <dgm:cxn modelId="{BF4FE7D4-22ED-4111-837E-C0C7532848A4}" type="presParOf" srcId="{AD545C06-2044-4ADE-8ABB-A0962CBD0C99}" destId="{BB49BAA4-CEDE-4E1B-BD4B-D940A971504B}" srcOrd="6" destOrd="0" presId="urn:microsoft.com/office/officeart/2008/layout/HorizontalMultiLevelHierarchy"/>
    <dgm:cxn modelId="{AB8653EC-8C9D-44CC-8455-BB3806B564D9}" type="presParOf" srcId="{BB49BAA4-CEDE-4E1B-BD4B-D940A971504B}" destId="{DE175FC9-2E83-41B7-B2B7-330BCF160C71}" srcOrd="0" destOrd="0" presId="urn:microsoft.com/office/officeart/2008/layout/HorizontalMultiLevelHierarchy"/>
    <dgm:cxn modelId="{A49B1D56-FEBC-4AA8-96EF-7662436925DE}" type="presParOf" srcId="{AD545C06-2044-4ADE-8ABB-A0962CBD0C99}" destId="{0DD90A38-0CAA-4D3B-AA42-6A86C1253CB0}" srcOrd="7" destOrd="0" presId="urn:microsoft.com/office/officeart/2008/layout/HorizontalMultiLevelHierarchy"/>
    <dgm:cxn modelId="{2C76E19B-78F3-4826-8DA3-F5E1493A3F5D}" type="presParOf" srcId="{0DD90A38-0CAA-4D3B-AA42-6A86C1253CB0}" destId="{02575DEC-82F8-4EA0-A416-DFAE576CAC3C}" srcOrd="0" destOrd="0" presId="urn:microsoft.com/office/officeart/2008/layout/HorizontalMultiLevelHierarchy"/>
    <dgm:cxn modelId="{3846D388-366B-44D5-80D5-FC6CD4A4CDEC}" type="presParOf" srcId="{0DD90A38-0CAA-4D3B-AA42-6A86C1253CB0}" destId="{CD500C54-2EE8-4357-8172-E65CB79A4782}" srcOrd="1" destOrd="0" presId="urn:microsoft.com/office/officeart/2008/layout/HorizontalMultiLevelHierarchy"/>
    <dgm:cxn modelId="{1F004071-104F-45BF-85D5-FFB8E1062F85}" type="presParOf" srcId="{AD545C06-2044-4ADE-8ABB-A0962CBD0C99}" destId="{F05C7DBE-237C-4513-AE22-2AA663BC39C0}" srcOrd="8" destOrd="0" presId="urn:microsoft.com/office/officeart/2008/layout/HorizontalMultiLevelHierarchy"/>
    <dgm:cxn modelId="{9E6F1DBD-D0C1-49A4-9463-499F0D77954C}" type="presParOf" srcId="{F05C7DBE-237C-4513-AE22-2AA663BC39C0}" destId="{9490F706-B4C2-407F-A7C0-27761C153510}" srcOrd="0" destOrd="0" presId="urn:microsoft.com/office/officeart/2008/layout/HorizontalMultiLevelHierarchy"/>
    <dgm:cxn modelId="{05F2BC86-273F-4042-90A3-41AC34BE93D4}" type="presParOf" srcId="{AD545C06-2044-4ADE-8ABB-A0962CBD0C99}" destId="{7224D69F-9E1B-47C8-A0E0-4D3F025B36B7}" srcOrd="9" destOrd="0" presId="urn:microsoft.com/office/officeart/2008/layout/HorizontalMultiLevelHierarchy"/>
    <dgm:cxn modelId="{5228D008-AE7C-4ECC-884D-7B5700C82DD8}" type="presParOf" srcId="{7224D69F-9E1B-47C8-A0E0-4D3F025B36B7}" destId="{9AD25742-76D6-4CA3-80E6-20720D5D791E}" srcOrd="0" destOrd="0" presId="urn:microsoft.com/office/officeart/2008/layout/HorizontalMultiLevelHierarchy"/>
    <dgm:cxn modelId="{CACE0E3E-522F-4C3B-B3A3-7E7D2EC72214}" type="presParOf" srcId="{7224D69F-9E1B-47C8-A0E0-4D3F025B36B7}" destId="{1D0E4C17-A276-4D00-B964-E7F0533AE11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BBFB7C-F688-4035-A203-03C9A376E558}"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GB"/>
        </a:p>
      </dgm:t>
    </dgm:pt>
    <dgm:pt modelId="{B0CFDE73-701F-41A1-8120-C0302F69F30D}">
      <dgm:prSet phldrT="[Text]" custT="1"/>
      <dgm:spPr/>
      <dgm:t>
        <a:bodyPr/>
        <a:lstStyle/>
        <a:p>
          <a:r>
            <a:rPr lang="en-GB" sz="1800" dirty="0" smtClean="0"/>
            <a:t>Employability</a:t>
          </a:r>
          <a:endParaRPr lang="en-GB" sz="1800" dirty="0"/>
        </a:p>
      </dgm:t>
    </dgm:pt>
    <dgm:pt modelId="{38F45B8C-C604-4875-8714-67C540736798}" type="parTrans" cxnId="{EA31D46A-F17A-4F06-B1FF-88D3BF389F61}">
      <dgm:prSet/>
      <dgm:spPr/>
      <dgm:t>
        <a:bodyPr/>
        <a:lstStyle/>
        <a:p>
          <a:endParaRPr lang="en-GB"/>
        </a:p>
      </dgm:t>
    </dgm:pt>
    <dgm:pt modelId="{9C9B2102-FB2A-4E13-9F9B-B5CC4F88CA8E}" type="sibTrans" cxnId="{EA31D46A-F17A-4F06-B1FF-88D3BF389F61}">
      <dgm:prSet/>
      <dgm:spPr/>
      <dgm:t>
        <a:bodyPr/>
        <a:lstStyle/>
        <a:p>
          <a:endParaRPr lang="en-GB"/>
        </a:p>
      </dgm:t>
    </dgm:pt>
    <dgm:pt modelId="{9C8CDDC1-103F-47E6-BCA0-7A04F4820AF4}">
      <dgm:prSet phldrT="[Text]" custT="1"/>
      <dgm:spPr/>
      <dgm:t>
        <a:bodyPr/>
        <a:lstStyle/>
        <a:p>
          <a:r>
            <a:rPr lang="en-GB" sz="1600" dirty="0" smtClean="0"/>
            <a:t>Attainment</a:t>
          </a:r>
          <a:endParaRPr lang="en-GB" sz="1600" dirty="0"/>
        </a:p>
      </dgm:t>
    </dgm:pt>
    <dgm:pt modelId="{CE090739-BEAA-4E3F-9932-4A4C030D8738}" type="parTrans" cxnId="{9A6C834A-BE66-47A0-8D72-934AD1D9BF3F}">
      <dgm:prSet/>
      <dgm:spPr/>
      <dgm:t>
        <a:bodyPr/>
        <a:lstStyle/>
        <a:p>
          <a:endParaRPr lang="en-GB"/>
        </a:p>
      </dgm:t>
    </dgm:pt>
    <dgm:pt modelId="{5D9D644E-415A-4479-93E9-40F3EE662644}" type="sibTrans" cxnId="{9A6C834A-BE66-47A0-8D72-934AD1D9BF3F}">
      <dgm:prSet/>
      <dgm:spPr/>
      <dgm:t>
        <a:bodyPr/>
        <a:lstStyle/>
        <a:p>
          <a:endParaRPr lang="en-GB"/>
        </a:p>
      </dgm:t>
    </dgm:pt>
    <dgm:pt modelId="{8730E08D-AD74-408D-B36B-D74B6B3761CC}">
      <dgm:prSet phldrT="[Text]" custT="1"/>
      <dgm:spPr/>
      <dgm:t>
        <a:bodyPr/>
        <a:lstStyle/>
        <a:p>
          <a:r>
            <a:rPr lang="en-GB" sz="1800" dirty="0" smtClean="0"/>
            <a:t>Retention</a:t>
          </a:r>
          <a:endParaRPr lang="en-GB" sz="1800" dirty="0"/>
        </a:p>
      </dgm:t>
    </dgm:pt>
    <dgm:pt modelId="{76B5422E-0901-49E8-AADA-F29131913ECE}" type="parTrans" cxnId="{C4B029FC-C15C-438A-A630-B656648D3301}">
      <dgm:prSet/>
      <dgm:spPr/>
      <dgm:t>
        <a:bodyPr/>
        <a:lstStyle/>
        <a:p>
          <a:endParaRPr lang="en-GB"/>
        </a:p>
      </dgm:t>
    </dgm:pt>
    <dgm:pt modelId="{9AD37007-8AE9-45F2-9C03-B62DC0D7F658}" type="sibTrans" cxnId="{C4B029FC-C15C-438A-A630-B656648D3301}">
      <dgm:prSet/>
      <dgm:spPr/>
      <dgm:t>
        <a:bodyPr/>
        <a:lstStyle/>
        <a:p>
          <a:endParaRPr lang="en-GB"/>
        </a:p>
      </dgm:t>
    </dgm:pt>
    <dgm:pt modelId="{A9BFAFA7-69A9-41BF-B80E-0C2199CE2F4E}">
      <dgm:prSet phldrT="[Text]" custT="1"/>
      <dgm:spPr/>
      <dgm:t>
        <a:bodyPr/>
        <a:lstStyle/>
        <a:p>
          <a:r>
            <a:rPr lang="en-GB" sz="2200" b="1" dirty="0" smtClean="0"/>
            <a:t>Induction</a:t>
          </a:r>
          <a:endParaRPr lang="en-GB" sz="2200" b="1" dirty="0"/>
        </a:p>
      </dgm:t>
    </dgm:pt>
    <dgm:pt modelId="{F25071C5-DC3E-49E3-A2D3-AEAE5C14CA98}" type="parTrans" cxnId="{84B8D7A6-E44C-44AF-B9E1-5BB8B9B82356}">
      <dgm:prSet/>
      <dgm:spPr/>
      <dgm:t>
        <a:bodyPr/>
        <a:lstStyle/>
        <a:p>
          <a:endParaRPr lang="en-GB"/>
        </a:p>
      </dgm:t>
    </dgm:pt>
    <dgm:pt modelId="{11D06F5B-A816-47C0-8086-29D3B4F5F814}" type="sibTrans" cxnId="{84B8D7A6-E44C-44AF-B9E1-5BB8B9B82356}">
      <dgm:prSet/>
      <dgm:spPr/>
      <dgm:t>
        <a:bodyPr/>
        <a:lstStyle/>
        <a:p>
          <a:endParaRPr lang="en-GB"/>
        </a:p>
      </dgm:t>
    </dgm:pt>
    <dgm:pt modelId="{28FB19BD-68B0-4248-AD3A-533B54C895FA}" type="pres">
      <dgm:prSet presAssocID="{06BBFB7C-F688-4035-A203-03C9A376E558}" presName="Name0" presStyleCnt="0">
        <dgm:presLayoutVars>
          <dgm:chMax val="7"/>
          <dgm:resizeHandles val="exact"/>
        </dgm:presLayoutVars>
      </dgm:prSet>
      <dgm:spPr/>
      <dgm:t>
        <a:bodyPr/>
        <a:lstStyle/>
        <a:p>
          <a:endParaRPr lang="en-GB"/>
        </a:p>
      </dgm:t>
    </dgm:pt>
    <dgm:pt modelId="{4F03165C-07E6-444A-AD17-06F612E0357B}" type="pres">
      <dgm:prSet presAssocID="{06BBFB7C-F688-4035-A203-03C9A376E558}" presName="comp1" presStyleCnt="0"/>
      <dgm:spPr/>
    </dgm:pt>
    <dgm:pt modelId="{FFC950DD-8F0C-40FD-9FF5-AF3A3A6421FF}" type="pres">
      <dgm:prSet presAssocID="{06BBFB7C-F688-4035-A203-03C9A376E558}" presName="circle1" presStyleLbl="node1" presStyleIdx="0" presStyleCnt="4" custScaleX="113417"/>
      <dgm:spPr/>
      <dgm:t>
        <a:bodyPr/>
        <a:lstStyle/>
        <a:p>
          <a:endParaRPr lang="en-GB"/>
        </a:p>
      </dgm:t>
    </dgm:pt>
    <dgm:pt modelId="{3669BACD-8448-4AEB-A7CB-02425465568A}" type="pres">
      <dgm:prSet presAssocID="{06BBFB7C-F688-4035-A203-03C9A376E558}" presName="c1text" presStyleLbl="node1" presStyleIdx="0" presStyleCnt="4">
        <dgm:presLayoutVars>
          <dgm:bulletEnabled val="1"/>
        </dgm:presLayoutVars>
      </dgm:prSet>
      <dgm:spPr/>
      <dgm:t>
        <a:bodyPr/>
        <a:lstStyle/>
        <a:p>
          <a:endParaRPr lang="en-GB"/>
        </a:p>
      </dgm:t>
    </dgm:pt>
    <dgm:pt modelId="{AB4152A7-5417-4D56-A18B-A6CE9E8D0ECF}" type="pres">
      <dgm:prSet presAssocID="{06BBFB7C-F688-4035-A203-03C9A376E558}" presName="comp2" presStyleCnt="0"/>
      <dgm:spPr/>
    </dgm:pt>
    <dgm:pt modelId="{7501B522-D174-4635-957F-CD6CC1B6F0CF}" type="pres">
      <dgm:prSet presAssocID="{06BBFB7C-F688-4035-A203-03C9A376E558}" presName="circle2" presStyleLbl="node1" presStyleIdx="1" presStyleCnt="4"/>
      <dgm:spPr/>
      <dgm:t>
        <a:bodyPr/>
        <a:lstStyle/>
        <a:p>
          <a:endParaRPr lang="en-GB"/>
        </a:p>
      </dgm:t>
    </dgm:pt>
    <dgm:pt modelId="{54889F42-E26B-4FF9-9D4C-7A4E86DA9805}" type="pres">
      <dgm:prSet presAssocID="{06BBFB7C-F688-4035-A203-03C9A376E558}" presName="c2text" presStyleLbl="node1" presStyleIdx="1" presStyleCnt="4">
        <dgm:presLayoutVars>
          <dgm:bulletEnabled val="1"/>
        </dgm:presLayoutVars>
      </dgm:prSet>
      <dgm:spPr/>
      <dgm:t>
        <a:bodyPr/>
        <a:lstStyle/>
        <a:p>
          <a:endParaRPr lang="en-GB"/>
        </a:p>
      </dgm:t>
    </dgm:pt>
    <dgm:pt modelId="{746E712C-1693-42C9-8714-C32252EB3992}" type="pres">
      <dgm:prSet presAssocID="{06BBFB7C-F688-4035-A203-03C9A376E558}" presName="comp3" presStyleCnt="0"/>
      <dgm:spPr/>
    </dgm:pt>
    <dgm:pt modelId="{C6B7C2BB-9F2B-4FE6-B48A-76CA63395E17}" type="pres">
      <dgm:prSet presAssocID="{06BBFB7C-F688-4035-A203-03C9A376E558}" presName="circle3" presStyleLbl="node1" presStyleIdx="2" presStyleCnt="4"/>
      <dgm:spPr/>
      <dgm:t>
        <a:bodyPr/>
        <a:lstStyle/>
        <a:p>
          <a:endParaRPr lang="en-GB"/>
        </a:p>
      </dgm:t>
    </dgm:pt>
    <dgm:pt modelId="{BEF8D5C1-D525-472C-B7DC-815A6259D18E}" type="pres">
      <dgm:prSet presAssocID="{06BBFB7C-F688-4035-A203-03C9A376E558}" presName="c3text" presStyleLbl="node1" presStyleIdx="2" presStyleCnt="4">
        <dgm:presLayoutVars>
          <dgm:bulletEnabled val="1"/>
        </dgm:presLayoutVars>
      </dgm:prSet>
      <dgm:spPr/>
      <dgm:t>
        <a:bodyPr/>
        <a:lstStyle/>
        <a:p>
          <a:endParaRPr lang="en-GB"/>
        </a:p>
      </dgm:t>
    </dgm:pt>
    <dgm:pt modelId="{3AED8420-7535-4950-941D-95EE27D6BE9A}" type="pres">
      <dgm:prSet presAssocID="{06BBFB7C-F688-4035-A203-03C9A376E558}" presName="comp4" presStyleCnt="0"/>
      <dgm:spPr/>
    </dgm:pt>
    <dgm:pt modelId="{2721356B-CBE7-4CCD-A3A0-BCB298FF83A9}" type="pres">
      <dgm:prSet presAssocID="{06BBFB7C-F688-4035-A203-03C9A376E558}" presName="circle4" presStyleLbl="node1" presStyleIdx="3" presStyleCnt="4" custScaleX="108955" custLinFactNeighborX="1473" custLinFactNeighborY="-746"/>
      <dgm:spPr/>
      <dgm:t>
        <a:bodyPr/>
        <a:lstStyle/>
        <a:p>
          <a:endParaRPr lang="en-GB"/>
        </a:p>
      </dgm:t>
    </dgm:pt>
    <dgm:pt modelId="{7D6030E8-6BC2-4992-A1F3-E5EB9686A857}" type="pres">
      <dgm:prSet presAssocID="{06BBFB7C-F688-4035-A203-03C9A376E558}" presName="c4text" presStyleLbl="node1" presStyleIdx="3" presStyleCnt="4">
        <dgm:presLayoutVars>
          <dgm:bulletEnabled val="1"/>
        </dgm:presLayoutVars>
      </dgm:prSet>
      <dgm:spPr/>
      <dgm:t>
        <a:bodyPr/>
        <a:lstStyle/>
        <a:p>
          <a:endParaRPr lang="en-GB"/>
        </a:p>
      </dgm:t>
    </dgm:pt>
  </dgm:ptLst>
  <dgm:cxnLst>
    <dgm:cxn modelId="{E6873DBD-D906-4ADB-AC26-FE44905DC5EF}" type="presOf" srcId="{B0CFDE73-701F-41A1-8120-C0302F69F30D}" destId="{FFC950DD-8F0C-40FD-9FF5-AF3A3A6421FF}" srcOrd="0" destOrd="0" presId="urn:microsoft.com/office/officeart/2005/8/layout/venn2"/>
    <dgm:cxn modelId="{F05B1E60-A1C2-4386-9FDC-A8DBC9E04998}" type="presOf" srcId="{9C8CDDC1-103F-47E6-BCA0-7A04F4820AF4}" destId="{54889F42-E26B-4FF9-9D4C-7A4E86DA9805}" srcOrd="1" destOrd="0" presId="urn:microsoft.com/office/officeart/2005/8/layout/venn2"/>
    <dgm:cxn modelId="{0B457A76-B12B-45FC-AD33-F7789E20D844}" type="presOf" srcId="{8730E08D-AD74-408D-B36B-D74B6B3761CC}" destId="{BEF8D5C1-D525-472C-B7DC-815A6259D18E}" srcOrd="1" destOrd="0" presId="urn:microsoft.com/office/officeart/2005/8/layout/venn2"/>
    <dgm:cxn modelId="{07666CCA-5143-4671-BF98-4861D975B8F5}" type="presOf" srcId="{B0CFDE73-701F-41A1-8120-C0302F69F30D}" destId="{3669BACD-8448-4AEB-A7CB-02425465568A}" srcOrd="1" destOrd="0" presId="urn:microsoft.com/office/officeart/2005/8/layout/venn2"/>
    <dgm:cxn modelId="{9A6C834A-BE66-47A0-8D72-934AD1D9BF3F}" srcId="{06BBFB7C-F688-4035-A203-03C9A376E558}" destId="{9C8CDDC1-103F-47E6-BCA0-7A04F4820AF4}" srcOrd="1" destOrd="0" parTransId="{CE090739-BEAA-4E3F-9932-4A4C030D8738}" sibTransId="{5D9D644E-415A-4479-93E9-40F3EE662644}"/>
    <dgm:cxn modelId="{84B8D7A6-E44C-44AF-B9E1-5BB8B9B82356}" srcId="{06BBFB7C-F688-4035-A203-03C9A376E558}" destId="{A9BFAFA7-69A9-41BF-B80E-0C2199CE2F4E}" srcOrd="3" destOrd="0" parTransId="{F25071C5-DC3E-49E3-A2D3-AEAE5C14CA98}" sibTransId="{11D06F5B-A816-47C0-8086-29D3B4F5F814}"/>
    <dgm:cxn modelId="{F6ADFAFD-377B-4824-AD3B-885C8BCF9D14}" type="presOf" srcId="{A9BFAFA7-69A9-41BF-B80E-0C2199CE2F4E}" destId="{2721356B-CBE7-4CCD-A3A0-BCB298FF83A9}" srcOrd="0" destOrd="0" presId="urn:microsoft.com/office/officeart/2005/8/layout/venn2"/>
    <dgm:cxn modelId="{15CA5DAA-22F3-4521-9C69-B493CE764754}" type="presOf" srcId="{06BBFB7C-F688-4035-A203-03C9A376E558}" destId="{28FB19BD-68B0-4248-AD3A-533B54C895FA}" srcOrd="0" destOrd="0" presId="urn:microsoft.com/office/officeart/2005/8/layout/venn2"/>
    <dgm:cxn modelId="{4FD80BFB-AE50-4D4A-859F-CC6DEFAD5F0B}" type="presOf" srcId="{A9BFAFA7-69A9-41BF-B80E-0C2199CE2F4E}" destId="{7D6030E8-6BC2-4992-A1F3-E5EB9686A857}" srcOrd="1" destOrd="0" presId="urn:microsoft.com/office/officeart/2005/8/layout/venn2"/>
    <dgm:cxn modelId="{3E414E21-212B-4D12-A241-C709D60176BF}" type="presOf" srcId="{9C8CDDC1-103F-47E6-BCA0-7A04F4820AF4}" destId="{7501B522-D174-4635-957F-CD6CC1B6F0CF}" srcOrd="0" destOrd="0" presId="urn:microsoft.com/office/officeart/2005/8/layout/venn2"/>
    <dgm:cxn modelId="{C4B029FC-C15C-438A-A630-B656648D3301}" srcId="{06BBFB7C-F688-4035-A203-03C9A376E558}" destId="{8730E08D-AD74-408D-B36B-D74B6B3761CC}" srcOrd="2" destOrd="0" parTransId="{76B5422E-0901-49E8-AADA-F29131913ECE}" sibTransId="{9AD37007-8AE9-45F2-9C03-B62DC0D7F658}"/>
    <dgm:cxn modelId="{7E541090-0D0C-41F9-8D65-361E1775EDEA}" type="presOf" srcId="{8730E08D-AD74-408D-B36B-D74B6B3761CC}" destId="{C6B7C2BB-9F2B-4FE6-B48A-76CA63395E17}" srcOrd="0" destOrd="0" presId="urn:microsoft.com/office/officeart/2005/8/layout/venn2"/>
    <dgm:cxn modelId="{EA31D46A-F17A-4F06-B1FF-88D3BF389F61}" srcId="{06BBFB7C-F688-4035-A203-03C9A376E558}" destId="{B0CFDE73-701F-41A1-8120-C0302F69F30D}" srcOrd="0" destOrd="0" parTransId="{38F45B8C-C604-4875-8714-67C540736798}" sibTransId="{9C9B2102-FB2A-4E13-9F9B-B5CC4F88CA8E}"/>
    <dgm:cxn modelId="{BE191ABD-C310-4E29-BF0B-7FF31F216663}" type="presParOf" srcId="{28FB19BD-68B0-4248-AD3A-533B54C895FA}" destId="{4F03165C-07E6-444A-AD17-06F612E0357B}" srcOrd="0" destOrd="0" presId="urn:microsoft.com/office/officeart/2005/8/layout/venn2"/>
    <dgm:cxn modelId="{721C9E18-87A3-4F3A-ABB8-51775CEF27A2}" type="presParOf" srcId="{4F03165C-07E6-444A-AD17-06F612E0357B}" destId="{FFC950DD-8F0C-40FD-9FF5-AF3A3A6421FF}" srcOrd="0" destOrd="0" presId="urn:microsoft.com/office/officeart/2005/8/layout/venn2"/>
    <dgm:cxn modelId="{74F6275E-179F-47BC-B6F8-0AE098120D3C}" type="presParOf" srcId="{4F03165C-07E6-444A-AD17-06F612E0357B}" destId="{3669BACD-8448-4AEB-A7CB-02425465568A}" srcOrd="1" destOrd="0" presId="urn:microsoft.com/office/officeart/2005/8/layout/venn2"/>
    <dgm:cxn modelId="{EB917D3D-90DC-499C-B9C4-3A415DE03361}" type="presParOf" srcId="{28FB19BD-68B0-4248-AD3A-533B54C895FA}" destId="{AB4152A7-5417-4D56-A18B-A6CE9E8D0ECF}" srcOrd="1" destOrd="0" presId="urn:microsoft.com/office/officeart/2005/8/layout/venn2"/>
    <dgm:cxn modelId="{5B7911A6-4703-4FB7-892E-42ACA9ADF44B}" type="presParOf" srcId="{AB4152A7-5417-4D56-A18B-A6CE9E8D0ECF}" destId="{7501B522-D174-4635-957F-CD6CC1B6F0CF}" srcOrd="0" destOrd="0" presId="urn:microsoft.com/office/officeart/2005/8/layout/venn2"/>
    <dgm:cxn modelId="{F177C5B1-1309-4125-BC7A-9BD2D606DCEF}" type="presParOf" srcId="{AB4152A7-5417-4D56-A18B-A6CE9E8D0ECF}" destId="{54889F42-E26B-4FF9-9D4C-7A4E86DA9805}" srcOrd="1" destOrd="0" presId="urn:microsoft.com/office/officeart/2005/8/layout/venn2"/>
    <dgm:cxn modelId="{324FB6BE-068A-4D7D-B01C-0E16E8DBD50B}" type="presParOf" srcId="{28FB19BD-68B0-4248-AD3A-533B54C895FA}" destId="{746E712C-1693-42C9-8714-C32252EB3992}" srcOrd="2" destOrd="0" presId="urn:microsoft.com/office/officeart/2005/8/layout/venn2"/>
    <dgm:cxn modelId="{D361493A-013A-4B58-A6D8-4E4386F12EA3}" type="presParOf" srcId="{746E712C-1693-42C9-8714-C32252EB3992}" destId="{C6B7C2BB-9F2B-4FE6-B48A-76CA63395E17}" srcOrd="0" destOrd="0" presId="urn:microsoft.com/office/officeart/2005/8/layout/venn2"/>
    <dgm:cxn modelId="{A08E4E8E-EA24-4DF8-B06A-EBA732B6E39F}" type="presParOf" srcId="{746E712C-1693-42C9-8714-C32252EB3992}" destId="{BEF8D5C1-D525-472C-B7DC-815A6259D18E}" srcOrd="1" destOrd="0" presId="urn:microsoft.com/office/officeart/2005/8/layout/venn2"/>
    <dgm:cxn modelId="{3F81458F-9A41-4F73-9876-73037C8208BA}" type="presParOf" srcId="{28FB19BD-68B0-4248-AD3A-533B54C895FA}" destId="{3AED8420-7535-4950-941D-95EE27D6BE9A}" srcOrd="3" destOrd="0" presId="urn:microsoft.com/office/officeart/2005/8/layout/venn2"/>
    <dgm:cxn modelId="{1D5397B4-65C8-4AAA-B0EC-AA742EFB9912}" type="presParOf" srcId="{3AED8420-7535-4950-941D-95EE27D6BE9A}" destId="{2721356B-CBE7-4CCD-A3A0-BCB298FF83A9}" srcOrd="0" destOrd="0" presId="urn:microsoft.com/office/officeart/2005/8/layout/venn2"/>
    <dgm:cxn modelId="{329282C4-6A89-4AE0-A528-4A529959A598}" type="presParOf" srcId="{3AED8420-7535-4950-941D-95EE27D6BE9A}" destId="{7D6030E8-6BC2-4992-A1F3-E5EB9686A85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25F8AD-565C-48FC-B7C4-2DDA4CDA944C}" type="doc">
      <dgm:prSet loTypeId="urn:microsoft.com/office/officeart/2005/8/layout/cycle5" loCatId="cycle" qsTypeId="urn:microsoft.com/office/officeart/2005/8/quickstyle/simple3" qsCatId="simple" csTypeId="urn:microsoft.com/office/officeart/2005/8/colors/accent0_3" csCatId="mainScheme" phldr="1"/>
      <dgm:spPr/>
      <dgm:t>
        <a:bodyPr/>
        <a:lstStyle/>
        <a:p>
          <a:endParaRPr lang="en-GB"/>
        </a:p>
      </dgm:t>
    </dgm:pt>
    <dgm:pt modelId="{1D078B04-CA35-4BBD-B58F-5BC9E88EC5DB}">
      <dgm:prSet phldrT="[Text]" custT="1"/>
      <dgm:spPr/>
      <dgm:t>
        <a:bodyPr/>
        <a:lstStyle/>
        <a:p>
          <a:r>
            <a:rPr lang="en-GB" sz="1200" dirty="0"/>
            <a:t>Framework launched/ reviewed &amp; updated</a:t>
          </a:r>
        </a:p>
        <a:p>
          <a:r>
            <a:rPr lang="en-GB" sz="1200" dirty="0"/>
            <a:t>Management Group</a:t>
          </a:r>
        </a:p>
        <a:p>
          <a:r>
            <a:rPr lang="en-GB" sz="1200" dirty="0"/>
            <a:t>DSE</a:t>
          </a:r>
        </a:p>
      </dgm:t>
    </dgm:pt>
    <dgm:pt modelId="{F9CF6EC0-03C4-4722-9CD5-52C15C453C63}" type="parTrans" cxnId="{41275696-0D03-4881-A831-ECF3F47FDA3F}">
      <dgm:prSet/>
      <dgm:spPr/>
      <dgm:t>
        <a:bodyPr/>
        <a:lstStyle/>
        <a:p>
          <a:endParaRPr lang="en-GB"/>
        </a:p>
      </dgm:t>
    </dgm:pt>
    <dgm:pt modelId="{7C6681E5-0142-4505-A6CF-1CB09ABA82D1}" type="sibTrans" cxnId="{41275696-0D03-4881-A831-ECF3F47FDA3F}">
      <dgm:prSet/>
      <dgm:spPr/>
      <dgm:t>
        <a:bodyPr/>
        <a:lstStyle/>
        <a:p>
          <a:endParaRPr lang="en-GB"/>
        </a:p>
      </dgm:t>
    </dgm:pt>
    <dgm:pt modelId="{424C0627-0BD0-47F4-8870-2181B2B6B384}">
      <dgm:prSet phldrT="[Text]" custT="1"/>
      <dgm:spPr/>
      <dgm:t>
        <a:bodyPr/>
        <a:lstStyle/>
        <a:p>
          <a:r>
            <a:rPr lang="en-GB" sz="1400" dirty="0" smtClean="0"/>
            <a:t>Activities </a:t>
          </a:r>
          <a:r>
            <a:rPr lang="en-GB" sz="1400" dirty="0"/>
            <a:t>planned to meet outcomes in framework</a:t>
          </a:r>
        </a:p>
        <a:p>
          <a:r>
            <a:rPr lang="en-GB" sz="1400" dirty="0"/>
            <a:t>Faculties &amp; Schools</a:t>
          </a:r>
        </a:p>
      </dgm:t>
    </dgm:pt>
    <dgm:pt modelId="{32F21011-4ED3-44A4-B4D9-82C6467DEA46}" type="parTrans" cxnId="{DD5A6AD7-EB0C-4532-903A-7AE58E7F5847}">
      <dgm:prSet/>
      <dgm:spPr/>
      <dgm:t>
        <a:bodyPr/>
        <a:lstStyle/>
        <a:p>
          <a:endParaRPr lang="en-GB"/>
        </a:p>
      </dgm:t>
    </dgm:pt>
    <dgm:pt modelId="{29702F19-7697-4C56-B074-CE14F67443E4}" type="sibTrans" cxnId="{DD5A6AD7-EB0C-4532-903A-7AE58E7F5847}">
      <dgm:prSet/>
      <dgm:spPr/>
      <dgm:t>
        <a:bodyPr/>
        <a:lstStyle/>
        <a:p>
          <a:endParaRPr lang="en-GB"/>
        </a:p>
      </dgm:t>
    </dgm:pt>
    <dgm:pt modelId="{09611CCA-6429-4E03-8586-D119BBF4A44F}">
      <dgm:prSet phldrT="[Text]" custT="1"/>
      <dgm:spPr/>
      <dgm:t>
        <a:bodyPr/>
        <a:lstStyle/>
        <a:p>
          <a:r>
            <a:rPr lang="en-GB" sz="1200" dirty="0"/>
            <a:t>Autumn Review of Induction- reflection on the success of arrival and return? </a:t>
          </a:r>
        </a:p>
        <a:p>
          <a:r>
            <a:rPr lang="en-GB" sz="1200" dirty="0"/>
            <a:t>School / Faculty SSLC</a:t>
          </a:r>
        </a:p>
        <a:p>
          <a:r>
            <a:rPr lang="en-GB" sz="1200" dirty="0"/>
            <a:t>Management Group</a:t>
          </a:r>
        </a:p>
      </dgm:t>
    </dgm:pt>
    <dgm:pt modelId="{1D2A6E6C-BF7A-4FD8-9EA5-D6BD59C04FA4}" type="parTrans" cxnId="{DA332C01-61F0-4ECA-9672-4A9B45E2A0F7}">
      <dgm:prSet/>
      <dgm:spPr/>
      <dgm:t>
        <a:bodyPr/>
        <a:lstStyle/>
        <a:p>
          <a:endParaRPr lang="en-GB"/>
        </a:p>
      </dgm:t>
    </dgm:pt>
    <dgm:pt modelId="{152E84E1-6D21-4E23-A64C-D75550868C80}" type="sibTrans" cxnId="{DA332C01-61F0-4ECA-9672-4A9B45E2A0F7}">
      <dgm:prSet/>
      <dgm:spPr/>
      <dgm:t>
        <a:bodyPr/>
        <a:lstStyle/>
        <a:p>
          <a:endParaRPr lang="en-GB"/>
        </a:p>
      </dgm:t>
    </dgm:pt>
    <dgm:pt modelId="{6777BC6E-6FE8-42E8-A8A6-F33BE295A1C9}">
      <dgm:prSet phldrT="[Text]" custT="1"/>
      <dgm:spPr/>
      <dgm:t>
        <a:bodyPr/>
        <a:lstStyle/>
        <a:p>
          <a:r>
            <a:rPr lang="en-GB" sz="1200" dirty="0"/>
            <a:t>Adjustments made; good practice captured; lessons and unintended consequences identified</a:t>
          </a:r>
        </a:p>
        <a:p>
          <a:r>
            <a:rPr lang="en-GB" sz="1200" dirty="0"/>
            <a:t>Faculties &amp; Schools</a:t>
          </a:r>
        </a:p>
      </dgm:t>
    </dgm:pt>
    <dgm:pt modelId="{49CE96BD-E240-4BE8-8202-273F0694CD12}" type="parTrans" cxnId="{1FDFA063-EBEF-4B29-9741-C24EA7E1C3E2}">
      <dgm:prSet/>
      <dgm:spPr/>
      <dgm:t>
        <a:bodyPr/>
        <a:lstStyle/>
        <a:p>
          <a:endParaRPr lang="en-GB"/>
        </a:p>
      </dgm:t>
    </dgm:pt>
    <dgm:pt modelId="{B767D9A6-0044-42EE-AFCF-F7ECA18110AE}" type="sibTrans" cxnId="{1FDFA063-EBEF-4B29-9741-C24EA7E1C3E2}">
      <dgm:prSet/>
      <dgm:spPr/>
      <dgm:t>
        <a:bodyPr/>
        <a:lstStyle/>
        <a:p>
          <a:endParaRPr lang="en-GB"/>
        </a:p>
      </dgm:t>
    </dgm:pt>
    <dgm:pt modelId="{D23F919C-ECAD-48C3-A407-A5E4E6033C98}">
      <dgm:prSet phldrT="[Text]" custT="1"/>
      <dgm:spPr/>
      <dgm:t>
        <a:bodyPr/>
        <a:lstStyle/>
        <a:p>
          <a:r>
            <a:rPr lang="en-GB" sz="1100" dirty="0"/>
            <a:t>Spring Review of Induction</a:t>
          </a:r>
        </a:p>
        <a:p>
          <a:r>
            <a:rPr lang="en-GB" sz="1100" dirty="0"/>
            <a:t>Reflecting on the success of activity that has taken place and planning for next year.</a:t>
          </a:r>
        </a:p>
        <a:p>
          <a:r>
            <a:rPr lang="en-GB" sz="1100" dirty="0"/>
            <a:t>School / Faculty SSLC</a:t>
          </a:r>
        </a:p>
        <a:p>
          <a:r>
            <a:rPr lang="en-GB" sz="1100" dirty="0"/>
            <a:t>Management Group</a:t>
          </a:r>
        </a:p>
      </dgm:t>
    </dgm:pt>
    <dgm:pt modelId="{75B6B739-8B4A-4E40-BD10-7E2785C46FFB}" type="parTrans" cxnId="{9AC4996B-D72F-4AF2-AFA3-F1DCEFCE5A6C}">
      <dgm:prSet/>
      <dgm:spPr/>
      <dgm:t>
        <a:bodyPr/>
        <a:lstStyle/>
        <a:p>
          <a:endParaRPr lang="en-GB"/>
        </a:p>
      </dgm:t>
    </dgm:pt>
    <dgm:pt modelId="{47BBA2A0-DC35-4A47-984E-E4741D3B7CC9}" type="sibTrans" cxnId="{9AC4996B-D72F-4AF2-AFA3-F1DCEFCE5A6C}">
      <dgm:prSet/>
      <dgm:spPr/>
      <dgm:t>
        <a:bodyPr/>
        <a:lstStyle/>
        <a:p>
          <a:endParaRPr lang="en-GB"/>
        </a:p>
      </dgm:t>
    </dgm:pt>
    <dgm:pt modelId="{7A0C06D8-7E97-4251-B328-216E5583FD4D}">
      <dgm:prSet phldrT="[Text]" custT="1"/>
      <dgm:spPr/>
      <dgm:t>
        <a:bodyPr/>
        <a:lstStyle/>
        <a:p>
          <a:r>
            <a:rPr lang="en-GB" sz="1400" dirty="0"/>
            <a:t>Management Group report to SEMG</a:t>
          </a:r>
        </a:p>
      </dgm:t>
    </dgm:pt>
    <dgm:pt modelId="{4FCF8604-C66E-432E-8FE8-C5EAC96C3FB5}" type="parTrans" cxnId="{3CF0D410-83BC-4B7B-A08B-2CD452A0B6A8}">
      <dgm:prSet/>
      <dgm:spPr/>
      <dgm:t>
        <a:bodyPr/>
        <a:lstStyle/>
        <a:p>
          <a:endParaRPr lang="en-GB"/>
        </a:p>
      </dgm:t>
    </dgm:pt>
    <dgm:pt modelId="{A33F24F2-8C4C-4E4F-A10F-82041B70FC15}" type="sibTrans" cxnId="{3CF0D410-83BC-4B7B-A08B-2CD452A0B6A8}">
      <dgm:prSet/>
      <dgm:spPr/>
      <dgm:t>
        <a:bodyPr/>
        <a:lstStyle/>
        <a:p>
          <a:endParaRPr lang="en-GB"/>
        </a:p>
      </dgm:t>
    </dgm:pt>
    <dgm:pt modelId="{A42D032B-DBC5-4F02-B300-08ABB29ADA47}">
      <dgm:prSet phldrT="[Text]" custT="1"/>
      <dgm:spPr/>
      <dgm:t>
        <a:bodyPr/>
        <a:lstStyle/>
        <a:p>
          <a:r>
            <a:rPr lang="en-GB" sz="1000" dirty="0"/>
            <a:t>Framework briefings provided</a:t>
          </a:r>
        </a:p>
        <a:p>
          <a:r>
            <a:rPr lang="en-GB" sz="1000" dirty="0"/>
            <a:t>DSE/Faculties</a:t>
          </a:r>
        </a:p>
      </dgm:t>
    </dgm:pt>
    <dgm:pt modelId="{DD9061E2-5543-4842-9119-3F733BD847CF}" type="parTrans" cxnId="{F4A6323E-7693-496C-B249-8A55A4DB3115}">
      <dgm:prSet/>
      <dgm:spPr/>
      <dgm:t>
        <a:bodyPr/>
        <a:lstStyle/>
        <a:p>
          <a:endParaRPr lang="en-GB"/>
        </a:p>
      </dgm:t>
    </dgm:pt>
    <dgm:pt modelId="{978F8071-C82B-4C56-9248-4BEC52E35708}" type="sibTrans" cxnId="{F4A6323E-7693-496C-B249-8A55A4DB3115}">
      <dgm:prSet/>
      <dgm:spPr/>
      <dgm:t>
        <a:bodyPr/>
        <a:lstStyle/>
        <a:p>
          <a:endParaRPr lang="en-GB"/>
        </a:p>
      </dgm:t>
    </dgm:pt>
    <dgm:pt modelId="{5A5AA1AE-14E3-41DF-AF65-BBF1D17C9092}">
      <dgm:prSet phldrT="[Text]" custT="1"/>
      <dgm:spPr/>
      <dgm:t>
        <a:bodyPr/>
        <a:lstStyle/>
        <a:p>
          <a:r>
            <a:rPr lang="en-GB" sz="1400" dirty="0"/>
            <a:t>Workshop </a:t>
          </a:r>
          <a:r>
            <a:rPr lang="en-GB" sz="1400" dirty="0" smtClean="0"/>
            <a:t>/ event to share good practice</a:t>
          </a:r>
        </a:p>
        <a:p>
          <a:r>
            <a:rPr lang="en-GB" sz="1400" dirty="0" smtClean="0"/>
            <a:t>DSE</a:t>
          </a:r>
          <a:endParaRPr lang="en-GB" sz="1400" dirty="0"/>
        </a:p>
      </dgm:t>
    </dgm:pt>
    <dgm:pt modelId="{BBF87535-A21E-4757-9C8A-5B078053E84A}" type="parTrans" cxnId="{77EF4E5A-BA85-4DDC-98C1-F3BAEADA1641}">
      <dgm:prSet/>
      <dgm:spPr/>
      <dgm:t>
        <a:bodyPr/>
        <a:lstStyle/>
        <a:p>
          <a:endParaRPr lang="en-GB"/>
        </a:p>
      </dgm:t>
    </dgm:pt>
    <dgm:pt modelId="{34D9CA83-381A-4CFC-A487-5A637D270E86}" type="sibTrans" cxnId="{77EF4E5A-BA85-4DDC-98C1-F3BAEADA1641}">
      <dgm:prSet/>
      <dgm:spPr/>
      <dgm:t>
        <a:bodyPr/>
        <a:lstStyle/>
        <a:p>
          <a:endParaRPr lang="en-GB"/>
        </a:p>
      </dgm:t>
    </dgm:pt>
    <dgm:pt modelId="{EFB1FAE6-0AC5-42F2-B871-0D3612EF12F4}" type="pres">
      <dgm:prSet presAssocID="{8125F8AD-565C-48FC-B7C4-2DDA4CDA944C}" presName="cycle" presStyleCnt="0">
        <dgm:presLayoutVars>
          <dgm:dir/>
          <dgm:resizeHandles val="exact"/>
        </dgm:presLayoutVars>
      </dgm:prSet>
      <dgm:spPr/>
      <dgm:t>
        <a:bodyPr/>
        <a:lstStyle/>
        <a:p>
          <a:endParaRPr lang="en-GB"/>
        </a:p>
      </dgm:t>
    </dgm:pt>
    <dgm:pt modelId="{DE65BE02-C395-4E23-BF27-02CEA74724B5}" type="pres">
      <dgm:prSet presAssocID="{1D078B04-CA35-4BBD-B58F-5BC9E88EC5DB}" presName="node" presStyleLbl="node1" presStyleIdx="0" presStyleCnt="8" custScaleX="144313" custScaleY="160974">
        <dgm:presLayoutVars>
          <dgm:bulletEnabled val="1"/>
        </dgm:presLayoutVars>
      </dgm:prSet>
      <dgm:spPr/>
      <dgm:t>
        <a:bodyPr/>
        <a:lstStyle/>
        <a:p>
          <a:endParaRPr lang="en-GB"/>
        </a:p>
      </dgm:t>
    </dgm:pt>
    <dgm:pt modelId="{971459EC-02C2-4B21-BF35-5C06ED44CAE1}" type="pres">
      <dgm:prSet presAssocID="{1D078B04-CA35-4BBD-B58F-5BC9E88EC5DB}" presName="spNode" presStyleCnt="0"/>
      <dgm:spPr/>
      <dgm:t>
        <a:bodyPr/>
        <a:lstStyle/>
        <a:p>
          <a:endParaRPr lang="en-GB"/>
        </a:p>
      </dgm:t>
    </dgm:pt>
    <dgm:pt modelId="{D9D630DA-D59A-45EC-9644-8DE01725C0B1}" type="pres">
      <dgm:prSet presAssocID="{7C6681E5-0142-4505-A6CF-1CB09ABA82D1}" presName="sibTrans" presStyleLbl="sibTrans1D1" presStyleIdx="0" presStyleCnt="8"/>
      <dgm:spPr/>
      <dgm:t>
        <a:bodyPr/>
        <a:lstStyle/>
        <a:p>
          <a:endParaRPr lang="en-GB"/>
        </a:p>
      </dgm:t>
    </dgm:pt>
    <dgm:pt modelId="{D289632F-1DAC-435D-9365-4E9FBA1D9A6C}" type="pres">
      <dgm:prSet presAssocID="{A42D032B-DBC5-4F02-B300-08ABB29ADA47}" presName="node" presStyleLbl="node1" presStyleIdx="1" presStyleCnt="8" custScaleX="118931" custScaleY="116355">
        <dgm:presLayoutVars>
          <dgm:bulletEnabled val="1"/>
        </dgm:presLayoutVars>
      </dgm:prSet>
      <dgm:spPr/>
      <dgm:t>
        <a:bodyPr/>
        <a:lstStyle/>
        <a:p>
          <a:endParaRPr lang="en-GB"/>
        </a:p>
      </dgm:t>
    </dgm:pt>
    <dgm:pt modelId="{A1337CD3-9DC1-4CE3-B84F-D2C49EC1C6E3}" type="pres">
      <dgm:prSet presAssocID="{A42D032B-DBC5-4F02-B300-08ABB29ADA47}" presName="spNode" presStyleCnt="0"/>
      <dgm:spPr/>
      <dgm:t>
        <a:bodyPr/>
        <a:lstStyle/>
        <a:p>
          <a:endParaRPr lang="en-GB"/>
        </a:p>
      </dgm:t>
    </dgm:pt>
    <dgm:pt modelId="{F9BEE5F3-EBF9-4B8E-AFD8-6447F9BF8248}" type="pres">
      <dgm:prSet presAssocID="{978F8071-C82B-4C56-9248-4BEC52E35708}" presName="sibTrans" presStyleLbl="sibTrans1D1" presStyleIdx="1" presStyleCnt="8"/>
      <dgm:spPr/>
      <dgm:t>
        <a:bodyPr/>
        <a:lstStyle/>
        <a:p>
          <a:endParaRPr lang="en-GB"/>
        </a:p>
      </dgm:t>
    </dgm:pt>
    <dgm:pt modelId="{59853BB9-A073-4654-BF28-4314772AF0A7}" type="pres">
      <dgm:prSet presAssocID="{424C0627-0BD0-47F4-8870-2181B2B6B384}" presName="node" presStyleLbl="node1" presStyleIdx="2" presStyleCnt="8" custScaleX="163723" custScaleY="149120" custRadScaleRad="125015">
        <dgm:presLayoutVars>
          <dgm:bulletEnabled val="1"/>
        </dgm:presLayoutVars>
      </dgm:prSet>
      <dgm:spPr/>
      <dgm:t>
        <a:bodyPr/>
        <a:lstStyle/>
        <a:p>
          <a:endParaRPr lang="en-GB"/>
        </a:p>
      </dgm:t>
    </dgm:pt>
    <dgm:pt modelId="{CFD5DD7E-38DA-4905-BEBC-850DEF902E32}" type="pres">
      <dgm:prSet presAssocID="{424C0627-0BD0-47F4-8870-2181B2B6B384}" presName="spNode" presStyleCnt="0"/>
      <dgm:spPr/>
      <dgm:t>
        <a:bodyPr/>
        <a:lstStyle/>
        <a:p>
          <a:endParaRPr lang="en-GB"/>
        </a:p>
      </dgm:t>
    </dgm:pt>
    <dgm:pt modelId="{D6FA415C-7C66-49B0-9540-0C71594F9B87}" type="pres">
      <dgm:prSet presAssocID="{29702F19-7697-4C56-B074-CE14F67443E4}" presName="sibTrans" presStyleLbl="sibTrans1D1" presStyleIdx="2" presStyleCnt="8"/>
      <dgm:spPr/>
      <dgm:t>
        <a:bodyPr/>
        <a:lstStyle/>
        <a:p>
          <a:endParaRPr lang="en-GB"/>
        </a:p>
      </dgm:t>
    </dgm:pt>
    <dgm:pt modelId="{43F1A3F2-FB85-4526-851B-B9360BE25E06}" type="pres">
      <dgm:prSet presAssocID="{09611CCA-6429-4E03-8586-D119BBF4A44F}" presName="node" presStyleLbl="node1" presStyleIdx="3" presStyleCnt="8" custScaleX="131462" custScaleY="169360" custRadScaleRad="118522" custRadScaleInc="-64144">
        <dgm:presLayoutVars>
          <dgm:bulletEnabled val="1"/>
        </dgm:presLayoutVars>
      </dgm:prSet>
      <dgm:spPr/>
      <dgm:t>
        <a:bodyPr/>
        <a:lstStyle/>
        <a:p>
          <a:endParaRPr lang="en-GB"/>
        </a:p>
      </dgm:t>
    </dgm:pt>
    <dgm:pt modelId="{75A76E65-13B9-4B65-85D6-1BC25201E02D}" type="pres">
      <dgm:prSet presAssocID="{09611CCA-6429-4E03-8586-D119BBF4A44F}" presName="spNode" presStyleCnt="0"/>
      <dgm:spPr/>
      <dgm:t>
        <a:bodyPr/>
        <a:lstStyle/>
        <a:p>
          <a:endParaRPr lang="en-GB"/>
        </a:p>
      </dgm:t>
    </dgm:pt>
    <dgm:pt modelId="{DB1124C1-4E71-4870-99EA-D0B162C2317A}" type="pres">
      <dgm:prSet presAssocID="{152E84E1-6D21-4E23-A64C-D75550868C80}" presName="sibTrans" presStyleLbl="sibTrans1D1" presStyleIdx="3" presStyleCnt="8"/>
      <dgm:spPr/>
      <dgm:t>
        <a:bodyPr/>
        <a:lstStyle/>
        <a:p>
          <a:endParaRPr lang="en-GB"/>
        </a:p>
      </dgm:t>
    </dgm:pt>
    <dgm:pt modelId="{737C8C6D-E725-4D2E-A2FA-F414996D5611}" type="pres">
      <dgm:prSet presAssocID="{6777BC6E-6FE8-42E8-A8A6-F33BE295A1C9}" presName="node" presStyleLbl="node1" presStyleIdx="4" presStyleCnt="8" custScaleX="176174" custScaleY="135039" custRadScaleRad="82546" custRadScaleInc="-39572">
        <dgm:presLayoutVars>
          <dgm:bulletEnabled val="1"/>
        </dgm:presLayoutVars>
      </dgm:prSet>
      <dgm:spPr/>
      <dgm:t>
        <a:bodyPr/>
        <a:lstStyle/>
        <a:p>
          <a:endParaRPr lang="en-GB"/>
        </a:p>
      </dgm:t>
    </dgm:pt>
    <dgm:pt modelId="{48E94BDC-99F3-4B79-88A7-535D23B0F868}" type="pres">
      <dgm:prSet presAssocID="{6777BC6E-6FE8-42E8-A8A6-F33BE295A1C9}" presName="spNode" presStyleCnt="0"/>
      <dgm:spPr/>
      <dgm:t>
        <a:bodyPr/>
        <a:lstStyle/>
        <a:p>
          <a:endParaRPr lang="en-GB"/>
        </a:p>
      </dgm:t>
    </dgm:pt>
    <dgm:pt modelId="{01F5D0C7-49CB-4D85-BC60-0127784E1D01}" type="pres">
      <dgm:prSet presAssocID="{B767D9A6-0044-42EE-AFCF-F7ECA18110AE}" presName="sibTrans" presStyleLbl="sibTrans1D1" presStyleIdx="4" presStyleCnt="8"/>
      <dgm:spPr/>
      <dgm:t>
        <a:bodyPr/>
        <a:lstStyle/>
        <a:p>
          <a:endParaRPr lang="en-GB"/>
        </a:p>
      </dgm:t>
    </dgm:pt>
    <dgm:pt modelId="{09DBAFFA-9A83-42BD-A506-20359DEC6286}" type="pres">
      <dgm:prSet presAssocID="{5A5AA1AE-14E3-41DF-AF65-BBF1D17C9092}" presName="node" presStyleLbl="node1" presStyleIdx="5" presStyleCnt="8" custScaleX="119635" custScaleY="169359">
        <dgm:presLayoutVars>
          <dgm:bulletEnabled val="1"/>
        </dgm:presLayoutVars>
      </dgm:prSet>
      <dgm:spPr/>
      <dgm:t>
        <a:bodyPr/>
        <a:lstStyle/>
        <a:p>
          <a:endParaRPr lang="en-GB"/>
        </a:p>
      </dgm:t>
    </dgm:pt>
    <dgm:pt modelId="{B2AB17CA-DC56-445C-9E36-2E579D34186B}" type="pres">
      <dgm:prSet presAssocID="{5A5AA1AE-14E3-41DF-AF65-BBF1D17C9092}" presName="spNode" presStyleCnt="0"/>
      <dgm:spPr/>
      <dgm:t>
        <a:bodyPr/>
        <a:lstStyle/>
        <a:p>
          <a:endParaRPr lang="en-GB"/>
        </a:p>
      </dgm:t>
    </dgm:pt>
    <dgm:pt modelId="{C80025D7-BA7D-4822-BC0F-727E7F1D6795}" type="pres">
      <dgm:prSet presAssocID="{34D9CA83-381A-4CFC-A487-5A637D270E86}" presName="sibTrans" presStyleLbl="sibTrans1D1" presStyleIdx="5" presStyleCnt="8"/>
      <dgm:spPr/>
      <dgm:t>
        <a:bodyPr/>
        <a:lstStyle/>
        <a:p>
          <a:endParaRPr lang="en-GB"/>
        </a:p>
      </dgm:t>
    </dgm:pt>
    <dgm:pt modelId="{008433FA-46CF-45B5-8CB2-4924776BD0D9}" type="pres">
      <dgm:prSet presAssocID="{D23F919C-ECAD-48C3-A407-A5E4E6033C98}" presName="node" presStyleLbl="node1" presStyleIdx="6" presStyleCnt="8" custScaleX="148771" custScaleY="175299">
        <dgm:presLayoutVars>
          <dgm:bulletEnabled val="1"/>
        </dgm:presLayoutVars>
      </dgm:prSet>
      <dgm:spPr/>
      <dgm:t>
        <a:bodyPr/>
        <a:lstStyle/>
        <a:p>
          <a:endParaRPr lang="en-GB"/>
        </a:p>
      </dgm:t>
    </dgm:pt>
    <dgm:pt modelId="{877FEAE6-7BB3-411D-85D2-1AF72168B6B2}" type="pres">
      <dgm:prSet presAssocID="{D23F919C-ECAD-48C3-A407-A5E4E6033C98}" presName="spNode" presStyleCnt="0"/>
      <dgm:spPr/>
      <dgm:t>
        <a:bodyPr/>
        <a:lstStyle/>
        <a:p>
          <a:endParaRPr lang="en-GB"/>
        </a:p>
      </dgm:t>
    </dgm:pt>
    <dgm:pt modelId="{FA7ADFE6-567D-422E-84CA-2F52987A9CE0}" type="pres">
      <dgm:prSet presAssocID="{47BBA2A0-DC35-4A47-984E-E4741D3B7CC9}" presName="sibTrans" presStyleLbl="sibTrans1D1" presStyleIdx="6" presStyleCnt="8"/>
      <dgm:spPr/>
      <dgm:t>
        <a:bodyPr/>
        <a:lstStyle/>
        <a:p>
          <a:endParaRPr lang="en-GB"/>
        </a:p>
      </dgm:t>
    </dgm:pt>
    <dgm:pt modelId="{14D609BC-8D42-418F-B022-3F6C0914C726}" type="pres">
      <dgm:prSet presAssocID="{7A0C06D8-7E97-4251-B328-216E5583FD4D}" presName="node" presStyleLbl="node1" presStyleIdx="7" presStyleCnt="8" custScaleX="144723" custScaleY="145712" custRadScaleRad="103505" custRadScaleInc="-32576">
        <dgm:presLayoutVars>
          <dgm:bulletEnabled val="1"/>
        </dgm:presLayoutVars>
      </dgm:prSet>
      <dgm:spPr/>
      <dgm:t>
        <a:bodyPr/>
        <a:lstStyle/>
        <a:p>
          <a:endParaRPr lang="en-GB"/>
        </a:p>
      </dgm:t>
    </dgm:pt>
    <dgm:pt modelId="{094947C0-36F3-4DAA-B24E-8D535B5AB695}" type="pres">
      <dgm:prSet presAssocID="{7A0C06D8-7E97-4251-B328-216E5583FD4D}" presName="spNode" presStyleCnt="0"/>
      <dgm:spPr/>
      <dgm:t>
        <a:bodyPr/>
        <a:lstStyle/>
        <a:p>
          <a:endParaRPr lang="en-GB"/>
        </a:p>
      </dgm:t>
    </dgm:pt>
    <dgm:pt modelId="{F335AEDC-DD07-4833-9566-DCC805BF9DE9}" type="pres">
      <dgm:prSet presAssocID="{A33F24F2-8C4C-4E4F-A10F-82041B70FC15}" presName="sibTrans" presStyleLbl="sibTrans1D1" presStyleIdx="7" presStyleCnt="8"/>
      <dgm:spPr/>
      <dgm:t>
        <a:bodyPr/>
        <a:lstStyle/>
        <a:p>
          <a:endParaRPr lang="en-GB"/>
        </a:p>
      </dgm:t>
    </dgm:pt>
  </dgm:ptLst>
  <dgm:cxnLst>
    <dgm:cxn modelId="{1FDFA063-EBEF-4B29-9741-C24EA7E1C3E2}" srcId="{8125F8AD-565C-48FC-B7C4-2DDA4CDA944C}" destId="{6777BC6E-6FE8-42E8-A8A6-F33BE295A1C9}" srcOrd="4" destOrd="0" parTransId="{49CE96BD-E240-4BE8-8202-273F0694CD12}" sibTransId="{B767D9A6-0044-42EE-AFCF-F7ECA18110AE}"/>
    <dgm:cxn modelId="{311EB9C2-9D93-494E-A982-F5ED464D2488}" type="presOf" srcId="{6777BC6E-6FE8-42E8-A8A6-F33BE295A1C9}" destId="{737C8C6D-E725-4D2E-A2FA-F414996D5611}" srcOrd="0" destOrd="0" presId="urn:microsoft.com/office/officeart/2005/8/layout/cycle5"/>
    <dgm:cxn modelId="{016843E9-7054-428B-BBE3-D2B4C2263931}" type="presOf" srcId="{B767D9A6-0044-42EE-AFCF-F7ECA18110AE}" destId="{01F5D0C7-49CB-4D85-BC60-0127784E1D01}" srcOrd="0" destOrd="0" presId="urn:microsoft.com/office/officeart/2005/8/layout/cycle5"/>
    <dgm:cxn modelId="{9AC4996B-D72F-4AF2-AFA3-F1DCEFCE5A6C}" srcId="{8125F8AD-565C-48FC-B7C4-2DDA4CDA944C}" destId="{D23F919C-ECAD-48C3-A407-A5E4E6033C98}" srcOrd="6" destOrd="0" parTransId="{75B6B739-8B4A-4E40-BD10-7E2785C46FFB}" sibTransId="{47BBA2A0-DC35-4A47-984E-E4741D3B7CC9}"/>
    <dgm:cxn modelId="{9FD78F80-16BC-4A0F-B8A8-A4E660E6BB5D}" type="presOf" srcId="{D23F919C-ECAD-48C3-A407-A5E4E6033C98}" destId="{008433FA-46CF-45B5-8CB2-4924776BD0D9}" srcOrd="0" destOrd="0" presId="urn:microsoft.com/office/officeart/2005/8/layout/cycle5"/>
    <dgm:cxn modelId="{09C81394-CD6D-42CE-ABFA-10BF14EC3838}" type="presOf" srcId="{152E84E1-6D21-4E23-A64C-D75550868C80}" destId="{DB1124C1-4E71-4870-99EA-D0B162C2317A}" srcOrd="0" destOrd="0" presId="urn:microsoft.com/office/officeart/2005/8/layout/cycle5"/>
    <dgm:cxn modelId="{5A3DF924-D3BC-413E-A6A1-15888A21294A}" type="presOf" srcId="{34D9CA83-381A-4CFC-A487-5A637D270E86}" destId="{C80025D7-BA7D-4822-BC0F-727E7F1D6795}" srcOrd="0" destOrd="0" presId="urn:microsoft.com/office/officeart/2005/8/layout/cycle5"/>
    <dgm:cxn modelId="{2C5EABD2-3A08-4F8A-86FA-578B6DDC6277}" type="presOf" srcId="{978F8071-C82B-4C56-9248-4BEC52E35708}" destId="{F9BEE5F3-EBF9-4B8E-AFD8-6447F9BF8248}" srcOrd="0" destOrd="0" presId="urn:microsoft.com/office/officeart/2005/8/layout/cycle5"/>
    <dgm:cxn modelId="{F4A6323E-7693-496C-B249-8A55A4DB3115}" srcId="{8125F8AD-565C-48FC-B7C4-2DDA4CDA944C}" destId="{A42D032B-DBC5-4F02-B300-08ABB29ADA47}" srcOrd="1" destOrd="0" parTransId="{DD9061E2-5543-4842-9119-3F733BD847CF}" sibTransId="{978F8071-C82B-4C56-9248-4BEC52E35708}"/>
    <dgm:cxn modelId="{AB7E2CCA-DF1D-4735-A606-100C88DBEBF8}" type="presOf" srcId="{29702F19-7697-4C56-B074-CE14F67443E4}" destId="{D6FA415C-7C66-49B0-9540-0C71594F9B87}" srcOrd="0" destOrd="0" presId="urn:microsoft.com/office/officeart/2005/8/layout/cycle5"/>
    <dgm:cxn modelId="{AC6D37DC-9D52-4800-876A-68CE56555196}" type="presOf" srcId="{8125F8AD-565C-48FC-B7C4-2DDA4CDA944C}" destId="{EFB1FAE6-0AC5-42F2-B871-0D3612EF12F4}" srcOrd="0" destOrd="0" presId="urn:microsoft.com/office/officeart/2005/8/layout/cycle5"/>
    <dgm:cxn modelId="{DD5A6AD7-EB0C-4532-903A-7AE58E7F5847}" srcId="{8125F8AD-565C-48FC-B7C4-2DDA4CDA944C}" destId="{424C0627-0BD0-47F4-8870-2181B2B6B384}" srcOrd="2" destOrd="0" parTransId="{32F21011-4ED3-44A4-B4D9-82C6467DEA46}" sibTransId="{29702F19-7697-4C56-B074-CE14F67443E4}"/>
    <dgm:cxn modelId="{B3DBBC5A-748B-4836-B5C4-93E9445897B6}" type="presOf" srcId="{5A5AA1AE-14E3-41DF-AF65-BBF1D17C9092}" destId="{09DBAFFA-9A83-42BD-A506-20359DEC6286}" srcOrd="0" destOrd="0" presId="urn:microsoft.com/office/officeart/2005/8/layout/cycle5"/>
    <dgm:cxn modelId="{1BE34058-B16E-4E36-8567-08022D609DF9}" type="presOf" srcId="{7C6681E5-0142-4505-A6CF-1CB09ABA82D1}" destId="{D9D630DA-D59A-45EC-9644-8DE01725C0B1}" srcOrd="0" destOrd="0" presId="urn:microsoft.com/office/officeart/2005/8/layout/cycle5"/>
    <dgm:cxn modelId="{AC13B10C-2411-4331-A50D-5FC30C3142BB}" type="presOf" srcId="{A42D032B-DBC5-4F02-B300-08ABB29ADA47}" destId="{D289632F-1DAC-435D-9365-4E9FBA1D9A6C}" srcOrd="0" destOrd="0" presId="urn:microsoft.com/office/officeart/2005/8/layout/cycle5"/>
    <dgm:cxn modelId="{8E518CF7-D9A6-4B7F-9C14-87483DCCDC5E}" type="presOf" srcId="{1D078B04-CA35-4BBD-B58F-5BC9E88EC5DB}" destId="{DE65BE02-C395-4E23-BF27-02CEA74724B5}" srcOrd="0" destOrd="0" presId="urn:microsoft.com/office/officeart/2005/8/layout/cycle5"/>
    <dgm:cxn modelId="{411ABC75-368D-4140-B4AA-51F3C0F79F0D}" type="presOf" srcId="{47BBA2A0-DC35-4A47-984E-E4741D3B7CC9}" destId="{FA7ADFE6-567D-422E-84CA-2F52987A9CE0}" srcOrd="0" destOrd="0" presId="urn:microsoft.com/office/officeart/2005/8/layout/cycle5"/>
    <dgm:cxn modelId="{D356C82B-3736-4744-A53C-B9DBE675AD34}" type="presOf" srcId="{A33F24F2-8C4C-4E4F-A10F-82041B70FC15}" destId="{F335AEDC-DD07-4833-9566-DCC805BF9DE9}" srcOrd="0" destOrd="0" presId="urn:microsoft.com/office/officeart/2005/8/layout/cycle5"/>
    <dgm:cxn modelId="{3CF0D410-83BC-4B7B-A08B-2CD452A0B6A8}" srcId="{8125F8AD-565C-48FC-B7C4-2DDA4CDA944C}" destId="{7A0C06D8-7E97-4251-B328-216E5583FD4D}" srcOrd="7" destOrd="0" parTransId="{4FCF8604-C66E-432E-8FE8-C5EAC96C3FB5}" sibTransId="{A33F24F2-8C4C-4E4F-A10F-82041B70FC15}"/>
    <dgm:cxn modelId="{4B279A2C-DCFE-4483-A03F-7886A645A405}" type="presOf" srcId="{09611CCA-6429-4E03-8586-D119BBF4A44F}" destId="{43F1A3F2-FB85-4526-851B-B9360BE25E06}" srcOrd="0" destOrd="0" presId="urn:microsoft.com/office/officeart/2005/8/layout/cycle5"/>
    <dgm:cxn modelId="{77EF4E5A-BA85-4DDC-98C1-F3BAEADA1641}" srcId="{8125F8AD-565C-48FC-B7C4-2DDA4CDA944C}" destId="{5A5AA1AE-14E3-41DF-AF65-BBF1D17C9092}" srcOrd="5" destOrd="0" parTransId="{BBF87535-A21E-4757-9C8A-5B078053E84A}" sibTransId="{34D9CA83-381A-4CFC-A487-5A637D270E86}"/>
    <dgm:cxn modelId="{7174A769-2E7F-4C73-9A43-95B066E88950}" type="presOf" srcId="{7A0C06D8-7E97-4251-B328-216E5583FD4D}" destId="{14D609BC-8D42-418F-B022-3F6C0914C726}" srcOrd="0" destOrd="0" presId="urn:microsoft.com/office/officeart/2005/8/layout/cycle5"/>
    <dgm:cxn modelId="{DA332C01-61F0-4ECA-9672-4A9B45E2A0F7}" srcId="{8125F8AD-565C-48FC-B7C4-2DDA4CDA944C}" destId="{09611CCA-6429-4E03-8586-D119BBF4A44F}" srcOrd="3" destOrd="0" parTransId="{1D2A6E6C-BF7A-4FD8-9EA5-D6BD59C04FA4}" sibTransId="{152E84E1-6D21-4E23-A64C-D75550868C80}"/>
    <dgm:cxn modelId="{41275696-0D03-4881-A831-ECF3F47FDA3F}" srcId="{8125F8AD-565C-48FC-B7C4-2DDA4CDA944C}" destId="{1D078B04-CA35-4BBD-B58F-5BC9E88EC5DB}" srcOrd="0" destOrd="0" parTransId="{F9CF6EC0-03C4-4722-9CD5-52C15C453C63}" sibTransId="{7C6681E5-0142-4505-A6CF-1CB09ABA82D1}"/>
    <dgm:cxn modelId="{5D44FEE9-5322-4FAA-B8AE-37ADD188E93F}" type="presOf" srcId="{424C0627-0BD0-47F4-8870-2181B2B6B384}" destId="{59853BB9-A073-4654-BF28-4314772AF0A7}" srcOrd="0" destOrd="0" presId="urn:microsoft.com/office/officeart/2005/8/layout/cycle5"/>
    <dgm:cxn modelId="{48B28B20-92C3-4ADD-B2B5-ACD9C35CE3CD}" type="presParOf" srcId="{EFB1FAE6-0AC5-42F2-B871-0D3612EF12F4}" destId="{DE65BE02-C395-4E23-BF27-02CEA74724B5}" srcOrd="0" destOrd="0" presId="urn:microsoft.com/office/officeart/2005/8/layout/cycle5"/>
    <dgm:cxn modelId="{3DCFD6B1-3E60-4560-8419-A240388E6CF1}" type="presParOf" srcId="{EFB1FAE6-0AC5-42F2-B871-0D3612EF12F4}" destId="{971459EC-02C2-4B21-BF35-5C06ED44CAE1}" srcOrd="1" destOrd="0" presId="urn:microsoft.com/office/officeart/2005/8/layout/cycle5"/>
    <dgm:cxn modelId="{EC691992-DE18-433E-8BA4-5A4D92A212B9}" type="presParOf" srcId="{EFB1FAE6-0AC5-42F2-B871-0D3612EF12F4}" destId="{D9D630DA-D59A-45EC-9644-8DE01725C0B1}" srcOrd="2" destOrd="0" presId="urn:microsoft.com/office/officeart/2005/8/layout/cycle5"/>
    <dgm:cxn modelId="{243C327F-8787-423B-AAD8-AC89D522181F}" type="presParOf" srcId="{EFB1FAE6-0AC5-42F2-B871-0D3612EF12F4}" destId="{D289632F-1DAC-435D-9365-4E9FBA1D9A6C}" srcOrd="3" destOrd="0" presId="urn:microsoft.com/office/officeart/2005/8/layout/cycle5"/>
    <dgm:cxn modelId="{79A51425-C328-4428-AADD-E1CC2BEB183D}" type="presParOf" srcId="{EFB1FAE6-0AC5-42F2-B871-0D3612EF12F4}" destId="{A1337CD3-9DC1-4CE3-B84F-D2C49EC1C6E3}" srcOrd="4" destOrd="0" presId="urn:microsoft.com/office/officeart/2005/8/layout/cycle5"/>
    <dgm:cxn modelId="{81E548CD-D36C-4D9D-B058-6E8AFD4BAE92}" type="presParOf" srcId="{EFB1FAE6-0AC5-42F2-B871-0D3612EF12F4}" destId="{F9BEE5F3-EBF9-4B8E-AFD8-6447F9BF8248}" srcOrd="5" destOrd="0" presId="urn:microsoft.com/office/officeart/2005/8/layout/cycle5"/>
    <dgm:cxn modelId="{E58E71A9-BA2B-4F45-A1E4-E038B4ED6219}" type="presParOf" srcId="{EFB1FAE6-0AC5-42F2-B871-0D3612EF12F4}" destId="{59853BB9-A073-4654-BF28-4314772AF0A7}" srcOrd="6" destOrd="0" presId="urn:microsoft.com/office/officeart/2005/8/layout/cycle5"/>
    <dgm:cxn modelId="{275B1BF0-CC71-40F5-8776-4C364F141DFB}" type="presParOf" srcId="{EFB1FAE6-0AC5-42F2-B871-0D3612EF12F4}" destId="{CFD5DD7E-38DA-4905-BEBC-850DEF902E32}" srcOrd="7" destOrd="0" presId="urn:microsoft.com/office/officeart/2005/8/layout/cycle5"/>
    <dgm:cxn modelId="{5AB5E996-8634-433A-BE2E-715898658E3E}" type="presParOf" srcId="{EFB1FAE6-0AC5-42F2-B871-0D3612EF12F4}" destId="{D6FA415C-7C66-49B0-9540-0C71594F9B87}" srcOrd="8" destOrd="0" presId="urn:microsoft.com/office/officeart/2005/8/layout/cycle5"/>
    <dgm:cxn modelId="{A0FEE394-EEA7-43FC-BD0F-2A7401807B31}" type="presParOf" srcId="{EFB1FAE6-0AC5-42F2-B871-0D3612EF12F4}" destId="{43F1A3F2-FB85-4526-851B-B9360BE25E06}" srcOrd="9" destOrd="0" presId="urn:microsoft.com/office/officeart/2005/8/layout/cycle5"/>
    <dgm:cxn modelId="{F316C9AB-FFA4-40DF-A566-748D6184496F}" type="presParOf" srcId="{EFB1FAE6-0AC5-42F2-B871-0D3612EF12F4}" destId="{75A76E65-13B9-4B65-85D6-1BC25201E02D}" srcOrd="10" destOrd="0" presId="urn:microsoft.com/office/officeart/2005/8/layout/cycle5"/>
    <dgm:cxn modelId="{4BC6B37C-58DE-4769-A658-EEB6BE6CFF5D}" type="presParOf" srcId="{EFB1FAE6-0AC5-42F2-B871-0D3612EF12F4}" destId="{DB1124C1-4E71-4870-99EA-D0B162C2317A}" srcOrd="11" destOrd="0" presId="urn:microsoft.com/office/officeart/2005/8/layout/cycle5"/>
    <dgm:cxn modelId="{94F095B9-97C6-426B-8049-97CA483A12E9}" type="presParOf" srcId="{EFB1FAE6-0AC5-42F2-B871-0D3612EF12F4}" destId="{737C8C6D-E725-4D2E-A2FA-F414996D5611}" srcOrd="12" destOrd="0" presId="urn:microsoft.com/office/officeart/2005/8/layout/cycle5"/>
    <dgm:cxn modelId="{4EF2C2B9-9B74-43C0-B293-0D2829962AC1}" type="presParOf" srcId="{EFB1FAE6-0AC5-42F2-B871-0D3612EF12F4}" destId="{48E94BDC-99F3-4B79-88A7-535D23B0F868}" srcOrd="13" destOrd="0" presId="urn:microsoft.com/office/officeart/2005/8/layout/cycle5"/>
    <dgm:cxn modelId="{F3713646-200C-4A04-8720-482E8F0716D3}" type="presParOf" srcId="{EFB1FAE6-0AC5-42F2-B871-0D3612EF12F4}" destId="{01F5D0C7-49CB-4D85-BC60-0127784E1D01}" srcOrd="14" destOrd="0" presId="urn:microsoft.com/office/officeart/2005/8/layout/cycle5"/>
    <dgm:cxn modelId="{6A4A9A59-67DD-40F0-A1A0-8AFFE0A7FCB4}" type="presParOf" srcId="{EFB1FAE6-0AC5-42F2-B871-0D3612EF12F4}" destId="{09DBAFFA-9A83-42BD-A506-20359DEC6286}" srcOrd="15" destOrd="0" presId="urn:microsoft.com/office/officeart/2005/8/layout/cycle5"/>
    <dgm:cxn modelId="{8344A274-6B61-4EA7-956A-96877ACB0C2D}" type="presParOf" srcId="{EFB1FAE6-0AC5-42F2-B871-0D3612EF12F4}" destId="{B2AB17CA-DC56-445C-9E36-2E579D34186B}" srcOrd="16" destOrd="0" presId="urn:microsoft.com/office/officeart/2005/8/layout/cycle5"/>
    <dgm:cxn modelId="{AC922B80-CCE7-4B39-AD48-D3583BD9F44B}" type="presParOf" srcId="{EFB1FAE6-0AC5-42F2-B871-0D3612EF12F4}" destId="{C80025D7-BA7D-4822-BC0F-727E7F1D6795}" srcOrd="17" destOrd="0" presId="urn:microsoft.com/office/officeart/2005/8/layout/cycle5"/>
    <dgm:cxn modelId="{19F64873-CEF7-4F05-A80A-384D94F6CBC7}" type="presParOf" srcId="{EFB1FAE6-0AC5-42F2-B871-0D3612EF12F4}" destId="{008433FA-46CF-45B5-8CB2-4924776BD0D9}" srcOrd="18" destOrd="0" presId="urn:microsoft.com/office/officeart/2005/8/layout/cycle5"/>
    <dgm:cxn modelId="{F36EB334-FDE4-4BF6-822B-8A748CC04209}" type="presParOf" srcId="{EFB1FAE6-0AC5-42F2-B871-0D3612EF12F4}" destId="{877FEAE6-7BB3-411D-85D2-1AF72168B6B2}" srcOrd="19" destOrd="0" presId="urn:microsoft.com/office/officeart/2005/8/layout/cycle5"/>
    <dgm:cxn modelId="{D3DE49E0-303B-4ABF-937C-9370049F6FC5}" type="presParOf" srcId="{EFB1FAE6-0AC5-42F2-B871-0D3612EF12F4}" destId="{FA7ADFE6-567D-422E-84CA-2F52987A9CE0}" srcOrd="20" destOrd="0" presId="urn:microsoft.com/office/officeart/2005/8/layout/cycle5"/>
    <dgm:cxn modelId="{F4802EF5-644C-4927-8A18-9DF065D8C958}" type="presParOf" srcId="{EFB1FAE6-0AC5-42F2-B871-0D3612EF12F4}" destId="{14D609BC-8D42-418F-B022-3F6C0914C726}" srcOrd="21" destOrd="0" presId="urn:microsoft.com/office/officeart/2005/8/layout/cycle5"/>
    <dgm:cxn modelId="{F59ED1DD-BD3F-4217-A98A-43137DB1ECBD}" type="presParOf" srcId="{EFB1FAE6-0AC5-42F2-B871-0D3612EF12F4}" destId="{094947C0-36F3-4DAA-B24E-8D535B5AB695}" srcOrd="22" destOrd="0" presId="urn:microsoft.com/office/officeart/2005/8/layout/cycle5"/>
    <dgm:cxn modelId="{3EBC01E5-DA9B-4013-920E-62A269BDEB83}" type="presParOf" srcId="{EFB1FAE6-0AC5-42F2-B871-0D3612EF12F4}" destId="{F335AEDC-DD07-4833-9566-DCC805BF9DE9}" srcOrd="23"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69D903-6E2C-491D-9736-52E668A3FF90}"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en-GB"/>
        </a:p>
      </dgm:t>
    </dgm:pt>
    <dgm:pt modelId="{3898DFD6-CCFE-4C9C-B84A-787A051D60D8}">
      <dgm:prSet phldrT="[Text]" custT="1"/>
      <dgm:spPr/>
      <dgm:t>
        <a:bodyPr/>
        <a:lstStyle/>
        <a:p>
          <a:r>
            <a:rPr lang="en-GB" sz="2800" dirty="0" smtClean="0"/>
            <a:t>Do it</a:t>
          </a:r>
          <a:endParaRPr lang="en-GB" sz="2800" dirty="0"/>
        </a:p>
      </dgm:t>
    </dgm:pt>
    <dgm:pt modelId="{CD972758-82C0-46B9-8D54-C1595F7C6C9B}" type="parTrans" cxnId="{8B568A0E-6132-4949-946C-2CD42659EE72}">
      <dgm:prSet/>
      <dgm:spPr/>
      <dgm:t>
        <a:bodyPr/>
        <a:lstStyle/>
        <a:p>
          <a:endParaRPr lang="en-GB"/>
        </a:p>
      </dgm:t>
    </dgm:pt>
    <dgm:pt modelId="{98BC1292-2A1C-4B7B-A55E-45EDAE8E1B78}" type="sibTrans" cxnId="{8B568A0E-6132-4949-946C-2CD42659EE72}">
      <dgm:prSet/>
      <dgm:spPr/>
      <dgm:t>
        <a:bodyPr/>
        <a:lstStyle/>
        <a:p>
          <a:endParaRPr lang="en-GB"/>
        </a:p>
      </dgm:t>
    </dgm:pt>
    <dgm:pt modelId="{A64145D9-B692-4689-8291-F9242243E2AF}">
      <dgm:prSet phldrT="[Text]" custT="1"/>
      <dgm:spPr/>
      <dgm:t>
        <a:bodyPr/>
        <a:lstStyle/>
        <a:p>
          <a:r>
            <a:rPr lang="en-GB" sz="2800" dirty="0" smtClean="0"/>
            <a:t>Review it</a:t>
          </a:r>
          <a:endParaRPr lang="en-GB" sz="2800" dirty="0"/>
        </a:p>
      </dgm:t>
    </dgm:pt>
    <dgm:pt modelId="{AA5D91B6-1271-4507-B6FB-10E379639847}" type="parTrans" cxnId="{16DCF760-A0C5-4A04-8A32-BC3D5321D0F4}">
      <dgm:prSet/>
      <dgm:spPr/>
      <dgm:t>
        <a:bodyPr/>
        <a:lstStyle/>
        <a:p>
          <a:endParaRPr lang="en-GB"/>
        </a:p>
      </dgm:t>
    </dgm:pt>
    <dgm:pt modelId="{637BB8DF-3DDB-4823-9CCA-C7660183E0F4}" type="sibTrans" cxnId="{16DCF760-A0C5-4A04-8A32-BC3D5321D0F4}">
      <dgm:prSet/>
      <dgm:spPr/>
      <dgm:t>
        <a:bodyPr/>
        <a:lstStyle/>
        <a:p>
          <a:endParaRPr lang="en-GB"/>
        </a:p>
      </dgm:t>
    </dgm:pt>
    <dgm:pt modelId="{0BC6D202-AE98-43FF-8D11-71311E3A5E16}">
      <dgm:prSet phldrT="[Text]" custT="1"/>
      <dgm:spPr/>
      <dgm:t>
        <a:bodyPr/>
        <a:lstStyle/>
        <a:p>
          <a:r>
            <a:rPr lang="en-GB" sz="2800" dirty="0" smtClean="0"/>
            <a:t>Improve it</a:t>
          </a:r>
          <a:endParaRPr lang="en-GB" sz="2800" dirty="0"/>
        </a:p>
      </dgm:t>
    </dgm:pt>
    <dgm:pt modelId="{A547FBB5-767D-4593-A1C4-916412EC935A}" type="parTrans" cxnId="{AB72F328-C0BC-4A66-974F-FB2158ADA193}">
      <dgm:prSet/>
      <dgm:spPr/>
      <dgm:t>
        <a:bodyPr/>
        <a:lstStyle/>
        <a:p>
          <a:endParaRPr lang="en-GB"/>
        </a:p>
      </dgm:t>
    </dgm:pt>
    <dgm:pt modelId="{B5D15F28-C5B2-4237-8838-227802445D03}" type="sibTrans" cxnId="{AB72F328-C0BC-4A66-974F-FB2158ADA193}">
      <dgm:prSet/>
      <dgm:spPr/>
      <dgm:t>
        <a:bodyPr/>
        <a:lstStyle/>
        <a:p>
          <a:endParaRPr lang="en-GB"/>
        </a:p>
      </dgm:t>
    </dgm:pt>
    <dgm:pt modelId="{9776EEAF-0FCA-405D-BB58-D1CCA28797EB}">
      <dgm:prSet phldrT="[Text]" custT="1"/>
      <dgm:spPr/>
      <dgm:t>
        <a:bodyPr/>
        <a:lstStyle/>
        <a:p>
          <a:r>
            <a:rPr lang="en-GB" sz="2800" dirty="0" smtClean="0"/>
            <a:t>Do it again</a:t>
          </a:r>
          <a:endParaRPr lang="en-GB" sz="2800" dirty="0"/>
        </a:p>
      </dgm:t>
    </dgm:pt>
    <dgm:pt modelId="{2B4F710F-05B3-4F71-AADF-36062101E413}" type="parTrans" cxnId="{472C6F32-DC6D-4786-A6D7-BC46CD2EA46C}">
      <dgm:prSet/>
      <dgm:spPr/>
      <dgm:t>
        <a:bodyPr/>
        <a:lstStyle/>
        <a:p>
          <a:endParaRPr lang="en-GB"/>
        </a:p>
      </dgm:t>
    </dgm:pt>
    <dgm:pt modelId="{1A8C26BF-22EF-434C-B110-24D8A523E801}" type="sibTrans" cxnId="{472C6F32-DC6D-4786-A6D7-BC46CD2EA46C}">
      <dgm:prSet/>
      <dgm:spPr/>
      <dgm:t>
        <a:bodyPr/>
        <a:lstStyle/>
        <a:p>
          <a:endParaRPr lang="en-GB"/>
        </a:p>
      </dgm:t>
    </dgm:pt>
    <dgm:pt modelId="{901E4AF8-F381-40E9-AD6D-E6CF95D1ED10}" type="pres">
      <dgm:prSet presAssocID="{9F69D903-6E2C-491D-9736-52E668A3FF90}" presName="Name0" presStyleCnt="0">
        <dgm:presLayoutVars>
          <dgm:chMax val="7"/>
          <dgm:chPref val="7"/>
          <dgm:dir/>
          <dgm:animLvl val="lvl"/>
        </dgm:presLayoutVars>
      </dgm:prSet>
      <dgm:spPr/>
      <dgm:t>
        <a:bodyPr/>
        <a:lstStyle/>
        <a:p>
          <a:endParaRPr lang="en-GB"/>
        </a:p>
      </dgm:t>
    </dgm:pt>
    <dgm:pt modelId="{56919A2D-27C7-4F5C-961F-0A934CA8038D}" type="pres">
      <dgm:prSet presAssocID="{3898DFD6-CCFE-4C9C-B84A-787A051D60D8}" presName="Accent1" presStyleCnt="0"/>
      <dgm:spPr/>
    </dgm:pt>
    <dgm:pt modelId="{61201788-D451-4918-88BE-10FFC9BDD365}" type="pres">
      <dgm:prSet presAssocID="{3898DFD6-CCFE-4C9C-B84A-787A051D60D8}" presName="Accent" presStyleLbl="node1" presStyleIdx="0" presStyleCnt="4"/>
      <dgm:spPr/>
    </dgm:pt>
    <dgm:pt modelId="{E9C13608-2313-4BA0-A8FD-6AE76573E8A0}" type="pres">
      <dgm:prSet presAssocID="{3898DFD6-CCFE-4C9C-B84A-787A051D60D8}" presName="Parent1" presStyleLbl="revTx" presStyleIdx="0" presStyleCnt="4">
        <dgm:presLayoutVars>
          <dgm:chMax val="1"/>
          <dgm:chPref val="1"/>
          <dgm:bulletEnabled val="1"/>
        </dgm:presLayoutVars>
      </dgm:prSet>
      <dgm:spPr/>
      <dgm:t>
        <a:bodyPr/>
        <a:lstStyle/>
        <a:p>
          <a:endParaRPr lang="en-GB"/>
        </a:p>
      </dgm:t>
    </dgm:pt>
    <dgm:pt modelId="{09390E4E-7B3F-4423-A85B-E83764E8E26A}" type="pres">
      <dgm:prSet presAssocID="{A64145D9-B692-4689-8291-F9242243E2AF}" presName="Accent2" presStyleCnt="0"/>
      <dgm:spPr/>
    </dgm:pt>
    <dgm:pt modelId="{A6557D76-945B-474D-9616-0A05023A5FC1}" type="pres">
      <dgm:prSet presAssocID="{A64145D9-B692-4689-8291-F9242243E2AF}" presName="Accent" presStyleLbl="node1" presStyleIdx="1" presStyleCnt="4"/>
      <dgm:spPr/>
    </dgm:pt>
    <dgm:pt modelId="{D737E7F7-71B5-497D-9167-A882AFBA1B95}" type="pres">
      <dgm:prSet presAssocID="{A64145D9-B692-4689-8291-F9242243E2AF}" presName="Parent2" presStyleLbl="revTx" presStyleIdx="1" presStyleCnt="4">
        <dgm:presLayoutVars>
          <dgm:chMax val="1"/>
          <dgm:chPref val="1"/>
          <dgm:bulletEnabled val="1"/>
        </dgm:presLayoutVars>
      </dgm:prSet>
      <dgm:spPr/>
      <dgm:t>
        <a:bodyPr/>
        <a:lstStyle/>
        <a:p>
          <a:endParaRPr lang="en-GB"/>
        </a:p>
      </dgm:t>
    </dgm:pt>
    <dgm:pt modelId="{B4A14FEE-84F5-48F4-899A-1B4F19DDCFB3}" type="pres">
      <dgm:prSet presAssocID="{0BC6D202-AE98-43FF-8D11-71311E3A5E16}" presName="Accent3" presStyleCnt="0"/>
      <dgm:spPr/>
    </dgm:pt>
    <dgm:pt modelId="{F8CED185-4D03-49B3-85B1-50BFA0EBC252}" type="pres">
      <dgm:prSet presAssocID="{0BC6D202-AE98-43FF-8D11-71311E3A5E16}" presName="Accent" presStyleLbl="node1" presStyleIdx="2" presStyleCnt="4"/>
      <dgm:spPr/>
    </dgm:pt>
    <dgm:pt modelId="{53AE277F-CDD1-4924-9FAE-546972CD7869}" type="pres">
      <dgm:prSet presAssocID="{0BC6D202-AE98-43FF-8D11-71311E3A5E16}" presName="Parent3" presStyleLbl="revTx" presStyleIdx="2" presStyleCnt="4" custScaleX="140245" custLinFactNeighborX="-12673" custLinFactNeighborY="2503">
        <dgm:presLayoutVars>
          <dgm:chMax val="1"/>
          <dgm:chPref val="1"/>
          <dgm:bulletEnabled val="1"/>
        </dgm:presLayoutVars>
      </dgm:prSet>
      <dgm:spPr/>
      <dgm:t>
        <a:bodyPr/>
        <a:lstStyle/>
        <a:p>
          <a:endParaRPr lang="en-GB"/>
        </a:p>
      </dgm:t>
    </dgm:pt>
    <dgm:pt modelId="{8C0E3DA0-0A17-4945-AAFF-0BE37265C2CE}" type="pres">
      <dgm:prSet presAssocID="{9776EEAF-0FCA-405D-BB58-D1CCA28797EB}" presName="Accent4" presStyleCnt="0"/>
      <dgm:spPr/>
    </dgm:pt>
    <dgm:pt modelId="{9D775D01-CB0D-4173-9FD3-723695551C21}" type="pres">
      <dgm:prSet presAssocID="{9776EEAF-0FCA-405D-BB58-D1CCA28797EB}" presName="Accent" presStyleLbl="node1" presStyleIdx="3" presStyleCnt="4"/>
      <dgm:spPr/>
    </dgm:pt>
    <dgm:pt modelId="{07221CF8-3954-4915-8D6C-CDB2DBB66E30}" type="pres">
      <dgm:prSet presAssocID="{9776EEAF-0FCA-405D-BB58-D1CCA28797EB}" presName="Parent4" presStyleLbl="revTx" presStyleIdx="3" presStyleCnt="4">
        <dgm:presLayoutVars>
          <dgm:chMax val="1"/>
          <dgm:chPref val="1"/>
          <dgm:bulletEnabled val="1"/>
        </dgm:presLayoutVars>
      </dgm:prSet>
      <dgm:spPr/>
      <dgm:t>
        <a:bodyPr/>
        <a:lstStyle/>
        <a:p>
          <a:endParaRPr lang="en-GB"/>
        </a:p>
      </dgm:t>
    </dgm:pt>
  </dgm:ptLst>
  <dgm:cxnLst>
    <dgm:cxn modelId="{14F86968-5356-445E-BA84-D4634D109207}" type="presOf" srcId="{3898DFD6-CCFE-4C9C-B84A-787A051D60D8}" destId="{E9C13608-2313-4BA0-A8FD-6AE76573E8A0}" srcOrd="0" destOrd="0" presId="urn:microsoft.com/office/officeart/2009/layout/CircleArrowProcess"/>
    <dgm:cxn modelId="{366DCD08-65B6-4A18-8715-FE9644562171}" type="presOf" srcId="{A64145D9-B692-4689-8291-F9242243E2AF}" destId="{D737E7F7-71B5-497D-9167-A882AFBA1B95}" srcOrd="0" destOrd="0" presId="urn:microsoft.com/office/officeart/2009/layout/CircleArrowProcess"/>
    <dgm:cxn modelId="{8A1F52A4-4866-49CA-8E1A-4A73FBF10D91}" type="presOf" srcId="{9776EEAF-0FCA-405D-BB58-D1CCA28797EB}" destId="{07221CF8-3954-4915-8D6C-CDB2DBB66E30}" srcOrd="0" destOrd="0" presId="urn:microsoft.com/office/officeart/2009/layout/CircleArrowProcess"/>
    <dgm:cxn modelId="{472C6F32-DC6D-4786-A6D7-BC46CD2EA46C}" srcId="{9F69D903-6E2C-491D-9736-52E668A3FF90}" destId="{9776EEAF-0FCA-405D-BB58-D1CCA28797EB}" srcOrd="3" destOrd="0" parTransId="{2B4F710F-05B3-4F71-AADF-36062101E413}" sibTransId="{1A8C26BF-22EF-434C-B110-24D8A523E801}"/>
    <dgm:cxn modelId="{1747F49F-6F70-48C8-9093-7E869928ECB7}" type="presOf" srcId="{9F69D903-6E2C-491D-9736-52E668A3FF90}" destId="{901E4AF8-F381-40E9-AD6D-E6CF95D1ED10}" srcOrd="0" destOrd="0" presId="urn:microsoft.com/office/officeart/2009/layout/CircleArrowProcess"/>
    <dgm:cxn modelId="{A6893932-C485-4F5A-BC4B-D198AEE84A6C}" type="presOf" srcId="{0BC6D202-AE98-43FF-8D11-71311E3A5E16}" destId="{53AE277F-CDD1-4924-9FAE-546972CD7869}" srcOrd="0" destOrd="0" presId="urn:microsoft.com/office/officeart/2009/layout/CircleArrowProcess"/>
    <dgm:cxn modelId="{16DCF760-A0C5-4A04-8A32-BC3D5321D0F4}" srcId="{9F69D903-6E2C-491D-9736-52E668A3FF90}" destId="{A64145D9-B692-4689-8291-F9242243E2AF}" srcOrd="1" destOrd="0" parTransId="{AA5D91B6-1271-4507-B6FB-10E379639847}" sibTransId="{637BB8DF-3DDB-4823-9CCA-C7660183E0F4}"/>
    <dgm:cxn modelId="{8B568A0E-6132-4949-946C-2CD42659EE72}" srcId="{9F69D903-6E2C-491D-9736-52E668A3FF90}" destId="{3898DFD6-CCFE-4C9C-B84A-787A051D60D8}" srcOrd="0" destOrd="0" parTransId="{CD972758-82C0-46B9-8D54-C1595F7C6C9B}" sibTransId="{98BC1292-2A1C-4B7B-A55E-45EDAE8E1B78}"/>
    <dgm:cxn modelId="{AB72F328-C0BC-4A66-974F-FB2158ADA193}" srcId="{9F69D903-6E2C-491D-9736-52E668A3FF90}" destId="{0BC6D202-AE98-43FF-8D11-71311E3A5E16}" srcOrd="2" destOrd="0" parTransId="{A547FBB5-767D-4593-A1C4-916412EC935A}" sibTransId="{B5D15F28-C5B2-4237-8838-227802445D03}"/>
    <dgm:cxn modelId="{A55DB772-239C-4FFC-8C4D-33BA96DE7C30}" type="presParOf" srcId="{901E4AF8-F381-40E9-AD6D-E6CF95D1ED10}" destId="{56919A2D-27C7-4F5C-961F-0A934CA8038D}" srcOrd="0" destOrd="0" presId="urn:microsoft.com/office/officeart/2009/layout/CircleArrowProcess"/>
    <dgm:cxn modelId="{29E47C87-67FE-4B38-86A6-4E4813DC018B}" type="presParOf" srcId="{56919A2D-27C7-4F5C-961F-0A934CA8038D}" destId="{61201788-D451-4918-88BE-10FFC9BDD365}" srcOrd="0" destOrd="0" presId="urn:microsoft.com/office/officeart/2009/layout/CircleArrowProcess"/>
    <dgm:cxn modelId="{7EBF7D5B-B732-49EA-82EB-2389D31C5F78}" type="presParOf" srcId="{901E4AF8-F381-40E9-AD6D-E6CF95D1ED10}" destId="{E9C13608-2313-4BA0-A8FD-6AE76573E8A0}" srcOrd="1" destOrd="0" presId="urn:microsoft.com/office/officeart/2009/layout/CircleArrowProcess"/>
    <dgm:cxn modelId="{6D0197B0-83CC-48DC-8FBF-FCA56EFF6C23}" type="presParOf" srcId="{901E4AF8-F381-40E9-AD6D-E6CF95D1ED10}" destId="{09390E4E-7B3F-4423-A85B-E83764E8E26A}" srcOrd="2" destOrd="0" presId="urn:microsoft.com/office/officeart/2009/layout/CircleArrowProcess"/>
    <dgm:cxn modelId="{825D8D3D-4644-44C6-B0AD-C2285DF2E989}" type="presParOf" srcId="{09390E4E-7B3F-4423-A85B-E83764E8E26A}" destId="{A6557D76-945B-474D-9616-0A05023A5FC1}" srcOrd="0" destOrd="0" presId="urn:microsoft.com/office/officeart/2009/layout/CircleArrowProcess"/>
    <dgm:cxn modelId="{048417DC-AF05-4570-924D-C909E9F6EB1A}" type="presParOf" srcId="{901E4AF8-F381-40E9-AD6D-E6CF95D1ED10}" destId="{D737E7F7-71B5-497D-9167-A882AFBA1B95}" srcOrd="3" destOrd="0" presId="urn:microsoft.com/office/officeart/2009/layout/CircleArrowProcess"/>
    <dgm:cxn modelId="{5B0190CB-6F7A-4D6A-81C2-BC3C6F586991}" type="presParOf" srcId="{901E4AF8-F381-40E9-AD6D-E6CF95D1ED10}" destId="{B4A14FEE-84F5-48F4-899A-1B4F19DDCFB3}" srcOrd="4" destOrd="0" presId="urn:microsoft.com/office/officeart/2009/layout/CircleArrowProcess"/>
    <dgm:cxn modelId="{6B647AB5-9D92-4EF2-BA94-65508A3DF8D4}" type="presParOf" srcId="{B4A14FEE-84F5-48F4-899A-1B4F19DDCFB3}" destId="{F8CED185-4D03-49B3-85B1-50BFA0EBC252}" srcOrd="0" destOrd="0" presId="urn:microsoft.com/office/officeart/2009/layout/CircleArrowProcess"/>
    <dgm:cxn modelId="{B87E3EB8-E54D-40DE-B5AE-257ECCCFA222}" type="presParOf" srcId="{901E4AF8-F381-40E9-AD6D-E6CF95D1ED10}" destId="{53AE277F-CDD1-4924-9FAE-546972CD7869}" srcOrd="5" destOrd="0" presId="urn:microsoft.com/office/officeart/2009/layout/CircleArrowProcess"/>
    <dgm:cxn modelId="{00469673-C120-4EB5-A510-109D52B88264}" type="presParOf" srcId="{901E4AF8-F381-40E9-AD6D-E6CF95D1ED10}" destId="{8C0E3DA0-0A17-4945-AAFF-0BE37265C2CE}" srcOrd="6" destOrd="0" presId="urn:microsoft.com/office/officeart/2009/layout/CircleArrowProcess"/>
    <dgm:cxn modelId="{4D920D0E-6D32-414A-866B-1447578BEBE1}" type="presParOf" srcId="{8C0E3DA0-0A17-4945-AAFF-0BE37265C2CE}" destId="{9D775D01-CB0D-4173-9FD3-723695551C21}" srcOrd="0" destOrd="0" presId="urn:microsoft.com/office/officeart/2009/layout/CircleArrowProcess"/>
    <dgm:cxn modelId="{3EC78B9C-4693-43C6-93FF-B5220A0462D6}" type="presParOf" srcId="{901E4AF8-F381-40E9-AD6D-E6CF95D1ED10}" destId="{07221CF8-3954-4915-8D6C-CDB2DBB66E30}"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A0604-BF35-4E70-A3B9-6947205D6912}">
      <dsp:nvSpPr>
        <dsp:cNvPr id="0" name=""/>
        <dsp:cNvSpPr/>
      </dsp:nvSpPr>
      <dsp:spPr>
        <a:xfrm>
          <a:off x="0" y="284620"/>
          <a:ext cx="8496176" cy="302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9E1B5-DD58-432E-9681-33D373B27361}">
      <dsp:nvSpPr>
        <dsp:cNvPr id="0" name=""/>
        <dsp:cNvSpPr/>
      </dsp:nvSpPr>
      <dsp:spPr>
        <a:xfrm>
          <a:off x="424808" y="107500"/>
          <a:ext cx="7027059" cy="3542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5" tIns="0" rIns="224795" bIns="0" numCol="1" spcCol="1270" anchor="ctr" anchorCtr="0">
          <a:noAutofit/>
        </a:bodyPr>
        <a:lstStyle/>
        <a:p>
          <a:pPr lvl="0" algn="l" defTabSz="889000">
            <a:lnSpc>
              <a:spcPct val="90000"/>
            </a:lnSpc>
            <a:spcBef>
              <a:spcPct val="0"/>
            </a:spcBef>
            <a:spcAft>
              <a:spcPct val="35000"/>
            </a:spcAft>
          </a:pPr>
          <a:r>
            <a:rPr lang="en-GB" sz="2000" kern="1200" dirty="0" smtClean="0"/>
            <a:t>Journey So Far</a:t>
          </a:r>
          <a:endParaRPr lang="en-GB" sz="2000" kern="1200" dirty="0"/>
        </a:p>
      </dsp:txBody>
      <dsp:txXfrm>
        <a:off x="442101" y="124793"/>
        <a:ext cx="6992473" cy="319654"/>
      </dsp:txXfrm>
    </dsp:sp>
    <dsp:sp modelId="{42A11A55-60F0-442B-ABDE-5CABBB5B2C49}">
      <dsp:nvSpPr>
        <dsp:cNvPr id="0" name=""/>
        <dsp:cNvSpPr/>
      </dsp:nvSpPr>
      <dsp:spPr>
        <a:xfrm>
          <a:off x="0" y="828940"/>
          <a:ext cx="8496176" cy="302400"/>
        </a:xfrm>
        <a:prstGeom prst="rect">
          <a:avLst/>
        </a:prstGeom>
        <a:solidFill>
          <a:schemeClr val="lt1">
            <a:alpha val="90000"/>
            <a:hueOff val="0"/>
            <a:satOff val="0"/>
            <a:lumOff val="0"/>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dsp:style>
    </dsp:sp>
    <dsp:sp modelId="{F9CF455B-911A-43BF-A788-C834B8E14272}">
      <dsp:nvSpPr>
        <dsp:cNvPr id="0" name=""/>
        <dsp:cNvSpPr/>
      </dsp:nvSpPr>
      <dsp:spPr>
        <a:xfrm>
          <a:off x="424808" y="651820"/>
          <a:ext cx="7027059" cy="354240"/>
        </a:xfrm>
        <a:prstGeom prst="roundRec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5" tIns="0" rIns="224795" bIns="0" numCol="1" spcCol="1270" anchor="ctr" anchorCtr="0">
          <a:noAutofit/>
        </a:bodyPr>
        <a:lstStyle/>
        <a:p>
          <a:pPr lvl="0" algn="l" defTabSz="889000">
            <a:lnSpc>
              <a:spcPct val="90000"/>
            </a:lnSpc>
            <a:spcBef>
              <a:spcPct val="0"/>
            </a:spcBef>
            <a:spcAft>
              <a:spcPct val="35000"/>
            </a:spcAft>
          </a:pPr>
          <a:r>
            <a:rPr lang="en-GB" sz="2000" kern="1200" dirty="0" smtClean="0"/>
            <a:t>Importance of Induction</a:t>
          </a:r>
          <a:endParaRPr lang="en-GB" sz="2000" kern="1200" dirty="0"/>
        </a:p>
      </dsp:txBody>
      <dsp:txXfrm>
        <a:off x="442101" y="669113"/>
        <a:ext cx="6992473" cy="319654"/>
      </dsp:txXfrm>
    </dsp:sp>
    <dsp:sp modelId="{B413FDB6-1EEB-458E-BC72-515E489A9838}">
      <dsp:nvSpPr>
        <dsp:cNvPr id="0" name=""/>
        <dsp:cNvSpPr/>
      </dsp:nvSpPr>
      <dsp:spPr>
        <a:xfrm>
          <a:off x="0" y="1373260"/>
          <a:ext cx="8496176" cy="3024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08C67DE7-FF38-4583-8075-4D590F5B94B9}">
      <dsp:nvSpPr>
        <dsp:cNvPr id="0" name=""/>
        <dsp:cNvSpPr/>
      </dsp:nvSpPr>
      <dsp:spPr>
        <a:xfrm>
          <a:off x="424808" y="1196140"/>
          <a:ext cx="7099438" cy="35424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5" tIns="0" rIns="224795" bIns="0" numCol="1" spcCol="1270" anchor="ctr" anchorCtr="0">
          <a:noAutofit/>
        </a:bodyPr>
        <a:lstStyle/>
        <a:p>
          <a:pPr lvl="0" algn="l" defTabSz="889000">
            <a:lnSpc>
              <a:spcPct val="90000"/>
            </a:lnSpc>
            <a:spcBef>
              <a:spcPct val="0"/>
            </a:spcBef>
            <a:spcAft>
              <a:spcPct val="35000"/>
            </a:spcAft>
          </a:pPr>
          <a:r>
            <a:rPr lang="en-GB" sz="2000" kern="1200" dirty="0" smtClean="0"/>
            <a:t>Underlying Objectives of the Framework</a:t>
          </a:r>
          <a:endParaRPr lang="en-GB" sz="2000" kern="1200" dirty="0"/>
        </a:p>
      </dsp:txBody>
      <dsp:txXfrm>
        <a:off x="442101" y="1213433"/>
        <a:ext cx="7064852" cy="319654"/>
      </dsp:txXfrm>
    </dsp:sp>
    <dsp:sp modelId="{F6FC877A-ECC7-4DF5-87E9-4EFFBE6B6A65}">
      <dsp:nvSpPr>
        <dsp:cNvPr id="0" name=""/>
        <dsp:cNvSpPr/>
      </dsp:nvSpPr>
      <dsp:spPr>
        <a:xfrm>
          <a:off x="0" y="1917579"/>
          <a:ext cx="8496176" cy="3024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A92D2775-DE94-4867-A961-7C0021964F34}">
      <dsp:nvSpPr>
        <dsp:cNvPr id="0" name=""/>
        <dsp:cNvSpPr/>
      </dsp:nvSpPr>
      <dsp:spPr>
        <a:xfrm>
          <a:off x="424808" y="1740460"/>
          <a:ext cx="7027059" cy="35424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5" tIns="0" rIns="22479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000" kern="1200" dirty="0" smtClean="0"/>
            <a:t>What you can do now</a:t>
          </a:r>
          <a:endParaRPr lang="en-GB" sz="2000" kern="1200" dirty="0"/>
        </a:p>
      </dsp:txBody>
      <dsp:txXfrm>
        <a:off x="442101" y="1757753"/>
        <a:ext cx="6992473" cy="319654"/>
      </dsp:txXfrm>
    </dsp:sp>
    <dsp:sp modelId="{3C2F0FA8-0969-4BCD-B0E2-3C61542F4862}">
      <dsp:nvSpPr>
        <dsp:cNvPr id="0" name=""/>
        <dsp:cNvSpPr/>
      </dsp:nvSpPr>
      <dsp:spPr>
        <a:xfrm>
          <a:off x="0" y="2461899"/>
          <a:ext cx="8496176" cy="3024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65C29BA9-967A-41FD-B4DC-573569753AA0}">
      <dsp:nvSpPr>
        <dsp:cNvPr id="0" name=""/>
        <dsp:cNvSpPr/>
      </dsp:nvSpPr>
      <dsp:spPr>
        <a:xfrm>
          <a:off x="424808" y="2284779"/>
          <a:ext cx="5947323" cy="35424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5" tIns="0" rIns="22479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000" kern="1200" dirty="0" smtClean="0"/>
            <a:t>Governance</a:t>
          </a:r>
          <a:endParaRPr lang="en-GB" sz="2000" kern="1200" dirty="0"/>
        </a:p>
      </dsp:txBody>
      <dsp:txXfrm>
        <a:off x="442101" y="2302072"/>
        <a:ext cx="5912737" cy="319654"/>
      </dsp:txXfrm>
    </dsp:sp>
    <dsp:sp modelId="{2F2C43AC-DDC9-4B89-AC7D-8C15E2CE5825}">
      <dsp:nvSpPr>
        <dsp:cNvPr id="0" name=""/>
        <dsp:cNvSpPr/>
      </dsp:nvSpPr>
      <dsp:spPr>
        <a:xfrm>
          <a:off x="0" y="3006219"/>
          <a:ext cx="8496176" cy="302400"/>
        </a:xfrm>
        <a:prstGeom prst="rect">
          <a:avLst/>
        </a:prstGeom>
        <a:solidFill>
          <a:schemeClr val="lt1">
            <a:alpha val="90000"/>
            <a:hueOff val="0"/>
            <a:satOff val="0"/>
            <a:lumOff val="0"/>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dsp:style>
    </dsp:sp>
    <dsp:sp modelId="{40EEC81D-95C4-41C5-850F-287D0705CD81}">
      <dsp:nvSpPr>
        <dsp:cNvPr id="0" name=""/>
        <dsp:cNvSpPr/>
      </dsp:nvSpPr>
      <dsp:spPr>
        <a:xfrm>
          <a:off x="424808" y="2829099"/>
          <a:ext cx="7171103" cy="354240"/>
        </a:xfrm>
        <a:prstGeom prst="roundRec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5" tIns="0" rIns="224795" bIns="0" numCol="1" spcCol="1270" anchor="ctr" anchorCtr="0">
          <a:noAutofit/>
        </a:bodyPr>
        <a:lstStyle/>
        <a:p>
          <a:pPr lvl="0" algn="l" defTabSz="889000">
            <a:lnSpc>
              <a:spcPct val="90000"/>
            </a:lnSpc>
            <a:spcBef>
              <a:spcPct val="0"/>
            </a:spcBef>
            <a:spcAft>
              <a:spcPct val="35000"/>
            </a:spcAft>
          </a:pPr>
          <a:r>
            <a:rPr lang="en-GB" sz="2000" kern="1200" dirty="0" smtClean="0"/>
            <a:t>Next Steps for the Project</a:t>
          </a:r>
          <a:endParaRPr lang="en-GB" sz="2000" kern="1200" dirty="0"/>
        </a:p>
      </dsp:txBody>
      <dsp:txXfrm>
        <a:off x="442101" y="2846392"/>
        <a:ext cx="7136517" cy="319654"/>
      </dsp:txXfrm>
    </dsp:sp>
    <dsp:sp modelId="{E370F74A-455B-4D0F-9B9F-9A06650395E6}">
      <dsp:nvSpPr>
        <dsp:cNvPr id="0" name=""/>
        <dsp:cNvSpPr/>
      </dsp:nvSpPr>
      <dsp:spPr>
        <a:xfrm>
          <a:off x="0" y="3550539"/>
          <a:ext cx="8496176" cy="3024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611387E5-1E65-4C7A-85C0-A18C65A75C49}">
      <dsp:nvSpPr>
        <dsp:cNvPr id="0" name=""/>
        <dsp:cNvSpPr/>
      </dsp:nvSpPr>
      <dsp:spPr>
        <a:xfrm>
          <a:off x="424808" y="3373419"/>
          <a:ext cx="7099438" cy="3542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5" tIns="0" rIns="224795" bIns="0" numCol="1" spcCol="1270" anchor="ctr" anchorCtr="0">
          <a:noAutofit/>
        </a:bodyPr>
        <a:lstStyle/>
        <a:p>
          <a:pPr lvl="0" algn="l" defTabSz="889000">
            <a:lnSpc>
              <a:spcPct val="90000"/>
            </a:lnSpc>
            <a:spcBef>
              <a:spcPct val="0"/>
            </a:spcBef>
            <a:spcAft>
              <a:spcPct val="35000"/>
            </a:spcAft>
          </a:pPr>
          <a:r>
            <a:rPr lang="en-GB" sz="2000" kern="1200" dirty="0" smtClean="0"/>
            <a:t>Questions </a:t>
          </a:r>
          <a:endParaRPr lang="en-GB" sz="2000" kern="1200" dirty="0"/>
        </a:p>
      </dsp:txBody>
      <dsp:txXfrm>
        <a:off x="442101" y="3390712"/>
        <a:ext cx="7064852"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28CCD-858B-42D4-8317-0B7CA77852C2}">
      <dsp:nvSpPr>
        <dsp:cNvPr id="0" name=""/>
        <dsp:cNvSpPr/>
      </dsp:nvSpPr>
      <dsp:spPr>
        <a:xfrm>
          <a:off x="172820" y="0"/>
          <a:ext cx="7488832" cy="4680520"/>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B5E1C-2501-455A-AF6B-76E9AFE8FE5A}">
      <dsp:nvSpPr>
        <dsp:cNvPr id="0" name=""/>
        <dsp:cNvSpPr/>
      </dsp:nvSpPr>
      <dsp:spPr>
        <a:xfrm>
          <a:off x="910470" y="3480434"/>
          <a:ext cx="172243" cy="17224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EF49F-9B46-4E87-802E-5D94028A6434}">
      <dsp:nvSpPr>
        <dsp:cNvPr id="0" name=""/>
        <dsp:cNvSpPr/>
      </dsp:nvSpPr>
      <dsp:spPr>
        <a:xfrm>
          <a:off x="996592" y="3566556"/>
          <a:ext cx="981036" cy="111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268" tIns="0" rIns="0" bIns="0" numCol="1" spcCol="1270" anchor="t" anchorCtr="0">
          <a:noAutofit/>
        </a:bodyPr>
        <a:lstStyle/>
        <a:p>
          <a:pPr lvl="0" algn="l" defTabSz="800100">
            <a:lnSpc>
              <a:spcPct val="90000"/>
            </a:lnSpc>
            <a:spcBef>
              <a:spcPct val="0"/>
            </a:spcBef>
            <a:spcAft>
              <a:spcPct val="35000"/>
            </a:spcAft>
          </a:pPr>
          <a:r>
            <a:rPr lang="en-GB" sz="1800" b="1" kern="1200" dirty="0" smtClean="0"/>
            <a:t>January 2013</a:t>
          </a:r>
          <a:endParaRPr lang="en-GB" sz="1800" b="1" kern="1200" dirty="0"/>
        </a:p>
        <a:p>
          <a:pPr marL="171450" lvl="1" indent="-171450" algn="l" defTabSz="800100">
            <a:lnSpc>
              <a:spcPct val="90000"/>
            </a:lnSpc>
            <a:spcBef>
              <a:spcPct val="0"/>
            </a:spcBef>
            <a:spcAft>
              <a:spcPct val="15000"/>
            </a:spcAft>
            <a:buChar char="••"/>
          </a:pPr>
          <a:r>
            <a:rPr lang="en-GB" sz="1800" kern="1200" dirty="0" smtClean="0"/>
            <a:t>Began</a:t>
          </a:r>
          <a:endParaRPr lang="en-GB" sz="1800" kern="1200" dirty="0"/>
        </a:p>
      </dsp:txBody>
      <dsp:txXfrm>
        <a:off x="996592" y="3566556"/>
        <a:ext cx="981036" cy="1113963"/>
      </dsp:txXfrm>
    </dsp:sp>
    <dsp:sp modelId="{7A2BABA6-C65D-4D29-BEC4-5A4858E96AFE}">
      <dsp:nvSpPr>
        <dsp:cNvPr id="0" name=""/>
        <dsp:cNvSpPr/>
      </dsp:nvSpPr>
      <dsp:spPr>
        <a:xfrm>
          <a:off x="1842830" y="2584583"/>
          <a:ext cx="269597" cy="269597"/>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01160-4296-4EB0-8781-E109E1C61126}">
      <dsp:nvSpPr>
        <dsp:cNvPr id="0" name=""/>
        <dsp:cNvSpPr/>
      </dsp:nvSpPr>
      <dsp:spPr>
        <a:xfrm>
          <a:off x="1977629" y="2719382"/>
          <a:ext cx="1243146" cy="196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854" tIns="0" rIns="0" bIns="0" numCol="1" spcCol="1270" anchor="t" anchorCtr="0">
          <a:noAutofit/>
        </a:bodyPr>
        <a:lstStyle/>
        <a:p>
          <a:pPr lvl="0" algn="l" defTabSz="800100">
            <a:lnSpc>
              <a:spcPct val="90000"/>
            </a:lnSpc>
            <a:spcBef>
              <a:spcPct val="0"/>
            </a:spcBef>
            <a:spcAft>
              <a:spcPct val="35000"/>
            </a:spcAft>
          </a:pPr>
          <a:r>
            <a:rPr lang="en-GB" sz="1800" b="1" kern="1200" dirty="0" smtClean="0"/>
            <a:t>Feb – April 2013</a:t>
          </a:r>
          <a:endParaRPr lang="en-GB" sz="1800" b="1" kern="1200" dirty="0"/>
        </a:p>
      </dsp:txBody>
      <dsp:txXfrm>
        <a:off x="1977629" y="2719382"/>
        <a:ext cx="1243146" cy="1961137"/>
      </dsp:txXfrm>
    </dsp:sp>
    <dsp:sp modelId="{7AC61DD9-46F9-4A88-ACAB-5B72ED99E58B}">
      <dsp:nvSpPr>
        <dsp:cNvPr id="0" name=""/>
        <dsp:cNvSpPr/>
      </dsp:nvSpPr>
      <dsp:spPr>
        <a:xfrm>
          <a:off x="3041043" y="1870335"/>
          <a:ext cx="359463" cy="359463"/>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0B28A-BC35-47C0-A1D0-FFCF02C063A0}">
      <dsp:nvSpPr>
        <dsp:cNvPr id="0" name=""/>
        <dsp:cNvSpPr/>
      </dsp:nvSpPr>
      <dsp:spPr>
        <a:xfrm>
          <a:off x="3220775" y="2050067"/>
          <a:ext cx="1445344" cy="2630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472" tIns="0" rIns="0" bIns="0" numCol="1" spcCol="1270" anchor="t" anchorCtr="0">
          <a:noAutofit/>
        </a:bodyPr>
        <a:lstStyle/>
        <a:p>
          <a:pPr lvl="0" algn="l" defTabSz="800100">
            <a:lnSpc>
              <a:spcPct val="90000"/>
            </a:lnSpc>
            <a:spcBef>
              <a:spcPct val="0"/>
            </a:spcBef>
            <a:spcAft>
              <a:spcPct val="35000"/>
            </a:spcAft>
          </a:pPr>
          <a:r>
            <a:rPr lang="en-GB" sz="1800" b="1" kern="1200" dirty="0" smtClean="0"/>
            <a:t>Summer 2013</a:t>
          </a:r>
          <a:endParaRPr lang="en-GB" sz="1800" b="1" kern="1200" dirty="0"/>
        </a:p>
        <a:p>
          <a:pPr marL="171450" lvl="1" indent="-171450" algn="l" defTabSz="800100">
            <a:lnSpc>
              <a:spcPct val="90000"/>
            </a:lnSpc>
            <a:spcBef>
              <a:spcPct val="0"/>
            </a:spcBef>
            <a:spcAft>
              <a:spcPct val="15000"/>
            </a:spcAft>
            <a:buChar char="••"/>
          </a:pPr>
          <a:r>
            <a:rPr lang="en-GB" sz="1800" kern="1200" dirty="0" smtClean="0"/>
            <a:t>Draft for Feedback</a:t>
          </a:r>
          <a:endParaRPr lang="en-GB" sz="1800" kern="1200" dirty="0"/>
        </a:p>
      </dsp:txBody>
      <dsp:txXfrm>
        <a:off x="3220775" y="2050067"/>
        <a:ext cx="1445344" cy="2630452"/>
      </dsp:txXfrm>
    </dsp:sp>
    <dsp:sp modelId="{917EAA2F-CF26-4F2D-A230-0745EF646FC5}">
      <dsp:nvSpPr>
        <dsp:cNvPr id="0" name=""/>
        <dsp:cNvSpPr/>
      </dsp:nvSpPr>
      <dsp:spPr>
        <a:xfrm>
          <a:off x="4433966" y="1312417"/>
          <a:ext cx="464307" cy="464307"/>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AA96D-226F-40AB-8B6B-2689D5179C9A}">
      <dsp:nvSpPr>
        <dsp:cNvPr id="0" name=""/>
        <dsp:cNvSpPr/>
      </dsp:nvSpPr>
      <dsp:spPr>
        <a:xfrm>
          <a:off x="4680521" y="1544571"/>
          <a:ext cx="1843405" cy="313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27" tIns="0" rIns="0" bIns="0" numCol="1" spcCol="1270" anchor="t" anchorCtr="0">
          <a:noAutofit/>
        </a:bodyPr>
        <a:lstStyle/>
        <a:p>
          <a:pPr lvl="0" algn="l" defTabSz="800100">
            <a:lnSpc>
              <a:spcPct val="90000"/>
            </a:lnSpc>
            <a:spcBef>
              <a:spcPct val="0"/>
            </a:spcBef>
            <a:spcAft>
              <a:spcPct val="35000"/>
            </a:spcAft>
          </a:pPr>
          <a:r>
            <a:rPr lang="en-GB" sz="1800" b="1" kern="1200" dirty="0" smtClean="0"/>
            <a:t>Autumn 2013</a:t>
          </a:r>
          <a:endParaRPr lang="en-GB" sz="1800" b="1" kern="1200" dirty="0"/>
        </a:p>
        <a:p>
          <a:pPr marL="171450" lvl="1" indent="-171450" algn="l" defTabSz="800100">
            <a:lnSpc>
              <a:spcPct val="90000"/>
            </a:lnSpc>
            <a:spcBef>
              <a:spcPct val="0"/>
            </a:spcBef>
            <a:spcAft>
              <a:spcPct val="15000"/>
            </a:spcAft>
            <a:buChar char="••"/>
          </a:pPr>
          <a:r>
            <a:rPr lang="en-GB" sz="1800" kern="1200" dirty="0" smtClean="0"/>
            <a:t>Framework approved</a:t>
          </a:r>
          <a:endParaRPr lang="en-GB" sz="1400" kern="1200" dirty="0"/>
        </a:p>
      </dsp:txBody>
      <dsp:txXfrm>
        <a:off x="4680521" y="1544571"/>
        <a:ext cx="1843405" cy="3135948"/>
      </dsp:txXfrm>
    </dsp:sp>
    <dsp:sp modelId="{E3799155-BB62-4E4A-9D52-5E7A00EB2036}">
      <dsp:nvSpPr>
        <dsp:cNvPr id="0" name=""/>
        <dsp:cNvSpPr/>
      </dsp:nvSpPr>
      <dsp:spPr>
        <a:xfrm>
          <a:off x="5868077" y="939848"/>
          <a:ext cx="591617" cy="59161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DAED6F-B740-4F8D-A016-2D13D1FED1B4}">
      <dsp:nvSpPr>
        <dsp:cNvPr id="0" name=""/>
        <dsp:cNvSpPr/>
      </dsp:nvSpPr>
      <dsp:spPr>
        <a:xfrm>
          <a:off x="6192688" y="1224151"/>
          <a:ext cx="1670578" cy="344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486" tIns="0" rIns="0" bIns="0" numCol="1" spcCol="1270" anchor="t" anchorCtr="0">
          <a:noAutofit/>
        </a:bodyPr>
        <a:lstStyle/>
        <a:p>
          <a:pPr lvl="0" algn="l" defTabSz="800100">
            <a:lnSpc>
              <a:spcPct val="90000"/>
            </a:lnSpc>
            <a:spcBef>
              <a:spcPct val="0"/>
            </a:spcBef>
            <a:spcAft>
              <a:spcPct val="35000"/>
            </a:spcAft>
          </a:pPr>
          <a:r>
            <a:rPr lang="en-GB" sz="1800" b="1" kern="1200" dirty="0" smtClean="0"/>
            <a:t>January - February 2014</a:t>
          </a:r>
          <a:endParaRPr lang="en-GB" sz="1800" b="1" kern="1200" dirty="0"/>
        </a:p>
        <a:p>
          <a:pPr marL="114300" lvl="1" indent="-114300" algn="l" defTabSz="622300">
            <a:lnSpc>
              <a:spcPct val="90000"/>
            </a:lnSpc>
            <a:spcBef>
              <a:spcPct val="0"/>
            </a:spcBef>
            <a:spcAft>
              <a:spcPct val="15000"/>
            </a:spcAft>
            <a:buChar char="••"/>
          </a:pPr>
          <a:r>
            <a:rPr lang="en-GB" sz="1400" kern="1200" dirty="0" smtClean="0"/>
            <a:t>Launch &amp; Implementation</a:t>
          </a:r>
          <a:endParaRPr lang="en-GB" sz="1400" kern="1200" dirty="0"/>
        </a:p>
      </dsp:txBody>
      <dsp:txXfrm>
        <a:off x="6192688" y="1224151"/>
        <a:ext cx="1670578" cy="3444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C7DBE-237C-4513-AE22-2AA663BC39C0}">
      <dsp:nvSpPr>
        <dsp:cNvPr id="0" name=""/>
        <dsp:cNvSpPr/>
      </dsp:nvSpPr>
      <dsp:spPr>
        <a:xfrm>
          <a:off x="3015833" y="1526381"/>
          <a:ext cx="316646" cy="1206733"/>
        </a:xfrm>
        <a:custGeom>
          <a:avLst/>
          <a:gdLst/>
          <a:ahLst/>
          <a:cxnLst/>
          <a:rect l="0" t="0" r="0" b="0"/>
          <a:pathLst>
            <a:path>
              <a:moveTo>
                <a:pt x="0" y="0"/>
              </a:moveTo>
              <a:lnTo>
                <a:pt x="158323" y="0"/>
              </a:lnTo>
              <a:lnTo>
                <a:pt x="158323" y="1206733"/>
              </a:lnTo>
              <a:lnTo>
                <a:pt x="316646" y="120673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42966" y="2098558"/>
        <a:ext cx="62379" cy="62379"/>
      </dsp:txXfrm>
    </dsp:sp>
    <dsp:sp modelId="{BB49BAA4-CEDE-4E1B-BD4B-D940A971504B}">
      <dsp:nvSpPr>
        <dsp:cNvPr id="0" name=""/>
        <dsp:cNvSpPr/>
      </dsp:nvSpPr>
      <dsp:spPr>
        <a:xfrm>
          <a:off x="3015833" y="1526381"/>
          <a:ext cx="316646" cy="526628"/>
        </a:xfrm>
        <a:custGeom>
          <a:avLst/>
          <a:gdLst/>
          <a:ahLst/>
          <a:cxnLst/>
          <a:rect l="0" t="0" r="0" b="0"/>
          <a:pathLst>
            <a:path>
              <a:moveTo>
                <a:pt x="0" y="0"/>
              </a:moveTo>
              <a:lnTo>
                <a:pt x="158323" y="0"/>
              </a:lnTo>
              <a:lnTo>
                <a:pt x="158323" y="526628"/>
              </a:lnTo>
              <a:lnTo>
                <a:pt x="316646" y="52662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58794" y="1774332"/>
        <a:ext cx="30724" cy="30724"/>
      </dsp:txXfrm>
    </dsp:sp>
    <dsp:sp modelId="{BC1556F0-4401-4671-B280-36C69784FCBA}">
      <dsp:nvSpPr>
        <dsp:cNvPr id="0" name=""/>
        <dsp:cNvSpPr/>
      </dsp:nvSpPr>
      <dsp:spPr>
        <a:xfrm>
          <a:off x="3015833" y="1403922"/>
          <a:ext cx="316646" cy="91440"/>
        </a:xfrm>
        <a:custGeom>
          <a:avLst/>
          <a:gdLst/>
          <a:ahLst/>
          <a:cxnLst/>
          <a:rect l="0" t="0" r="0" b="0"/>
          <a:pathLst>
            <a:path>
              <a:moveTo>
                <a:pt x="0" y="122458"/>
              </a:moveTo>
              <a:lnTo>
                <a:pt x="158323" y="122458"/>
              </a:lnTo>
              <a:lnTo>
                <a:pt x="158323" y="45720"/>
              </a:lnTo>
              <a:lnTo>
                <a:pt x="316646"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66011" y="1441497"/>
        <a:ext cx="16290" cy="16290"/>
      </dsp:txXfrm>
    </dsp:sp>
    <dsp:sp modelId="{825CCC97-86BE-42CB-BA46-DF55865DB112}">
      <dsp:nvSpPr>
        <dsp:cNvPr id="0" name=""/>
        <dsp:cNvSpPr/>
      </dsp:nvSpPr>
      <dsp:spPr>
        <a:xfrm>
          <a:off x="3015833" y="846275"/>
          <a:ext cx="316646" cy="680105"/>
        </a:xfrm>
        <a:custGeom>
          <a:avLst/>
          <a:gdLst/>
          <a:ahLst/>
          <a:cxnLst/>
          <a:rect l="0" t="0" r="0" b="0"/>
          <a:pathLst>
            <a:path>
              <a:moveTo>
                <a:pt x="0" y="680105"/>
              </a:moveTo>
              <a:lnTo>
                <a:pt x="158323" y="680105"/>
              </a:lnTo>
              <a:lnTo>
                <a:pt x="158323" y="0"/>
              </a:lnTo>
              <a:lnTo>
                <a:pt x="316646"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55401" y="1167573"/>
        <a:ext cx="37510" cy="37510"/>
      </dsp:txXfrm>
    </dsp:sp>
    <dsp:sp modelId="{CD1D2A4E-5C7C-4054-A5BF-8CEAA6E8613C}">
      <dsp:nvSpPr>
        <dsp:cNvPr id="0" name=""/>
        <dsp:cNvSpPr/>
      </dsp:nvSpPr>
      <dsp:spPr>
        <a:xfrm>
          <a:off x="3015833" y="242909"/>
          <a:ext cx="316646" cy="1283471"/>
        </a:xfrm>
        <a:custGeom>
          <a:avLst/>
          <a:gdLst/>
          <a:ahLst/>
          <a:cxnLst/>
          <a:rect l="0" t="0" r="0" b="0"/>
          <a:pathLst>
            <a:path>
              <a:moveTo>
                <a:pt x="0" y="1283471"/>
              </a:moveTo>
              <a:lnTo>
                <a:pt x="158323" y="1283471"/>
              </a:lnTo>
              <a:lnTo>
                <a:pt x="158323" y="0"/>
              </a:lnTo>
              <a:lnTo>
                <a:pt x="316646"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41107" y="851596"/>
        <a:ext cx="66097" cy="66097"/>
      </dsp:txXfrm>
    </dsp:sp>
    <dsp:sp modelId="{16D3C445-7354-4283-B46A-CBF0A2669E2F}">
      <dsp:nvSpPr>
        <dsp:cNvPr id="0" name=""/>
        <dsp:cNvSpPr/>
      </dsp:nvSpPr>
      <dsp:spPr>
        <a:xfrm>
          <a:off x="1115952" y="1480661"/>
          <a:ext cx="316646" cy="91440"/>
        </a:xfrm>
        <a:custGeom>
          <a:avLst/>
          <a:gdLst/>
          <a:ahLst/>
          <a:cxnLst/>
          <a:rect l="0" t="0" r="0" b="0"/>
          <a:pathLst>
            <a:path>
              <a:moveTo>
                <a:pt x="0" y="45720"/>
              </a:moveTo>
              <a:lnTo>
                <a:pt x="316646"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266359" y="1518464"/>
        <a:ext cx="15832" cy="15832"/>
      </dsp:txXfrm>
    </dsp:sp>
    <dsp:sp modelId="{4965C7E9-9424-4ECA-9D16-2061AF997651}">
      <dsp:nvSpPr>
        <dsp:cNvPr id="0" name=""/>
        <dsp:cNvSpPr/>
      </dsp:nvSpPr>
      <dsp:spPr>
        <a:xfrm rot="16200000">
          <a:off x="-395640" y="1285034"/>
          <a:ext cx="2540491" cy="4826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smtClean="0"/>
            <a:t>Goal 2</a:t>
          </a:r>
          <a:endParaRPr lang="en-GB" sz="3100" kern="1200" dirty="0"/>
        </a:p>
      </dsp:txBody>
      <dsp:txXfrm>
        <a:off x="-395640" y="1285034"/>
        <a:ext cx="2540491" cy="482693"/>
      </dsp:txXfrm>
    </dsp:sp>
    <dsp:sp modelId="{1E387704-F4CE-4C71-9651-08A7312871E8}">
      <dsp:nvSpPr>
        <dsp:cNvPr id="0" name=""/>
        <dsp:cNvSpPr/>
      </dsp:nvSpPr>
      <dsp:spPr>
        <a:xfrm>
          <a:off x="1432598" y="1285034"/>
          <a:ext cx="1583234" cy="4826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Improving Student Experience</a:t>
          </a:r>
          <a:endParaRPr lang="en-GB" sz="1600" kern="1200" dirty="0"/>
        </a:p>
      </dsp:txBody>
      <dsp:txXfrm>
        <a:off x="1432598" y="1285034"/>
        <a:ext cx="1583234" cy="482693"/>
      </dsp:txXfrm>
    </dsp:sp>
    <dsp:sp modelId="{7B55E9FC-F0F6-4EC3-A319-8A01BE801263}">
      <dsp:nvSpPr>
        <dsp:cNvPr id="0" name=""/>
        <dsp:cNvSpPr/>
      </dsp:nvSpPr>
      <dsp:spPr>
        <a:xfrm>
          <a:off x="3332479" y="1562"/>
          <a:ext cx="2199650" cy="4826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Personalised support</a:t>
          </a:r>
          <a:endParaRPr lang="en-GB" sz="1600" kern="1200" dirty="0"/>
        </a:p>
      </dsp:txBody>
      <dsp:txXfrm>
        <a:off x="3332479" y="1562"/>
        <a:ext cx="2199650" cy="482693"/>
      </dsp:txXfrm>
    </dsp:sp>
    <dsp:sp modelId="{C699B9F7-B045-4390-B666-3750238E8CFB}">
      <dsp:nvSpPr>
        <dsp:cNvPr id="0" name=""/>
        <dsp:cNvSpPr/>
      </dsp:nvSpPr>
      <dsp:spPr>
        <a:xfrm>
          <a:off x="3332479" y="604929"/>
          <a:ext cx="2199650" cy="4826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Online Support</a:t>
          </a:r>
        </a:p>
      </dsp:txBody>
      <dsp:txXfrm>
        <a:off x="3332479" y="604929"/>
        <a:ext cx="2199650" cy="482693"/>
      </dsp:txXfrm>
    </dsp:sp>
    <dsp:sp modelId="{3C621283-54E2-40A1-B6F1-AB21BDECBD8F}">
      <dsp:nvSpPr>
        <dsp:cNvPr id="0" name=""/>
        <dsp:cNvSpPr/>
      </dsp:nvSpPr>
      <dsp:spPr>
        <a:xfrm>
          <a:off x="3332479" y="1208295"/>
          <a:ext cx="2199650" cy="4826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Quality and Supply of Teaching Spaces</a:t>
          </a:r>
        </a:p>
      </dsp:txBody>
      <dsp:txXfrm>
        <a:off x="3332479" y="1208295"/>
        <a:ext cx="2199650" cy="482693"/>
      </dsp:txXfrm>
    </dsp:sp>
    <dsp:sp modelId="{02575DEC-82F8-4EA0-A416-DFAE576CAC3C}">
      <dsp:nvSpPr>
        <dsp:cNvPr id="0" name=""/>
        <dsp:cNvSpPr/>
      </dsp:nvSpPr>
      <dsp:spPr>
        <a:xfrm>
          <a:off x="3332479" y="1811662"/>
          <a:ext cx="2199650" cy="4826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Learning Through Research</a:t>
          </a:r>
        </a:p>
      </dsp:txBody>
      <dsp:txXfrm>
        <a:off x="3332479" y="1811662"/>
        <a:ext cx="2199650" cy="482693"/>
      </dsp:txXfrm>
    </dsp:sp>
    <dsp:sp modelId="{9AD25742-76D6-4CA3-80E6-20720D5D791E}">
      <dsp:nvSpPr>
        <dsp:cNvPr id="0" name=""/>
        <dsp:cNvSpPr/>
      </dsp:nvSpPr>
      <dsp:spPr>
        <a:xfrm>
          <a:off x="3332479" y="2415029"/>
          <a:ext cx="3183741" cy="63617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b="1" kern="1200" dirty="0" smtClean="0"/>
            <a:t>STUDENT SUCCESS</a:t>
          </a:r>
        </a:p>
      </dsp:txBody>
      <dsp:txXfrm>
        <a:off x="3332479" y="2415029"/>
        <a:ext cx="3183741" cy="636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950DD-8F0C-40FD-9FF5-AF3A3A6421FF}">
      <dsp:nvSpPr>
        <dsp:cNvPr id="0" name=""/>
        <dsp:cNvSpPr/>
      </dsp:nvSpPr>
      <dsp:spPr>
        <a:xfrm>
          <a:off x="1512166" y="0"/>
          <a:ext cx="5471843" cy="482453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Employability</a:t>
          </a:r>
          <a:endParaRPr lang="en-GB" sz="1800" kern="1200" dirty="0"/>
        </a:p>
      </dsp:txBody>
      <dsp:txXfrm>
        <a:off x="3483124" y="241226"/>
        <a:ext cx="1529927" cy="723680"/>
      </dsp:txXfrm>
    </dsp:sp>
    <dsp:sp modelId="{7501B522-D174-4635-957F-CD6CC1B6F0CF}">
      <dsp:nvSpPr>
        <dsp:cNvPr id="0" name=""/>
        <dsp:cNvSpPr/>
      </dsp:nvSpPr>
      <dsp:spPr>
        <a:xfrm>
          <a:off x="2318273" y="964907"/>
          <a:ext cx="3859628" cy="3859628"/>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Attainment</a:t>
          </a:r>
          <a:endParaRPr lang="en-GB" sz="1600" kern="1200" dirty="0"/>
        </a:p>
      </dsp:txBody>
      <dsp:txXfrm>
        <a:off x="3573617" y="1196484"/>
        <a:ext cx="1348940" cy="694733"/>
      </dsp:txXfrm>
    </dsp:sp>
    <dsp:sp modelId="{C6B7C2BB-9F2B-4FE6-B48A-76CA63395E17}">
      <dsp:nvSpPr>
        <dsp:cNvPr id="0" name=""/>
        <dsp:cNvSpPr/>
      </dsp:nvSpPr>
      <dsp:spPr>
        <a:xfrm>
          <a:off x="2800727" y="1929814"/>
          <a:ext cx="2894721" cy="2894721"/>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Retention</a:t>
          </a:r>
          <a:endParaRPr lang="en-GB" sz="1800" kern="1200" dirty="0"/>
        </a:p>
      </dsp:txBody>
      <dsp:txXfrm>
        <a:off x="3573617" y="2146918"/>
        <a:ext cx="1348940" cy="651312"/>
      </dsp:txXfrm>
    </dsp:sp>
    <dsp:sp modelId="{2721356B-CBE7-4CCD-A3A0-BCB298FF83A9}">
      <dsp:nvSpPr>
        <dsp:cNvPr id="0" name=""/>
        <dsp:cNvSpPr/>
      </dsp:nvSpPr>
      <dsp:spPr>
        <a:xfrm>
          <a:off x="3225199" y="2880325"/>
          <a:ext cx="2102629" cy="192981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b="1" kern="1200" dirty="0" smtClean="0"/>
            <a:t>Induction</a:t>
          </a:r>
          <a:endParaRPr lang="en-GB" sz="2200" b="1" kern="1200" dirty="0"/>
        </a:p>
      </dsp:txBody>
      <dsp:txXfrm>
        <a:off x="3533122" y="3362778"/>
        <a:ext cx="1486783" cy="964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8C70A180-3A6E-4098-A811-D308E5D360AD}" type="datetimeFigureOut">
              <a:rPr lang="en-GB" smtClean="0"/>
              <a:t>28/02/2014</a:t>
            </a:fld>
            <a:endParaRPr lang="en-GB"/>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D1B646C1-311E-452E-AFB9-5F09975CCC7A}" type="slidenum">
              <a:rPr lang="en-GB" smtClean="0"/>
              <a:t>‹#›</a:t>
            </a:fld>
            <a:endParaRPr lang="en-GB"/>
          </a:p>
        </p:txBody>
      </p:sp>
    </p:spTree>
    <p:extLst>
      <p:ext uri="{BB962C8B-B14F-4D97-AF65-F5344CB8AC3E}">
        <p14:creationId xmlns:p14="http://schemas.microsoft.com/office/powerpoint/2010/main" val="3947361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798F2370-EBC3-4741-9870-187F7C54CBCE}" type="datetimeFigureOut">
              <a:rPr lang="en-GB" smtClean="0"/>
              <a:t>28/02/2014</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E99C8329-D16C-4592-A131-106AA088E838}" type="slidenum">
              <a:rPr lang="en-GB" smtClean="0"/>
              <a:t>‹#›</a:t>
            </a:fld>
            <a:endParaRPr lang="en-GB"/>
          </a:p>
        </p:txBody>
      </p:sp>
    </p:spTree>
    <p:extLst>
      <p:ext uri="{BB962C8B-B14F-4D97-AF65-F5344CB8AC3E}">
        <p14:creationId xmlns:p14="http://schemas.microsoft.com/office/powerpoint/2010/main" val="264681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2</a:t>
            </a:fld>
            <a:endParaRPr lang="en-GB"/>
          </a:p>
        </p:txBody>
      </p:sp>
    </p:spTree>
    <p:extLst>
      <p:ext uri="{BB962C8B-B14F-4D97-AF65-F5344CB8AC3E}">
        <p14:creationId xmlns:p14="http://schemas.microsoft.com/office/powerpoint/2010/main" val="328053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11</a:t>
            </a:fld>
            <a:endParaRPr lang="en-GB"/>
          </a:p>
        </p:txBody>
      </p:sp>
    </p:spTree>
    <p:extLst>
      <p:ext uri="{BB962C8B-B14F-4D97-AF65-F5344CB8AC3E}">
        <p14:creationId xmlns:p14="http://schemas.microsoft.com/office/powerpoint/2010/main" val="3583804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Try</a:t>
            </a:r>
            <a:r>
              <a:rPr lang="en-GB" baseline="0" dirty="0" smtClean="0"/>
              <a:t> new stuff.</a:t>
            </a:r>
          </a:p>
          <a:p>
            <a:r>
              <a:rPr lang="en-GB" baseline="0" dirty="0" smtClean="0"/>
              <a:t>What’s the worst that can happen?</a:t>
            </a:r>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12</a:t>
            </a:fld>
            <a:endParaRPr lang="en-GB"/>
          </a:p>
        </p:txBody>
      </p:sp>
    </p:spTree>
    <p:extLst>
      <p:ext uri="{BB962C8B-B14F-4D97-AF65-F5344CB8AC3E}">
        <p14:creationId xmlns:p14="http://schemas.microsoft.com/office/powerpoint/2010/main" val="267612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Still got to work through in detail, but the project provided a model that was approved in principle. Next slides</a:t>
            </a:r>
            <a:r>
              <a:rPr lang="en-GB" baseline="0" dirty="0" smtClean="0"/>
              <a:t> summarise main points.</a:t>
            </a:r>
          </a:p>
          <a:p>
            <a:endParaRPr lang="en-GB" baseline="0" dirty="0" smtClean="0"/>
          </a:p>
          <a:p>
            <a:r>
              <a:rPr lang="en-GB" baseline="0" dirty="0" smtClean="0"/>
              <a:t>Task for sub-group of TLMG – make it happen.</a:t>
            </a:r>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13</a:t>
            </a:fld>
            <a:endParaRPr lang="en-GB"/>
          </a:p>
        </p:txBody>
      </p:sp>
    </p:spTree>
    <p:extLst>
      <p:ext uri="{BB962C8B-B14F-4D97-AF65-F5344CB8AC3E}">
        <p14:creationId xmlns:p14="http://schemas.microsoft.com/office/powerpoint/2010/main" val="136786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Continuous</a:t>
            </a:r>
            <a:r>
              <a:rPr lang="en-GB" baseline="0" dirty="0" smtClean="0"/>
              <a:t> improvement approach very important – not about tripping anyone up.</a:t>
            </a:r>
          </a:p>
          <a:p>
            <a:r>
              <a:rPr lang="en-GB" baseline="0" dirty="0" smtClean="0"/>
              <a:t>Light touch  - integrate with existing methods</a:t>
            </a:r>
          </a:p>
          <a:p>
            <a:r>
              <a:rPr lang="en-GB" baseline="0" dirty="0" smtClean="0"/>
              <a:t>Dialogue with students – can’t emphasise enough – especially with induction.  Risk of Dancing Dad syndrome otherwise.</a:t>
            </a:r>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14</a:t>
            </a:fld>
            <a:endParaRPr lang="en-GB"/>
          </a:p>
        </p:txBody>
      </p:sp>
    </p:spTree>
    <p:extLst>
      <p:ext uri="{BB962C8B-B14F-4D97-AF65-F5344CB8AC3E}">
        <p14:creationId xmlns:p14="http://schemas.microsoft.com/office/powerpoint/2010/main" val="90640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Slightly wonky circle</a:t>
            </a:r>
            <a:r>
              <a:rPr lang="en-GB" baseline="0" dirty="0" smtClean="0"/>
              <a:t> – so it is legible!</a:t>
            </a:r>
          </a:p>
          <a:p>
            <a:r>
              <a:rPr lang="en-GB" baseline="0" dirty="0" smtClean="0"/>
              <a:t>Talk through – represents the continuous improvement cycle – do it, review it, improve it, do it again </a:t>
            </a:r>
            <a:r>
              <a:rPr lang="en-GB" b="1" baseline="0" dirty="0" smtClean="0"/>
              <a:t>see next slide</a:t>
            </a:r>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15</a:t>
            </a:fld>
            <a:endParaRPr lang="en-GB"/>
          </a:p>
        </p:txBody>
      </p:sp>
    </p:spTree>
    <p:extLst>
      <p:ext uri="{BB962C8B-B14F-4D97-AF65-F5344CB8AC3E}">
        <p14:creationId xmlns:p14="http://schemas.microsoft.com/office/powerpoint/2010/main" val="3146141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Perhaps this is</a:t>
            </a:r>
            <a:r>
              <a:rPr lang="en-GB" baseline="0" dirty="0" smtClean="0"/>
              <a:t> easier?</a:t>
            </a:r>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16</a:t>
            </a:fld>
            <a:endParaRPr lang="en-GB"/>
          </a:p>
        </p:txBody>
      </p:sp>
    </p:spTree>
    <p:extLst>
      <p:ext uri="{BB962C8B-B14F-4D97-AF65-F5344CB8AC3E}">
        <p14:creationId xmlns:p14="http://schemas.microsoft.com/office/powerpoint/2010/main" val="2691955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an implementation</a:t>
            </a:r>
            <a:r>
              <a:rPr lang="en-GB" baseline="0" dirty="0" smtClean="0"/>
              <a:t> phase.  </a:t>
            </a:r>
          </a:p>
          <a:p>
            <a:r>
              <a:rPr lang="en-GB" baseline="0" dirty="0" smtClean="0"/>
              <a:t>To be overseen by a sub-group of the Teaching and Learning Management Group.</a:t>
            </a:r>
          </a:p>
          <a:p>
            <a:r>
              <a:rPr lang="en-GB" baseline="0" dirty="0" smtClean="0"/>
              <a:t>Chaired by Louise W.</a:t>
            </a:r>
          </a:p>
          <a:p>
            <a:r>
              <a:rPr lang="en-GB" baseline="0" dirty="0" smtClean="0"/>
              <a:t>Will have various tasks – developing guidance; understanding and implementing the Faculty role; establishing where central support for induction should be located and what that entails</a:t>
            </a:r>
          </a:p>
          <a:p>
            <a:r>
              <a:rPr lang="en-GB" baseline="0" dirty="0" smtClean="0"/>
              <a:t>Monitoring and review key – need to know what’s being done, what’s working and what to change.  Truism: things that get monitored get done. </a:t>
            </a:r>
          </a:p>
          <a:p>
            <a:r>
              <a:rPr lang="en-GB" baseline="0" dirty="0" smtClean="0"/>
              <a:t>	Enhanced role for Faculties</a:t>
            </a:r>
          </a:p>
          <a:p>
            <a:r>
              <a:rPr lang="en-GB" baseline="0" dirty="0" smtClean="0"/>
              <a:t>	Students need to be involved in review.</a:t>
            </a:r>
          </a:p>
          <a:p>
            <a:r>
              <a:rPr lang="en-GB" baseline="0" dirty="0" smtClean="0"/>
              <a:t>	Has to be on the basis of continuous improvement – induction is never finished.</a:t>
            </a:r>
          </a:p>
          <a:p>
            <a:r>
              <a:rPr lang="en-GB" baseline="0" dirty="0" smtClean="0"/>
              <a:t>Louise has drafted terms of reference and is in the process of contacting </a:t>
            </a:r>
            <a:r>
              <a:rPr lang="en-GB" baseline="0" dirty="0" err="1" smtClean="0"/>
              <a:t>DoFOs</a:t>
            </a:r>
            <a:r>
              <a:rPr lang="en-GB" baseline="0" dirty="0" smtClean="0"/>
              <a:t> as the first step to obtaining Faculty membership.</a:t>
            </a:r>
          </a:p>
        </p:txBody>
      </p:sp>
      <p:sp>
        <p:nvSpPr>
          <p:cNvPr id="4" name="Slide Number Placeholder 3"/>
          <p:cNvSpPr>
            <a:spLocks noGrp="1"/>
          </p:cNvSpPr>
          <p:nvPr>
            <p:ph type="sldNum" sz="quarter" idx="10"/>
          </p:nvPr>
        </p:nvSpPr>
        <p:spPr/>
        <p:txBody>
          <a:bodyPr/>
          <a:lstStyle/>
          <a:p>
            <a:fld id="{E99C8329-D16C-4592-A131-106AA088E838}" type="slidenum">
              <a:rPr lang="en-GB" smtClean="0"/>
              <a:t>17</a:t>
            </a:fld>
            <a:endParaRPr lang="en-GB"/>
          </a:p>
        </p:txBody>
      </p:sp>
    </p:spTree>
    <p:extLst>
      <p:ext uri="{BB962C8B-B14F-4D97-AF65-F5344CB8AC3E}">
        <p14:creationId xmlns:p14="http://schemas.microsoft.com/office/powerpoint/2010/main" val="344488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thoughts,</a:t>
            </a:r>
            <a:r>
              <a:rPr lang="en-GB" baseline="0" dirty="0" smtClean="0"/>
              <a:t> suggestions …</a:t>
            </a:r>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18</a:t>
            </a:fld>
            <a:endParaRPr lang="en-GB"/>
          </a:p>
        </p:txBody>
      </p:sp>
    </p:spTree>
    <p:extLst>
      <p:ext uri="{BB962C8B-B14F-4D97-AF65-F5344CB8AC3E}">
        <p14:creationId xmlns:p14="http://schemas.microsoft.com/office/powerpoint/2010/main" val="15807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 background -  how did we get here?</a:t>
            </a:r>
          </a:p>
          <a:p>
            <a:r>
              <a:rPr lang="en-GB" dirty="0" smtClean="0"/>
              <a:t>The importance of Induction – links to Goals, Strategy – University objectives – Clive.</a:t>
            </a:r>
          </a:p>
          <a:p>
            <a:r>
              <a:rPr lang="en-GB" dirty="0" smtClean="0"/>
              <a:t>A look at the Induction Framework – objectives</a:t>
            </a:r>
          </a:p>
          <a:p>
            <a:r>
              <a:rPr lang="en-GB" dirty="0" smtClean="0"/>
              <a:t>	not going to go through the</a:t>
            </a:r>
            <a:r>
              <a:rPr lang="en-GB" baseline="0" dirty="0" smtClean="0"/>
              <a:t> content of the framework in detail – want to focus on what we’re trying to achieve by having it.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you can do now!</a:t>
            </a:r>
          </a:p>
          <a:p>
            <a:r>
              <a:rPr lang="en-GB" dirty="0" smtClean="0"/>
              <a:t>Arrangements for support, monitoring and governance</a:t>
            </a:r>
          </a:p>
          <a:p>
            <a:r>
              <a:rPr lang="en-GB" dirty="0" smtClean="0"/>
              <a:t>Questions (but ask me throughout), thoughts, suggestions</a:t>
            </a:r>
          </a:p>
          <a:p>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3</a:t>
            </a:fld>
            <a:endParaRPr lang="en-GB"/>
          </a:p>
        </p:txBody>
      </p:sp>
    </p:spTree>
    <p:extLst>
      <p:ext uri="{BB962C8B-B14F-4D97-AF65-F5344CB8AC3E}">
        <p14:creationId xmlns:p14="http://schemas.microsoft.com/office/powerpoint/2010/main" val="158489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January 2013 – Induction Phase of Project Began.  Steering Group chaired</a:t>
            </a:r>
            <a:r>
              <a:rPr lang="en-GB" baseline="0" dirty="0" smtClean="0"/>
              <a:t> by RA (</a:t>
            </a:r>
            <a:r>
              <a:rPr lang="en-GB" baseline="0" dirty="0" err="1" smtClean="0"/>
              <a:t>DoFO</a:t>
            </a:r>
            <a:r>
              <a:rPr lang="en-GB" baseline="0" dirty="0" smtClean="0"/>
              <a:t>, HUMS); membership PSS across Faculties.  UMSU – feedback on student involvement is YES – at the planning and review of local induction programmes.  (Have been involved in design of framework and feedback </a:t>
            </a:r>
            <a:r>
              <a:rPr lang="en-GB" baseline="0" dirty="0" err="1" smtClean="0"/>
              <a:t>etc</a:t>
            </a:r>
            <a:r>
              <a:rPr lang="en-GB" baseline="0" dirty="0" smtClean="0"/>
              <a:t>).</a:t>
            </a:r>
            <a:endParaRPr lang="en-GB" dirty="0" smtClean="0"/>
          </a:p>
          <a:p>
            <a:r>
              <a:rPr lang="en-GB" dirty="0" smtClean="0"/>
              <a:t>Feb – April</a:t>
            </a:r>
            <a:r>
              <a:rPr lang="en-GB" baseline="0" dirty="0" smtClean="0"/>
              <a:t> – Consultation:  All Schools and Key Central PSS (e.g. Residences); Academic and PSS (Induction Network)</a:t>
            </a:r>
          </a:p>
          <a:p>
            <a:r>
              <a:rPr lang="en-GB" baseline="0" dirty="0" smtClean="0"/>
              <a:t>Summer – Draft approved by Steering Group and circulated (Induction Network; </a:t>
            </a:r>
            <a:r>
              <a:rPr lang="en-GB" baseline="0" dirty="0" err="1" smtClean="0"/>
              <a:t>Staffnet</a:t>
            </a:r>
            <a:r>
              <a:rPr lang="en-GB" baseline="0" dirty="0" smtClean="0"/>
              <a:t>) for feedback.  </a:t>
            </a:r>
          </a:p>
          <a:p>
            <a:r>
              <a:rPr lang="en-GB" baseline="0" dirty="0" smtClean="0"/>
              <a:t>Autumn – Final version approved SEMG (</a:t>
            </a:r>
            <a:r>
              <a:rPr lang="en-GB" baseline="0" dirty="0" err="1" smtClean="0"/>
              <a:t>DoFOs</a:t>
            </a:r>
            <a:r>
              <a:rPr lang="en-GB" baseline="0" dirty="0" smtClean="0"/>
              <a:t>), plus governance model</a:t>
            </a:r>
          </a:p>
          <a:p>
            <a:r>
              <a:rPr lang="en-GB" baseline="0" dirty="0" smtClean="0"/>
              <a:t>New Year – Publication and Launch – the presentation part of that process.  Now available for use.  Copies here.  Supporting website.</a:t>
            </a:r>
          </a:p>
          <a:p>
            <a:r>
              <a:rPr lang="en-GB" baseline="0" dirty="0" smtClean="0"/>
              <a:t>Currently finalising details of the implementation group</a:t>
            </a:r>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4</a:t>
            </a:fld>
            <a:endParaRPr lang="en-GB"/>
          </a:p>
        </p:txBody>
      </p:sp>
    </p:spTree>
    <p:extLst>
      <p:ext uri="{BB962C8B-B14F-4D97-AF65-F5344CB8AC3E}">
        <p14:creationId xmlns:p14="http://schemas.microsoft.com/office/powerpoint/2010/main" val="358041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induction?</a:t>
            </a:r>
          </a:p>
          <a:p>
            <a:endParaRPr lang="en-GB" dirty="0" smtClean="0"/>
          </a:p>
          <a:p>
            <a:r>
              <a:rPr lang="en-GB" dirty="0" smtClean="0"/>
              <a:t>Because:  fo</a:t>
            </a:r>
            <a:r>
              <a:rPr lang="en-GB" baseline="0" dirty="0" smtClean="0"/>
              <a:t>r all the improvements we want, for all the excellence we want to deliver, for all the student success we want our students to attain – induction (if done right) provides the foundation.  If we can do it excellently much (all?) else will flow).</a:t>
            </a:r>
          </a:p>
          <a:p>
            <a:endParaRPr lang="en-GB" baseline="0" dirty="0" smtClean="0"/>
          </a:p>
          <a:p>
            <a:endParaRPr lang="en-GB" baseline="0" dirty="0" smtClean="0"/>
          </a:p>
          <a:p>
            <a:r>
              <a:rPr lang="en-GB" baseline="0" dirty="0" smtClean="0"/>
              <a:t>Why now?</a:t>
            </a:r>
          </a:p>
          <a:p>
            <a:endParaRPr lang="en-GB" baseline="0" dirty="0" smtClean="0"/>
          </a:p>
          <a:p>
            <a:r>
              <a:rPr lang="en-GB" baseline="0" dirty="0" smtClean="0"/>
              <a:t>Because: it’s one of those things that is never finished – students change; the context changes (who was using social media 5 years ago?); avoid complacency</a:t>
            </a:r>
          </a:p>
          <a:p>
            <a:endParaRPr lang="en-GB" baseline="0" dirty="0" smtClean="0"/>
          </a:p>
          <a:p>
            <a:r>
              <a:rPr lang="en-GB" baseline="0" dirty="0" smtClean="0"/>
              <a:t>Fit with University priorities …. Goes back to my first point </a:t>
            </a:r>
          </a:p>
        </p:txBody>
      </p:sp>
      <p:sp>
        <p:nvSpPr>
          <p:cNvPr id="4" name="Slide Number Placeholder 3"/>
          <p:cNvSpPr>
            <a:spLocks noGrp="1"/>
          </p:cNvSpPr>
          <p:nvPr>
            <p:ph type="sldNum" sz="quarter" idx="10"/>
          </p:nvPr>
        </p:nvSpPr>
        <p:spPr/>
        <p:txBody>
          <a:bodyPr/>
          <a:lstStyle/>
          <a:p>
            <a:fld id="{E99C8329-D16C-4592-A131-106AA088E838}" type="slidenum">
              <a:rPr lang="en-GB" smtClean="0"/>
              <a:t>5</a:t>
            </a:fld>
            <a:endParaRPr lang="en-GB"/>
          </a:p>
        </p:txBody>
      </p:sp>
    </p:spTree>
    <p:extLst>
      <p:ext uri="{BB962C8B-B14F-4D97-AF65-F5344CB8AC3E}">
        <p14:creationId xmlns:p14="http://schemas.microsoft.com/office/powerpoint/2010/main" val="85316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6</a:t>
            </a:fld>
            <a:endParaRPr lang="en-GB"/>
          </a:p>
        </p:txBody>
      </p:sp>
    </p:spTree>
    <p:extLst>
      <p:ext uri="{BB962C8B-B14F-4D97-AF65-F5344CB8AC3E}">
        <p14:creationId xmlns:p14="http://schemas.microsoft.com/office/powerpoint/2010/main" val="234516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Induction</a:t>
            </a:r>
            <a:r>
              <a:rPr lang="en-GB" baseline="0" dirty="0" smtClean="0"/>
              <a:t> at the heart of student success</a:t>
            </a:r>
            <a:endParaRPr lang="en-GB" dirty="0" smtClean="0"/>
          </a:p>
          <a:p>
            <a:endParaRPr lang="en-GB" dirty="0" smtClean="0"/>
          </a:p>
          <a:p>
            <a:r>
              <a:rPr lang="en-GB" dirty="0" smtClean="0"/>
              <a:t>This is why I believe induction is so important – it creates</a:t>
            </a:r>
            <a:r>
              <a:rPr lang="en-GB" baseline="0" dirty="0" smtClean="0"/>
              <a:t> the environment for retention, which is a pre-requisite for attainment, graduation and future success. </a:t>
            </a:r>
          </a:p>
          <a:p>
            <a:endParaRPr lang="en-GB" baseline="0" dirty="0" smtClean="0"/>
          </a:p>
          <a:p>
            <a:r>
              <a:rPr lang="en-GB" baseline="0" dirty="0" smtClean="0"/>
              <a:t>Does this via the outcomes that are stated in the framework – especially part of our community; acclimatized and found their feet; settled in and prepared for the journey ahead.</a:t>
            </a:r>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7</a:t>
            </a:fld>
            <a:endParaRPr lang="en-GB"/>
          </a:p>
        </p:txBody>
      </p:sp>
    </p:spTree>
    <p:extLst>
      <p:ext uri="{BB962C8B-B14F-4D97-AF65-F5344CB8AC3E}">
        <p14:creationId xmlns:p14="http://schemas.microsoft.com/office/powerpoint/2010/main" val="336253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 taken from the Induction Framework - shows how induction contributes to student success – at the bottom of the platform you have the foundations of a community, on to which you build</a:t>
            </a:r>
            <a:r>
              <a:rPr lang="en-GB" baseline="0" dirty="0" smtClean="0"/>
              <a:t> pillars – these are the content ‘tools’ .  Together, the foundation and the pillars deliver the platform for success (after that it’s up to the individual!).</a:t>
            </a:r>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8</a:t>
            </a:fld>
            <a:endParaRPr lang="en-GB"/>
          </a:p>
        </p:txBody>
      </p:sp>
    </p:spTree>
    <p:extLst>
      <p:ext uri="{BB962C8B-B14F-4D97-AF65-F5344CB8AC3E}">
        <p14:creationId xmlns:p14="http://schemas.microsoft.com/office/powerpoint/2010/main" val="86873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9C8329-D16C-4592-A131-106AA088E838}" type="slidenum">
              <a:rPr lang="en-GB" smtClean="0"/>
              <a:t>9</a:t>
            </a:fld>
            <a:endParaRPr lang="en-GB"/>
          </a:p>
        </p:txBody>
      </p:sp>
    </p:spTree>
    <p:extLst>
      <p:ext uri="{BB962C8B-B14F-4D97-AF65-F5344CB8AC3E}">
        <p14:creationId xmlns:p14="http://schemas.microsoft.com/office/powerpoint/2010/main" val="279074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a:t>
            </a:r>
            <a:r>
              <a:rPr lang="en-GB" baseline="0" dirty="0" smtClean="0"/>
              <a:t> about objectives for the framework, as distinct from objectives for induction, which are dealt with within the framework]</a:t>
            </a:r>
            <a:endParaRPr lang="en-GB" dirty="0" smtClean="0"/>
          </a:p>
          <a:p>
            <a:endParaRPr lang="en-GB" dirty="0" smtClean="0"/>
          </a:p>
          <a:p>
            <a:endParaRPr lang="en-GB" dirty="0" smtClean="0"/>
          </a:p>
          <a:p>
            <a:r>
              <a:rPr lang="en-GB" dirty="0" smtClean="0"/>
              <a:t>Bring a level of </a:t>
            </a:r>
            <a:r>
              <a:rPr lang="en-GB" b="1" u="sng" dirty="0" smtClean="0"/>
              <a:t>consistency</a:t>
            </a:r>
            <a:r>
              <a:rPr lang="en-GB" dirty="0" smtClean="0"/>
              <a:t> to student</a:t>
            </a:r>
            <a:r>
              <a:rPr lang="en-GB" baseline="0" dirty="0" smtClean="0"/>
              <a:t> induction throughout the University</a:t>
            </a:r>
          </a:p>
          <a:p>
            <a:pPr lvl="1"/>
            <a:r>
              <a:rPr lang="en-GB" baseline="0" dirty="0" smtClean="0"/>
              <a:t>Which doesn’t mean everything has to be the same!</a:t>
            </a:r>
          </a:p>
          <a:p>
            <a:pPr lvl="1"/>
            <a:endParaRPr lang="en-GB" baseline="0" dirty="0" smtClean="0"/>
          </a:p>
          <a:p>
            <a:pPr lvl="1"/>
            <a:r>
              <a:rPr lang="en-GB" baseline="0" dirty="0" smtClean="0"/>
              <a:t>Outcome driven – the framework identifies the outcomes we’re seeking for students but provides for flexibility in how the outcomes are delivered.  Up to you.</a:t>
            </a:r>
          </a:p>
          <a:p>
            <a:pPr lvl="1"/>
            <a:endParaRPr lang="en-GB" baseline="0" dirty="0" smtClean="0"/>
          </a:p>
          <a:p>
            <a:pPr lvl="0"/>
            <a:r>
              <a:rPr lang="en-GB" baseline="0" dirty="0" smtClean="0"/>
              <a:t>Lay down a baseline of </a:t>
            </a:r>
            <a:r>
              <a:rPr lang="en-GB" b="1" u="sng" baseline="0" dirty="0" smtClean="0"/>
              <a:t>principles</a:t>
            </a:r>
            <a:r>
              <a:rPr lang="en-GB" b="0" u="none" baseline="0" dirty="0" smtClean="0"/>
              <a:t> that should underpin all induction programmes – seeks to deliver some consistency in quality of experience.  Informed by student feedback and what works best.</a:t>
            </a:r>
          </a:p>
          <a:p>
            <a:pPr lvl="0"/>
            <a:endParaRPr lang="en-GB" b="0" u="none" baseline="0" dirty="0" smtClean="0"/>
          </a:p>
          <a:p>
            <a:pPr lvl="0"/>
            <a:r>
              <a:rPr lang="en-GB" b="0" u="none" baseline="0" dirty="0" smtClean="0"/>
              <a:t>Identify some </a:t>
            </a:r>
            <a:r>
              <a:rPr lang="en-GB" b="1" u="sng" baseline="0" dirty="0" smtClean="0"/>
              <a:t>key content (tools for success) </a:t>
            </a:r>
            <a:r>
              <a:rPr lang="en-GB" b="0" u="none" baseline="0" dirty="0" smtClean="0"/>
              <a:t>that has been shown to be critical – again outcome driven; leave the ‘how’ to the experts</a:t>
            </a:r>
          </a:p>
          <a:p>
            <a:pPr lvl="0"/>
            <a:endParaRPr lang="en-GB" b="0" u="none" baseline="0" dirty="0" smtClean="0"/>
          </a:p>
          <a:p>
            <a:pPr lvl="0"/>
            <a:r>
              <a:rPr lang="en-GB" b="0" u="none" baseline="0" dirty="0" smtClean="0"/>
              <a:t>Establish 2 fundamental – and linked -  concepts (neither of which will be either new to you or are revolutionary):</a:t>
            </a:r>
          </a:p>
          <a:p>
            <a:pPr lvl="0"/>
            <a:endParaRPr lang="en-GB" b="0" u="none" baseline="0" dirty="0" smtClean="0"/>
          </a:p>
          <a:p>
            <a:pPr lvl="0"/>
            <a:r>
              <a:rPr lang="en-GB" b="1" u="sng" baseline="0" dirty="0" smtClean="0"/>
              <a:t>Partnership with students</a:t>
            </a:r>
            <a:r>
              <a:rPr lang="en-GB" b="0" u="none" baseline="0" dirty="0" smtClean="0"/>
              <a:t> – in both reviewing induction activities that have just happened and in planning for future</a:t>
            </a:r>
          </a:p>
          <a:p>
            <a:pPr lvl="0"/>
            <a:endParaRPr lang="en-GB" b="0" u="none" baseline="0" dirty="0" smtClean="0"/>
          </a:p>
          <a:p>
            <a:pPr lvl="0"/>
            <a:r>
              <a:rPr lang="en-GB" b="1" u="sng" baseline="0" dirty="0" smtClean="0"/>
              <a:t>Continuous improvement</a:t>
            </a:r>
            <a:r>
              <a:rPr lang="en-GB" b="0" u="none" baseline="0" dirty="0" smtClean="0"/>
              <a:t> – introducing this framework is different from some policies that are introduced – because it’s not a thing that can ever be finished.  Student needs, and the context their HE is delivered in, will continue to change and induction must change too.  Monitoring and review will take place at the University and Faculty level – but will be most effective when it is firmly embedded as second nature at School/discipline level – and especially that dialogue with students themselves is included.</a:t>
            </a:r>
          </a:p>
          <a:p>
            <a:pPr lvl="0"/>
            <a:endParaRPr lang="en-GB" b="0" u="none" baseline="0" dirty="0" smtClean="0"/>
          </a:p>
          <a:p>
            <a:pPr lvl="0"/>
            <a:r>
              <a:rPr lang="en-GB" b="0" u="none" baseline="0" dirty="0" smtClean="0"/>
              <a:t>There will be support from Faculty and University too – resources and advice, keeping on top of sector developments, bringing people together to share good practice.</a:t>
            </a:r>
            <a:endParaRPr lang="en-GB" b="1" u="sng" baseline="0" dirty="0" smtClean="0"/>
          </a:p>
        </p:txBody>
      </p:sp>
      <p:sp>
        <p:nvSpPr>
          <p:cNvPr id="4" name="Slide Number Placeholder 3"/>
          <p:cNvSpPr>
            <a:spLocks noGrp="1"/>
          </p:cNvSpPr>
          <p:nvPr>
            <p:ph type="sldNum" sz="quarter" idx="10"/>
          </p:nvPr>
        </p:nvSpPr>
        <p:spPr/>
        <p:txBody>
          <a:bodyPr/>
          <a:lstStyle/>
          <a:p>
            <a:fld id="{E99C8329-D16C-4592-A131-106AA088E838}" type="slidenum">
              <a:rPr lang="en-GB" smtClean="0"/>
              <a:t>10</a:t>
            </a:fld>
            <a:endParaRPr lang="en-GB"/>
          </a:p>
        </p:txBody>
      </p:sp>
    </p:spTree>
    <p:extLst>
      <p:ext uri="{BB962C8B-B14F-4D97-AF65-F5344CB8AC3E}">
        <p14:creationId xmlns:p14="http://schemas.microsoft.com/office/powerpoint/2010/main" val="211416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41277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467544" y="3717032"/>
            <a:ext cx="6400800" cy="1008112"/>
          </a:xfrm>
        </p:spPr>
        <p:txBody>
          <a:bodyPr/>
          <a:lstStyle>
            <a:lvl1pPr marL="0" indent="0" algn="l">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cxnSp>
        <p:nvCxnSpPr>
          <p:cNvPr id="7" name="Straight Connector 6"/>
          <p:cNvCxnSpPr>
            <a:cxnSpLocks noChangeShapeType="1"/>
          </p:cNvCxnSpPr>
          <p:nvPr userDrawn="1"/>
        </p:nvCxnSpPr>
        <p:spPr bwMode="auto">
          <a:xfrm>
            <a:off x="519113" y="2809875"/>
            <a:ext cx="7013575" cy="0"/>
          </a:xfrm>
          <a:prstGeom prst="line">
            <a:avLst/>
          </a:prstGeom>
          <a:noFill/>
          <a:ln w="25400">
            <a:solidFill>
              <a:srgbClr val="660066"/>
            </a:solidFill>
            <a:prstDash val="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1877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8D4B97-C068-4272-8CDB-0FEFD4CA78C4}" type="datetimeFigureOut">
              <a:rPr lang="en-GB" smtClean="0"/>
              <a:t>28/02/2014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2C915B-CF4B-4D05-BBC4-B2C834A3DF10}" type="slidenum">
              <a:rPr lang="en-GB" smtClean="0"/>
              <a:t>‹#›</a:t>
            </a:fld>
            <a:endParaRPr lang="en-GB"/>
          </a:p>
        </p:txBody>
      </p:sp>
    </p:spTree>
    <p:extLst>
      <p:ext uri="{BB962C8B-B14F-4D97-AF65-F5344CB8AC3E}">
        <p14:creationId xmlns:p14="http://schemas.microsoft.com/office/powerpoint/2010/main" val="313166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8D4B97-C068-4272-8CDB-0FEFD4CA78C4}" type="datetimeFigureOut">
              <a:rPr lang="en-GB" smtClean="0"/>
              <a:t>28/02/2014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2C915B-CF4B-4D05-BBC4-B2C834A3DF10}" type="slidenum">
              <a:rPr lang="en-GB" smtClean="0"/>
              <a:t>‹#›</a:t>
            </a:fld>
            <a:endParaRPr lang="en-GB"/>
          </a:p>
        </p:txBody>
      </p:sp>
    </p:spTree>
    <p:extLst>
      <p:ext uri="{BB962C8B-B14F-4D97-AF65-F5344CB8AC3E}">
        <p14:creationId xmlns:p14="http://schemas.microsoft.com/office/powerpoint/2010/main" val="203624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dirty="0" smtClean="0">
                <a:solidFill>
                  <a:prstClr val="black">
                    <a:tint val="75000"/>
                  </a:prstClr>
                </a:solidFill>
              </a:rPr>
              <a:t>18/11/2013</a:t>
            </a:r>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Directorate for the Student Experience</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8210D78-82E5-45D8-A355-B8709B94B74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864096"/>
          </a:xfrm>
        </p:spPr>
        <p:txBody>
          <a:bodyPr>
            <a:normAutofit/>
          </a:bodyPr>
          <a:lstStyle>
            <a:lvl1pPr>
              <a:defRPr sz="2400"/>
            </a:lvl1pPr>
          </a:lstStyle>
          <a:p>
            <a:r>
              <a:rPr lang="en-US" dirty="0" smtClean="0"/>
              <a:t>Click to edit Master title style</a:t>
            </a:r>
            <a:endParaRPr lang="en-GB" dirty="0"/>
          </a:p>
        </p:txBody>
      </p:sp>
      <p:sp>
        <p:nvSpPr>
          <p:cNvPr id="3" name="Content Placeholder 2"/>
          <p:cNvSpPr>
            <a:spLocks noGrp="1"/>
          </p:cNvSpPr>
          <p:nvPr>
            <p:ph idx="1"/>
          </p:nvPr>
        </p:nvSpPr>
        <p:spPr>
          <a:xfrm>
            <a:off x="467544" y="2636912"/>
            <a:ext cx="8229600" cy="3052936"/>
          </a:xfrm>
        </p:spPr>
        <p:txBody>
          <a:bodyPr/>
          <a:lstStyle>
            <a:lvl1pPr>
              <a:defRPr sz="1800" b="0"/>
            </a:lvl1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7570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3186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16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80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28D4B97-C068-4272-8CDB-0FEFD4CA78C4}" type="datetimeFigureOut">
              <a:rPr lang="en-GB" smtClean="0"/>
              <a:t>28/02/2014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D2C915B-CF4B-4D05-BBC4-B2C834A3DF10}" type="slidenum">
              <a:rPr lang="en-GB" smtClean="0"/>
              <a:t>‹#›</a:t>
            </a:fld>
            <a:endParaRPr lang="en-GB"/>
          </a:p>
        </p:txBody>
      </p:sp>
    </p:spTree>
    <p:extLst>
      <p:ext uri="{BB962C8B-B14F-4D97-AF65-F5344CB8AC3E}">
        <p14:creationId xmlns:p14="http://schemas.microsoft.com/office/powerpoint/2010/main" val="314413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28D4B97-C068-4272-8CDB-0FEFD4CA78C4}" type="datetimeFigureOut">
              <a:rPr lang="en-GB" smtClean="0"/>
              <a:t>28/02/2014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D2C915B-CF4B-4D05-BBC4-B2C834A3DF10}" type="slidenum">
              <a:rPr lang="en-GB" smtClean="0"/>
              <a:t>‹#›</a:t>
            </a:fld>
            <a:endParaRPr lang="en-GB"/>
          </a:p>
        </p:txBody>
      </p:sp>
    </p:spTree>
    <p:extLst>
      <p:ext uri="{BB962C8B-B14F-4D97-AF65-F5344CB8AC3E}">
        <p14:creationId xmlns:p14="http://schemas.microsoft.com/office/powerpoint/2010/main" val="402377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90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8D4B97-C068-4272-8CDB-0FEFD4CA78C4}" type="datetimeFigureOut">
              <a:rPr lang="en-GB" smtClean="0"/>
              <a:t>28/02/2014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2C915B-CF4B-4D05-BBC4-B2C834A3DF10}" type="slidenum">
              <a:rPr lang="en-GB" smtClean="0"/>
              <a:t>‹#›</a:t>
            </a:fld>
            <a:endParaRPr lang="en-GB"/>
          </a:p>
        </p:txBody>
      </p:sp>
    </p:spTree>
    <p:extLst>
      <p:ext uri="{BB962C8B-B14F-4D97-AF65-F5344CB8AC3E}">
        <p14:creationId xmlns:p14="http://schemas.microsoft.com/office/powerpoint/2010/main" val="15495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8D4B97-C068-4272-8CDB-0FEFD4CA78C4}" type="datetimeFigureOut">
              <a:rPr lang="en-GB" smtClean="0"/>
              <a:t>28/02/2014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2C915B-CF4B-4D05-BBC4-B2C834A3DF10}" type="slidenum">
              <a:rPr lang="en-GB" smtClean="0"/>
              <a:t>‹#›</a:t>
            </a:fld>
            <a:endParaRPr lang="en-GB"/>
          </a:p>
        </p:txBody>
      </p:sp>
    </p:spTree>
    <p:extLst>
      <p:ext uri="{BB962C8B-B14F-4D97-AF65-F5344CB8AC3E}">
        <p14:creationId xmlns:p14="http://schemas.microsoft.com/office/powerpoint/2010/main" val="362028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0080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5536" y="4221088"/>
            <a:ext cx="8229600" cy="16127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descr="Make most of MCR Grey and White LONG.JPG"/>
          <p:cNvPicPr>
            <a:picLocks noChangeAspect="1"/>
          </p:cNvPicPr>
          <p:nvPr userDrawn="1"/>
        </p:nvPicPr>
        <p:blipFill>
          <a:blip r:embed="rId13"/>
          <a:stretch>
            <a:fillRect/>
          </a:stretch>
        </p:blipFill>
        <p:spPr>
          <a:xfrm>
            <a:off x="0" y="6297749"/>
            <a:ext cx="9144000" cy="560251"/>
          </a:xfrm>
          <a:prstGeom prst="rect">
            <a:avLst/>
          </a:prstGeom>
        </p:spPr>
      </p:pic>
      <p:pic>
        <p:nvPicPr>
          <p:cNvPr id="8" name="Picture 2" descr="TAB_col_white_background.eps"/>
          <p:cNvPicPr>
            <a:picLocks noChangeAspect="1"/>
          </p:cNvPicPr>
          <p:nvPr userDrawn="1"/>
        </p:nvPicPr>
        <p:blipFill>
          <a:blip r:embed="rId14"/>
          <a:srcRect/>
          <a:stretch>
            <a:fillRect/>
          </a:stretch>
        </p:blipFill>
        <p:spPr bwMode="auto">
          <a:xfrm>
            <a:off x="523875" y="509588"/>
            <a:ext cx="1663700" cy="711200"/>
          </a:xfrm>
          <a:prstGeom prst="rect">
            <a:avLst/>
          </a:prstGeom>
          <a:noFill/>
          <a:ln w="9525">
            <a:noFill/>
            <a:miter lim="800000"/>
            <a:headEnd/>
            <a:tailEnd/>
          </a:ln>
        </p:spPr>
      </p:pic>
    </p:spTree>
    <p:extLst>
      <p:ext uri="{BB962C8B-B14F-4D97-AF65-F5344CB8AC3E}">
        <p14:creationId xmlns:p14="http://schemas.microsoft.com/office/powerpoint/2010/main" val="328438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000" b="1"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b="1" kern="1200">
          <a:solidFill>
            <a:schemeClr val="bg1">
              <a:lumMod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solidFill>
                  <a:prstClr val="black">
                    <a:tint val="75000"/>
                  </a:prstClr>
                </a:solidFill>
              </a:rPr>
              <a:t>18/11/2013</a:t>
            </a:r>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Directorate for the Student Experience</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10D78-82E5-45D8-A355-B8709B94B744}" type="slidenum">
              <a:rPr lang="en-GB" smtClean="0">
                <a:solidFill>
                  <a:prstClr val="black">
                    <a:tint val="75000"/>
                  </a:prstClr>
                </a:solidFill>
              </a:rPr>
              <a:pPr/>
              <a:t>‹#›</a:t>
            </a:fld>
            <a:endParaRPr lang="en-GB">
              <a:solidFill>
                <a:prstClr val="black">
                  <a:tint val="75000"/>
                </a:prstClr>
              </a:solidFill>
            </a:endParaRPr>
          </a:p>
        </p:txBody>
      </p:sp>
      <p:pic>
        <p:nvPicPr>
          <p:cNvPr id="8" name="Picture 7" descr="TAB_black.jpg"/>
          <p:cNvPicPr>
            <a:picLocks noChangeAspect="1"/>
          </p:cNvPicPr>
          <p:nvPr userDrawn="1"/>
        </p:nvPicPr>
        <p:blipFill>
          <a:blip r:embed="rId3" cstate="print"/>
          <a:stretch>
            <a:fillRect/>
          </a:stretch>
        </p:blipFill>
        <p:spPr>
          <a:xfrm>
            <a:off x="0" y="1"/>
            <a:ext cx="1475656" cy="62504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hf hdr="0" ftr="0"/>
  <p:txStyles>
    <p:titleStyle>
      <a:lvl1pPr algn="ctr" defTabSz="914400" rtl="0" eaLnBrk="1" latinLnBrk="0" hangingPunct="1">
        <a:spcBef>
          <a:spcPct val="0"/>
        </a:spcBef>
        <a:buNone/>
        <a:defRPr sz="44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Key Features of the Manchester Induction Framework</a:t>
            </a:r>
            <a:endParaRPr lang="en-GB" dirty="0"/>
          </a:p>
        </p:txBody>
      </p:sp>
      <p:sp>
        <p:nvSpPr>
          <p:cNvPr id="3" name="Subtitle 2"/>
          <p:cNvSpPr>
            <a:spLocks noGrp="1"/>
          </p:cNvSpPr>
          <p:nvPr>
            <p:ph type="subTitle" idx="1"/>
          </p:nvPr>
        </p:nvSpPr>
        <p:spPr>
          <a:xfrm>
            <a:off x="323528" y="3717032"/>
            <a:ext cx="8424936" cy="1008112"/>
          </a:xfrm>
        </p:spPr>
        <p:txBody>
          <a:bodyPr/>
          <a:lstStyle/>
          <a:p>
            <a:r>
              <a:rPr lang="en-GB" dirty="0" smtClean="0"/>
              <a:t>Jenny Wragge, Project Manager, Induction Project 2012-13</a:t>
            </a:r>
            <a:endParaRPr lang="en-GB" dirty="0"/>
          </a:p>
        </p:txBody>
      </p:sp>
    </p:spTree>
    <p:extLst>
      <p:ext uri="{BB962C8B-B14F-4D97-AF65-F5344CB8AC3E}">
        <p14:creationId xmlns:p14="http://schemas.microsoft.com/office/powerpoint/2010/main" val="263847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67544" y="1844824"/>
            <a:ext cx="8424936" cy="3960440"/>
          </a:xfrm>
        </p:spPr>
        <p:txBody>
          <a:bodyPr>
            <a:normAutofit/>
          </a:bodyPr>
          <a:lstStyle/>
          <a:p>
            <a:r>
              <a:rPr lang="en-GB" sz="2800" dirty="0" smtClean="0"/>
              <a:t>Consistency for Students</a:t>
            </a:r>
          </a:p>
          <a:p>
            <a:pPr lvl="1"/>
            <a:r>
              <a:rPr lang="en-GB" sz="2800" b="1" dirty="0" smtClean="0"/>
              <a:t>Outcomes</a:t>
            </a:r>
            <a:r>
              <a:rPr lang="en-GB" sz="2800" dirty="0" smtClean="0"/>
              <a:t> consistent, methods flexible (10-14)</a:t>
            </a:r>
          </a:p>
          <a:p>
            <a:r>
              <a:rPr lang="en-GB" sz="2800" dirty="0" smtClean="0"/>
              <a:t>Underpinning Principles (22)</a:t>
            </a:r>
          </a:p>
          <a:p>
            <a:r>
              <a:rPr lang="en-GB" sz="2800" dirty="0" smtClean="0"/>
              <a:t>Key Content: Tools for Success (16-20)</a:t>
            </a:r>
          </a:p>
          <a:p>
            <a:r>
              <a:rPr lang="en-GB" sz="2800" dirty="0" smtClean="0"/>
              <a:t>Ongoing Cycle – tools provided; not all at once</a:t>
            </a:r>
          </a:p>
          <a:p>
            <a:r>
              <a:rPr lang="en-GB" sz="2800" b="1" u="sng" dirty="0" smtClean="0"/>
              <a:t>Partnership with Students</a:t>
            </a:r>
          </a:p>
          <a:p>
            <a:r>
              <a:rPr lang="en-GB" sz="2800" b="1" dirty="0" smtClean="0"/>
              <a:t>Continuous Improvement</a:t>
            </a:r>
            <a:endParaRPr lang="en-GB" sz="2800" b="1" dirty="0"/>
          </a:p>
        </p:txBody>
      </p:sp>
    </p:spTree>
    <p:extLst>
      <p:ext uri="{BB962C8B-B14F-4D97-AF65-F5344CB8AC3E}">
        <p14:creationId xmlns:p14="http://schemas.microsoft.com/office/powerpoint/2010/main" val="4080559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a:t>
            </a:r>
            <a:endParaRPr lang="en-GB" dirty="0"/>
          </a:p>
        </p:txBody>
      </p:sp>
      <p:sp>
        <p:nvSpPr>
          <p:cNvPr id="3" name="Text Placeholder 2"/>
          <p:cNvSpPr>
            <a:spLocks noGrp="1"/>
          </p:cNvSpPr>
          <p:nvPr>
            <p:ph type="body" idx="1"/>
          </p:nvPr>
        </p:nvSpPr>
        <p:spPr/>
        <p:txBody>
          <a:bodyPr/>
          <a:lstStyle/>
          <a:p>
            <a:r>
              <a:rPr lang="en-GB" dirty="0" smtClean="0"/>
              <a:t>What you can do now</a:t>
            </a:r>
            <a:endParaRPr lang="en-GB" dirty="0"/>
          </a:p>
        </p:txBody>
      </p:sp>
      <p:pic>
        <p:nvPicPr>
          <p:cNvPr id="3074" name="Picture 2" descr="C:\Users\mwwssejw\AppData\Local\Microsoft\Windows\Temporary Internet Files\Content.IE5\OM8CKP3H\MC9002971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933056"/>
            <a:ext cx="1798637"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62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 next</a:t>
            </a:r>
            <a:endParaRPr lang="en-GB" dirty="0"/>
          </a:p>
        </p:txBody>
      </p:sp>
      <p:sp>
        <p:nvSpPr>
          <p:cNvPr id="3" name="Content Placeholder 2"/>
          <p:cNvSpPr>
            <a:spLocks noGrp="1"/>
          </p:cNvSpPr>
          <p:nvPr>
            <p:ph idx="1"/>
          </p:nvPr>
        </p:nvSpPr>
        <p:spPr>
          <a:xfrm>
            <a:off x="533793" y="2014200"/>
            <a:ext cx="8229600" cy="4151103"/>
          </a:xfrm>
        </p:spPr>
        <p:txBody>
          <a:bodyPr>
            <a:normAutofit fontScale="92500" lnSpcReduction="10000"/>
          </a:bodyPr>
          <a:lstStyle/>
          <a:p>
            <a:r>
              <a:rPr lang="en-GB" dirty="0" smtClean="0"/>
              <a:t>Start to use the framework to plan induction in your School or subject area</a:t>
            </a:r>
          </a:p>
          <a:p>
            <a:pPr lvl="1"/>
            <a:r>
              <a:rPr lang="en-GB" dirty="0" smtClean="0"/>
              <a:t>To what extent will your existing provision deliver the outcomes?</a:t>
            </a:r>
          </a:p>
          <a:p>
            <a:pPr lvl="1"/>
            <a:r>
              <a:rPr lang="en-GB" dirty="0" smtClean="0"/>
              <a:t>Is there anything you need to change?</a:t>
            </a:r>
          </a:p>
          <a:p>
            <a:pPr lvl="1"/>
            <a:r>
              <a:rPr lang="en-GB" dirty="0" smtClean="0"/>
              <a:t>Map your existing provision against the induction principles</a:t>
            </a:r>
          </a:p>
          <a:p>
            <a:pPr lvl="1"/>
            <a:r>
              <a:rPr lang="en-GB" dirty="0" smtClean="0"/>
              <a:t>Audit your content – are all the ‘tools’ covered?</a:t>
            </a:r>
          </a:p>
          <a:p>
            <a:pPr lvl="1"/>
            <a:endParaRPr lang="en-GB" dirty="0" smtClean="0"/>
          </a:p>
          <a:p>
            <a:r>
              <a:rPr lang="en-GB" b="1" dirty="0" smtClean="0"/>
              <a:t>Involve students </a:t>
            </a:r>
            <a:r>
              <a:rPr lang="en-GB" dirty="0" smtClean="0"/>
              <a:t>in both planning and review</a:t>
            </a:r>
          </a:p>
          <a:p>
            <a:endParaRPr lang="en-GB" dirty="0" smtClean="0"/>
          </a:p>
          <a:p>
            <a:r>
              <a:rPr lang="en-GB" dirty="0" smtClean="0"/>
              <a:t>Try new stuff </a:t>
            </a:r>
            <a:r>
              <a:rPr lang="en-GB" dirty="0"/>
              <a:t> </a:t>
            </a:r>
            <a:r>
              <a:rPr lang="en-GB" dirty="0" smtClean="0"/>
              <a:t>- and tell us about how it went.  What didn’t work as much as what did.  (You can help others avoid inventing the square wheel!)</a:t>
            </a:r>
          </a:p>
          <a:p>
            <a:endParaRPr lang="en-GB" dirty="0"/>
          </a:p>
          <a:p>
            <a:endParaRPr lang="en-GB" dirty="0" smtClean="0"/>
          </a:p>
          <a:p>
            <a:r>
              <a:rPr lang="en-GB" dirty="0" smtClean="0"/>
              <a:t>Do what you can to ensure or promote the idea that induction should be continually reviewed, adjusted and improved</a:t>
            </a:r>
            <a:endParaRPr lang="en-GB" dirty="0"/>
          </a:p>
        </p:txBody>
      </p:sp>
      <p:pic>
        <p:nvPicPr>
          <p:cNvPr id="2050" name="Picture 2" descr="C:\Users\mwwssejw\AppData\Local\Microsoft\Windows\Temporary Internet Files\Content.IE5\7JDULI5M\MC91021704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449" y="1988840"/>
            <a:ext cx="620688" cy="620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wwssejw\AppData\Local\Microsoft\Windows\Temporary Internet Files\Content.IE5\7JDULI5M\MC91021704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00" y="3529458"/>
            <a:ext cx="620688" cy="6206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wwssejw\AppData\Local\Microsoft\Windows\Temporary Internet Files\Content.IE5\7JDULI5M\MC91021704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00" y="4293096"/>
            <a:ext cx="620688" cy="620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wwssejw\AppData\Local\Microsoft\Windows\Temporary Internet Files\Content.IE5\7JDULI5M\MC91021704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99" y="5229200"/>
            <a:ext cx="620688" cy="62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92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governance</a:t>
            </a:r>
            <a:endParaRPr lang="en-GB" dirty="0"/>
          </a:p>
        </p:txBody>
      </p:sp>
      <p:sp>
        <p:nvSpPr>
          <p:cNvPr id="3" name="Text Placeholder 2"/>
          <p:cNvSpPr>
            <a:spLocks noGrp="1"/>
          </p:cNvSpPr>
          <p:nvPr>
            <p:ph type="body" idx="1"/>
          </p:nvPr>
        </p:nvSpPr>
        <p:spPr/>
        <p:txBody>
          <a:bodyPr/>
          <a:lstStyle/>
          <a:p>
            <a:r>
              <a:rPr lang="en-GB" dirty="0" smtClean="0"/>
              <a:t>Support.  Monitor. Review.	</a:t>
            </a:r>
            <a:endParaRPr lang="en-GB" dirty="0"/>
          </a:p>
        </p:txBody>
      </p:sp>
    </p:spTree>
    <p:extLst>
      <p:ext uri="{BB962C8B-B14F-4D97-AF65-F5344CB8AC3E}">
        <p14:creationId xmlns:p14="http://schemas.microsoft.com/office/powerpoint/2010/main" val="411113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r>
              <a:rPr lang="en-GB" dirty="0" smtClean="0"/>
              <a:t>Objectives</a:t>
            </a:r>
          </a:p>
          <a:p>
            <a:r>
              <a:rPr lang="en-GB" sz="2400" b="0" dirty="0" smtClean="0"/>
              <a:t>Continuous Improvement</a:t>
            </a:r>
          </a:p>
          <a:p>
            <a:r>
              <a:rPr lang="en-GB" sz="2400" b="0" dirty="0" smtClean="0"/>
              <a:t>Dialogue with Students</a:t>
            </a:r>
          </a:p>
          <a:p>
            <a:r>
              <a:rPr lang="en-GB" sz="2400" b="0" dirty="0" smtClean="0"/>
              <a:t>Sharing practice between and within Faculties</a:t>
            </a:r>
          </a:p>
          <a:p>
            <a:r>
              <a:rPr lang="en-GB" sz="2400" b="0" dirty="0" smtClean="0"/>
              <a:t>Consistency of experience for students</a:t>
            </a:r>
          </a:p>
          <a:p>
            <a:r>
              <a:rPr lang="en-GB" sz="2400" b="0" dirty="0" smtClean="0"/>
              <a:t>Institution knows framework adhered to</a:t>
            </a:r>
            <a:endParaRPr lang="en-GB" sz="2400" b="0" dirty="0"/>
          </a:p>
        </p:txBody>
      </p:sp>
      <p:sp>
        <p:nvSpPr>
          <p:cNvPr id="3" name="Content Placeholder 2"/>
          <p:cNvSpPr>
            <a:spLocks noGrp="1"/>
          </p:cNvSpPr>
          <p:nvPr>
            <p:ph sz="half" idx="2"/>
          </p:nvPr>
        </p:nvSpPr>
        <p:spPr/>
        <p:txBody>
          <a:bodyPr/>
          <a:lstStyle/>
          <a:p>
            <a:pPr marL="0" indent="0">
              <a:buNone/>
            </a:pPr>
            <a:r>
              <a:rPr lang="en-GB" dirty="0" smtClean="0"/>
              <a:t>Roles and Responsibilities</a:t>
            </a:r>
          </a:p>
          <a:p>
            <a:r>
              <a:rPr lang="en-GB" sz="2400" b="0" dirty="0" smtClean="0"/>
              <a:t>Schools - delivery</a:t>
            </a:r>
          </a:p>
          <a:p>
            <a:r>
              <a:rPr lang="en-GB" sz="2400" b="0" dirty="0" smtClean="0"/>
              <a:t>Faculties – support Schools, monitoring</a:t>
            </a:r>
          </a:p>
          <a:p>
            <a:r>
              <a:rPr lang="en-GB" sz="2400" b="0" dirty="0" smtClean="0"/>
              <a:t>Management Group – monitor, review, support Faculties</a:t>
            </a:r>
          </a:p>
          <a:p>
            <a:r>
              <a:rPr lang="en-GB" sz="2400" b="0" dirty="0" smtClean="0"/>
              <a:t>DSE – resources, good practice, events, support</a:t>
            </a:r>
            <a:endParaRPr lang="en-GB" sz="2400" b="0" dirty="0"/>
          </a:p>
        </p:txBody>
      </p:sp>
    </p:spTree>
    <p:extLst>
      <p:ext uri="{BB962C8B-B14F-4D97-AF65-F5344CB8AC3E}">
        <p14:creationId xmlns:p14="http://schemas.microsoft.com/office/powerpoint/2010/main" val="3164094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80162036"/>
              </p:ext>
            </p:extLst>
          </p:nvPr>
        </p:nvGraphicFramePr>
        <p:xfrm>
          <a:off x="628332" y="260648"/>
          <a:ext cx="7887335"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3"/>
          <p:cNvSpPr txBox="1">
            <a:spLocks noChangeArrowheads="1"/>
          </p:cNvSpPr>
          <p:nvPr/>
        </p:nvSpPr>
        <p:spPr bwMode="auto">
          <a:xfrm>
            <a:off x="3276600" y="2708275"/>
            <a:ext cx="2967038" cy="129678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buFont typeface="Symbol" pitchFamily="18" charset="2"/>
              <a:buChar char="·"/>
            </a:pPr>
            <a:r>
              <a:rPr kumimoji="0" lang="en-GB" altLang="zh-CN" sz="1100" b="0" i="0" u="none" strike="noStrike" cap="none" normalizeH="0" baseline="0" dirty="0" smtClean="0">
                <a:ln>
                  <a:noFill/>
                </a:ln>
                <a:solidFill>
                  <a:schemeClr val="tx1"/>
                </a:solidFill>
                <a:effectLst/>
                <a:latin typeface="Calibri" pitchFamily="34" charset="0"/>
                <a:cs typeface="Arial" pitchFamily="34" charset="0"/>
              </a:rPr>
              <a:t>Evaluation/reflection built in at two specified stages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altLang="zh-CN" sz="1100" b="0" i="0" u="none" strike="noStrike" cap="none" normalizeH="0" baseline="0" dirty="0" smtClean="0">
                <a:ln>
                  <a:noFill/>
                </a:ln>
                <a:solidFill>
                  <a:schemeClr val="tx1"/>
                </a:solidFill>
                <a:effectLst/>
                <a:latin typeface="Calibri" pitchFamily="34" charset="0"/>
                <a:cs typeface="Arial" pitchFamily="34" charset="0"/>
              </a:rPr>
              <a:t>Student contribution embedded</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altLang="zh-CN" sz="1100" b="0" i="0" u="none" strike="noStrike" cap="none" normalizeH="0" baseline="0" dirty="0" smtClean="0">
                <a:ln>
                  <a:noFill/>
                </a:ln>
                <a:solidFill>
                  <a:schemeClr val="tx1"/>
                </a:solidFill>
                <a:effectLst/>
                <a:latin typeface="Calibri" pitchFamily="34" charset="0"/>
                <a:cs typeface="Arial" pitchFamily="34" charset="0"/>
              </a:rPr>
              <a:t>Responsive: opportunity to adjust in year; students see the benefit</a:t>
            </a:r>
          </a:p>
          <a:p>
            <a:pPr fontAlgn="base">
              <a:spcBef>
                <a:spcPct val="0"/>
              </a:spcBef>
              <a:spcAft>
                <a:spcPct val="0"/>
              </a:spcAft>
              <a:buFont typeface="Symbol" pitchFamily="18" charset="2"/>
              <a:buChar char="·"/>
            </a:pPr>
            <a:r>
              <a:rPr kumimoji="0" lang="en-GB" altLang="zh-CN" sz="1100" b="0" i="0" u="none" strike="noStrike" cap="none" normalizeH="0" baseline="0" dirty="0" smtClean="0">
                <a:ln>
                  <a:noFill/>
                </a:ln>
                <a:solidFill>
                  <a:schemeClr val="tx1"/>
                </a:solidFill>
                <a:effectLst/>
                <a:latin typeface="Calibri" pitchFamily="34" charset="0"/>
                <a:cs typeface="Arial" pitchFamily="34" charset="0"/>
              </a:rPr>
              <a:t>Incorporates stakeholder engagement at different levels</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64884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1006292"/>
              </p:ext>
            </p:extLst>
          </p:nvPr>
        </p:nvGraphicFramePr>
        <p:xfrm>
          <a:off x="395536" y="404664"/>
          <a:ext cx="82296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672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for the Project</a:t>
            </a:r>
            <a:endParaRPr lang="en-GB" dirty="0"/>
          </a:p>
        </p:txBody>
      </p:sp>
      <p:sp>
        <p:nvSpPr>
          <p:cNvPr id="4" name="Content Placeholder 3"/>
          <p:cNvSpPr>
            <a:spLocks noGrp="1"/>
          </p:cNvSpPr>
          <p:nvPr>
            <p:ph idx="1"/>
          </p:nvPr>
        </p:nvSpPr>
        <p:spPr/>
        <p:txBody>
          <a:bodyPr/>
          <a:lstStyle/>
          <a:p>
            <a:r>
              <a:rPr lang="en-GB" dirty="0" smtClean="0"/>
              <a:t>Set up sub-group of TLMG to oversee Implementation Phase</a:t>
            </a:r>
          </a:p>
          <a:p>
            <a:endParaRPr lang="en-GB" dirty="0"/>
          </a:p>
          <a:p>
            <a:r>
              <a:rPr lang="en-GB" dirty="0"/>
              <a:t>Set up systems for monitoring and </a:t>
            </a:r>
            <a:r>
              <a:rPr lang="en-GB" dirty="0" smtClean="0"/>
              <a:t>review</a:t>
            </a:r>
          </a:p>
          <a:p>
            <a:pPr marL="0" indent="0">
              <a:buNone/>
            </a:pPr>
            <a:endParaRPr lang="en-GB" dirty="0"/>
          </a:p>
          <a:p>
            <a:r>
              <a:rPr lang="en-GB" dirty="0" smtClean="0"/>
              <a:t>Understand and implement the Faculty role; develop guidance; establish location for central support for induction – and what that entails</a:t>
            </a:r>
          </a:p>
          <a:p>
            <a:endParaRPr lang="en-GB" dirty="0"/>
          </a:p>
          <a:p>
            <a:r>
              <a:rPr lang="en-GB" dirty="0" smtClean="0"/>
              <a:t>Establish as ‘business as usual’ by the end of July …</a:t>
            </a:r>
            <a:endParaRPr lang="en-GB" dirty="0"/>
          </a:p>
        </p:txBody>
      </p:sp>
    </p:spTree>
    <p:extLst>
      <p:ext uri="{BB962C8B-B14F-4D97-AF65-F5344CB8AC3E}">
        <p14:creationId xmlns:p14="http://schemas.microsoft.com/office/powerpoint/2010/main" val="3220710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wwssejw\AppData\Local\Microsoft\Windows\Temporary Internet Files\Content.IE5\OM8CKP3H\MC9003841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412776"/>
            <a:ext cx="3600400" cy="427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40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8669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864096"/>
          </a:xfrm>
        </p:spPr>
        <p:txBody>
          <a:bodyPr/>
          <a:lstStyle/>
          <a:p>
            <a:r>
              <a:rPr lang="en-GB" dirty="0" smtClean="0"/>
              <a:t>Today’s session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3154550"/>
              </p:ext>
            </p:extLst>
          </p:nvPr>
        </p:nvGraphicFramePr>
        <p:xfrm>
          <a:off x="467544" y="1988840"/>
          <a:ext cx="849617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0516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864096"/>
          </a:xfrm>
        </p:spPr>
        <p:txBody>
          <a:bodyPr/>
          <a:lstStyle/>
          <a:p>
            <a:r>
              <a:rPr lang="en-GB" dirty="0" smtClean="0"/>
              <a:t>The Journey So Far …</a:t>
            </a:r>
            <a:endParaRPr lang="en-GB" dirty="0"/>
          </a:p>
        </p:txBody>
      </p:sp>
      <p:graphicFrame>
        <p:nvGraphicFramePr>
          <p:cNvPr id="4" name="Diagram 3"/>
          <p:cNvGraphicFramePr/>
          <p:nvPr>
            <p:extLst>
              <p:ext uri="{D42A27DB-BD31-4B8C-83A1-F6EECF244321}">
                <p14:modId xmlns:p14="http://schemas.microsoft.com/office/powerpoint/2010/main" val="392745734"/>
              </p:ext>
            </p:extLst>
          </p:nvPr>
        </p:nvGraphicFramePr>
        <p:xfrm>
          <a:off x="467544" y="1340768"/>
          <a:ext cx="792088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483768" y="4581128"/>
            <a:ext cx="1872208" cy="646331"/>
          </a:xfrm>
          <a:prstGeom prst="rect">
            <a:avLst/>
          </a:prstGeom>
          <a:noFill/>
        </p:spPr>
        <p:txBody>
          <a:bodyPr wrap="square" rtlCol="0">
            <a:spAutoFit/>
          </a:bodyPr>
          <a:lstStyle/>
          <a:p>
            <a:pPr marL="88900" lvl="0" indent="-88900">
              <a:buFont typeface="Arial" panose="020B0604020202020204" pitchFamily="34" charset="0"/>
              <a:buChar char="•"/>
            </a:pPr>
            <a:r>
              <a:rPr lang="en-GB" dirty="0"/>
              <a:t>Consultation</a:t>
            </a:r>
          </a:p>
          <a:p>
            <a:endParaRPr lang="en-GB" dirty="0"/>
          </a:p>
        </p:txBody>
      </p:sp>
    </p:spTree>
    <p:extLst>
      <p:ext uri="{BB962C8B-B14F-4D97-AF65-F5344CB8AC3E}">
        <p14:creationId xmlns:p14="http://schemas.microsoft.com/office/powerpoint/2010/main" val="31274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induction</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32796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Goal2.jpg"/>
          <p:cNvPicPr>
            <a:picLocks noGrp="1" noChangeAspect="1"/>
          </p:cNvPicPr>
          <p:nvPr/>
        </p:nvPicPr>
        <p:blipFill rotWithShape="1">
          <a:blip r:embed="rId3" cstate="print"/>
          <a:srcRect b="55702"/>
          <a:stretch/>
        </p:blipFill>
        <p:spPr>
          <a:xfrm>
            <a:off x="179512" y="1412776"/>
            <a:ext cx="3200489" cy="2004884"/>
          </a:xfrm>
          <a:prstGeom prst="rect">
            <a:avLst/>
          </a:prstGeom>
          <a:ln w="3175">
            <a:solidFill>
              <a:schemeClr val="tx1"/>
            </a:solidFill>
          </a:ln>
        </p:spPr>
      </p:pic>
      <p:sp>
        <p:nvSpPr>
          <p:cNvPr id="2" name="Title 1"/>
          <p:cNvSpPr>
            <a:spLocks noGrp="1"/>
          </p:cNvSpPr>
          <p:nvPr>
            <p:ph type="title"/>
          </p:nvPr>
        </p:nvSpPr>
        <p:spPr>
          <a:xfrm>
            <a:off x="2843808" y="404664"/>
            <a:ext cx="5976664" cy="864096"/>
          </a:xfrm>
        </p:spPr>
        <p:txBody>
          <a:bodyPr/>
          <a:lstStyle/>
          <a:p>
            <a:r>
              <a:rPr lang="en-GB" dirty="0" smtClean="0"/>
              <a:t>University Priorities (December 2013)</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3812220"/>
              </p:ext>
            </p:extLst>
          </p:nvPr>
        </p:nvGraphicFramePr>
        <p:xfrm>
          <a:off x="2483768" y="2470694"/>
          <a:ext cx="7149480" cy="3052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4032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32656"/>
            <a:ext cx="8229600" cy="864096"/>
          </a:xfrm>
        </p:spPr>
        <p:txBody>
          <a:bodyPr/>
          <a:lstStyle/>
          <a:p>
            <a:r>
              <a:rPr lang="en-GB" dirty="0" smtClean="0"/>
              <a:t>Induction at the heart of Student Success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3665492"/>
              </p:ext>
            </p:extLst>
          </p:nvPr>
        </p:nvGraphicFramePr>
        <p:xfrm>
          <a:off x="468312" y="1340768"/>
          <a:ext cx="84961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196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platform for success</a:t>
            </a:r>
            <a:endParaRPr lang="en-GB" dirty="0"/>
          </a:p>
        </p:txBody>
      </p:sp>
      <p:sp>
        <p:nvSpPr>
          <p:cNvPr id="39" name="Rounded Rectangle 38"/>
          <p:cNvSpPr/>
          <p:nvPr/>
        </p:nvSpPr>
        <p:spPr>
          <a:xfrm>
            <a:off x="539552" y="4221088"/>
            <a:ext cx="8136904"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Can 11"/>
          <p:cNvSpPr/>
          <p:nvPr/>
        </p:nvSpPr>
        <p:spPr>
          <a:xfrm>
            <a:off x="755576" y="1844824"/>
            <a:ext cx="1440160" cy="2304256"/>
          </a:xfrm>
          <a:prstGeom prst="can">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Can 12"/>
          <p:cNvSpPr/>
          <p:nvPr/>
        </p:nvSpPr>
        <p:spPr>
          <a:xfrm>
            <a:off x="2843808" y="1844824"/>
            <a:ext cx="1296144" cy="2304256"/>
          </a:xfrm>
          <a:prstGeom prst="can">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Can 13"/>
          <p:cNvSpPr/>
          <p:nvPr/>
        </p:nvSpPr>
        <p:spPr>
          <a:xfrm>
            <a:off x="4921006" y="1844824"/>
            <a:ext cx="1379186" cy="2304256"/>
          </a:xfrm>
          <a:prstGeom prst="can">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Can 14"/>
          <p:cNvSpPr/>
          <p:nvPr/>
        </p:nvSpPr>
        <p:spPr>
          <a:xfrm>
            <a:off x="6876256" y="1844824"/>
            <a:ext cx="1296144" cy="2304256"/>
          </a:xfrm>
          <a:prstGeom prst="can">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extBox 15"/>
          <p:cNvSpPr txBox="1"/>
          <p:nvPr/>
        </p:nvSpPr>
        <p:spPr>
          <a:xfrm rot="10800000">
            <a:off x="827584" y="2276872"/>
            <a:ext cx="1292662" cy="1728192"/>
          </a:xfrm>
          <a:prstGeom prst="rect">
            <a:avLst/>
          </a:prstGeom>
          <a:solidFill>
            <a:schemeClr val="accent2">
              <a:lumMod val="75000"/>
            </a:schemeClr>
          </a:solidFill>
          <a:ln>
            <a:noFill/>
          </a:ln>
        </p:spPr>
        <p:txBody>
          <a:bodyPr vert="eaVert" wrap="square" rtlCol="0">
            <a:spAutoFit/>
          </a:bodyPr>
          <a:lstStyle/>
          <a:p>
            <a:r>
              <a:rPr lang="en-GB" sz="2400" b="1" dirty="0" smtClean="0">
                <a:solidFill>
                  <a:prstClr val="white"/>
                </a:solidFill>
              </a:rPr>
              <a:t>Culture, Values &amp; Expectations</a:t>
            </a:r>
            <a:endParaRPr lang="en-GB" sz="2400" b="1" dirty="0">
              <a:solidFill>
                <a:prstClr val="white"/>
              </a:solidFill>
            </a:endParaRPr>
          </a:p>
        </p:txBody>
      </p:sp>
      <p:sp>
        <p:nvSpPr>
          <p:cNvPr id="17" name="TextBox 16"/>
          <p:cNvSpPr txBox="1"/>
          <p:nvPr/>
        </p:nvSpPr>
        <p:spPr>
          <a:xfrm rot="10800000">
            <a:off x="4932040" y="2276872"/>
            <a:ext cx="1292662" cy="1656184"/>
          </a:xfrm>
          <a:prstGeom prst="rect">
            <a:avLst/>
          </a:prstGeom>
          <a:solidFill>
            <a:schemeClr val="accent2">
              <a:lumMod val="75000"/>
            </a:schemeClr>
          </a:solidFill>
        </p:spPr>
        <p:txBody>
          <a:bodyPr vert="eaVert" wrap="square" rtlCol="0">
            <a:spAutoFit/>
          </a:bodyPr>
          <a:lstStyle/>
          <a:p>
            <a:r>
              <a:rPr lang="en-GB" b="1" dirty="0" smtClean="0">
                <a:solidFill>
                  <a:prstClr val="white"/>
                </a:solidFill>
              </a:rPr>
              <a:t>Support, Wellbeing &amp; Personal Development</a:t>
            </a:r>
            <a:endParaRPr lang="en-GB" b="1" dirty="0">
              <a:solidFill>
                <a:prstClr val="white"/>
              </a:solidFill>
            </a:endParaRPr>
          </a:p>
        </p:txBody>
      </p:sp>
      <p:sp>
        <p:nvSpPr>
          <p:cNvPr id="18" name="TextBox 17"/>
          <p:cNvSpPr txBox="1"/>
          <p:nvPr/>
        </p:nvSpPr>
        <p:spPr>
          <a:xfrm rot="10800000">
            <a:off x="7067020" y="2276872"/>
            <a:ext cx="800219" cy="1656184"/>
          </a:xfrm>
          <a:prstGeom prst="rect">
            <a:avLst/>
          </a:prstGeom>
          <a:solidFill>
            <a:schemeClr val="accent2">
              <a:lumMod val="75000"/>
            </a:schemeClr>
          </a:solidFill>
        </p:spPr>
        <p:txBody>
          <a:bodyPr vert="eaVert" wrap="square" rtlCol="0">
            <a:spAutoFit/>
          </a:bodyPr>
          <a:lstStyle/>
          <a:p>
            <a:r>
              <a:rPr lang="en-GB" sz="2000" b="1" dirty="0" smtClean="0">
                <a:solidFill>
                  <a:prstClr val="white"/>
                </a:solidFill>
              </a:rPr>
              <a:t>Course Organisation</a:t>
            </a:r>
            <a:endParaRPr lang="en-GB" sz="2000" b="1" dirty="0">
              <a:solidFill>
                <a:prstClr val="white"/>
              </a:solidFill>
            </a:endParaRPr>
          </a:p>
        </p:txBody>
      </p:sp>
      <p:sp>
        <p:nvSpPr>
          <p:cNvPr id="19" name="TextBox 18"/>
          <p:cNvSpPr txBox="1"/>
          <p:nvPr/>
        </p:nvSpPr>
        <p:spPr>
          <a:xfrm rot="10800000">
            <a:off x="3059832" y="2420888"/>
            <a:ext cx="923330" cy="1368152"/>
          </a:xfrm>
          <a:prstGeom prst="rect">
            <a:avLst/>
          </a:prstGeom>
          <a:solidFill>
            <a:schemeClr val="accent2">
              <a:lumMod val="75000"/>
            </a:schemeClr>
          </a:solidFill>
        </p:spPr>
        <p:txBody>
          <a:bodyPr vert="eaVert" wrap="square" rtlCol="0">
            <a:spAutoFit/>
          </a:bodyPr>
          <a:lstStyle/>
          <a:p>
            <a:r>
              <a:rPr lang="en-GB" sz="2400" b="1" dirty="0" smtClean="0">
                <a:solidFill>
                  <a:prstClr val="white"/>
                </a:solidFill>
              </a:rPr>
              <a:t>Academic Skills</a:t>
            </a:r>
            <a:endParaRPr lang="en-GB" sz="2400" b="1" dirty="0">
              <a:solidFill>
                <a:prstClr val="white"/>
              </a:solidFill>
            </a:endParaRPr>
          </a:p>
        </p:txBody>
      </p:sp>
      <p:sp>
        <p:nvSpPr>
          <p:cNvPr id="20" name="Rectangle 19"/>
          <p:cNvSpPr/>
          <p:nvPr/>
        </p:nvSpPr>
        <p:spPr>
          <a:xfrm>
            <a:off x="539552" y="1700808"/>
            <a:ext cx="7920880" cy="72008"/>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2267744" y="2852936"/>
            <a:ext cx="360040" cy="523220"/>
          </a:xfrm>
          <a:prstGeom prst="rect">
            <a:avLst/>
          </a:prstGeom>
          <a:noFill/>
        </p:spPr>
        <p:txBody>
          <a:bodyPr wrap="square" rtlCol="0">
            <a:spAutoFit/>
          </a:bodyPr>
          <a:lstStyle/>
          <a:p>
            <a:r>
              <a:rPr lang="en-GB" sz="2800" b="1" dirty="0" smtClean="0">
                <a:solidFill>
                  <a:prstClr val="black"/>
                </a:solidFill>
              </a:rPr>
              <a:t>+</a:t>
            </a:r>
            <a:endParaRPr lang="en-GB" sz="2800" b="1" dirty="0">
              <a:solidFill>
                <a:prstClr val="black"/>
              </a:solidFill>
            </a:endParaRPr>
          </a:p>
        </p:txBody>
      </p:sp>
      <p:sp>
        <p:nvSpPr>
          <p:cNvPr id="23" name="TextBox 22"/>
          <p:cNvSpPr txBox="1"/>
          <p:nvPr/>
        </p:nvSpPr>
        <p:spPr>
          <a:xfrm>
            <a:off x="6372200" y="2852936"/>
            <a:ext cx="360040" cy="523220"/>
          </a:xfrm>
          <a:prstGeom prst="rect">
            <a:avLst/>
          </a:prstGeom>
          <a:noFill/>
        </p:spPr>
        <p:txBody>
          <a:bodyPr wrap="square" rtlCol="0">
            <a:spAutoFit/>
          </a:bodyPr>
          <a:lstStyle/>
          <a:p>
            <a:r>
              <a:rPr lang="en-GB" sz="2800" b="1" dirty="0" smtClean="0">
                <a:solidFill>
                  <a:prstClr val="black"/>
                </a:solidFill>
              </a:rPr>
              <a:t>+</a:t>
            </a:r>
            <a:endParaRPr lang="en-GB" sz="2800" b="1" dirty="0">
              <a:solidFill>
                <a:prstClr val="black"/>
              </a:solidFill>
            </a:endParaRPr>
          </a:p>
        </p:txBody>
      </p:sp>
      <p:sp>
        <p:nvSpPr>
          <p:cNvPr id="24" name="TextBox 23"/>
          <p:cNvSpPr txBox="1"/>
          <p:nvPr/>
        </p:nvSpPr>
        <p:spPr>
          <a:xfrm>
            <a:off x="4355976" y="2852936"/>
            <a:ext cx="360040" cy="523220"/>
          </a:xfrm>
          <a:prstGeom prst="rect">
            <a:avLst/>
          </a:prstGeom>
          <a:noFill/>
        </p:spPr>
        <p:txBody>
          <a:bodyPr wrap="square" rtlCol="0">
            <a:spAutoFit/>
          </a:bodyPr>
          <a:lstStyle/>
          <a:p>
            <a:r>
              <a:rPr lang="en-GB" sz="2800" b="1" dirty="0" smtClean="0">
                <a:solidFill>
                  <a:prstClr val="black"/>
                </a:solidFill>
              </a:rPr>
              <a:t>+</a:t>
            </a:r>
            <a:endParaRPr lang="en-GB" sz="2800" b="1" dirty="0">
              <a:solidFill>
                <a:prstClr val="black"/>
              </a:solidFill>
            </a:endParaRPr>
          </a:p>
        </p:txBody>
      </p:sp>
      <p:grpSp>
        <p:nvGrpSpPr>
          <p:cNvPr id="4" name="Group 24"/>
          <p:cNvGrpSpPr/>
          <p:nvPr/>
        </p:nvGrpSpPr>
        <p:grpSpPr>
          <a:xfrm>
            <a:off x="611560" y="4365103"/>
            <a:ext cx="7920880" cy="1637560"/>
            <a:chOff x="683568" y="2492896"/>
            <a:chExt cx="7920880" cy="1859562"/>
          </a:xfrm>
          <a:solidFill>
            <a:schemeClr val="accent4">
              <a:lumMod val="60000"/>
              <a:lumOff val="40000"/>
            </a:schemeClr>
          </a:solidFill>
        </p:grpSpPr>
        <p:sp>
          <p:nvSpPr>
            <p:cNvPr id="26" name="Rectangle 25"/>
            <p:cNvSpPr/>
            <p:nvPr/>
          </p:nvSpPr>
          <p:spPr>
            <a:xfrm>
              <a:off x="7308304" y="3068960"/>
              <a:ext cx="1296144" cy="648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a:off x="3707904" y="3068960"/>
              <a:ext cx="1944216" cy="648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755576" y="3068960"/>
              <a:ext cx="1512168" cy="648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TextBox 28"/>
            <p:cNvSpPr txBox="1"/>
            <p:nvPr/>
          </p:nvSpPr>
          <p:spPr>
            <a:xfrm>
              <a:off x="755576" y="2492896"/>
              <a:ext cx="7848872" cy="733953"/>
            </a:xfrm>
            <a:prstGeom prst="rect">
              <a:avLst/>
            </a:prstGeom>
            <a:grpFill/>
            <a:ln>
              <a:noFill/>
            </a:ln>
          </p:spPr>
          <p:txBody>
            <a:bodyPr wrap="square" rtlCol="0">
              <a:spAutoFit/>
            </a:bodyPr>
            <a:lstStyle/>
            <a:p>
              <a:pPr algn="ctr"/>
              <a:r>
                <a:rPr lang="en-GB" i="1" dirty="0" smtClean="0">
                  <a:solidFill>
                    <a:prstClr val="white"/>
                  </a:solidFill>
                </a:rPr>
                <a:t>Developing the relationship with the University</a:t>
              </a:r>
              <a:endParaRPr lang="en-GB" dirty="0" smtClean="0">
                <a:solidFill>
                  <a:prstClr val="white"/>
                </a:solidFill>
              </a:endParaRPr>
            </a:p>
            <a:p>
              <a:pPr algn="ctr"/>
              <a:r>
                <a:rPr lang="en-GB" dirty="0" smtClean="0">
                  <a:solidFill>
                    <a:prstClr val="white"/>
                  </a:solidFill>
                </a:rPr>
                <a:t>School community:</a:t>
              </a:r>
            </a:p>
          </p:txBody>
        </p:sp>
        <p:sp>
          <p:nvSpPr>
            <p:cNvPr id="30" name="TextBox 29"/>
            <p:cNvSpPr txBox="1"/>
            <p:nvPr/>
          </p:nvSpPr>
          <p:spPr>
            <a:xfrm>
              <a:off x="755576" y="3228827"/>
              <a:ext cx="1440160" cy="419402"/>
            </a:xfrm>
            <a:prstGeom prst="rect">
              <a:avLst/>
            </a:prstGeom>
            <a:grpFill/>
            <a:ln>
              <a:noFill/>
            </a:ln>
          </p:spPr>
          <p:txBody>
            <a:bodyPr wrap="square" rtlCol="0">
              <a:spAutoFit/>
            </a:bodyPr>
            <a:lstStyle/>
            <a:p>
              <a:r>
                <a:rPr lang="en-GB" dirty="0" smtClean="0">
                  <a:solidFill>
                    <a:prstClr val="white"/>
                  </a:solidFill>
                </a:rPr>
                <a:t>Peer Support</a:t>
              </a:r>
              <a:endParaRPr lang="en-GB" dirty="0">
                <a:solidFill>
                  <a:prstClr val="white"/>
                </a:solidFill>
              </a:endParaRPr>
            </a:p>
          </p:txBody>
        </p:sp>
        <p:sp>
          <p:nvSpPr>
            <p:cNvPr id="31" name="TextBox 30"/>
            <p:cNvSpPr txBox="1"/>
            <p:nvPr/>
          </p:nvSpPr>
          <p:spPr>
            <a:xfrm>
              <a:off x="2195736" y="2983517"/>
              <a:ext cx="1512168" cy="733953"/>
            </a:xfrm>
            <a:prstGeom prst="rect">
              <a:avLst/>
            </a:prstGeom>
            <a:grpFill/>
            <a:ln>
              <a:noFill/>
            </a:ln>
          </p:spPr>
          <p:txBody>
            <a:bodyPr wrap="square" rtlCol="0">
              <a:spAutoFit/>
            </a:bodyPr>
            <a:lstStyle/>
            <a:p>
              <a:r>
                <a:rPr lang="en-GB" dirty="0" smtClean="0">
                  <a:solidFill>
                    <a:prstClr val="white"/>
                  </a:solidFill>
                </a:rPr>
                <a:t>Academic Adviser</a:t>
              </a:r>
              <a:endParaRPr lang="en-GB" dirty="0">
                <a:solidFill>
                  <a:prstClr val="white"/>
                </a:solidFill>
              </a:endParaRPr>
            </a:p>
          </p:txBody>
        </p:sp>
        <p:sp>
          <p:nvSpPr>
            <p:cNvPr id="32" name="TextBox 31"/>
            <p:cNvSpPr txBox="1"/>
            <p:nvPr/>
          </p:nvSpPr>
          <p:spPr>
            <a:xfrm>
              <a:off x="3707904" y="3212976"/>
              <a:ext cx="1944216" cy="419402"/>
            </a:xfrm>
            <a:prstGeom prst="rect">
              <a:avLst/>
            </a:prstGeom>
            <a:grpFill/>
            <a:ln>
              <a:noFill/>
            </a:ln>
          </p:spPr>
          <p:txBody>
            <a:bodyPr wrap="square" rtlCol="0">
              <a:spAutoFit/>
            </a:bodyPr>
            <a:lstStyle/>
            <a:p>
              <a:r>
                <a:rPr lang="en-GB" dirty="0" smtClean="0">
                  <a:solidFill>
                    <a:prstClr val="white"/>
                  </a:solidFill>
                </a:rPr>
                <a:t>Friends on course</a:t>
              </a:r>
              <a:endParaRPr lang="en-GB" dirty="0">
                <a:solidFill>
                  <a:prstClr val="white"/>
                </a:solidFill>
              </a:endParaRPr>
            </a:p>
          </p:txBody>
        </p:sp>
        <p:sp>
          <p:nvSpPr>
            <p:cNvPr id="33" name="TextBox 32"/>
            <p:cNvSpPr txBox="1"/>
            <p:nvPr/>
          </p:nvSpPr>
          <p:spPr>
            <a:xfrm>
              <a:off x="5652120" y="2983517"/>
              <a:ext cx="1656184" cy="733953"/>
            </a:xfrm>
            <a:prstGeom prst="rect">
              <a:avLst/>
            </a:prstGeom>
            <a:grpFill/>
            <a:ln>
              <a:noFill/>
            </a:ln>
          </p:spPr>
          <p:txBody>
            <a:bodyPr wrap="square" rtlCol="0">
              <a:spAutoFit/>
            </a:bodyPr>
            <a:lstStyle/>
            <a:p>
              <a:r>
                <a:rPr lang="en-GB" dirty="0" smtClean="0">
                  <a:solidFill>
                    <a:prstClr val="white"/>
                  </a:solidFill>
                </a:rPr>
                <a:t>Lecturers / Researchers</a:t>
              </a:r>
              <a:endParaRPr lang="en-GB" dirty="0">
                <a:solidFill>
                  <a:prstClr val="white"/>
                </a:solidFill>
              </a:endParaRPr>
            </a:p>
          </p:txBody>
        </p:sp>
        <p:sp>
          <p:nvSpPr>
            <p:cNvPr id="34" name="TextBox 33"/>
            <p:cNvSpPr txBox="1"/>
            <p:nvPr/>
          </p:nvSpPr>
          <p:spPr>
            <a:xfrm>
              <a:off x="683568" y="3933056"/>
              <a:ext cx="7920880" cy="419402"/>
            </a:xfrm>
            <a:prstGeom prst="rect">
              <a:avLst/>
            </a:prstGeom>
            <a:grpFill/>
            <a:ln>
              <a:noFill/>
            </a:ln>
          </p:spPr>
          <p:txBody>
            <a:bodyPr wrap="square" rtlCol="0">
              <a:spAutoFit/>
            </a:bodyPr>
            <a:lstStyle/>
            <a:p>
              <a:pPr algn="ctr"/>
              <a:r>
                <a:rPr lang="en-GB" dirty="0" smtClean="0">
                  <a:solidFill>
                    <a:prstClr val="white"/>
                  </a:solidFill>
                </a:rPr>
                <a:t>Wider University community: Union, Hall, Volunteering, University College, Sport …</a:t>
              </a:r>
              <a:endParaRPr lang="en-GB" dirty="0">
                <a:solidFill>
                  <a:prstClr val="white"/>
                </a:solidFill>
              </a:endParaRPr>
            </a:p>
          </p:txBody>
        </p:sp>
        <p:sp>
          <p:nvSpPr>
            <p:cNvPr id="35" name="TextBox 34"/>
            <p:cNvSpPr txBox="1"/>
            <p:nvPr/>
          </p:nvSpPr>
          <p:spPr>
            <a:xfrm>
              <a:off x="4427984" y="3645026"/>
              <a:ext cx="360040" cy="419402"/>
            </a:xfrm>
            <a:prstGeom prst="rect">
              <a:avLst/>
            </a:prstGeom>
            <a:grpFill/>
            <a:ln>
              <a:noFill/>
            </a:ln>
          </p:spPr>
          <p:txBody>
            <a:bodyPr wrap="square" rtlCol="0">
              <a:spAutoFit/>
            </a:bodyPr>
            <a:lstStyle/>
            <a:p>
              <a:r>
                <a:rPr lang="en-GB" dirty="0" smtClean="0">
                  <a:solidFill>
                    <a:prstClr val="white"/>
                  </a:solidFill>
                </a:rPr>
                <a:t>+</a:t>
              </a:r>
              <a:endParaRPr lang="en-GB" dirty="0">
                <a:solidFill>
                  <a:prstClr val="white"/>
                </a:solidFill>
              </a:endParaRPr>
            </a:p>
          </p:txBody>
        </p:sp>
        <p:sp>
          <p:nvSpPr>
            <p:cNvPr id="36" name="TextBox 35"/>
            <p:cNvSpPr txBox="1"/>
            <p:nvPr/>
          </p:nvSpPr>
          <p:spPr>
            <a:xfrm>
              <a:off x="7308304" y="3228827"/>
              <a:ext cx="1224136" cy="419402"/>
            </a:xfrm>
            <a:prstGeom prst="rect">
              <a:avLst/>
            </a:prstGeom>
            <a:grpFill/>
            <a:ln>
              <a:noFill/>
            </a:ln>
          </p:spPr>
          <p:txBody>
            <a:bodyPr wrap="square" rtlCol="0">
              <a:spAutoFit/>
            </a:bodyPr>
            <a:lstStyle/>
            <a:p>
              <a:r>
                <a:rPr lang="en-GB" dirty="0" smtClean="0">
                  <a:solidFill>
                    <a:prstClr val="white"/>
                  </a:solidFill>
                </a:rPr>
                <a:t>PSS Staff</a:t>
              </a:r>
              <a:endParaRPr lang="en-GB" dirty="0">
                <a:solidFill>
                  <a:prstClr val="white"/>
                </a:solidFill>
              </a:endParaRPr>
            </a:p>
          </p:txBody>
        </p:sp>
      </p:grpSp>
      <p:sp>
        <p:nvSpPr>
          <p:cNvPr id="38" name="TextBox 37"/>
          <p:cNvSpPr txBox="1"/>
          <p:nvPr/>
        </p:nvSpPr>
        <p:spPr>
          <a:xfrm>
            <a:off x="323528" y="1196752"/>
            <a:ext cx="8424936" cy="338554"/>
          </a:xfrm>
          <a:prstGeom prst="rect">
            <a:avLst/>
          </a:prstGeom>
          <a:noFill/>
        </p:spPr>
        <p:txBody>
          <a:bodyPr wrap="square" rtlCol="0">
            <a:spAutoFit/>
          </a:bodyPr>
          <a:lstStyle/>
          <a:p>
            <a:r>
              <a:rPr lang="en-GB" sz="1600" dirty="0" smtClean="0">
                <a:solidFill>
                  <a:prstClr val="black"/>
                </a:solidFill>
              </a:rPr>
              <a:t>Student success is underpinned by a foundation of a strong sense of community and belonging.  </a:t>
            </a:r>
            <a:endParaRPr lang="en-GB" sz="1600" dirty="0">
              <a:solidFill>
                <a:prstClr val="black"/>
              </a:solidFill>
            </a:endParaRPr>
          </a:p>
        </p:txBody>
      </p:sp>
      <p:sp>
        <p:nvSpPr>
          <p:cNvPr id="41" name="TextBox 40"/>
          <p:cNvSpPr txBox="1"/>
          <p:nvPr/>
        </p:nvSpPr>
        <p:spPr>
          <a:xfrm>
            <a:off x="179512" y="6165304"/>
            <a:ext cx="8424936" cy="584775"/>
          </a:xfrm>
          <a:prstGeom prst="rect">
            <a:avLst/>
          </a:prstGeom>
          <a:noFill/>
        </p:spPr>
        <p:txBody>
          <a:bodyPr wrap="square" rtlCol="0">
            <a:spAutoFit/>
          </a:bodyPr>
          <a:lstStyle/>
          <a:p>
            <a:r>
              <a:rPr lang="en-GB" sz="1600" dirty="0" smtClean="0">
                <a:solidFill>
                  <a:prstClr val="black"/>
                </a:solidFill>
              </a:rPr>
              <a:t>Induction has the objectives of providing ‘</a:t>
            </a:r>
            <a:r>
              <a:rPr lang="en-GB" sz="1600" b="1" dirty="0" smtClean="0">
                <a:solidFill>
                  <a:prstClr val="black"/>
                </a:solidFill>
              </a:rPr>
              <a:t>tools for success</a:t>
            </a:r>
            <a:r>
              <a:rPr lang="en-GB" sz="1600" dirty="0" smtClean="0">
                <a:solidFill>
                  <a:prstClr val="black"/>
                </a:solidFill>
              </a:rPr>
              <a:t>’ and supporting students to identify with their programme/area of study (School community) and the wider University:</a:t>
            </a:r>
            <a:endParaRPr lang="en-GB" sz="1600" dirty="0">
              <a:solidFill>
                <a:prstClr val="black"/>
              </a:solidFill>
            </a:endParaRPr>
          </a:p>
        </p:txBody>
      </p:sp>
      <p:sp>
        <p:nvSpPr>
          <p:cNvPr id="42" name="Slide Number Placeholder 41"/>
          <p:cNvSpPr>
            <a:spLocks noGrp="1"/>
          </p:cNvSpPr>
          <p:nvPr>
            <p:ph type="sldNum" sz="quarter" idx="12"/>
          </p:nvPr>
        </p:nvSpPr>
        <p:spPr/>
        <p:txBody>
          <a:bodyPr/>
          <a:lstStyle/>
          <a:p>
            <a:fld id="{68210D78-82E5-45D8-A355-B8709B94B744}" type="slidenum">
              <a:rPr lang="en-GB" smtClean="0">
                <a:solidFill>
                  <a:prstClr val="black">
                    <a:tint val="75000"/>
                  </a:prstClr>
                </a:solidFill>
              </a:rPr>
              <a:pPr/>
              <a:t>8</a:t>
            </a:fld>
            <a:endParaRPr lang="en-GB">
              <a:solidFill>
                <a:prstClr val="black">
                  <a:tint val="75000"/>
                </a:prstClr>
              </a:solidFill>
            </a:endParaRPr>
          </a:p>
        </p:txBody>
      </p:sp>
      <p:grpSp>
        <p:nvGrpSpPr>
          <p:cNvPr id="43" name="Group 42"/>
          <p:cNvGrpSpPr/>
          <p:nvPr/>
        </p:nvGrpSpPr>
        <p:grpSpPr>
          <a:xfrm>
            <a:off x="8388424" y="188640"/>
            <a:ext cx="503044" cy="718633"/>
            <a:chOff x="0" y="1270086"/>
            <a:chExt cx="503044" cy="718633"/>
          </a:xfrm>
        </p:grpSpPr>
        <p:sp>
          <p:nvSpPr>
            <p:cNvPr id="44" name="Chevron 43"/>
            <p:cNvSpPr/>
            <p:nvPr/>
          </p:nvSpPr>
          <p:spPr>
            <a:xfrm rot="5400000">
              <a:off x="-107795" y="1377881"/>
              <a:ext cx="718633" cy="503043"/>
            </a:xfrm>
            <a:prstGeom prst="chevron">
              <a:avLst/>
            </a:prstGeom>
          </p:spPr>
          <p:style>
            <a:lnRef idx="2">
              <a:schemeClr val="accent4">
                <a:hueOff val="-1488257"/>
                <a:satOff val="8966"/>
                <a:lumOff val="719"/>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sp>
        <p:sp>
          <p:nvSpPr>
            <p:cNvPr id="45" name="Chevron 4"/>
            <p:cNvSpPr/>
            <p:nvPr/>
          </p:nvSpPr>
          <p:spPr>
            <a:xfrm>
              <a:off x="1" y="1521608"/>
              <a:ext cx="503043" cy="215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600">
                <a:lnSpc>
                  <a:spcPct val="90000"/>
                </a:lnSpc>
                <a:spcBef>
                  <a:spcPct val="0"/>
                </a:spcBef>
                <a:spcAft>
                  <a:spcPct val="35000"/>
                </a:spcAft>
              </a:pPr>
              <a:r>
                <a:rPr lang="en-GB" sz="800" b="1" dirty="0" smtClean="0">
                  <a:solidFill>
                    <a:prstClr val="white"/>
                  </a:solidFill>
                </a:rPr>
                <a:t>Purpose &amp; Objectives</a:t>
              </a:r>
              <a:endParaRPr lang="en-GB" sz="800" b="1" dirty="0">
                <a:solidFill>
                  <a:prstClr val="white"/>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Text Placeholder 2"/>
          <p:cNvSpPr>
            <a:spLocks noGrp="1"/>
          </p:cNvSpPr>
          <p:nvPr>
            <p:ph type="body" idx="1"/>
          </p:nvPr>
        </p:nvSpPr>
        <p:spPr>
          <a:xfrm>
            <a:off x="755576" y="2852936"/>
            <a:ext cx="7772400" cy="1500187"/>
          </a:xfrm>
        </p:spPr>
        <p:txBody>
          <a:bodyPr/>
          <a:lstStyle/>
          <a:p>
            <a:r>
              <a:rPr lang="en-GB" dirty="0" smtClean="0"/>
              <a:t>What is the Induction Framework meant to do?</a:t>
            </a:r>
            <a:endParaRPr lang="en-GB" dirty="0"/>
          </a:p>
        </p:txBody>
      </p:sp>
      <p:pic>
        <p:nvPicPr>
          <p:cNvPr id="4098" name="Picture 2" descr="C:\Users\mwwssejw\AppData\Local\Microsoft\Windows\Temporary Internet Files\Content.IE5\6SLBPSLE\MC9003658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81128"/>
            <a:ext cx="2315666" cy="147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769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S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1569</Words>
  <Application>Microsoft Office PowerPoint</Application>
  <PresentationFormat>On-screen Show (4:3)</PresentationFormat>
  <Paragraphs>215</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DSEPresentation1</vt:lpstr>
      <vt:lpstr>Key Features of the Manchester Induction Framework</vt:lpstr>
      <vt:lpstr>introduction</vt:lpstr>
      <vt:lpstr>Today’s session</vt:lpstr>
      <vt:lpstr>The Journey So Far …</vt:lpstr>
      <vt:lpstr>Importance of induction</vt:lpstr>
      <vt:lpstr>University Priorities (December 2013)</vt:lpstr>
      <vt:lpstr>Induction at the heart of Student Success</vt:lpstr>
      <vt:lpstr>A platform for success</vt:lpstr>
      <vt:lpstr>objectives</vt:lpstr>
      <vt:lpstr>PowerPoint Presentation</vt:lpstr>
      <vt:lpstr>Action!</vt:lpstr>
      <vt:lpstr>What to do next</vt:lpstr>
      <vt:lpstr>governance</vt:lpstr>
      <vt:lpstr>PowerPoint Presentation</vt:lpstr>
      <vt:lpstr>PowerPoint Presentation</vt:lpstr>
      <vt:lpstr>PowerPoint Presentation</vt:lpstr>
      <vt:lpstr>Next Steps for the Project</vt:lpstr>
      <vt:lpstr>PowerPoint Presentation</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Wragge</dc:creator>
  <cp:lastModifiedBy>Kelly Rowe</cp:lastModifiedBy>
  <cp:revision>37</cp:revision>
  <cp:lastPrinted>2014-02-19T15:31:23Z</cp:lastPrinted>
  <dcterms:created xsi:type="dcterms:W3CDTF">2014-01-14T14:59:57Z</dcterms:created>
  <dcterms:modified xsi:type="dcterms:W3CDTF">2014-02-28T14:34:45Z</dcterms:modified>
</cp:coreProperties>
</file>