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59" r:id="rId7"/>
    <p:sldId id="260" r:id="rId8"/>
    <p:sldId id="265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266C"/>
    <a:srgbClr val="4527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08" autoAdjust="0"/>
  </p:normalViewPr>
  <p:slideViewPr>
    <p:cSldViewPr>
      <p:cViewPr varScale="1">
        <p:scale>
          <a:sx n="62" d="100"/>
          <a:sy n="62" d="100"/>
        </p:scale>
        <p:origin x="1400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99A179-8CD0-4990-A717-AA1121ACCFAB}" type="datetimeFigureOut">
              <a:rPr lang="en-GB" smtClean="0"/>
              <a:pPr/>
              <a:t>31/03/2022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DECEFC-D080-4B5A-B323-E74C75A1DA8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Box 7"/>
          <p:cNvSpPr txBox="1"/>
          <p:nvPr userDrawn="1"/>
        </p:nvSpPr>
        <p:spPr>
          <a:xfrm>
            <a:off x="6516481" y="389930"/>
            <a:ext cx="2232248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From</a:t>
            </a:r>
            <a:r>
              <a:rPr lang="en-GB" sz="2000" baseline="0" dirty="0"/>
              <a:t> </a:t>
            </a:r>
            <a:r>
              <a:rPr lang="en-GB" sz="2000" b="1" baseline="0" dirty="0"/>
              <a:t>Prehistory</a:t>
            </a:r>
            <a:r>
              <a:rPr lang="en-GB" sz="2000" baseline="0" dirty="0"/>
              <a:t> to </a:t>
            </a:r>
            <a:r>
              <a:rPr lang="en-GB" sz="2000" b="1" baseline="0" dirty="0"/>
              <a:t>Primary Schools</a:t>
            </a:r>
            <a:endParaRPr lang="en-GB" sz="2000" b="1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89" y="377036"/>
            <a:ext cx="1800200" cy="76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16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99A179-8CD0-4990-A717-AA1121ACCFAB}" type="datetimeFigureOut">
              <a:rPr lang="en-GB" smtClean="0"/>
              <a:pPr/>
              <a:t>31/03/2022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DECEFC-D080-4B5A-B323-E74C75A1DA8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314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99A179-8CD0-4990-A717-AA1121ACCFAB}" type="datetimeFigureOut">
              <a:rPr lang="en-GB" smtClean="0"/>
              <a:pPr/>
              <a:t>31/03/2022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DECEFC-D080-4B5A-B323-E74C75A1DA8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93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99A179-8CD0-4990-A717-AA1121ACCFAB}" type="datetimeFigureOut">
              <a:rPr lang="en-GB" smtClean="0"/>
              <a:pPr/>
              <a:t>31/03/2022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DECEFC-D080-4B5A-B323-E74C75A1DA8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133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99A179-8CD0-4990-A717-AA1121ACCFAB}" type="datetimeFigureOut">
              <a:rPr lang="en-GB" smtClean="0"/>
              <a:pPr/>
              <a:t>31/03/2022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DECEFC-D080-4B5A-B323-E74C75A1DA8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263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99A179-8CD0-4990-A717-AA1121ACCFAB}" type="datetimeFigureOut">
              <a:rPr lang="en-GB" smtClean="0"/>
              <a:pPr/>
              <a:t>31/03/2022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DECEFC-D080-4B5A-B323-E74C75A1DA8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95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99A179-8CD0-4990-A717-AA1121ACCFAB}" type="datetimeFigureOut">
              <a:rPr lang="en-GB" smtClean="0"/>
              <a:pPr/>
              <a:t>31/03/2022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DECEFC-D080-4B5A-B323-E74C75A1DA8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646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99A179-8CD0-4990-A717-AA1121ACCFAB}" type="datetimeFigureOut">
              <a:rPr lang="en-GB" smtClean="0"/>
              <a:pPr/>
              <a:t>31/03/2022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DECEFC-D080-4B5A-B323-E74C75A1DA8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233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99A179-8CD0-4990-A717-AA1121ACCFAB}" type="datetimeFigureOut">
              <a:rPr lang="en-GB" smtClean="0"/>
              <a:pPr/>
              <a:t>31/03/2022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DECEFC-D080-4B5A-B323-E74C75A1DA8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049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99A179-8CD0-4990-A717-AA1121ACCFAB}" type="datetimeFigureOut">
              <a:rPr lang="en-GB" smtClean="0"/>
              <a:pPr/>
              <a:t>31/03/2022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DECEFC-D080-4B5A-B323-E74C75A1DA8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873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99A179-8CD0-4990-A717-AA1121ACCFAB}" type="datetimeFigureOut">
              <a:rPr lang="en-GB" smtClean="0"/>
              <a:pPr/>
              <a:t>31/03/2022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DECEFC-D080-4B5A-B323-E74C75A1DA8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832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560" y="227687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3701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Box 6"/>
          <p:cNvSpPr txBox="1"/>
          <p:nvPr userDrawn="1"/>
        </p:nvSpPr>
        <p:spPr>
          <a:xfrm>
            <a:off x="6516481" y="389930"/>
            <a:ext cx="2232248" cy="7078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/>
              <a:t>From</a:t>
            </a:r>
            <a:r>
              <a:rPr lang="en-GB" sz="2000" baseline="0" dirty="0"/>
              <a:t> </a:t>
            </a:r>
            <a:r>
              <a:rPr lang="en-GB" sz="2000" b="1" baseline="0" dirty="0"/>
              <a:t>Prehistory</a:t>
            </a:r>
            <a:r>
              <a:rPr lang="en-GB" sz="2000" baseline="0" dirty="0"/>
              <a:t> to </a:t>
            </a:r>
            <a:r>
              <a:rPr lang="en-GB" sz="2000" b="1" baseline="0" dirty="0"/>
              <a:t>Primary Schools</a:t>
            </a:r>
            <a:endParaRPr lang="en-GB" sz="2000" b="1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89" y="377036"/>
            <a:ext cx="1800200" cy="76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1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685800"/>
            <a:ext cx="8686800" cy="3124200"/>
          </a:xfrm>
        </p:spPr>
        <p:txBody>
          <a:bodyPr>
            <a:normAutofit/>
          </a:bodyPr>
          <a:lstStyle/>
          <a:p>
            <a:r>
              <a:rPr lang="en-GB" dirty="0"/>
              <a:t>Welcome to Prehistory to Primary Schools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ACD759-C6A5-D041-A849-63DB75048F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7" t="25913" r="-1399" b="26838"/>
          <a:stretch/>
        </p:blipFill>
        <p:spPr>
          <a:xfrm>
            <a:off x="533400" y="3200400"/>
            <a:ext cx="2362199" cy="26044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640094-7BB7-1C42-A186-08A59821C0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" t="38850" r="-2088" b="8651"/>
          <a:stretch/>
        </p:blipFill>
        <p:spPr>
          <a:xfrm>
            <a:off x="2971800" y="3200400"/>
            <a:ext cx="3563355" cy="25956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5AC77D-B4F2-1D42-9C4B-6670FE1A23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" t="22183" r="5582" b="4318"/>
          <a:stretch/>
        </p:blipFill>
        <p:spPr>
          <a:xfrm>
            <a:off x="6553200" y="3200400"/>
            <a:ext cx="2326547" cy="260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72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971800"/>
            <a:ext cx="6594764" cy="320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0"/>
            <a:ext cx="8915400" cy="1470025"/>
          </a:xfrm>
        </p:spPr>
        <p:txBody>
          <a:bodyPr/>
          <a:lstStyle/>
          <a:p>
            <a:r>
              <a:rPr lang="en-GB" dirty="0"/>
              <a:t>(Names of student ambassadors)</a:t>
            </a:r>
          </a:p>
        </p:txBody>
      </p:sp>
    </p:spTree>
    <p:extLst>
      <p:ext uri="{BB962C8B-B14F-4D97-AF65-F5344CB8AC3E}">
        <p14:creationId xmlns:p14="http://schemas.microsoft.com/office/powerpoint/2010/main" val="2006772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295400"/>
            <a:ext cx="7772400" cy="1165225"/>
          </a:xfrm>
        </p:spPr>
        <p:txBody>
          <a:bodyPr/>
          <a:lstStyle/>
          <a:p>
            <a:r>
              <a:rPr lang="en-GB" dirty="0"/>
              <a:t>Let’s make a timeline!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590800"/>
            <a:ext cx="6400800" cy="1752600"/>
          </a:xfrm>
        </p:spPr>
        <p:txBody>
          <a:bodyPr/>
          <a:lstStyle/>
          <a:p>
            <a:endParaRPr lang="en-GB" dirty="0"/>
          </a:p>
          <a:p>
            <a:pPr>
              <a:buFont typeface="Arial"/>
              <a:buChar char="•"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590800"/>
            <a:ext cx="2354352" cy="1538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514600"/>
            <a:ext cx="2525309" cy="1663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2514600"/>
            <a:ext cx="2856612" cy="177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4495800"/>
            <a:ext cx="2971800" cy="1975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3512534" y="4793266"/>
            <a:ext cx="2484881" cy="14327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0" y="4267200"/>
            <a:ext cx="2656579" cy="222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72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752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Where do you think these events will go on the timeline?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3124200"/>
            <a:ext cx="8610600" cy="3581400"/>
          </a:xfrm>
          <a:prstGeom prst="rect">
            <a:avLst/>
          </a:prstGeom>
          <a:solidFill>
            <a:srgbClr val="44266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buFont typeface="Wingdings" charset="2"/>
              <a:buChar char="§"/>
            </a:pPr>
            <a:r>
              <a:rPr lang="en-GB" sz="3600" dirty="0"/>
              <a:t>When did farming start in Britain?</a:t>
            </a:r>
            <a:endParaRPr lang="en-US" sz="3600" dirty="0"/>
          </a:p>
          <a:p>
            <a:pPr lvl="1">
              <a:buFont typeface="Wingdings" charset="2"/>
              <a:buChar char="§"/>
            </a:pPr>
            <a:r>
              <a:rPr lang="en-GB" sz="3600" dirty="0"/>
              <a:t>When did we use metals in Britain for the first time? </a:t>
            </a:r>
            <a:endParaRPr lang="en-US" sz="3600" dirty="0"/>
          </a:p>
          <a:p>
            <a:pPr lvl="1">
              <a:buFont typeface="Wingdings" charset="2"/>
              <a:buChar char="§"/>
            </a:pPr>
            <a:r>
              <a:rPr lang="en-GB" sz="3600" dirty="0"/>
              <a:t>When were coins first used in Britain? </a:t>
            </a:r>
            <a:endParaRPr lang="en-US" sz="3600" dirty="0"/>
          </a:p>
          <a:p>
            <a:pPr lvl="1">
              <a:buFont typeface="Wingdings" charset="2"/>
              <a:buChar char="§"/>
            </a:pPr>
            <a:r>
              <a:rPr lang="en-GB" sz="3600" dirty="0"/>
              <a:t>When was all of our food from hunted wild animals and wild plants?</a:t>
            </a:r>
            <a:endParaRPr lang="en-US" sz="3600" dirty="0"/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371600" y="2133600"/>
            <a:ext cx="6324600" cy="2514600"/>
          </a:xfrm>
          <a:prstGeom prst="ellipse">
            <a:avLst/>
          </a:prstGeom>
          <a:solidFill>
            <a:srgbClr val="44266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So, what is prehistory?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3"/>
          <a:stretch/>
        </p:blipFill>
        <p:spPr bwMode="auto">
          <a:xfrm>
            <a:off x="304800" y="4648200"/>
            <a:ext cx="2585536" cy="1760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0" b="4953"/>
          <a:stretch>
            <a:fillRect/>
          </a:stretch>
        </p:blipFill>
        <p:spPr bwMode="auto">
          <a:xfrm>
            <a:off x="6172200" y="4572000"/>
            <a:ext cx="2632044" cy="191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71600"/>
            <a:ext cx="4102943" cy="62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E5AC77D-B4F2-1D42-9C4B-6670FE1A23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" t="22183" r="5582" b="14391"/>
          <a:stretch/>
        </p:blipFill>
        <p:spPr>
          <a:xfrm>
            <a:off x="6019800" y="5410200"/>
            <a:ext cx="1293717" cy="12493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1DB5B9-BF33-114E-9323-3AC9F7018C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7" t="2751" r="51510" b="77300"/>
          <a:stretch/>
        </p:blipFill>
        <p:spPr>
          <a:xfrm>
            <a:off x="1828800" y="5410200"/>
            <a:ext cx="1678192" cy="12754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640094-7BB7-1C42-A186-08A59821C0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" t="38850" r="-2088" b="8651"/>
          <a:stretch/>
        </p:blipFill>
        <p:spPr>
          <a:xfrm>
            <a:off x="5791200" y="3048000"/>
            <a:ext cx="1752600" cy="12766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ACD759-C6A5-D041-A849-63DB75048F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7" t="25913" r="-1399" b="26838"/>
          <a:stretch/>
        </p:blipFill>
        <p:spPr>
          <a:xfrm>
            <a:off x="2133600" y="3048000"/>
            <a:ext cx="1219200" cy="1344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914400"/>
            <a:ext cx="7772400" cy="1470025"/>
          </a:xfrm>
        </p:spPr>
        <p:txBody>
          <a:bodyPr/>
          <a:lstStyle/>
          <a:p>
            <a:r>
              <a:rPr lang="en-GB" dirty="0"/>
              <a:t>Time to split into groups!</a:t>
            </a:r>
          </a:p>
        </p:txBody>
      </p:sp>
      <p:sp>
        <p:nvSpPr>
          <p:cNvPr id="4" name="Oval 3"/>
          <p:cNvSpPr/>
          <p:nvPr/>
        </p:nvSpPr>
        <p:spPr>
          <a:xfrm>
            <a:off x="1219200" y="2209800"/>
            <a:ext cx="2895600" cy="990600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Mesolithic</a:t>
            </a:r>
          </a:p>
        </p:txBody>
      </p:sp>
      <p:sp>
        <p:nvSpPr>
          <p:cNvPr id="5" name="Oval 4"/>
          <p:cNvSpPr/>
          <p:nvPr/>
        </p:nvSpPr>
        <p:spPr>
          <a:xfrm>
            <a:off x="1219200" y="4572000"/>
            <a:ext cx="2895600" cy="99060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Bronze Age</a:t>
            </a:r>
          </a:p>
        </p:txBody>
      </p:sp>
      <p:sp>
        <p:nvSpPr>
          <p:cNvPr id="6" name="Oval 5"/>
          <p:cNvSpPr/>
          <p:nvPr/>
        </p:nvSpPr>
        <p:spPr>
          <a:xfrm>
            <a:off x="5105400" y="2209800"/>
            <a:ext cx="2895600" cy="9906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Neolithic</a:t>
            </a:r>
          </a:p>
        </p:txBody>
      </p:sp>
      <p:sp>
        <p:nvSpPr>
          <p:cNvPr id="7" name="Oval 6"/>
          <p:cNvSpPr/>
          <p:nvPr/>
        </p:nvSpPr>
        <p:spPr>
          <a:xfrm>
            <a:off x="5181600" y="4572000"/>
            <a:ext cx="2895600" cy="9906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Iron Age</a:t>
            </a:r>
          </a:p>
        </p:txBody>
      </p:sp>
    </p:spTree>
    <p:extLst>
      <p:ext uri="{BB962C8B-B14F-4D97-AF65-F5344CB8AC3E}">
        <p14:creationId xmlns:p14="http://schemas.microsoft.com/office/powerpoint/2010/main" val="2006772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>
            <a:normAutofit/>
          </a:bodyPr>
          <a:lstStyle/>
          <a:p>
            <a:r>
              <a:rPr lang="en-GB" dirty="0"/>
              <a:t>Information your group needs to find out: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352800"/>
            <a:ext cx="7620000" cy="175260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ü"/>
            </a:pPr>
            <a:r>
              <a:rPr lang="en-GB" dirty="0">
                <a:solidFill>
                  <a:schemeClr val="tx1"/>
                </a:solidFill>
              </a:rPr>
              <a:t>What prehistoric period do you have?</a:t>
            </a:r>
          </a:p>
          <a:p>
            <a:pPr>
              <a:buFont typeface="Wingdings" charset="2"/>
              <a:buChar char="ü"/>
            </a:pPr>
            <a:r>
              <a:rPr lang="en-GB" dirty="0">
                <a:solidFill>
                  <a:schemeClr val="tx1"/>
                </a:solidFill>
              </a:rPr>
              <a:t>When was your prehistoric period? (Look at the dates!)</a:t>
            </a:r>
          </a:p>
          <a:p>
            <a:pPr>
              <a:buFont typeface="Wingdings" charset="2"/>
              <a:buChar char="ü"/>
            </a:pPr>
            <a:r>
              <a:rPr lang="en-GB" dirty="0">
                <a:solidFill>
                  <a:schemeClr val="tx1"/>
                </a:solidFill>
              </a:rPr>
              <a:t>One or two key facts about your period. </a:t>
            </a:r>
          </a:p>
          <a:p>
            <a:pPr>
              <a:buFont typeface="Wingdings" charset="2"/>
              <a:buChar char="ü"/>
            </a:pPr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1295400" y="5410200"/>
            <a:ext cx="7010400" cy="1143000"/>
          </a:xfrm>
          <a:prstGeom prst="ellipse">
            <a:avLst/>
          </a:prstGeom>
          <a:solidFill>
            <a:srgbClr val="44266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Be ready to share your findings with the class at the end of the lesson!</a:t>
            </a:r>
          </a:p>
        </p:txBody>
      </p:sp>
    </p:spTree>
    <p:extLst>
      <p:ext uri="{BB962C8B-B14F-4D97-AF65-F5344CB8AC3E}">
        <p14:creationId xmlns:p14="http://schemas.microsoft.com/office/powerpoint/2010/main" val="2006772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6600" y="1491614"/>
            <a:ext cx="7772400" cy="1470025"/>
          </a:xfrm>
        </p:spPr>
        <p:txBody>
          <a:bodyPr/>
          <a:lstStyle/>
          <a:p>
            <a:r>
              <a:rPr lang="en-GB" dirty="0"/>
              <a:t>So, what will you be doing in the rest of this unit?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3200400"/>
            <a:ext cx="2563501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3276600"/>
            <a:ext cx="2892360" cy="1785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84" y="3327518"/>
            <a:ext cx="3041650" cy="20171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5181600"/>
            <a:ext cx="2260600" cy="13753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" y="5410200"/>
            <a:ext cx="3162300" cy="1188258"/>
          </a:xfrm>
          <a:prstGeom prst="rect">
            <a:avLst/>
          </a:prstGeom>
        </p:spPr>
      </p:pic>
      <p:sp>
        <p:nvSpPr>
          <p:cNvPr id="16" name="Wave 15">
            <a:extLst>
              <a:ext uri="{FF2B5EF4-FFF2-40B4-BE49-F238E27FC236}">
                <a16:creationId xmlns:a16="http://schemas.microsoft.com/office/drawing/2014/main" id="{EF46A40E-BBE4-42DD-B095-C6E8BA199571}"/>
              </a:ext>
            </a:extLst>
          </p:cNvPr>
          <p:cNvSpPr/>
          <p:nvPr/>
        </p:nvSpPr>
        <p:spPr>
          <a:xfrm rot="20408653">
            <a:off x="2742369" y="2960697"/>
            <a:ext cx="1829631" cy="784204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2B98C7-F8CD-4551-BA72-D90A8B81025B}"/>
              </a:ext>
            </a:extLst>
          </p:cNvPr>
          <p:cNvSpPr/>
          <p:nvPr/>
        </p:nvSpPr>
        <p:spPr>
          <a:xfrm rot="20695578">
            <a:off x="2425166" y="2981509"/>
            <a:ext cx="246403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Comics</a:t>
            </a:r>
          </a:p>
        </p:txBody>
      </p:sp>
      <p:sp>
        <p:nvSpPr>
          <p:cNvPr id="18" name="Wave 17">
            <a:extLst>
              <a:ext uri="{FF2B5EF4-FFF2-40B4-BE49-F238E27FC236}">
                <a16:creationId xmlns:a16="http://schemas.microsoft.com/office/drawing/2014/main" id="{CD0E00FC-C5E9-4C20-8DFA-C5B7427ACA19}"/>
              </a:ext>
            </a:extLst>
          </p:cNvPr>
          <p:cNvSpPr/>
          <p:nvPr/>
        </p:nvSpPr>
        <p:spPr>
          <a:xfrm rot="503404">
            <a:off x="2047146" y="4951796"/>
            <a:ext cx="1869931" cy="784204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en-US" sz="3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Activities</a:t>
            </a:r>
            <a:endParaRPr lang="en-GB" sz="3400" dirty="0"/>
          </a:p>
        </p:txBody>
      </p:sp>
      <p:sp>
        <p:nvSpPr>
          <p:cNvPr id="21" name="Wave 20">
            <a:extLst>
              <a:ext uri="{FF2B5EF4-FFF2-40B4-BE49-F238E27FC236}">
                <a16:creationId xmlns:a16="http://schemas.microsoft.com/office/drawing/2014/main" id="{358069C9-7C4C-42C4-AD15-B8B49E37F384}"/>
              </a:ext>
            </a:extLst>
          </p:cNvPr>
          <p:cNvSpPr/>
          <p:nvPr/>
        </p:nvSpPr>
        <p:spPr>
          <a:xfrm rot="266635">
            <a:off x="5273377" y="2992202"/>
            <a:ext cx="1829631" cy="784204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B2C31E-4065-451C-AEA9-C3D22E118957}"/>
              </a:ext>
            </a:extLst>
          </p:cNvPr>
          <p:cNvSpPr txBox="1"/>
          <p:nvPr/>
        </p:nvSpPr>
        <p:spPr>
          <a:xfrm rot="286751">
            <a:off x="5364257" y="3108574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Videos</a:t>
            </a:r>
            <a:endParaRPr lang="en-GB" sz="4000" dirty="0"/>
          </a:p>
        </p:txBody>
      </p:sp>
      <p:sp>
        <p:nvSpPr>
          <p:cNvPr id="22" name="Wave 21">
            <a:extLst>
              <a:ext uri="{FF2B5EF4-FFF2-40B4-BE49-F238E27FC236}">
                <a16:creationId xmlns:a16="http://schemas.microsoft.com/office/drawing/2014/main" id="{25E995AD-11D7-4592-A316-A832A679366C}"/>
              </a:ext>
            </a:extLst>
          </p:cNvPr>
          <p:cNvSpPr/>
          <p:nvPr/>
        </p:nvSpPr>
        <p:spPr>
          <a:xfrm rot="412777">
            <a:off x="5486846" y="5993272"/>
            <a:ext cx="2143610" cy="927207"/>
          </a:xfrm>
          <a:prstGeom prst="wave">
            <a:avLst>
              <a:gd name="adj1" fmla="val 10910"/>
              <a:gd name="adj2" fmla="val 959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3d prints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2316444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1524000"/>
            <a:ext cx="8991600" cy="1470025"/>
          </a:xfrm>
        </p:spPr>
        <p:txBody>
          <a:bodyPr>
            <a:normAutofit fontScale="90000"/>
          </a:bodyPr>
          <a:lstStyle/>
          <a:p>
            <a:r>
              <a:rPr lang="en-GB" dirty="0"/>
              <a:t>Keep in touch </a:t>
            </a:r>
            <a:r>
              <a:rPr lang="en-US" dirty="0"/>
              <a:t>–</a:t>
            </a:r>
            <a:r>
              <a:rPr lang="en-GB" dirty="0"/>
              <a:t> we would love to know how you are enjoying the lessons! </a:t>
            </a:r>
            <a:br>
              <a:rPr lang="en-GB" dirty="0"/>
            </a:b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3124200"/>
            <a:ext cx="4036255" cy="33528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52400" y="2667000"/>
            <a:ext cx="4724400" cy="4038600"/>
          </a:xfrm>
          <a:prstGeom prst="ellipse">
            <a:avLst/>
          </a:prstGeom>
          <a:solidFill>
            <a:srgbClr val="44266C"/>
          </a:solidFill>
          <a:ln>
            <a:solidFill>
              <a:srgbClr val="4F81B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/>
              <a:t>Send us pictures or messages via twitter at @UoMCAHAE with the hashtag </a:t>
            </a:r>
            <a:r>
              <a:rPr lang="en-GB" sz="1900" dirty="0"/>
              <a:t>#prehistorytoprimaryschools.</a:t>
            </a:r>
            <a:endParaRPr lang="en-US" sz="19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772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3120</TotalTime>
  <Words>192</Words>
  <Application>Microsoft Office PowerPoint</Application>
  <PresentationFormat>On-screen Show (4:3)</PresentationFormat>
  <Paragraphs>26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Wingdings</vt:lpstr>
      <vt:lpstr>Office Theme</vt:lpstr>
      <vt:lpstr>Welcome to Prehistory to Primary Schools</vt:lpstr>
      <vt:lpstr>(Names of student ambassadors)</vt:lpstr>
      <vt:lpstr>Let’s make a timeline!</vt:lpstr>
      <vt:lpstr>Where do you think these events will go on the timeline?</vt:lpstr>
      <vt:lpstr>PowerPoint Presentation</vt:lpstr>
      <vt:lpstr>Time to split into groups!</vt:lpstr>
      <vt:lpstr>Information your group needs to find out:</vt:lpstr>
      <vt:lpstr>So, what will you be doing in the rest of this unit?</vt:lpstr>
      <vt:lpstr>Keep in touch – we would love to know how you are enjoying the lessons!  </vt:lpstr>
    </vt:vector>
  </TitlesOfParts>
  <Company>University of Manchester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Overton</dc:creator>
  <cp:lastModifiedBy>Nicholas Overton</cp:lastModifiedBy>
  <cp:revision>10</cp:revision>
  <dcterms:created xsi:type="dcterms:W3CDTF">2022-01-12T14:11:45Z</dcterms:created>
  <dcterms:modified xsi:type="dcterms:W3CDTF">2022-03-31T18:34:16Z</dcterms:modified>
</cp:coreProperties>
</file>