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rah Kakanskas" initials="SK" lastIdx="4" clrIdx="0">
    <p:extLst>
      <p:ext uri="{19B8F6BF-5375-455C-9EA6-DF929625EA0E}">
        <p15:presenceInfo xmlns:p15="http://schemas.microsoft.com/office/powerpoint/2012/main" userId="S-1-5-21-1715567821-1957994488-725345543-64628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A6612F-423F-447A-974D-2F465DEE37B8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C7554581-266A-47C6-A20F-D9152DA825DE}">
      <dgm:prSet phldrT="[Text]"/>
      <dgm:spPr/>
      <dgm:t>
        <a:bodyPr/>
        <a:lstStyle/>
        <a:p>
          <a:r>
            <a:rPr lang="en-US" dirty="0"/>
            <a:t>School develop staffing plans and recruit</a:t>
          </a:r>
        </a:p>
      </dgm:t>
    </dgm:pt>
    <dgm:pt modelId="{6D5CAB8A-6493-4F99-A0F3-FEF0A6E9FD9D}" type="parTrans" cxnId="{F685B885-1312-4D88-AABC-4A46C5613A78}">
      <dgm:prSet/>
      <dgm:spPr/>
      <dgm:t>
        <a:bodyPr/>
        <a:lstStyle/>
        <a:p>
          <a:endParaRPr lang="en-US"/>
        </a:p>
      </dgm:t>
    </dgm:pt>
    <dgm:pt modelId="{40DA82E9-B9AC-4200-8C81-EF4274F4464E}" type="sibTrans" cxnId="{F685B885-1312-4D88-AABC-4A46C5613A78}">
      <dgm:prSet/>
      <dgm:spPr/>
      <dgm:t>
        <a:bodyPr/>
        <a:lstStyle/>
        <a:p>
          <a:endParaRPr lang="en-US"/>
        </a:p>
      </dgm:t>
    </dgm:pt>
    <dgm:pt modelId="{77B25E65-F953-469F-86D9-F6117C5C90FC}">
      <dgm:prSet phldrT="[Text]"/>
      <dgm:spPr/>
      <dgm:t>
        <a:bodyPr/>
        <a:lstStyle/>
        <a:p>
          <a:r>
            <a:rPr lang="en-US" dirty="0"/>
            <a:t>Semester 1 – Nominated TAs advised, and return confirm documents to P&amp;OD.</a:t>
          </a:r>
        </a:p>
      </dgm:t>
    </dgm:pt>
    <dgm:pt modelId="{C6DD88E5-5FD5-45EF-8CAA-A093599D5905}" type="parTrans" cxnId="{5BDFF43F-F3F7-4921-9F99-DFAB5E61AF05}">
      <dgm:prSet/>
      <dgm:spPr/>
      <dgm:t>
        <a:bodyPr/>
        <a:lstStyle/>
        <a:p>
          <a:endParaRPr lang="en-US"/>
        </a:p>
      </dgm:t>
    </dgm:pt>
    <dgm:pt modelId="{CFC21CD0-D579-4BC5-B6DD-5440BEF280A0}" type="sibTrans" cxnId="{5BDFF43F-F3F7-4921-9F99-DFAB5E61AF05}">
      <dgm:prSet/>
      <dgm:spPr/>
      <dgm:t>
        <a:bodyPr/>
        <a:lstStyle/>
        <a:p>
          <a:endParaRPr lang="en-US"/>
        </a:p>
      </dgm:t>
    </dgm:pt>
    <dgm:pt modelId="{DB63B297-FBA7-4C09-8260-A4725D505AEA}">
      <dgm:prSet phldrT="[Text]"/>
      <dgm:spPr/>
      <dgm:t>
        <a:bodyPr/>
        <a:lstStyle/>
        <a:p>
          <a:r>
            <a:rPr lang="en-US" dirty="0"/>
            <a:t>RTW Drop-In checks take place for new TAs in Faculties</a:t>
          </a:r>
        </a:p>
      </dgm:t>
    </dgm:pt>
    <dgm:pt modelId="{833ECF37-A763-4BA6-AD1F-2D6009A95FC3}" type="parTrans" cxnId="{F660F85F-275B-48D3-91FF-C0B1E7711F29}">
      <dgm:prSet/>
      <dgm:spPr/>
      <dgm:t>
        <a:bodyPr/>
        <a:lstStyle/>
        <a:p>
          <a:endParaRPr lang="en-US"/>
        </a:p>
      </dgm:t>
    </dgm:pt>
    <dgm:pt modelId="{8AECE724-D07D-4344-964F-BF11E6069E3E}" type="sibTrans" cxnId="{F660F85F-275B-48D3-91FF-C0B1E7711F29}">
      <dgm:prSet/>
      <dgm:spPr/>
      <dgm:t>
        <a:bodyPr/>
        <a:lstStyle/>
        <a:p>
          <a:endParaRPr lang="en-US"/>
        </a:p>
      </dgm:t>
    </dgm:pt>
    <dgm:pt modelId="{F09B7EC9-2F91-4E94-BAB4-B306ABC7D201}">
      <dgm:prSet phldrT="[Text]"/>
      <dgm:spPr/>
      <dgm:t>
        <a:bodyPr/>
        <a:lstStyle/>
        <a:p>
          <a:r>
            <a:rPr lang="en-US" b="1" dirty="0"/>
            <a:t>30 October </a:t>
          </a:r>
          <a:r>
            <a:rPr lang="en-US" dirty="0"/>
            <a:t>– first TA pay date, paid agreed contracted hours only</a:t>
          </a:r>
        </a:p>
      </dgm:t>
    </dgm:pt>
    <dgm:pt modelId="{B99E8D0F-23FB-4F33-B2DE-5CFA8B48EB0B}" type="parTrans" cxnId="{AC72082F-5ED2-4DD0-AAF2-F0FD063CDADE}">
      <dgm:prSet/>
      <dgm:spPr/>
      <dgm:t>
        <a:bodyPr/>
        <a:lstStyle/>
        <a:p>
          <a:endParaRPr lang="en-US"/>
        </a:p>
      </dgm:t>
    </dgm:pt>
    <dgm:pt modelId="{A0B838F1-25E8-419D-94A4-2C446272A778}" type="sibTrans" cxnId="{AC72082F-5ED2-4DD0-AAF2-F0FD063CDADE}">
      <dgm:prSet/>
      <dgm:spPr/>
      <dgm:t>
        <a:bodyPr/>
        <a:lstStyle/>
        <a:p>
          <a:endParaRPr lang="en-US"/>
        </a:p>
      </dgm:t>
    </dgm:pt>
    <dgm:pt modelId="{C1B84A50-BF1A-4A26-924F-6401183DEAA9}">
      <dgm:prSet phldrT="[Text]"/>
      <dgm:spPr/>
      <dgm:t>
        <a:bodyPr/>
        <a:lstStyle/>
        <a:p>
          <a:r>
            <a:rPr lang="en-US" b="1" dirty="0"/>
            <a:t>23 Sept – </a:t>
          </a:r>
          <a:r>
            <a:rPr lang="en-US" dirty="0"/>
            <a:t>Semester 1/All Year TAs start work</a:t>
          </a:r>
        </a:p>
      </dgm:t>
    </dgm:pt>
    <dgm:pt modelId="{916F7DE5-81DA-47DF-8DF1-44212A4336B6}" type="parTrans" cxnId="{1F293669-9432-410D-8458-989BD7A4B79E}">
      <dgm:prSet/>
      <dgm:spPr/>
      <dgm:t>
        <a:bodyPr/>
        <a:lstStyle/>
        <a:p>
          <a:endParaRPr lang="en-US"/>
        </a:p>
      </dgm:t>
    </dgm:pt>
    <dgm:pt modelId="{17820C7A-286C-4B5B-8FC2-0A0A77FDA481}" type="sibTrans" cxnId="{1F293669-9432-410D-8458-989BD7A4B79E}">
      <dgm:prSet/>
      <dgm:spPr/>
      <dgm:t>
        <a:bodyPr/>
        <a:lstStyle/>
        <a:p>
          <a:endParaRPr lang="en-US"/>
        </a:p>
      </dgm:t>
    </dgm:pt>
    <dgm:pt modelId="{FDB23924-FBF4-4FC6-984E-BC6F2C65FF52}">
      <dgm:prSet phldrT="[Text]"/>
      <dgm:spPr/>
      <dgm:t>
        <a:bodyPr/>
        <a:lstStyle/>
        <a:p>
          <a:r>
            <a:rPr lang="en-US" b="1" dirty="0"/>
            <a:t>13 October </a:t>
          </a:r>
          <a:r>
            <a:rPr lang="en-US" dirty="0"/>
            <a:t>– HR paperwork Processing Deadline for first (October) TA Payroll.  </a:t>
          </a:r>
        </a:p>
      </dgm:t>
    </dgm:pt>
    <dgm:pt modelId="{66688EFC-0024-4187-B896-37A3CA63E1F2}" type="parTrans" cxnId="{9A417D7B-9182-48F2-B028-DFDC479E02DA}">
      <dgm:prSet/>
      <dgm:spPr/>
      <dgm:t>
        <a:bodyPr/>
        <a:lstStyle/>
        <a:p>
          <a:endParaRPr lang="en-US"/>
        </a:p>
      </dgm:t>
    </dgm:pt>
    <dgm:pt modelId="{E234456C-B8AE-4994-BAF6-7796CD89F9B5}" type="sibTrans" cxnId="{9A417D7B-9182-48F2-B028-DFDC479E02DA}">
      <dgm:prSet/>
      <dgm:spPr/>
      <dgm:t>
        <a:bodyPr/>
        <a:lstStyle/>
        <a:p>
          <a:endParaRPr lang="en-US"/>
        </a:p>
      </dgm:t>
    </dgm:pt>
    <dgm:pt modelId="{F900A4CC-C2D6-4E2B-BB57-BCC0A3407800}">
      <dgm:prSet phldrT="[Text]"/>
      <dgm:spPr/>
      <dgm:t>
        <a:bodyPr/>
        <a:lstStyle/>
        <a:p>
          <a:r>
            <a:rPr lang="en-US" b="1" dirty="0"/>
            <a:t>10 November </a:t>
          </a:r>
          <a:r>
            <a:rPr lang="en-US" dirty="0"/>
            <a:t>- Deadline for TA Adjustments / additional hours worked in October </a:t>
          </a:r>
        </a:p>
      </dgm:t>
    </dgm:pt>
    <dgm:pt modelId="{172FCE3B-0FD9-4B5F-ACDD-30D5B3AFB294}" type="parTrans" cxnId="{48BD68DC-1A27-474E-A676-3577FBEC2755}">
      <dgm:prSet/>
      <dgm:spPr/>
      <dgm:t>
        <a:bodyPr/>
        <a:lstStyle/>
        <a:p>
          <a:endParaRPr lang="en-US"/>
        </a:p>
      </dgm:t>
    </dgm:pt>
    <dgm:pt modelId="{5AD0FC8C-FAAA-4838-B458-F79640D8E4B7}" type="sibTrans" cxnId="{48BD68DC-1A27-474E-A676-3577FBEC2755}">
      <dgm:prSet/>
      <dgm:spPr/>
      <dgm:t>
        <a:bodyPr/>
        <a:lstStyle/>
        <a:p>
          <a:endParaRPr lang="en-US"/>
        </a:p>
      </dgm:t>
    </dgm:pt>
    <dgm:pt modelId="{7BE92EA5-BACE-489F-8694-CBBE6C66B3D6}">
      <dgm:prSet phldrT="[Text]"/>
      <dgm:spPr/>
      <dgm:t>
        <a:bodyPr/>
        <a:lstStyle/>
        <a:p>
          <a:r>
            <a:rPr lang="en-US" b="1" dirty="0"/>
            <a:t>29 November </a:t>
          </a:r>
          <a:r>
            <a:rPr lang="en-US" dirty="0"/>
            <a:t>– second TA pay date, including adjustments from October</a:t>
          </a:r>
        </a:p>
      </dgm:t>
    </dgm:pt>
    <dgm:pt modelId="{39999E0F-8F51-43CD-B11C-F5CA7E73B25B}" type="parTrans" cxnId="{46F47528-014E-4895-B039-EF72B1F5D40A}">
      <dgm:prSet/>
      <dgm:spPr/>
      <dgm:t>
        <a:bodyPr/>
        <a:lstStyle/>
        <a:p>
          <a:endParaRPr lang="en-US"/>
        </a:p>
      </dgm:t>
    </dgm:pt>
    <dgm:pt modelId="{063BEBF6-47C5-4572-B891-B1B984F77EE5}" type="sibTrans" cxnId="{46F47528-014E-4895-B039-EF72B1F5D40A}">
      <dgm:prSet/>
      <dgm:spPr/>
      <dgm:t>
        <a:bodyPr/>
        <a:lstStyle/>
        <a:p>
          <a:endParaRPr lang="en-US"/>
        </a:p>
      </dgm:t>
    </dgm:pt>
    <dgm:pt modelId="{1E713D8D-1AB9-4602-A4B2-24CB76A87756}">
      <dgm:prSet phldrT="[Text]"/>
      <dgm:spPr/>
      <dgm:t>
        <a:bodyPr/>
        <a:lstStyle/>
        <a:p>
          <a:r>
            <a:rPr lang="en-US" b="1" dirty="0"/>
            <a:t>*04 October </a:t>
          </a:r>
          <a:r>
            <a:rPr lang="en-US" dirty="0"/>
            <a:t>– TA paperwork submission Deadline for first (October) TA Payroll. </a:t>
          </a:r>
        </a:p>
      </dgm:t>
    </dgm:pt>
    <dgm:pt modelId="{B3293FFF-028E-48A3-A443-1854C20AA1AE}" type="parTrans" cxnId="{5345DF3F-B0C5-4302-9CA3-CC66A5D0455F}">
      <dgm:prSet/>
      <dgm:spPr/>
      <dgm:t>
        <a:bodyPr/>
        <a:lstStyle/>
        <a:p>
          <a:endParaRPr lang="en-US"/>
        </a:p>
      </dgm:t>
    </dgm:pt>
    <dgm:pt modelId="{9CB370F8-E855-4B0E-B2A0-ADEA463FE7C1}" type="sibTrans" cxnId="{5345DF3F-B0C5-4302-9CA3-CC66A5D0455F}">
      <dgm:prSet/>
      <dgm:spPr/>
      <dgm:t>
        <a:bodyPr/>
        <a:lstStyle/>
        <a:p>
          <a:endParaRPr lang="en-US"/>
        </a:p>
      </dgm:t>
    </dgm:pt>
    <dgm:pt modelId="{BB9BA1B2-4A17-43AB-816E-799789A68146}" type="pres">
      <dgm:prSet presAssocID="{43A6612F-423F-447A-974D-2F465DEE37B8}" presName="Name0" presStyleCnt="0">
        <dgm:presLayoutVars>
          <dgm:dir/>
          <dgm:resizeHandles val="exact"/>
        </dgm:presLayoutVars>
      </dgm:prSet>
      <dgm:spPr/>
    </dgm:pt>
    <dgm:pt modelId="{5DC1D168-3370-4240-9B8C-F4B80E62B3FD}" type="pres">
      <dgm:prSet presAssocID="{43A6612F-423F-447A-974D-2F465DEE37B8}" presName="arrow" presStyleLbl="bgShp" presStyleIdx="0" presStyleCnt="1"/>
      <dgm:spPr/>
    </dgm:pt>
    <dgm:pt modelId="{017F22A3-C07D-4DCF-BE41-6AA3930F9B1D}" type="pres">
      <dgm:prSet presAssocID="{43A6612F-423F-447A-974D-2F465DEE37B8}" presName="points" presStyleCnt="0"/>
      <dgm:spPr/>
    </dgm:pt>
    <dgm:pt modelId="{50C9D1D8-079E-409C-9C3E-009735F39944}" type="pres">
      <dgm:prSet presAssocID="{C7554581-266A-47C6-A20F-D9152DA825DE}" presName="compositeA" presStyleCnt="0"/>
      <dgm:spPr/>
    </dgm:pt>
    <dgm:pt modelId="{ADFBE43E-BD76-4031-8C57-C28A71238BA1}" type="pres">
      <dgm:prSet presAssocID="{C7554581-266A-47C6-A20F-D9152DA825DE}" presName="textA" presStyleLbl="revTx" presStyleIdx="0" presStyleCnt="9">
        <dgm:presLayoutVars>
          <dgm:bulletEnabled val="1"/>
        </dgm:presLayoutVars>
      </dgm:prSet>
      <dgm:spPr/>
    </dgm:pt>
    <dgm:pt modelId="{EB545B37-AC76-4BD2-A362-425108CCEC4D}" type="pres">
      <dgm:prSet presAssocID="{C7554581-266A-47C6-A20F-D9152DA825DE}" presName="circleA" presStyleLbl="node1" presStyleIdx="0" presStyleCnt="9"/>
      <dgm:spPr/>
    </dgm:pt>
    <dgm:pt modelId="{959DFC45-B265-4D5F-8E6B-A1850F27FB02}" type="pres">
      <dgm:prSet presAssocID="{C7554581-266A-47C6-A20F-D9152DA825DE}" presName="spaceA" presStyleCnt="0"/>
      <dgm:spPr/>
    </dgm:pt>
    <dgm:pt modelId="{30D09E6E-0698-4E62-A556-EF7302DBAD5A}" type="pres">
      <dgm:prSet presAssocID="{40DA82E9-B9AC-4200-8C81-EF4274F4464E}" presName="space" presStyleCnt="0"/>
      <dgm:spPr/>
    </dgm:pt>
    <dgm:pt modelId="{CB7F3848-7034-4B49-AA77-5D9E460E19AD}" type="pres">
      <dgm:prSet presAssocID="{77B25E65-F953-469F-86D9-F6117C5C90FC}" presName="compositeB" presStyleCnt="0"/>
      <dgm:spPr/>
    </dgm:pt>
    <dgm:pt modelId="{4842D28C-C10B-4A55-8870-D5549E044678}" type="pres">
      <dgm:prSet presAssocID="{77B25E65-F953-469F-86D9-F6117C5C90FC}" presName="textB" presStyleLbl="revTx" presStyleIdx="1" presStyleCnt="9" custLinFactNeighborX="-7903">
        <dgm:presLayoutVars>
          <dgm:bulletEnabled val="1"/>
        </dgm:presLayoutVars>
      </dgm:prSet>
      <dgm:spPr/>
    </dgm:pt>
    <dgm:pt modelId="{D9476130-37AD-4DA5-8E04-FC23C2E2F41B}" type="pres">
      <dgm:prSet presAssocID="{77B25E65-F953-469F-86D9-F6117C5C90FC}" presName="circleB" presStyleLbl="node1" presStyleIdx="1" presStyleCnt="9" custLinFactNeighborX="-28014"/>
      <dgm:spPr/>
    </dgm:pt>
    <dgm:pt modelId="{78E6D963-CC63-45B6-BA4A-E027F530B5A9}" type="pres">
      <dgm:prSet presAssocID="{77B25E65-F953-469F-86D9-F6117C5C90FC}" presName="spaceB" presStyleCnt="0"/>
      <dgm:spPr/>
    </dgm:pt>
    <dgm:pt modelId="{836C837A-14E7-4A0D-A7BE-C44CF774BB3D}" type="pres">
      <dgm:prSet presAssocID="{CFC21CD0-D579-4BC5-B6DD-5440BEF280A0}" presName="space" presStyleCnt="0"/>
      <dgm:spPr/>
    </dgm:pt>
    <dgm:pt modelId="{1FC94666-41D7-4E21-9DFC-2EAD9C02C016}" type="pres">
      <dgm:prSet presAssocID="{DB63B297-FBA7-4C09-8260-A4725D505AEA}" presName="compositeA" presStyleCnt="0"/>
      <dgm:spPr/>
    </dgm:pt>
    <dgm:pt modelId="{6EBA2AD3-7C26-43F0-82A8-A13E49FA6BE5}" type="pres">
      <dgm:prSet presAssocID="{DB63B297-FBA7-4C09-8260-A4725D505AEA}" presName="textA" presStyleLbl="revTx" presStyleIdx="2" presStyleCnt="9">
        <dgm:presLayoutVars>
          <dgm:bulletEnabled val="1"/>
        </dgm:presLayoutVars>
      </dgm:prSet>
      <dgm:spPr/>
    </dgm:pt>
    <dgm:pt modelId="{18DAFFF1-7B40-4D56-8610-383CCB205AAD}" type="pres">
      <dgm:prSet presAssocID="{DB63B297-FBA7-4C09-8260-A4725D505AEA}" presName="circleA" presStyleLbl="node1" presStyleIdx="2" presStyleCnt="9"/>
      <dgm:spPr/>
    </dgm:pt>
    <dgm:pt modelId="{1FF6BA8F-68C6-4299-BB15-AF4213106983}" type="pres">
      <dgm:prSet presAssocID="{DB63B297-FBA7-4C09-8260-A4725D505AEA}" presName="spaceA" presStyleCnt="0"/>
      <dgm:spPr/>
    </dgm:pt>
    <dgm:pt modelId="{B28B8109-2F6C-4CB5-A533-E9C6B5F49708}" type="pres">
      <dgm:prSet presAssocID="{8AECE724-D07D-4344-964F-BF11E6069E3E}" presName="space" presStyleCnt="0"/>
      <dgm:spPr/>
    </dgm:pt>
    <dgm:pt modelId="{A6370CF3-E150-4D94-9AF5-7C7B1FD819B0}" type="pres">
      <dgm:prSet presAssocID="{C1B84A50-BF1A-4A26-924F-6401183DEAA9}" presName="compositeB" presStyleCnt="0"/>
      <dgm:spPr/>
    </dgm:pt>
    <dgm:pt modelId="{C70E0854-BA60-4544-A74B-924E5CF15929}" type="pres">
      <dgm:prSet presAssocID="{C1B84A50-BF1A-4A26-924F-6401183DEAA9}" presName="textB" presStyleLbl="revTx" presStyleIdx="3" presStyleCnt="9">
        <dgm:presLayoutVars>
          <dgm:bulletEnabled val="1"/>
        </dgm:presLayoutVars>
      </dgm:prSet>
      <dgm:spPr/>
    </dgm:pt>
    <dgm:pt modelId="{14C8104E-88E9-4709-8AC5-1D1D660608EE}" type="pres">
      <dgm:prSet presAssocID="{C1B84A50-BF1A-4A26-924F-6401183DEAA9}" presName="circleB" presStyleLbl="node1" presStyleIdx="3" presStyleCnt="9"/>
      <dgm:spPr/>
    </dgm:pt>
    <dgm:pt modelId="{33D12483-D4AF-424E-A719-CD50A611AFEF}" type="pres">
      <dgm:prSet presAssocID="{C1B84A50-BF1A-4A26-924F-6401183DEAA9}" presName="spaceB" presStyleCnt="0"/>
      <dgm:spPr/>
    </dgm:pt>
    <dgm:pt modelId="{9C24FAAF-AEA9-459B-88AB-A61363FF0DF4}" type="pres">
      <dgm:prSet presAssocID="{17820C7A-286C-4B5B-8FC2-0A0A77FDA481}" presName="space" presStyleCnt="0"/>
      <dgm:spPr/>
    </dgm:pt>
    <dgm:pt modelId="{9B215635-3453-40CE-811D-0EB0E5A9DBD8}" type="pres">
      <dgm:prSet presAssocID="{1E713D8D-1AB9-4602-A4B2-24CB76A87756}" presName="compositeA" presStyleCnt="0"/>
      <dgm:spPr/>
    </dgm:pt>
    <dgm:pt modelId="{C51605D7-6186-416B-B152-CC519367C1B4}" type="pres">
      <dgm:prSet presAssocID="{1E713D8D-1AB9-4602-A4B2-24CB76A87756}" presName="textA" presStyleLbl="revTx" presStyleIdx="4" presStyleCnt="9">
        <dgm:presLayoutVars>
          <dgm:bulletEnabled val="1"/>
        </dgm:presLayoutVars>
      </dgm:prSet>
      <dgm:spPr/>
    </dgm:pt>
    <dgm:pt modelId="{FFFB478D-8B1B-4807-9818-7E24C525B38C}" type="pres">
      <dgm:prSet presAssocID="{1E713D8D-1AB9-4602-A4B2-24CB76A87756}" presName="circleA" presStyleLbl="node1" presStyleIdx="4" presStyleCnt="9"/>
      <dgm:spPr/>
    </dgm:pt>
    <dgm:pt modelId="{EE1332E1-4CB9-48DC-B21D-0E32CB8ED3AA}" type="pres">
      <dgm:prSet presAssocID="{1E713D8D-1AB9-4602-A4B2-24CB76A87756}" presName="spaceA" presStyleCnt="0"/>
      <dgm:spPr/>
    </dgm:pt>
    <dgm:pt modelId="{65D0515F-E4B2-4D0D-9F8B-9A189927B54C}" type="pres">
      <dgm:prSet presAssocID="{9CB370F8-E855-4B0E-B2A0-ADEA463FE7C1}" presName="space" presStyleCnt="0"/>
      <dgm:spPr/>
    </dgm:pt>
    <dgm:pt modelId="{F4B08379-65C4-4082-9BFD-E5CB6239F7B1}" type="pres">
      <dgm:prSet presAssocID="{FDB23924-FBF4-4FC6-984E-BC6F2C65FF52}" presName="compositeB" presStyleCnt="0"/>
      <dgm:spPr/>
    </dgm:pt>
    <dgm:pt modelId="{B03C0743-E3CE-41E1-8BCC-E45B8B2ADF88}" type="pres">
      <dgm:prSet presAssocID="{FDB23924-FBF4-4FC6-984E-BC6F2C65FF52}" presName="textB" presStyleLbl="revTx" presStyleIdx="5" presStyleCnt="9">
        <dgm:presLayoutVars>
          <dgm:bulletEnabled val="1"/>
        </dgm:presLayoutVars>
      </dgm:prSet>
      <dgm:spPr/>
    </dgm:pt>
    <dgm:pt modelId="{1C73E7F3-0E23-4DBC-971E-F196B7D4A845}" type="pres">
      <dgm:prSet presAssocID="{FDB23924-FBF4-4FC6-984E-BC6F2C65FF52}" presName="circleB" presStyleLbl="node1" presStyleIdx="5" presStyleCnt="9"/>
      <dgm:spPr/>
    </dgm:pt>
    <dgm:pt modelId="{BAA1C74C-E616-4D7B-95A0-854AAF13D874}" type="pres">
      <dgm:prSet presAssocID="{FDB23924-FBF4-4FC6-984E-BC6F2C65FF52}" presName="spaceB" presStyleCnt="0"/>
      <dgm:spPr/>
    </dgm:pt>
    <dgm:pt modelId="{5D65B439-CCF4-4072-9C11-11234E7F398E}" type="pres">
      <dgm:prSet presAssocID="{E234456C-B8AE-4994-BAF6-7796CD89F9B5}" presName="space" presStyleCnt="0"/>
      <dgm:spPr/>
    </dgm:pt>
    <dgm:pt modelId="{861235E8-A984-40D0-8F9A-285B523C598A}" type="pres">
      <dgm:prSet presAssocID="{F09B7EC9-2F91-4E94-BAB4-B306ABC7D201}" presName="compositeA" presStyleCnt="0"/>
      <dgm:spPr/>
    </dgm:pt>
    <dgm:pt modelId="{88593012-E1B2-4841-991E-FBB9774E6386}" type="pres">
      <dgm:prSet presAssocID="{F09B7EC9-2F91-4E94-BAB4-B306ABC7D201}" presName="textA" presStyleLbl="revTx" presStyleIdx="6" presStyleCnt="9">
        <dgm:presLayoutVars>
          <dgm:bulletEnabled val="1"/>
        </dgm:presLayoutVars>
      </dgm:prSet>
      <dgm:spPr/>
    </dgm:pt>
    <dgm:pt modelId="{A56597FE-9AD5-4B7B-A3B9-73580EF469BD}" type="pres">
      <dgm:prSet presAssocID="{F09B7EC9-2F91-4E94-BAB4-B306ABC7D201}" presName="circleA" presStyleLbl="node1" presStyleIdx="6" presStyleCnt="9"/>
      <dgm:spPr/>
    </dgm:pt>
    <dgm:pt modelId="{63527F1C-707C-41A0-908C-EC87D9A51C7E}" type="pres">
      <dgm:prSet presAssocID="{F09B7EC9-2F91-4E94-BAB4-B306ABC7D201}" presName="spaceA" presStyleCnt="0"/>
      <dgm:spPr/>
    </dgm:pt>
    <dgm:pt modelId="{76E1E469-0864-4DE6-8F21-EA3EF1516CEC}" type="pres">
      <dgm:prSet presAssocID="{A0B838F1-25E8-419D-94A4-2C446272A778}" presName="space" presStyleCnt="0"/>
      <dgm:spPr/>
    </dgm:pt>
    <dgm:pt modelId="{C33756BC-8B44-4546-A8CA-3CF957E25C8C}" type="pres">
      <dgm:prSet presAssocID="{F900A4CC-C2D6-4E2B-BB57-BCC0A3407800}" presName="compositeB" presStyleCnt="0"/>
      <dgm:spPr/>
    </dgm:pt>
    <dgm:pt modelId="{F619AEEB-BE91-4383-AA62-7D3F9C4E49CC}" type="pres">
      <dgm:prSet presAssocID="{F900A4CC-C2D6-4E2B-BB57-BCC0A3407800}" presName="textB" presStyleLbl="revTx" presStyleIdx="7" presStyleCnt="9">
        <dgm:presLayoutVars>
          <dgm:bulletEnabled val="1"/>
        </dgm:presLayoutVars>
      </dgm:prSet>
      <dgm:spPr/>
    </dgm:pt>
    <dgm:pt modelId="{60CC0F56-5EC5-4E48-926F-1894D40432AD}" type="pres">
      <dgm:prSet presAssocID="{F900A4CC-C2D6-4E2B-BB57-BCC0A3407800}" presName="circleB" presStyleLbl="node1" presStyleIdx="7" presStyleCnt="9"/>
      <dgm:spPr/>
    </dgm:pt>
    <dgm:pt modelId="{4587AAD0-2E09-4447-B076-46B00DDCC718}" type="pres">
      <dgm:prSet presAssocID="{F900A4CC-C2D6-4E2B-BB57-BCC0A3407800}" presName="spaceB" presStyleCnt="0"/>
      <dgm:spPr/>
    </dgm:pt>
    <dgm:pt modelId="{E1F9E18A-2398-4EC8-8F24-975069FEC034}" type="pres">
      <dgm:prSet presAssocID="{5AD0FC8C-FAAA-4838-B458-F79640D8E4B7}" presName="space" presStyleCnt="0"/>
      <dgm:spPr/>
    </dgm:pt>
    <dgm:pt modelId="{B26069ED-971D-4F00-A9FA-9E578FE4D3AF}" type="pres">
      <dgm:prSet presAssocID="{7BE92EA5-BACE-489F-8694-CBBE6C66B3D6}" presName="compositeA" presStyleCnt="0"/>
      <dgm:spPr/>
    </dgm:pt>
    <dgm:pt modelId="{096E6378-C2E0-4549-9DB0-0839C7DFF52F}" type="pres">
      <dgm:prSet presAssocID="{7BE92EA5-BACE-489F-8694-CBBE6C66B3D6}" presName="textA" presStyleLbl="revTx" presStyleIdx="8" presStyleCnt="9">
        <dgm:presLayoutVars>
          <dgm:bulletEnabled val="1"/>
        </dgm:presLayoutVars>
      </dgm:prSet>
      <dgm:spPr/>
    </dgm:pt>
    <dgm:pt modelId="{3EB066A0-5EB6-48F4-B729-AA78E3F8DE43}" type="pres">
      <dgm:prSet presAssocID="{7BE92EA5-BACE-489F-8694-CBBE6C66B3D6}" presName="circleA" presStyleLbl="node1" presStyleIdx="8" presStyleCnt="9"/>
      <dgm:spPr/>
    </dgm:pt>
    <dgm:pt modelId="{B4C18FAD-8F6B-42E7-998C-E4B8CEC2414F}" type="pres">
      <dgm:prSet presAssocID="{7BE92EA5-BACE-489F-8694-CBBE6C66B3D6}" presName="spaceA" presStyleCnt="0"/>
      <dgm:spPr/>
    </dgm:pt>
  </dgm:ptLst>
  <dgm:cxnLst>
    <dgm:cxn modelId="{46F47528-014E-4895-B039-EF72B1F5D40A}" srcId="{43A6612F-423F-447A-974D-2F465DEE37B8}" destId="{7BE92EA5-BACE-489F-8694-CBBE6C66B3D6}" srcOrd="8" destOrd="0" parTransId="{39999E0F-8F51-43CD-B11C-F5CA7E73B25B}" sibTransId="{063BEBF6-47C5-4572-B891-B1B984F77EE5}"/>
    <dgm:cxn modelId="{AC72082F-5ED2-4DD0-AAF2-F0FD063CDADE}" srcId="{43A6612F-423F-447A-974D-2F465DEE37B8}" destId="{F09B7EC9-2F91-4E94-BAB4-B306ABC7D201}" srcOrd="6" destOrd="0" parTransId="{B99E8D0F-23FB-4F33-B2DE-5CFA8B48EB0B}" sibTransId="{A0B838F1-25E8-419D-94A4-2C446272A778}"/>
    <dgm:cxn modelId="{5345DF3F-B0C5-4302-9CA3-CC66A5D0455F}" srcId="{43A6612F-423F-447A-974D-2F465DEE37B8}" destId="{1E713D8D-1AB9-4602-A4B2-24CB76A87756}" srcOrd="4" destOrd="0" parTransId="{B3293FFF-028E-48A3-A443-1854C20AA1AE}" sibTransId="{9CB370F8-E855-4B0E-B2A0-ADEA463FE7C1}"/>
    <dgm:cxn modelId="{5BDFF43F-F3F7-4921-9F99-DFAB5E61AF05}" srcId="{43A6612F-423F-447A-974D-2F465DEE37B8}" destId="{77B25E65-F953-469F-86D9-F6117C5C90FC}" srcOrd="1" destOrd="0" parTransId="{C6DD88E5-5FD5-45EF-8CAA-A093599D5905}" sibTransId="{CFC21CD0-D579-4BC5-B6DD-5440BEF280A0}"/>
    <dgm:cxn modelId="{F660F85F-275B-48D3-91FF-C0B1E7711F29}" srcId="{43A6612F-423F-447A-974D-2F465DEE37B8}" destId="{DB63B297-FBA7-4C09-8260-A4725D505AEA}" srcOrd="2" destOrd="0" parTransId="{833ECF37-A763-4BA6-AD1F-2D6009A95FC3}" sibTransId="{8AECE724-D07D-4344-964F-BF11E6069E3E}"/>
    <dgm:cxn modelId="{1F293669-9432-410D-8458-989BD7A4B79E}" srcId="{43A6612F-423F-447A-974D-2F465DEE37B8}" destId="{C1B84A50-BF1A-4A26-924F-6401183DEAA9}" srcOrd="3" destOrd="0" parTransId="{916F7DE5-81DA-47DF-8DF1-44212A4336B6}" sibTransId="{17820C7A-286C-4B5B-8FC2-0A0A77FDA481}"/>
    <dgm:cxn modelId="{AD8EB34E-1D35-4F70-8861-C16A0AB2AFA3}" type="presOf" srcId="{F09B7EC9-2F91-4E94-BAB4-B306ABC7D201}" destId="{88593012-E1B2-4841-991E-FBB9774E6386}" srcOrd="0" destOrd="0" presId="urn:microsoft.com/office/officeart/2005/8/layout/hProcess11"/>
    <dgm:cxn modelId="{5106E06E-D5D6-4771-A676-E1A129EAC0FB}" type="presOf" srcId="{7BE92EA5-BACE-489F-8694-CBBE6C66B3D6}" destId="{096E6378-C2E0-4549-9DB0-0839C7DFF52F}" srcOrd="0" destOrd="0" presId="urn:microsoft.com/office/officeart/2005/8/layout/hProcess11"/>
    <dgm:cxn modelId="{9A417D7B-9182-48F2-B028-DFDC479E02DA}" srcId="{43A6612F-423F-447A-974D-2F465DEE37B8}" destId="{FDB23924-FBF4-4FC6-984E-BC6F2C65FF52}" srcOrd="5" destOrd="0" parTransId="{66688EFC-0024-4187-B896-37A3CA63E1F2}" sibTransId="{E234456C-B8AE-4994-BAF6-7796CD89F9B5}"/>
    <dgm:cxn modelId="{F685B885-1312-4D88-AABC-4A46C5613A78}" srcId="{43A6612F-423F-447A-974D-2F465DEE37B8}" destId="{C7554581-266A-47C6-A20F-D9152DA825DE}" srcOrd="0" destOrd="0" parTransId="{6D5CAB8A-6493-4F99-A0F3-FEF0A6E9FD9D}" sibTransId="{40DA82E9-B9AC-4200-8C81-EF4274F4464E}"/>
    <dgm:cxn modelId="{4679FC88-493F-4AB4-AC92-C53E7EB3198D}" type="presOf" srcId="{C1B84A50-BF1A-4A26-924F-6401183DEAA9}" destId="{C70E0854-BA60-4544-A74B-924E5CF15929}" srcOrd="0" destOrd="0" presId="urn:microsoft.com/office/officeart/2005/8/layout/hProcess11"/>
    <dgm:cxn modelId="{AF6D739C-0031-4F3E-8DA3-82FA5516EE75}" type="presOf" srcId="{43A6612F-423F-447A-974D-2F465DEE37B8}" destId="{BB9BA1B2-4A17-43AB-816E-799789A68146}" srcOrd="0" destOrd="0" presId="urn:microsoft.com/office/officeart/2005/8/layout/hProcess11"/>
    <dgm:cxn modelId="{D77EEAA8-ECAE-4CEF-9BA5-8B401FF0303B}" type="presOf" srcId="{1E713D8D-1AB9-4602-A4B2-24CB76A87756}" destId="{C51605D7-6186-416B-B152-CC519367C1B4}" srcOrd="0" destOrd="0" presId="urn:microsoft.com/office/officeart/2005/8/layout/hProcess11"/>
    <dgm:cxn modelId="{8507FCAB-27BC-4603-A7EC-40E64D1DD58C}" type="presOf" srcId="{C7554581-266A-47C6-A20F-D9152DA825DE}" destId="{ADFBE43E-BD76-4031-8C57-C28A71238BA1}" srcOrd="0" destOrd="0" presId="urn:microsoft.com/office/officeart/2005/8/layout/hProcess11"/>
    <dgm:cxn modelId="{CE7AD6B2-280D-4057-9BAF-0AB913AD1E8F}" type="presOf" srcId="{77B25E65-F953-469F-86D9-F6117C5C90FC}" destId="{4842D28C-C10B-4A55-8870-D5549E044678}" srcOrd="0" destOrd="0" presId="urn:microsoft.com/office/officeart/2005/8/layout/hProcess11"/>
    <dgm:cxn modelId="{DEFAA3B4-5590-4C5A-99B8-29FBC14150E7}" type="presOf" srcId="{DB63B297-FBA7-4C09-8260-A4725D505AEA}" destId="{6EBA2AD3-7C26-43F0-82A8-A13E49FA6BE5}" srcOrd="0" destOrd="0" presId="urn:microsoft.com/office/officeart/2005/8/layout/hProcess11"/>
    <dgm:cxn modelId="{B3189AC6-02C7-41F8-AC5B-48D159C48676}" type="presOf" srcId="{FDB23924-FBF4-4FC6-984E-BC6F2C65FF52}" destId="{B03C0743-E3CE-41E1-8BCC-E45B8B2ADF88}" srcOrd="0" destOrd="0" presId="urn:microsoft.com/office/officeart/2005/8/layout/hProcess11"/>
    <dgm:cxn modelId="{A2AA51DA-B4E0-496C-B961-FE42DE2E7EA5}" type="presOf" srcId="{F900A4CC-C2D6-4E2B-BB57-BCC0A3407800}" destId="{F619AEEB-BE91-4383-AA62-7D3F9C4E49CC}" srcOrd="0" destOrd="0" presId="urn:microsoft.com/office/officeart/2005/8/layout/hProcess11"/>
    <dgm:cxn modelId="{48BD68DC-1A27-474E-A676-3577FBEC2755}" srcId="{43A6612F-423F-447A-974D-2F465DEE37B8}" destId="{F900A4CC-C2D6-4E2B-BB57-BCC0A3407800}" srcOrd="7" destOrd="0" parTransId="{172FCE3B-0FD9-4B5F-ACDD-30D5B3AFB294}" sibTransId="{5AD0FC8C-FAAA-4838-B458-F79640D8E4B7}"/>
    <dgm:cxn modelId="{92806282-D1AB-4C0D-BF89-28D4BBA702D4}" type="presParOf" srcId="{BB9BA1B2-4A17-43AB-816E-799789A68146}" destId="{5DC1D168-3370-4240-9B8C-F4B80E62B3FD}" srcOrd="0" destOrd="0" presId="urn:microsoft.com/office/officeart/2005/8/layout/hProcess11"/>
    <dgm:cxn modelId="{1C264B1C-5486-41A6-B31B-AC077016BA8E}" type="presParOf" srcId="{BB9BA1B2-4A17-43AB-816E-799789A68146}" destId="{017F22A3-C07D-4DCF-BE41-6AA3930F9B1D}" srcOrd="1" destOrd="0" presId="urn:microsoft.com/office/officeart/2005/8/layout/hProcess11"/>
    <dgm:cxn modelId="{06F95313-A38C-4129-99F7-27DFD18A4321}" type="presParOf" srcId="{017F22A3-C07D-4DCF-BE41-6AA3930F9B1D}" destId="{50C9D1D8-079E-409C-9C3E-009735F39944}" srcOrd="0" destOrd="0" presId="urn:microsoft.com/office/officeart/2005/8/layout/hProcess11"/>
    <dgm:cxn modelId="{41470AD3-994A-4F58-AFB5-A0FC28745161}" type="presParOf" srcId="{50C9D1D8-079E-409C-9C3E-009735F39944}" destId="{ADFBE43E-BD76-4031-8C57-C28A71238BA1}" srcOrd="0" destOrd="0" presId="urn:microsoft.com/office/officeart/2005/8/layout/hProcess11"/>
    <dgm:cxn modelId="{2FB3F2D7-288E-465C-9BF5-CED2D7BF23AA}" type="presParOf" srcId="{50C9D1D8-079E-409C-9C3E-009735F39944}" destId="{EB545B37-AC76-4BD2-A362-425108CCEC4D}" srcOrd="1" destOrd="0" presId="urn:microsoft.com/office/officeart/2005/8/layout/hProcess11"/>
    <dgm:cxn modelId="{C9CB96B2-EA99-4B21-8A68-5E5C92E0F79A}" type="presParOf" srcId="{50C9D1D8-079E-409C-9C3E-009735F39944}" destId="{959DFC45-B265-4D5F-8E6B-A1850F27FB02}" srcOrd="2" destOrd="0" presId="urn:microsoft.com/office/officeart/2005/8/layout/hProcess11"/>
    <dgm:cxn modelId="{ACAABC79-DFD3-476D-BAF1-20548F090C7B}" type="presParOf" srcId="{017F22A3-C07D-4DCF-BE41-6AA3930F9B1D}" destId="{30D09E6E-0698-4E62-A556-EF7302DBAD5A}" srcOrd="1" destOrd="0" presId="urn:microsoft.com/office/officeart/2005/8/layout/hProcess11"/>
    <dgm:cxn modelId="{7EF0D061-24D0-43A9-AB2E-16D40F8AF766}" type="presParOf" srcId="{017F22A3-C07D-4DCF-BE41-6AA3930F9B1D}" destId="{CB7F3848-7034-4B49-AA77-5D9E460E19AD}" srcOrd="2" destOrd="0" presId="urn:microsoft.com/office/officeart/2005/8/layout/hProcess11"/>
    <dgm:cxn modelId="{64698490-9BEB-4579-A2B2-1AAA48D1EB75}" type="presParOf" srcId="{CB7F3848-7034-4B49-AA77-5D9E460E19AD}" destId="{4842D28C-C10B-4A55-8870-D5549E044678}" srcOrd="0" destOrd="0" presId="urn:microsoft.com/office/officeart/2005/8/layout/hProcess11"/>
    <dgm:cxn modelId="{DFA68D66-DA92-4CF5-B17F-89278395A3B3}" type="presParOf" srcId="{CB7F3848-7034-4B49-AA77-5D9E460E19AD}" destId="{D9476130-37AD-4DA5-8E04-FC23C2E2F41B}" srcOrd="1" destOrd="0" presId="urn:microsoft.com/office/officeart/2005/8/layout/hProcess11"/>
    <dgm:cxn modelId="{A9C8F81C-0074-42F8-90FE-C5B220E82E05}" type="presParOf" srcId="{CB7F3848-7034-4B49-AA77-5D9E460E19AD}" destId="{78E6D963-CC63-45B6-BA4A-E027F530B5A9}" srcOrd="2" destOrd="0" presId="urn:microsoft.com/office/officeart/2005/8/layout/hProcess11"/>
    <dgm:cxn modelId="{29A686C9-E59A-4B22-97AF-0955CFECDD81}" type="presParOf" srcId="{017F22A3-C07D-4DCF-BE41-6AA3930F9B1D}" destId="{836C837A-14E7-4A0D-A7BE-C44CF774BB3D}" srcOrd="3" destOrd="0" presId="urn:microsoft.com/office/officeart/2005/8/layout/hProcess11"/>
    <dgm:cxn modelId="{2562D97D-6D3C-40E9-9105-A4C45EE3CE42}" type="presParOf" srcId="{017F22A3-C07D-4DCF-BE41-6AA3930F9B1D}" destId="{1FC94666-41D7-4E21-9DFC-2EAD9C02C016}" srcOrd="4" destOrd="0" presId="urn:microsoft.com/office/officeart/2005/8/layout/hProcess11"/>
    <dgm:cxn modelId="{31ED2E13-8AA9-4BB8-B14A-F0D032927D9D}" type="presParOf" srcId="{1FC94666-41D7-4E21-9DFC-2EAD9C02C016}" destId="{6EBA2AD3-7C26-43F0-82A8-A13E49FA6BE5}" srcOrd="0" destOrd="0" presId="urn:microsoft.com/office/officeart/2005/8/layout/hProcess11"/>
    <dgm:cxn modelId="{11467B3B-8EC1-4C20-90CC-FC08C99B6C2A}" type="presParOf" srcId="{1FC94666-41D7-4E21-9DFC-2EAD9C02C016}" destId="{18DAFFF1-7B40-4D56-8610-383CCB205AAD}" srcOrd="1" destOrd="0" presId="urn:microsoft.com/office/officeart/2005/8/layout/hProcess11"/>
    <dgm:cxn modelId="{085DAA3D-4F37-40F0-99E5-4D94FB89A9D8}" type="presParOf" srcId="{1FC94666-41D7-4E21-9DFC-2EAD9C02C016}" destId="{1FF6BA8F-68C6-4299-BB15-AF4213106983}" srcOrd="2" destOrd="0" presId="urn:microsoft.com/office/officeart/2005/8/layout/hProcess11"/>
    <dgm:cxn modelId="{E7CBCCBD-AF5F-4355-ABE0-6586A1668F3F}" type="presParOf" srcId="{017F22A3-C07D-4DCF-BE41-6AA3930F9B1D}" destId="{B28B8109-2F6C-4CB5-A533-E9C6B5F49708}" srcOrd="5" destOrd="0" presId="urn:microsoft.com/office/officeart/2005/8/layout/hProcess11"/>
    <dgm:cxn modelId="{FE85E847-7187-461B-A482-30ADF3A82A58}" type="presParOf" srcId="{017F22A3-C07D-4DCF-BE41-6AA3930F9B1D}" destId="{A6370CF3-E150-4D94-9AF5-7C7B1FD819B0}" srcOrd="6" destOrd="0" presId="urn:microsoft.com/office/officeart/2005/8/layout/hProcess11"/>
    <dgm:cxn modelId="{058E9A2D-01DB-4183-853D-5A624EEFE082}" type="presParOf" srcId="{A6370CF3-E150-4D94-9AF5-7C7B1FD819B0}" destId="{C70E0854-BA60-4544-A74B-924E5CF15929}" srcOrd="0" destOrd="0" presId="urn:microsoft.com/office/officeart/2005/8/layout/hProcess11"/>
    <dgm:cxn modelId="{1262A1F3-8212-4A02-8617-D6AD25AA9A18}" type="presParOf" srcId="{A6370CF3-E150-4D94-9AF5-7C7B1FD819B0}" destId="{14C8104E-88E9-4709-8AC5-1D1D660608EE}" srcOrd="1" destOrd="0" presId="urn:microsoft.com/office/officeart/2005/8/layout/hProcess11"/>
    <dgm:cxn modelId="{03F7D496-D1BC-4E53-9749-5CE64FF9E42B}" type="presParOf" srcId="{A6370CF3-E150-4D94-9AF5-7C7B1FD819B0}" destId="{33D12483-D4AF-424E-A719-CD50A611AFEF}" srcOrd="2" destOrd="0" presId="urn:microsoft.com/office/officeart/2005/8/layout/hProcess11"/>
    <dgm:cxn modelId="{4E56FC8F-C597-4CD4-B796-2E3AD98815CC}" type="presParOf" srcId="{017F22A3-C07D-4DCF-BE41-6AA3930F9B1D}" destId="{9C24FAAF-AEA9-459B-88AB-A61363FF0DF4}" srcOrd="7" destOrd="0" presId="urn:microsoft.com/office/officeart/2005/8/layout/hProcess11"/>
    <dgm:cxn modelId="{C1D94111-EFBE-4D3D-9F98-E1C3F745FF34}" type="presParOf" srcId="{017F22A3-C07D-4DCF-BE41-6AA3930F9B1D}" destId="{9B215635-3453-40CE-811D-0EB0E5A9DBD8}" srcOrd="8" destOrd="0" presId="urn:microsoft.com/office/officeart/2005/8/layout/hProcess11"/>
    <dgm:cxn modelId="{94259C71-C46B-4683-9515-DB89F5D0C7BC}" type="presParOf" srcId="{9B215635-3453-40CE-811D-0EB0E5A9DBD8}" destId="{C51605D7-6186-416B-B152-CC519367C1B4}" srcOrd="0" destOrd="0" presId="urn:microsoft.com/office/officeart/2005/8/layout/hProcess11"/>
    <dgm:cxn modelId="{ABED251F-57C8-4FE3-8857-12CFB5596A33}" type="presParOf" srcId="{9B215635-3453-40CE-811D-0EB0E5A9DBD8}" destId="{FFFB478D-8B1B-4807-9818-7E24C525B38C}" srcOrd="1" destOrd="0" presId="urn:microsoft.com/office/officeart/2005/8/layout/hProcess11"/>
    <dgm:cxn modelId="{705CC10E-EAC9-460B-AB74-28A225F221C4}" type="presParOf" srcId="{9B215635-3453-40CE-811D-0EB0E5A9DBD8}" destId="{EE1332E1-4CB9-48DC-B21D-0E32CB8ED3AA}" srcOrd="2" destOrd="0" presId="urn:microsoft.com/office/officeart/2005/8/layout/hProcess11"/>
    <dgm:cxn modelId="{5408A41C-829F-45E9-B7EB-FBBD7A8BFAF0}" type="presParOf" srcId="{017F22A3-C07D-4DCF-BE41-6AA3930F9B1D}" destId="{65D0515F-E4B2-4D0D-9F8B-9A189927B54C}" srcOrd="9" destOrd="0" presId="urn:microsoft.com/office/officeart/2005/8/layout/hProcess11"/>
    <dgm:cxn modelId="{B562E3A3-04C3-492B-AD5A-7368BE65057F}" type="presParOf" srcId="{017F22A3-C07D-4DCF-BE41-6AA3930F9B1D}" destId="{F4B08379-65C4-4082-9BFD-E5CB6239F7B1}" srcOrd="10" destOrd="0" presId="urn:microsoft.com/office/officeart/2005/8/layout/hProcess11"/>
    <dgm:cxn modelId="{ECC548F4-C70C-419D-B227-911B0CF6A90C}" type="presParOf" srcId="{F4B08379-65C4-4082-9BFD-E5CB6239F7B1}" destId="{B03C0743-E3CE-41E1-8BCC-E45B8B2ADF88}" srcOrd="0" destOrd="0" presId="urn:microsoft.com/office/officeart/2005/8/layout/hProcess11"/>
    <dgm:cxn modelId="{FDCD0868-D6EB-4EA5-A031-B243F626B25A}" type="presParOf" srcId="{F4B08379-65C4-4082-9BFD-E5CB6239F7B1}" destId="{1C73E7F3-0E23-4DBC-971E-F196B7D4A845}" srcOrd="1" destOrd="0" presId="urn:microsoft.com/office/officeart/2005/8/layout/hProcess11"/>
    <dgm:cxn modelId="{B18B19F9-B643-4E1F-8D1D-C10CBC2E853F}" type="presParOf" srcId="{F4B08379-65C4-4082-9BFD-E5CB6239F7B1}" destId="{BAA1C74C-E616-4D7B-95A0-854AAF13D874}" srcOrd="2" destOrd="0" presId="urn:microsoft.com/office/officeart/2005/8/layout/hProcess11"/>
    <dgm:cxn modelId="{D9A96FD0-8857-4122-B32F-E610FBAC5B01}" type="presParOf" srcId="{017F22A3-C07D-4DCF-BE41-6AA3930F9B1D}" destId="{5D65B439-CCF4-4072-9C11-11234E7F398E}" srcOrd="11" destOrd="0" presId="urn:microsoft.com/office/officeart/2005/8/layout/hProcess11"/>
    <dgm:cxn modelId="{19896B02-DBE9-4AF9-8812-A94936F59AEA}" type="presParOf" srcId="{017F22A3-C07D-4DCF-BE41-6AA3930F9B1D}" destId="{861235E8-A984-40D0-8F9A-285B523C598A}" srcOrd="12" destOrd="0" presId="urn:microsoft.com/office/officeart/2005/8/layout/hProcess11"/>
    <dgm:cxn modelId="{8031F1FD-B17F-4B69-8593-9E9B98F62332}" type="presParOf" srcId="{861235E8-A984-40D0-8F9A-285B523C598A}" destId="{88593012-E1B2-4841-991E-FBB9774E6386}" srcOrd="0" destOrd="0" presId="urn:microsoft.com/office/officeart/2005/8/layout/hProcess11"/>
    <dgm:cxn modelId="{C57E93AE-C266-41CD-A34B-B170641021B6}" type="presParOf" srcId="{861235E8-A984-40D0-8F9A-285B523C598A}" destId="{A56597FE-9AD5-4B7B-A3B9-73580EF469BD}" srcOrd="1" destOrd="0" presId="urn:microsoft.com/office/officeart/2005/8/layout/hProcess11"/>
    <dgm:cxn modelId="{00EACA0C-D0FD-476A-A77D-D0BDD5F9134A}" type="presParOf" srcId="{861235E8-A984-40D0-8F9A-285B523C598A}" destId="{63527F1C-707C-41A0-908C-EC87D9A51C7E}" srcOrd="2" destOrd="0" presId="urn:microsoft.com/office/officeart/2005/8/layout/hProcess11"/>
    <dgm:cxn modelId="{04A159E9-DBF7-416E-BEF6-A62462945E04}" type="presParOf" srcId="{017F22A3-C07D-4DCF-BE41-6AA3930F9B1D}" destId="{76E1E469-0864-4DE6-8F21-EA3EF1516CEC}" srcOrd="13" destOrd="0" presId="urn:microsoft.com/office/officeart/2005/8/layout/hProcess11"/>
    <dgm:cxn modelId="{4EC2A92E-E042-479D-BE92-778223164957}" type="presParOf" srcId="{017F22A3-C07D-4DCF-BE41-6AA3930F9B1D}" destId="{C33756BC-8B44-4546-A8CA-3CF957E25C8C}" srcOrd="14" destOrd="0" presId="urn:microsoft.com/office/officeart/2005/8/layout/hProcess11"/>
    <dgm:cxn modelId="{66A37043-8835-4ABE-ABA9-FDAC7530EF26}" type="presParOf" srcId="{C33756BC-8B44-4546-A8CA-3CF957E25C8C}" destId="{F619AEEB-BE91-4383-AA62-7D3F9C4E49CC}" srcOrd="0" destOrd="0" presId="urn:microsoft.com/office/officeart/2005/8/layout/hProcess11"/>
    <dgm:cxn modelId="{94FD7F2D-8C56-4095-8681-AC5C68DBA3E9}" type="presParOf" srcId="{C33756BC-8B44-4546-A8CA-3CF957E25C8C}" destId="{60CC0F56-5EC5-4E48-926F-1894D40432AD}" srcOrd="1" destOrd="0" presId="urn:microsoft.com/office/officeart/2005/8/layout/hProcess11"/>
    <dgm:cxn modelId="{E77F532B-2F32-4AF4-BE37-298326AD3E6C}" type="presParOf" srcId="{C33756BC-8B44-4546-A8CA-3CF957E25C8C}" destId="{4587AAD0-2E09-4447-B076-46B00DDCC718}" srcOrd="2" destOrd="0" presId="urn:microsoft.com/office/officeart/2005/8/layout/hProcess11"/>
    <dgm:cxn modelId="{C5AEEB93-0B18-446C-B743-F816A63EA6B3}" type="presParOf" srcId="{017F22A3-C07D-4DCF-BE41-6AA3930F9B1D}" destId="{E1F9E18A-2398-4EC8-8F24-975069FEC034}" srcOrd="15" destOrd="0" presId="urn:microsoft.com/office/officeart/2005/8/layout/hProcess11"/>
    <dgm:cxn modelId="{D2830D79-93C0-4D80-B671-96B1A1481D24}" type="presParOf" srcId="{017F22A3-C07D-4DCF-BE41-6AA3930F9B1D}" destId="{B26069ED-971D-4F00-A9FA-9E578FE4D3AF}" srcOrd="16" destOrd="0" presId="urn:microsoft.com/office/officeart/2005/8/layout/hProcess11"/>
    <dgm:cxn modelId="{F6283C94-D71E-4063-95BB-1CCF94B2319C}" type="presParOf" srcId="{B26069ED-971D-4F00-A9FA-9E578FE4D3AF}" destId="{096E6378-C2E0-4549-9DB0-0839C7DFF52F}" srcOrd="0" destOrd="0" presId="urn:microsoft.com/office/officeart/2005/8/layout/hProcess11"/>
    <dgm:cxn modelId="{563837AC-7034-40FB-84CC-29FF63933396}" type="presParOf" srcId="{B26069ED-971D-4F00-A9FA-9E578FE4D3AF}" destId="{3EB066A0-5EB6-48F4-B729-AA78E3F8DE43}" srcOrd="1" destOrd="0" presId="urn:microsoft.com/office/officeart/2005/8/layout/hProcess11"/>
    <dgm:cxn modelId="{3E9CE4F0-E3B2-459B-BDE6-3CD8A7338E43}" type="presParOf" srcId="{B26069ED-971D-4F00-A9FA-9E578FE4D3AF}" destId="{B4C18FAD-8F6B-42E7-998C-E4B8CEC2414F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F248FD7-5730-4645-8E0D-381E2630E425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8B0EDEE9-3D21-4E9E-AEC1-EA14D860C7EB}">
      <dgm:prSet phldrT="[Text]"/>
      <dgm:spPr/>
      <dgm:t>
        <a:bodyPr/>
        <a:lstStyle/>
        <a:p>
          <a:r>
            <a:rPr lang="en-US" dirty="0"/>
            <a:t>July/August</a:t>
          </a:r>
        </a:p>
      </dgm:t>
    </dgm:pt>
    <dgm:pt modelId="{C8CB0FF4-3871-4D69-8679-47DF180377C3}" type="parTrans" cxnId="{3D00423E-06EF-4C82-92CD-DBB4139D9D9B}">
      <dgm:prSet/>
      <dgm:spPr/>
      <dgm:t>
        <a:bodyPr/>
        <a:lstStyle/>
        <a:p>
          <a:endParaRPr lang="en-US"/>
        </a:p>
      </dgm:t>
    </dgm:pt>
    <dgm:pt modelId="{F80BF5C5-D6B5-4D39-B805-6F6D5D12D265}" type="sibTrans" cxnId="{3D00423E-06EF-4C82-92CD-DBB4139D9D9B}">
      <dgm:prSet/>
      <dgm:spPr/>
      <dgm:t>
        <a:bodyPr/>
        <a:lstStyle/>
        <a:p>
          <a:endParaRPr lang="en-US"/>
        </a:p>
      </dgm:t>
    </dgm:pt>
    <dgm:pt modelId="{9355363B-5569-44B1-9CB4-BED971C8283C}">
      <dgm:prSet phldrT="[Text]"/>
      <dgm:spPr/>
      <dgm:t>
        <a:bodyPr/>
        <a:lstStyle/>
        <a:p>
          <a:r>
            <a:rPr lang="en-US" dirty="0"/>
            <a:t>September</a:t>
          </a:r>
        </a:p>
      </dgm:t>
    </dgm:pt>
    <dgm:pt modelId="{02DCC384-41B5-481B-91A0-EA6483FB3E7C}" type="parTrans" cxnId="{CCA24A7B-66F2-4F5C-8D30-9E0D2879106E}">
      <dgm:prSet/>
      <dgm:spPr/>
      <dgm:t>
        <a:bodyPr/>
        <a:lstStyle/>
        <a:p>
          <a:endParaRPr lang="en-US"/>
        </a:p>
      </dgm:t>
    </dgm:pt>
    <dgm:pt modelId="{5C024FFD-31B7-4CF4-9AA5-C2098AD5D351}" type="sibTrans" cxnId="{CCA24A7B-66F2-4F5C-8D30-9E0D2879106E}">
      <dgm:prSet/>
      <dgm:spPr/>
      <dgm:t>
        <a:bodyPr/>
        <a:lstStyle/>
        <a:p>
          <a:endParaRPr lang="en-US"/>
        </a:p>
      </dgm:t>
    </dgm:pt>
    <dgm:pt modelId="{6F2C6A52-18DA-47B7-913E-E84AB144CDC7}">
      <dgm:prSet phldrT="[Text]"/>
      <dgm:spPr/>
      <dgm:t>
        <a:bodyPr/>
        <a:lstStyle/>
        <a:p>
          <a:r>
            <a:rPr lang="en-US" dirty="0"/>
            <a:t>October</a:t>
          </a:r>
        </a:p>
      </dgm:t>
    </dgm:pt>
    <dgm:pt modelId="{0A382539-5918-431B-AAD6-F61E667B642E}" type="parTrans" cxnId="{3EE37B78-79E9-4730-AC21-BAFEE25879D1}">
      <dgm:prSet/>
      <dgm:spPr/>
      <dgm:t>
        <a:bodyPr/>
        <a:lstStyle/>
        <a:p>
          <a:endParaRPr lang="en-US"/>
        </a:p>
      </dgm:t>
    </dgm:pt>
    <dgm:pt modelId="{CA5BF450-5688-4520-8357-75CE267F047F}" type="sibTrans" cxnId="{3EE37B78-79E9-4730-AC21-BAFEE25879D1}">
      <dgm:prSet/>
      <dgm:spPr/>
      <dgm:t>
        <a:bodyPr/>
        <a:lstStyle/>
        <a:p>
          <a:endParaRPr lang="en-US"/>
        </a:p>
      </dgm:t>
    </dgm:pt>
    <dgm:pt modelId="{BDB27B17-1292-43FB-A6B2-C16C3687C046}">
      <dgm:prSet phldrT="[Text]"/>
      <dgm:spPr/>
      <dgm:t>
        <a:bodyPr/>
        <a:lstStyle/>
        <a:p>
          <a:r>
            <a:rPr lang="en-US" dirty="0"/>
            <a:t>November</a:t>
          </a:r>
        </a:p>
      </dgm:t>
    </dgm:pt>
    <dgm:pt modelId="{649CBB8B-1308-4AB9-9F2E-A9B700480118}" type="parTrans" cxnId="{0FCEA0E1-2BEE-4BD4-8055-012BF5FA224E}">
      <dgm:prSet/>
      <dgm:spPr/>
      <dgm:t>
        <a:bodyPr/>
        <a:lstStyle/>
        <a:p>
          <a:endParaRPr lang="en-US"/>
        </a:p>
      </dgm:t>
    </dgm:pt>
    <dgm:pt modelId="{C8383B2C-48FF-4684-8229-045D544BBD4D}" type="sibTrans" cxnId="{0FCEA0E1-2BEE-4BD4-8055-012BF5FA224E}">
      <dgm:prSet/>
      <dgm:spPr/>
      <dgm:t>
        <a:bodyPr/>
        <a:lstStyle/>
        <a:p>
          <a:endParaRPr lang="en-US"/>
        </a:p>
      </dgm:t>
    </dgm:pt>
    <dgm:pt modelId="{9248C7E6-14FC-49F2-A1DF-C8F62579A1D5}" type="pres">
      <dgm:prSet presAssocID="{BF248FD7-5730-4645-8E0D-381E2630E425}" presName="Name0" presStyleCnt="0">
        <dgm:presLayoutVars>
          <dgm:dir/>
          <dgm:resizeHandles val="exact"/>
        </dgm:presLayoutVars>
      </dgm:prSet>
      <dgm:spPr/>
    </dgm:pt>
    <dgm:pt modelId="{C6C7D95B-62D0-477A-AADC-0C96C5977493}" type="pres">
      <dgm:prSet presAssocID="{8B0EDEE9-3D21-4E9E-AEC1-EA14D860C7EB}" presName="parTxOnly" presStyleLbl="node1" presStyleIdx="0" presStyleCnt="4" custLinFactNeighborX="-498" custLinFactNeighborY="-1660">
        <dgm:presLayoutVars>
          <dgm:bulletEnabled val="1"/>
        </dgm:presLayoutVars>
      </dgm:prSet>
      <dgm:spPr/>
    </dgm:pt>
    <dgm:pt modelId="{FDDD6BCC-E6D0-4661-B8CB-EBF4214F07E5}" type="pres">
      <dgm:prSet presAssocID="{F80BF5C5-D6B5-4D39-B805-6F6D5D12D265}" presName="parSpace" presStyleCnt="0"/>
      <dgm:spPr/>
    </dgm:pt>
    <dgm:pt modelId="{341630BB-D7F7-4686-AFAA-908CEF4DB2FE}" type="pres">
      <dgm:prSet presAssocID="{9355363B-5569-44B1-9CB4-BED971C8283C}" presName="parTxOnly" presStyleLbl="node1" presStyleIdx="1" presStyleCnt="4" custLinFactY="-8100" custLinFactNeighborX="1299" custLinFactNeighborY="-100000">
        <dgm:presLayoutVars>
          <dgm:bulletEnabled val="1"/>
        </dgm:presLayoutVars>
      </dgm:prSet>
      <dgm:spPr/>
    </dgm:pt>
    <dgm:pt modelId="{9E58BB00-BD0E-46CF-9C6B-B38197411EF2}" type="pres">
      <dgm:prSet presAssocID="{5C024FFD-31B7-4CF4-9AA5-C2098AD5D351}" presName="parSpace" presStyleCnt="0"/>
      <dgm:spPr/>
    </dgm:pt>
    <dgm:pt modelId="{A58836A5-A8F7-4F4F-A6C0-556F1D862745}" type="pres">
      <dgm:prSet presAssocID="{6F2C6A52-18DA-47B7-913E-E84AB144CDC7}" presName="parTxOnly" presStyleLbl="node1" presStyleIdx="2" presStyleCnt="4">
        <dgm:presLayoutVars>
          <dgm:bulletEnabled val="1"/>
        </dgm:presLayoutVars>
      </dgm:prSet>
      <dgm:spPr/>
    </dgm:pt>
    <dgm:pt modelId="{48D27A3B-286A-497A-BBC2-7EE798854796}" type="pres">
      <dgm:prSet presAssocID="{CA5BF450-5688-4520-8357-75CE267F047F}" presName="parSpace" presStyleCnt="0"/>
      <dgm:spPr/>
    </dgm:pt>
    <dgm:pt modelId="{EBEBB173-D38A-4213-8FEF-DA5AE591302F}" type="pres">
      <dgm:prSet presAssocID="{BDB27B17-1292-43FB-A6B2-C16C3687C046}" presName="parTxOnly" presStyleLbl="node1" presStyleIdx="3" presStyleCnt="4">
        <dgm:presLayoutVars>
          <dgm:bulletEnabled val="1"/>
        </dgm:presLayoutVars>
      </dgm:prSet>
      <dgm:spPr/>
    </dgm:pt>
  </dgm:ptLst>
  <dgm:cxnLst>
    <dgm:cxn modelId="{D5010332-52A0-4938-98C5-000259BDC87B}" type="presOf" srcId="{9355363B-5569-44B1-9CB4-BED971C8283C}" destId="{341630BB-D7F7-4686-AFAA-908CEF4DB2FE}" srcOrd="0" destOrd="0" presId="urn:microsoft.com/office/officeart/2005/8/layout/hChevron3"/>
    <dgm:cxn modelId="{25B48A35-76A3-4709-AFFD-43159C1E7BC0}" type="presOf" srcId="{BDB27B17-1292-43FB-A6B2-C16C3687C046}" destId="{EBEBB173-D38A-4213-8FEF-DA5AE591302F}" srcOrd="0" destOrd="0" presId="urn:microsoft.com/office/officeart/2005/8/layout/hChevron3"/>
    <dgm:cxn modelId="{3D00423E-06EF-4C82-92CD-DBB4139D9D9B}" srcId="{BF248FD7-5730-4645-8E0D-381E2630E425}" destId="{8B0EDEE9-3D21-4E9E-AEC1-EA14D860C7EB}" srcOrd="0" destOrd="0" parTransId="{C8CB0FF4-3871-4D69-8679-47DF180377C3}" sibTransId="{F80BF5C5-D6B5-4D39-B805-6F6D5D12D265}"/>
    <dgm:cxn modelId="{27E10146-9750-4847-8DD1-A720B5E803BB}" type="presOf" srcId="{6F2C6A52-18DA-47B7-913E-E84AB144CDC7}" destId="{A58836A5-A8F7-4F4F-A6C0-556F1D862745}" srcOrd="0" destOrd="0" presId="urn:microsoft.com/office/officeart/2005/8/layout/hChevron3"/>
    <dgm:cxn modelId="{3EE37B78-79E9-4730-AC21-BAFEE25879D1}" srcId="{BF248FD7-5730-4645-8E0D-381E2630E425}" destId="{6F2C6A52-18DA-47B7-913E-E84AB144CDC7}" srcOrd="2" destOrd="0" parTransId="{0A382539-5918-431B-AAD6-F61E667B642E}" sibTransId="{CA5BF450-5688-4520-8357-75CE267F047F}"/>
    <dgm:cxn modelId="{CCA24A7B-66F2-4F5C-8D30-9E0D2879106E}" srcId="{BF248FD7-5730-4645-8E0D-381E2630E425}" destId="{9355363B-5569-44B1-9CB4-BED971C8283C}" srcOrd="1" destOrd="0" parTransId="{02DCC384-41B5-481B-91A0-EA6483FB3E7C}" sibTransId="{5C024FFD-31B7-4CF4-9AA5-C2098AD5D351}"/>
    <dgm:cxn modelId="{D1F31BAF-9E08-4882-9D75-A67586195895}" type="presOf" srcId="{BF248FD7-5730-4645-8E0D-381E2630E425}" destId="{9248C7E6-14FC-49F2-A1DF-C8F62579A1D5}" srcOrd="0" destOrd="0" presId="urn:microsoft.com/office/officeart/2005/8/layout/hChevron3"/>
    <dgm:cxn modelId="{0FCEA0E1-2BEE-4BD4-8055-012BF5FA224E}" srcId="{BF248FD7-5730-4645-8E0D-381E2630E425}" destId="{BDB27B17-1292-43FB-A6B2-C16C3687C046}" srcOrd="3" destOrd="0" parTransId="{649CBB8B-1308-4AB9-9F2E-A9B700480118}" sibTransId="{C8383B2C-48FF-4684-8229-045D544BBD4D}"/>
    <dgm:cxn modelId="{9C3624F0-0F10-4092-A729-F553682309B9}" type="presOf" srcId="{8B0EDEE9-3D21-4E9E-AEC1-EA14D860C7EB}" destId="{C6C7D95B-62D0-477A-AADC-0C96C5977493}" srcOrd="0" destOrd="0" presId="urn:microsoft.com/office/officeart/2005/8/layout/hChevron3"/>
    <dgm:cxn modelId="{24FEFB7D-BCD6-4048-AF69-E31524FB6347}" type="presParOf" srcId="{9248C7E6-14FC-49F2-A1DF-C8F62579A1D5}" destId="{C6C7D95B-62D0-477A-AADC-0C96C5977493}" srcOrd="0" destOrd="0" presId="urn:microsoft.com/office/officeart/2005/8/layout/hChevron3"/>
    <dgm:cxn modelId="{43F636FD-047D-4651-AC8B-68DFC5434052}" type="presParOf" srcId="{9248C7E6-14FC-49F2-A1DF-C8F62579A1D5}" destId="{FDDD6BCC-E6D0-4661-B8CB-EBF4214F07E5}" srcOrd="1" destOrd="0" presId="urn:microsoft.com/office/officeart/2005/8/layout/hChevron3"/>
    <dgm:cxn modelId="{055E89E0-45AE-4E2E-B2B7-1E1EBC9E7AF4}" type="presParOf" srcId="{9248C7E6-14FC-49F2-A1DF-C8F62579A1D5}" destId="{341630BB-D7F7-4686-AFAA-908CEF4DB2FE}" srcOrd="2" destOrd="0" presId="urn:microsoft.com/office/officeart/2005/8/layout/hChevron3"/>
    <dgm:cxn modelId="{9967B63C-D222-47D6-8852-FCAD6AF10A45}" type="presParOf" srcId="{9248C7E6-14FC-49F2-A1DF-C8F62579A1D5}" destId="{9E58BB00-BD0E-46CF-9C6B-B38197411EF2}" srcOrd="3" destOrd="0" presId="urn:microsoft.com/office/officeart/2005/8/layout/hChevron3"/>
    <dgm:cxn modelId="{754D2310-96FC-4887-81FD-A7EE37195D5F}" type="presParOf" srcId="{9248C7E6-14FC-49F2-A1DF-C8F62579A1D5}" destId="{A58836A5-A8F7-4F4F-A6C0-556F1D862745}" srcOrd="4" destOrd="0" presId="urn:microsoft.com/office/officeart/2005/8/layout/hChevron3"/>
    <dgm:cxn modelId="{F7F10B74-D362-4510-83DD-0C695C672035}" type="presParOf" srcId="{9248C7E6-14FC-49F2-A1DF-C8F62579A1D5}" destId="{48D27A3B-286A-497A-BBC2-7EE798854796}" srcOrd="5" destOrd="0" presId="urn:microsoft.com/office/officeart/2005/8/layout/hChevron3"/>
    <dgm:cxn modelId="{6701A5F6-9099-462C-B94E-805CEE592F1E}" type="presParOf" srcId="{9248C7E6-14FC-49F2-A1DF-C8F62579A1D5}" destId="{EBEBB173-D38A-4213-8FEF-DA5AE591302F}" srcOrd="6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3A6612F-423F-447A-974D-2F465DEE37B8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C7554581-266A-47C6-A20F-D9152DA825DE}">
      <dgm:prSet phldrT="[Text]"/>
      <dgm:spPr/>
      <dgm:t>
        <a:bodyPr/>
        <a:lstStyle/>
        <a:p>
          <a:r>
            <a:rPr lang="en-US" dirty="0"/>
            <a:t>School develop staffing plans and recruit; start to add TAs for Semester 2</a:t>
          </a:r>
        </a:p>
      </dgm:t>
    </dgm:pt>
    <dgm:pt modelId="{6D5CAB8A-6493-4F99-A0F3-FEF0A6E9FD9D}" type="parTrans" cxnId="{F685B885-1312-4D88-AABC-4A46C5613A78}">
      <dgm:prSet/>
      <dgm:spPr/>
      <dgm:t>
        <a:bodyPr/>
        <a:lstStyle/>
        <a:p>
          <a:endParaRPr lang="en-US"/>
        </a:p>
      </dgm:t>
    </dgm:pt>
    <dgm:pt modelId="{40DA82E9-B9AC-4200-8C81-EF4274F4464E}" type="sibTrans" cxnId="{F685B885-1312-4D88-AABC-4A46C5613A78}">
      <dgm:prSet/>
      <dgm:spPr/>
      <dgm:t>
        <a:bodyPr/>
        <a:lstStyle/>
        <a:p>
          <a:endParaRPr lang="en-US"/>
        </a:p>
      </dgm:t>
    </dgm:pt>
    <dgm:pt modelId="{77B25E65-F953-469F-86D9-F6117C5C90FC}">
      <dgm:prSet phldrT="[Text]"/>
      <dgm:spPr/>
      <dgm:t>
        <a:bodyPr/>
        <a:lstStyle/>
        <a:p>
          <a:r>
            <a:rPr lang="en-US" b="1" dirty="0"/>
            <a:t>22 Dec – 2 Jan </a:t>
          </a:r>
          <a:r>
            <a:rPr lang="en-US" dirty="0"/>
            <a:t>- University closed for Christmas – no staff available for RTW checks</a:t>
          </a:r>
        </a:p>
      </dgm:t>
    </dgm:pt>
    <dgm:pt modelId="{C6DD88E5-5FD5-45EF-8CAA-A093599D5905}" type="parTrans" cxnId="{5BDFF43F-F3F7-4921-9F99-DFAB5E61AF05}">
      <dgm:prSet/>
      <dgm:spPr/>
      <dgm:t>
        <a:bodyPr/>
        <a:lstStyle/>
        <a:p>
          <a:endParaRPr lang="en-US"/>
        </a:p>
      </dgm:t>
    </dgm:pt>
    <dgm:pt modelId="{CFC21CD0-D579-4BC5-B6DD-5440BEF280A0}" type="sibTrans" cxnId="{5BDFF43F-F3F7-4921-9F99-DFAB5E61AF05}">
      <dgm:prSet/>
      <dgm:spPr/>
      <dgm:t>
        <a:bodyPr/>
        <a:lstStyle/>
        <a:p>
          <a:endParaRPr lang="en-US"/>
        </a:p>
      </dgm:t>
    </dgm:pt>
    <dgm:pt modelId="{DB63B297-FBA7-4C09-8260-A4725D505AEA}">
      <dgm:prSet phldrT="[Text]"/>
      <dgm:spPr/>
      <dgm:t>
        <a:bodyPr/>
        <a:lstStyle/>
        <a:p>
          <a:r>
            <a:rPr lang="en-US" dirty="0"/>
            <a:t>TAs return paperwork to P&amp;OD; RTW checks take place for new TAs in Faculties</a:t>
          </a:r>
        </a:p>
      </dgm:t>
    </dgm:pt>
    <dgm:pt modelId="{833ECF37-A763-4BA6-AD1F-2D6009A95FC3}" type="parTrans" cxnId="{F660F85F-275B-48D3-91FF-C0B1E7711F29}">
      <dgm:prSet/>
      <dgm:spPr/>
      <dgm:t>
        <a:bodyPr/>
        <a:lstStyle/>
        <a:p>
          <a:endParaRPr lang="en-US"/>
        </a:p>
      </dgm:t>
    </dgm:pt>
    <dgm:pt modelId="{8AECE724-D07D-4344-964F-BF11E6069E3E}" type="sibTrans" cxnId="{F660F85F-275B-48D3-91FF-C0B1E7711F29}">
      <dgm:prSet/>
      <dgm:spPr/>
      <dgm:t>
        <a:bodyPr/>
        <a:lstStyle/>
        <a:p>
          <a:endParaRPr lang="en-US"/>
        </a:p>
      </dgm:t>
    </dgm:pt>
    <dgm:pt modelId="{F09B7EC9-2F91-4E94-BAB4-B306ABC7D201}">
      <dgm:prSet phldrT="[Text]"/>
      <dgm:spPr/>
      <dgm:t>
        <a:bodyPr/>
        <a:lstStyle/>
        <a:p>
          <a:r>
            <a:rPr lang="en-US" b="1" dirty="0"/>
            <a:t>28 February </a:t>
          </a:r>
          <a:r>
            <a:rPr lang="en-US" dirty="0"/>
            <a:t>– first TA pay date for Semester 2, paid agreed contracted hours only</a:t>
          </a:r>
        </a:p>
      </dgm:t>
    </dgm:pt>
    <dgm:pt modelId="{B99E8D0F-23FB-4F33-B2DE-5CFA8B48EB0B}" type="parTrans" cxnId="{AC72082F-5ED2-4DD0-AAF2-F0FD063CDADE}">
      <dgm:prSet/>
      <dgm:spPr/>
      <dgm:t>
        <a:bodyPr/>
        <a:lstStyle/>
        <a:p>
          <a:endParaRPr lang="en-US"/>
        </a:p>
      </dgm:t>
    </dgm:pt>
    <dgm:pt modelId="{A0B838F1-25E8-419D-94A4-2C446272A778}" type="sibTrans" cxnId="{AC72082F-5ED2-4DD0-AAF2-F0FD063CDADE}">
      <dgm:prSet/>
      <dgm:spPr/>
      <dgm:t>
        <a:bodyPr/>
        <a:lstStyle/>
        <a:p>
          <a:endParaRPr lang="en-US"/>
        </a:p>
      </dgm:t>
    </dgm:pt>
    <dgm:pt modelId="{C1B84A50-BF1A-4A26-924F-6401183DEAA9}">
      <dgm:prSet phldrT="[Text]"/>
      <dgm:spPr/>
      <dgm:t>
        <a:bodyPr/>
        <a:lstStyle/>
        <a:p>
          <a:r>
            <a:rPr lang="en-US" b="1" dirty="0"/>
            <a:t>5 Feb – </a:t>
          </a:r>
          <a:r>
            <a:rPr lang="en-US" b="0" dirty="0"/>
            <a:t>Semester 2 only </a:t>
          </a:r>
          <a:r>
            <a:rPr lang="en-US" dirty="0"/>
            <a:t>TAs start work</a:t>
          </a:r>
        </a:p>
      </dgm:t>
    </dgm:pt>
    <dgm:pt modelId="{916F7DE5-81DA-47DF-8DF1-44212A4336B6}" type="parTrans" cxnId="{1F293669-9432-410D-8458-989BD7A4B79E}">
      <dgm:prSet/>
      <dgm:spPr/>
      <dgm:t>
        <a:bodyPr/>
        <a:lstStyle/>
        <a:p>
          <a:endParaRPr lang="en-US"/>
        </a:p>
      </dgm:t>
    </dgm:pt>
    <dgm:pt modelId="{17820C7A-286C-4B5B-8FC2-0A0A77FDA481}" type="sibTrans" cxnId="{1F293669-9432-410D-8458-989BD7A4B79E}">
      <dgm:prSet/>
      <dgm:spPr/>
      <dgm:t>
        <a:bodyPr/>
        <a:lstStyle/>
        <a:p>
          <a:endParaRPr lang="en-US"/>
        </a:p>
      </dgm:t>
    </dgm:pt>
    <dgm:pt modelId="{FDB23924-FBF4-4FC6-984E-BC6F2C65FF52}">
      <dgm:prSet phldrT="[Text]"/>
      <dgm:spPr/>
      <dgm:t>
        <a:bodyPr/>
        <a:lstStyle/>
        <a:p>
          <a:r>
            <a:rPr lang="en-US" b="1" dirty="0"/>
            <a:t>10 February</a:t>
          </a:r>
          <a:r>
            <a:rPr lang="en-US" dirty="0"/>
            <a:t>- Deadline for first (February) TA Payroll for Sem 2.  </a:t>
          </a:r>
        </a:p>
      </dgm:t>
    </dgm:pt>
    <dgm:pt modelId="{66688EFC-0024-4187-B896-37A3CA63E1F2}" type="parTrans" cxnId="{9A417D7B-9182-48F2-B028-DFDC479E02DA}">
      <dgm:prSet/>
      <dgm:spPr/>
      <dgm:t>
        <a:bodyPr/>
        <a:lstStyle/>
        <a:p>
          <a:endParaRPr lang="en-US"/>
        </a:p>
      </dgm:t>
    </dgm:pt>
    <dgm:pt modelId="{E234456C-B8AE-4994-BAF6-7796CD89F9B5}" type="sibTrans" cxnId="{9A417D7B-9182-48F2-B028-DFDC479E02DA}">
      <dgm:prSet/>
      <dgm:spPr/>
      <dgm:t>
        <a:bodyPr/>
        <a:lstStyle/>
        <a:p>
          <a:endParaRPr lang="en-US"/>
        </a:p>
      </dgm:t>
    </dgm:pt>
    <dgm:pt modelId="{F900A4CC-C2D6-4E2B-BB57-BCC0A3407800}">
      <dgm:prSet phldrT="[Text]"/>
      <dgm:spPr/>
      <dgm:t>
        <a:bodyPr/>
        <a:lstStyle/>
        <a:p>
          <a:r>
            <a:rPr lang="en-US" b="1" dirty="0"/>
            <a:t>10 March </a:t>
          </a:r>
          <a:r>
            <a:rPr lang="en-US" dirty="0"/>
            <a:t>- Deadline for TA Adjustments / additional hours worked in February</a:t>
          </a:r>
        </a:p>
      </dgm:t>
    </dgm:pt>
    <dgm:pt modelId="{172FCE3B-0FD9-4B5F-ACDD-30D5B3AFB294}" type="parTrans" cxnId="{48BD68DC-1A27-474E-A676-3577FBEC2755}">
      <dgm:prSet/>
      <dgm:spPr/>
      <dgm:t>
        <a:bodyPr/>
        <a:lstStyle/>
        <a:p>
          <a:endParaRPr lang="en-US"/>
        </a:p>
      </dgm:t>
    </dgm:pt>
    <dgm:pt modelId="{5AD0FC8C-FAAA-4838-B458-F79640D8E4B7}" type="sibTrans" cxnId="{48BD68DC-1A27-474E-A676-3577FBEC2755}">
      <dgm:prSet/>
      <dgm:spPr/>
      <dgm:t>
        <a:bodyPr/>
        <a:lstStyle/>
        <a:p>
          <a:endParaRPr lang="en-US"/>
        </a:p>
      </dgm:t>
    </dgm:pt>
    <dgm:pt modelId="{7BE92EA5-BACE-489F-8694-CBBE6C66B3D6}">
      <dgm:prSet phldrT="[Text]"/>
      <dgm:spPr/>
      <dgm:t>
        <a:bodyPr/>
        <a:lstStyle/>
        <a:p>
          <a:r>
            <a:rPr lang="en-US" b="1" dirty="0"/>
            <a:t>28 March</a:t>
          </a:r>
          <a:r>
            <a:rPr lang="en-US" dirty="0"/>
            <a:t>– second TA pay date, including adjustments from February</a:t>
          </a:r>
        </a:p>
      </dgm:t>
    </dgm:pt>
    <dgm:pt modelId="{39999E0F-8F51-43CD-B11C-F5CA7E73B25B}" type="parTrans" cxnId="{46F47528-014E-4895-B039-EF72B1F5D40A}">
      <dgm:prSet/>
      <dgm:spPr/>
      <dgm:t>
        <a:bodyPr/>
        <a:lstStyle/>
        <a:p>
          <a:endParaRPr lang="en-US"/>
        </a:p>
      </dgm:t>
    </dgm:pt>
    <dgm:pt modelId="{063BEBF6-47C5-4572-B891-B1B984F77EE5}" type="sibTrans" cxnId="{46F47528-014E-4895-B039-EF72B1F5D40A}">
      <dgm:prSet/>
      <dgm:spPr/>
      <dgm:t>
        <a:bodyPr/>
        <a:lstStyle/>
        <a:p>
          <a:endParaRPr lang="en-US"/>
        </a:p>
      </dgm:t>
    </dgm:pt>
    <dgm:pt modelId="{BB9BA1B2-4A17-43AB-816E-799789A68146}" type="pres">
      <dgm:prSet presAssocID="{43A6612F-423F-447A-974D-2F465DEE37B8}" presName="Name0" presStyleCnt="0">
        <dgm:presLayoutVars>
          <dgm:dir/>
          <dgm:resizeHandles val="exact"/>
        </dgm:presLayoutVars>
      </dgm:prSet>
      <dgm:spPr/>
    </dgm:pt>
    <dgm:pt modelId="{5DC1D168-3370-4240-9B8C-F4B80E62B3FD}" type="pres">
      <dgm:prSet presAssocID="{43A6612F-423F-447A-974D-2F465DEE37B8}" presName="arrow" presStyleLbl="bgShp" presStyleIdx="0" presStyleCnt="1"/>
      <dgm:spPr/>
    </dgm:pt>
    <dgm:pt modelId="{017F22A3-C07D-4DCF-BE41-6AA3930F9B1D}" type="pres">
      <dgm:prSet presAssocID="{43A6612F-423F-447A-974D-2F465DEE37B8}" presName="points" presStyleCnt="0"/>
      <dgm:spPr/>
    </dgm:pt>
    <dgm:pt modelId="{50C9D1D8-079E-409C-9C3E-009735F39944}" type="pres">
      <dgm:prSet presAssocID="{C7554581-266A-47C6-A20F-D9152DA825DE}" presName="compositeA" presStyleCnt="0"/>
      <dgm:spPr/>
    </dgm:pt>
    <dgm:pt modelId="{ADFBE43E-BD76-4031-8C57-C28A71238BA1}" type="pres">
      <dgm:prSet presAssocID="{C7554581-266A-47C6-A20F-D9152DA825DE}" presName="textA" presStyleLbl="revTx" presStyleIdx="0" presStyleCnt="8">
        <dgm:presLayoutVars>
          <dgm:bulletEnabled val="1"/>
        </dgm:presLayoutVars>
      </dgm:prSet>
      <dgm:spPr/>
    </dgm:pt>
    <dgm:pt modelId="{EB545B37-AC76-4BD2-A362-425108CCEC4D}" type="pres">
      <dgm:prSet presAssocID="{C7554581-266A-47C6-A20F-D9152DA825DE}" presName="circleA" presStyleLbl="node1" presStyleIdx="0" presStyleCnt="8"/>
      <dgm:spPr/>
    </dgm:pt>
    <dgm:pt modelId="{959DFC45-B265-4D5F-8E6B-A1850F27FB02}" type="pres">
      <dgm:prSet presAssocID="{C7554581-266A-47C6-A20F-D9152DA825DE}" presName="spaceA" presStyleCnt="0"/>
      <dgm:spPr/>
    </dgm:pt>
    <dgm:pt modelId="{30D09E6E-0698-4E62-A556-EF7302DBAD5A}" type="pres">
      <dgm:prSet presAssocID="{40DA82E9-B9AC-4200-8C81-EF4274F4464E}" presName="space" presStyleCnt="0"/>
      <dgm:spPr/>
    </dgm:pt>
    <dgm:pt modelId="{CB7F3848-7034-4B49-AA77-5D9E460E19AD}" type="pres">
      <dgm:prSet presAssocID="{77B25E65-F953-469F-86D9-F6117C5C90FC}" presName="compositeB" presStyleCnt="0"/>
      <dgm:spPr/>
    </dgm:pt>
    <dgm:pt modelId="{4842D28C-C10B-4A55-8870-D5549E044678}" type="pres">
      <dgm:prSet presAssocID="{77B25E65-F953-469F-86D9-F6117C5C90FC}" presName="textB" presStyleLbl="revTx" presStyleIdx="1" presStyleCnt="8" custLinFactNeighborX="-7903">
        <dgm:presLayoutVars>
          <dgm:bulletEnabled val="1"/>
        </dgm:presLayoutVars>
      </dgm:prSet>
      <dgm:spPr/>
    </dgm:pt>
    <dgm:pt modelId="{D9476130-37AD-4DA5-8E04-FC23C2E2F41B}" type="pres">
      <dgm:prSet presAssocID="{77B25E65-F953-469F-86D9-F6117C5C90FC}" presName="circleB" presStyleLbl="node1" presStyleIdx="1" presStyleCnt="8" custLinFactNeighborX="-28014"/>
      <dgm:spPr/>
    </dgm:pt>
    <dgm:pt modelId="{78E6D963-CC63-45B6-BA4A-E027F530B5A9}" type="pres">
      <dgm:prSet presAssocID="{77B25E65-F953-469F-86D9-F6117C5C90FC}" presName="spaceB" presStyleCnt="0"/>
      <dgm:spPr/>
    </dgm:pt>
    <dgm:pt modelId="{836C837A-14E7-4A0D-A7BE-C44CF774BB3D}" type="pres">
      <dgm:prSet presAssocID="{CFC21CD0-D579-4BC5-B6DD-5440BEF280A0}" presName="space" presStyleCnt="0"/>
      <dgm:spPr/>
    </dgm:pt>
    <dgm:pt modelId="{1FC94666-41D7-4E21-9DFC-2EAD9C02C016}" type="pres">
      <dgm:prSet presAssocID="{DB63B297-FBA7-4C09-8260-A4725D505AEA}" presName="compositeA" presStyleCnt="0"/>
      <dgm:spPr/>
    </dgm:pt>
    <dgm:pt modelId="{6EBA2AD3-7C26-43F0-82A8-A13E49FA6BE5}" type="pres">
      <dgm:prSet presAssocID="{DB63B297-FBA7-4C09-8260-A4725D505AEA}" presName="textA" presStyleLbl="revTx" presStyleIdx="2" presStyleCnt="8">
        <dgm:presLayoutVars>
          <dgm:bulletEnabled val="1"/>
        </dgm:presLayoutVars>
      </dgm:prSet>
      <dgm:spPr/>
    </dgm:pt>
    <dgm:pt modelId="{18DAFFF1-7B40-4D56-8610-383CCB205AAD}" type="pres">
      <dgm:prSet presAssocID="{DB63B297-FBA7-4C09-8260-A4725D505AEA}" presName="circleA" presStyleLbl="node1" presStyleIdx="2" presStyleCnt="8"/>
      <dgm:spPr/>
    </dgm:pt>
    <dgm:pt modelId="{1FF6BA8F-68C6-4299-BB15-AF4213106983}" type="pres">
      <dgm:prSet presAssocID="{DB63B297-FBA7-4C09-8260-A4725D505AEA}" presName="spaceA" presStyleCnt="0"/>
      <dgm:spPr/>
    </dgm:pt>
    <dgm:pt modelId="{B28B8109-2F6C-4CB5-A533-E9C6B5F49708}" type="pres">
      <dgm:prSet presAssocID="{8AECE724-D07D-4344-964F-BF11E6069E3E}" presName="space" presStyleCnt="0"/>
      <dgm:spPr/>
    </dgm:pt>
    <dgm:pt modelId="{A6370CF3-E150-4D94-9AF5-7C7B1FD819B0}" type="pres">
      <dgm:prSet presAssocID="{C1B84A50-BF1A-4A26-924F-6401183DEAA9}" presName="compositeB" presStyleCnt="0"/>
      <dgm:spPr/>
    </dgm:pt>
    <dgm:pt modelId="{C70E0854-BA60-4544-A74B-924E5CF15929}" type="pres">
      <dgm:prSet presAssocID="{C1B84A50-BF1A-4A26-924F-6401183DEAA9}" presName="textB" presStyleLbl="revTx" presStyleIdx="3" presStyleCnt="8">
        <dgm:presLayoutVars>
          <dgm:bulletEnabled val="1"/>
        </dgm:presLayoutVars>
      </dgm:prSet>
      <dgm:spPr/>
    </dgm:pt>
    <dgm:pt modelId="{14C8104E-88E9-4709-8AC5-1D1D660608EE}" type="pres">
      <dgm:prSet presAssocID="{C1B84A50-BF1A-4A26-924F-6401183DEAA9}" presName="circleB" presStyleLbl="node1" presStyleIdx="3" presStyleCnt="8"/>
      <dgm:spPr/>
    </dgm:pt>
    <dgm:pt modelId="{33D12483-D4AF-424E-A719-CD50A611AFEF}" type="pres">
      <dgm:prSet presAssocID="{C1B84A50-BF1A-4A26-924F-6401183DEAA9}" presName="spaceB" presStyleCnt="0"/>
      <dgm:spPr/>
    </dgm:pt>
    <dgm:pt modelId="{9C24FAAF-AEA9-459B-88AB-A61363FF0DF4}" type="pres">
      <dgm:prSet presAssocID="{17820C7A-286C-4B5B-8FC2-0A0A77FDA481}" presName="space" presStyleCnt="0"/>
      <dgm:spPr/>
    </dgm:pt>
    <dgm:pt modelId="{6039FB2B-59A0-459A-A984-A2C3696A51DE}" type="pres">
      <dgm:prSet presAssocID="{FDB23924-FBF4-4FC6-984E-BC6F2C65FF52}" presName="compositeA" presStyleCnt="0"/>
      <dgm:spPr/>
    </dgm:pt>
    <dgm:pt modelId="{710804B5-5204-4636-A8F2-251E9CB17CBE}" type="pres">
      <dgm:prSet presAssocID="{FDB23924-FBF4-4FC6-984E-BC6F2C65FF52}" presName="textA" presStyleLbl="revTx" presStyleIdx="4" presStyleCnt="8">
        <dgm:presLayoutVars>
          <dgm:bulletEnabled val="1"/>
        </dgm:presLayoutVars>
      </dgm:prSet>
      <dgm:spPr/>
    </dgm:pt>
    <dgm:pt modelId="{FCC9B191-A717-4A5A-A9E6-288E2670B31F}" type="pres">
      <dgm:prSet presAssocID="{FDB23924-FBF4-4FC6-984E-BC6F2C65FF52}" presName="circleA" presStyleLbl="node1" presStyleIdx="4" presStyleCnt="8"/>
      <dgm:spPr/>
    </dgm:pt>
    <dgm:pt modelId="{EC222973-C74A-4F8C-B27A-EBE1E1453931}" type="pres">
      <dgm:prSet presAssocID="{FDB23924-FBF4-4FC6-984E-BC6F2C65FF52}" presName="spaceA" presStyleCnt="0"/>
      <dgm:spPr/>
    </dgm:pt>
    <dgm:pt modelId="{5D65B439-CCF4-4072-9C11-11234E7F398E}" type="pres">
      <dgm:prSet presAssocID="{E234456C-B8AE-4994-BAF6-7796CD89F9B5}" presName="space" presStyleCnt="0"/>
      <dgm:spPr/>
    </dgm:pt>
    <dgm:pt modelId="{7245EAFE-201B-418E-8ED4-E3D3DF410F59}" type="pres">
      <dgm:prSet presAssocID="{F09B7EC9-2F91-4E94-BAB4-B306ABC7D201}" presName="compositeB" presStyleCnt="0"/>
      <dgm:spPr/>
    </dgm:pt>
    <dgm:pt modelId="{4268E814-A765-4F74-9C6D-77FB068FFBA2}" type="pres">
      <dgm:prSet presAssocID="{F09B7EC9-2F91-4E94-BAB4-B306ABC7D201}" presName="textB" presStyleLbl="revTx" presStyleIdx="5" presStyleCnt="8">
        <dgm:presLayoutVars>
          <dgm:bulletEnabled val="1"/>
        </dgm:presLayoutVars>
      </dgm:prSet>
      <dgm:spPr/>
    </dgm:pt>
    <dgm:pt modelId="{85FD90DF-6D12-4AB9-8160-5E9EBDC8715A}" type="pres">
      <dgm:prSet presAssocID="{F09B7EC9-2F91-4E94-BAB4-B306ABC7D201}" presName="circleB" presStyleLbl="node1" presStyleIdx="5" presStyleCnt="8"/>
      <dgm:spPr/>
    </dgm:pt>
    <dgm:pt modelId="{CED970EB-7A96-456E-B329-81C8F92BC657}" type="pres">
      <dgm:prSet presAssocID="{F09B7EC9-2F91-4E94-BAB4-B306ABC7D201}" presName="spaceB" presStyleCnt="0"/>
      <dgm:spPr/>
    </dgm:pt>
    <dgm:pt modelId="{76E1E469-0864-4DE6-8F21-EA3EF1516CEC}" type="pres">
      <dgm:prSet presAssocID="{A0B838F1-25E8-419D-94A4-2C446272A778}" presName="space" presStyleCnt="0"/>
      <dgm:spPr/>
    </dgm:pt>
    <dgm:pt modelId="{F4647BFD-00FD-4554-A782-CF89BEAE1C6F}" type="pres">
      <dgm:prSet presAssocID="{F900A4CC-C2D6-4E2B-BB57-BCC0A3407800}" presName="compositeA" presStyleCnt="0"/>
      <dgm:spPr/>
    </dgm:pt>
    <dgm:pt modelId="{60ACEFE4-7C70-4744-A62B-6F3E03D14C55}" type="pres">
      <dgm:prSet presAssocID="{F900A4CC-C2D6-4E2B-BB57-BCC0A3407800}" presName="textA" presStyleLbl="revTx" presStyleIdx="6" presStyleCnt="8">
        <dgm:presLayoutVars>
          <dgm:bulletEnabled val="1"/>
        </dgm:presLayoutVars>
      </dgm:prSet>
      <dgm:spPr/>
    </dgm:pt>
    <dgm:pt modelId="{5FD77342-35D1-4B99-BB3E-47BF55FA4E1F}" type="pres">
      <dgm:prSet presAssocID="{F900A4CC-C2D6-4E2B-BB57-BCC0A3407800}" presName="circleA" presStyleLbl="node1" presStyleIdx="6" presStyleCnt="8"/>
      <dgm:spPr/>
    </dgm:pt>
    <dgm:pt modelId="{85A7511A-F042-4908-8149-8D867620AECE}" type="pres">
      <dgm:prSet presAssocID="{F900A4CC-C2D6-4E2B-BB57-BCC0A3407800}" presName="spaceA" presStyleCnt="0"/>
      <dgm:spPr/>
    </dgm:pt>
    <dgm:pt modelId="{E1F9E18A-2398-4EC8-8F24-975069FEC034}" type="pres">
      <dgm:prSet presAssocID="{5AD0FC8C-FAAA-4838-B458-F79640D8E4B7}" presName="space" presStyleCnt="0"/>
      <dgm:spPr/>
    </dgm:pt>
    <dgm:pt modelId="{8E6BEFD6-91D6-4FFB-A908-0A4EABE43C56}" type="pres">
      <dgm:prSet presAssocID="{7BE92EA5-BACE-489F-8694-CBBE6C66B3D6}" presName="compositeB" presStyleCnt="0"/>
      <dgm:spPr/>
    </dgm:pt>
    <dgm:pt modelId="{E1ABBBFF-BC12-4DA2-BBF7-130991E34816}" type="pres">
      <dgm:prSet presAssocID="{7BE92EA5-BACE-489F-8694-CBBE6C66B3D6}" presName="textB" presStyleLbl="revTx" presStyleIdx="7" presStyleCnt="8">
        <dgm:presLayoutVars>
          <dgm:bulletEnabled val="1"/>
        </dgm:presLayoutVars>
      </dgm:prSet>
      <dgm:spPr/>
    </dgm:pt>
    <dgm:pt modelId="{26E09001-0E0F-4FAD-B9F8-2396468822B2}" type="pres">
      <dgm:prSet presAssocID="{7BE92EA5-BACE-489F-8694-CBBE6C66B3D6}" presName="circleB" presStyleLbl="node1" presStyleIdx="7" presStyleCnt="8"/>
      <dgm:spPr/>
    </dgm:pt>
    <dgm:pt modelId="{6AAC4042-CF65-49FC-87BC-45D560D455C5}" type="pres">
      <dgm:prSet presAssocID="{7BE92EA5-BACE-489F-8694-CBBE6C66B3D6}" presName="spaceB" presStyleCnt="0"/>
      <dgm:spPr/>
    </dgm:pt>
  </dgm:ptLst>
  <dgm:cxnLst>
    <dgm:cxn modelId="{46F47528-014E-4895-B039-EF72B1F5D40A}" srcId="{43A6612F-423F-447A-974D-2F465DEE37B8}" destId="{7BE92EA5-BACE-489F-8694-CBBE6C66B3D6}" srcOrd="7" destOrd="0" parTransId="{39999E0F-8F51-43CD-B11C-F5CA7E73B25B}" sibTransId="{063BEBF6-47C5-4572-B891-B1B984F77EE5}"/>
    <dgm:cxn modelId="{AC72082F-5ED2-4DD0-AAF2-F0FD063CDADE}" srcId="{43A6612F-423F-447A-974D-2F465DEE37B8}" destId="{F09B7EC9-2F91-4E94-BAB4-B306ABC7D201}" srcOrd="5" destOrd="0" parTransId="{B99E8D0F-23FB-4F33-B2DE-5CFA8B48EB0B}" sibTransId="{A0B838F1-25E8-419D-94A4-2C446272A778}"/>
    <dgm:cxn modelId="{5BDFF43F-F3F7-4921-9F99-DFAB5E61AF05}" srcId="{43A6612F-423F-447A-974D-2F465DEE37B8}" destId="{77B25E65-F953-469F-86D9-F6117C5C90FC}" srcOrd="1" destOrd="0" parTransId="{C6DD88E5-5FD5-45EF-8CAA-A093599D5905}" sibTransId="{CFC21CD0-D579-4BC5-B6DD-5440BEF280A0}"/>
    <dgm:cxn modelId="{F660F85F-275B-48D3-91FF-C0B1E7711F29}" srcId="{43A6612F-423F-447A-974D-2F465DEE37B8}" destId="{DB63B297-FBA7-4C09-8260-A4725D505AEA}" srcOrd="2" destOrd="0" parTransId="{833ECF37-A763-4BA6-AD1F-2D6009A95FC3}" sibTransId="{8AECE724-D07D-4344-964F-BF11E6069E3E}"/>
    <dgm:cxn modelId="{1F293669-9432-410D-8458-989BD7A4B79E}" srcId="{43A6612F-423F-447A-974D-2F465DEE37B8}" destId="{C1B84A50-BF1A-4A26-924F-6401183DEAA9}" srcOrd="3" destOrd="0" parTransId="{916F7DE5-81DA-47DF-8DF1-44212A4336B6}" sibTransId="{17820C7A-286C-4B5B-8FC2-0A0A77FDA481}"/>
    <dgm:cxn modelId="{9A417D7B-9182-48F2-B028-DFDC479E02DA}" srcId="{43A6612F-423F-447A-974D-2F465DEE37B8}" destId="{FDB23924-FBF4-4FC6-984E-BC6F2C65FF52}" srcOrd="4" destOrd="0" parTransId="{66688EFC-0024-4187-B896-37A3CA63E1F2}" sibTransId="{E234456C-B8AE-4994-BAF6-7796CD89F9B5}"/>
    <dgm:cxn modelId="{93783983-3728-4CE8-BAC0-0B1A264182A4}" type="presOf" srcId="{7BE92EA5-BACE-489F-8694-CBBE6C66B3D6}" destId="{E1ABBBFF-BC12-4DA2-BBF7-130991E34816}" srcOrd="0" destOrd="0" presId="urn:microsoft.com/office/officeart/2005/8/layout/hProcess11"/>
    <dgm:cxn modelId="{F685B885-1312-4D88-AABC-4A46C5613A78}" srcId="{43A6612F-423F-447A-974D-2F465DEE37B8}" destId="{C7554581-266A-47C6-A20F-D9152DA825DE}" srcOrd="0" destOrd="0" parTransId="{6D5CAB8A-6493-4F99-A0F3-FEF0A6E9FD9D}" sibTransId="{40DA82E9-B9AC-4200-8C81-EF4274F4464E}"/>
    <dgm:cxn modelId="{4ECAFD87-577A-4D01-8E6D-83B727EAE423}" type="presOf" srcId="{F09B7EC9-2F91-4E94-BAB4-B306ABC7D201}" destId="{4268E814-A765-4F74-9C6D-77FB068FFBA2}" srcOrd="0" destOrd="0" presId="urn:microsoft.com/office/officeart/2005/8/layout/hProcess11"/>
    <dgm:cxn modelId="{4679FC88-493F-4AB4-AC92-C53E7EB3198D}" type="presOf" srcId="{C1B84A50-BF1A-4A26-924F-6401183DEAA9}" destId="{C70E0854-BA60-4544-A74B-924E5CF15929}" srcOrd="0" destOrd="0" presId="urn:microsoft.com/office/officeart/2005/8/layout/hProcess11"/>
    <dgm:cxn modelId="{9AF4D48C-A02F-4BE0-8B1B-BAF6939122AE}" type="presOf" srcId="{F900A4CC-C2D6-4E2B-BB57-BCC0A3407800}" destId="{60ACEFE4-7C70-4744-A62B-6F3E03D14C55}" srcOrd="0" destOrd="0" presId="urn:microsoft.com/office/officeart/2005/8/layout/hProcess11"/>
    <dgm:cxn modelId="{AF6D739C-0031-4F3E-8DA3-82FA5516EE75}" type="presOf" srcId="{43A6612F-423F-447A-974D-2F465DEE37B8}" destId="{BB9BA1B2-4A17-43AB-816E-799789A68146}" srcOrd="0" destOrd="0" presId="urn:microsoft.com/office/officeart/2005/8/layout/hProcess11"/>
    <dgm:cxn modelId="{8507FCAB-27BC-4603-A7EC-40E64D1DD58C}" type="presOf" srcId="{C7554581-266A-47C6-A20F-D9152DA825DE}" destId="{ADFBE43E-BD76-4031-8C57-C28A71238BA1}" srcOrd="0" destOrd="0" presId="urn:microsoft.com/office/officeart/2005/8/layout/hProcess11"/>
    <dgm:cxn modelId="{CE7AD6B2-280D-4057-9BAF-0AB913AD1E8F}" type="presOf" srcId="{77B25E65-F953-469F-86D9-F6117C5C90FC}" destId="{4842D28C-C10B-4A55-8870-D5549E044678}" srcOrd="0" destOrd="0" presId="urn:microsoft.com/office/officeart/2005/8/layout/hProcess11"/>
    <dgm:cxn modelId="{DEFAA3B4-5590-4C5A-99B8-29FBC14150E7}" type="presOf" srcId="{DB63B297-FBA7-4C09-8260-A4725D505AEA}" destId="{6EBA2AD3-7C26-43F0-82A8-A13E49FA6BE5}" srcOrd="0" destOrd="0" presId="urn:microsoft.com/office/officeart/2005/8/layout/hProcess11"/>
    <dgm:cxn modelId="{48BD68DC-1A27-474E-A676-3577FBEC2755}" srcId="{43A6612F-423F-447A-974D-2F465DEE37B8}" destId="{F900A4CC-C2D6-4E2B-BB57-BCC0A3407800}" srcOrd="6" destOrd="0" parTransId="{172FCE3B-0FD9-4B5F-ACDD-30D5B3AFB294}" sibTransId="{5AD0FC8C-FAAA-4838-B458-F79640D8E4B7}"/>
    <dgm:cxn modelId="{8CFC74F9-B267-461F-BDAA-5FFEF883D6F2}" type="presOf" srcId="{FDB23924-FBF4-4FC6-984E-BC6F2C65FF52}" destId="{710804B5-5204-4636-A8F2-251E9CB17CBE}" srcOrd="0" destOrd="0" presId="urn:microsoft.com/office/officeart/2005/8/layout/hProcess11"/>
    <dgm:cxn modelId="{92806282-D1AB-4C0D-BF89-28D4BBA702D4}" type="presParOf" srcId="{BB9BA1B2-4A17-43AB-816E-799789A68146}" destId="{5DC1D168-3370-4240-9B8C-F4B80E62B3FD}" srcOrd="0" destOrd="0" presId="urn:microsoft.com/office/officeart/2005/8/layout/hProcess11"/>
    <dgm:cxn modelId="{1C264B1C-5486-41A6-B31B-AC077016BA8E}" type="presParOf" srcId="{BB9BA1B2-4A17-43AB-816E-799789A68146}" destId="{017F22A3-C07D-4DCF-BE41-6AA3930F9B1D}" srcOrd="1" destOrd="0" presId="urn:microsoft.com/office/officeart/2005/8/layout/hProcess11"/>
    <dgm:cxn modelId="{06F95313-A38C-4129-99F7-27DFD18A4321}" type="presParOf" srcId="{017F22A3-C07D-4DCF-BE41-6AA3930F9B1D}" destId="{50C9D1D8-079E-409C-9C3E-009735F39944}" srcOrd="0" destOrd="0" presId="urn:microsoft.com/office/officeart/2005/8/layout/hProcess11"/>
    <dgm:cxn modelId="{41470AD3-994A-4F58-AFB5-A0FC28745161}" type="presParOf" srcId="{50C9D1D8-079E-409C-9C3E-009735F39944}" destId="{ADFBE43E-BD76-4031-8C57-C28A71238BA1}" srcOrd="0" destOrd="0" presId="urn:microsoft.com/office/officeart/2005/8/layout/hProcess11"/>
    <dgm:cxn modelId="{2FB3F2D7-288E-465C-9BF5-CED2D7BF23AA}" type="presParOf" srcId="{50C9D1D8-079E-409C-9C3E-009735F39944}" destId="{EB545B37-AC76-4BD2-A362-425108CCEC4D}" srcOrd="1" destOrd="0" presId="urn:microsoft.com/office/officeart/2005/8/layout/hProcess11"/>
    <dgm:cxn modelId="{C9CB96B2-EA99-4B21-8A68-5E5C92E0F79A}" type="presParOf" srcId="{50C9D1D8-079E-409C-9C3E-009735F39944}" destId="{959DFC45-B265-4D5F-8E6B-A1850F27FB02}" srcOrd="2" destOrd="0" presId="urn:microsoft.com/office/officeart/2005/8/layout/hProcess11"/>
    <dgm:cxn modelId="{ACAABC79-DFD3-476D-BAF1-20548F090C7B}" type="presParOf" srcId="{017F22A3-C07D-4DCF-BE41-6AA3930F9B1D}" destId="{30D09E6E-0698-4E62-A556-EF7302DBAD5A}" srcOrd="1" destOrd="0" presId="urn:microsoft.com/office/officeart/2005/8/layout/hProcess11"/>
    <dgm:cxn modelId="{7EF0D061-24D0-43A9-AB2E-16D40F8AF766}" type="presParOf" srcId="{017F22A3-C07D-4DCF-BE41-6AA3930F9B1D}" destId="{CB7F3848-7034-4B49-AA77-5D9E460E19AD}" srcOrd="2" destOrd="0" presId="urn:microsoft.com/office/officeart/2005/8/layout/hProcess11"/>
    <dgm:cxn modelId="{64698490-9BEB-4579-A2B2-1AAA48D1EB75}" type="presParOf" srcId="{CB7F3848-7034-4B49-AA77-5D9E460E19AD}" destId="{4842D28C-C10B-4A55-8870-D5549E044678}" srcOrd="0" destOrd="0" presId="urn:microsoft.com/office/officeart/2005/8/layout/hProcess11"/>
    <dgm:cxn modelId="{DFA68D66-DA92-4CF5-B17F-89278395A3B3}" type="presParOf" srcId="{CB7F3848-7034-4B49-AA77-5D9E460E19AD}" destId="{D9476130-37AD-4DA5-8E04-FC23C2E2F41B}" srcOrd="1" destOrd="0" presId="urn:microsoft.com/office/officeart/2005/8/layout/hProcess11"/>
    <dgm:cxn modelId="{A9C8F81C-0074-42F8-90FE-C5B220E82E05}" type="presParOf" srcId="{CB7F3848-7034-4B49-AA77-5D9E460E19AD}" destId="{78E6D963-CC63-45B6-BA4A-E027F530B5A9}" srcOrd="2" destOrd="0" presId="urn:microsoft.com/office/officeart/2005/8/layout/hProcess11"/>
    <dgm:cxn modelId="{29A686C9-E59A-4B22-97AF-0955CFECDD81}" type="presParOf" srcId="{017F22A3-C07D-4DCF-BE41-6AA3930F9B1D}" destId="{836C837A-14E7-4A0D-A7BE-C44CF774BB3D}" srcOrd="3" destOrd="0" presId="urn:microsoft.com/office/officeart/2005/8/layout/hProcess11"/>
    <dgm:cxn modelId="{2562D97D-6D3C-40E9-9105-A4C45EE3CE42}" type="presParOf" srcId="{017F22A3-C07D-4DCF-BE41-6AA3930F9B1D}" destId="{1FC94666-41D7-4E21-9DFC-2EAD9C02C016}" srcOrd="4" destOrd="0" presId="urn:microsoft.com/office/officeart/2005/8/layout/hProcess11"/>
    <dgm:cxn modelId="{31ED2E13-8AA9-4BB8-B14A-F0D032927D9D}" type="presParOf" srcId="{1FC94666-41D7-4E21-9DFC-2EAD9C02C016}" destId="{6EBA2AD3-7C26-43F0-82A8-A13E49FA6BE5}" srcOrd="0" destOrd="0" presId="urn:microsoft.com/office/officeart/2005/8/layout/hProcess11"/>
    <dgm:cxn modelId="{11467B3B-8EC1-4C20-90CC-FC08C99B6C2A}" type="presParOf" srcId="{1FC94666-41D7-4E21-9DFC-2EAD9C02C016}" destId="{18DAFFF1-7B40-4D56-8610-383CCB205AAD}" srcOrd="1" destOrd="0" presId="urn:microsoft.com/office/officeart/2005/8/layout/hProcess11"/>
    <dgm:cxn modelId="{085DAA3D-4F37-40F0-99E5-4D94FB89A9D8}" type="presParOf" srcId="{1FC94666-41D7-4E21-9DFC-2EAD9C02C016}" destId="{1FF6BA8F-68C6-4299-BB15-AF4213106983}" srcOrd="2" destOrd="0" presId="urn:microsoft.com/office/officeart/2005/8/layout/hProcess11"/>
    <dgm:cxn modelId="{E7CBCCBD-AF5F-4355-ABE0-6586A1668F3F}" type="presParOf" srcId="{017F22A3-C07D-4DCF-BE41-6AA3930F9B1D}" destId="{B28B8109-2F6C-4CB5-A533-E9C6B5F49708}" srcOrd="5" destOrd="0" presId="urn:microsoft.com/office/officeart/2005/8/layout/hProcess11"/>
    <dgm:cxn modelId="{FE85E847-7187-461B-A482-30ADF3A82A58}" type="presParOf" srcId="{017F22A3-C07D-4DCF-BE41-6AA3930F9B1D}" destId="{A6370CF3-E150-4D94-9AF5-7C7B1FD819B0}" srcOrd="6" destOrd="0" presId="urn:microsoft.com/office/officeart/2005/8/layout/hProcess11"/>
    <dgm:cxn modelId="{058E9A2D-01DB-4183-853D-5A624EEFE082}" type="presParOf" srcId="{A6370CF3-E150-4D94-9AF5-7C7B1FD819B0}" destId="{C70E0854-BA60-4544-A74B-924E5CF15929}" srcOrd="0" destOrd="0" presId="urn:microsoft.com/office/officeart/2005/8/layout/hProcess11"/>
    <dgm:cxn modelId="{1262A1F3-8212-4A02-8617-D6AD25AA9A18}" type="presParOf" srcId="{A6370CF3-E150-4D94-9AF5-7C7B1FD819B0}" destId="{14C8104E-88E9-4709-8AC5-1D1D660608EE}" srcOrd="1" destOrd="0" presId="urn:microsoft.com/office/officeart/2005/8/layout/hProcess11"/>
    <dgm:cxn modelId="{03F7D496-D1BC-4E53-9749-5CE64FF9E42B}" type="presParOf" srcId="{A6370CF3-E150-4D94-9AF5-7C7B1FD819B0}" destId="{33D12483-D4AF-424E-A719-CD50A611AFEF}" srcOrd="2" destOrd="0" presId="urn:microsoft.com/office/officeart/2005/8/layout/hProcess11"/>
    <dgm:cxn modelId="{4E56FC8F-C597-4CD4-B796-2E3AD98815CC}" type="presParOf" srcId="{017F22A3-C07D-4DCF-BE41-6AA3930F9B1D}" destId="{9C24FAAF-AEA9-459B-88AB-A61363FF0DF4}" srcOrd="7" destOrd="0" presId="urn:microsoft.com/office/officeart/2005/8/layout/hProcess11"/>
    <dgm:cxn modelId="{FB88D57D-88EC-4B24-B476-E05CF533E28F}" type="presParOf" srcId="{017F22A3-C07D-4DCF-BE41-6AA3930F9B1D}" destId="{6039FB2B-59A0-459A-A984-A2C3696A51DE}" srcOrd="8" destOrd="0" presId="urn:microsoft.com/office/officeart/2005/8/layout/hProcess11"/>
    <dgm:cxn modelId="{6F486EA7-C9E8-4B0A-96EA-31DBA55D76D2}" type="presParOf" srcId="{6039FB2B-59A0-459A-A984-A2C3696A51DE}" destId="{710804B5-5204-4636-A8F2-251E9CB17CBE}" srcOrd="0" destOrd="0" presId="urn:microsoft.com/office/officeart/2005/8/layout/hProcess11"/>
    <dgm:cxn modelId="{62D75D7E-4674-484C-8420-04D28E368208}" type="presParOf" srcId="{6039FB2B-59A0-459A-A984-A2C3696A51DE}" destId="{FCC9B191-A717-4A5A-A9E6-288E2670B31F}" srcOrd="1" destOrd="0" presId="urn:microsoft.com/office/officeart/2005/8/layout/hProcess11"/>
    <dgm:cxn modelId="{631DF30B-F25B-4AB3-9945-5BAD9A91D1B0}" type="presParOf" srcId="{6039FB2B-59A0-459A-A984-A2C3696A51DE}" destId="{EC222973-C74A-4F8C-B27A-EBE1E1453931}" srcOrd="2" destOrd="0" presId="urn:microsoft.com/office/officeart/2005/8/layout/hProcess11"/>
    <dgm:cxn modelId="{D9A96FD0-8857-4122-B32F-E610FBAC5B01}" type="presParOf" srcId="{017F22A3-C07D-4DCF-BE41-6AA3930F9B1D}" destId="{5D65B439-CCF4-4072-9C11-11234E7F398E}" srcOrd="9" destOrd="0" presId="urn:microsoft.com/office/officeart/2005/8/layout/hProcess11"/>
    <dgm:cxn modelId="{95D2960C-88CD-4F22-ABE3-84A414E7C532}" type="presParOf" srcId="{017F22A3-C07D-4DCF-BE41-6AA3930F9B1D}" destId="{7245EAFE-201B-418E-8ED4-E3D3DF410F59}" srcOrd="10" destOrd="0" presId="urn:microsoft.com/office/officeart/2005/8/layout/hProcess11"/>
    <dgm:cxn modelId="{63D22313-C042-47A4-A2A5-CF46291D4179}" type="presParOf" srcId="{7245EAFE-201B-418E-8ED4-E3D3DF410F59}" destId="{4268E814-A765-4F74-9C6D-77FB068FFBA2}" srcOrd="0" destOrd="0" presId="urn:microsoft.com/office/officeart/2005/8/layout/hProcess11"/>
    <dgm:cxn modelId="{DFC3DAA0-1BE9-49DE-AE83-11052A9A8E8F}" type="presParOf" srcId="{7245EAFE-201B-418E-8ED4-E3D3DF410F59}" destId="{85FD90DF-6D12-4AB9-8160-5E9EBDC8715A}" srcOrd="1" destOrd="0" presId="urn:microsoft.com/office/officeart/2005/8/layout/hProcess11"/>
    <dgm:cxn modelId="{C7B47C5F-708F-4ECC-8C15-AA2CE002741D}" type="presParOf" srcId="{7245EAFE-201B-418E-8ED4-E3D3DF410F59}" destId="{CED970EB-7A96-456E-B329-81C8F92BC657}" srcOrd="2" destOrd="0" presId="urn:microsoft.com/office/officeart/2005/8/layout/hProcess11"/>
    <dgm:cxn modelId="{04A159E9-DBF7-416E-BEF6-A62462945E04}" type="presParOf" srcId="{017F22A3-C07D-4DCF-BE41-6AA3930F9B1D}" destId="{76E1E469-0864-4DE6-8F21-EA3EF1516CEC}" srcOrd="11" destOrd="0" presId="urn:microsoft.com/office/officeart/2005/8/layout/hProcess11"/>
    <dgm:cxn modelId="{5FD525B5-CFDC-40C8-9E43-284F2A60C1D7}" type="presParOf" srcId="{017F22A3-C07D-4DCF-BE41-6AA3930F9B1D}" destId="{F4647BFD-00FD-4554-A782-CF89BEAE1C6F}" srcOrd="12" destOrd="0" presId="urn:microsoft.com/office/officeart/2005/8/layout/hProcess11"/>
    <dgm:cxn modelId="{486FF4B6-6359-433F-ABB0-ADC289A3FA91}" type="presParOf" srcId="{F4647BFD-00FD-4554-A782-CF89BEAE1C6F}" destId="{60ACEFE4-7C70-4744-A62B-6F3E03D14C55}" srcOrd="0" destOrd="0" presId="urn:microsoft.com/office/officeart/2005/8/layout/hProcess11"/>
    <dgm:cxn modelId="{B027C22D-284A-451D-9454-AAF2B601F0E3}" type="presParOf" srcId="{F4647BFD-00FD-4554-A782-CF89BEAE1C6F}" destId="{5FD77342-35D1-4B99-BB3E-47BF55FA4E1F}" srcOrd="1" destOrd="0" presId="urn:microsoft.com/office/officeart/2005/8/layout/hProcess11"/>
    <dgm:cxn modelId="{3E869F5D-2243-463D-A65F-AC6CA925BC3F}" type="presParOf" srcId="{F4647BFD-00FD-4554-A782-CF89BEAE1C6F}" destId="{85A7511A-F042-4908-8149-8D867620AECE}" srcOrd="2" destOrd="0" presId="urn:microsoft.com/office/officeart/2005/8/layout/hProcess11"/>
    <dgm:cxn modelId="{C5AEEB93-0B18-446C-B743-F816A63EA6B3}" type="presParOf" srcId="{017F22A3-C07D-4DCF-BE41-6AA3930F9B1D}" destId="{E1F9E18A-2398-4EC8-8F24-975069FEC034}" srcOrd="13" destOrd="0" presId="urn:microsoft.com/office/officeart/2005/8/layout/hProcess11"/>
    <dgm:cxn modelId="{06EAA8A6-407B-42BD-A9F8-1C6F75ED5061}" type="presParOf" srcId="{017F22A3-C07D-4DCF-BE41-6AA3930F9B1D}" destId="{8E6BEFD6-91D6-4FFB-A908-0A4EABE43C56}" srcOrd="14" destOrd="0" presId="urn:microsoft.com/office/officeart/2005/8/layout/hProcess11"/>
    <dgm:cxn modelId="{C9041FE4-E14A-4125-AFD0-2490A0277168}" type="presParOf" srcId="{8E6BEFD6-91D6-4FFB-A908-0A4EABE43C56}" destId="{E1ABBBFF-BC12-4DA2-BBF7-130991E34816}" srcOrd="0" destOrd="0" presId="urn:microsoft.com/office/officeart/2005/8/layout/hProcess11"/>
    <dgm:cxn modelId="{469CE265-59C4-495D-B45E-ED2D4D8D2CEA}" type="presParOf" srcId="{8E6BEFD6-91D6-4FFB-A908-0A4EABE43C56}" destId="{26E09001-0E0F-4FAD-B9F8-2396468822B2}" srcOrd="1" destOrd="0" presId="urn:microsoft.com/office/officeart/2005/8/layout/hProcess11"/>
    <dgm:cxn modelId="{6473A0CF-4A35-4054-AA5B-3BDDAAA7CE49}" type="presParOf" srcId="{8E6BEFD6-91D6-4FFB-A908-0A4EABE43C56}" destId="{6AAC4042-CF65-49FC-87BC-45D560D455C5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F248FD7-5730-4645-8E0D-381E2630E425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8B0EDEE9-3D21-4E9E-AEC1-EA14D860C7EB}">
      <dgm:prSet phldrT="[Text]"/>
      <dgm:spPr/>
      <dgm:t>
        <a:bodyPr/>
        <a:lstStyle/>
        <a:p>
          <a:r>
            <a:rPr lang="en-US" dirty="0"/>
            <a:t>Dec</a:t>
          </a:r>
        </a:p>
      </dgm:t>
    </dgm:pt>
    <dgm:pt modelId="{C8CB0FF4-3871-4D69-8679-47DF180377C3}" type="parTrans" cxnId="{3D00423E-06EF-4C82-92CD-DBB4139D9D9B}">
      <dgm:prSet/>
      <dgm:spPr/>
      <dgm:t>
        <a:bodyPr/>
        <a:lstStyle/>
        <a:p>
          <a:endParaRPr lang="en-US"/>
        </a:p>
      </dgm:t>
    </dgm:pt>
    <dgm:pt modelId="{F80BF5C5-D6B5-4D39-B805-6F6D5D12D265}" type="sibTrans" cxnId="{3D00423E-06EF-4C82-92CD-DBB4139D9D9B}">
      <dgm:prSet/>
      <dgm:spPr/>
      <dgm:t>
        <a:bodyPr/>
        <a:lstStyle/>
        <a:p>
          <a:endParaRPr lang="en-US"/>
        </a:p>
      </dgm:t>
    </dgm:pt>
    <dgm:pt modelId="{9355363B-5569-44B1-9CB4-BED971C8283C}">
      <dgm:prSet phldrT="[Text]"/>
      <dgm:spPr/>
      <dgm:t>
        <a:bodyPr/>
        <a:lstStyle/>
        <a:p>
          <a:r>
            <a:rPr lang="en-US" dirty="0"/>
            <a:t>January</a:t>
          </a:r>
        </a:p>
      </dgm:t>
    </dgm:pt>
    <dgm:pt modelId="{02DCC384-41B5-481B-91A0-EA6483FB3E7C}" type="parTrans" cxnId="{CCA24A7B-66F2-4F5C-8D30-9E0D2879106E}">
      <dgm:prSet/>
      <dgm:spPr/>
      <dgm:t>
        <a:bodyPr/>
        <a:lstStyle/>
        <a:p>
          <a:endParaRPr lang="en-US"/>
        </a:p>
      </dgm:t>
    </dgm:pt>
    <dgm:pt modelId="{5C024FFD-31B7-4CF4-9AA5-C2098AD5D351}" type="sibTrans" cxnId="{CCA24A7B-66F2-4F5C-8D30-9E0D2879106E}">
      <dgm:prSet/>
      <dgm:spPr/>
      <dgm:t>
        <a:bodyPr/>
        <a:lstStyle/>
        <a:p>
          <a:endParaRPr lang="en-US"/>
        </a:p>
      </dgm:t>
    </dgm:pt>
    <dgm:pt modelId="{6F2C6A52-18DA-47B7-913E-E84AB144CDC7}">
      <dgm:prSet phldrT="[Text]"/>
      <dgm:spPr/>
      <dgm:t>
        <a:bodyPr/>
        <a:lstStyle/>
        <a:p>
          <a:r>
            <a:rPr lang="en-US" dirty="0"/>
            <a:t>February</a:t>
          </a:r>
        </a:p>
      </dgm:t>
    </dgm:pt>
    <dgm:pt modelId="{0A382539-5918-431B-AAD6-F61E667B642E}" type="parTrans" cxnId="{3EE37B78-79E9-4730-AC21-BAFEE25879D1}">
      <dgm:prSet/>
      <dgm:spPr/>
      <dgm:t>
        <a:bodyPr/>
        <a:lstStyle/>
        <a:p>
          <a:endParaRPr lang="en-US"/>
        </a:p>
      </dgm:t>
    </dgm:pt>
    <dgm:pt modelId="{CA5BF450-5688-4520-8357-75CE267F047F}" type="sibTrans" cxnId="{3EE37B78-79E9-4730-AC21-BAFEE25879D1}">
      <dgm:prSet/>
      <dgm:spPr/>
      <dgm:t>
        <a:bodyPr/>
        <a:lstStyle/>
        <a:p>
          <a:endParaRPr lang="en-US"/>
        </a:p>
      </dgm:t>
    </dgm:pt>
    <dgm:pt modelId="{BDB27B17-1292-43FB-A6B2-C16C3687C046}">
      <dgm:prSet phldrT="[Text]"/>
      <dgm:spPr/>
      <dgm:t>
        <a:bodyPr/>
        <a:lstStyle/>
        <a:p>
          <a:r>
            <a:rPr lang="en-US" dirty="0"/>
            <a:t>March</a:t>
          </a:r>
        </a:p>
      </dgm:t>
    </dgm:pt>
    <dgm:pt modelId="{649CBB8B-1308-4AB9-9F2E-A9B700480118}" type="parTrans" cxnId="{0FCEA0E1-2BEE-4BD4-8055-012BF5FA224E}">
      <dgm:prSet/>
      <dgm:spPr/>
      <dgm:t>
        <a:bodyPr/>
        <a:lstStyle/>
        <a:p>
          <a:endParaRPr lang="en-US"/>
        </a:p>
      </dgm:t>
    </dgm:pt>
    <dgm:pt modelId="{C8383B2C-48FF-4684-8229-045D544BBD4D}" type="sibTrans" cxnId="{0FCEA0E1-2BEE-4BD4-8055-012BF5FA224E}">
      <dgm:prSet/>
      <dgm:spPr/>
      <dgm:t>
        <a:bodyPr/>
        <a:lstStyle/>
        <a:p>
          <a:endParaRPr lang="en-US"/>
        </a:p>
      </dgm:t>
    </dgm:pt>
    <dgm:pt modelId="{9248C7E6-14FC-49F2-A1DF-C8F62579A1D5}" type="pres">
      <dgm:prSet presAssocID="{BF248FD7-5730-4645-8E0D-381E2630E425}" presName="Name0" presStyleCnt="0">
        <dgm:presLayoutVars>
          <dgm:dir/>
          <dgm:resizeHandles val="exact"/>
        </dgm:presLayoutVars>
      </dgm:prSet>
      <dgm:spPr/>
    </dgm:pt>
    <dgm:pt modelId="{C6C7D95B-62D0-477A-AADC-0C96C5977493}" type="pres">
      <dgm:prSet presAssocID="{8B0EDEE9-3D21-4E9E-AEC1-EA14D860C7EB}" presName="parTxOnly" presStyleLbl="node1" presStyleIdx="0" presStyleCnt="4" custScaleX="50764" custLinFactNeighborX="-498" custLinFactNeighborY="-1660">
        <dgm:presLayoutVars>
          <dgm:bulletEnabled val="1"/>
        </dgm:presLayoutVars>
      </dgm:prSet>
      <dgm:spPr/>
    </dgm:pt>
    <dgm:pt modelId="{FDDD6BCC-E6D0-4661-B8CB-EBF4214F07E5}" type="pres">
      <dgm:prSet presAssocID="{F80BF5C5-D6B5-4D39-B805-6F6D5D12D265}" presName="parSpace" presStyleCnt="0"/>
      <dgm:spPr/>
    </dgm:pt>
    <dgm:pt modelId="{341630BB-D7F7-4686-AFAA-908CEF4DB2FE}" type="pres">
      <dgm:prSet presAssocID="{9355363B-5569-44B1-9CB4-BED971C8283C}" presName="parTxOnly" presStyleLbl="node1" presStyleIdx="1" presStyleCnt="4" custLinFactY="-8100" custLinFactNeighborX="1299" custLinFactNeighborY="-100000">
        <dgm:presLayoutVars>
          <dgm:bulletEnabled val="1"/>
        </dgm:presLayoutVars>
      </dgm:prSet>
      <dgm:spPr/>
    </dgm:pt>
    <dgm:pt modelId="{9E58BB00-BD0E-46CF-9C6B-B38197411EF2}" type="pres">
      <dgm:prSet presAssocID="{5C024FFD-31B7-4CF4-9AA5-C2098AD5D351}" presName="parSpace" presStyleCnt="0"/>
      <dgm:spPr/>
    </dgm:pt>
    <dgm:pt modelId="{A58836A5-A8F7-4F4F-A6C0-556F1D862745}" type="pres">
      <dgm:prSet presAssocID="{6F2C6A52-18DA-47B7-913E-E84AB144CDC7}" presName="parTxOnly" presStyleLbl="node1" presStyleIdx="2" presStyleCnt="4">
        <dgm:presLayoutVars>
          <dgm:bulletEnabled val="1"/>
        </dgm:presLayoutVars>
      </dgm:prSet>
      <dgm:spPr/>
    </dgm:pt>
    <dgm:pt modelId="{48D27A3B-286A-497A-BBC2-7EE798854796}" type="pres">
      <dgm:prSet presAssocID="{CA5BF450-5688-4520-8357-75CE267F047F}" presName="parSpace" presStyleCnt="0"/>
      <dgm:spPr/>
    </dgm:pt>
    <dgm:pt modelId="{EBEBB173-D38A-4213-8FEF-DA5AE591302F}" type="pres">
      <dgm:prSet presAssocID="{BDB27B17-1292-43FB-A6B2-C16C3687C046}" presName="parTxOnly" presStyleLbl="node1" presStyleIdx="3" presStyleCnt="4">
        <dgm:presLayoutVars>
          <dgm:bulletEnabled val="1"/>
        </dgm:presLayoutVars>
      </dgm:prSet>
      <dgm:spPr/>
    </dgm:pt>
  </dgm:ptLst>
  <dgm:cxnLst>
    <dgm:cxn modelId="{D5010332-52A0-4938-98C5-000259BDC87B}" type="presOf" srcId="{9355363B-5569-44B1-9CB4-BED971C8283C}" destId="{341630BB-D7F7-4686-AFAA-908CEF4DB2FE}" srcOrd="0" destOrd="0" presId="urn:microsoft.com/office/officeart/2005/8/layout/hChevron3"/>
    <dgm:cxn modelId="{25B48A35-76A3-4709-AFFD-43159C1E7BC0}" type="presOf" srcId="{BDB27B17-1292-43FB-A6B2-C16C3687C046}" destId="{EBEBB173-D38A-4213-8FEF-DA5AE591302F}" srcOrd="0" destOrd="0" presId="urn:microsoft.com/office/officeart/2005/8/layout/hChevron3"/>
    <dgm:cxn modelId="{3D00423E-06EF-4C82-92CD-DBB4139D9D9B}" srcId="{BF248FD7-5730-4645-8E0D-381E2630E425}" destId="{8B0EDEE9-3D21-4E9E-AEC1-EA14D860C7EB}" srcOrd="0" destOrd="0" parTransId="{C8CB0FF4-3871-4D69-8679-47DF180377C3}" sibTransId="{F80BF5C5-D6B5-4D39-B805-6F6D5D12D265}"/>
    <dgm:cxn modelId="{27E10146-9750-4847-8DD1-A720B5E803BB}" type="presOf" srcId="{6F2C6A52-18DA-47B7-913E-E84AB144CDC7}" destId="{A58836A5-A8F7-4F4F-A6C0-556F1D862745}" srcOrd="0" destOrd="0" presId="urn:microsoft.com/office/officeart/2005/8/layout/hChevron3"/>
    <dgm:cxn modelId="{3EE37B78-79E9-4730-AC21-BAFEE25879D1}" srcId="{BF248FD7-5730-4645-8E0D-381E2630E425}" destId="{6F2C6A52-18DA-47B7-913E-E84AB144CDC7}" srcOrd="2" destOrd="0" parTransId="{0A382539-5918-431B-AAD6-F61E667B642E}" sibTransId="{CA5BF450-5688-4520-8357-75CE267F047F}"/>
    <dgm:cxn modelId="{CCA24A7B-66F2-4F5C-8D30-9E0D2879106E}" srcId="{BF248FD7-5730-4645-8E0D-381E2630E425}" destId="{9355363B-5569-44B1-9CB4-BED971C8283C}" srcOrd="1" destOrd="0" parTransId="{02DCC384-41B5-481B-91A0-EA6483FB3E7C}" sibTransId="{5C024FFD-31B7-4CF4-9AA5-C2098AD5D351}"/>
    <dgm:cxn modelId="{D1F31BAF-9E08-4882-9D75-A67586195895}" type="presOf" srcId="{BF248FD7-5730-4645-8E0D-381E2630E425}" destId="{9248C7E6-14FC-49F2-A1DF-C8F62579A1D5}" srcOrd="0" destOrd="0" presId="urn:microsoft.com/office/officeart/2005/8/layout/hChevron3"/>
    <dgm:cxn modelId="{0FCEA0E1-2BEE-4BD4-8055-012BF5FA224E}" srcId="{BF248FD7-5730-4645-8E0D-381E2630E425}" destId="{BDB27B17-1292-43FB-A6B2-C16C3687C046}" srcOrd="3" destOrd="0" parTransId="{649CBB8B-1308-4AB9-9F2E-A9B700480118}" sibTransId="{C8383B2C-48FF-4684-8229-045D544BBD4D}"/>
    <dgm:cxn modelId="{9C3624F0-0F10-4092-A729-F553682309B9}" type="presOf" srcId="{8B0EDEE9-3D21-4E9E-AEC1-EA14D860C7EB}" destId="{C6C7D95B-62D0-477A-AADC-0C96C5977493}" srcOrd="0" destOrd="0" presId="urn:microsoft.com/office/officeart/2005/8/layout/hChevron3"/>
    <dgm:cxn modelId="{24FEFB7D-BCD6-4048-AF69-E31524FB6347}" type="presParOf" srcId="{9248C7E6-14FC-49F2-A1DF-C8F62579A1D5}" destId="{C6C7D95B-62D0-477A-AADC-0C96C5977493}" srcOrd="0" destOrd="0" presId="urn:microsoft.com/office/officeart/2005/8/layout/hChevron3"/>
    <dgm:cxn modelId="{43F636FD-047D-4651-AC8B-68DFC5434052}" type="presParOf" srcId="{9248C7E6-14FC-49F2-A1DF-C8F62579A1D5}" destId="{FDDD6BCC-E6D0-4661-B8CB-EBF4214F07E5}" srcOrd="1" destOrd="0" presId="urn:microsoft.com/office/officeart/2005/8/layout/hChevron3"/>
    <dgm:cxn modelId="{055E89E0-45AE-4E2E-B2B7-1E1EBC9E7AF4}" type="presParOf" srcId="{9248C7E6-14FC-49F2-A1DF-C8F62579A1D5}" destId="{341630BB-D7F7-4686-AFAA-908CEF4DB2FE}" srcOrd="2" destOrd="0" presId="urn:microsoft.com/office/officeart/2005/8/layout/hChevron3"/>
    <dgm:cxn modelId="{9967B63C-D222-47D6-8852-FCAD6AF10A45}" type="presParOf" srcId="{9248C7E6-14FC-49F2-A1DF-C8F62579A1D5}" destId="{9E58BB00-BD0E-46CF-9C6B-B38197411EF2}" srcOrd="3" destOrd="0" presId="urn:microsoft.com/office/officeart/2005/8/layout/hChevron3"/>
    <dgm:cxn modelId="{754D2310-96FC-4887-81FD-A7EE37195D5F}" type="presParOf" srcId="{9248C7E6-14FC-49F2-A1DF-C8F62579A1D5}" destId="{A58836A5-A8F7-4F4F-A6C0-556F1D862745}" srcOrd="4" destOrd="0" presId="urn:microsoft.com/office/officeart/2005/8/layout/hChevron3"/>
    <dgm:cxn modelId="{F7F10B74-D362-4510-83DD-0C695C672035}" type="presParOf" srcId="{9248C7E6-14FC-49F2-A1DF-C8F62579A1D5}" destId="{48D27A3B-286A-497A-BBC2-7EE798854796}" srcOrd="5" destOrd="0" presId="urn:microsoft.com/office/officeart/2005/8/layout/hChevron3"/>
    <dgm:cxn modelId="{6701A5F6-9099-462C-B94E-805CEE592F1E}" type="presParOf" srcId="{9248C7E6-14FC-49F2-A1DF-C8F62579A1D5}" destId="{EBEBB173-D38A-4213-8FEF-DA5AE591302F}" srcOrd="6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C1D168-3370-4240-9B8C-F4B80E62B3FD}">
      <dsp:nvSpPr>
        <dsp:cNvPr id="0" name=""/>
        <dsp:cNvSpPr/>
      </dsp:nvSpPr>
      <dsp:spPr>
        <a:xfrm>
          <a:off x="0" y="1003956"/>
          <a:ext cx="11390812" cy="1338608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FBE43E-BD76-4031-8C57-C28A71238BA1}">
      <dsp:nvSpPr>
        <dsp:cNvPr id="0" name=""/>
        <dsp:cNvSpPr/>
      </dsp:nvSpPr>
      <dsp:spPr>
        <a:xfrm>
          <a:off x="2878" y="0"/>
          <a:ext cx="1089997" cy="13386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b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School develop staffing plans and recruit</a:t>
          </a:r>
        </a:p>
      </dsp:txBody>
      <dsp:txXfrm>
        <a:off x="2878" y="0"/>
        <a:ext cx="1089997" cy="1338608"/>
      </dsp:txXfrm>
    </dsp:sp>
    <dsp:sp modelId="{EB545B37-AC76-4BD2-A362-425108CCEC4D}">
      <dsp:nvSpPr>
        <dsp:cNvPr id="0" name=""/>
        <dsp:cNvSpPr/>
      </dsp:nvSpPr>
      <dsp:spPr>
        <a:xfrm>
          <a:off x="380550" y="1505934"/>
          <a:ext cx="334652" cy="33465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42D28C-C10B-4A55-8870-D5549E044678}">
      <dsp:nvSpPr>
        <dsp:cNvPr id="0" name=""/>
        <dsp:cNvSpPr/>
      </dsp:nvSpPr>
      <dsp:spPr>
        <a:xfrm>
          <a:off x="1061232" y="2007912"/>
          <a:ext cx="1089997" cy="13386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Semester 1 – Nominated TAs advised, and return confirm documents to P&amp;OD.</a:t>
          </a:r>
        </a:p>
      </dsp:txBody>
      <dsp:txXfrm>
        <a:off x="1061232" y="2007912"/>
        <a:ext cx="1089997" cy="1338608"/>
      </dsp:txXfrm>
    </dsp:sp>
    <dsp:sp modelId="{D9476130-37AD-4DA5-8E04-FC23C2E2F41B}">
      <dsp:nvSpPr>
        <dsp:cNvPr id="0" name=""/>
        <dsp:cNvSpPr/>
      </dsp:nvSpPr>
      <dsp:spPr>
        <a:xfrm>
          <a:off x="1431298" y="1505934"/>
          <a:ext cx="334652" cy="33465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BA2AD3-7C26-43F0-82A8-A13E49FA6BE5}">
      <dsp:nvSpPr>
        <dsp:cNvPr id="0" name=""/>
        <dsp:cNvSpPr/>
      </dsp:nvSpPr>
      <dsp:spPr>
        <a:xfrm>
          <a:off x="2291872" y="0"/>
          <a:ext cx="1089997" cy="13386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b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RTW Drop-In checks take place for new TAs in Faculties</a:t>
          </a:r>
        </a:p>
      </dsp:txBody>
      <dsp:txXfrm>
        <a:off x="2291872" y="0"/>
        <a:ext cx="1089997" cy="1338608"/>
      </dsp:txXfrm>
    </dsp:sp>
    <dsp:sp modelId="{18DAFFF1-7B40-4D56-8610-383CCB205AAD}">
      <dsp:nvSpPr>
        <dsp:cNvPr id="0" name=""/>
        <dsp:cNvSpPr/>
      </dsp:nvSpPr>
      <dsp:spPr>
        <a:xfrm>
          <a:off x="2669545" y="1505934"/>
          <a:ext cx="334652" cy="33465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0E0854-BA60-4544-A74B-924E5CF15929}">
      <dsp:nvSpPr>
        <dsp:cNvPr id="0" name=""/>
        <dsp:cNvSpPr/>
      </dsp:nvSpPr>
      <dsp:spPr>
        <a:xfrm>
          <a:off x="3436369" y="2007912"/>
          <a:ext cx="1089997" cy="13386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23 Sept – </a:t>
          </a:r>
          <a:r>
            <a:rPr lang="en-US" sz="1100" kern="1200" dirty="0"/>
            <a:t>Semester 1/All Year TAs start work</a:t>
          </a:r>
        </a:p>
      </dsp:txBody>
      <dsp:txXfrm>
        <a:off x="3436369" y="2007912"/>
        <a:ext cx="1089997" cy="1338608"/>
      </dsp:txXfrm>
    </dsp:sp>
    <dsp:sp modelId="{14C8104E-88E9-4709-8AC5-1D1D660608EE}">
      <dsp:nvSpPr>
        <dsp:cNvPr id="0" name=""/>
        <dsp:cNvSpPr/>
      </dsp:nvSpPr>
      <dsp:spPr>
        <a:xfrm>
          <a:off x="3814042" y="1505934"/>
          <a:ext cx="334652" cy="33465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1605D7-6186-416B-B152-CC519367C1B4}">
      <dsp:nvSpPr>
        <dsp:cNvPr id="0" name=""/>
        <dsp:cNvSpPr/>
      </dsp:nvSpPr>
      <dsp:spPr>
        <a:xfrm>
          <a:off x="4580866" y="0"/>
          <a:ext cx="1089997" cy="13386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b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*04 October </a:t>
          </a:r>
          <a:r>
            <a:rPr lang="en-US" sz="1100" kern="1200" dirty="0"/>
            <a:t>– TA paperwork submission Deadline for first (October) TA Payroll. </a:t>
          </a:r>
        </a:p>
      </dsp:txBody>
      <dsp:txXfrm>
        <a:off x="4580866" y="0"/>
        <a:ext cx="1089997" cy="1338608"/>
      </dsp:txXfrm>
    </dsp:sp>
    <dsp:sp modelId="{FFFB478D-8B1B-4807-9818-7E24C525B38C}">
      <dsp:nvSpPr>
        <dsp:cNvPr id="0" name=""/>
        <dsp:cNvSpPr/>
      </dsp:nvSpPr>
      <dsp:spPr>
        <a:xfrm>
          <a:off x="4958539" y="1505934"/>
          <a:ext cx="334652" cy="33465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3C0743-E3CE-41E1-8BCC-E45B8B2ADF88}">
      <dsp:nvSpPr>
        <dsp:cNvPr id="0" name=""/>
        <dsp:cNvSpPr/>
      </dsp:nvSpPr>
      <dsp:spPr>
        <a:xfrm>
          <a:off x="5725363" y="2007912"/>
          <a:ext cx="1089997" cy="13386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13 October </a:t>
          </a:r>
          <a:r>
            <a:rPr lang="en-US" sz="1100" kern="1200" dirty="0"/>
            <a:t>– HR paperwork Processing Deadline for first (October) TA Payroll.  </a:t>
          </a:r>
        </a:p>
      </dsp:txBody>
      <dsp:txXfrm>
        <a:off x="5725363" y="2007912"/>
        <a:ext cx="1089997" cy="1338608"/>
      </dsp:txXfrm>
    </dsp:sp>
    <dsp:sp modelId="{1C73E7F3-0E23-4DBC-971E-F196B7D4A845}">
      <dsp:nvSpPr>
        <dsp:cNvPr id="0" name=""/>
        <dsp:cNvSpPr/>
      </dsp:nvSpPr>
      <dsp:spPr>
        <a:xfrm>
          <a:off x="6103036" y="1505934"/>
          <a:ext cx="334652" cy="33465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593012-E1B2-4841-991E-FBB9774E6386}">
      <dsp:nvSpPr>
        <dsp:cNvPr id="0" name=""/>
        <dsp:cNvSpPr/>
      </dsp:nvSpPr>
      <dsp:spPr>
        <a:xfrm>
          <a:off x="6869861" y="0"/>
          <a:ext cx="1089997" cy="13386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b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30 October </a:t>
          </a:r>
          <a:r>
            <a:rPr lang="en-US" sz="1100" kern="1200" dirty="0"/>
            <a:t>– first TA pay date, paid agreed contracted hours only</a:t>
          </a:r>
        </a:p>
      </dsp:txBody>
      <dsp:txXfrm>
        <a:off x="6869861" y="0"/>
        <a:ext cx="1089997" cy="1338608"/>
      </dsp:txXfrm>
    </dsp:sp>
    <dsp:sp modelId="{A56597FE-9AD5-4B7B-A3B9-73580EF469BD}">
      <dsp:nvSpPr>
        <dsp:cNvPr id="0" name=""/>
        <dsp:cNvSpPr/>
      </dsp:nvSpPr>
      <dsp:spPr>
        <a:xfrm>
          <a:off x="7247533" y="1505934"/>
          <a:ext cx="334652" cy="33465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19AEEB-BE91-4383-AA62-7D3F9C4E49CC}">
      <dsp:nvSpPr>
        <dsp:cNvPr id="0" name=""/>
        <dsp:cNvSpPr/>
      </dsp:nvSpPr>
      <dsp:spPr>
        <a:xfrm>
          <a:off x="8014358" y="2007912"/>
          <a:ext cx="1089997" cy="13386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10 November </a:t>
          </a:r>
          <a:r>
            <a:rPr lang="en-US" sz="1100" kern="1200" dirty="0"/>
            <a:t>- Deadline for TA Adjustments / additional hours worked in October </a:t>
          </a:r>
        </a:p>
      </dsp:txBody>
      <dsp:txXfrm>
        <a:off x="8014358" y="2007912"/>
        <a:ext cx="1089997" cy="1338608"/>
      </dsp:txXfrm>
    </dsp:sp>
    <dsp:sp modelId="{60CC0F56-5EC5-4E48-926F-1894D40432AD}">
      <dsp:nvSpPr>
        <dsp:cNvPr id="0" name=""/>
        <dsp:cNvSpPr/>
      </dsp:nvSpPr>
      <dsp:spPr>
        <a:xfrm>
          <a:off x="8392030" y="1505934"/>
          <a:ext cx="334652" cy="33465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6E6378-C2E0-4549-9DB0-0839C7DFF52F}">
      <dsp:nvSpPr>
        <dsp:cNvPr id="0" name=""/>
        <dsp:cNvSpPr/>
      </dsp:nvSpPr>
      <dsp:spPr>
        <a:xfrm>
          <a:off x="9158855" y="0"/>
          <a:ext cx="1089997" cy="13386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b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29 November </a:t>
          </a:r>
          <a:r>
            <a:rPr lang="en-US" sz="1100" kern="1200" dirty="0"/>
            <a:t>– second TA pay date, including adjustments from October</a:t>
          </a:r>
        </a:p>
      </dsp:txBody>
      <dsp:txXfrm>
        <a:off x="9158855" y="0"/>
        <a:ext cx="1089997" cy="1338608"/>
      </dsp:txXfrm>
    </dsp:sp>
    <dsp:sp modelId="{3EB066A0-5EB6-48F4-B729-AA78E3F8DE43}">
      <dsp:nvSpPr>
        <dsp:cNvPr id="0" name=""/>
        <dsp:cNvSpPr/>
      </dsp:nvSpPr>
      <dsp:spPr>
        <a:xfrm>
          <a:off x="9536527" y="1505934"/>
          <a:ext cx="334652" cy="33465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C7D95B-62D0-477A-AADC-0C96C5977493}">
      <dsp:nvSpPr>
        <dsp:cNvPr id="0" name=""/>
        <dsp:cNvSpPr/>
      </dsp:nvSpPr>
      <dsp:spPr>
        <a:xfrm>
          <a:off x="2" y="0"/>
          <a:ext cx="3271480" cy="834813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8026" tIns="104013" rIns="52007" bIns="104013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/>
            <a:t>July/August</a:t>
          </a:r>
        </a:p>
      </dsp:txBody>
      <dsp:txXfrm>
        <a:off x="2" y="0"/>
        <a:ext cx="3062777" cy="834813"/>
      </dsp:txXfrm>
    </dsp:sp>
    <dsp:sp modelId="{341630BB-D7F7-4686-AFAA-908CEF4DB2FE}">
      <dsp:nvSpPr>
        <dsp:cNvPr id="0" name=""/>
        <dsp:cNvSpPr/>
      </dsp:nvSpPr>
      <dsp:spPr>
        <a:xfrm>
          <a:off x="2628944" y="0"/>
          <a:ext cx="3271480" cy="83481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020" tIns="104013" rIns="52007" bIns="104013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/>
            <a:t>September</a:t>
          </a:r>
        </a:p>
      </dsp:txBody>
      <dsp:txXfrm>
        <a:off x="3046351" y="0"/>
        <a:ext cx="2436667" cy="834813"/>
      </dsp:txXfrm>
    </dsp:sp>
    <dsp:sp modelId="{A58836A5-A8F7-4F4F-A6C0-556F1D862745}">
      <dsp:nvSpPr>
        <dsp:cNvPr id="0" name=""/>
        <dsp:cNvSpPr/>
      </dsp:nvSpPr>
      <dsp:spPr>
        <a:xfrm>
          <a:off x="5237628" y="0"/>
          <a:ext cx="3271480" cy="83481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020" tIns="104013" rIns="52007" bIns="104013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/>
            <a:t>October</a:t>
          </a:r>
        </a:p>
      </dsp:txBody>
      <dsp:txXfrm>
        <a:off x="5655035" y="0"/>
        <a:ext cx="2436667" cy="834813"/>
      </dsp:txXfrm>
    </dsp:sp>
    <dsp:sp modelId="{EBEBB173-D38A-4213-8FEF-DA5AE591302F}">
      <dsp:nvSpPr>
        <dsp:cNvPr id="0" name=""/>
        <dsp:cNvSpPr/>
      </dsp:nvSpPr>
      <dsp:spPr>
        <a:xfrm>
          <a:off x="7854813" y="0"/>
          <a:ext cx="3271480" cy="83481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020" tIns="104013" rIns="52007" bIns="104013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/>
            <a:t>November</a:t>
          </a:r>
        </a:p>
      </dsp:txBody>
      <dsp:txXfrm>
        <a:off x="8272220" y="0"/>
        <a:ext cx="2436667" cy="83481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C1D168-3370-4240-9B8C-F4B80E62B3FD}">
      <dsp:nvSpPr>
        <dsp:cNvPr id="0" name=""/>
        <dsp:cNvSpPr/>
      </dsp:nvSpPr>
      <dsp:spPr>
        <a:xfrm>
          <a:off x="0" y="1038497"/>
          <a:ext cx="11390812" cy="1384662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FBE43E-BD76-4031-8C57-C28A71238BA1}">
      <dsp:nvSpPr>
        <dsp:cNvPr id="0" name=""/>
        <dsp:cNvSpPr/>
      </dsp:nvSpPr>
      <dsp:spPr>
        <a:xfrm>
          <a:off x="406" y="0"/>
          <a:ext cx="1227654" cy="13846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b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School develop staffing plans and recruit; start to add TAs for Semester 2</a:t>
          </a:r>
        </a:p>
      </dsp:txBody>
      <dsp:txXfrm>
        <a:off x="406" y="0"/>
        <a:ext cx="1227654" cy="1384662"/>
      </dsp:txXfrm>
    </dsp:sp>
    <dsp:sp modelId="{EB545B37-AC76-4BD2-A362-425108CCEC4D}">
      <dsp:nvSpPr>
        <dsp:cNvPr id="0" name=""/>
        <dsp:cNvSpPr/>
      </dsp:nvSpPr>
      <dsp:spPr>
        <a:xfrm>
          <a:off x="441151" y="1557745"/>
          <a:ext cx="346165" cy="34616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42D28C-C10B-4A55-8870-D5549E044678}">
      <dsp:nvSpPr>
        <dsp:cNvPr id="0" name=""/>
        <dsp:cNvSpPr/>
      </dsp:nvSpPr>
      <dsp:spPr>
        <a:xfrm>
          <a:off x="1192422" y="2076994"/>
          <a:ext cx="1227654" cy="13846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/>
            <a:t>22 Dec – 2 Jan </a:t>
          </a:r>
          <a:r>
            <a:rPr lang="en-US" sz="1200" kern="1200" dirty="0"/>
            <a:t>- University closed for Christmas – no staff available for RTW checks</a:t>
          </a:r>
        </a:p>
      </dsp:txBody>
      <dsp:txXfrm>
        <a:off x="1192422" y="2076994"/>
        <a:ext cx="1227654" cy="1384662"/>
      </dsp:txXfrm>
    </dsp:sp>
    <dsp:sp modelId="{D9476130-37AD-4DA5-8E04-FC23C2E2F41B}">
      <dsp:nvSpPr>
        <dsp:cNvPr id="0" name=""/>
        <dsp:cNvSpPr/>
      </dsp:nvSpPr>
      <dsp:spPr>
        <a:xfrm>
          <a:off x="1633213" y="1557745"/>
          <a:ext cx="346165" cy="34616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BA2AD3-7C26-43F0-82A8-A13E49FA6BE5}">
      <dsp:nvSpPr>
        <dsp:cNvPr id="0" name=""/>
        <dsp:cNvSpPr/>
      </dsp:nvSpPr>
      <dsp:spPr>
        <a:xfrm>
          <a:off x="2578481" y="0"/>
          <a:ext cx="1227654" cy="13846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b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TAs return paperwork to P&amp;OD; RTW checks take place for new TAs in Faculties</a:t>
          </a:r>
        </a:p>
      </dsp:txBody>
      <dsp:txXfrm>
        <a:off x="2578481" y="0"/>
        <a:ext cx="1227654" cy="1384662"/>
      </dsp:txXfrm>
    </dsp:sp>
    <dsp:sp modelId="{18DAFFF1-7B40-4D56-8610-383CCB205AAD}">
      <dsp:nvSpPr>
        <dsp:cNvPr id="0" name=""/>
        <dsp:cNvSpPr/>
      </dsp:nvSpPr>
      <dsp:spPr>
        <a:xfrm>
          <a:off x="3019226" y="1557745"/>
          <a:ext cx="346165" cy="34616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0E0854-BA60-4544-A74B-924E5CF15929}">
      <dsp:nvSpPr>
        <dsp:cNvPr id="0" name=""/>
        <dsp:cNvSpPr/>
      </dsp:nvSpPr>
      <dsp:spPr>
        <a:xfrm>
          <a:off x="3867519" y="2076994"/>
          <a:ext cx="1227654" cy="13846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/>
            <a:t>5 Feb – </a:t>
          </a:r>
          <a:r>
            <a:rPr lang="en-US" sz="1200" b="0" kern="1200" dirty="0"/>
            <a:t>Semester 2 only </a:t>
          </a:r>
          <a:r>
            <a:rPr lang="en-US" sz="1200" kern="1200" dirty="0"/>
            <a:t>TAs start work</a:t>
          </a:r>
        </a:p>
      </dsp:txBody>
      <dsp:txXfrm>
        <a:off x="3867519" y="2076994"/>
        <a:ext cx="1227654" cy="1384662"/>
      </dsp:txXfrm>
    </dsp:sp>
    <dsp:sp modelId="{14C8104E-88E9-4709-8AC5-1D1D660608EE}">
      <dsp:nvSpPr>
        <dsp:cNvPr id="0" name=""/>
        <dsp:cNvSpPr/>
      </dsp:nvSpPr>
      <dsp:spPr>
        <a:xfrm>
          <a:off x="4308263" y="1557745"/>
          <a:ext cx="346165" cy="34616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0804B5-5204-4636-A8F2-251E9CB17CBE}">
      <dsp:nvSpPr>
        <dsp:cNvPr id="0" name=""/>
        <dsp:cNvSpPr/>
      </dsp:nvSpPr>
      <dsp:spPr>
        <a:xfrm>
          <a:off x="5156556" y="0"/>
          <a:ext cx="1227654" cy="13846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b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/>
            <a:t>10 February</a:t>
          </a:r>
          <a:r>
            <a:rPr lang="en-US" sz="1200" kern="1200" dirty="0"/>
            <a:t>- Deadline for first (February) TA Payroll for Sem 2.  </a:t>
          </a:r>
        </a:p>
      </dsp:txBody>
      <dsp:txXfrm>
        <a:off x="5156556" y="0"/>
        <a:ext cx="1227654" cy="1384662"/>
      </dsp:txXfrm>
    </dsp:sp>
    <dsp:sp modelId="{FCC9B191-A717-4A5A-A9E6-288E2670B31F}">
      <dsp:nvSpPr>
        <dsp:cNvPr id="0" name=""/>
        <dsp:cNvSpPr/>
      </dsp:nvSpPr>
      <dsp:spPr>
        <a:xfrm>
          <a:off x="5597301" y="1557745"/>
          <a:ext cx="346165" cy="34616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68E814-A765-4F74-9C6D-77FB068FFBA2}">
      <dsp:nvSpPr>
        <dsp:cNvPr id="0" name=""/>
        <dsp:cNvSpPr/>
      </dsp:nvSpPr>
      <dsp:spPr>
        <a:xfrm>
          <a:off x="6445594" y="2076994"/>
          <a:ext cx="1227654" cy="13846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/>
            <a:t>28 February </a:t>
          </a:r>
          <a:r>
            <a:rPr lang="en-US" sz="1200" kern="1200" dirty="0"/>
            <a:t>– first TA pay date for Semester 2, paid agreed contracted hours only</a:t>
          </a:r>
        </a:p>
      </dsp:txBody>
      <dsp:txXfrm>
        <a:off x="6445594" y="2076994"/>
        <a:ext cx="1227654" cy="1384662"/>
      </dsp:txXfrm>
    </dsp:sp>
    <dsp:sp modelId="{85FD90DF-6D12-4AB9-8160-5E9EBDC8715A}">
      <dsp:nvSpPr>
        <dsp:cNvPr id="0" name=""/>
        <dsp:cNvSpPr/>
      </dsp:nvSpPr>
      <dsp:spPr>
        <a:xfrm>
          <a:off x="6886338" y="1557745"/>
          <a:ext cx="346165" cy="34616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ACEFE4-7C70-4744-A62B-6F3E03D14C55}">
      <dsp:nvSpPr>
        <dsp:cNvPr id="0" name=""/>
        <dsp:cNvSpPr/>
      </dsp:nvSpPr>
      <dsp:spPr>
        <a:xfrm>
          <a:off x="7734631" y="0"/>
          <a:ext cx="1227654" cy="13846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b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/>
            <a:t>10 March </a:t>
          </a:r>
          <a:r>
            <a:rPr lang="en-US" sz="1200" kern="1200" dirty="0"/>
            <a:t>- Deadline for TA Adjustments / additional hours worked in February</a:t>
          </a:r>
        </a:p>
      </dsp:txBody>
      <dsp:txXfrm>
        <a:off x="7734631" y="0"/>
        <a:ext cx="1227654" cy="1384662"/>
      </dsp:txXfrm>
    </dsp:sp>
    <dsp:sp modelId="{5FD77342-35D1-4B99-BB3E-47BF55FA4E1F}">
      <dsp:nvSpPr>
        <dsp:cNvPr id="0" name=""/>
        <dsp:cNvSpPr/>
      </dsp:nvSpPr>
      <dsp:spPr>
        <a:xfrm>
          <a:off x="8175376" y="1557745"/>
          <a:ext cx="346165" cy="34616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ABBBFF-BC12-4DA2-BBF7-130991E34816}">
      <dsp:nvSpPr>
        <dsp:cNvPr id="0" name=""/>
        <dsp:cNvSpPr/>
      </dsp:nvSpPr>
      <dsp:spPr>
        <a:xfrm>
          <a:off x="9023669" y="2076994"/>
          <a:ext cx="1227654" cy="13846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/>
            <a:t>28 March</a:t>
          </a:r>
          <a:r>
            <a:rPr lang="en-US" sz="1200" kern="1200" dirty="0"/>
            <a:t>– second TA pay date, including adjustments from February</a:t>
          </a:r>
        </a:p>
      </dsp:txBody>
      <dsp:txXfrm>
        <a:off x="9023669" y="2076994"/>
        <a:ext cx="1227654" cy="1384662"/>
      </dsp:txXfrm>
    </dsp:sp>
    <dsp:sp modelId="{26E09001-0E0F-4FAD-B9F8-2396468822B2}">
      <dsp:nvSpPr>
        <dsp:cNvPr id="0" name=""/>
        <dsp:cNvSpPr/>
      </dsp:nvSpPr>
      <dsp:spPr>
        <a:xfrm>
          <a:off x="9464413" y="1557745"/>
          <a:ext cx="346165" cy="34616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C7D95B-62D0-477A-AADC-0C96C5977493}">
      <dsp:nvSpPr>
        <dsp:cNvPr id="0" name=""/>
        <dsp:cNvSpPr/>
      </dsp:nvSpPr>
      <dsp:spPr>
        <a:xfrm>
          <a:off x="0" y="0"/>
          <a:ext cx="1942121" cy="834813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9362" tIns="114681" rIns="57341" bIns="114681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/>
            <a:t>Dec</a:t>
          </a:r>
        </a:p>
      </dsp:txBody>
      <dsp:txXfrm>
        <a:off x="0" y="0"/>
        <a:ext cx="1733418" cy="834813"/>
      </dsp:txXfrm>
    </dsp:sp>
    <dsp:sp modelId="{341630BB-D7F7-4686-AFAA-908CEF4DB2FE}">
      <dsp:nvSpPr>
        <dsp:cNvPr id="0" name=""/>
        <dsp:cNvSpPr/>
      </dsp:nvSpPr>
      <dsp:spPr>
        <a:xfrm>
          <a:off x="1189679" y="0"/>
          <a:ext cx="3825784" cy="83481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2022" tIns="114681" rIns="57341" bIns="114681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/>
            <a:t>January</a:t>
          </a:r>
        </a:p>
      </dsp:txBody>
      <dsp:txXfrm>
        <a:off x="1607086" y="0"/>
        <a:ext cx="2990971" cy="834813"/>
      </dsp:txXfrm>
    </dsp:sp>
    <dsp:sp modelId="{A58836A5-A8F7-4F4F-A6C0-556F1D862745}">
      <dsp:nvSpPr>
        <dsp:cNvPr id="0" name=""/>
        <dsp:cNvSpPr/>
      </dsp:nvSpPr>
      <dsp:spPr>
        <a:xfrm>
          <a:off x="4240367" y="0"/>
          <a:ext cx="3825784" cy="83481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2022" tIns="114681" rIns="57341" bIns="114681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/>
            <a:t>February</a:t>
          </a:r>
        </a:p>
      </dsp:txBody>
      <dsp:txXfrm>
        <a:off x="4657774" y="0"/>
        <a:ext cx="2990971" cy="834813"/>
      </dsp:txXfrm>
    </dsp:sp>
    <dsp:sp modelId="{EBEBB173-D38A-4213-8FEF-DA5AE591302F}">
      <dsp:nvSpPr>
        <dsp:cNvPr id="0" name=""/>
        <dsp:cNvSpPr/>
      </dsp:nvSpPr>
      <dsp:spPr>
        <a:xfrm>
          <a:off x="7300994" y="0"/>
          <a:ext cx="3825784" cy="83481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2022" tIns="114681" rIns="57341" bIns="114681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/>
            <a:t>March</a:t>
          </a:r>
        </a:p>
      </dsp:txBody>
      <dsp:txXfrm>
        <a:off x="7718401" y="0"/>
        <a:ext cx="2990971" cy="8348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829F1-F1AA-43AC-BE64-1A318789FDDD}" type="datetimeFigureOut">
              <a:rPr lang="en-GB" smtClean="0"/>
              <a:t>10/10/2024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194F1-D8DE-4CF5-A93E-19C7AAB9A5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2262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829F1-F1AA-43AC-BE64-1A318789FDDD}" type="datetimeFigureOut">
              <a:rPr lang="en-GB" smtClean="0"/>
              <a:t>10/10/2024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194F1-D8DE-4CF5-A93E-19C7AAB9A5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7777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829F1-F1AA-43AC-BE64-1A318789FDDD}" type="datetimeFigureOut">
              <a:rPr lang="en-GB" smtClean="0"/>
              <a:t>10/10/2024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194F1-D8DE-4CF5-A93E-19C7AAB9A5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4921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829F1-F1AA-43AC-BE64-1A318789FDDD}" type="datetimeFigureOut">
              <a:rPr lang="en-GB" smtClean="0"/>
              <a:t>10/10/2024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194F1-D8DE-4CF5-A93E-19C7AAB9A5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3872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829F1-F1AA-43AC-BE64-1A318789FDDD}" type="datetimeFigureOut">
              <a:rPr lang="en-GB" smtClean="0"/>
              <a:t>10/10/2024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194F1-D8DE-4CF5-A93E-19C7AAB9A5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055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829F1-F1AA-43AC-BE64-1A318789FDDD}" type="datetimeFigureOut">
              <a:rPr lang="en-GB" smtClean="0"/>
              <a:t>10/10/2024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194F1-D8DE-4CF5-A93E-19C7AAB9A5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599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829F1-F1AA-43AC-BE64-1A318789FDDD}" type="datetimeFigureOut">
              <a:rPr lang="en-GB" smtClean="0"/>
              <a:t>10/10/2024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194F1-D8DE-4CF5-A93E-19C7AAB9A5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2609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829F1-F1AA-43AC-BE64-1A318789FDDD}" type="datetimeFigureOut">
              <a:rPr lang="en-GB" smtClean="0"/>
              <a:t>10/10/2024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194F1-D8DE-4CF5-A93E-19C7AAB9A5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0337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829F1-F1AA-43AC-BE64-1A318789FDDD}" type="datetimeFigureOut">
              <a:rPr lang="en-GB" smtClean="0"/>
              <a:t>10/10/2024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194F1-D8DE-4CF5-A93E-19C7AAB9A5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2097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829F1-F1AA-43AC-BE64-1A318789FDDD}" type="datetimeFigureOut">
              <a:rPr lang="en-GB" smtClean="0"/>
              <a:t>10/10/2024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194F1-D8DE-4CF5-A93E-19C7AAB9A5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4267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829F1-F1AA-43AC-BE64-1A318789FDDD}" type="datetimeFigureOut">
              <a:rPr lang="en-GB" smtClean="0"/>
              <a:t>10/10/2024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194F1-D8DE-4CF5-A93E-19C7AAB9A5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22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3829F1-F1AA-43AC-BE64-1A318789FDDD}" type="datetimeFigureOut">
              <a:rPr lang="en-GB" smtClean="0"/>
              <a:t>10/10/2024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D194F1-D8DE-4CF5-A93E-19C7AAB9A5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9655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Layout" Target="../diagrams/layout1.xml"/><Relationship Id="rId7" Type="http://schemas.openxmlformats.org/officeDocument/2006/relationships/image" Target="../media/image1.jpeg"/><Relationship Id="rId12" Type="http://schemas.microsoft.com/office/2007/relationships/diagramDrawing" Target="../diagrams/drawing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openxmlformats.org/officeDocument/2006/relationships/diagramColors" Target="../diagrams/colors2.xml"/><Relationship Id="rId5" Type="http://schemas.openxmlformats.org/officeDocument/2006/relationships/diagramColors" Target="../diagrams/colors1.xml"/><Relationship Id="rId10" Type="http://schemas.openxmlformats.org/officeDocument/2006/relationships/diagramQuickStyle" Target="../diagrams/quickStyle2.xml"/><Relationship Id="rId4" Type="http://schemas.openxmlformats.org/officeDocument/2006/relationships/diagramQuickStyle" Target="../diagrams/quickStyle1.xml"/><Relationship Id="rId9" Type="http://schemas.openxmlformats.org/officeDocument/2006/relationships/diagramLayout" Target="../diagrams/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3" Type="http://schemas.openxmlformats.org/officeDocument/2006/relationships/diagramLayout" Target="../diagrams/layout3.xml"/><Relationship Id="rId7" Type="http://schemas.openxmlformats.org/officeDocument/2006/relationships/image" Target="../media/image1.jpeg"/><Relationship Id="rId12" Type="http://schemas.microsoft.com/office/2007/relationships/diagramDrawing" Target="../diagrams/drawing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11" Type="http://schemas.openxmlformats.org/officeDocument/2006/relationships/diagramColors" Target="../diagrams/colors4.xml"/><Relationship Id="rId5" Type="http://schemas.openxmlformats.org/officeDocument/2006/relationships/diagramColors" Target="../diagrams/colors3.xml"/><Relationship Id="rId10" Type="http://schemas.openxmlformats.org/officeDocument/2006/relationships/diagramQuickStyle" Target="../diagrams/quickStyle4.xml"/><Relationship Id="rId4" Type="http://schemas.openxmlformats.org/officeDocument/2006/relationships/diagramQuickStyle" Target="../diagrams/quickStyle3.xml"/><Relationship Id="rId9" Type="http://schemas.openxmlformats.org/officeDocument/2006/relationships/diagramLayout" Target="../diagrams/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file:///\\10.2.81.8\share$\h\pss\HR_Services\Teaching%20Assistants\Teaching%20Assistants%202023%20-%202024\Templates%20and%20Contracts\Template%20Faculty%20SpreadsheetV4.xls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983930373"/>
              </p:ext>
            </p:extLst>
          </p:nvPr>
        </p:nvGraphicFramePr>
        <p:xfrm>
          <a:off x="902525" y="2245073"/>
          <a:ext cx="11390812" cy="3346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 descr="University logo for white backgrounds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138" y="250235"/>
            <a:ext cx="1905000" cy="1228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288025786"/>
              </p:ext>
            </p:extLst>
          </p:nvPr>
        </p:nvGraphicFramePr>
        <p:xfrm>
          <a:off x="692332" y="1155523"/>
          <a:ext cx="11129554" cy="8348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687782" y="540327"/>
            <a:ext cx="701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TA Timeline for 2024/25 (Semester 1)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61703" y="5589724"/>
            <a:ext cx="109652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*Will only be paid if docs returned and RTW check done by this date. Note RTW check can be done in School.</a:t>
            </a:r>
          </a:p>
          <a:p>
            <a:endParaRPr lang="en-US" dirty="0"/>
          </a:p>
          <a:p>
            <a:r>
              <a:rPr lang="en-US" dirty="0"/>
              <a:t>**See second page for deadlines for adding TAs working Semester 2 only</a:t>
            </a:r>
          </a:p>
          <a:p>
            <a:endParaRPr lang="en-GB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2538801" y="1998074"/>
            <a:ext cx="1210591" cy="22746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Left Brace 7"/>
          <p:cNvSpPr/>
          <p:nvPr/>
        </p:nvSpPr>
        <p:spPr>
          <a:xfrm rot="16200000">
            <a:off x="4629921" y="879631"/>
            <a:ext cx="540325" cy="2934936"/>
          </a:xfrm>
          <a:prstGeom prst="leftBrace">
            <a:avLst>
              <a:gd name="adj1" fmla="val 67307"/>
              <a:gd name="adj2" fmla="val 5053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6274919" y="2020758"/>
            <a:ext cx="106888" cy="5238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7050724" y="2076936"/>
            <a:ext cx="47746" cy="21958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8071304" y="2076936"/>
            <a:ext cx="160773" cy="4676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 flipV="1">
            <a:off x="8769927" y="2076936"/>
            <a:ext cx="454184" cy="20932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Left Brace 20"/>
          <p:cNvSpPr/>
          <p:nvPr/>
        </p:nvSpPr>
        <p:spPr>
          <a:xfrm rot="16200000">
            <a:off x="1655422" y="1150994"/>
            <a:ext cx="540325" cy="2466503"/>
          </a:xfrm>
          <a:prstGeom prst="leftBrace">
            <a:avLst>
              <a:gd name="adj1" fmla="val 44231"/>
              <a:gd name="adj2" fmla="val 5053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2" name="Straight Arrow Connector 21"/>
          <p:cNvCxnSpPr/>
          <p:nvPr/>
        </p:nvCxnSpPr>
        <p:spPr>
          <a:xfrm flipV="1">
            <a:off x="10196945" y="2114085"/>
            <a:ext cx="914400" cy="20561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4824848" y="1990336"/>
            <a:ext cx="736367" cy="22478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0098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722202440"/>
              </p:ext>
            </p:extLst>
          </p:nvPr>
        </p:nvGraphicFramePr>
        <p:xfrm>
          <a:off x="561703" y="2409476"/>
          <a:ext cx="11390812" cy="34616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 descr="University logo for white backgrounds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138" y="250235"/>
            <a:ext cx="1905000" cy="1228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584493823"/>
              </p:ext>
            </p:extLst>
          </p:nvPr>
        </p:nvGraphicFramePr>
        <p:xfrm>
          <a:off x="692332" y="1155523"/>
          <a:ext cx="11129554" cy="8348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133600" y="421239"/>
            <a:ext cx="7772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TA Timeline for 2024/25 (Semester 2) </a:t>
            </a:r>
            <a:r>
              <a:rPr lang="en-GB" sz="1200" dirty="0"/>
              <a:t>Closure TBC</a:t>
            </a:r>
            <a:endParaRPr lang="en-GB" sz="3200" b="1" i="1" dirty="0"/>
          </a:p>
        </p:txBody>
      </p:sp>
      <p:sp>
        <p:nvSpPr>
          <p:cNvPr id="2" name="TextBox 1"/>
          <p:cNvSpPr txBox="1"/>
          <p:nvPr/>
        </p:nvSpPr>
        <p:spPr>
          <a:xfrm>
            <a:off x="561703" y="6109855"/>
            <a:ext cx="109652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*Will only be paid if docs returned and RTW check done by this date. Note RTW check can be done in School.</a:t>
            </a:r>
            <a:endParaRPr lang="en-GB" dirty="0"/>
          </a:p>
        </p:txBody>
      </p:sp>
      <p:cxnSp>
        <p:nvCxnSpPr>
          <p:cNvPr id="5" name="Straight Arrow Connector 4"/>
          <p:cNvCxnSpPr/>
          <p:nvPr/>
        </p:nvCxnSpPr>
        <p:spPr>
          <a:xfrm flipH="1" flipV="1">
            <a:off x="2349138" y="2110459"/>
            <a:ext cx="19986" cy="18657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Left Brace 7"/>
          <p:cNvSpPr/>
          <p:nvPr/>
        </p:nvSpPr>
        <p:spPr>
          <a:xfrm rot="16200000">
            <a:off x="3865420" y="677624"/>
            <a:ext cx="540325" cy="3338948"/>
          </a:xfrm>
          <a:prstGeom prst="leftBrace">
            <a:avLst>
              <a:gd name="adj1" fmla="val 144231"/>
              <a:gd name="adj2" fmla="val 5053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5112315" y="2110459"/>
            <a:ext cx="1288485" cy="18657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6442364" y="2076936"/>
            <a:ext cx="1116083" cy="20633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7647702" y="2076936"/>
            <a:ext cx="584375" cy="20633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 flipV="1">
            <a:off x="8769927" y="2076936"/>
            <a:ext cx="138546" cy="2047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Left Brace 20"/>
          <p:cNvSpPr/>
          <p:nvPr/>
        </p:nvSpPr>
        <p:spPr>
          <a:xfrm rot="16200000">
            <a:off x="1031968" y="1774450"/>
            <a:ext cx="540325" cy="1219594"/>
          </a:xfrm>
          <a:prstGeom prst="leftBrace">
            <a:avLst>
              <a:gd name="adj1" fmla="val 64743"/>
              <a:gd name="adj2" fmla="val 5053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2" name="Straight Arrow Connector 21"/>
          <p:cNvCxnSpPr/>
          <p:nvPr/>
        </p:nvCxnSpPr>
        <p:spPr>
          <a:xfrm flipV="1">
            <a:off x="10196945" y="2114085"/>
            <a:ext cx="914400" cy="20561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10431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E06D4-C4FC-FD00-9DB5-7A0689F54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9138" y="365125"/>
            <a:ext cx="9004662" cy="1325563"/>
          </a:xfrm>
        </p:spPr>
        <p:txBody>
          <a:bodyPr/>
          <a:lstStyle/>
          <a:p>
            <a:r>
              <a:rPr lang="en-GB" dirty="0"/>
              <a:t>GTA Spreadsheet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7669A7-7444-1345-D88F-74B4317EF1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SharePoint not available</a:t>
            </a:r>
          </a:p>
          <a:p>
            <a:r>
              <a:rPr lang="en-GB" dirty="0"/>
              <a:t>Template Spreadsheet sent to school admins</a:t>
            </a:r>
          </a:p>
          <a:p>
            <a:r>
              <a:rPr lang="en-GB" dirty="0"/>
              <a:t>Formula’s set out as required to give hours/holiday/total pay &amp; FTE</a:t>
            </a:r>
          </a:p>
          <a:p>
            <a:r>
              <a:rPr lang="en-GB" dirty="0"/>
              <a:t>Single rate of pay for all GTAs</a:t>
            </a:r>
          </a:p>
          <a:p>
            <a:r>
              <a:rPr lang="en-GB" dirty="0"/>
              <a:t>Post numbers issued to schools – </a:t>
            </a:r>
            <a:r>
              <a:rPr lang="en-GB" b="1" dirty="0"/>
              <a:t>no variants</a:t>
            </a:r>
            <a:endParaRPr lang="en-GB" dirty="0"/>
          </a:p>
          <a:p>
            <a:r>
              <a:rPr lang="en-GB" dirty="0"/>
              <a:t>Sweet will add all received GTAs to her 24/25 Tracker</a:t>
            </a:r>
          </a:p>
          <a:p>
            <a:r>
              <a:rPr lang="en-GB" dirty="0"/>
              <a:t>Ops issue mail merge on receipt of school spreadsheets – after checking for duplication of hours/modules/posts</a:t>
            </a:r>
          </a:p>
        </p:txBody>
      </p:sp>
      <p:pic>
        <p:nvPicPr>
          <p:cNvPr id="4" name="Picture 2" descr="University logo for white backgrounds">
            <a:extLst>
              <a:ext uri="{FF2B5EF4-FFF2-40B4-BE49-F238E27FC236}">
                <a16:creationId xmlns:a16="http://schemas.microsoft.com/office/drawing/2014/main" id="{820C907C-4258-EDF4-CCE4-7DEEB455FC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138" y="250235"/>
            <a:ext cx="1905000" cy="1228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93047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358A3-8347-54AA-D065-F1235631B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0300" y="365125"/>
            <a:ext cx="8953500" cy="1325563"/>
          </a:xfrm>
        </p:spPr>
        <p:txBody>
          <a:bodyPr/>
          <a:lstStyle/>
          <a:p>
            <a:r>
              <a:rPr lang="en-GB" dirty="0"/>
              <a:t>Spreadsheet Layout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7CF3B8-690A-3E34-5199-78C034DE4D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Link to </a:t>
            </a:r>
            <a:r>
              <a:rPr lang="en-GB">
                <a:hlinkClick r:id="rId2" action="ppaction://hlinkfile"/>
              </a:rPr>
              <a:t>Spreadsheet Template</a:t>
            </a:r>
            <a:endParaRPr lang="en-GB"/>
          </a:p>
          <a:p>
            <a:endParaRPr lang="en-GB" dirty="0"/>
          </a:p>
        </p:txBody>
      </p:sp>
      <p:pic>
        <p:nvPicPr>
          <p:cNvPr id="4" name="Picture 2" descr="University logo for white backgrounds">
            <a:extLst>
              <a:ext uri="{FF2B5EF4-FFF2-40B4-BE49-F238E27FC236}">
                <a16:creationId xmlns:a16="http://schemas.microsoft.com/office/drawing/2014/main" id="{D506A777-3130-87D7-8F02-6D4795F071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138" y="250235"/>
            <a:ext cx="1905000" cy="1228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66124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393</Words>
  <Application>Microsoft Office PowerPoint</Application>
  <PresentationFormat>Widescreen</PresentationFormat>
  <Paragraphs>41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GTA Spreadsheet Process</vt:lpstr>
      <vt:lpstr>Spreadsheet Layout</vt:lpstr>
    </vt:vector>
  </TitlesOfParts>
  <Company>University of Manchester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Kakanskas</dc:creator>
  <cp:lastModifiedBy>Andrew Smith</cp:lastModifiedBy>
  <cp:revision>17</cp:revision>
  <dcterms:created xsi:type="dcterms:W3CDTF">2021-07-08T13:57:12Z</dcterms:created>
  <dcterms:modified xsi:type="dcterms:W3CDTF">2024-10-10T15:47:12Z</dcterms:modified>
</cp:coreProperties>
</file>