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73" r:id="rId5"/>
    <p:sldId id="268" r:id="rId6"/>
    <p:sldId id="275" r:id="rId7"/>
    <p:sldId id="276" r:id="rId8"/>
    <p:sldId id="271" r:id="rId9"/>
    <p:sldId id="270" r:id="rId10"/>
    <p:sldId id="272" r:id="rId11"/>
    <p:sldId id="269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EF8A2-039F-8A41-A57B-CD80BD608674}" v="4" dt="2021-04-20T10:49:27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88"/>
    <p:restoredTop sz="75949"/>
  </p:normalViewPr>
  <p:slideViewPr>
    <p:cSldViewPr snapToGrid="0" snapToObjects="1">
      <p:cViewPr varScale="1">
        <p:scale>
          <a:sx n="84" d="100"/>
          <a:sy n="8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65F2-03EA-0B47-BD64-0E436F6AC50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C711A-B298-EE4F-A817-A69CD459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711A-B298-EE4F-A817-A69CD4599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711A-B298-EE4F-A817-A69CD4599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C711A-B298-EE4F-A817-A69CD4599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21AD-2141-8749-8E33-ECEAF3000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94220-072E-B642-AB4D-367A5E914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9FE63-60BF-CE43-8454-7687F11F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0E61A-06CF-6F49-B496-2D041F44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8A91-5EB7-BA4C-82AD-2346929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D21A-6044-7A4C-B099-EA4F8E27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08238-CF88-7F40-96E2-D10607A85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474D0-DF14-7F4C-A82E-71EEF60D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690A-A3DB-CC45-9932-405E5550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FF8F-7272-DE46-BC70-DFF27124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836DF-D917-2143-B53A-DF0308383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368BC-1D48-2844-846F-B8BAAB509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1FBB-9289-B844-87A6-2D826823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95ED-1AD5-2F4A-BD9A-CF2FBFE9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ACCA8-21D8-AD49-926C-BE574BBC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D577-3A0B-7847-99C1-33A94E3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86D6-394B-7A42-9FD2-208EC414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153A-6CD4-9449-8A8F-ED70087B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A00FD-A977-3147-BF23-7DE876FB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20F53-5584-A64A-AFA5-ECB705D7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A20D-1484-FD4A-A1CB-E1D78AA0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EEAF-473F-6647-8794-2CE6199E5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B2649-F0AF-2B4B-849E-364F279D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C550-788E-FD43-B7A6-49FB2C14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81E3C-D4E8-E643-A998-1F4A9EDC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A35C-0E46-D44A-80B5-E6BFC078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2362-B088-F440-BE37-85B3FC350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B76BB-49FB-2446-8AA8-AC32735C1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4CD6-8DAD-2847-BC02-4599D271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4517-A8F6-E44B-8A00-ABFE9672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A44CB-28AE-C044-945A-519F1DCC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54C7-C91A-284F-AEC8-B38FB7AE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0569-41D3-0B46-BEED-B90B6575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675D9-39AA-3749-8AB7-E547DFB8E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437FE-C973-6644-9955-B99FF3C1A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356A-DCBF-364B-B2A7-6E95A729B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5060C-5231-0548-8499-F72DFB75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DCAF9-344E-FE46-972C-13B2DFEC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29DE7-D169-F944-A4F3-93981AF2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BA9D-4B69-FE4D-8960-383DDAF0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B04B6-0E1D-484E-876F-E1361EA6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5FE87-2458-3744-8AA5-E4ED3250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4E0A9-8D99-2844-B3AD-31DCCF45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17227-2240-E24F-A561-F68C98A8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4CC2E-852C-CA43-81D0-8F700F44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3A00-ABEB-234A-AFB1-4E94372B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62DA-8B6F-C04F-95FC-5A0FB99B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1877-F8AD-AC4F-9847-B40E225E0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7FC22-DCF2-374C-8EC1-863CE53EE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405EF-D5F7-7A4A-B6D9-FBF8E205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FC351-A17F-CB43-999A-612C55A0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B8A39-09FA-EA4C-B52E-58A9EBE6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04D7-E0DC-FB4E-A9A2-B62D3E10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A46AA-7176-E841-9D73-8EAD0E842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2A6E-617F-324B-88D9-E786A353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F0568-E0D2-EA49-8355-638C231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ECA0-CB8C-8949-8696-CFF90ADF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46963-0C01-0E47-BFEF-E50F8A51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5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B434F-6445-3245-8269-DCBF3BA6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3B9D4-047C-FD47-A893-E13AD3305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37D6-20E5-6D42-842B-2BE047392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E24E-6E24-0845-BA58-B18297DA6C8E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53E23-48E3-0740-BE6F-86B704891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E096-B17C-1C4D-9100-CD3D8DC87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7A43-9919-5446-B9B2-D60655DDD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C8B7DBB-CE95-8D4D-9E29-ADFD90091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9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0AEFCF-DD9A-3A41-95BB-9A20FA685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2761BDC-F35D-4A48-9EBC-53F9DBAF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165C9AD-5717-5741-814D-344B7CC9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5BB3444-3B28-5B40-82B8-3C19E9C8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printer, computer&#10;&#10;Description automatically generated">
            <a:extLst>
              <a:ext uri="{FF2B5EF4-FFF2-40B4-BE49-F238E27FC236}">
                <a16:creationId xmlns:a16="http://schemas.microsoft.com/office/drawing/2014/main" id="{83765DF3-07F1-B541-A53E-12146E51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5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BC71916-54E9-EB4F-A357-93FED2759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DE4C01-5ED7-9D40-95E3-2C78EAEE1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CBDC966-EC10-BF4B-BA66-5C3C9EDEB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75DDE-D295-E743-8D9F-065F9733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8740540-587B-D84B-924B-38D5EBE1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0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A5B6B2E-51F9-C04E-881D-4683439E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</Words>
  <Application>Microsoft Office PowerPoint</Application>
  <PresentationFormat>Widescreen</PresentationFormat>
  <Paragraphs>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Young</dc:creator>
  <cp:lastModifiedBy>Lindsay Endell</cp:lastModifiedBy>
  <cp:revision>7</cp:revision>
  <dcterms:created xsi:type="dcterms:W3CDTF">2021-04-10T13:16:41Z</dcterms:created>
  <dcterms:modified xsi:type="dcterms:W3CDTF">2021-04-22T10:36:24Z</dcterms:modified>
</cp:coreProperties>
</file>