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8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3" r:id="rId2"/>
    <p:sldId id="269" r:id="rId3"/>
    <p:sldId id="271" r:id="rId4"/>
    <p:sldId id="270" r:id="rId5"/>
    <p:sldId id="258" r:id="rId6"/>
    <p:sldId id="261" r:id="rId7"/>
    <p:sldId id="260" r:id="rId8"/>
    <p:sldId id="272" r:id="rId9"/>
    <p:sldId id="27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sabel" initials="I" lastIdx="5" clrIdx="0">
    <p:extLst>
      <p:ext uri="{19B8F6BF-5375-455C-9EA6-DF929625EA0E}">
        <p15:presenceInfo xmlns:p15="http://schemas.microsoft.com/office/powerpoint/2012/main" userId="cb2e39d5e1d4cabf" providerId="Windows Live"/>
      </p:ext>
    </p:extLst>
  </p:cmAuthor>
  <p:cmAuthor id="2" name="Jill Rubery" initials="JR" lastIdx="3" clrIdx="1">
    <p:extLst>
      <p:ext uri="{19B8F6BF-5375-455C-9EA6-DF929625EA0E}">
        <p15:presenceInfo xmlns:p15="http://schemas.microsoft.com/office/powerpoint/2012/main" userId="S-1-5-21-1715567821-1957994488-725345543-5103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68216" autoAdjust="0"/>
  </p:normalViewPr>
  <p:slideViewPr>
    <p:cSldViewPr snapToGrid="0">
      <p:cViewPr varScale="1">
        <p:scale>
          <a:sx n="58" d="100"/>
          <a:sy n="58" d="100"/>
        </p:scale>
        <p:origin x="155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sabel Tavora" userId="cb2e39d5e1d4cabf" providerId="LiveId" clId="{7A4EDBD9-64CE-444C-9A4C-B6183AF15875}"/>
    <pc:docChg chg="undo custSel addSld delSld modSld">
      <pc:chgData name="Isabel Tavora" userId="cb2e39d5e1d4cabf" providerId="LiveId" clId="{7A4EDBD9-64CE-444C-9A4C-B6183AF15875}" dt="2021-04-23T08:27:07.161" v="64" actId="20577"/>
      <pc:docMkLst>
        <pc:docMk/>
      </pc:docMkLst>
      <pc:sldChg chg="modNotesTx">
        <pc:chgData name="Isabel Tavora" userId="cb2e39d5e1d4cabf" providerId="LiveId" clId="{7A4EDBD9-64CE-444C-9A4C-B6183AF15875}" dt="2021-04-23T08:18:53.794" v="4" actId="20577"/>
        <pc:sldMkLst>
          <pc:docMk/>
          <pc:sldMk cId="306699202" sldId="258"/>
        </pc:sldMkLst>
      </pc:sldChg>
      <pc:sldChg chg="modNotesTx">
        <pc:chgData name="Isabel Tavora" userId="cb2e39d5e1d4cabf" providerId="LiveId" clId="{7A4EDBD9-64CE-444C-9A4C-B6183AF15875}" dt="2021-04-23T08:19:04.349" v="5" actId="20577"/>
        <pc:sldMkLst>
          <pc:docMk/>
          <pc:sldMk cId="3710236348" sldId="260"/>
        </pc:sldMkLst>
      </pc:sldChg>
      <pc:sldChg chg="modNotesTx">
        <pc:chgData name="Isabel Tavora" userId="cb2e39d5e1d4cabf" providerId="LiveId" clId="{7A4EDBD9-64CE-444C-9A4C-B6183AF15875}" dt="2021-04-23T08:18:38.155" v="1" actId="20577"/>
        <pc:sldMkLst>
          <pc:docMk/>
          <pc:sldMk cId="2790406502" sldId="263"/>
        </pc:sldMkLst>
      </pc:sldChg>
      <pc:sldChg chg="modNotesTx">
        <pc:chgData name="Isabel Tavora" userId="cb2e39d5e1d4cabf" providerId="LiveId" clId="{7A4EDBD9-64CE-444C-9A4C-B6183AF15875}" dt="2021-04-23T08:18:33.435" v="0" actId="20577"/>
        <pc:sldMkLst>
          <pc:docMk/>
          <pc:sldMk cId="1560406581" sldId="269"/>
        </pc:sldMkLst>
      </pc:sldChg>
      <pc:sldChg chg="modNotesTx">
        <pc:chgData name="Isabel Tavora" userId="cb2e39d5e1d4cabf" providerId="LiveId" clId="{7A4EDBD9-64CE-444C-9A4C-B6183AF15875}" dt="2021-04-23T08:18:48.489" v="3" actId="20577"/>
        <pc:sldMkLst>
          <pc:docMk/>
          <pc:sldMk cId="1846289655" sldId="270"/>
        </pc:sldMkLst>
      </pc:sldChg>
      <pc:sldChg chg="modNotesTx">
        <pc:chgData name="Isabel Tavora" userId="cb2e39d5e1d4cabf" providerId="LiveId" clId="{7A4EDBD9-64CE-444C-9A4C-B6183AF15875}" dt="2021-04-23T08:18:43.219" v="2" actId="20577"/>
        <pc:sldMkLst>
          <pc:docMk/>
          <pc:sldMk cId="4251291028" sldId="271"/>
        </pc:sldMkLst>
      </pc:sldChg>
      <pc:sldChg chg="addSp delSp modSp new mod setBg modClrScheme setClrOvrMap chgLayout">
        <pc:chgData name="Isabel Tavora" userId="cb2e39d5e1d4cabf" providerId="LiveId" clId="{7A4EDBD9-64CE-444C-9A4C-B6183AF15875}" dt="2021-04-23T08:27:07.161" v="64" actId="20577"/>
        <pc:sldMkLst>
          <pc:docMk/>
          <pc:sldMk cId="2404137431" sldId="273"/>
        </pc:sldMkLst>
        <pc:spChg chg="del">
          <ac:chgData name="Isabel Tavora" userId="cb2e39d5e1d4cabf" providerId="LiveId" clId="{7A4EDBD9-64CE-444C-9A4C-B6183AF15875}" dt="2021-04-23T08:25:09.362" v="35" actId="700"/>
          <ac:spMkLst>
            <pc:docMk/>
            <pc:sldMk cId="2404137431" sldId="273"/>
            <ac:spMk id="2" creationId="{D94880FA-9540-4867-B00F-62F546CC3086}"/>
          </ac:spMkLst>
        </pc:spChg>
        <pc:spChg chg="mod ord">
          <ac:chgData name="Isabel Tavora" userId="cb2e39d5e1d4cabf" providerId="LiveId" clId="{7A4EDBD9-64CE-444C-9A4C-B6183AF15875}" dt="2021-04-23T08:27:07.161" v="64" actId="20577"/>
          <ac:spMkLst>
            <pc:docMk/>
            <pc:sldMk cId="2404137431" sldId="273"/>
            <ac:spMk id="3" creationId="{B7BA8918-49AE-49EE-804C-CCB0B4B5FCED}"/>
          </ac:spMkLst>
        </pc:spChg>
        <pc:spChg chg="add del">
          <ac:chgData name="Isabel Tavora" userId="cb2e39d5e1d4cabf" providerId="LiveId" clId="{7A4EDBD9-64CE-444C-9A4C-B6183AF15875}" dt="2021-04-23T08:25:56.194" v="45" actId="26606"/>
          <ac:spMkLst>
            <pc:docMk/>
            <pc:sldMk cId="2404137431" sldId="273"/>
            <ac:spMk id="8" creationId="{AD21898E-86C0-4C8A-A76C-DF33E844C87A}"/>
          </ac:spMkLst>
        </pc:spChg>
        <pc:spChg chg="add del">
          <ac:chgData name="Isabel Tavora" userId="cb2e39d5e1d4cabf" providerId="LiveId" clId="{7A4EDBD9-64CE-444C-9A4C-B6183AF15875}" dt="2021-04-23T08:25:56.194" v="45" actId="26606"/>
          <ac:spMkLst>
            <pc:docMk/>
            <pc:sldMk cId="2404137431" sldId="273"/>
            <ac:spMk id="10" creationId="{5C8F04BD-D093-45D0-B54C-50FDB308B4EE}"/>
          </ac:spMkLst>
        </pc:spChg>
        <pc:spChg chg="add del">
          <ac:chgData name="Isabel Tavora" userId="cb2e39d5e1d4cabf" providerId="LiveId" clId="{7A4EDBD9-64CE-444C-9A4C-B6183AF15875}" dt="2021-04-23T08:25:45.506" v="42" actId="26606"/>
          <ac:spMkLst>
            <pc:docMk/>
            <pc:sldMk cId="2404137431" sldId="273"/>
            <ac:spMk id="15" creationId="{CB5DFCDA-694D-4637-8E9B-038575194349}"/>
          </ac:spMkLst>
        </pc:spChg>
        <pc:spChg chg="add del">
          <ac:chgData name="Isabel Tavora" userId="cb2e39d5e1d4cabf" providerId="LiveId" clId="{7A4EDBD9-64CE-444C-9A4C-B6183AF15875}" dt="2021-04-23T08:25:45.506" v="42" actId="26606"/>
          <ac:spMkLst>
            <pc:docMk/>
            <pc:sldMk cId="2404137431" sldId="273"/>
            <ac:spMk id="17" creationId="{E4DB276E-BFF1-43F5-AB90-7ABA4B9A919A}"/>
          </ac:spMkLst>
        </pc:spChg>
        <pc:spChg chg="add del">
          <ac:chgData name="Isabel Tavora" userId="cb2e39d5e1d4cabf" providerId="LiveId" clId="{7A4EDBD9-64CE-444C-9A4C-B6183AF15875}" dt="2021-04-23T08:25:56.180" v="44" actId="26606"/>
          <ac:spMkLst>
            <pc:docMk/>
            <pc:sldMk cId="2404137431" sldId="273"/>
            <ac:spMk id="19" creationId="{64E585EA-75FD-4025-8270-F66A58A15CDA}"/>
          </ac:spMkLst>
        </pc:spChg>
        <pc:spChg chg="add del">
          <ac:chgData name="Isabel Tavora" userId="cb2e39d5e1d4cabf" providerId="LiveId" clId="{7A4EDBD9-64CE-444C-9A4C-B6183AF15875}" dt="2021-04-23T08:25:56.180" v="44" actId="26606"/>
          <ac:spMkLst>
            <pc:docMk/>
            <pc:sldMk cId="2404137431" sldId="273"/>
            <ac:spMk id="20" creationId="{EA67B5B4-3A24-436E-B663-1B2EBFF8A0CD}"/>
          </ac:spMkLst>
        </pc:spChg>
        <pc:spChg chg="add del">
          <ac:chgData name="Isabel Tavora" userId="cb2e39d5e1d4cabf" providerId="LiveId" clId="{7A4EDBD9-64CE-444C-9A4C-B6183AF15875}" dt="2021-04-23T08:25:56.180" v="44" actId="26606"/>
          <ac:spMkLst>
            <pc:docMk/>
            <pc:sldMk cId="2404137431" sldId="273"/>
            <ac:spMk id="21" creationId="{987FDF89-C993-41F4-A1B8-DBAFF16008A9}"/>
          </ac:spMkLst>
        </pc:spChg>
        <pc:spChg chg="add del">
          <ac:chgData name="Isabel Tavora" userId="cb2e39d5e1d4cabf" providerId="LiveId" clId="{7A4EDBD9-64CE-444C-9A4C-B6183AF15875}" dt="2021-04-23T08:26:16.594" v="53" actId="26606"/>
          <ac:spMkLst>
            <pc:docMk/>
            <pc:sldMk cId="2404137431" sldId="273"/>
            <ac:spMk id="23" creationId="{7CB4857B-ED7C-444D-9F04-2F885114A1C2}"/>
          </ac:spMkLst>
        </pc:spChg>
        <pc:spChg chg="add del">
          <ac:chgData name="Isabel Tavora" userId="cb2e39d5e1d4cabf" providerId="LiveId" clId="{7A4EDBD9-64CE-444C-9A4C-B6183AF15875}" dt="2021-04-23T08:26:16.594" v="53" actId="26606"/>
          <ac:spMkLst>
            <pc:docMk/>
            <pc:sldMk cId="2404137431" sldId="273"/>
            <ac:spMk id="24" creationId="{D18046FB-44EA-4FD8-A585-EA09A319B2D0}"/>
          </ac:spMkLst>
        </pc:spChg>
        <pc:spChg chg="add del">
          <ac:chgData name="Isabel Tavora" userId="cb2e39d5e1d4cabf" providerId="LiveId" clId="{7A4EDBD9-64CE-444C-9A4C-B6183AF15875}" dt="2021-04-23T08:26:16.594" v="53" actId="26606"/>
          <ac:spMkLst>
            <pc:docMk/>
            <pc:sldMk cId="2404137431" sldId="273"/>
            <ac:spMk id="25" creationId="{479F5F2B-8B58-4140-AE6A-51F6C67B18D9}"/>
          </ac:spMkLst>
        </pc:spChg>
        <pc:spChg chg="add del">
          <ac:chgData name="Isabel Tavora" userId="cb2e39d5e1d4cabf" providerId="LiveId" clId="{7A4EDBD9-64CE-444C-9A4C-B6183AF15875}" dt="2021-04-23T08:26:11.170" v="48" actId="26606"/>
          <ac:spMkLst>
            <pc:docMk/>
            <pc:sldMk cId="2404137431" sldId="273"/>
            <ac:spMk id="30" creationId="{429917F3-0560-4C6F-B265-458B218C4B87}"/>
          </ac:spMkLst>
        </pc:spChg>
        <pc:spChg chg="add del">
          <ac:chgData name="Isabel Tavora" userId="cb2e39d5e1d4cabf" providerId="LiveId" clId="{7A4EDBD9-64CE-444C-9A4C-B6183AF15875}" dt="2021-04-23T08:26:13.252" v="50" actId="26606"/>
          <ac:spMkLst>
            <pc:docMk/>
            <pc:sldMk cId="2404137431" sldId="273"/>
            <ac:spMk id="34" creationId="{BC4C4868-CB8F-4AF9-9CDB-8108F2C19B67}"/>
          </ac:spMkLst>
        </pc:spChg>
        <pc:spChg chg="add del">
          <ac:chgData name="Isabel Tavora" userId="cb2e39d5e1d4cabf" providerId="LiveId" clId="{7A4EDBD9-64CE-444C-9A4C-B6183AF15875}" dt="2021-04-23T08:26:13.252" v="50" actId="26606"/>
          <ac:spMkLst>
            <pc:docMk/>
            <pc:sldMk cId="2404137431" sldId="273"/>
            <ac:spMk id="36" creationId="{375E0459-6403-40CD-989D-56A4407CA12E}"/>
          </ac:spMkLst>
        </pc:spChg>
        <pc:spChg chg="add del">
          <ac:chgData name="Isabel Tavora" userId="cb2e39d5e1d4cabf" providerId="LiveId" clId="{7A4EDBD9-64CE-444C-9A4C-B6183AF15875}" dt="2021-04-23T08:26:13.252" v="50" actId="26606"/>
          <ac:spMkLst>
            <pc:docMk/>
            <pc:sldMk cId="2404137431" sldId="273"/>
            <ac:spMk id="37" creationId="{1B15ED52-F352-441B-82BF-E0EA34836D08}"/>
          </ac:spMkLst>
        </pc:spChg>
        <pc:spChg chg="add del">
          <ac:chgData name="Isabel Tavora" userId="cb2e39d5e1d4cabf" providerId="LiveId" clId="{7A4EDBD9-64CE-444C-9A4C-B6183AF15875}" dt="2021-04-23T08:26:13.252" v="50" actId="26606"/>
          <ac:spMkLst>
            <pc:docMk/>
            <pc:sldMk cId="2404137431" sldId="273"/>
            <ac:spMk id="38" creationId="{53E5B1A8-3AC9-4BD1-9BBC-78CA94F2D1BA}"/>
          </ac:spMkLst>
        </pc:spChg>
        <pc:spChg chg="add del">
          <ac:chgData name="Isabel Tavora" userId="cb2e39d5e1d4cabf" providerId="LiveId" clId="{7A4EDBD9-64CE-444C-9A4C-B6183AF15875}" dt="2021-04-23T08:26:13.252" v="50" actId="26606"/>
          <ac:spMkLst>
            <pc:docMk/>
            <pc:sldMk cId="2404137431" sldId="273"/>
            <ac:spMk id="39" creationId="{3B2E3793-BFE6-45A2-9B7B-E18844431C99}"/>
          </ac:spMkLst>
        </pc:spChg>
        <pc:spChg chg="add del">
          <ac:chgData name="Isabel Tavora" userId="cb2e39d5e1d4cabf" providerId="LiveId" clId="{7A4EDBD9-64CE-444C-9A4C-B6183AF15875}" dt="2021-04-23T08:26:16.583" v="52" actId="26606"/>
          <ac:spMkLst>
            <pc:docMk/>
            <pc:sldMk cId="2404137431" sldId="273"/>
            <ac:spMk id="41" creationId="{7CB4857B-ED7C-444D-9F04-2F885114A1C2}"/>
          </ac:spMkLst>
        </pc:spChg>
        <pc:spChg chg="add del">
          <ac:chgData name="Isabel Tavora" userId="cb2e39d5e1d4cabf" providerId="LiveId" clId="{7A4EDBD9-64CE-444C-9A4C-B6183AF15875}" dt="2021-04-23T08:26:16.583" v="52" actId="26606"/>
          <ac:spMkLst>
            <pc:docMk/>
            <pc:sldMk cId="2404137431" sldId="273"/>
            <ac:spMk id="42" creationId="{D18046FB-44EA-4FD8-A585-EA09A319B2D0}"/>
          </ac:spMkLst>
        </pc:spChg>
        <pc:spChg chg="add del">
          <ac:chgData name="Isabel Tavora" userId="cb2e39d5e1d4cabf" providerId="LiveId" clId="{7A4EDBD9-64CE-444C-9A4C-B6183AF15875}" dt="2021-04-23T08:26:16.583" v="52" actId="26606"/>
          <ac:spMkLst>
            <pc:docMk/>
            <pc:sldMk cId="2404137431" sldId="273"/>
            <ac:spMk id="43" creationId="{479F5F2B-8B58-4140-AE6A-51F6C67B18D9}"/>
          </ac:spMkLst>
        </pc:spChg>
        <pc:spChg chg="add del">
          <ac:chgData name="Isabel Tavora" userId="cb2e39d5e1d4cabf" providerId="LiveId" clId="{7A4EDBD9-64CE-444C-9A4C-B6183AF15875}" dt="2021-04-23T08:26:23.819" v="55" actId="26606"/>
          <ac:spMkLst>
            <pc:docMk/>
            <pc:sldMk cId="2404137431" sldId="273"/>
            <ac:spMk id="45" creationId="{ECF157C5-282F-4C93-80F7-CCD7F4A435BD}"/>
          </ac:spMkLst>
        </pc:spChg>
        <pc:spChg chg="add del">
          <ac:chgData name="Isabel Tavora" userId="cb2e39d5e1d4cabf" providerId="LiveId" clId="{7A4EDBD9-64CE-444C-9A4C-B6183AF15875}" dt="2021-04-23T08:26:23.819" v="55" actId="26606"/>
          <ac:spMkLst>
            <pc:docMk/>
            <pc:sldMk cId="2404137431" sldId="273"/>
            <ac:spMk id="46" creationId="{54A9C5F1-B76A-4908-9A82-8F1CD0FB5008}"/>
          </ac:spMkLst>
        </pc:spChg>
        <pc:spChg chg="add">
          <ac:chgData name="Isabel Tavora" userId="cb2e39d5e1d4cabf" providerId="LiveId" clId="{7A4EDBD9-64CE-444C-9A4C-B6183AF15875}" dt="2021-04-23T08:26:23.819" v="55" actId="26606"/>
          <ac:spMkLst>
            <pc:docMk/>
            <pc:sldMk cId="2404137431" sldId="273"/>
            <ac:spMk id="51" creationId="{84697CDA-BDB7-4883-B48B-1D4EDB2F0E93}"/>
          </ac:spMkLst>
        </pc:spChg>
        <pc:spChg chg="add">
          <ac:chgData name="Isabel Tavora" userId="cb2e39d5e1d4cabf" providerId="LiveId" clId="{7A4EDBD9-64CE-444C-9A4C-B6183AF15875}" dt="2021-04-23T08:26:23.819" v="55" actId="26606"/>
          <ac:spMkLst>
            <pc:docMk/>
            <pc:sldMk cId="2404137431" sldId="273"/>
            <ac:spMk id="53" creationId="{0DC0EC46-2230-4728-856D-F3531112101A}"/>
          </ac:spMkLst>
        </pc:spChg>
        <pc:spChg chg="add">
          <ac:chgData name="Isabel Tavora" userId="cb2e39d5e1d4cabf" providerId="LiveId" clId="{7A4EDBD9-64CE-444C-9A4C-B6183AF15875}" dt="2021-04-23T08:26:23.819" v="55" actId="26606"/>
          <ac:spMkLst>
            <pc:docMk/>
            <pc:sldMk cId="2404137431" sldId="273"/>
            <ac:spMk id="55" creationId="{16A12243-4887-4E89-8347-1146AE5D14FC}"/>
          </ac:spMkLst>
        </pc:spChg>
        <pc:grpChg chg="add del">
          <ac:chgData name="Isabel Tavora" userId="cb2e39d5e1d4cabf" providerId="LiveId" clId="{7A4EDBD9-64CE-444C-9A4C-B6183AF15875}" dt="2021-04-23T08:26:11.170" v="48" actId="26606"/>
          <ac:grpSpMkLst>
            <pc:docMk/>
            <pc:sldMk cId="2404137431" sldId="273"/>
            <ac:grpSpMk id="32" creationId="{AA39BAE7-7EB8-4E22-BCBB-F00F514DB7EA}"/>
          </ac:grpSpMkLst>
        </pc:grpChg>
      </pc:sldChg>
      <pc:sldChg chg="new del">
        <pc:chgData name="Isabel Tavora" userId="cb2e39d5e1d4cabf" providerId="LiveId" clId="{7A4EDBD9-64CE-444C-9A4C-B6183AF15875}" dt="2021-04-23T08:24:10.638" v="7" actId="680"/>
        <pc:sldMkLst>
          <pc:docMk/>
          <pc:sldMk cId="2518874875" sldId="273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08BF946-38D0-4B71-9EB1-0B1656931C6E}" type="doc">
      <dgm:prSet loTypeId="urn:microsoft.com/office/officeart/2005/8/layout/hList1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1A2132E2-7EE3-4335-B7EC-834011B59725}">
      <dgm:prSet/>
      <dgm:spPr>
        <a:solidFill>
          <a:schemeClr val="tx1">
            <a:lumMod val="65000"/>
            <a:lumOff val="35000"/>
          </a:schemeClr>
        </a:solidFill>
      </dgm:spPr>
      <dgm:t>
        <a:bodyPr/>
        <a:lstStyle/>
        <a:p>
          <a:r>
            <a:rPr lang="en-GB"/>
            <a:t>Risk of reversal of progress towards gender equality </a:t>
          </a:r>
          <a:endParaRPr lang="en-US"/>
        </a:p>
      </dgm:t>
    </dgm:pt>
    <dgm:pt modelId="{23550C2B-4AF8-4368-83AF-667F1B8A0121}" type="parTrans" cxnId="{20015602-C3EC-42C4-B351-B51BFAC2A9E1}">
      <dgm:prSet/>
      <dgm:spPr/>
      <dgm:t>
        <a:bodyPr/>
        <a:lstStyle/>
        <a:p>
          <a:endParaRPr lang="en-US"/>
        </a:p>
      </dgm:t>
    </dgm:pt>
    <dgm:pt modelId="{31D308DA-230D-40B1-A0D8-8664138F59DB}" type="sibTrans" cxnId="{20015602-C3EC-42C4-B351-B51BFAC2A9E1}">
      <dgm:prSet/>
      <dgm:spPr/>
      <dgm:t>
        <a:bodyPr/>
        <a:lstStyle/>
        <a:p>
          <a:endParaRPr lang="en-US"/>
        </a:p>
      </dgm:t>
    </dgm:pt>
    <dgm:pt modelId="{6DAFDBCE-B3D7-408A-9BE5-0DFD1BDB6F4F}">
      <dgm:prSet/>
      <dgm:spPr/>
      <dgm:t>
        <a:bodyPr/>
        <a:lstStyle/>
        <a:p>
          <a:r>
            <a:rPr lang="en-GB" dirty="0"/>
            <a:t>Women more vulnerable to job and income loss</a:t>
          </a:r>
          <a:endParaRPr lang="en-US" dirty="0"/>
        </a:p>
      </dgm:t>
    </dgm:pt>
    <dgm:pt modelId="{72150761-5E0E-473E-A8E1-33587B604AF7}" type="parTrans" cxnId="{59C20B16-3C07-4C8F-89EB-0AA63D17615B}">
      <dgm:prSet/>
      <dgm:spPr/>
      <dgm:t>
        <a:bodyPr/>
        <a:lstStyle/>
        <a:p>
          <a:endParaRPr lang="en-US"/>
        </a:p>
      </dgm:t>
    </dgm:pt>
    <dgm:pt modelId="{0EAD97EB-2275-4047-AAB6-E8C50403396F}" type="sibTrans" cxnId="{59C20B16-3C07-4C8F-89EB-0AA63D17615B}">
      <dgm:prSet/>
      <dgm:spPr/>
      <dgm:t>
        <a:bodyPr/>
        <a:lstStyle/>
        <a:p>
          <a:endParaRPr lang="en-US"/>
        </a:p>
      </dgm:t>
    </dgm:pt>
    <dgm:pt modelId="{591B1C34-C438-4F03-AF5B-8986379E3E1C}">
      <dgm:prSet/>
      <dgm:spPr/>
      <dgm:t>
        <a:bodyPr/>
        <a:lstStyle/>
        <a:p>
          <a:r>
            <a:rPr lang="en-GB" dirty="0"/>
            <a:t>Women taking on a greater amount of care</a:t>
          </a:r>
          <a:endParaRPr lang="en-US" dirty="0"/>
        </a:p>
      </dgm:t>
    </dgm:pt>
    <dgm:pt modelId="{A06BCABA-4FFC-4A1B-A04B-67A6B1F90784}" type="parTrans" cxnId="{9CDDB618-6CF6-4D91-B715-16E5F2A19C1D}">
      <dgm:prSet/>
      <dgm:spPr/>
      <dgm:t>
        <a:bodyPr/>
        <a:lstStyle/>
        <a:p>
          <a:endParaRPr lang="en-US"/>
        </a:p>
      </dgm:t>
    </dgm:pt>
    <dgm:pt modelId="{0221046A-F049-46CE-AA19-67F62DAD9B08}" type="sibTrans" cxnId="{9CDDB618-6CF6-4D91-B715-16E5F2A19C1D}">
      <dgm:prSet/>
      <dgm:spPr/>
      <dgm:t>
        <a:bodyPr/>
        <a:lstStyle/>
        <a:p>
          <a:endParaRPr lang="en-US"/>
        </a:p>
      </dgm:t>
    </dgm:pt>
    <dgm:pt modelId="{D26C52A6-DF50-4BD3-8550-D7C28352A873}">
      <dgm:prSet/>
      <dgm:spPr>
        <a:solidFill>
          <a:schemeClr val="tx1">
            <a:lumMod val="65000"/>
            <a:lumOff val="35000"/>
          </a:schemeClr>
        </a:solidFill>
      </dgm:spPr>
      <dgm:t>
        <a:bodyPr/>
        <a:lstStyle/>
        <a:p>
          <a:r>
            <a:rPr lang="en-GB" dirty="0"/>
            <a:t>But also opportunities:</a:t>
          </a:r>
          <a:endParaRPr lang="en-US" dirty="0"/>
        </a:p>
      </dgm:t>
    </dgm:pt>
    <dgm:pt modelId="{F727A26F-39E6-415B-96BA-8D6520CAFE23}" type="parTrans" cxnId="{68E419E9-3D99-461C-8509-982EAC0D6D7D}">
      <dgm:prSet/>
      <dgm:spPr/>
      <dgm:t>
        <a:bodyPr/>
        <a:lstStyle/>
        <a:p>
          <a:endParaRPr lang="en-US"/>
        </a:p>
      </dgm:t>
    </dgm:pt>
    <dgm:pt modelId="{7BEA75C6-B3F6-4DAC-9506-2BD5F117F45A}" type="sibTrans" cxnId="{68E419E9-3D99-461C-8509-982EAC0D6D7D}">
      <dgm:prSet/>
      <dgm:spPr/>
      <dgm:t>
        <a:bodyPr/>
        <a:lstStyle/>
        <a:p>
          <a:endParaRPr lang="en-US"/>
        </a:p>
      </dgm:t>
    </dgm:pt>
    <dgm:pt modelId="{735E5556-4766-4B42-9BB2-181613D1B8D3}">
      <dgm:prSet/>
      <dgm:spPr/>
      <dgm:t>
        <a:bodyPr/>
        <a:lstStyle/>
        <a:p>
          <a:r>
            <a:rPr lang="en-GB"/>
            <a:t>Men became more involved in care</a:t>
          </a:r>
          <a:endParaRPr lang="en-US"/>
        </a:p>
      </dgm:t>
    </dgm:pt>
    <dgm:pt modelId="{4703F2C6-7FBC-4C46-8104-B94BBE054BEE}" type="parTrans" cxnId="{4ABE4C59-99D1-4A78-9329-32AC7FFA7E82}">
      <dgm:prSet/>
      <dgm:spPr/>
      <dgm:t>
        <a:bodyPr/>
        <a:lstStyle/>
        <a:p>
          <a:endParaRPr lang="en-US"/>
        </a:p>
      </dgm:t>
    </dgm:pt>
    <dgm:pt modelId="{839F129B-B994-44E0-8427-1D04755B881E}" type="sibTrans" cxnId="{4ABE4C59-99D1-4A78-9329-32AC7FFA7E82}">
      <dgm:prSet/>
      <dgm:spPr/>
      <dgm:t>
        <a:bodyPr/>
        <a:lstStyle/>
        <a:p>
          <a:endParaRPr lang="en-US"/>
        </a:p>
      </dgm:t>
    </dgm:pt>
    <dgm:pt modelId="{6F07F881-3CB9-45D0-AC71-E64136F5E5A8}">
      <dgm:prSet/>
      <dgm:spPr/>
      <dgm:t>
        <a:bodyPr/>
        <a:lstStyle/>
        <a:p>
          <a:r>
            <a:rPr lang="en-GB" dirty="0"/>
            <a:t>Spread and normalising  of home working and flexible working</a:t>
          </a:r>
          <a:endParaRPr lang="en-US" dirty="0"/>
        </a:p>
      </dgm:t>
    </dgm:pt>
    <dgm:pt modelId="{5B82C0F3-D8CD-4AA1-99B2-1B5B590FC4E7}" type="parTrans" cxnId="{25D1CE6D-F6A3-4D83-A0B5-FA0F1A134F04}">
      <dgm:prSet/>
      <dgm:spPr/>
      <dgm:t>
        <a:bodyPr/>
        <a:lstStyle/>
        <a:p>
          <a:endParaRPr lang="en-US"/>
        </a:p>
      </dgm:t>
    </dgm:pt>
    <dgm:pt modelId="{BBB899A7-4159-42BF-8E80-E02DC1B1403E}" type="sibTrans" cxnId="{25D1CE6D-F6A3-4D83-A0B5-FA0F1A134F04}">
      <dgm:prSet/>
      <dgm:spPr/>
      <dgm:t>
        <a:bodyPr/>
        <a:lstStyle/>
        <a:p>
          <a:endParaRPr lang="en-US"/>
        </a:p>
      </dgm:t>
    </dgm:pt>
    <dgm:pt modelId="{9E25D9FD-6433-4AE6-B0F0-62E31207FE9E}">
      <dgm:prSet/>
      <dgm:spPr/>
      <dgm:t>
        <a:bodyPr/>
        <a:lstStyle/>
        <a:p>
          <a:r>
            <a:rPr lang="en-GB"/>
            <a:t>Expansion of social protection to cover female-dominated industries and jobs</a:t>
          </a:r>
          <a:endParaRPr lang="en-US"/>
        </a:p>
      </dgm:t>
    </dgm:pt>
    <dgm:pt modelId="{B7B373CA-6BB0-45D5-9544-DCCAF6E56570}" type="parTrans" cxnId="{61A6FDD3-A7BE-4A14-8073-D816753E032C}">
      <dgm:prSet/>
      <dgm:spPr/>
      <dgm:t>
        <a:bodyPr/>
        <a:lstStyle/>
        <a:p>
          <a:endParaRPr lang="en-US"/>
        </a:p>
      </dgm:t>
    </dgm:pt>
    <dgm:pt modelId="{C53C23B1-5182-4557-9608-54E0D9BE618A}" type="sibTrans" cxnId="{61A6FDD3-A7BE-4A14-8073-D816753E032C}">
      <dgm:prSet/>
      <dgm:spPr/>
      <dgm:t>
        <a:bodyPr/>
        <a:lstStyle/>
        <a:p>
          <a:endParaRPr lang="en-US"/>
        </a:p>
      </dgm:t>
    </dgm:pt>
    <dgm:pt modelId="{E81009FE-F5E2-4BFF-A20C-97D413603C4E}">
      <dgm:prSet/>
      <dgm:spPr/>
      <dgm:t>
        <a:bodyPr/>
        <a:lstStyle/>
        <a:p>
          <a:r>
            <a:rPr lang="en-GB" dirty="0"/>
            <a:t>Potential for rapid and radical change with respect to making social protection more inclusive</a:t>
          </a:r>
          <a:endParaRPr lang="en-US" dirty="0"/>
        </a:p>
      </dgm:t>
    </dgm:pt>
    <dgm:pt modelId="{B630A603-BB90-4E77-85FC-5D61E9790388}" type="parTrans" cxnId="{44445BD0-13BA-4AD6-A693-7D7DA3E3E85C}">
      <dgm:prSet/>
      <dgm:spPr/>
      <dgm:t>
        <a:bodyPr/>
        <a:lstStyle/>
        <a:p>
          <a:endParaRPr lang="en-US"/>
        </a:p>
      </dgm:t>
    </dgm:pt>
    <dgm:pt modelId="{56FADF50-60FE-4CED-9D88-DA1D3A6433BF}" type="sibTrans" cxnId="{44445BD0-13BA-4AD6-A693-7D7DA3E3E85C}">
      <dgm:prSet/>
      <dgm:spPr/>
      <dgm:t>
        <a:bodyPr/>
        <a:lstStyle/>
        <a:p>
          <a:endParaRPr lang="en-US"/>
        </a:p>
      </dgm:t>
    </dgm:pt>
    <dgm:pt modelId="{83CB1009-8F40-4B04-92F8-EB5333E47C55}">
      <dgm:prSet/>
      <dgm:spPr/>
      <dgm:t>
        <a:bodyPr/>
        <a:lstStyle/>
        <a:p>
          <a:r>
            <a:rPr lang="en-US" dirty="0"/>
            <a:t>More limited employment &amp; income protection</a:t>
          </a:r>
        </a:p>
      </dgm:t>
    </dgm:pt>
    <dgm:pt modelId="{1ECC2C1E-DE33-454A-B3C9-D5AB6D50435B}" type="parTrans" cxnId="{6466FB21-BFDF-43BA-968E-B315AE88A05F}">
      <dgm:prSet/>
      <dgm:spPr/>
      <dgm:t>
        <a:bodyPr/>
        <a:lstStyle/>
        <a:p>
          <a:endParaRPr lang="en-GB"/>
        </a:p>
      </dgm:t>
    </dgm:pt>
    <dgm:pt modelId="{69139C06-58A9-4BE9-9CDC-A10DBAEAD01A}" type="sibTrans" cxnId="{6466FB21-BFDF-43BA-968E-B315AE88A05F}">
      <dgm:prSet/>
      <dgm:spPr/>
      <dgm:t>
        <a:bodyPr/>
        <a:lstStyle/>
        <a:p>
          <a:endParaRPr lang="en-US"/>
        </a:p>
      </dgm:t>
    </dgm:pt>
    <dgm:pt modelId="{AAED481F-C4EB-4C0B-BF1B-F3DD8C6DA9B4}" type="pres">
      <dgm:prSet presAssocID="{D08BF946-38D0-4B71-9EB1-0B1656931C6E}" presName="Name0" presStyleCnt="0">
        <dgm:presLayoutVars>
          <dgm:dir/>
          <dgm:animLvl val="lvl"/>
          <dgm:resizeHandles val="exact"/>
        </dgm:presLayoutVars>
      </dgm:prSet>
      <dgm:spPr/>
    </dgm:pt>
    <dgm:pt modelId="{E03E641A-B168-4C0E-86EC-E8F204475CBB}" type="pres">
      <dgm:prSet presAssocID="{1A2132E2-7EE3-4335-B7EC-834011B59725}" presName="composite" presStyleCnt="0"/>
      <dgm:spPr/>
    </dgm:pt>
    <dgm:pt modelId="{36B9BA9E-3323-4D04-8169-9C79A5169560}" type="pres">
      <dgm:prSet presAssocID="{1A2132E2-7EE3-4335-B7EC-834011B59725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</dgm:pt>
    <dgm:pt modelId="{09D443C9-1079-4295-A670-1E2A855336E8}" type="pres">
      <dgm:prSet presAssocID="{1A2132E2-7EE3-4335-B7EC-834011B59725}" presName="desTx" presStyleLbl="alignAccFollowNode1" presStyleIdx="0" presStyleCnt="2">
        <dgm:presLayoutVars>
          <dgm:bulletEnabled val="1"/>
        </dgm:presLayoutVars>
      </dgm:prSet>
      <dgm:spPr/>
    </dgm:pt>
    <dgm:pt modelId="{BFD9ED2E-A75C-48CC-9351-A6016B1E5598}" type="pres">
      <dgm:prSet presAssocID="{31D308DA-230D-40B1-A0D8-8664138F59DB}" presName="space" presStyleCnt="0"/>
      <dgm:spPr/>
    </dgm:pt>
    <dgm:pt modelId="{BD357F54-E5C6-49A8-8266-9111929B057D}" type="pres">
      <dgm:prSet presAssocID="{D26C52A6-DF50-4BD3-8550-D7C28352A873}" presName="composite" presStyleCnt="0"/>
      <dgm:spPr/>
    </dgm:pt>
    <dgm:pt modelId="{B5167221-7D86-4C5F-A404-7212444E2B83}" type="pres">
      <dgm:prSet presAssocID="{D26C52A6-DF50-4BD3-8550-D7C28352A873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</dgm:pt>
    <dgm:pt modelId="{86DB49F0-D84B-44F4-A5B7-F7125678269A}" type="pres">
      <dgm:prSet presAssocID="{D26C52A6-DF50-4BD3-8550-D7C28352A873}" presName="desTx" presStyleLbl="alignAccFollowNode1" presStyleIdx="1" presStyleCnt="2">
        <dgm:presLayoutVars>
          <dgm:bulletEnabled val="1"/>
        </dgm:presLayoutVars>
      </dgm:prSet>
      <dgm:spPr/>
    </dgm:pt>
  </dgm:ptLst>
  <dgm:cxnLst>
    <dgm:cxn modelId="{20015602-C3EC-42C4-B351-B51BFAC2A9E1}" srcId="{D08BF946-38D0-4B71-9EB1-0B1656931C6E}" destId="{1A2132E2-7EE3-4335-B7EC-834011B59725}" srcOrd="0" destOrd="0" parTransId="{23550C2B-4AF8-4368-83AF-667F1B8A0121}" sibTransId="{31D308DA-230D-40B1-A0D8-8664138F59DB}"/>
    <dgm:cxn modelId="{59C20B16-3C07-4C8F-89EB-0AA63D17615B}" srcId="{1A2132E2-7EE3-4335-B7EC-834011B59725}" destId="{6DAFDBCE-B3D7-408A-9BE5-0DFD1BDB6F4F}" srcOrd="0" destOrd="0" parTransId="{72150761-5E0E-473E-A8E1-33587B604AF7}" sibTransId="{0EAD97EB-2275-4047-AAB6-E8C50403396F}"/>
    <dgm:cxn modelId="{9CDDB618-6CF6-4D91-B715-16E5F2A19C1D}" srcId="{1A2132E2-7EE3-4335-B7EC-834011B59725}" destId="{591B1C34-C438-4F03-AF5B-8986379E3E1C}" srcOrd="2" destOrd="0" parTransId="{A06BCABA-4FFC-4A1B-A04B-67A6B1F90784}" sibTransId="{0221046A-F049-46CE-AA19-67F62DAD9B08}"/>
    <dgm:cxn modelId="{06196C21-8783-44C6-BB7D-85E705C79047}" type="presOf" srcId="{D08BF946-38D0-4B71-9EB1-0B1656931C6E}" destId="{AAED481F-C4EB-4C0B-BF1B-F3DD8C6DA9B4}" srcOrd="0" destOrd="0" presId="urn:microsoft.com/office/officeart/2005/8/layout/hList1"/>
    <dgm:cxn modelId="{6466FB21-BFDF-43BA-968E-B315AE88A05F}" srcId="{1A2132E2-7EE3-4335-B7EC-834011B59725}" destId="{83CB1009-8F40-4B04-92F8-EB5333E47C55}" srcOrd="1" destOrd="0" parTransId="{1ECC2C1E-DE33-454A-B3C9-D5AB6D50435B}" sibTransId="{69139C06-58A9-4BE9-9CDC-A10DBAEAD01A}"/>
    <dgm:cxn modelId="{21C8A026-1181-4448-BB68-BA4AC85A3507}" type="presOf" srcId="{83CB1009-8F40-4B04-92F8-EB5333E47C55}" destId="{09D443C9-1079-4295-A670-1E2A855336E8}" srcOrd="0" destOrd="1" presId="urn:microsoft.com/office/officeart/2005/8/layout/hList1"/>
    <dgm:cxn modelId="{D92BF868-742A-4613-A2A8-BCF062A28394}" type="presOf" srcId="{6DAFDBCE-B3D7-408A-9BE5-0DFD1BDB6F4F}" destId="{09D443C9-1079-4295-A670-1E2A855336E8}" srcOrd="0" destOrd="0" presId="urn:microsoft.com/office/officeart/2005/8/layout/hList1"/>
    <dgm:cxn modelId="{25D1CE6D-F6A3-4D83-A0B5-FA0F1A134F04}" srcId="{D26C52A6-DF50-4BD3-8550-D7C28352A873}" destId="{6F07F881-3CB9-45D0-AC71-E64136F5E5A8}" srcOrd="1" destOrd="0" parTransId="{5B82C0F3-D8CD-4AA1-99B2-1B5B590FC4E7}" sibTransId="{BBB899A7-4159-42BF-8E80-E02DC1B1403E}"/>
    <dgm:cxn modelId="{D2934355-3271-436E-BDA4-F54146D46253}" type="presOf" srcId="{591B1C34-C438-4F03-AF5B-8986379E3E1C}" destId="{09D443C9-1079-4295-A670-1E2A855336E8}" srcOrd="0" destOrd="2" presId="urn:microsoft.com/office/officeart/2005/8/layout/hList1"/>
    <dgm:cxn modelId="{4ABE4C59-99D1-4A78-9329-32AC7FFA7E82}" srcId="{D26C52A6-DF50-4BD3-8550-D7C28352A873}" destId="{735E5556-4766-4B42-9BB2-181613D1B8D3}" srcOrd="0" destOrd="0" parTransId="{4703F2C6-7FBC-4C46-8104-B94BBE054BEE}" sibTransId="{839F129B-B994-44E0-8427-1D04755B881E}"/>
    <dgm:cxn modelId="{E7AFD188-6BD7-4467-BC58-585289FE97AD}" type="presOf" srcId="{6F07F881-3CB9-45D0-AC71-E64136F5E5A8}" destId="{86DB49F0-D84B-44F4-A5B7-F7125678269A}" srcOrd="0" destOrd="1" presId="urn:microsoft.com/office/officeart/2005/8/layout/hList1"/>
    <dgm:cxn modelId="{6F9DE88E-860D-4B71-9138-A9E9F955CEBD}" type="presOf" srcId="{E81009FE-F5E2-4BFF-A20C-97D413603C4E}" destId="{86DB49F0-D84B-44F4-A5B7-F7125678269A}" srcOrd="0" destOrd="3" presId="urn:microsoft.com/office/officeart/2005/8/layout/hList1"/>
    <dgm:cxn modelId="{604E2DAE-B21E-4C22-BE3A-BE45E5F68738}" type="presOf" srcId="{9E25D9FD-6433-4AE6-B0F0-62E31207FE9E}" destId="{86DB49F0-D84B-44F4-A5B7-F7125678269A}" srcOrd="0" destOrd="2" presId="urn:microsoft.com/office/officeart/2005/8/layout/hList1"/>
    <dgm:cxn modelId="{838F26C4-E62E-4084-8F46-CD7DFDD06830}" type="presOf" srcId="{D26C52A6-DF50-4BD3-8550-D7C28352A873}" destId="{B5167221-7D86-4C5F-A404-7212444E2B83}" srcOrd="0" destOrd="0" presId="urn:microsoft.com/office/officeart/2005/8/layout/hList1"/>
    <dgm:cxn modelId="{44445BD0-13BA-4AD6-A693-7D7DA3E3E85C}" srcId="{D26C52A6-DF50-4BD3-8550-D7C28352A873}" destId="{E81009FE-F5E2-4BFF-A20C-97D413603C4E}" srcOrd="3" destOrd="0" parTransId="{B630A603-BB90-4E77-85FC-5D61E9790388}" sibTransId="{56FADF50-60FE-4CED-9D88-DA1D3A6433BF}"/>
    <dgm:cxn modelId="{61A6FDD3-A7BE-4A14-8073-D816753E032C}" srcId="{D26C52A6-DF50-4BD3-8550-D7C28352A873}" destId="{9E25D9FD-6433-4AE6-B0F0-62E31207FE9E}" srcOrd="2" destOrd="0" parTransId="{B7B373CA-6BB0-45D5-9544-DCCAF6E56570}" sibTransId="{C53C23B1-5182-4557-9608-54E0D9BE618A}"/>
    <dgm:cxn modelId="{2E9D96D8-4D55-4C44-8C84-776FD40DA02A}" type="presOf" srcId="{1A2132E2-7EE3-4335-B7EC-834011B59725}" destId="{36B9BA9E-3323-4D04-8169-9C79A5169560}" srcOrd="0" destOrd="0" presId="urn:microsoft.com/office/officeart/2005/8/layout/hList1"/>
    <dgm:cxn modelId="{68E419E9-3D99-461C-8509-982EAC0D6D7D}" srcId="{D08BF946-38D0-4B71-9EB1-0B1656931C6E}" destId="{D26C52A6-DF50-4BD3-8550-D7C28352A873}" srcOrd="1" destOrd="0" parTransId="{F727A26F-39E6-415B-96BA-8D6520CAFE23}" sibTransId="{7BEA75C6-B3F6-4DAC-9506-2BD5F117F45A}"/>
    <dgm:cxn modelId="{C9D226EB-39AB-4AC4-9F90-5FD51114DB04}" type="presOf" srcId="{735E5556-4766-4B42-9BB2-181613D1B8D3}" destId="{86DB49F0-D84B-44F4-A5B7-F7125678269A}" srcOrd="0" destOrd="0" presId="urn:microsoft.com/office/officeart/2005/8/layout/hList1"/>
    <dgm:cxn modelId="{A16E6386-98C7-44B3-9BCF-9AF0029D2629}" type="presParOf" srcId="{AAED481F-C4EB-4C0B-BF1B-F3DD8C6DA9B4}" destId="{E03E641A-B168-4C0E-86EC-E8F204475CBB}" srcOrd="0" destOrd="0" presId="urn:microsoft.com/office/officeart/2005/8/layout/hList1"/>
    <dgm:cxn modelId="{8CC023CB-DA05-4C78-89C3-8BAAEC1C71D4}" type="presParOf" srcId="{E03E641A-B168-4C0E-86EC-E8F204475CBB}" destId="{36B9BA9E-3323-4D04-8169-9C79A5169560}" srcOrd="0" destOrd="0" presId="urn:microsoft.com/office/officeart/2005/8/layout/hList1"/>
    <dgm:cxn modelId="{4507B019-2985-47CD-A8BD-D3C0512B5688}" type="presParOf" srcId="{E03E641A-B168-4C0E-86EC-E8F204475CBB}" destId="{09D443C9-1079-4295-A670-1E2A855336E8}" srcOrd="1" destOrd="0" presId="urn:microsoft.com/office/officeart/2005/8/layout/hList1"/>
    <dgm:cxn modelId="{BD09B6F8-057B-459B-875F-EF32DE5AF7D0}" type="presParOf" srcId="{AAED481F-C4EB-4C0B-BF1B-F3DD8C6DA9B4}" destId="{BFD9ED2E-A75C-48CC-9351-A6016B1E5598}" srcOrd="1" destOrd="0" presId="urn:microsoft.com/office/officeart/2005/8/layout/hList1"/>
    <dgm:cxn modelId="{D0CFB8C9-E85D-4658-AF64-3589B080F69B}" type="presParOf" srcId="{AAED481F-C4EB-4C0B-BF1B-F3DD8C6DA9B4}" destId="{BD357F54-E5C6-49A8-8266-9111929B057D}" srcOrd="2" destOrd="0" presId="urn:microsoft.com/office/officeart/2005/8/layout/hList1"/>
    <dgm:cxn modelId="{FB1C9384-114A-45FA-81F2-96CEB643C58D}" type="presParOf" srcId="{BD357F54-E5C6-49A8-8266-9111929B057D}" destId="{B5167221-7D86-4C5F-A404-7212444E2B83}" srcOrd="0" destOrd="0" presId="urn:microsoft.com/office/officeart/2005/8/layout/hList1"/>
    <dgm:cxn modelId="{604D13D6-9096-4EE6-BCA5-9445D9DE6DE3}" type="presParOf" srcId="{BD357F54-E5C6-49A8-8266-9111929B057D}" destId="{86DB49F0-D84B-44F4-A5B7-F7125678269A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08BF946-38D0-4B71-9EB1-0B1656931C6E}" type="doc">
      <dgm:prSet loTypeId="urn:microsoft.com/office/officeart/2005/8/layout/hList1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1A2132E2-7EE3-4335-B7EC-834011B59725}">
      <dgm:prSet/>
      <dgm:spPr>
        <a:solidFill>
          <a:schemeClr val="tx1">
            <a:lumMod val="65000"/>
            <a:lumOff val="35000"/>
          </a:schemeClr>
        </a:solidFill>
      </dgm:spPr>
      <dgm:t>
        <a:bodyPr/>
        <a:lstStyle/>
        <a:p>
          <a:r>
            <a:rPr lang="en-GB" dirty="0"/>
            <a:t>Use the experience of JRSs and teleworking to promote shorter full-time hours and more flexible standard employment to</a:t>
          </a:r>
          <a:endParaRPr lang="en-US" dirty="0"/>
        </a:p>
      </dgm:t>
    </dgm:pt>
    <dgm:pt modelId="{23550C2B-4AF8-4368-83AF-667F1B8A0121}" type="parTrans" cxnId="{20015602-C3EC-42C4-B351-B51BFAC2A9E1}">
      <dgm:prSet/>
      <dgm:spPr/>
      <dgm:t>
        <a:bodyPr/>
        <a:lstStyle/>
        <a:p>
          <a:endParaRPr lang="en-US"/>
        </a:p>
      </dgm:t>
    </dgm:pt>
    <dgm:pt modelId="{31D308DA-230D-40B1-A0D8-8664138F59DB}" type="sibTrans" cxnId="{20015602-C3EC-42C4-B351-B51BFAC2A9E1}">
      <dgm:prSet/>
      <dgm:spPr/>
      <dgm:t>
        <a:bodyPr/>
        <a:lstStyle/>
        <a:p>
          <a:endParaRPr lang="en-US"/>
        </a:p>
      </dgm:t>
    </dgm:pt>
    <dgm:pt modelId="{6DAFDBCE-B3D7-408A-9BE5-0DFD1BDB6F4F}">
      <dgm:prSet/>
      <dgm:spPr/>
      <dgm:t>
        <a:bodyPr/>
        <a:lstStyle/>
        <a:p>
          <a:r>
            <a:rPr lang="en-GB" dirty="0"/>
            <a:t>Promote the sharing of paid work available and prevent mass unemployment </a:t>
          </a:r>
          <a:endParaRPr lang="en-US" dirty="0"/>
        </a:p>
      </dgm:t>
    </dgm:pt>
    <dgm:pt modelId="{72150761-5E0E-473E-A8E1-33587B604AF7}" type="parTrans" cxnId="{59C20B16-3C07-4C8F-89EB-0AA63D17615B}">
      <dgm:prSet/>
      <dgm:spPr/>
      <dgm:t>
        <a:bodyPr/>
        <a:lstStyle/>
        <a:p>
          <a:endParaRPr lang="en-US"/>
        </a:p>
      </dgm:t>
    </dgm:pt>
    <dgm:pt modelId="{0EAD97EB-2275-4047-AAB6-E8C50403396F}" type="sibTrans" cxnId="{59C20B16-3C07-4C8F-89EB-0AA63D17615B}">
      <dgm:prSet/>
      <dgm:spPr/>
      <dgm:t>
        <a:bodyPr/>
        <a:lstStyle/>
        <a:p>
          <a:endParaRPr lang="en-US"/>
        </a:p>
      </dgm:t>
    </dgm:pt>
    <dgm:pt modelId="{D26C52A6-DF50-4BD3-8550-D7C28352A873}">
      <dgm:prSet/>
      <dgm:spPr>
        <a:solidFill>
          <a:schemeClr val="tx1">
            <a:lumMod val="65000"/>
            <a:lumOff val="35000"/>
          </a:schemeClr>
        </a:solidFill>
      </dgm:spPr>
      <dgm:t>
        <a:bodyPr/>
        <a:lstStyle/>
        <a:p>
          <a:r>
            <a:rPr lang="en-GB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Build on the experiments of JRSs to ensure more universal social protection</a:t>
          </a:r>
          <a:endParaRPr lang="en-US" dirty="0"/>
        </a:p>
      </dgm:t>
    </dgm:pt>
    <dgm:pt modelId="{F727A26F-39E6-415B-96BA-8D6520CAFE23}" type="parTrans" cxnId="{68E419E9-3D99-461C-8509-982EAC0D6D7D}">
      <dgm:prSet/>
      <dgm:spPr/>
      <dgm:t>
        <a:bodyPr/>
        <a:lstStyle/>
        <a:p>
          <a:endParaRPr lang="en-US"/>
        </a:p>
      </dgm:t>
    </dgm:pt>
    <dgm:pt modelId="{7BEA75C6-B3F6-4DAC-9506-2BD5F117F45A}" type="sibTrans" cxnId="{68E419E9-3D99-461C-8509-982EAC0D6D7D}">
      <dgm:prSet/>
      <dgm:spPr/>
      <dgm:t>
        <a:bodyPr/>
        <a:lstStyle/>
        <a:p>
          <a:endParaRPr lang="en-US"/>
        </a:p>
      </dgm:t>
    </dgm:pt>
    <dgm:pt modelId="{735E5556-4766-4B42-9BB2-181613D1B8D3}">
      <dgm:prSet/>
      <dgm:spPr/>
      <dgm:t>
        <a:bodyPr/>
        <a:lstStyle/>
        <a:p>
          <a:endParaRPr lang="en-US" dirty="0"/>
        </a:p>
      </dgm:t>
    </dgm:pt>
    <dgm:pt modelId="{4703F2C6-7FBC-4C46-8104-B94BBE054BEE}" type="parTrans" cxnId="{4ABE4C59-99D1-4A78-9329-32AC7FFA7E82}">
      <dgm:prSet/>
      <dgm:spPr/>
      <dgm:t>
        <a:bodyPr/>
        <a:lstStyle/>
        <a:p>
          <a:endParaRPr lang="en-US"/>
        </a:p>
      </dgm:t>
    </dgm:pt>
    <dgm:pt modelId="{839F129B-B994-44E0-8427-1D04755B881E}" type="sibTrans" cxnId="{4ABE4C59-99D1-4A78-9329-32AC7FFA7E82}">
      <dgm:prSet/>
      <dgm:spPr/>
      <dgm:t>
        <a:bodyPr/>
        <a:lstStyle/>
        <a:p>
          <a:endParaRPr lang="en-US"/>
        </a:p>
      </dgm:t>
    </dgm:pt>
    <dgm:pt modelId="{F8A00319-F260-426F-90B2-D16372B9E57D}">
      <dgm:prSet/>
      <dgm:spPr/>
      <dgm:t>
        <a:bodyPr/>
        <a:lstStyle/>
        <a:p>
          <a:r>
            <a:rPr lang="en-GB" dirty="0"/>
            <a:t>Promote the gender sharing of care</a:t>
          </a:r>
        </a:p>
      </dgm:t>
    </dgm:pt>
    <dgm:pt modelId="{D39F3FE3-A127-4C7A-81EF-A04EE4847F86}" type="parTrans" cxnId="{39EC88B9-D37D-440D-A829-209970EF6CCF}">
      <dgm:prSet/>
      <dgm:spPr/>
      <dgm:t>
        <a:bodyPr/>
        <a:lstStyle/>
        <a:p>
          <a:endParaRPr lang="en-GB"/>
        </a:p>
      </dgm:t>
    </dgm:pt>
    <dgm:pt modelId="{9F2AC769-18DA-4CD0-A58E-A30A46C2077D}" type="sibTrans" cxnId="{39EC88B9-D37D-440D-A829-209970EF6CCF}">
      <dgm:prSet/>
      <dgm:spPr/>
      <dgm:t>
        <a:bodyPr/>
        <a:lstStyle/>
        <a:p>
          <a:endParaRPr lang="en-GB"/>
        </a:p>
      </dgm:t>
    </dgm:pt>
    <dgm:pt modelId="{09CABB2C-8508-45F5-B54D-54B6E9CFB87C}">
      <dgm:prSet/>
      <dgm:spPr/>
      <dgm:t>
        <a:bodyPr/>
        <a:lstStyle/>
        <a:p>
          <a:r>
            <a:rPr lang="en-GB">
              <a:latin typeface="Calibri" panose="020F0502020204030204" pitchFamily="34" charset="0"/>
              <a:cs typeface="Calibri" panose="020F0502020204030204" pitchFamily="34" charset="0"/>
            </a:rPr>
            <a:t>Protecting all workers against job/income loss due to economic shocks</a:t>
          </a:r>
          <a:endParaRPr lang="en-GB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0AAE612-54E6-4CDE-A3BA-60E061391BE7}" type="parTrans" cxnId="{1C85960C-BDA2-491B-9595-F5F893A692AE}">
      <dgm:prSet/>
      <dgm:spPr/>
      <dgm:t>
        <a:bodyPr/>
        <a:lstStyle/>
        <a:p>
          <a:endParaRPr lang="en-GB"/>
        </a:p>
      </dgm:t>
    </dgm:pt>
    <dgm:pt modelId="{EEEC1115-7661-45A1-A558-64B1D3272E45}" type="sibTrans" cxnId="{1C85960C-BDA2-491B-9595-F5F893A692AE}">
      <dgm:prSet/>
      <dgm:spPr/>
      <dgm:t>
        <a:bodyPr/>
        <a:lstStyle/>
        <a:p>
          <a:endParaRPr lang="en-GB"/>
        </a:p>
      </dgm:t>
    </dgm:pt>
    <dgm:pt modelId="{F09BC9A3-AEA0-4684-87A8-F4D3753346C5}">
      <dgm:prSet/>
      <dgm:spPr/>
      <dgm:t>
        <a:bodyPr/>
        <a:lstStyle/>
        <a:p>
          <a:r>
            <a:rPr lang="en-GB" dirty="0">
              <a:latin typeface="Calibri" panose="020F0502020204030204" pitchFamily="34" charset="0"/>
              <a:cs typeface="Calibri" panose="020F0502020204030204" pitchFamily="34" charset="0"/>
            </a:rPr>
            <a:t>Protecting all workers against job/income loss due to the (expected or unexpected) need to care with opportunities/ incentives for fathers to share</a:t>
          </a:r>
        </a:p>
      </dgm:t>
    </dgm:pt>
    <dgm:pt modelId="{EDFF00A1-8455-4EDC-8FFD-4FE0BDC51A7E}" type="parTrans" cxnId="{2A3F4629-EDEE-4C87-BD19-1A1F781582EE}">
      <dgm:prSet/>
      <dgm:spPr/>
      <dgm:t>
        <a:bodyPr/>
        <a:lstStyle/>
        <a:p>
          <a:endParaRPr lang="en-GB"/>
        </a:p>
      </dgm:t>
    </dgm:pt>
    <dgm:pt modelId="{E4BE5914-710D-4E96-86DC-B0D502F81C39}" type="sibTrans" cxnId="{2A3F4629-EDEE-4C87-BD19-1A1F781582EE}">
      <dgm:prSet/>
      <dgm:spPr/>
      <dgm:t>
        <a:bodyPr/>
        <a:lstStyle/>
        <a:p>
          <a:endParaRPr lang="en-GB"/>
        </a:p>
      </dgm:t>
    </dgm:pt>
    <dgm:pt modelId="{F9EC9AB8-3E6A-4660-BBB9-E68E2A2C0065}">
      <dgm:prSet/>
      <dgm:spPr/>
      <dgm:t>
        <a:bodyPr/>
        <a:lstStyle/>
        <a:p>
          <a:r>
            <a:rPr lang="en-GB" dirty="0"/>
            <a:t>Promote women’s economic independence moving from  casual and part-time employment and into standard employment but with shorter more family-friendly hours for all</a:t>
          </a:r>
        </a:p>
      </dgm:t>
    </dgm:pt>
    <dgm:pt modelId="{0C271949-048B-4D57-AB88-0B66A4D0823A}" type="parTrans" cxnId="{8BA90351-6456-4BC2-8D79-27392B06C1C3}">
      <dgm:prSet/>
      <dgm:spPr/>
      <dgm:t>
        <a:bodyPr/>
        <a:lstStyle/>
        <a:p>
          <a:endParaRPr lang="en-GB"/>
        </a:p>
      </dgm:t>
    </dgm:pt>
    <dgm:pt modelId="{939747EF-0886-4B55-B387-2C1F8A635BE8}" type="sibTrans" cxnId="{8BA90351-6456-4BC2-8D79-27392B06C1C3}">
      <dgm:prSet/>
      <dgm:spPr/>
      <dgm:t>
        <a:bodyPr/>
        <a:lstStyle/>
        <a:p>
          <a:endParaRPr lang="en-GB"/>
        </a:p>
      </dgm:t>
    </dgm:pt>
    <dgm:pt modelId="{AAED481F-C4EB-4C0B-BF1B-F3DD8C6DA9B4}" type="pres">
      <dgm:prSet presAssocID="{D08BF946-38D0-4B71-9EB1-0B1656931C6E}" presName="Name0" presStyleCnt="0">
        <dgm:presLayoutVars>
          <dgm:dir/>
          <dgm:animLvl val="lvl"/>
          <dgm:resizeHandles val="exact"/>
        </dgm:presLayoutVars>
      </dgm:prSet>
      <dgm:spPr/>
    </dgm:pt>
    <dgm:pt modelId="{E03E641A-B168-4C0E-86EC-E8F204475CBB}" type="pres">
      <dgm:prSet presAssocID="{1A2132E2-7EE3-4335-B7EC-834011B59725}" presName="composite" presStyleCnt="0"/>
      <dgm:spPr/>
    </dgm:pt>
    <dgm:pt modelId="{36B9BA9E-3323-4D04-8169-9C79A5169560}" type="pres">
      <dgm:prSet presAssocID="{1A2132E2-7EE3-4335-B7EC-834011B59725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</dgm:pt>
    <dgm:pt modelId="{09D443C9-1079-4295-A670-1E2A855336E8}" type="pres">
      <dgm:prSet presAssocID="{1A2132E2-7EE3-4335-B7EC-834011B59725}" presName="desTx" presStyleLbl="alignAccFollowNode1" presStyleIdx="0" presStyleCnt="2">
        <dgm:presLayoutVars>
          <dgm:bulletEnabled val="1"/>
        </dgm:presLayoutVars>
      </dgm:prSet>
      <dgm:spPr/>
    </dgm:pt>
    <dgm:pt modelId="{BFD9ED2E-A75C-48CC-9351-A6016B1E5598}" type="pres">
      <dgm:prSet presAssocID="{31D308DA-230D-40B1-A0D8-8664138F59DB}" presName="space" presStyleCnt="0"/>
      <dgm:spPr/>
    </dgm:pt>
    <dgm:pt modelId="{BD357F54-E5C6-49A8-8266-9111929B057D}" type="pres">
      <dgm:prSet presAssocID="{D26C52A6-DF50-4BD3-8550-D7C28352A873}" presName="composite" presStyleCnt="0"/>
      <dgm:spPr/>
    </dgm:pt>
    <dgm:pt modelId="{B5167221-7D86-4C5F-A404-7212444E2B83}" type="pres">
      <dgm:prSet presAssocID="{D26C52A6-DF50-4BD3-8550-D7C28352A873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</dgm:pt>
    <dgm:pt modelId="{86DB49F0-D84B-44F4-A5B7-F7125678269A}" type="pres">
      <dgm:prSet presAssocID="{D26C52A6-DF50-4BD3-8550-D7C28352A873}" presName="desTx" presStyleLbl="alignAccFollowNode1" presStyleIdx="1" presStyleCnt="2">
        <dgm:presLayoutVars>
          <dgm:bulletEnabled val="1"/>
        </dgm:presLayoutVars>
      </dgm:prSet>
      <dgm:spPr/>
    </dgm:pt>
  </dgm:ptLst>
  <dgm:cxnLst>
    <dgm:cxn modelId="{B6262B02-A59F-4E18-AEA3-D4155767E749}" type="presOf" srcId="{D08BF946-38D0-4B71-9EB1-0B1656931C6E}" destId="{AAED481F-C4EB-4C0B-BF1B-F3DD8C6DA9B4}" srcOrd="0" destOrd="0" presId="urn:microsoft.com/office/officeart/2005/8/layout/hList1"/>
    <dgm:cxn modelId="{20015602-C3EC-42C4-B351-B51BFAC2A9E1}" srcId="{D08BF946-38D0-4B71-9EB1-0B1656931C6E}" destId="{1A2132E2-7EE3-4335-B7EC-834011B59725}" srcOrd="0" destOrd="0" parTransId="{23550C2B-4AF8-4368-83AF-667F1B8A0121}" sibTransId="{31D308DA-230D-40B1-A0D8-8664138F59DB}"/>
    <dgm:cxn modelId="{1C85960C-BDA2-491B-9595-F5F893A692AE}" srcId="{D26C52A6-DF50-4BD3-8550-D7C28352A873}" destId="{09CABB2C-8508-45F5-B54D-54B6E9CFB87C}" srcOrd="1" destOrd="0" parTransId="{60AAE612-54E6-4CDE-A3BA-60E061391BE7}" sibTransId="{EEEC1115-7661-45A1-A558-64B1D3272E45}"/>
    <dgm:cxn modelId="{59C20B16-3C07-4C8F-89EB-0AA63D17615B}" srcId="{1A2132E2-7EE3-4335-B7EC-834011B59725}" destId="{6DAFDBCE-B3D7-408A-9BE5-0DFD1BDB6F4F}" srcOrd="0" destOrd="0" parTransId="{72150761-5E0E-473E-A8E1-33587B604AF7}" sibTransId="{0EAD97EB-2275-4047-AAB6-E8C50403396F}"/>
    <dgm:cxn modelId="{B7B90425-BB65-4BA4-8A51-004C86648160}" type="presOf" srcId="{F9EC9AB8-3E6A-4660-BBB9-E68E2A2C0065}" destId="{09D443C9-1079-4295-A670-1E2A855336E8}" srcOrd="0" destOrd="2" presId="urn:microsoft.com/office/officeart/2005/8/layout/hList1"/>
    <dgm:cxn modelId="{2A3F4629-EDEE-4C87-BD19-1A1F781582EE}" srcId="{D26C52A6-DF50-4BD3-8550-D7C28352A873}" destId="{F09BC9A3-AEA0-4684-87A8-F4D3753346C5}" srcOrd="2" destOrd="0" parTransId="{EDFF00A1-8455-4EDC-8FFD-4FE0BDC51A7E}" sibTransId="{E4BE5914-710D-4E96-86DC-B0D502F81C39}"/>
    <dgm:cxn modelId="{1B686935-C692-4ED4-BDB1-951B367B4805}" type="presOf" srcId="{735E5556-4766-4B42-9BB2-181613D1B8D3}" destId="{86DB49F0-D84B-44F4-A5B7-F7125678269A}" srcOrd="0" destOrd="0" presId="urn:microsoft.com/office/officeart/2005/8/layout/hList1"/>
    <dgm:cxn modelId="{F28BA866-4264-4194-A7F0-EB06E1149063}" type="presOf" srcId="{1A2132E2-7EE3-4335-B7EC-834011B59725}" destId="{36B9BA9E-3323-4D04-8169-9C79A5169560}" srcOrd="0" destOrd="0" presId="urn:microsoft.com/office/officeart/2005/8/layout/hList1"/>
    <dgm:cxn modelId="{AB12914B-BD1A-441C-B2FA-E41C3E24E6A1}" type="presOf" srcId="{F8A00319-F260-426F-90B2-D16372B9E57D}" destId="{09D443C9-1079-4295-A670-1E2A855336E8}" srcOrd="0" destOrd="1" presId="urn:microsoft.com/office/officeart/2005/8/layout/hList1"/>
    <dgm:cxn modelId="{C9DD8550-0C2A-4EFF-B77B-92EE0FF6707B}" type="presOf" srcId="{6DAFDBCE-B3D7-408A-9BE5-0DFD1BDB6F4F}" destId="{09D443C9-1079-4295-A670-1E2A855336E8}" srcOrd="0" destOrd="0" presId="urn:microsoft.com/office/officeart/2005/8/layout/hList1"/>
    <dgm:cxn modelId="{8BA90351-6456-4BC2-8D79-27392B06C1C3}" srcId="{1A2132E2-7EE3-4335-B7EC-834011B59725}" destId="{F9EC9AB8-3E6A-4660-BBB9-E68E2A2C0065}" srcOrd="2" destOrd="0" parTransId="{0C271949-048B-4D57-AB88-0B66A4D0823A}" sibTransId="{939747EF-0886-4B55-B387-2C1F8A635BE8}"/>
    <dgm:cxn modelId="{4ABE4C59-99D1-4A78-9329-32AC7FFA7E82}" srcId="{D26C52A6-DF50-4BD3-8550-D7C28352A873}" destId="{735E5556-4766-4B42-9BB2-181613D1B8D3}" srcOrd="0" destOrd="0" parTransId="{4703F2C6-7FBC-4C46-8104-B94BBE054BEE}" sibTransId="{839F129B-B994-44E0-8427-1D04755B881E}"/>
    <dgm:cxn modelId="{20250DA3-CF8B-432F-9F7A-A7DD5C1E2C08}" type="presOf" srcId="{D26C52A6-DF50-4BD3-8550-D7C28352A873}" destId="{B5167221-7D86-4C5F-A404-7212444E2B83}" srcOrd="0" destOrd="0" presId="urn:microsoft.com/office/officeart/2005/8/layout/hList1"/>
    <dgm:cxn modelId="{39EC88B9-D37D-440D-A829-209970EF6CCF}" srcId="{1A2132E2-7EE3-4335-B7EC-834011B59725}" destId="{F8A00319-F260-426F-90B2-D16372B9E57D}" srcOrd="1" destOrd="0" parTransId="{D39F3FE3-A127-4C7A-81EF-A04EE4847F86}" sibTransId="{9F2AC769-18DA-4CD0-A58E-A30A46C2077D}"/>
    <dgm:cxn modelId="{91A447C4-6ECB-46BA-9ABF-38692F3EC5F6}" type="presOf" srcId="{F09BC9A3-AEA0-4684-87A8-F4D3753346C5}" destId="{86DB49F0-D84B-44F4-A5B7-F7125678269A}" srcOrd="0" destOrd="2" presId="urn:microsoft.com/office/officeart/2005/8/layout/hList1"/>
    <dgm:cxn modelId="{3A58FCE7-7404-4C91-9E6E-D3CF60F8FA92}" type="presOf" srcId="{09CABB2C-8508-45F5-B54D-54B6E9CFB87C}" destId="{86DB49F0-D84B-44F4-A5B7-F7125678269A}" srcOrd="0" destOrd="1" presId="urn:microsoft.com/office/officeart/2005/8/layout/hList1"/>
    <dgm:cxn modelId="{68E419E9-3D99-461C-8509-982EAC0D6D7D}" srcId="{D08BF946-38D0-4B71-9EB1-0B1656931C6E}" destId="{D26C52A6-DF50-4BD3-8550-D7C28352A873}" srcOrd="1" destOrd="0" parTransId="{F727A26F-39E6-415B-96BA-8D6520CAFE23}" sibTransId="{7BEA75C6-B3F6-4DAC-9506-2BD5F117F45A}"/>
    <dgm:cxn modelId="{C9D78ED1-9CBB-445B-85ED-0D81FAE15F55}" type="presParOf" srcId="{AAED481F-C4EB-4C0B-BF1B-F3DD8C6DA9B4}" destId="{E03E641A-B168-4C0E-86EC-E8F204475CBB}" srcOrd="0" destOrd="0" presId="urn:microsoft.com/office/officeart/2005/8/layout/hList1"/>
    <dgm:cxn modelId="{F38DC416-E9FD-4EEB-A6A8-54336DB97DA9}" type="presParOf" srcId="{E03E641A-B168-4C0E-86EC-E8F204475CBB}" destId="{36B9BA9E-3323-4D04-8169-9C79A5169560}" srcOrd="0" destOrd="0" presId="urn:microsoft.com/office/officeart/2005/8/layout/hList1"/>
    <dgm:cxn modelId="{A997EF0A-4889-49F7-A24A-2FC4260F9BDB}" type="presParOf" srcId="{E03E641A-B168-4C0E-86EC-E8F204475CBB}" destId="{09D443C9-1079-4295-A670-1E2A855336E8}" srcOrd="1" destOrd="0" presId="urn:microsoft.com/office/officeart/2005/8/layout/hList1"/>
    <dgm:cxn modelId="{D982AECD-CA28-426E-8CF4-9C82AE770517}" type="presParOf" srcId="{AAED481F-C4EB-4C0B-BF1B-F3DD8C6DA9B4}" destId="{BFD9ED2E-A75C-48CC-9351-A6016B1E5598}" srcOrd="1" destOrd="0" presId="urn:microsoft.com/office/officeart/2005/8/layout/hList1"/>
    <dgm:cxn modelId="{7721D361-5BD7-4F1D-934E-CF6AAD96048A}" type="presParOf" srcId="{AAED481F-C4EB-4C0B-BF1B-F3DD8C6DA9B4}" destId="{BD357F54-E5C6-49A8-8266-9111929B057D}" srcOrd="2" destOrd="0" presId="urn:microsoft.com/office/officeart/2005/8/layout/hList1"/>
    <dgm:cxn modelId="{4B885E01-30DD-44C2-9E28-A5EB1A86EB24}" type="presParOf" srcId="{BD357F54-E5C6-49A8-8266-9111929B057D}" destId="{B5167221-7D86-4C5F-A404-7212444E2B83}" srcOrd="0" destOrd="0" presId="urn:microsoft.com/office/officeart/2005/8/layout/hList1"/>
    <dgm:cxn modelId="{F3C5AD47-2E5E-459C-B417-EA88ADB0DAFB}" type="presParOf" srcId="{BD357F54-E5C6-49A8-8266-9111929B057D}" destId="{86DB49F0-D84B-44F4-A5B7-F7125678269A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B9BA9E-3323-4D04-8169-9C79A5169560}">
      <dsp:nvSpPr>
        <dsp:cNvPr id="0" name=""/>
        <dsp:cNvSpPr/>
      </dsp:nvSpPr>
      <dsp:spPr>
        <a:xfrm>
          <a:off x="51" y="55774"/>
          <a:ext cx="4913783" cy="866011"/>
        </a:xfrm>
        <a:prstGeom prst="rect">
          <a:avLst/>
        </a:prstGeom>
        <a:solidFill>
          <a:schemeClr val="tx1">
            <a:lumMod val="65000"/>
            <a:lumOff val="3500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93472" rIns="163576" bIns="93472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/>
            <a:t>Risk of reversal of progress towards gender equality </a:t>
          </a:r>
          <a:endParaRPr lang="en-US" sz="2300" kern="1200"/>
        </a:p>
      </dsp:txBody>
      <dsp:txXfrm>
        <a:off x="51" y="55774"/>
        <a:ext cx="4913783" cy="866011"/>
      </dsp:txXfrm>
    </dsp:sp>
    <dsp:sp modelId="{09D443C9-1079-4295-A670-1E2A855336E8}">
      <dsp:nvSpPr>
        <dsp:cNvPr id="0" name=""/>
        <dsp:cNvSpPr/>
      </dsp:nvSpPr>
      <dsp:spPr>
        <a:xfrm>
          <a:off x="51" y="921786"/>
          <a:ext cx="4913783" cy="3373776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682" tIns="122682" rIns="163576" bIns="184023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300" kern="1200" dirty="0"/>
            <a:t>Women more vulnerable to job and income loss</a:t>
          </a:r>
          <a:endParaRPr lang="en-US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 dirty="0"/>
            <a:t>More limited employment &amp; income protection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300" kern="1200" dirty="0"/>
            <a:t>Women taking on a greater amount of care</a:t>
          </a:r>
          <a:endParaRPr lang="en-US" sz="2300" kern="1200" dirty="0"/>
        </a:p>
      </dsp:txBody>
      <dsp:txXfrm>
        <a:off x="51" y="921786"/>
        <a:ext cx="4913783" cy="3373776"/>
      </dsp:txXfrm>
    </dsp:sp>
    <dsp:sp modelId="{B5167221-7D86-4C5F-A404-7212444E2B83}">
      <dsp:nvSpPr>
        <dsp:cNvPr id="0" name=""/>
        <dsp:cNvSpPr/>
      </dsp:nvSpPr>
      <dsp:spPr>
        <a:xfrm>
          <a:off x="5601764" y="55774"/>
          <a:ext cx="4913783" cy="866011"/>
        </a:xfrm>
        <a:prstGeom prst="rect">
          <a:avLst/>
        </a:prstGeom>
        <a:solidFill>
          <a:schemeClr val="tx1">
            <a:lumMod val="65000"/>
            <a:lumOff val="3500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93472" rIns="163576" bIns="93472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 dirty="0"/>
            <a:t>But also opportunities:</a:t>
          </a:r>
          <a:endParaRPr lang="en-US" sz="2300" kern="1200" dirty="0"/>
        </a:p>
      </dsp:txBody>
      <dsp:txXfrm>
        <a:off x="5601764" y="55774"/>
        <a:ext cx="4913783" cy="866011"/>
      </dsp:txXfrm>
    </dsp:sp>
    <dsp:sp modelId="{86DB49F0-D84B-44F4-A5B7-F7125678269A}">
      <dsp:nvSpPr>
        <dsp:cNvPr id="0" name=""/>
        <dsp:cNvSpPr/>
      </dsp:nvSpPr>
      <dsp:spPr>
        <a:xfrm>
          <a:off x="5601764" y="921786"/>
          <a:ext cx="4913783" cy="3373776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682" tIns="122682" rIns="163576" bIns="184023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300" kern="1200"/>
            <a:t>Men became more involved in care</a:t>
          </a:r>
          <a:endParaRPr lang="en-US" sz="2300" kern="120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300" kern="1200" dirty="0"/>
            <a:t>Spread and normalising  of home working and flexible working</a:t>
          </a:r>
          <a:endParaRPr lang="en-US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300" kern="1200"/>
            <a:t>Expansion of social protection to cover female-dominated industries and jobs</a:t>
          </a:r>
          <a:endParaRPr lang="en-US" sz="2300" kern="120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300" kern="1200" dirty="0"/>
            <a:t>Potential for rapid and radical change with respect to making social protection more inclusive</a:t>
          </a:r>
          <a:endParaRPr lang="en-US" sz="2300" kern="1200" dirty="0"/>
        </a:p>
      </dsp:txBody>
      <dsp:txXfrm>
        <a:off x="5601764" y="921786"/>
        <a:ext cx="4913783" cy="337377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B9BA9E-3323-4D04-8169-9C79A5169560}">
      <dsp:nvSpPr>
        <dsp:cNvPr id="0" name=""/>
        <dsp:cNvSpPr/>
      </dsp:nvSpPr>
      <dsp:spPr>
        <a:xfrm>
          <a:off x="51" y="352957"/>
          <a:ext cx="4913783" cy="1010222"/>
        </a:xfrm>
        <a:prstGeom prst="rect">
          <a:avLst/>
        </a:prstGeom>
        <a:solidFill>
          <a:schemeClr val="tx1">
            <a:lumMod val="65000"/>
            <a:lumOff val="3500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/>
            <a:t>Use the experience of JRSs and teleworking to promote shorter full-time hours and more flexible standard employment to</a:t>
          </a:r>
          <a:endParaRPr lang="en-US" sz="2000" kern="1200" dirty="0"/>
        </a:p>
      </dsp:txBody>
      <dsp:txXfrm>
        <a:off x="51" y="352957"/>
        <a:ext cx="4913783" cy="1010222"/>
      </dsp:txXfrm>
    </dsp:sp>
    <dsp:sp modelId="{09D443C9-1079-4295-A670-1E2A855336E8}">
      <dsp:nvSpPr>
        <dsp:cNvPr id="0" name=""/>
        <dsp:cNvSpPr/>
      </dsp:nvSpPr>
      <dsp:spPr>
        <a:xfrm>
          <a:off x="51" y="1363180"/>
          <a:ext cx="4913783" cy="2635199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000" kern="1200" dirty="0"/>
            <a:t>Promote the sharing of paid work available and prevent mass unemployment 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000" kern="1200" dirty="0"/>
            <a:t>Promote the gender sharing of care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000" kern="1200" dirty="0"/>
            <a:t>Promote women’s economic independence moving from  casual and part-time employment and into standard employment but with shorter more family-friendly hours for all</a:t>
          </a:r>
        </a:p>
      </dsp:txBody>
      <dsp:txXfrm>
        <a:off x="51" y="1363180"/>
        <a:ext cx="4913783" cy="2635199"/>
      </dsp:txXfrm>
    </dsp:sp>
    <dsp:sp modelId="{B5167221-7D86-4C5F-A404-7212444E2B83}">
      <dsp:nvSpPr>
        <dsp:cNvPr id="0" name=""/>
        <dsp:cNvSpPr/>
      </dsp:nvSpPr>
      <dsp:spPr>
        <a:xfrm>
          <a:off x="5601764" y="352957"/>
          <a:ext cx="4913783" cy="1010222"/>
        </a:xfrm>
        <a:prstGeom prst="rect">
          <a:avLst/>
        </a:prstGeom>
        <a:solidFill>
          <a:schemeClr val="tx1">
            <a:lumMod val="65000"/>
            <a:lumOff val="3500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Build on the experiments of JRSs to ensure more universal social protection</a:t>
          </a:r>
          <a:endParaRPr lang="en-US" sz="2000" kern="1200" dirty="0"/>
        </a:p>
      </dsp:txBody>
      <dsp:txXfrm>
        <a:off x="5601764" y="352957"/>
        <a:ext cx="4913783" cy="1010222"/>
      </dsp:txXfrm>
    </dsp:sp>
    <dsp:sp modelId="{86DB49F0-D84B-44F4-A5B7-F7125678269A}">
      <dsp:nvSpPr>
        <dsp:cNvPr id="0" name=""/>
        <dsp:cNvSpPr/>
      </dsp:nvSpPr>
      <dsp:spPr>
        <a:xfrm>
          <a:off x="5601764" y="1363180"/>
          <a:ext cx="4913783" cy="2635199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000" kern="1200">
              <a:latin typeface="Calibri" panose="020F0502020204030204" pitchFamily="34" charset="0"/>
              <a:cs typeface="Calibri" panose="020F0502020204030204" pitchFamily="34" charset="0"/>
            </a:rPr>
            <a:t>Protecting all workers against job/income loss due to economic shocks</a:t>
          </a:r>
          <a:endParaRPr lang="en-GB" sz="2000" kern="1200" dirty="0">
            <a:latin typeface="Calibri" panose="020F0502020204030204" pitchFamily="34" charset="0"/>
            <a:cs typeface="Calibri" panose="020F0502020204030204" pitchFamily="34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000" kern="1200" dirty="0">
              <a:latin typeface="Calibri" panose="020F0502020204030204" pitchFamily="34" charset="0"/>
              <a:cs typeface="Calibri" panose="020F0502020204030204" pitchFamily="34" charset="0"/>
            </a:rPr>
            <a:t>Protecting all workers against job/income loss due to the (expected or unexpected) need to care with opportunities/ incentives for fathers to share</a:t>
          </a:r>
        </a:p>
      </dsp:txBody>
      <dsp:txXfrm>
        <a:off x="5601764" y="1363180"/>
        <a:ext cx="4913783" cy="26351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92FAAC-6178-446D-BB46-9DD30687FD77}" type="datetimeFigureOut">
              <a:rPr lang="en-GB" smtClean="0"/>
              <a:t>23/04/2021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E6C89E-1106-458D-B564-D86023E76B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94106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6C89E-1106-458D-B564-D86023E76BA8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75727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E6C89E-1106-458D-B564-D86023E76BA8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21413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E6C89E-1106-458D-B564-D86023E76BA8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01803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E6C89E-1106-458D-B564-D86023E76BA8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14599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E6C89E-1106-458D-B564-D86023E76BA8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79320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E6C89E-1106-458D-B564-D86023E76BA8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4318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2000" dirty="0"/>
              <a:t>though there were still gaps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E6C89E-1106-458D-B564-D86023E76BA8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07586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E6C89E-1106-458D-B564-D86023E76BA8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83997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E6C89E-1106-458D-B564-D86023E76BA8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95516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9E6C17-0961-438A-BEF1-012BEEF65A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B08AD1-36CB-4309-B2B0-026C6C5EC3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70851F-6D3F-42CF-8C05-BD0A35914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B6F0F-BD8D-448D-91F5-D20A379CC6EC}" type="datetimeFigureOut">
              <a:rPr lang="en-GB" smtClean="0"/>
              <a:t>23/04/2021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C0AC01-41CF-4393-A00B-D224C156B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8AD00F-EE1A-415B-B3D4-5504DBC0C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5373B-B929-41FE-8C18-BC9E9C7694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1780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E12D28-59C0-4C09-96E1-A2ABFEE3CD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C107D3-C2AC-4475-80F2-1C490D8BC7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060DB1-B8B4-4B30-B923-A93A4E3D8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B6F0F-BD8D-448D-91F5-D20A379CC6EC}" type="datetimeFigureOut">
              <a:rPr lang="en-GB" smtClean="0"/>
              <a:t>23/04/2021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65AE4E-6B33-4C33-8CA4-B8AFD969B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E2A4CE-8D13-4237-A8BE-326435E62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5373B-B929-41FE-8C18-BC9E9C7694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590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2FCBB52-E33E-4CE3-B1DF-985E7CDAEE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163891-51B2-46FD-8B72-774B408595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F244B3-3FAB-4DA6-AAAB-3493DA6E29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B6F0F-BD8D-448D-91F5-D20A379CC6EC}" type="datetimeFigureOut">
              <a:rPr lang="en-GB" smtClean="0"/>
              <a:t>23/04/2021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809E5F-5D15-468F-AEDC-9B19945C22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9DAECA-D13E-4412-9080-EF4F633B74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5373B-B929-41FE-8C18-BC9E9C7694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3544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134BDD-52BF-47D4-87B0-628248E913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015C56-506B-4BAC-9637-6624035954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44C96F-45C4-4ECB-9DC5-A90990EDA7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B6F0F-BD8D-448D-91F5-D20A379CC6EC}" type="datetimeFigureOut">
              <a:rPr lang="en-GB" smtClean="0"/>
              <a:t>23/04/2021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3E65AD-741C-4B35-BE2E-78A92B9C35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461A6F-C89F-4841-BD51-0A70295F5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5373B-B929-41FE-8C18-BC9E9C7694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0534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8D6C26-47CD-4100-A638-B9B4BE3CEF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CB4924-4C04-4565-8387-7BEB1A2544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CEF0E7-6E8D-4024-954B-DBEA24239E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B6F0F-BD8D-448D-91F5-D20A379CC6EC}" type="datetimeFigureOut">
              <a:rPr lang="en-GB" smtClean="0"/>
              <a:t>23/04/2021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975232-3A55-46B1-B602-688BE4D58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1100C4-4009-450D-A17C-02D86C83A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5373B-B929-41FE-8C18-BC9E9C7694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7614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F98A42-BB2C-498C-B20F-E98A3ECA7E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17A15A-44BB-4A58-93B2-FA5BB0D5F5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60102D-D256-4C9B-AF0F-30CA89A9F5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859C2F-A18A-450C-B8F2-EA0B8A841C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B6F0F-BD8D-448D-91F5-D20A379CC6EC}" type="datetimeFigureOut">
              <a:rPr lang="en-GB" smtClean="0"/>
              <a:t>23/04/2021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0BCE1F-CAA6-4768-A208-61CD7DBAF7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63BAB2-3744-4EEA-B832-A88A763BB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5373B-B929-41FE-8C18-BC9E9C7694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4409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B83A5-AC61-4C8A-8FE7-CDBCEBFD60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D07BCF-9A4A-412E-ADC1-842D7ACAE8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76A566-2280-4892-ACE0-E3F89EA6DE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DD2A57B-F121-4DFA-9781-B7C408ABCB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DDA80DF-6AF6-43C1-9487-46058A304C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276A449-62C3-4B93-A215-190A1FE01D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B6F0F-BD8D-448D-91F5-D20A379CC6EC}" type="datetimeFigureOut">
              <a:rPr lang="en-GB" smtClean="0"/>
              <a:t>23/04/2021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408AD8F-2F4C-4A7A-8A02-73664410F4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6F4E634-6473-489D-9066-722F665AE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5373B-B929-41FE-8C18-BC9E9C7694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0187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3BEF9E-9BDD-4B30-96FA-5FCD40102E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E3C4503-3EB1-4477-A17E-DA93513021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B6F0F-BD8D-448D-91F5-D20A379CC6EC}" type="datetimeFigureOut">
              <a:rPr lang="en-GB" smtClean="0"/>
              <a:t>23/04/2021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BC5E4C-D070-4261-B054-EA69F071CA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E458568-963F-4442-B285-227CCCDC12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5373B-B929-41FE-8C18-BC9E9C7694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3040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16165B7-275A-4A6B-BCB8-3FC8CD17C2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B6F0F-BD8D-448D-91F5-D20A379CC6EC}" type="datetimeFigureOut">
              <a:rPr lang="en-GB" smtClean="0"/>
              <a:t>23/04/2021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0BFD2A0-D550-47B6-89F7-1F667BE22D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AB4173-1537-4AA1-B574-59E6C540D0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5373B-B929-41FE-8C18-BC9E9C7694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4478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4DA57A-2503-4B09-87A3-2C18884A3C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A49D3E-31C8-410F-AB11-E74D59FB70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E34C4C-BFD6-419E-AC7F-AEEB5D3371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A6C7C2-9669-4C9E-B323-30213A6D8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B6F0F-BD8D-448D-91F5-D20A379CC6EC}" type="datetimeFigureOut">
              <a:rPr lang="en-GB" smtClean="0"/>
              <a:t>23/04/2021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DFEAA0-5D57-4C15-8756-31B3286D2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097EA6-590A-4FD9-988C-802A49663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5373B-B929-41FE-8C18-BC9E9C7694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9792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3DBF3D-5B94-435D-BFF2-682CF0E83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2B32E74-FDDE-474F-B7E7-AB3E912AE8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5A2D84-6F65-4184-A558-3C078C372B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6EA159-3FEE-41D8-900E-270CC8D50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B6F0F-BD8D-448D-91F5-D20A379CC6EC}" type="datetimeFigureOut">
              <a:rPr lang="en-GB" smtClean="0"/>
              <a:t>23/04/2021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4B5FB7-EDF1-4274-B280-26AB3ECA09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0C964C-3386-48F9-827B-31E3EC48B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5373B-B929-41FE-8C18-BC9E9C7694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606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0188B9B-E0D5-43BC-A862-BDB668316D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606320-ECE9-44CA-A24B-E2AA6D2877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7E19B6-17E9-4A3C-8C3E-3B908DB895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FB6F0F-BD8D-448D-91F5-D20A379CC6EC}" type="datetimeFigureOut">
              <a:rPr lang="en-GB" smtClean="0"/>
              <a:t>23/04/2021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8331C7-CA54-4687-A41C-5A07CBC9F9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213DA5-67F3-4139-9815-A2E3A64A74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85373B-B929-41FE-8C18-BC9E9C7694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8753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tui.org/sites/default/files/2021-01/06-Chapter4-The%20Covid%E2%80%9119%20crisis%20and%20gender%20equality.pdf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5FB946D7-1CA4-446E-8795-007CACFDE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24"/>
            <a:ext cx="12192000" cy="6861324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192416F2-BC84-4D7C-80C6-6296C10C38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795338" y="981075"/>
            <a:ext cx="10601325" cy="4552949"/>
          </a:xfrm>
          <a:prstGeom prst="rect">
            <a:avLst/>
          </a:prstGeom>
          <a:solidFill>
            <a:schemeClr val="bg1"/>
          </a:solidFill>
          <a:ln w="127000" cap="sq" cmpd="thinThick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537097" y="1428750"/>
            <a:ext cx="9117807" cy="2105026"/>
          </a:xfrm>
        </p:spPr>
        <p:txBody>
          <a:bodyPr>
            <a:normAutofit/>
          </a:bodyPr>
          <a:lstStyle/>
          <a:p>
            <a:br>
              <a:rPr lang="en-GB" sz="4700"/>
            </a:br>
            <a:r>
              <a:rPr lang="en-GB" sz="4700"/>
              <a:t> The Covid‑19 crisis and gender equality: risks and opportunities 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537097" y="3960557"/>
            <a:ext cx="9117807" cy="1097215"/>
          </a:xfrm>
        </p:spPr>
        <p:txBody>
          <a:bodyPr>
            <a:normAutofit/>
          </a:bodyPr>
          <a:lstStyle/>
          <a:p>
            <a:r>
              <a:rPr lang="en-GB" sz="2000" dirty="0"/>
              <a:t>Jill Rubery and Isabel Tavora </a:t>
            </a:r>
          </a:p>
          <a:p>
            <a:r>
              <a:rPr lang="en-GB" sz="1700" dirty="0"/>
              <a:t>Work and Equalities institute</a:t>
            </a:r>
          </a:p>
          <a:p>
            <a:r>
              <a:rPr lang="en-GB" sz="1700" dirty="0"/>
              <a:t>University of Manchester 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2330623A-AB89-4E04-AC9A-2BAFBF85AE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352800" y="3771366"/>
            <a:ext cx="5486400" cy="0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04065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02D886F1-CB4A-4FC1-AAA7-9402B0D0DD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62B7B97-C3EE-4AEE-A61F-AFA873FE2F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013557" y="0"/>
            <a:ext cx="10178443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6E3BA92-BBB5-4B36-B9D8-4532141091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787" y="1635358"/>
            <a:ext cx="2752344" cy="2706624"/>
          </a:xfrm>
          <a:prstGeom prst="ellipse">
            <a:avLst/>
          </a:prstGeom>
          <a:solidFill>
            <a:schemeClr val="bg1"/>
          </a:solidFill>
          <a:ln w="174625" cmpd="thinThick"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sz="2600"/>
              <a:t>Labour market impact of Covid by gender</a:t>
            </a:r>
            <a:endParaRPr lang="en-GB" sz="26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BBCD41-25A5-43DB-92F3-5463DC6EAA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9919" y="652709"/>
            <a:ext cx="7330888" cy="515300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600" dirty="0">
                <a:solidFill>
                  <a:schemeClr val="bg1"/>
                </a:solidFill>
              </a:rPr>
              <a:t>Risks that women would be more negatively  affected: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600" dirty="0">
                <a:solidFill>
                  <a:schemeClr val="bg1"/>
                </a:solidFill>
              </a:rPr>
              <a:t>Due to gender segregation: women concentrated in sectors that closed and in jobs that could not be done from home</a:t>
            </a:r>
            <a:r>
              <a:rPr lang="en-GB" sz="2600" dirty="0">
                <a:solidFill>
                  <a:schemeClr val="bg1"/>
                </a:solidFill>
              </a:rPr>
              <a:t> (personal service workers, hospitality, some cleaners)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600" dirty="0">
                <a:solidFill>
                  <a:schemeClr val="bg1"/>
                </a:solidFill>
              </a:rPr>
              <a:t>Due to limited access to income and employment protection: jobs/sectors not covered, fail to meet eligibility criteria, lower benefit</a:t>
            </a:r>
            <a:endParaRPr lang="en-US" sz="2600" dirty="0">
              <a:solidFill>
                <a:schemeClr val="bg1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en-US" sz="26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04065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682EA6-3F68-4C0B-9776-49213C4082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Job retention schemes: positive innovation but some gendered gaps remained</a:t>
            </a:r>
            <a:endParaRPr lang="en-GB" sz="3600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4A970D33-D631-4E73-8810-71973060926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432252"/>
              </p:ext>
            </p:extLst>
          </p:nvPr>
        </p:nvGraphicFramePr>
        <p:xfrm>
          <a:off x="856342" y="1825623"/>
          <a:ext cx="10740571" cy="4077993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596572">
                  <a:extLst>
                    <a:ext uri="{9D8B030D-6E8A-4147-A177-3AD203B41FA5}">
                      <a16:colId xmlns:a16="http://schemas.microsoft.com/office/drawing/2014/main" val="1461533976"/>
                    </a:ext>
                  </a:extLst>
                </a:gridCol>
                <a:gridCol w="4470400">
                  <a:extLst>
                    <a:ext uri="{9D8B030D-6E8A-4147-A177-3AD203B41FA5}">
                      <a16:colId xmlns:a16="http://schemas.microsoft.com/office/drawing/2014/main" val="2614244889"/>
                    </a:ext>
                  </a:extLst>
                </a:gridCol>
                <a:gridCol w="4673599">
                  <a:extLst>
                    <a:ext uri="{9D8B030D-6E8A-4147-A177-3AD203B41FA5}">
                      <a16:colId xmlns:a16="http://schemas.microsoft.com/office/drawing/2014/main" val="2323044023"/>
                    </a:ext>
                  </a:extLst>
                </a:gridCol>
              </a:tblGrid>
              <a:tr h="583748"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/>
                        <a:t>Positive innovation </a:t>
                      </a:r>
                    </a:p>
                    <a:p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Gendered gaps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8151168"/>
                  </a:ext>
                </a:extLst>
              </a:tr>
              <a:tr h="1125651">
                <a:tc>
                  <a:txBody>
                    <a:bodyPr/>
                    <a:lstStyle/>
                    <a:p>
                      <a:r>
                        <a:rPr lang="en-US" sz="2000" dirty="0"/>
                        <a:t>Sectoral coverage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More inclusive of services, small firms that financial crisis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Domestic workers in Bulgaria excluded (Italy brought in later but lower pay)</a:t>
                      </a:r>
                      <a:endParaRPr lang="en-GB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0001155"/>
                  </a:ext>
                </a:extLst>
              </a:tr>
              <a:tr h="1125651">
                <a:tc>
                  <a:txBody>
                    <a:bodyPr/>
                    <a:lstStyle/>
                    <a:p>
                      <a:r>
                        <a:rPr lang="en-US" sz="2000" dirty="0"/>
                        <a:t>Eligibility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Support for self employed </a:t>
                      </a:r>
                    </a:p>
                    <a:p>
                      <a:r>
                        <a:rPr lang="en-GB" sz="2000" dirty="0"/>
                        <a:t>Inclusion of  e.g. zero hours workers (UK) </a:t>
                      </a:r>
                    </a:p>
                    <a:p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Informal workers not covered</a:t>
                      </a:r>
                    </a:p>
                    <a:p>
                      <a:r>
                        <a:rPr lang="en-GB" sz="2000" dirty="0"/>
                        <a:t>Exclusion of mini jobs (Germany) and part-timers in Hungary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4174718"/>
                  </a:ext>
                </a:extLst>
              </a:tr>
              <a:tr h="1125651">
                <a:tc>
                  <a:txBody>
                    <a:bodyPr/>
                    <a:lstStyle/>
                    <a:p>
                      <a:r>
                        <a:rPr lang="en-US" sz="2000" dirty="0"/>
                        <a:t>Level of benefit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/>
                        <a:t>Higher compensation for low paid in 7 countries (100% for minimum wage in 5 )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/>
                        <a:t>Lower benefits for parental leave  than in job retention schemes in some countries </a:t>
                      </a:r>
                    </a:p>
                    <a:p>
                      <a:r>
                        <a:rPr lang="en-US" sz="2000" dirty="0"/>
                        <a:t>In the UK SEISS disadvantages new mothers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96029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1291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12">
            <a:extLst>
              <a:ext uri="{FF2B5EF4-FFF2-40B4-BE49-F238E27FC236}">
                <a16:creationId xmlns:a16="http://schemas.microsoft.com/office/drawing/2014/main" id="{02D886F1-CB4A-4FC1-AAA7-9402B0D0DD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Rectangle 14">
            <a:extLst>
              <a:ext uri="{FF2B5EF4-FFF2-40B4-BE49-F238E27FC236}">
                <a16:creationId xmlns:a16="http://schemas.microsoft.com/office/drawing/2014/main" id="{762B7B97-C3EE-4AEE-A61F-AFA873FE2F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013557" y="0"/>
            <a:ext cx="10178443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FD4C5C9A-1423-4EE5-A081-6C9E5F3B88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787" y="1635358"/>
            <a:ext cx="2752344" cy="2706624"/>
          </a:xfrm>
          <a:prstGeom prst="ellipse">
            <a:avLst/>
          </a:prstGeom>
          <a:solidFill>
            <a:schemeClr val="bg1"/>
          </a:solidFill>
          <a:ln w="174625" cmpd="thinThick"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sz="2600"/>
              <a:t>Labour market impact of Covid by gender</a:t>
            </a:r>
            <a:endParaRPr lang="en-GB" sz="260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8A30FA8-115E-4CA2-B1ED-8CAFAA3E72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03374" y="452032"/>
            <a:ext cx="8043135" cy="5140385"/>
          </a:xfrm>
        </p:spPr>
        <p:txBody>
          <a:bodyPr anchor="ctr">
            <a:normAutofit/>
          </a:bodyPr>
          <a:lstStyle/>
          <a:p>
            <a:pPr marL="457200" indent="-457200">
              <a:buFont typeface="+mj-lt"/>
              <a:buAutoNum type="arabicPeriod" startAt="3"/>
            </a:pPr>
            <a:r>
              <a:rPr lang="en-US" sz="2400" dirty="0">
                <a:solidFill>
                  <a:schemeClr val="bg1"/>
                </a:solidFill>
              </a:rPr>
              <a:t>Due to the unequal division of care: Challenges from increased care work for families due to school/nursery closures/disruption made difficult to keep working</a:t>
            </a:r>
          </a:p>
          <a:p>
            <a:pPr lvl="2"/>
            <a:r>
              <a:rPr lang="en-US" dirty="0">
                <a:solidFill>
                  <a:schemeClr val="bg1"/>
                </a:solidFill>
              </a:rPr>
              <a:t>Expectation that women more affected confirmed by early studies in USA and European </a:t>
            </a:r>
            <a:r>
              <a:rPr lang="en-US" sz="1600" dirty="0">
                <a:solidFill>
                  <a:schemeClr val="bg1"/>
                </a:solidFill>
              </a:rPr>
              <a:t>countries (Adams-</a:t>
            </a:r>
            <a:r>
              <a:rPr lang="en-US" sz="1600" dirty="0" err="1">
                <a:solidFill>
                  <a:schemeClr val="bg1"/>
                </a:solidFill>
              </a:rPr>
              <a:t>Prassl</a:t>
            </a:r>
            <a:r>
              <a:rPr lang="en-US" sz="1600" dirty="0">
                <a:solidFill>
                  <a:schemeClr val="bg1"/>
                </a:solidFill>
              </a:rPr>
              <a:t> et al. 2020, Sevilla and Smith 2020, Del Boca 2020)</a:t>
            </a:r>
          </a:p>
          <a:p>
            <a:pPr lvl="2"/>
            <a:r>
              <a:rPr lang="en-US" dirty="0">
                <a:solidFill>
                  <a:schemeClr val="bg1"/>
                </a:solidFill>
              </a:rPr>
              <a:t>Women took the lion share even though men also increased their involvement in care (IFS, 2020)</a:t>
            </a:r>
          </a:p>
          <a:p>
            <a:pPr lvl="2"/>
            <a:r>
              <a:rPr lang="en-US" dirty="0">
                <a:solidFill>
                  <a:schemeClr val="bg1"/>
                </a:solidFill>
              </a:rPr>
              <a:t>UK mothers 1.5 times more likely than fathers to have lost job or quit during the 1st lockdown and also more likely to have been furloughed (IFS 2020)</a:t>
            </a:r>
          </a:p>
          <a:p>
            <a:pPr lvl="1"/>
            <a:endParaRPr lang="en-GB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62896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37">
            <a:extLst>
              <a:ext uri="{FF2B5EF4-FFF2-40B4-BE49-F238E27FC236}">
                <a16:creationId xmlns:a16="http://schemas.microsoft.com/office/drawing/2014/main" id="{02D886F1-CB4A-4FC1-AAA7-9402B0D0DD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762B7B97-C3EE-4AEE-A61F-AFA873FE2F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013557" y="0"/>
            <a:ext cx="10178443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D7F0FB2-09DE-4FC2-9E0A-F0D6DE890E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787" y="1635358"/>
            <a:ext cx="2752344" cy="2706624"/>
          </a:xfrm>
          <a:prstGeom prst="ellipse">
            <a:avLst/>
          </a:prstGeom>
          <a:solidFill>
            <a:schemeClr val="bg1"/>
          </a:solidFill>
          <a:ln w="174625" cmpd="thinThick"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algn="ctr">
              <a:spcBef>
                <a:spcPts val="1200"/>
              </a:spcBef>
            </a:pPr>
            <a:r>
              <a:rPr lang="en-GB" sz="1800" dirty="0"/>
              <a:t>Main response: </a:t>
            </a:r>
            <a:r>
              <a:rPr lang="en-GB" sz="2400" b="1" dirty="0"/>
              <a:t>Special parental leave</a:t>
            </a:r>
            <a:r>
              <a:rPr lang="en-GB" sz="1800" b="1" dirty="0"/>
              <a:t> </a:t>
            </a:r>
            <a:r>
              <a:rPr lang="en-GB" sz="1800" dirty="0"/>
              <a:t>(20 countries) </a:t>
            </a:r>
            <a:br>
              <a:rPr lang="en-GB" sz="1800" dirty="0"/>
            </a:br>
            <a:endParaRPr lang="en-GB" sz="1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E64F34-9659-4327-8B9E-B0D6A9E710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93143" y="319314"/>
            <a:ext cx="8505371" cy="6037943"/>
          </a:xfrm>
        </p:spPr>
        <p:txBody>
          <a:bodyPr anchor="ctr">
            <a:normAutofit/>
          </a:bodyPr>
          <a:lstStyle/>
          <a:p>
            <a:pPr marL="457200" lvl="1" indent="0">
              <a:spcBef>
                <a:spcPts val="1200"/>
              </a:spcBef>
              <a:buNone/>
            </a:pPr>
            <a:r>
              <a:rPr lang="en-GB" sz="2000" dirty="0">
                <a:solidFill>
                  <a:schemeClr val="bg1"/>
                </a:solidFill>
              </a:rPr>
              <a:t>But considerable variation:</a:t>
            </a:r>
          </a:p>
          <a:p>
            <a:pPr lvl="1">
              <a:spcBef>
                <a:spcPts val="1200"/>
              </a:spcBef>
            </a:pPr>
            <a:r>
              <a:rPr lang="en-GB" sz="2000" dirty="0">
                <a:solidFill>
                  <a:schemeClr val="bg1"/>
                </a:solidFill>
              </a:rPr>
              <a:t>On whether it required employer consent (</a:t>
            </a:r>
            <a:r>
              <a:rPr lang="en-US" sz="2000" dirty="0">
                <a:solidFill>
                  <a:schemeClr val="bg1"/>
                </a:solidFill>
              </a:rPr>
              <a:t>Austria, Belgium, Cyprus and the UK) – or provided as  a right (all the others)</a:t>
            </a:r>
            <a:endParaRPr lang="en-GB" sz="2000" dirty="0">
              <a:solidFill>
                <a:schemeClr val="bg1"/>
              </a:solidFill>
            </a:endParaRPr>
          </a:p>
          <a:p>
            <a:pPr lvl="1">
              <a:spcBef>
                <a:spcPts val="1200"/>
              </a:spcBef>
            </a:pPr>
            <a:r>
              <a:rPr lang="en-GB" sz="2000" dirty="0">
                <a:solidFill>
                  <a:schemeClr val="bg1"/>
                </a:solidFill>
              </a:rPr>
              <a:t>On the level of pay: In 10 cases (Austria, Cyprus, Greece, France, Luxembourg, Poland, Portugal, Romania, Sweden and the UK) pay was the same or higher than the job protection schemes; unpaid in Spain; increased pay for single parents in Belgium and Cyprus </a:t>
            </a:r>
          </a:p>
          <a:p>
            <a:pPr lvl="1">
              <a:spcBef>
                <a:spcPts val="1200"/>
              </a:spcBef>
            </a:pPr>
            <a:r>
              <a:rPr lang="en-GB" sz="2000" dirty="0">
                <a:solidFill>
                  <a:schemeClr val="bg1"/>
                </a:solidFill>
              </a:rPr>
              <a:t>On their inclusivity: in </a:t>
            </a:r>
            <a:r>
              <a:rPr lang="en-US" sz="2000" dirty="0">
                <a:solidFill>
                  <a:schemeClr val="bg1"/>
                </a:solidFill>
              </a:rPr>
              <a:t>Austria, Bulgaria, Greece, Cyprus  and Finland, parental leave is restricted to employees but in most countries self-employed were covered</a:t>
            </a:r>
          </a:p>
          <a:p>
            <a:pPr lvl="1">
              <a:spcBef>
                <a:spcPts val="1200"/>
              </a:spcBef>
            </a:pPr>
            <a:r>
              <a:rPr lang="en-US" sz="2000" dirty="0">
                <a:solidFill>
                  <a:schemeClr val="bg1"/>
                </a:solidFill>
              </a:rPr>
              <a:t>On their design: opportunities/incentives for sharing in Belgium and Italy</a:t>
            </a:r>
          </a:p>
          <a:p>
            <a:pPr lvl="1">
              <a:spcBef>
                <a:spcPts val="1200"/>
              </a:spcBef>
            </a:pPr>
            <a:r>
              <a:rPr lang="en-US" sz="2000" dirty="0">
                <a:solidFill>
                  <a:schemeClr val="bg1"/>
                </a:solidFill>
              </a:rPr>
              <a:t>On whether if was available only to those in jobs that could not be done from home (e.g. Austria, in Portugal initially)</a:t>
            </a:r>
            <a:endParaRPr lang="en-GB" sz="2000" dirty="0">
              <a:solidFill>
                <a:schemeClr val="bg1"/>
              </a:solidFill>
            </a:endParaRPr>
          </a:p>
          <a:p>
            <a:pPr lvl="1"/>
            <a:endParaRPr lang="en-GB" sz="1400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85D013C-C782-4EEB-BFCC-5C21CB55B7AB}"/>
              </a:ext>
            </a:extLst>
          </p:cNvPr>
          <p:cNvSpPr txBox="1"/>
          <p:nvPr/>
        </p:nvSpPr>
        <p:spPr>
          <a:xfrm>
            <a:off x="1139687" y="5208104"/>
            <a:ext cx="1842052" cy="1200329"/>
          </a:xfrm>
          <a:prstGeom prst="rect">
            <a:avLst/>
          </a:prstGeom>
          <a:solidFill>
            <a:schemeClr val="bg1"/>
          </a:solidFill>
          <a:ln w="28575" cmpd="thickThin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UK – JRS could be used for childcare so here treated as leave 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6992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Rectangle 24">
            <a:extLst>
              <a:ext uri="{FF2B5EF4-FFF2-40B4-BE49-F238E27FC236}">
                <a16:creationId xmlns:a16="http://schemas.microsoft.com/office/drawing/2014/main" id="{02D886F1-CB4A-4FC1-AAA7-9402B0D0DD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3" name="Rectangle 26">
            <a:extLst>
              <a:ext uri="{FF2B5EF4-FFF2-40B4-BE49-F238E27FC236}">
                <a16:creationId xmlns:a16="http://schemas.microsoft.com/office/drawing/2014/main" id="{762B7B97-C3EE-4AEE-A61F-AFA873FE2F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013557" y="0"/>
            <a:ext cx="10178443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907E0E1-6984-4687-98CD-802BAA2CED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787" y="1635358"/>
            <a:ext cx="2752344" cy="2706624"/>
          </a:xfrm>
          <a:prstGeom prst="ellipse">
            <a:avLst/>
          </a:prstGeom>
          <a:solidFill>
            <a:schemeClr val="bg1"/>
          </a:solidFill>
          <a:ln w="174625" cmpd="thinThick"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algn="ctr"/>
            <a:r>
              <a:rPr lang="en-GB" sz="2600" dirty="0"/>
              <a:t>Special Covid leaves: lessons learned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086304-E07F-4EEB-9EB6-0C4757619E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56689" y="1088137"/>
            <a:ext cx="6643539" cy="4412777"/>
          </a:xfrm>
        </p:spPr>
        <p:txBody>
          <a:bodyPr anchor="ctr">
            <a:normAutofit/>
          </a:bodyPr>
          <a:lstStyle/>
          <a:p>
            <a:pPr>
              <a:spcBef>
                <a:spcPts val="1200"/>
              </a:spcBef>
            </a:pPr>
            <a:r>
              <a:rPr lang="en-GB" sz="2400" dirty="0">
                <a:solidFill>
                  <a:schemeClr val="bg1"/>
                </a:solidFill>
              </a:rPr>
              <a:t>To ensure gender equality, Covid leaves should:</a:t>
            </a:r>
          </a:p>
          <a:p>
            <a:pPr lvl="1">
              <a:spcBef>
                <a:spcPts val="1200"/>
              </a:spcBef>
            </a:pPr>
            <a:r>
              <a:rPr lang="en-GB" dirty="0">
                <a:solidFill>
                  <a:schemeClr val="bg1"/>
                </a:solidFill>
              </a:rPr>
              <a:t>Be a right of working parents not dependent on employer consent</a:t>
            </a:r>
          </a:p>
          <a:p>
            <a:pPr lvl="1">
              <a:spcBef>
                <a:spcPts val="1200"/>
              </a:spcBef>
            </a:pPr>
            <a:r>
              <a:rPr lang="en-GB" dirty="0">
                <a:solidFill>
                  <a:schemeClr val="bg1"/>
                </a:solidFill>
              </a:rPr>
              <a:t>Provide decent independent income</a:t>
            </a:r>
          </a:p>
          <a:p>
            <a:pPr lvl="1">
              <a:spcBef>
                <a:spcPts val="1200"/>
              </a:spcBef>
            </a:pPr>
            <a:r>
              <a:rPr lang="en-GB" dirty="0">
                <a:solidFill>
                  <a:schemeClr val="bg1"/>
                </a:solidFill>
              </a:rPr>
              <a:t>Support parents of very young children even if their jobs can be done from home</a:t>
            </a:r>
          </a:p>
          <a:p>
            <a:pPr lvl="1">
              <a:spcBef>
                <a:spcPts val="1200"/>
              </a:spcBef>
            </a:pPr>
            <a:r>
              <a:rPr lang="en-GB" dirty="0">
                <a:solidFill>
                  <a:schemeClr val="bg1"/>
                </a:solidFill>
              </a:rPr>
              <a:t>Include opportunities / incentives for fathers to share</a:t>
            </a:r>
          </a:p>
          <a:p>
            <a:pPr marL="457200" lvl="1" indent="0">
              <a:buNone/>
            </a:pPr>
            <a:endParaRPr lang="en-GB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78079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1" name="Rectangle 50">
            <a:extLst>
              <a:ext uri="{FF2B5EF4-FFF2-40B4-BE49-F238E27FC236}">
                <a16:creationId xmlns:a16="http://schemas.microsoft.com/office/drawing/2014/main" id="{6C4028FD-8BAA-4A19-BFDE-594D991B75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4AED70D-8A44-4BF8-A667-EB314322A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6995"/>
            <a:ext cx="10515600" cy="1133693"/>
          </a:xfrm>
        </p:spPr>
        <p:txBody>
          <a:bodyPr>
            <a:normAutofit/>
          </a:bodyPr>
          <a:lstStyle/>
          <a:p>
            <a:r>
              <a:rPr lang="en-GB" sz="3600"/>
              <a:t>Conclusions</a:t>
            </a:r>
            <a:br>
              <a:rPr lang="en-GB" sz="3600"/>
            </a:br>
            <a:endParaRPr lang="en-GB" sz="3600"/>
          </a:p>
        </p:txBody>
      </p:sp>
      <p:graphicFrame>
        <p:nvGraphicFramePr>
          <p:cNvPr id="22" name="Content Placeholder 2">
            <a:extLst>
              <a:ext uri="{FF2B5EF4-FFF2-40B4-BE49-F238E27FC236}">
                <a16:creationId xmlns:a16="http://schemas.microsoft.com/office/drawing/2014/main" id="{B5F383DF-69C8-4DFB-B6C7-BAF1758BEB6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6992521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7102363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AED70D-8A44-4BF8-A667-EB314322A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6995"/>
            <a:ext cx="10515600" cy="1133693"/>
          </a:xfrm>
        </p:spPr>
        <p:txBody>
          <a:bodyPr>
            <a:normAutofit fontScale="90000"/>
          </a:bodyPr>
          <a:lstStyle/>
          <a:p>
            <a:r>
              <a:rPr lang="en-GB" sz="3600" dirty="0"/>
              <a:t>Moving forward: How could the Covid experience be used to gender mainstreaming the recovery and create better work and income protection for all?</a:t>
            </a:r>
          </a:p>
        </p:txBody>
      </p:sp>
      <p:graphicFrame>
        <p:nvGraphicFramePr>
          <p:cNvPr id="22" name="Content Placeholder 2">
            <a:extLst>
              <a:ext uri="{FF2B5EF4-FFF2-40B4-BE49-F238E27FC236}">
                <a16:creationId xmlns:a16="http://schemas.microsoft.com/office/drawing/2014/main" id="{B5F383DF-69C8-4DFB-B6C7-BAF1758BEB6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635670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5070563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1" name="Rectangle 50">
            <a:extLst>
              <a:ext uri="{FF2B5EF4-FFF2-40B4-BE49-F238E27FC236}">
                <a16:creationId xmlns:a16="http://schemas.microsoft.com/office/drawing/2014/main" id="{84697CDA-BDB7-4883-B48B-1D4EDB2F0E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Freeform: Shape 52">
            <a:extLst>
              <a:ext uri="{FF2B5EF4-FFF2-40B4-BE49-F238E27FC236}">
                <a16:creationId xmlns:a16="http://schemas.microsoft.com/office/drawing/2014/main" id="{0DC0EC46-2230-4728-856D-F353111210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8" y="643467"/>
            <a:ext cx="10905066" cy="5562249"/>
          </a:xfrm>
          <a:custGeom>
            <a:avLst/>
            <a:gdLst>
              <a:gd name="connsiteX0" fmla="*/ 11243827 w 11243827"/>
              <a:gd name="connsiteY0" fmla="*/ 0 h 5641173"/>
              <a:gd name="connsiteX1" fmla="*/ 11243827 w 11243827"/>
              <a:gd name="connsiteY1" fmla="*/ 1470035 h 5641173"/>
              <a:gd name="connsiteX2" fmla="*/ 11243827 w 11243827"/>
              <a:gd name="connsiteY2" fmla="*/ 5001571 h 5641173"/>
              <a:gd name="connsiteX3" fmla="*/ 11243827 w 11243827"/>
              <a:gd name="connsiteY3" fmla="*/ 5209610 h 5641173"/>
              <a:gd name="connsiteX4" fmla="*/ 11240675 w 11243827"/>
              <a:gd name="connsiteY4" fmla="*/ 5210442 h 5641173"/>
              <a:gd name="connsiteX5" fmla="*/ 11179959 w 11243827"/>
              <a:gd name="connsiteY5" fmla="*/ 5221199 h 5641173"/>
              <a:gd name="connsiteX6" fmla="*/ 11105493 w 11243827"/>
              <a:gd name="connsiteY6" fmla="*/ 5259905 h 5641173"/>
              <a:gd name="connsiteX7" fmla="*/ 11078640 w 11243827"/>
              <a:gd name="connsiteY7" fmla="*/ 5263531 h 5641173"/>
              <a:gd name="connsiteX8" fmla="*/ 11079616 w 11243827"/>
              <a:gd name="connsiteY8" fmla="*/ 5270380 h 5641173"/>
              <a:gd name="connsiteX9" fmla="*/ 11069641 w 11243827"/>
              <a:gd name="connsiteY9" fmla="*/ 5270884 h 5641173"/>
              <a:gd name="connsiteX10" fmla="*/ 11047377 w 11243827"/>
              <a:gd name="connsiteY10" fmla="*/ 5271051 h 5641173"/>
              <a:gd name="connsiteX11" fmla="*/ 10980705 w 11243827"/>
              <a:gd name="connsiteY11" fmla="*/ 5272951 h 5641173"/>
              <a:gd name="connsiteX12" fmla="*/ 10962514 w 11243827"/>
              <a:gd name="connsiteY12" fmla="*/ 5286084 h 5641173"/>
              <a:gd name="connsiteX13" fmla="*/ 10945307 w 11243827"/>
              <a:gd name="connsiteY13" fmla="*/ 5286290 h 5641173"/>
              <a:gd name="connsiteX14" fmla="*/ 10845516 w 11243827"/>
              <a:gd name="connsiteY14" fmla="*/ 5303894 h 5641173"/>
              <a:gd name="connsiteX15" fmla="*/ 10831795 w 11243827"/>
              <a:gd name="connsiteY15" fmla="*/ 5305210 h 5641173"/>
              <a:gd name="connsiteX16" fmla="*/ 10824365 w 11243827"/>
              <a:gd name="connsiteY16" fmla="*/ 5311111 h 5641173"/>
              <a:gd name="connsiteX17" fmla="*/ 10797756 w 11243827"/>
              <a:gd name="connsiteY17" fmla="*/ 5312285 h 5641173"/>
              <a:gd name="connsiteX18" fmla="*/ 10796525 w 11243827"/>
              <a:gd name="connsiteY18" fmla="*/ 5315645 h 5641173"/>
              <a:gd name="connsiteX19" fmla="*/ 10709063 w 11243827"/>
              <a:gd name="connsiteY19" fmla="*/ 5344492 h 5641173"/>
              <a:gd name="connsiteX20" fmla="*/ 10694078 w 11243827"/>
              <a:gd name="connsiteY20" fmla="*/ 5349258 h 5641173"/>
              <a:gd name="connsiteX21" fmla="*/ 10681131 w 11243827"/>
              <a:gd name="connsiteY21" fmla="*/ 5347812 h 5641173"/>
              <a:gd name="connsiteX22" fmla="*/ 10609448 w 11243827"/>
              <a:gd name="connsiteY22" fmla="*/ 5351931 h 5641173"/>
              <a:gd name="connsiteX23" fmla="*/ 10592397 w 11243827"/>
              <a:gd name="connsiteY23" fmla="*/ 5349402 h 5641173"/>
              <a:gd name="connsiteX24" fmla="*/ 10585227 w 11243827"/>
              <a:gd name="connsiteY24" fmla="*/ 5344063 h 5641173"/>
              <a:gd name="connsiteX25" fmla="*/ 10557472 w 11243827"/>
              <a:gd name="connsiteY25" fmla="*/ 5354151 h 5641173"/>
              <a:gd name="connsiteX26" fmla="*/ 10514646 w 11243827"/>
              <a:gd name="connsiteY26" fmla="*/ 5361064 h 5641173"/>
              <a:gd name="connsiteX27" fmla="*/ 10494292 w 11243827"/>
              <a:gd name="connsiteY27" fmla="*/ 5366054 h 5641173"/>
              <a:gd name="connsiteX28" fmla="*/ 10477869 w 11243827"/>
              <a:gd name="connsiteY28" fmla="*/ 5363025 h 5641173"/>
              <a:gd name="connsiteX29" fmla="*/ 10384411 w 11243827"/>
              <a:gd name="connsiteY29" fmla="*/ 5362257 h 5641173"/>
              <a:gd name="connsiteX30" fmla="*/ 10362921 w 11243827"/>
              <a:gd name="connsiteY30" fmla="*/ 5357444 h 5641173"/>
              <a:gd name="connsiteX31" fmla="*/ 10352736 w 11243827"/>
              <a:gd name="connsiteY31" fmla="*/ 5347851 h 5641173"/>
              <a:gd name="connsiteX32" fmla="*/ 10344754 w 11243827"/>
              <a:gd name="connsiteY32" fmla="*/ 5351272 h 5641173"/>
              <a:gd name="connsiteX33" fmla="*/ 10288226 w 11243827"/>
              <a:gd name="connsiteY33" fmla="*/ 5351613 h 5641173"/>
              <a:gd name="connsiteX34" fmla="*/ 10251350 w 11243827"/>
              <a:gd name="connsiteY34" fmla="*/ 5352711 h 5641173"/>
              <a:gd name="connsiteX35" fmla="*/ 10249108 w 11243827"/>
              <a:gd name="connsiteY35" fmla="*/ 5365881 h 5641173"/>
              <a:gd name="connsiteX36" fmla="*/ 10216272 w 11243827"/>
              <a:gd name="connsiteY36" fmla="*/ 5370573 h 5641173"/>
              <a:gd name="connsiteX37" fmla="*/ 10181278 w 11243827"/>
              <a:gd name="connsiteY37" fmla="*/ 5362119 h 5641173"/>
              <a:gd name="connsiteX38" fmla="*/ 10140033 w 11243827"/>
              <a:gd name="connsiteY38" fmla="*/ 5363304 h 5641173"/>
              <a:gd name="connsiteX39" fmla="*/ 10115353 w 11243827"/>
              <a:gd name="connsiteY39" fmla="*/ 5363869 h 5641173"/>
              <a:gd name="connsiteX40" fmla="*/ 10050578 w 11243827"/>
              <a:gd name="connsiteY40" fmla="*/ 5376153 h 5641173"/>
              <a:gd name="connsiteX41" fmla="*/ 9945478 w 11243827"/>
              <a:gd name="connsiteY41" fmla="*/ 5422859 h 5641173"/>
              <a:gd name="connsiteX42" fmla="*/ 9912481 w 11243827"/>
              <a:gd name="connsiteY42" fmla="*/ 5429477 h 5641173"/>
              <a:gd name="connsiteX43" fmla="*/ 9906713 w 11243827"/>
              <a:gd name="connsiteY43" fmla="*/ 5426784 h 5641173"/>
              <a:gd name="connsiteX44" fmla="*/ 9742436 w 11243827"/>
              <a:gd name="connsiteY44" fmla="*/ 5454834 h 5641173"/>
              <a:gd name="connsiteX45" fmla="*/ 9713044 w 11243827"/>
              <a:gd name="connsiteY45" fmla="*/ 5456476 h 5641173"/>
              <a:gd name="connsiteX46" fmla="*/ 9691033 w 11243827"/>
              <a:gd name="connsiteY46" fmla="*/ 5455451 h 5641173"/>
              <a:gd name="connsiteX47" fmla="*/ 9638355 w 11243827"/>
              <a:gd name="connsiteY47" fmla="*/ 5464794 h 5641173"/>
              <a:gd name="connsiteX48" fmla="*/ 9552434 w 11243827"/>
              <a:gd name="connsiteY48" fmla="*/ 5485280 h 5641173"/>
              <a:gd name="connsiteX49" fmla="*/ 9533883 w 11243827"/>
              <a:gd name="connsiteY49" fmla="*/ 5488516 h 5641173"/>
              <a:gd name="connsiteX50" fmla="*/ 9516916 w 11243827"/>
              <a:gd name="connsiteY50" fmla="*/ 5486828 h 5641173"/>
              <a:gd name="connsiteX51" fmla="*/ 9512093 w 11243827"/>
              <a:gd name="connsiteY51" fmla="*/ 5482541 h 5641173"/>
              <a:gd name="connsiteX52" fmla="*/ 9501725 w 11243827"/>
              <a:gd name="connsiteY52" fmla="*/ 5483603 h 5641173"/>
              <a:gd name="connsiteX53" fmla="*/ 9498754 w 11243827"/>
              <a:gd name="connsiteY53" fmla="*/ 5482951 h 5641173"/>
              <a:gd name="connsiteX54" fmla="*/ 9481932 w 11243827"/>
              <a:gd name="connsiteY54" fmla="*/ 5480151 h 5641173"/>
              <a:gd name="connsiteX55" fmla="*/ 9451321 w 11243827"/>
              <a:gd name="connsiteY55" fmla="*/ 5497375 h 5641173"/>
              <a:gd name="connsiteX56" fmla="*/ 9409298 w 11243827"/>
              <a:gd name="connsiteY56" fmla="*/ 5499478 h 5641173"/>
              <a:gd name="connsiteX57" fmla="*/ 9257007 w 11243827"/>
              <a:gd name="connsiteY57" fmla="*/ 5537183 h 5641173"/>
              <a:gd name="connsiteX58" fmla="*/ 9229078 w 11243827"/>
              <a:gd name="connsiteY58" fmla="*/ 5524154 h 5641173"/>
              <a:gd name="connsiteX59" fmla="*/ 9165105 w 11243827"/>
              <a:gd name="connsiteY59" fmla="*/ 5532892 h 5641173"/>
              <a:gd name="connsiteX60" fmla="*/ 9077301 w 11243827"/>
              <a:gd name="connsiteY60" fmla="*/ 5580356 h 5641173"/>
              <a:gd name="connsiteX61" fmla="*/ 8960065 w 11243827"/>
              <a:gd name="connsiteY61" fmla="*/ 5597982 h 5641173"/>
              <a:gd name="connsiteX62" fmla="*/ 8953536 w 11243827"/>
              <a:gd name="connsiteY62" fmla="*/ 5606638 h 5641173"/>
              <a:gd name="connsiteX63" fmla="*/ 8943907 w 11243827"/>
              <a:gd name="connsiteY63" fmla="*/ 5612541 h 5641173"/>
              <a:gd name="connsiteX64" fmla="*/ 8942046 w 11243827"/>
              <a:gd name="connsiteY64" fmla="*/ 5612112 h 5641173"/>
              <a:gd name="connsiteX65" fmla="*/ 8928824 w 11243827"/>
              <a:gd name="connsiteY65" fmla="*/ 5615549 h 5641173"/>
              <a:gd name="connsiteX66" fmla="*/ 8927294 w 11243827"/>
              <a:gd name="connsiteY66" fmla="*/ 5618607 h 5641173"/>
              <a:gd name="connsiteX67" fmla="*/ 8918651 w 11243827"/>
              <a:gd name="connsiteY67" fmla="*/ 5621688 h 5641173"/>
              <a:gd name="connsiteX68" fmla="*/ 8902772 w 11243827"/>
              <a:gd name="connsiteY68" fmla="*/ 5629703 h 5641173"/>
              <a:gd name="connsiteX69" fmla="*/ 8898724 w 11243827"/>
              <a:gd name="connsiteY69" fmla="*/ 5629379 h 5641173"/>
              <a:gd name="connsiteX70" fmla="*/ 8873099 w 11243827"/>
              <a:gd name="connsiteY70" fmla="*/ 5638628 h 5641173"/>
              <a:gd name="connsiteX71" fmla="*/ 8872234 w 11243827"/>
              <a:gd name="connsiteY71" fmla="*/ 5637889 h 5641173"/>
              <a:gd name="connsiteX72" fmla="*/ 8862777 w 11243827"/>
              <a:gd name="connsiteY72" fmla="*/ 5636711 h 5641173"/>
              <a:gd name="connsiteX73" fmla="*/ 8845869 w 11243827"/>
              <a:gd name="connsiteY73" fmla="*/ 5636436 h 5641173"/>
              <a:gd name="connsiteX74" fmla="*/ 8800548 w 11243827"/>
              <a:gd name="connsiteY74" fmla="*/ 5625084 h 5641173"/>
              <a:gd name="connsiteX75" fmla="*/ 8773774 w 11243827"/>
              <a:gd name="connsiteY75" fmla="*/ 5634630 h 5641173"/>
              <a:gd name="connsiteX76" fmla="*/ 8698255 w 11243827"/>
              <a:gd name="connsiteY76" fmla="*/ 5636083 h 5641173"/>
              <a:gd name="connsiteX77" fmla="*/ 8619167 w 11243827"/>
              <a:gd name="connsiteY77" fmla="*/ 5619130 h 5641173"/>
              <a:gd name="connsiteX78" fmla="*/ 8539822 w 11243827"/>
              <a:gd name="connsiteY78" fmla="*/ 5616905 h 5641173"/>
              <a:gd name="connsiteX79" fmla="*/ 8511094 w 11243827"/>
              <a:gd name="connsiteY79" fmla="*/ 5617360 h 5641173"/>
              <a:gd name="connsiteX80" fmla="*/ 8459886 w 11243827"/>
              <a:gd name="connsiteY80" fmla="*/ 5612612 h 5641173"/>
              <a:gd name="connsiteX81" fmla="*/ 8436432 w 11243827"/>
              <a:gd name="connsiteY81" fmla="*/ 5606990 h 5641173"/>
              <a:gd name="connsiteX82" fmla="*/ 8435403 w 11243827"/>
              <a:gd name="connsiteY82" fmla="*/ 5607336 h 5641173"/>
              <a:gd name="connsiteX83" fmla="*/ 8433307 w 11243827"/>
              <a:gd name="connsiteY83" fmla="*/ 5604917 h 5641173"/>
              <a:gd name="connsiteX84" fmla="*/ 8428968 w 11243827"/>
              <a:gd name="connsiteY84" fmla="*/ 5603796 h 5641173"/>
              <a:gd name="connsiteX85" fmla="*/ 8417124 w 11243827"/>
              <a:gd name="connsiteY85" fmla="*/ 5604518 h 5641173"/>
              <a:gd name="connsiteX86" fmla="*/ 8412669 w 11243827"/>
              <a:gd name="connsiteY86" fmla="*/ 5605413 h 5641173"/>
              <a:gd name="connsiteX87" fmla="*/ 8406152 w 11243827"/>
              <a:gd name="connsiteY87" fmla="*/ 5605396 h 5641173"/>
              <a:gd name="connsiteX88" fmla="*/ 8405989 w 11243827"/>
              <a:gd name="connsiteY88" fmla="*/ 5605197 h 5641173"/>
              <a:gd name="connsiteX89" fmla="*/ 8399884 w 11243827"/>
              <a:gd name="connsiteY89" fmla="*/ 5605568 h 5641173"/>
              <a:gd name="connsiteX90" fmla="*/ 8370014 w 11243827"/>
              <a:gd name="connsiteY90" fmla="*/ 5609900 h 5641173"/>
              <a:gd name="connsiteX91" fmla="*/ 8330544 w 11243827"/>
              <a:gd name="connsiteY91" fmla="*/ 5590964 h 5641173"/>
              <a:gd name="connsiteX92" fmla="*/ 8314221 w 11243827"/>
              <a:gd name="connsiteY92" fmla="*/ 5587682 h 5641173"/>
              <a:gd name="connsiteX93" fmla="*/ 8305502 w 11243827"/>
              <a:gd name="connsiteY93" fmla="*/ 5584868 h 5641173"/>
              <a:gd name="connsiteX94" fmla="*/ 8304962 w 11243827"/>
              <a:gd name="connsiteY94" fmla="*/ 5584007 h 5641173"/>
              <a:gd name="connsiteX95" fmla="*/ 8276324 w 11243827"/>
              <a:gd name="connsiteY95" fmla="*/ 5588260 h 5641173"/>
              <a:gd name="connsiteX96" fmla="*/ 8272522 w 11243827"/>
              <a:gd name="connsiteY96" fmla="*/ 5587226 h 5641173"/>
              <a:gd name="connsiteX97" fmla="*/ 8253857 w 11243827"/>
              <a:gd name="connsiteY97" fmla="*/ 5592043 h 5641173"/>
              <a:gd name="connsiteX98" fmla="*/ 8244212 w 11243827"/>
              <a:gd name="connsiteY98" fmla="*/ 5593439 h 5641173"/>
              <a:gd name="connsiteX99" fmla="*/ 8241488 w 11243827"/>
              <a:gd name="connsiteY99" fmla="*/ 5596085 h 5641173"/>
              <a:gd name="connsiteX100" fmla="*/ 8227256 w 11243827"/>
              <a:gd name="connsiteY100" fmla="*/ 5597005 h 5641173"/>
              <a:gd name="connsiteX101" fmla="*/ 8225619 w 11243827"/>
              <a:gd name="connsiteY101" fmla="*/ 5596262 h 5641173"/>
              <a:gd name="connsiteX102" fmla="*/ 8213882 w 11243827"/>
              <a:gd name="connsiteY102" fmla="*/ 5600179 h 5641173"/>
              <a:gd name="connsiteX103" fmla="*/ 8204045 w 11243827"/>
              <a:gd name="connsiteY103" fmla="*/ 5607275 h 5641173"/>
              <a:gd name="connsiteX104" fmla="*/ 8082989 w 11243827"/>
              <a:gd name="connsiteY104" fmla="*/ 5603160 h 5641173"/>
              <a:gd name="connsiteX105" fmla="*/ 7978506 w 11243827"/>
              <a:gd name="connsiteY105" fmla="*/ 5632788 h 5641173"/>
              <a:gd name="connsiteX106" fmla="*/ 7912803 w 11243827"/>
              <a:gd name="connsiteY106" fmla="*/ 5629702 h 5641173"/>
              <a:gd name="connsiteX107" fmla="*/ 7890915 w 11243827"/>
              <a:gd name="connsiteY107" fmla="*/ 5612272 h 5641173"/>
              <a:gd name="connsiteX108" fmla="*/ 7727691 w 11243827"/>
              <a:gd name="connsiteY108" fmla="*/ 5621064 h 5641173"/>
              <a:gd name="connsiteX109" fmla="*/ 7685998 w 11243827"/>
              <a:gd name="connsiteY109" fmla="*/ 5615564 h 5641173"/>
              <a:gd name="connsiteX110" fmla="*/ 7649302 w 11243827"/>
              <a:gd name="connsiteY110" fmla="*/ 5626541 h 5641173"/>
              <a:gd name="connsiteX111" fmla="*/ 7634083 w 11243827"/>
              <a:gd name="connsiteY111" fmla="*/ 5620862 h 5641173"/>
              <a:gd name="connsiteX112" fmla="*/ 7631455 w 11243827"/>
              <a:gd name="connsiteY112" fmla="*/ 5619708 h 5641173"/>
              <a:gd name="connsiteX113" fmla="*/ 7620952 w 11243827"/>
              <a:gd name="connsiteY113" fmla="*/ 5618872 h 5641173"/>
              <a:gd name="connsiteX114" fmla="*/ 7617992 w 11243827"/>
              <a:gd name="connsiteY114" fmla="*/ 5613914 h 5641173"/>
              <a:gd name="connsiteX115" fmla="*/ 7602182 w 11243827"/>
              <a:gd name="connsiteY115" fmla="*/ 5609271 h 5641173"/>
              <a:gd name="connsiteX116" fmla="*/ 7582847 w 11243827"/>
              <a:gd name="connsiteY116" fmla="*/ 5609047 h 5641173"/>
              <a:gd name="connsiteX117" fmla="*/ 7514158 w 11243827"/>
              <a:gd name="connsiteY117" fmla="*/ 5607737 h 5641173"/>
              <a:gd name="connsiteX118" fmla="*/ 7502955 w 11243827"/>
              <a:gd name="connsiteY118" fmla="*/ 5610415 h 5641173"/>
              <a:gd name="connsiteX119" fmla="*/ 7466391 w 11243827"/>
              <a:gd name="connsiteY119" fmla="*/ 5605949 h 5641173"/>
              <a:gd name="connsiteX120" fmla="*/ 7433806 w 11243827"/>
              <a:gd name="connsiteY120" fmla="*/ 5604945 h 5641173"/>
              <a:gd name="connsiteX121" fmla="*/ 7412693 w 11243827"/>
              <a:gd name="connsiteY121" fmla="*/ 5607075 h 5641173"/>
              <a:gd name="connsiteX122" fmla="*/ 7407159 w 11243827"/>
              <a:gd name="connsiteY122" fmla="*/ 5605310 h 5641173"/>
              <a:gd name="connsiteX123" fmla="*/ 7385900 w 11243827"/>
              <a:gd name="connsiteY123" fmla="*/ 5604171 h 5641173"/>
              <a:gd name="connsiteX124" fmla="*/ 7375071 w 11243827"/>
              <a:gd name="connsiteY124" fmla="*/ 5606788 h 5641173"/>
              <a:gd name="connsiteX125" fmla="*/ 7364382 w 11243827"/>
              <a:gd name="connsiteY125" fmla="*/ 5600762 h 5641173"/>
              <a:gd name="connsiteX126" fmla="*/ 7361770 w 11243827"/>
              <a:gd name="connsiteY126" fmla="*/ 5596347 h 5641173"/>
              <a:gd name="connsiteX127" fmla="*/ 7346641 w 11243827"/>
              <a:gd name="connsiteY127" fmla="*/ 5598329 h 5641173"/>
              <a:gd name="connsiteX128" fmla="*/ 7334238 w 11243827"/>
              <a:gd name="connsiteY128" fmla="*/ 5594014 h 5641173"/>
              <a:gd name="connsiteX129" fmla="*/ 7323426 w 11243827"/>
              <a:gd name="connsiteY129" fmla="*/ 5596835 h 5641173"/>
              <a:gd name="connsiteX130" fmla="*/ 7318938 w 11243827"/>
              <a:gd name="connsiteY130" fmla="*/ 5596200 h 5641173"/>
              <a:gd name="connsiteX131" fmla="*/ 7307784 w 11243827"/>
              <a:gd name="connsiteY131" fmla="*/ 5594065 h 5641173"/>
              <a:gd name="connsiteX132" fmla="*/ 7288540 w 11243827"/>
              <a:gd name="connsiteY132" fmla="*/ 5589320 h 5641173"/>
              <a:gd name="connsiteX133" fmla="*/ 7282537 w 11243827"/>
              <a:gd name="connsiteY133" fmla="*/ 5588660 h 5641173"/>
              <a:gd name="connsiteX134" fmla="*/ 7269466 w 11243827"/>
              <a:gd name="connsiteY134" fmla="*/ 5581404 h 5641173"/>
              <a:gd name="connsiteX135" fmla="*/ 7244165 w 11243827"/>
              <a:gd name="connsiteY135" fmla="*/ 5575200 h 5641173"/>
              <a:gd name="connsiteX136" fmla="*/ 7199619 w 11243827"/>
              <a:gd name="connsiteY136" fmla="*/ 5553550 h 5641173"/>
              <a:gd name="connsiteX137" fmla="*/ 7173434 w 11243827"/>
              <a:gd name="connsiteY137" fmla="*/ 5543219 h 5641173"/>
              <a:gd name="connsiteX138" fmla="*/ 7155718 w 11243827"/>
              <a:gd name="connsiteY138" fmla="*/ 5533697 h 5641173"/>
              <a:gd name="connsiteX139" fmla="*/ 7103430 w 11243827"/>
              <a:gd name="connsiteY139" fmla="*/ 5520249 h 5641173"/>
              <a:gd name="connsiteX140" fmla="*/ 7013746 w 11243827"/>
              <a:gd name="connsiteY140" fmla="*/ 5502470 h 5641173"/>
              <a:gd name="connsiteX141" fmla="*/ 6995379 w 11243827"/>
              <a:gd name="connsiteY141" fmla="*/ 5497693 h 5641173"/>
              <a:gd name="connsiteX142" fmla="*/ 6982475 w 11243827"/>
              <a:gd name="connsiteY142" fmla="*/ 5489641 h 5641173"/>
              <a:gd name="connsiteX143" fmla="*/ 6981994 w 11243827"/>
              <a:gd name="connsiteY143" fmla="*/ 5484335 h 5641173"/>
              <a:gd name="connsiteX144" fmla="*/ 6972355 w 11243827"/>
              <a:gd name="connsiteY144" fmla="*/ 5481074 h 5641173"/>
              <a:gd name="connsiteX145" fmla="*/ 6970394 w 11243827"/>
              <a:gd name="connsiteY145" fmla="*/ 5479383 h 5641173"/>
              <a:gd name="connsiteX146" fmla="*/ 6958543 w 11243827"/>
              <a:gd name="connsiteY146" fmla="*/ 5470507 h 5641173"/>
              <a:gd name="connsiteX147" fmla="*/ 6918276 w 11243827"/>
              <a:gd name="connsiteY147" fmla="*/ 5472034 h 5641173"/>
              <a:gd name="connsiteX148" fmla="*/ 6881046 w 11243827"/>
              <a:gd name="connsiteY148" fmla="*/ 5457070 h 5641173"/>
              <a:gd name="connsiteX149" fmla="*/ 6720917 w 11243827"/>
              <a:gd name="connsiteY149" fmla="*/ 5426664 h 5641173"/>
              <a:gd name="connsiteX150" fmla="*/ 6724964 w 11243827"/>
              <a:gd name="connsiteY150" fmla="*/ 5414071 h 5641173"/>
              <a:gd name="connsiteX151" fmla="*/ 6717823 w 11243827"/>
              <a:gd name="connsiteY151" fmla="*/ 5410317 h 5641173"/>
              <a:gd name="connsiteX152" fmla="*/ 6660723 w 11243827"/>
              <a:gd name="connsiteY152" fmla="*/ 5408304 h 5641173"/>
              <a:gd name="connsiteX153" fmla="*/ 6532914 w 11243827"/>
              <a:gd name="connsiteY153" fmla="*/ 5431205 h 5641173"/>
              <a:gd name="connsiteX154" fmla="*/ 6317327 w 11243827"/>
              <a:gd name="connsiteY154" fmla="*/ 5481889 h 5641173"/>
              <a:gd name="connsiteX155" fmla="*/ 6196243 w 11243827"/>
              <a:gd name="connsiteY155" fmla="*/ 5515042 h 5641173"/>
              <a:gd name="connsiteX156" fmla="*/ 6099124 w 11243827"/>
              <a:gd name="connsiteY156" fmla="*/ 5516848 h 5641173"/>
              <a:gd name="connsiteX157" fmla="*/ 6016077 w 11243827"/>
              <a:gd name="connsiteY157" fmla="*/ 5528642 h 5641173"/>
              <a:gd name="connsiteX158" fmla="*/ 6004389 w 11243827"/>
              <a:gd name="connsiteY158" fmla="*/ 5531206 h 5641173"/>
              <a:gd name="connsiteX159" fmla="*/ 5933945 w 11243827"/>
              <a:gd name="connsiteY159" fmla="*/ 5538840 h 5641173"/>
              <a:gd name="connsiteX160" fmla="*/ 5883936 w 11243827"/>
              <a:gd name="connsiteY160" fmla="*/ 5553807 h 5641173"/>
              <a:gd name="connsiteX161" fmla="*/ 5798331 w 11243827"/>
              <a:gd name="connsiteY161" fmla="*/ 5564248 h 5641173"/>
              <a:gd name="connsiteX162" fmla="*/ 5712738 w 11243827"/>
              <a:gd name="connsiteY162" fmla="*/ 5573120 h 5641173"/>
              <a:gd name="connsiteX163" fmla="*/ 5681342 w 11243827"/>
              <a:gd name="connsiteY163" fmla="*/ 5575621 h 5641173"/>
              <a:gd name="connsiteX164" fmla="*/ 5627167 w 11243827"/>
              <a:gd name="connsiteY164" fmla="*/ 5583215 h 5641173"/>
              <a:gd name="connsiteX165" fmla="*/ 5591414 w 11243827"/>
              <a:gd name="connsiteY165" fmla="*/ 5587695 h 5641173"/>
              <a:gd name="connsiteX166" fmla="*/ 5583028 w 11243827"/>
              <a:gd name="connsiteY166" fmla="*/ 5580877 h 5641173"/>
              <a:gd name="connsiteX167" fmla="*/ 5549426 w 11243827"/>
              <a:gd name="connsiteY167" fmla="*/ 5582858 h 5641173"/>
              <a:gd name="connsiteX168" fmla="*/ 5519999 w 11243827"/>
              <a:gd name="connsiteY168" fmla="*/ 5592246 h 5641173"/>
              <a:gd name="connsiteX169" fmla="*/ 5480028 w 11243827"/>
              <a:gd name="connsiteY169" fmla="*/ 5597282 h 5641173"/>
              <a:gd name="connsiteX170" fmla="*/ 5456175 w 11243827"/>
              <a:gd name="connsiteY170" fmla="*/ 5600371 h 5641173"/>
              <a:gd name="connsiteX171" fmla="*/ 5388463 w 11243827"/>
              <a:gd name="connsiteY171" fmla="*/ 5602638 h 5641173"/>
              <a:gd name="connsiteX172" fmla="*/ 5265898 w 11243827"/>
              <a:gd name="connsiteY172" fmla="*/ 5591830 h 5641173"/>
              <a:gd name="connsiteX173" fmla="*/ 5231231 w 11243827"/>
              <a:gd name="connsiteY173" fmla="*/ 5592790 h 5641173"/>
              <a:gd name="connsiteX174" fmla="*/ 5226996 w 11243827"/>
              <a:gd name="connsiteY174" fmla="*/ 5595040 h 5641173"/>
              <a:gd name="connsiteX175" fmla="*/ 5175988 w 11243827"/>
              <a:gd name="connsiteY175" fmla="*/ 5588131 h 5641173"/>
              <a:gd name="connsiteX176" fmla="*/ 5107470 w 11243827"/>
              <a:gd name="connsiteY176" fmla="*/ 5594771 h 5641173"/>
              <a:gd name="connsiteX177" fmla="*/ 5027868 w 11243827"/>
              <a:gd name="connsiteY177" fmla="*/ 5605624 h 5641173"/>
              <a:gd name="connsiteX178" fmla="*/ 5007324 w 11243827"/>
              <a:gd name="connsiteY178" fmla="*/ 5609209 h 5641173"/>
              <a:gd name="connsiteX179" fmla="*/ 4952559 w 11243827"/>
              <a:gd name="connsiteY179" fmla="*/ 5611402 h 5641173"/>
              <a:gd name="connsiteX180" fmla="*/ 4826081 w 11243827"/>
              <a:gd name="connsiteY180" fmla="*/ 5616191 h 5641173"/>
              <a:gd name="connsiteX181" fmla="*/ 4823501 w 11243827"/>
              <a:gd name="connsiteY181" fmla="*/ 5619174 h 5641173"/>
              <a:gd name="connsiteX182" fmla="*/ 4813093 w 11243827"/>
              <a:gd name="connsiteY182" fmla="*/ 5620026 h 5641173"/>
              <a:gd name="connsiteX183" fmla="*/ 4810563 w 11243827"/>
              <a:gd name="connsiteY183" fmla="*/ 5620787 h 5641173"/>
              <a:gd name="connsiteX184" fmla="*/ 4795818 w 11243827"/>
              <a:gd name="connsiteY184" fmla="*/ 5624618 h 5641173"/>
              <a:gd name="connsiteX185" fmla="*/ 4758404 w 11243827"/>
              <a:gd name="connsiteY185" fmla="*/ 5619510 h 5641173"/>
              <a:gd name="connsiteX186" fmla="*/ 4717254 w 11243827"/>
              <a:gd name="connsiteY186" fmla="*/ 5624155 h 5641173"/>
              <a:gd name="connsiteX187" fmla="*/ 4591958 w 11243827"/>
              <a:gd name="connsiteY187" fmla="*/ 5624710 h 5641173"/>
              <a:gd name="connsiteX188" fmla="*/ 4476215 w 11243827"/>
              <a:gd name="connsiteY188" fmla="*/ 5628210 h 5641173"/>
              <a:gd name="connsiteX189" fmla="*/ 4425193 w 11243827"/>
              <a:gd name="connsiteY189" fmla="*/ 5627414 h 5641173"/>
              <a:gd name="connsiteX190" fmla="*/ 4383866 w 11243827"/>
              <a:gd name="connsiteY190" fmla="*/ 5626546 h 5641173"/>
              <a:gd name="connsiteX191" fmla="*/ 4385596 w 11243827"/>
              <a:gd name="connsiteY191" fmla="*/ 5634646 h 5641173"/>
              <a:gd name="connsiteX192" fmla="*/ 4360864 w 11243827"/>
              <a:gd name="connsiteY192" fmla="*/ 5641173 h 5641173"/>
              <a:gd name="connsiteX193" fmla="*/ 4328321 w 11243827"/>
              <a:gd name="connsiteY193" fmla="*/ 5626332 h 5641173"/>
              <a:gd name="connsiteX194" fmla="*/ 4309842 w 11243827"/>
              <a:gd name="connsiteY194" fmla="*/ 5626471 h 5641173"/>
              <a:gd name="connsiteX195" fmla="*/ 4277424 w 11243827"/>
              <a:gd name="connsiteY195" fmla="*/ 5631598 h 5641173"/>
              <a:gd name="connsiteX196" fmla="*/ 4266627 w 11243827"/>
              <a:gd name="connsiteY196" fmla="*/ 5633969 h 5641173"/>
              <a:gd name="connsiteX197" fmla="*/ 4185525 w 11243827"/>
              <a:gd name="connsiteY197" fmla="*/ 5617508 h 5641173"/>
              <a:gd name="connsiteX198" fmla="*/ 4177617 w 11243827"/>
              <a:gd name="connsiteY198" fmla="*/ 5610903 h 5641173"/>
              <a:gd name="connsiteX199" fmla="*/ 4136948 w 11243827"/>
              <a:gd name="connsiteY199" fmla="*/ 5608031 h 5641173"/>
              <a:gd name="connsiteX200" fmla="*/ 4132323 w 11243827"/>
              <a:gd name="connsiteY200" fmla="*/ 5609784 h 5641173"/>
              <a:gd name="connsiteX201" fmla="*/ 4098620 w 11243827"/>
              <a:gd name="connsiteY201" fmla="*/ 5599672 h 5641173"/>
              <a:gd name="connsiteX202" fmla="*/ 3963475 w 11243827"/>
              <a:gd name="connsiteY202" fmla="*/ 5581841 h 5641173"/>
              <a:gd name="connsiteX203" fmla="*/ 3703613 w 11243827"/>
              <a:gd name="connsiteY203" fmla="*/ 5572482 h 5641173"/>
              <a:gd name="connsiteX204" fmla="*/ 3432987 w 11243827"/>
              <a:gd name="connsiteY204" fmla="*/ 5545768 h 5641173"/>
              <a:gd name="connsiteX205" fmla="*/ 3176381 w 11243827"/>
              <a:gd name="connsiteY205" fmla="*/ 5556110 h 5641173"/>
              <a:gd name="connsiteX206" fmla="*/ 2710156 w 11243827"/>
              <a:gd name="connsiteY206" fmla="*/ 5527517 h 5641173"/>
              <a:gd name="connsiteX207" fmla="*/ 2550206 w 11243827"/>
              <a:gd name="connsiteY207" fmla="*/ 5524958 h 5641173"/>
              <a:gd name="connsiteX208" fmla="*/ 2443041 w 11243827"/>
              <a:gd name="connsiteY208" fmla="*/ 5523990 h 5641173"/>
              <a:gd name="connsiteX209" fmla="*/ 2435613 w 11243827"/>
              <a:gd name="connsiteY209" fmla="*/ 5526704 h 5641173"/>
              <a:gd name="connsiteX210" fmla="*/ 2405682 w 11243827"/>
              <a:gd name="connsiteY210" fmla="*/ 5528307 h 5641173"/>
              <a:gd name="connsiteX211" fmla="*/ 2397487 w 11243827"/>
              <a:gd name="connsiteY211" fmla="*/ 5540337 h 5641173"/>
              <a:gd name="connsiteX212" fmla="*/ 2297454 w 11243827"/>
              <a:gd name="connsiteY212" fmla="*/ 5550765 h 5641173"/>
              <a:gd name="connsiteX213" fmla="*/ 2056700 w 11243827"/>
              <a:gd name="connsiteY213" fmla="*/ 5555489 h 5641173"/>
              <a:gd name="connsiteX214" fmla="*/ 1878530 w 11243827"/>
              <a:gd name="connsiteY214" fmla="*/ 5535330 h 5641173"/>
              <a:gd name="connsiteX215" fmla="*/ 1859292 w 11243827"/>
              <a:gd name="connsiteY215" fmla="*/ 5535461 h 5641173"/>
              <a:gd name="connsiteX216" fmla="*/ 1835626 w 11243827"/>
              <a:gd name="connsiteY216" fmla="*/ 5533793 h 5641173"/>
              <a:gd name="connsiteX217" fmla="*/ 1798939 w 11243827"/>
              <a:gd name="connsiteY217" fmla="*/ 5540285 h 5641173"/>
              <a:gd name="connsiteX218" fmla="*/ 1779046 w 11243827"/>
              <a:gd name="connsiteY218" fmla="*/ 5549949 h 5641173"/>
              <a:gd name="connsiteX219" fmla="*/ 1772421 w 11243827"/>
              <a:gd name="connsiteY219" fmla="*/ 5549018 h 5641173"/>
              <a:gd name="connsiteX220" fmla="*/ 1772052 w 11243827"/>
              <a:gd name="connsiteY220" fmla="*/ 5545689 h 5641173"/>
              <a:gd name="connsiteX221" fmla="*/ 1711543 w 11243827"/>
              <a:gd name="connsiteY221" fmla="*/ 5534558 h 5641173"/>
              <a:gd name="connsiteX222" fmla="*/ 1698891 w 11243827"/>
              <a:gd name="connsiteY222" fmla="*/ 5513187 h 5641173"/>
              <a:gd name="connsiteX223" fmla="*/ 1538763 w 11243827"/>
              <a:gd name="connsiteY223" fmla="*/ 5482781 h 5641173"/>
              <a:gd name="connsiteX224" fmla="*/ 1501533 w 11243827"/>
              <a:gd name="connsiteY224" fmla="*/ 5467817 h 5641173"/>
              <a:gd name="connsiteX225" fmla="*/ 1461266 w 11243827"/>
              <a:gd name="connsiteY225" fmla="*/ 5469343 h 5641173"/>
              <a:gd name="connsiteX226" fmla="*/ 1449415 w 11243827"/>
              <a:gd name="connsiteY226" fmla="*/ 5460467 h 5641173"/>
              <a:gd name="connsiteX227" fmla="*/ 1447454 w 11243827"/>
              <a:gd name="connsiteY227" fmla="*/ 5458776 h 5641173"/>
              <a:gd name="connsiteX228" fmla="*/ 1437814 w 11243827"/>
              <a:gd name="connsiteY228" fmla="*/ 5455515 h 5641173"/>
              <a:gd name="connsiteX229" fmla="*/ 1437334 w 11243827"/>
              <a:gd name="connsiteY229" fmla="*/ 5450209 h 5641173"/>
              <a:gd name="connsiteX230" fmla="*/ 1424429 w 11243827"/>
              <a:gd name="connsiteY230" fmla="*/ 5442157 h 5641173"/>
              <a:gd name="connsiteX231" fmla="*/ 1406063 w 11243827"/>
              <a:gd name="connsiteY231" fmla="*/ 5437380 h 5641173"/>
              <a:gd name="connsiteX232" fmla="*/ 1316379 w 11243827"/>
              <a:gd name="connsiteY232" fmla="*/ 5419601 h 5641173"/>
              <a:gd name="connsiteX233" fmla="*/ 1264090 w 11243827"/>
              <a:gd name="connsiteY233" fmla="*/ 5406153 h 5641173"/>
              <a:gd name="connsiteX234" fmla="*/ 1246374 w 11243827"/>
              <a:gd name="connsiteY234" fmla="*/ 5396631 h 5641173"/>
              <a:gd name="connsiteX235" fmla="*/ 1220190 w 11243827"/>
              <a:gd name="connsiteY235" fmla="*/ 5386301 h 5641173"/>
              <a:gd name="connsiteX236" fmla="*/ 1175643 w 11243827"/>
              <a:gd name="connsiteY236" fmla="*/ 5364651 h 5641173"/>
              <a:gd name="connsiteX237" fmla="*/ 1150342 w 11243827"/>
              <a:gd name="connsiteY237" fmla="*/ 5358447 h 5641173"/>
              <a:gd name="connsiteX238" fmla="*/ 1137272 w 11243827"/>
              <a:gd name="connsiteY238" fmla="*/ 5351191 h 5641173"/>
              <a:gd name="connsiteX239" fmla="*/ 1131268 w 11243827"/>
              <a:gd name="connsiteY239" fmla="*/ 5350530 h 5641173"/>
              <a:gd name="connsiteX240" fmla="*/ 1112024 w 11243827"/>
              <a:gd name="connsiteY240" fmla="*/ 5345786 h 5641173"/>
              <a:gd name="connsiteX241" fmla="*/ 1100870 w 11243827"/>
              <a:gd name="connsiteY241" fmla="*/ 5343651 h 5641173"/>
              <a:gd name="connsiteX242" fmla="*/ 1096383 w 11243827"/>
              <a:gd name="connsiteY242" fmla="*/ 5343015 h 5641173"/>
              <a:gd name="connsiteX243" fmla="*/ 1085571 w 11243827"/>
              <a:gd name="connsiteY243" fmla="*/ 5345836 h 5641173"/>
              <a:gd name="connsiteX244" fmla="*/ 1073168 w 11243827"/>
              <a:gd name="connsiteY244" fmla="*/ 5341521 h 5641173"/>
              <a:gd name="connsiteX245" fmla="*/ 1058039 w 11243827"/>
              <a:gd name="connsiteY245" fmla="*/ 5343504 h 5641173"/>
              <a:gd name="connsiteX246" fmla="*/ 1055426 w 11243827"/>
              <a:gd name="connsiteY246" fmla="*/ 5339088 h 5641173"/>
              <a:gd name="connsiteX247" fmla="*/ 1044738 w 11243827"/>
              <a:gd name="connsiteY247" fmla="*/ 5333063 h 5641173"/>
              <a:gd name="connsiteX248" fmla="*/ 1033909 w 11243827"/>
              <a:gd name="connsiteY248" fmla="*/ 5335680 h 5641173"/>
              <a:gd name="connsiteX249" fmla="*/ 1012649 w 11243827"/>
              <a:gd name="connsiteY249" fmla="*/ 5334541 h 5641173"/>
              <a:gd name="connsiteX250" fmla="*/ 1007115 w 11243827"/>
              <a:gd name="connsiteY250" fmla="*/ 5332775 h 5641173"/>
              <a:gd name="connsiteX251" fmla="*/ 986002 w 11243827"/>
              <a:gd name="connsiteY251" fmla="*/ 5334906 h 5641173"/>
              <a:gd name="connsiteX252" fmla="*/ 953418 w 11243827"/>
              <a:gd name="connsiteY252" fmla="*/ 5333901 h 5641173"/>
              <a:gd name="connsiteX253" fmla="*/ 916854 w 11243827"/>
              <a:gd name="connsiteY253" fmla="*/ 5329435 h 5641173"/>
              <a:gd name="connsiteX254" fmla="*/ 905651 w 11243827"/>
              <a:gd name="connsiteY254" fmla="*/ 5332114 h 5641173"/>
              <a:gd name="connsiteX255" fmla="*/ 836961 w 11243827"/>
              <a:gd name="connsiteY255" fmla="*/ 5330803 h 5641173"/>
              <a:gd name="connsiteX256" fmla="*/ 817627 w 11243827"/>
              <a:gd name="connsiteY256" fmla="*/ 5330580 h 5641173"/>
              <a:gd name="connsiteX257" fmla="*/ 801817 w 11243827"/>
              <a:gd name="connsiteY257" fmla="*/ 5325937 h 5641173"/>
              <a:gd name="connsiteX258" fmla="*/ 798857 w 11243827"/>
              <a:gd name="connsiteY258" fmla="*/ 5320979 h 5641173"/>
              <a:gd name="connsiteX259" fmla="*/ 788354 w 11243827"/>
              <a:gd name="connsiteY259" fmla="*/ 5320143 h 5641173"/>
              <a:gd name="connsiteX260" fmla="*/ 785726 w 11243827"/>
              <a:gd name="connsiteY260" fmla="*/ 5318989 h 5641173"/>
              <a:gd name="connsiteX261" fmla="*/ 770507 w 11243827"/>
              <a:gd name="connsiteY261" fmla="*/ 5313309 h 5641173"/>
              <a:gd name="connsiteX262" fmla="*/ 733810 w 11243827"/>
              <a:gd name="connsiteY262" fmla="*/ 5324286 h 5641173"/>
              <a:gd name="connsiteX263" fmla="*/ 692117 w 11243827"/>
              <a:gd name="connsiteY263" fmla="*/ 5318786 h 5641173"/>
              <a:gd name="connsiteX264" fmla="*/ 528894 w 11243827"/>
              <a:gd name="connsiteY264" fmla="*/ 5327578 h 5641173"/>
              <a:gd name="connsiteX265" fmla="*/ 507005 w 11243827"/>
              <a:gd name="connsiteY265" fmla="*/ 5310149 h 5641173"/>
              <a:gd name="connsiteX266" fmla="*/ 441302 w 11243827"/>
              <a:gd name="connsiteY266" fmla="*/ 5307062 h 5641173"/>
              <a:gd name="connsiteX267" fmla="*/ 336819 w 11243827"/>
              <a:gd name="connsiteY267" fmla="*/ 5336690 h 5641173"/>
              <a:gd name="connsiteX268" fmla="*/ 215763 w 11243827"/>
              <a:gd name="connsiteY268" fmla="*/ 5332575 h 5641173"/>
              <a:gd name="connsiteX269" fmla="*/ 205927 w 11243827"/>
              <a:gd name="connsiteY269" fmla="*/ 5339672 h 5641173"/>
              <a:gd name="connsiteX270" fmla="*/ 194189 w 11243827"/>
              <a:gd name="connsiteY270" fmla="*/ 5343588 h 5641173"/>
              <a:gd name="connsiteX271" fmla="*/ 192552 w 11243827"/>
              <a:gd name="connsiteY271" fmla="*/ 5342845 h 5641173"/>
              <a:gd name="connsiteX272" fmla="*/ 178320 w 11243827"/>
              <a:gd name="connsiteY272" fmla="*/ 5343766 h 5641173"/>
              <a:gd name="connsiteX273" fmla="*/ 175596 w 11243827"/>
              <a:gd name="connsiteY273" fmla="*/ 5346411 h 5641173"/>
              <a:gd name="connsiteX274" fmla="*/ 165951 w 11243827"/>
              <a:gd name="connsiteY274" fmla="*/ 5347808 h 5641173"/>
              <a:gd name="connsiteX275" fmla="*/ 147287 w 11243827"/>
              <a:gd name="connsiteY275" fmla="*/ 5352625 h 5641173"/>
              <a:gd name="connsiteX276" fmla="*/ 143484 w 11243827"/>
              <a:gd name="connsiteY276" fmla="*/ 5351591 h 5641173"/>
              <a:gd name="connsiteX277" fmla="*/ 114847 w 11243827"/>
              <a:gd name="connsiteY277" fmla="*/ 5355844 h 5641173"/>
              <a:gd name="connsiteX278" fmla="*/ 114306 w 11243827"/>
              <a:gd name="connsiteY278" fmla="*/ 5354983 h 5641173"/>
              <a:gd name="connsiteX279" fmla="*/ 105588 w 11243827"/>
              <a:gd name="connsiteY279" fmla="*/ 5352169 h 5641173"/>
              <a:gd name="connsiteX280" fmla="*/ 89264 w 11243827"/>
              <a:gd name="connsiteY280" fmla="*/ 5348886 h 5641173"/>
              <a:gd name="connsiteX281" fmla="*/ 49794 w 11243827"/>
              <a:gd name="connsiteY281" fmla="*/ 5329950 h 5641173"/>
              <a:gd name="connsiteX282" fmla="*/ 19924 w 11243827"/>
              <a:gd name="connsiteY282" fmla="*/ 5334282 h 5641173"/>
              <a:gd name="connsiteX283" fmla="*/ 13819 w 11243827"/>
              <a:gd name="connsiteY283" fmla="*/ 5334653 h 5641173"/>
              <a:gd name="connsiteX284" fmla="*/ 13657 w 11243827"/>
              <a:gd name="connsiteY284" fmla="*/ 5334455 h 5641173"/>
              <a:gd name="connsiteX285" fmla="*/ 7139 w 11243827"/>
              <a:gd name="connsiteY285" fmla="*/ 5334438 h 5641173"/>
              <a:gd name="connsiteX286" fmla="*/ 2684 w 11243827"/>
              <a:gd name="connsiteY286" fmla="*/ 5335333 h 5641173"/>
              <a:gd name="connsiteX287" fmla="*/ 0 w 11243827"/>
              <a:gd name="connsiteY287" fmla="*/ 5335496 h 5641173"/>
              <a:gd name="connsiteX288" fmla="*/ 0 w 11243827"/>
              <a:gd name="connsiteY288" fmla="*/ 10592 h 5641173"/>
              <a:gd name="connsiteX0" fmla="*/ 11243827 w 11243827"/>
              <a:gd name="connsiteY0" fmla="*/ 0 h 5641173"/>
              <a:gd name="connsiteX1" fmla="*/ 11243827 w 11243827"/>
              <a:gd name="connsiteY1" fmla="*/ 1470035 h 5641173"/>
              <a:gd name="connsiteX2" fmla="*/ 11243827 w 11243827"/>
              <a:gd name="connsiteY2" fmla="*/ 5001571 h 5641173"/>
              <a:gd name="connsiteX3" fmla="*/ 11243827 w 11243827"/>
              <a:gd name="connsiteY3" fmla="*/ 5209610 h 5641173"/>
              <a:gd name="connsiteX4" fmla="*/ 11240675 w 11243827"/>
              <a:gd name="connsiteY4" fmla="*/ 5210442 h 5641173"/>
              <a:gd name="connsiteX5" fmla="*/ 11179959 w 11243827"/>
              <a:gd name="connsiteY5" fmla="*/ 5221199 h 5641173"/>
              <a:gd name="connsiteX6" fmla="*/ 11105493 w 11243827"/>
              <a:gd name="connsiteY6" fmla="*/ 5259905 h 5641173"/>
              <a:gd name="connsiteX7" fmla="*/ 11078640 w 11243827"/>
              <a:gd name="connsiteY7" fmla="*/ 5263531 h 5641173"/>
              <a:gd name="connsiteX8" fmla="*/ 11079616 w 11243827"/>
              <a:gd name="connsiteY8" fmla="*/ 5270380 h 5641173"/>
              <a:gd name="connsiteX9" fmla="*/ 11069641 w 11243827"/>
              <a:gd name="connsiteY9" fmla="*/ 5270884 h 5641173"/>
              <a:gd name="connsiteX10" fmla="*/ 11047377 w 11243827"/>
              <a:gd name="connsiteY10" fmla="*/ 5271051 h 5641173"/>
              <a:gd name="connsiteX11" fmla="*/ 10980705 w 11243827"/>
              <a:gd name="connsiteY11" fmla="*/ 5272951 h 5641173"/>
              <a:gd name="connsiteX12" fmla="*/ 10962514 w 11243827"/>
              <a:gd name="connsiteY12" fmla="*/ 5286084 h 5641173"/>
              <a:gd name="connsiteX13" fmla="*/ 10945307 w 11243827"/>
              <a:gd name="connsiteY13" fmla="*/ 5286290 h 5641173"/>
              <a:gd name="connsiteX14" fmla="*/ 10845516 w 11243827"/>
              <a:gd name="connsiteY14" fmla="*/ 5303894 h 5641173"/>
              <a:gd name="connsiteX15" fmla="*/ 10831795 w 11243827"/>
              <a:gd name="connsiteY15" fmla="*/ 5305210 h 5641173"/>
              <a:gd name="connsiteX16" fmla="*/ 10824365 w 11243827"/>
              <a:gd name="connsiteY16" fmla="*/ 5311111 h 5641173"/>
              <a:gd name="connsiteX17" fmla="*/ 10797756 w 11243827"/>
              <a:gd name="connsiteY17" fmla="*/ 5312285 h 5641173"/>
              <a:gd name="connsiteX18" fmla="*/ 10796525 w 11243827"/>
              <a:gd name="connsiteY18" fmla="*/ 5315645 h 5641173"/>
              <a:gd name="connsiteX19" fmla="*/ 10709063 w 11243827"/>
              <a:gd name="connsiteY19" fmla="*/ 5344492 h 5641173"/>
              <a:gd name="connsiteX20" fmla="*/ 10694078 w 11243827"/>
              <a:gd name="connsiteY20" fmla="*/ 5349258 h 5641173"/>
              <a:gd name="connsiteX21" fmla="*/ 10681131 w 11243827"/>
              <a:gd name="connsiteY21" fmla="*/ 5347812 h 5641173"/>
              <a:gd name="connsiteX22" fmla="*/ 10609448 w 11243827"/>
              <a:gd name="connsiteY22" fmla="*/ 5351931 h 5641173"/>
              <a:gd name="connsiteX23" fmla="*/ 10592397 w 11243827"/>
              <a:gd name="connsiteY23" fmla="*/ 5349402 h 5641173"/>
              <a:gd name="connsiteX24" fmla="*/ 10585227 w 11243827"/>
              <a:gd name="connsiteY24" fmla="*/ 5344063 h 5641173"/>
              <a:gd name="connsiteX25" fmla="*/ 10557472 w 11243827"/>
              <a:gd name="connsiteY25" fmla="*/ 5354151 h 5641173"/>
              <a:gd name="connsiteX26" fmla="*/ 10514646 w 11243827"/>
              <a:gd name="connsiteY26" fmla="*/ 5361064 h 5641173"/>
              <a:gd name="connsiteX27" fmla="*/ 10494292 w 11243827"/>
              <a:gd name="connsiteY27" fmla="*/ 5366054 h 5641173"/>
              <a:gd name="connsiteX28" fmla="*/ 10477869 w 11243827"/>
              <a:gd name="connsiteY28" fmla="*/ 5363025 h 5641173"/>
              <a:gd name="connsiteX29" fmla="*/ 10384411 w 11243827"/>
              <a:gd name="connsiteY29" fmla="*/ 5362257 h 5641173"/>
              <a:gd name="connsiteX30" fmla="*/ 10362921 w 11243827"/>
              <a:gd name="connsiteY30" fmla="*/ 5357444 h 5641173"/>
              <a:gd name="connsiteX31" fmla="*/ 10352736 w 11243827"/>
              <a:gd name="connsiteY31" fmla="*/ 5347851 h 5641173"/>
              <a:gd name="connsiteX32" fmla="*/ 10344754 w 11243827"/>
              <a:gd name="connsiteY32" fmla="*/ 5351272 h 5641173"/>
              <a:gd name="connsiteX33" fmla="*/ 10288226 w 11243827"/>
              <a:gd name="connsiteY33" fmla="*/ 5351613 h 5641173"/>
              <a:gd name="connsiteX34" fmla="*/ 10251350 w 11243827"/>
              <a:gd name="connsiteY34" fmla="*/ 5352711 h 5641173"/>
              <a:gd name="connsiteX35" fmla="*/ 10249108 w 11243827"/>
              <a:gd name="connsiteY35" fmla="*/ 5365881 h 5641173"/>
              <a:gd name="connsiteX36" fmla="*/ 10216272 w 11243827"/>
              <a:gd name="connsiteY36" fmla="*/ 5370573 h 5641173"/>
              <a:gd name="connsiteX37" fmla="*/ 10181278 w 11243827"/>
              <a:gd name="connsiteY37" fmla="*/ 5362119 h 5641173"/>
              <a:gd name="connsiteX38" fmla="*/ 10140033 w 11243827"/>
              <a:gd name="connsiteY38" fmla="*/ 5363304 h 5641173"/>
              <a:gd name="connsiteX39" fmla="*/ 10115353 w 11243827"/>
              <a:gd name="connsiteY39" fmla="*/ 5363869 h 5641173"/>
              <a:gd name="connsiteX40" fmla="*/ 10050578 w 11243827"/>
              <a:gd name="connsiteY40" fmla="*/ 5376153 h 5641173"/>
              <a:gd name="connsiteX41" fmla="*/ 9945478 w 11243827"/>
              <a:gd name="connsiteY41" fmla="*/ 5422859 h 5641173"/>
              <a:gd name="connsiteX42" fmla="*/ 9912481 w 11243827"/>
              <a:gd name="connsiteY42" fmla="*/ 5429477 h 5641173"/>
              <a:gd name="connsiteX43" fmla="*/ 9906713 w 11243827"/>
              <a:gd name="connsiteY43" fmla="*/ 5426784 h 5641173"/>
              <a:gd name="connsiteX44" fmla="*/ 9742436 w 11243827"/>
              <a:gd name="connsiteY44" fmla="*/ 5454834 h 5641173"/>
              <a:gd name="connsiteX45" fmla="*/ 9713044 w 11243827"/>
              <a:gd name="connsiteY45" fmla="*/ 5456476 h 5641173"/>
              <a:gd name="connsiteX46" fmla="*/ 9691033 w 11243827"/>
              <a:gd name="connsiteY46" fmla="*/ 5455451 h 5641173"/>
              <a:gd name="connsiteX47" fmla="*/ 9638355 w 11243827"/>
              <a:gd name="connsiteY47" fmla="*/ 5464794 h 5641173"/>
              <a:gd name="connsiteX48" fmla="*/ 9552434 w 11243827"/>
              <a:gd name="connsiteY48" fmla="*/ 5485280 h 5641173"/>
              <a:gd name="connsiteX49" fmla="*/ 9533883 w 11243827"/>
              <a:gd name="connsiteY49" fmla="*/ 5488516 h 5641173"/>
              <a:gd name="connsiteX50" fmla="*/ 9516916 w 11243827"/>
              <a:gd name="connsiteY50" fmla="*/ 5486828 h 5641173"/>
              <a:gd name="connsiteX51" fmla="*/ 9512093 w 11243827"/>
              <a:gd name="connsiteY51" fmla="*/ 5482541 h 5641173"/>
              <a:gd name="connsiteX52" fmla="*/ 9501725 w 11243827"/>
              <a:gd name="connsiteY52" fmla="*/ 5483603 h 5641173"/>
              <a:gd name="connsiteX53" fmla="*/ 9498754 w 11243827"/>
              <a:gd name="connsiteY53" fmla="*/ 5482951 h 5641173"/>
              <a:gd name="connsiteX54" fmla="*/ 9481932 w 11243827"/>
              <a:gd name="connsiteY54" fmla="*/ 5480151 h 5641173"/>
              <a:gd name="connsiteX55" fmla="*/ 9451321 w 11243827"/>
              <a:gd name="connsiteY55" fmla="*/ 5497375 h 5641173"/>
              <a:gd name="connsiteX56" fmla="*/ 9409298 w 11243827"/>
              <a:gd name="connsiteY56" fmla="*/ 5499478 h 5641173"/>
              <a:gd name="connsiteX57" fmla="*/ 9257007 w 11243827"/>
              <a:gd name="connsiteY57" fmla="*/ 5537183 h 5641173"/>
              <a:gd name="connsiteX58" fmla="*/ 9229078 w 11243827"/>
              <a:gd name="connsiteY58" fmla="*/ 5524154 h 5641173"/>
              <a:gd name="connsiteX59" fmla="*/ 9165105 w 11243827"/>
              <a:gd name="connsiteY59" fmla="*/ 5532892 h 5641173"/>
              <a:gd name="connsiteX60" fmla="*/ 9077301 w 11243827"/>
              <a:gd name="connsiteY60" fmla="*/ 5580356 h 5641173"/>
              <a:gd name="connsiteX61" fmla="*/ 8960065 w 11243827"/>
              <a:gd name="connsiteY61" fmla="*/ 5597982 h 5641173"/>
              <a:gd name="connsiteX62" fmla="*/ 8953536 w 11243827"/>
              <a:gd name="connsiteY62" fmla="*/ 5606638 h 5641173"/>
              <a:gd name="connsiteX63" fmla="*/ 8943907 w 11243827"/>
              <a:gd name="connsiteY63" fmla="*/ 5612541 h 5641173"/>
              <a:gd name="connsiteX64" fmla="*/ 8942046 w 11243827"/>
              <a:gd name="connsiteY64" fmla="*/ 5612112 h 5641173"/>
              <a:gd name="connsiteX65" fmla="*/ 8928824 w 11243827"/>
              <a:gd name="connsiteY65" fmla="*/ 5615549 h 5641173"/>
              <a:gd name="connsiteX66" fmla="*/ 8927294 w 11243827"/>
              <a:gd name="connsiteY66" fmla="*/ 5618607 h 5641173"/>
              <a:gd name="connsiteX67" fmla="*/ 8918651 w 11243827"/>
              <a:gd name="connsiteY67" fmla="*/ 5621688 h 5641173"/>
              <a:gd name="connsiteX68" fmla="*/ 8902772 w 11243827"/>
              <a:gd name="connsiteY68" fmla="*/ 5629703 h 5641173"/>
              <a:gd name="connsiteX69" fmla="*/ 8898724 w 11243827"/>
              <a:gd name="connsiteY69" fmla="*/ 5629379 h 5641173"/>
              <a:gd name="connsiteX70" fmla="*/ 8873099 w 11243827"/>
              <a:gd name="connsiteY70" fmla="*/ 5638628 h 5641173"/>
              <a:gd name="connsiteX71" fmla="*/ 8872234 w 11243827"/>
              <a:gd name="connsiteY71" fmla="*/ 5637889 h 5641173"/>
              <a:gd name="connsiteX72" fmla="*/ 8862777 w 11243827"/>
              <a:gd name="connsiteY72" fmla="*/ 5636711 h 5641173"/>
              <a:gd name="connsiteX73" fmla="*/ 8845869 w 11243827"/>
              <a:gd name="connsiteY73" fmla="*/ 5636436 h 5641173"/>
              <a:gd name="connsiteX74" fmla="*/ 8800548 w 11243827"/>
              <a:gd name="connsiteY74" fmla="*/ 5625084 h 5641173"/>
              <a:gd name="connsiteX75" fmla="*/ 8773774 w 11243827"/>
              <a:gd name="connsiteY75" fmla="*/ 5634630 h 5641173"/>
              <a:gd name="connsiteX76" fmla="*/ 8698255 w 11243827"/>
              <a:gd name="connsiteY76" fmla="*/ 5636083 h 5641173"/>
              <a:gd name="connsiteX77" fmla="*/ 8619167 w 11243827"/>
              <a:gd name="connsiteY77" fmla="*/ 5619130 h 5641173"/>
              <a:gd name="connsiteX78" fmla="*/ 8539822 w 11243827"/>
              <a:gd name="connsiteY78" fmla="*/ 5616905 h 5641173"/>
              <a:gd name="connsiteX79" fmla="*/ 8511094 w 11243827"/>
              <a:gd name="connsiteY79" fmla="*/ 5617360 h 5641173"/>
              <a:gd name="connsiteX80" fmla="*/ 8459886 w 11243827"/>
              <a:gd name="connsiteY80" fmla="*/ 5612612 h 5641173"/>
              <a:gd name="connsiteX81" fmla="*/ 8436432 w 11243827"/>
              <a:gd name="connsiteY81" fmla="*/ 5606990 h 5641173"/>
              <a:gd name="connsiteX82" fmla="*/ 8435403 w 11243827"/>
              <a:gd name="connsiteY82" fmla="*/ 5607336 h 5641173"/>
              <a:gd name="connsiteX83" fmla="*/ 8433307 w 11243827"/>
              <a:gd name="connsiteY83" fmla="*/ 5604917 h 5641173"/>
              <a:gd name="connsiteX84" fmla="*/ 8428968 w 11243827"/>
              <a:gd name="connsiteY84" fmla="*/ 5603796 h 5641173"/>
              <a:gd name="connsiteX85" fmla="*/ 8417124 w 11243827"/>
              <a:gd name="connsiteY85" fmla="*/ 5604518 h 5641173"/>
              <a:gd name="connsiteX86" fmla="*/ 8412669 w 11243827"/>
              <a:gd name="connsiteY86" fmla="*/ 5605413 h 5641173"/>
              <a:gd name="connsiteX87" fmla="*/ 8406152 w 11243827"/>
              <a:gd name="connsiteY87" fmla="*/ 5605396 h 5641173"/>
              <a:gd name="connsiteX88" fmla="*/ 8405989 w 11243827"/>
              <a:gd name="connsiteY88" fmla="*/ 5605197 h 5641173"/>
              <a:gd name="connsiteX89" fmla="*/ 8399884 w 11243827"/>
              <a:gd name="connsiteY89" fmla="*/ 5605568 h 5641173"/>
              <a:gd name="connsiteX90" fmla="*/ 8370014 w 11243827"/>
              <a:gd name="connsiteY90" fmla="*/ 5609900 h 5641173"/>
              <a:gd name="connsiteX91" fmla="*/ 8330544 w 11243827"/>
              <a:gd name="connsiteY91" fmla="*/ 5590964 h 5641173"/>
              <a:gd name="connsiteX92" fmla="*/ 8314221 w 11243827"/>
              <a:gd name="connsiteY92" fmla="*/ 5587682 h 5641173"/>
              <a:gd name="connsiteX93" fmla="*/ 8305502 w 11243827"/>
              <a:gd name="connsiteY93" fmla="*/ 5584868 h 5641173"/>
              <a:gd name="connsiteX94" fmla="*/ 8304962 w 11243827"/>
              <a:gd name="connsiteY94" fmla="*/ 5584007 h 5641173"/>
              <a:gd name="connsiteX95" fmla="*/ 8276324 w 11243827"/>
              <a:gd name="connsiteY95" fmla="*/ 5588260 h 5641173"/>
              <a:gd name="connsiteX96" fmla="*/ 8272522 w 11243827"/>
              <a:gd name="connsiteY96" fmla="*/ 5587226 h 5641173"/>
              <a:gd name="connsiteX97" fmla="*/ 8253857 w 11243827"/>
              <a:gd name="connsiteY97" fmla="*/ 5592043 h 5641173"/>
              <a:gd name="connsiteX98" fmla="*/ 8244212 w 11243827"/>
              <a:gd name="connsiteY98" fmla="*/ 5593439 h 5641173"/>
              <a:gd name="connsiteX99" fmla="*/ 8241488 w 11243827"/>
              <a:gd name="connsiteY99" fmla="*/ 5596085 h 5641173"/>
              <a:gd name="connsiteX100" fmla="*/ 8227256 w 11243827"/>
              <a:gd name="connsiteY100" fmla="*/ 5597005 h 5641173"/>
              <a:gd name="connsiteX101" fmla="*/ 8225619 w 11243827"/>
              <a:gd name="connsiteY101" fmla="*/ 5596262 h 5641173"/>
              <a:gd name="connsiteX102" fmla="*/ 8213882 w 11243827"/>
              <a:gd name="connsiteY102" fmla="*/ 5600179 h 5641173"/>
              <a:gd name="connsiteX103" fmla="*/ 8204045 w 11243827"/>
              <a:gd name="connsiteY103" fmla="*/ 5607275 h 5641173"/>
              <a:gd name="connsiteX104" fmla="*/ 8082989 w 11243827"/>
              <a:gd name="connsiteY104" fmla="*/ 5603160 h 5641173"/>
              <a:gd name="connsiteX105" fmla="*/ 7912803 w 11243827"/>
              <a:gd name="connsiteY105" fmla="*/ 5629702 h 5641173"/>
              <a:gd name="connsiteX106" fmla="*/ 7890915 w 11243827"/>
              <a:gd name="connsiteY106" fmla="*/ 5612272 h 5641173"/>
              <a:gd name="connsiteX107" fmla="*/ 7727691 w 11243827"/>
              <a:gd name="connsiteY107" fmla="*/ 5621064 h 5641173"/>
              <a:gd name="connsiteX108" fmla="*/ 7685998 w 11243827"/>
              <a:gd name="connsiteY108" fmla="*/ 5615564 h 5641173"/>
              <a:gd name="connsiteX109" fmla="*/ 7649302 w 11243827"/>
              <a:gd name="connsiteY109" fmla="*/ 5626541 h 5641173"/>
              <a:gd name="connsiteX110" fmla="*/ 7634083 w 11243827"/>
              <a:gd name="connsiteY110" fmla="*/ 5620862 h 5641173"/>
              <a:gd name="connsiteX111" fmla="*/ 7631455 w 11243827"/>
              <a:gd name="connsiteY111" fmla="*/ 5619708 h 5641173"/>
              <a:gd name="connsiteX112" fmla="*/ 7620952 w 11243827"/>
              <a:gd name="connsiteY112" fmla="*/ 5618872 h 5641173"/>
              <a:gd name="connsiteX113" fmla="*/ 7617992 w 11243827"/>
              <a:gd name="connsiteY113" fmla="*/ 5613914 h 5641173"/>
              <a:gd name="connsiteX114" fmla="*/ 7602182 w 11243827"/>
              <a:gd name="connsiteY114" fmla="*/ 5609271 h 5641173"/>
              <a:gd name="connsiteX115" fmla="*/ 7582847 w 11243827"/>
              <a:gd name="connsiteY115" fmla="*/ 5609047 h 5641173"/>
              <a:gd name="connsiteX116" fmla="*/ 7514158 w 11243827"/>
              <a:gd name="connsiteY116" fmla="*/ 5607737 h 5641173"/>
              <a:gd name="connsiteX117" fmla="*/ 7502955 w 11243827"/>
              <a:gd name="connsiteY117" fmla="*/ 5610415 h 5641173"/>
              <a:gd name="connsiteX118" fmla="*/ 7466391 w 11243827"/>
              <a:gd name="connsiteY118" fmla="*/ 5605949 h 5641173"/>
              <a:gd name="connsiteX119" fmla="*/ 7433806 w 11243827"/>
              <a:gd name="connsiteY119" fmla="*/ 5604945 h 5641173"/>
              <a:gd name="connsiteX120" fmla="*/ 7412693 w 11243827"/>
              <a:gd name="connsiteY120" fmla="*/ 5607075 h 5641173"/>
              <a:gd name="connsiteX121" fmla="*/ 7407159 w 11243827"/>
              <a:gd name="connsiteY121" fmla="*/ 5605310 h 5641173"/>
              <a:gd name="connsiteX122" fmla="*/ 7385900 w 11243827"/>
              <a:gd name="connsiteY122" fmla="*/ 5604171 h 5641173"/>
              <a:gd name="connsiteX123" fmla="*/ 7375071 w 11243827"/>
              <a:gd name="connsiteY123" fmla="*/ 5606788 h 5641173"/>
              <a:gd name="connsiteX124" fmla="*/ 7364382 w 11243827"/>
              <a:gd name="connsiteY124" fmla="*/ 5600762 h 5641173"/>
              <a:gd name="connsiteX125" fmla="*/ 7361770 w 11243827"/>
              <a:gd name="connsiteY125" fmla="*/ 5596347 h 5641173"/>
              <a:gd name="connsiteX126" fmla="*/ 7346641 w 11243827"/>
              <a:gd name="connsiteY126" fmla="*/ 5598329 h 5641173"/>
              <a:gd name="connsiteX127" fmla="*/ 7334238 w 11243827"/>
              <a:gd name="connsiteY127" fmla="*/ 5594014 h 5641173"/>
              <a:gd name="connsiteX128" fmla="*/ 7323426 w 11243827"/>
              <a:gd name="connsiteY128" fmla="*/ 5596835 h 5641173"/>
              <a:gd name="connsiteX129" fmla="*/ 7318938 w 11243827"/>
              <a:gd name="connsiteY129" fmla="*/ 5596200 h 5641173"/>
              <a:gd name="connsiteX130" fmla="*/ 7307784 w 11243827"/>
              <a:gd name="connsiteY130" fmla="*/ 5594065 h 5641173"/>
              <a:gd name="connsiteX131" fmla="*/ 7288540 w 11243827"/>
              <a:gd name="connsiteY131" fmla="*/ 5589320 h 5641173"/>
              <a:gd name="connsiteX132" fmla="*/ 7282537 w 11243827"/>
              <a:gd name="connsiteY132" fmla="*/ 5588660 h 5641173"/>
              <a:gd name="connsiteX133" fmla="*/ 7269466 w 11243827"/>
              <a:gd name="connsiteY133" fmla="*/ 5581404 h 5641173"/>
              <a:gd name="connsiteX134" fmla="*/ 7244165 w 11243827"/>
              <a:gd name="connsiteY134" fmla="*/ 5575200 h 5641173"/>
              <a:gd name="connsiteX135" fmla="*/ 7199619 w 11243827"/>
              <a:gd name="connsiteY135" fmla="*/ 5553550 h 5641173"/>
              <a:gd name="connsiteX136" fmla="*/ 7173434 w 11243827"/>
              <a:gd name="connsiteY136" fmla="*/ 5543219 h 5641173"/>
              <a:gd name="connsiteX137" fmla="*/ 7155718 w 11243827"/>
              <a:gd name="connsiteY137" fmla="*/ 5533697 h 5641173"/>
              <a:gd name="connsiteX138" fmla="*/ 7103430 w 11243827"/>
              <a:gd name="connsiteY138" fmla="*/ 5520249 h 5641173"/>
              <a:gd name="connsiteX139" fmla="*/ 7013746 w 11243827"/>
              <a:gd name="connsiteY139" fmla="*/ 5502470 h 5641173"/>
              <a:gd name="connsiteX140" fmla="*/ 6995379 w 11243827"/>
              <a:gd name="connsiteY140" fmla="*/ 5497693 h 5641173"/>
              <a:gd name="connsiteX141" fmla="*/ 6982475 w 11243827"/>
              <a:gd name="connsiteY141" fmla="*/ 5489641 h 5641173"/>
              <a:gd name="connsiteX142" fmla="*/ 6981994 w 11243827"/>
              <a:gd name="connsiteY142" fmla="*/ 5484335 h 5641173"/>
              <a:gd name="connsiteX143" fmla="*/ 6972355 w 11243827"/>
              <a:gd name="connsiteY143" fmla="*/ 5481074 h 5641173"/>
              <a:gd name="connsiteX144" fmla="*/ 6970394 w 11243827"/>
              <a:gd name="connsiteY144" fmla="*/ 5479383 h 5641173"/>
              <a:gd name="connsiteX145" fmla="*/ 6958543 w 11243827"/>
              <a:gd name="connsiteY145" fmla="*/ 5470507 h 5641173"/>
              <a:gd name="connsiteX146" fmla="*/ 6918276 w 11243827"/>
              <a:gd name="connsiteY146" fmla="*/ 5472034 h 5641173"/>
              <a:gd name="connsiteX147" fmla="*/ 6881046 w 11243827"/>
              <a:gd name="connsiteY147" fmla="*/ 5457070 h 5641173"/>
              <a:gd name="connsiteX148" fmla="*/ 6720917 w 11243827"/>
              <a:gd name="connsiteY148" fmla="*/ 5426664 h 5641173"/>
              <a:gd name="connsiteX149" fmla="*/ 6724964 w 11243827"/>
              <a:gd name="connsiteY149" fmla="*/ 5414071 h 5641173"/>
              <a:gd name="connsiteX150" fmla="*/ 6717823 w 11243827"/>
              <a:gd name="connsiteY150" fmla="*/ 5410317 h 5641173"/>
              <a:gd name="connsiteX151" fmla="*/ 6660723 w 11243827"/>
              <a:gd name="connsiteY151" fmla="*/ 5408304 h 5641173"/>
              <a:gd name="connsiteX152" fmla="*/ 6532914 w 11243827"/>
              <a:gd name="connsiteY152" fmla="*/ 5431205 h 5641173"/>
              <a:gd name="connsiteX153" fmla="*/ 6317327 w 11243827"/>
              <a:gd name="connsiteY153" fmla="*/ 5481889 h 5641173"/>
              <a:gd name="connsiteX154" fmla="*/ 6196243 w 11243827"/>
              <a:gd name="connsiteY154" fmla="*/ 5515042 h 5641173"/>
              <a:gd name="connsiteX155" fmla="*/ 6099124 w 11243827"/>
              <a:gd name="connsiteY155" fmla="*/ 5516848 h 5641173"/>
              <a:gd name="connsiteX156" fmla="*/ 6016077 w 11243827"/>
              <a:gd name="connsiteY156" fmla="*/ 5528642 h 5641173"/>
              <a:gd name="connsiteX157" fmla="*/ 6004389 w 11243827"/>
              <a:gd name="connsiteY157" fmla="*/ 5531206 h 5641173"/>
              <a:gd name="connsiteX158" fmla="*/ 5933945 w 11243827"/>
              <a:gd name="connsiteY158" fmla="*/ 5538840 h 5641173"/>
              <a:gd name="connsiteX159" fmla="*/ 5883936 w 11243827"/>
              <a:gd name="connsiteY159" fmla="*/ 5553807 h 5641173"/>
              <a:gd name="connsiteX160" fmla="*/ 5798331 w 11243827"/>
              <a:gd name="connsiteY160" fmla="*/ 5564248 h 5641173"/>
              <a:gd name="connsiteX161" fmla="*/ 5712738 w 11243827"/>
              <a:gd name="connsiteY161" fmla="*/ 5573120 h 5641173"/>
              <a:gd name="connsiteX162" fmla="*/ 5681342 w 11243827"/>
              <a:gd name="connsiteY162" fmla="*/ 5575621 h 5641173"/>
              <a:gd name="connsiteX163" fmla="*/ 5627167 w 11243827"/>
              <a:gd name="connsiteY163" fmla="*/ 5583215 h 5641173"/>
              <a:gd name="connsiteX164" fmla="*/ 5591414 w 11243827"/>
              <a:gd name="connsiteY164" fmla="*/ 5587695 h 5641173"/>
              <a:gd name="connsiteX165" fmla="*/ 5583028 w 11243827"/>
              <a:gd name="connsiteY165" fmla="*/ 5580877 h 5641173"/>
              <a:gd name="connsiteX166" fmla="*/ 5549426 w 11243827"/>
              <a:gd name="connsiteY166" fmla="*/ 5582858 h 5641173"/>
              <a:gd name="connsiteX167" fmla="*/ 5519999 w 11243827"/>
              <a:gd name="connsiteY167" fmla="*/ 5592246 h 5641173"/>
              <a:gd name="connsiteX168" fmla="*/ 5480028 w 11243827"/>
              <a:gd name="connsiteY168" fmla="*/ 5597282 h 5641173"/>
              <a:gd name="connsiteX169" fmla="*/ 5456175 w 11243827"/>
              <a:gd name="connsiteY169" fmla="*/ 5600371 h 5641173"/>
              <a:gd name="connsiteX170" fmla="*/ 5388463 w 11243827"/>
              <a:gd name="connsiteY170" fmla="*/ 5602638 h 5641173"/>
              <a:gd name="connsiteX171" fmla="*/ 5265898 w 11243827"/>
              <a:gd name="connsiteY171" fmla="*/ 5591830 h 5641173"/>
              <a:gd name="connsiteX172" fmla="*/ 5231231 w 11243827"/>
              <a:gd name="connsiteY172" fmla="*/ 5592790 h 5641173"/>
              <a:gd name="connsiteX173" fmla="*/ 5226996 w 11243827"/>
              <a:gd name="connsiteY173" fmla="*/ 5595040 h 5641173"/>
              <a:gd name="connsiteX174" fmla="*/ 5175988 w 11243827"/>
              <a:gd name="connsiteY174" fmla="*/ 5588131 h 5641173"/>
              <a:gd name="connsiteX175" fmla="*/ 5107470 w 11243827"/>
              <a:gd name="connsiteY175" fmla="*/ 5594771 h 5641173"/>
              <a:gd name="connsiteX176" fmla="*/ 5027868 w 11243827"/>
              <a:gd name="connsiteY176" fmla="*/ 5605624 h 5641173"/>
              <a:gd name="connsiteX177" fmla="*/ 5007324 w 11243827"/>
              <a:gd name="connsiteY177" fmla="*/ 5609209 h 5641173"/>
              <a:gd name="connsiteX178" fmla="*/ 4952559 w 11243827"/>
              <a:gd name="connsiteY178" fmla="*/ 5611402 h 5641173"/>
              <a:gd name="connsiteX179" fmla="*/ 4826081 w 11243827"/>
              <a:gd name="connsiteY179" fmla="*/ 5616191 h 5641173"/>
              <a:gd name="connsiteX180" fmla="*/ 4823501 w 11243827"/>
              <a:gd name="connsiteY180" fmla="*/ 5619174 h 5641173"/>
              <a:gd name="connsiteX181" fmla="*/ 4813093 w 11243827"/>
              <a:gd name="connsiteY181" fmla="*/ 5620026 h 5641173"/>
              <a:gd name="connsiteX182" fmla="*/ 4810563 w 11243827"/>
              <a:gd name="connsiteY182" fmla="*/ 5620787 h 5641173"/>
              <a:gd name="connsiteX183" fmla="*/ 4795818 w 11243827"/>
              <a:gd name="connsiteY183" fmla="*/ 5624618 h 5641173"/>
              <a:gd name="connsiteX184" fmla="*/ 4758404 w 11243827"/>
              <a:gd name="connsiteY184" fmla="*/ 5619510 h 5641173"/>
              <a:gd name="connsiteX185" fmla="*/ 4717254 w 11243827"/>
              <a:gd name="connsiteY185" fmla="*/ 5624155 h 5641173"/>
              <a:gd name="connsiteX186" fmla="*/ 4591958 w 11243827"/>
              <a:gd name="connsiteY186" fmla="*/ 5624710 h 5641173"/>
              <a:gd name="connsiteX187" fmla="*/ 4476215 w 11243827"/>
              <a:gd name="connsiteY187" fmla="*/ 5628210 h 5641173"/>
              <a:gd name="connsiteX188" fmla="*/ 4425193 w 11243827"/>
              <a:gd name="connsiteY188" fmla="*/ 5627414 h 5641173"/>
              <a:gd name="connsiteX189" fmla="*/ 4383866 w 11243827"/>
              <a:gd name="connsiteY189" fmla="*/ 5626546 h 5641173"/>
              <a:gd name="connsiteX190" fmla="*/ 4385596 w 11243827"/>
              <a:gd name="connsiteY190" fmla="*/ 5634646 h 5641173"/>
              <a:gd name="connsiteX191" fmla="*/ 4360864 w 11243827"/>
              <a:gd name="connsiteY191" fmla="*/ 5641173 h 5641173"/>
              <a:gd name="connsiteX192" fmla="*/ 4328321 w 11243827"/>
              <a:gd name="connsiteY192" fmla="*/ 5626332 h 5641173"/>
              <a:gd name="connsiteX193" fmla="*/ 4309842 w 11243827"/>
              <a:gd name="connsiteY193" fmla="*/ 5626471 h 5641173"/>
              <a:gd name="connsiteX194" fmla="*/ 4277424 w 11243827"/>
              <a:gd name="connsiteY194" fmla="*/ 5631598 h 5641173"/>
              <a:gd name="connsiteX195" fmla="*/ 4266627 w 11243827"/>
              <a:gd name="connsiteY195" fmla="*/ 5633969 h 5641173"/>
              <a:gd name="connsiteX196" fmla="*/ 4185525 w 11243827"/>
              <a:gd name="connsiteY196" fmla="*/ 5617508 h 5641173"/>
              <a:gd name="connsiteX197" fmla="*/ 4177617 w 11243827"/>
              <a:gd name="connsiteY197" fmla="*/ 5610903 h 5641173"/>
              <a:gd name="connsiteX198" fmla="*/ 4136948 w 11243827"/>
              <a:gd name="connsiteY198" fmla="*/ 5608031 h 5641173"/>
              <a:gd name="connsiteX199" fmla="*/ 4132323 w 11243827"/>
              <a:gd name="connsiteY199" fmla="*/ 5609784 h 5641173"/>
              <a:gd name="connsiteX200" fmla="*/ 4098620 w 11243827"/>
              <a:gd name="connsiteY200" fmla="*/ 5599672 h 5641173"/>
              <a:gd name="connsiteX201" fmla="*/ 3963475 w 11243827"/>
              <a:gd name="connsiteY201" fmla="*/ 5581841 h 5641173"/>
              <a:gd name="connsiteX202" fmla="*/ 3703613 w 11243827"/>
              <a:gd name="connsiteY202" fmla="*/ 5572482 h 5641173"/>
              <a:gd name="connsiteX203" fmla="*/ 3432987 w 11243827"/>
              <a:gd name="connsiteY203" fmla="*/ 5545768 h 5641173"/>
              <a:gd name="connsiteX204" fmla="*/ 3176381 w 11243827"/>
              <a:gd name="connsiteY204" fmla="*/ 5556110 h 5641173"/>
              <a:gd name="connsiteX205" fmla="*/ 2710156 w 11243827"/>
              <a:gd name="connsiteY205" fmla="*/ 5527517 h 5641173"/>
              <a:gd name="connsiteX206" fmla="*/ 2550206 w 11243827"/>
              <a:gd name="connsiteY206" fmla="*/ 5524958 h 5641173"/>
              <a:gd name="connsiteX207" fmla="*/ 2443041 w 11243827"/>
              <a:gd name="connsiteY207" fmla="*/ 5523990 h 5641173"/>
              <a:gd name="connsiteX208" fmla="*/ 2435613 w 11243827"/>
              <a:gd name="connsiteY208" fmla="*/ 5526704 h 5641173"/>
              <a:gd name="connsiteX209" fmla="*/ 2405682 w 11243827"/>
              <a:gd name="connsiteY209" fmla="*/ 5528307 h 5641173"/>
              <a:gd name="connsiteX210" fmla="*/ 2397487 w 11243827"/>
              <a:gd name="connsiteY210" fmla="*/ 5540337 h 5641173"/>
              <a:gd name="connsiteX211" fmla="*/ 2297454 w 11243827"/>
              <a:gd name="connsiteY211" fmla="*/ 5550765 h 5641173"/>
              <a:gd name="connsiteX212" fmla="*/ 2056700 w 11243827"/>
              <a:gd name="connsiteY212" fmla="*/ 5555489 h 5641173"/>
              <a:gd name="connsiteX213" fmla="*/ 1878530 w 11243827"/>
              <a:gd name="connsiteY213" fmla="*/ 5535330 h 5641173"/>
              <a:gd name="connsiteX214" fmla="*/ 1859292 w 11243827"/>
              <a:gd name="connsiteY214" fmla="*/ 5535461 h 5641173"/>
              <a:gd name="connsiteX215" fmla="*/ 1835626 w 11243827"/>
              <a:gd name="connsiteY215" fmla="*/ 5533793 h 5641173"/>
              <a:gd name="connsiteX216" fmla="*/ 1798939 w 11243827"/>
              <a:gd name="connsiteY216" fmla="*/ 5540285 h 5641173"/>
              <a:gd name="connsiteX217" fmla="*/ 1779046 w 11243827"/>
              <a:gd name="connsiteY217" fmla="*/ 5549949 h 5641173"/>
              <a:gd name="connsiteX218" fmla="*/ 1772421 w 11243827"/>
              <a:gd name="connsiteY218" fmla="*/ 5549018 h 5641173"/>
              <a:gd name="connsiteX219" fmla="*/ 1772052 w 11243827"/>
              <a:gd name="connsiteY219" fmla="*/ 5545689 h 5641173"/>
              <a:gd name="connsiteX220" fmla="*/ 1711543 w 11243827"/>
              <a:gd name="connsiteY220" fmla="*/ 5534558 h 5641173"/>
              <a:gd name="connsiteX221" fmla="*/ 1698891 w 11243827"/>
              <a:gd name="connsiteY221" fmla="*/ 5513187 h 5641173"/>
              <a:gd name="connsiteX222" fmla="*/ 1538763 w 11243827"/>
              <a:gd name="connsiteY222" fmla="*/ 5482781 h 5641173"/>
              <a:gd name="connsiteX223" fmla="*/ 1501533 w 11243827"/>
              <a:gd name="connsiteY223" fmla="*/ 5467817 h 5641173"/>
              <a:gd name="connsiteX224" fmla="*/ 1461266 w 11243827"/>
              <a:gd name="connsiteY224" fmla="*/ 5469343 h 5641173"/>
              <a:gd name="connsiteX225" fmla="*/ 1449415 w 11243827"/>
              <a:gd name="connsiteY225" fmla="*/ 5460467 h 5641173"/>
              <a:gd name="connsiteX226" fmla="*/ 1447454 w 11243827"/>
              <a:gd name="connsiteY226" fmla="*/ 5458776 h 5641173"/>
              <a:gd name="connsiteX227" fmla="*/ 1437814 w 11243827"/>
              <a:gd name="connsiteY227" fmla="*/ 5455515 h 5641173"/>
              <a:gd name="connsiteX228" fmla="*/ 1437334 w 11243827"/>
              <a:gd name="connsiteY228" fmla="*/ 5450209 h 5641173"/>
              <a:gd name="connsiteX229" fmla="*/ 1424429 w 11243827"/>
              <a:gd name="connsiteY229" fmla="*/ 5442157 h 5641173"/>
              <a:gd name="connsiteX230" fmla="*/ 1406063 w 11243827"/>
              <a:gd name="connsiteY230" fmla="*/ 5437380 h 5641173"/>
              <a:gd name="connsiteX231" fmla="*/ 1316379 w 11243827"/>
              <a:gd name="connsiteY231" fmla="*/ 5419601 h 5641173"/>
              <a:gd name="connsiteX232" fmla="*/ 1264090 w 11243827"/>
              <a:gd name="connsiteY232" fmla="*/ 5406153 h 5641173"/>
              <a:gd name="connsiteX233" fmla="*/ 1246374 w 11243827"/>
              <a:gd name="connsiteY233" fmla="*/ 5396631 h 5641173"/>
              <a:gd name="connsiteX234" fmla="*/ 1220190 w 11243827"/>
              <a:gd name="connsiteY234" fmla="*/ 5386301 h 5641173"/>
              <a:gd name="connsiteX235" fmla="*/ 1175643 w 11243827"/>
              <a:gd name="connsiteY235" fmla="*/ 5364651 h 5641173"/>
              <a:gd name="connsiteX236" fmla="*/ 1150342 w 11243827"/>
              <a:gd name="connsiteY236" fmla="*/ 5358447 h 5641173"/>
              <a:gd name="connsiteX237" fmla="*/ 1137272 w 11243827"/>
              <a:gd name="connsiteY237" fmla="*/ 5351191 h 5641173"/>
              <a:gd name="connsiteX238" fmla="*/ 1131268 w 11243827"/>
              <a:gd name="connsiteY238" fmla="*/ 5350530 h 5641173"/>
              <a:gd name="connsiteX239" fmla="*/ 1112024 w 11243827"/>
              <a:gd name="connsiteY239" fmla="*/ 5345786 h 5641173"/>
              <a:gd name="connsiteX240" fmla="*/ 1100870 w 11243827"/>
              <a:gd name="connsiteY240" fmla="*/ 5343651 h 5641173"/>
              <a:gd name="connsiteX241" fmla="*/ 1096383 w 11243827"/>
              <a:gd name="connsiteY241" fmla="*/ 5343015 h 5641173"/>
              <a:gd name="connsiteX242" fmla="*/ 1085571 w 11243827"/>
              <a:gd name="connsiteY242" fmla="*/ 5345836 h 5641173"/>
              <a:gd name="connsiteX243" fmla="*/ 1073168 w 11243827"/>
              <a:gd name="connsiteY243" fmla="*/ 5341521 h 5641173"/>
              <a:gd name="connsiteX244" fmla="*/ 1058039 w 11243827"/>
              <a:gd name="connsiteY244" fmla="*/ 5343504 h 5641173"/>
              <a:gd name="connsiteX245" fmla="*/ 1055426 w 11243827"/>
              <a:gd name="connsiteY245" fmla="*/ 5339088 h 5641173"/>
              <a:gd name="connsiteX246" fmla="*/ 1044738 w 11243827"/>
              <a:gd name="connsiteY246" fmla="*/ 5333063 h 5641173"/>
              <a:gd name="connsiteX247" fmla="*/ 1033909 w 11243827"/>
              <a:gd name="connsiteY247" fmla="*/ 5335680 h 5641173"/>
              <a:gd name="connsiteX248" fmla="*/ 1012649 w 11243827"/>
              <a:gd name="connsiteY248" fmla="*/ 5334541 h 5641173"/>
              <a:gd name="connsiteX249" fmla="*/ 1007115 w 11243827"/>
              <a:gd name="connsiteY249" fmla="*/ 5332775 h 5641173"/>
              <a:gd name="connsiteX250" fmla="*/ 986002 w 11243827"/>
              <a:gd name="connsiteY250" fmla="*/ 5334906 h 5641173"/>
              <a:gd name="connsiteX251" fmla="*/ 953418 w 11243827"/>
              <a:gd name="connsiteY251" fmla="*/ 5333901 h 5641173"/>
              <a:gd name="connsiteX252" fmla="*/ 916854 w 11243827"/>
              <a:gd name="connsiteY252" fmla="*/ 5329435 h 5641173"/>
              <a:gd name="connsiteX253" fmla="*/ 905651 w 11243827"/>
              <a:gd name="connsiteY253" fmla="*/ 5332114 h 5641173"/>
              <a:gd name="connsiteX254" fmla="*/ 836961 w 11243827"/>
              <a:gd name="connsiteY254" fmla="*/ 5330803 h 5641173"/>
              <a:gd name="connsiteX255" fmla="*/ 817627 w 11243827"/>
              <a:gd name="connsiteY255" fmla="*/ 5330580 h 5641173"/>
              <a:gd name="connsiteX256" fmla="*/ 801817 w 11243827"/>
              <a:gd name="connsiteY256" fmla="*/ 5325937 h 5641173"/>
              <a:gd name="connsiteX257" fmla="*/ 798857 w 11243827"/>
              <a:gd name="connsiteY257" fmla="*/ 5320979 h 5641173"/>
              <a:gd name="connsiteX258" fmla="*/ 788354 w 11243827"/>
              <a:gd name="connsiteY258" fmla="*/ 5320143 h 5641173"/>
              <a:gd name="connsiteX259" fmla="*/ 785726 w 11243827"/>
              <a:gd name="connsiteY259" fmla="*/ 5318989 h 5641173"/>
              <a:gd name="connsiteX260" fmla="*/ 770507 w 11243827"/>
              <a:gd name="connsiteY260" fmla="*/ 5313309 h 5641173"/>
              <a:gd name="connsiteX261" fmla="*/ 733810 w 11243827"/>
              <a:gd name="connsiteY261" fmla="*/ 5324286 h 5641173"/>
              <a:gd name="connsiteX262" fmla="*/ 692117 w 11243827"/>
              <a:gd name="connsiteY262" fmla="*/ 5318786 h 5641173"/>
              <a:gd name="connsiteX263" fmla="*/ 528894 w 11243827"/>
              <a:gd name="connsiteY263" fmla="*/ 5327578 h 5641173"/>
              <a:gd name="connsiteX264" fmla="*/ 507005 w 11243827"/>
              <a:gd name="connsiteY264" fmla="*/ 5310149 h 5641173"/>
              <a:gd name="connsiteX265" fmla="*/ 441302 w 11243827"/>
              <a:gd name="connsiteY265" fmla="*/ 5307062 h 5641173"/>
              <a:gd name="connsiteX266" fmla="*/ 336819 w 11243827"/>
              <a:gd name="connsiteY266" fmla="*/ 5336690 h 5641173"/>
              <a:gd name="connsiteX267" fmla="*/ 215763 w 11243827"/>
              <a:gd name="connsiteY267" fmla="*/ 5332575 h 5641173"/>
              <a:gd name="connsiteX268" fmla="*/ 205927 w 11243827"/>
              <a:gd name="connsiteY268" fmla="*/ 5339672 h 5641173"/>
              <a:gd name="connsiteX269" fmla="*/ 194189 w 11243827"/>
              <a:gd name="connsiteY269" fmla="*/ 5343588 h 5641173"/>
              <a:gd name="connsiteX270" fmla="*/ 192552 w 11243827"/>
              <a:gd name="connsiteY270" fmla="*/ 5342845 h 5641173"/>
              <a:gd name="connsiteX271" fmla="*/ 178320 w 11243827"/>
              <a:gd name="connsiteY271" fmla="*/ 5343766 h 5641173"/>
              <a:gd name="connsiteX272" fmla="*/ 175596 w 11243827"/>
              <a:gd name="connsiteY272" fmla="*/ 5346411 h 5641173"/>
              <a:gd name="connsiteX273" fmla="*/ 165951 w 11243827"/>
              <a:gd name="connsiteY273" fmla="*/ 5347808 h 5641173"/>
              <a:gd name="connsiteX274" fmla="*/ 147287 w 11243827"/>
              <a:gd name="connsiteY274" fmla="*/ 5352625 h 5641173"/>
              <a:gd name="connsiteX275" fmla="*/ 143484 w 11243827"/>
              <a:gd name="connsiteY275" fmla="*/ 5351591 h 5641173"/>
              <a:gd name="connsiteX276" fmla="*/ 114847 w 11243827"/>
              <a:gd name="connsiteY276" fmla="*/ 5355844 h 5641173"/>
              <a:gd name="connsiteX277" fmla="*/ 114306 w 11243827"/>
              <a:gd name="connsiteY277" fmla="*/ 5354983 h 5641173"/>
              <a:gd name="connsiteX278" fmla="*/ 105588 w 11243827"/>
              <a:gd name="connsiteY278" fmla="*/ 5352169 h 5641173"/>
              <a:gd name="connsiteX279" fmla="*/ 89264 w 11243827"/>
              <a:gd name="connsiteY279" fmla="*/ 5348886 h 5641173"/>
              <a:gd name="connsiteX280" fmla="*/ 49794 w 11243827"/>
              <a:gd name="connsiteY280" fmla="*/ 5329950 h 5641173"/>
              <a:gd name="connsiteX281" fmla="*/ 19924 w 11243827"/>
              <a:gd name="connsiteY281" fmla="*/ 5334282 h 5641173"/>
              <a:gd name="connsiteX282" fmla="*/ 13819 w 11243827"/>
              <a:gd name="connsiteY282" fmla="*/ 5334653 h 5641173"/>
              <a:gd name="connsiteX283" fmla="*/ 13657 w 11243827"/>
              <a:gd name="connsiteY283" fmla="*/ 5334455 h 5641173"/>
              <a:gd name="connsiteX284" fmla="*/ 7139 w 11243827"/>
              <a:gd name="connsiteY284" fmla="*/ 5334438 h 5641173"/>
              <a:gd name="connsiteX285" fmla="*/ 2684 w 11243827"/>
              <a:gd name="connsiteY285" fmla="*/ 5335333 h 5641173"/>
              <a:gd name="connsiteX286" fmla="*/ 0 w 11243827"/>
              <a:gd name="connsiteY286" fmla="*/ 5335496 h 5641173"/>
              <a:gd name="connsiteX287" fmla="*/ 0 w 11243827"/>
              <a:gd name="connsiteY287" fmla="*/ 10592 h 5641173"/>
              <a:gd name="connsiteX288" fmla="*/ 11243827 w 11243827"/>
              <a:gd name="connsiteY288" fmla="*/ 0 h 5641173"/>
              <a:gd name="connsiteX0" fmla="*/ 11243827 w 11243827"/>
              <a:gd name="connsiteY0" fmla="*/ 0 h 5641173"/>
              <a:gd name="connsiteX1" fmla="*/ 11243827 w 11243827"/>
              <a:gd name="connsiteY1" fmla="*/ 1470035 h 5641173"/>
              <a:gd name="connsiteX2" fmla="*/ 11243827 w 11243827"/>
              <a:gd name="connsiteY2" fmla="*/ 5001571 h 5641173"/>
              <a:gd name="connsiteX3" fmla="*/ 11243827 w 11243827"/>
              <a:gd name="connsiteY3" fmla="*/ 5209610 h 5641173"/>
              <a:gd name="connsiteX4" fmla="*/ 11240675 w 11243827"/>
              <a:gd name="connsiteY4" fmla="*/ 5210442 h 5641173"/>
              <a:gd name="connsiteX5" fmla="*/ 11179959 w 11243827"/>
              <a:gd name="connsiteY5" fmla="*/ 5221199 h 5641173"/>
              <a:gd name="connsiteX6" fmla="*/ 11105493 w 11243827"/>
              <a:gd name="connsiteY6" fmla="*/ 5259905 h 5641173"/>
              <a:gd name="connsiteX7" fmla="*/ 11078640 w 11243827"/>
              <a:gd name="connsiteY7" fmla="*/ 5263531 h 5641173"/>
              <a:gd name="connsiteX8" fmla="*/ 11079616 w 11243827"/>
              <a:gd name="connsiteY8" fmla="*/ 5270380 h 5641173"/>
              <a:gd name="connsiteX9" fmla="*/ 11069641 w 11243827"/>
              <a:gd name="connsiteY9" fmla="*/ 5270884 h 5641173"/>
              <a:gd name="connsiteX10" fmla="*/ 11047377 w 11243827"/>
              <a:gd name="connsiteY10" fmla="*/ 5271051 h 5641173"/>
              <a:gd name="connsiteX11" fmla="*/ 10980705 w 11243827"/>
              <a:gd name="connsiteY11" fmla="*/ 5272951 h 5641173"/>
              <a:gd name="connsiteX12" fmla="*/ 10962514 w 11243827"/>
              <a:gd name="connsiteY12" fmla="*/ 5286084 h 5641173"/>
              <a:gd name="connsiteX13" fmla="*/ 10945307 w 11243827"/>
              <a:gd name="connsiteY13" fmla="*/ 5286290 h 5641173"/>
              <a:gd name="connsiteX14" fmla="*/ 10845516 w 11243827"/>
              <a:gd name="connsiteY14" fmla="*/ 5303894 h 5641173"/>
              <a:gd name="connsiteX15" fmla="*/ 10831795 w 11243827"/>
              <a:gd name="connsiteY15" fmla="*/ 5305210 h 5641173"/>
              <a:gd name="connsiteX16" fmla="*/ 10824365 w 11243827"/>
              <a:gd name="connsiteY16" fmla="*/ 5311111 h 5641173"/>
              <a:gd name="connsiteX17" fmla="*/ 10797756 w 11243827"/>
              <a:gd name="connsiteY17" fmla="*/ 5312285 h 5641173"/>
              <a:gd name="connsiteX18" fmla="*/ 10796525 w 11243827"/>
              <a:gd name="connsiteY18" fmla="*/ 5315645 h 5641173"/>
              <a:gd name="connsiteX19" fmla="*/ 10709063 w 11243827"/>
              <a:gd name="connsiteY19" fmla="*/ 5344492 h 5641173"/>
              <a:gd name="connsiteX20" fmla="*/ 10694078 w 11243827"/>
              <a:gd name="connsiteY20" fmla="*/ 5349258 h 5641173"/>
              <a:gd name="connsiteX21" fmla="*/ 10681131 w 11243827"/>
              <a:gd name="connsiteY21" fmla="*/ 5347812 h 5641173"/>
              <a:gd name="connsiteX22" fmla="*/ 10609448 w 11243827"/>
              <a:gd name="connsiteY22" fmla="*/ 5351931 h 5641173"/>
              <a:gd name="connsiteX23" fmla="*/ 10592397 w 11243827"/>
              <a:gd name="connsiteY23" fmla="*/ 5349402 h 5641173"/>
              <a:gd name="connsiteX24" fmla="*/ 10585227 w 11243827"/>
              <a:gd name="connsiteY24" fmla="*/ 5344063 h 5641173"/>
              <a:gd name="connsiteX25" fmla="*/ 10557472 w 11243827"/>
              <a:gd name="connsiteY25" fmla="*/ 5354151 h 5641173"/>
              <a:gd name="connsiteX26" fmla="*/ 10514646 w 11243827"/>
              <a:gd name="connsiteY26" fmla="*/ 5361064 h 5641173"/>
              <a:gd name="connsiteX27" fmla="*/ 10494292 w 11243827"/>
              <a:gd name="connsiteY27" fmla="*/ 5366054 h 5641173"/>
              <a:gd name="connsiteX28" fmla="*/ 10477869 w 11243827"/>
              <a:gd name="connsiteY28" fmla="*/ 5363025 h 5641173"/>
              <a:gd name="connsiteX29" fmla="*/ 10384411 w 11243827"/>
              <a:gd name="connsiteY29" fmla="*/ 5362257 h 5641173"/>
              <a:gd name="connsiteX30" fmla="*/ 10362921 w 11243827"/>
              <a:gd name="connsiteY30" fmla="*/ 5357444 h 5641173"/>
              <a:gd name="connsiteX31" fmla="*/ 10352736 w 11243827"/>
              <a:gd name="connsiteY31" fmla="*/ 5347851 h 5641173"/>
              <a:gd name="connsiteX32" fmla="*/ 10344754 w 11243827"/>
              <a:gd name="connsiteY32" fmla="*/ 5351272 h 5641173"/>
              <a:gd name="connsiteX33" fmla="*/ 10288226 w 11243827"/>
              <a:gd name="connsiteY33" fmla="*/ 5351613 h 5641173"/>
              <a:gd name="connsiteX34" fmla="*/ 10251350 w 11243827"/>
              <a:gd name="connsiteY34" fmla="*/ 5352711 h 5641173"/>
              <a:gd name="connsiteX35" fmla="*/ 10249108 w 11243827"/>
              <a:gd name="connsiteY35" fmla="*/ 5365881 h 5641173"/>
              <a:gd name="connsiteX36" fmla="*/ 10216272 w 11243827"/>
              <a:gd name="connsiteY36" fmla="*/ 5370573 h 5641173"/>
              <a:gd name="connsiteX37" fmla="*/ 10181278 w 11243827"/>
              <a:gd name="connsiteY37" fmla="*/ 5362119 h 5641173"/>
              <a:gd name="connsiteX38" fmla="*/ 10140033 w 11243827"/>
              <a:gd name="connsiteY38" fmla="*/ 5363304 h 5641173"/>
              <a:gd name="connsiteX39" fmla="*/ 10115353 w 11243827"/>
              <a:gd name="connsiteY39" fmla="*/ 5363869 h 5641173"/>
              <a:gd name="connsiteX40" fmla="*/ 10050578 w 11243827"/>
              <a:gd name="connsiteY40" fmla="*/ 5376153 h 5641173"/>
              <a:gd name="connsiteX41" fmla="*/ 9945478 w 11243827"/>
              <a:gd name="connsiteY41" fmla="*/ 5422859 h 5641173"/>
              <a:gd name="connsiteX42" fmla="*/ 9912481 w 11243827"/>
              <a:gd name="connsiteY42" fmla="*/ 5429477 h 5641173"/>
              <a:gd name="connsiteX43" fmla="*/ 9906713 w 11243827"/>
              <a:gd name="connsiteY43" fmla="*/ 5426784 h 5641173"/>
              <a:gd name="connsiteX44" fmla="*/ 9742436 w 11243827"/>
              <a:gd name="connsiteY44" fmla="*/ 5454834 h 5641173"/>
              <a:gd name="connsiteX45" fmla="*/ 9713044 w 11243827"/>
              <a:gd name="connsiteY45" fmla="*/ 5456476 h 5641173"/>
              <a:gd name="connsiteX46" fmla="*/ 9691033 w 11243827"/>
              <a:gd name="connsiteY46" fmla="*/ 5455451 h 5641173"/>
              <a:gd name="connsiteX47" fmla="*/ 9638355 w 11243827"/>
              <a:gd name="connsiteY47" fmla="*/ 5464794 h 5641173"/>
              <a:gd name="connsiteX48" fmla="*/ 9552434 w 11243827"/>
              <a:gd name="connsiteY48" fmla="*/ 5485280 h 5641173"/>
              <a:gd name="connsiteX49" fmla="*/ 9533883 w 11243827"/>
              <a:gd name="connsiteY49" fmla="*/ 5488516 h 5641173"/>
              <a:gd name="connsiteX50" fmla="*/ 9516916 w 11243827"/>
              <a:gd name="connsiteY50" fmla="*/ 5486828 h 5641173"/>
              <a:gd name="connsiteX51" fmla="*/ 9512093 w 11243827"/>
              <a:gd name="connsiteY51" fmla="*/ 5482541 h 5641173"/>
              <a:gd name="connsiteX52" fmla="*/ 9501725 w 11243827"/>
              <a:gd name="connsiteY52" fmla="*/ 5483603 h 5641173"/>
              <a:gd name="connsiteX53" fmla="*/ 9498754 w 11243827"/>
              <a:gd name="connsiteY53" fmla="*/ 5482951 h 5641173"/>
              <a:gd name="connsiteX54" fmla="*/ 9481932 w 11243827"/>
              <a:gd name="connsiteY54" fmla="*/ 5480151 h 5641173"/>
              <a:gd name="connsiteX55" fmla="*/ 9451321 w 11243827"/>
              <a:gd name="connsiteY55" fmla="*/ 5497375 h 5641173"/>
              <a:gd name="connsiteX56" fmla="*/ 9409298 w 11243827"/>
              <a:gd name="connsiteY56" fmla="*/ 5499478 h 5641173"/>
              <a:gd name="connsiteX57" fmla="*/ 9257007 w 11243827"/>
              <a:gd name="connsiteY57" fmla="*/ 5537183 h 5641173"/>
              <a:gd name="connsiteX58" fmla="*/ 9229078 w 11243827"/>
              <a:gd name="connsiteY58" fmla="*/ 5524154 h 5641173"/>
              <a:gd name="connsiteX59" fmla="*/ 9165105 w 11243827"/>
              <a:gd name="connsiteY59" fmla="*/ 5532892 h 5641173"/>
              <a:gd name="connsiteX60" fmla="*/ 9077301 w 11243827"/>
              <a:gd name="connsiteY60" fmla="*/ 5580356 h 5641173"/>
              <a:gd name="connsiteX61" fmla="*/ 8960065 w 11243827"/>
              <a:gd name="connsiteY61" fmla="*/ 5597982 h 5641173"/>
              <a:gd name="connsiteX62" fmla="*/ 8953536 w 11243827"/>
              <a:gd name="connsiteY62" fmla="*/ 5606638 h 5641173"/>
              <a:gd name="connsiteX63" fmla="*/ 8943907 w 11243827"/>
              <a:gd name="connsiteY63" fmla="*/ 5612541 h 5641173"/>
              <a:gd name="connsiteX64" fmla="*/ 8942046 w 11243827"/>
              <a:gd name="connsiteY64" fmla="*/ 5612112 h 5641173"/>
              <a:gd name="connsiteX65" fmla="*/ 8928824 w 11243827"/>
              <a:gd name="connsiteY65" fmla="*/ 5615549 h 5641173"/>
              <a:gd name="connsiteX66" fmla="*/ 8927294 w 11243827"/>
              <a:gd name="connsiteY66" fmla="*/ 5618607 h 5641173"/>
              <a:gd name="connsiteX67" fmla="*/ 8918651 w 11243827"/>
              <a:gd name="connsiteY67" fmla="*/ 5621688 h 5641173"/>
              <a:gd name="connsiteX68" fmla="*/ 8902772 w 11243827"/>
              <a:gd name="connsiteY68" fmla="*/ 5629703 h 5641173"/>
              <a:gd name="connsiteX69" fmla="*/ 8898724 w 11243827"/>
              <a:gd name="connsiteY69" fmla="*/ 5629379 h 5641173"/>
              <a:gd name="connsiteX70" fmla="*/ 8873099 w 11243827"/>
              <a:gd name="connsiteY70" fmla="*/ 5638628 h 5641173"/>
              <a:gd name="connsiteX71" fmla="*/ 8872234 w 11243827"/>
              <a:gd name="connsiteY71" fmla="*/ 5637889 h 5641173"/>
              <a:gd name="connsiteX72" fmla="*/ 8862777 w 11243827"/>
              <a:gd name="connsiteY72" fmla="*/ 5636711 h 5641173"/>
              <a:gd name="connsiteX73" fmla="*/ 8845869 w 11243827"/>
              <a:gd name="connsiteY73" fmla="*/ 5636436 h 5641173"/>
              <a:gd name="connsiteX74" fmla="*/ 8800548 w 11243827"/>
              <a:gd name="connsiteY74" fmla="*/ 5625084 h 5641173"/>
              <a:gd name="connsiteX75" fmla="*/ 8773774 w 11243827"/>
              <a:gd name="connsiteY75" fmla="*/ 5634630 h 5641173"/>
              <a:gd name="connsiteX76" fmla="*/ 8698255 w 11243827"/>
              <a:gd name="connsiteY76" fmla="*/ 5636083 h 5641173"/>
              <a:gd name="connsiteX77" fmla="*/ 8619167 w 11243827"/>
              <a:gd name="connsiteY77" fmla="*/ 5619130 h 5641173"/>
              <a:gd name="connsiteX78" fmla="*/ 8539822 w 11243827"/>
              <a:gd name="connsiteY78" fmla="*/ 5616905 h 5641173"/>
              <a:gd name="connsiteX79" fmla="*/ 8511094 w 11243827"/>
              <a:gd name="connsiteY79" fmla="*/ 5617360 h 5641173"/>
              <a:gd name="connsiteX80" fmla="*/ 8459886 w 11243827"/>
              <a:gd name="connsiteY80" fmla="*/ 5612612 h 5641173"/>
              <a:gd name="connsiteX81" fmla="*/ 8436432 w 11243827"/>
              <a:gd name="connsiteY81" fmla="*/ 5606990 h 5641173"/>
              <a:gd name="connsiteX82" fmla="*/ 8435403 w 11243827"/>
              <a:gd name="connsiteY82" fmla="*/ 5607336 h 5641173"/>
              <a:gd name="connsiteX83" fmla="*/ 8433307 w 11243827"/>
              <a:gd name="connsiteY83" fmla="*/ 5604917 h 5641173"/>
              <a:gd name="connsiteX84" fmla="*/ 8428968 w 11243827"/>
              <a:gd name="connsiteY84" fmla="*/ 5603796 h 5641173"/>
              <a:gd name="connsiteX85" fmla="*/ 8417124 w 11243827"/>
              <a:gd name="connsiteY85" fmla="*/ 5604518 h 5641173"/>
              <a:gd name="connsiteX86" fmla="*/ 8412669 w 11243827"/>
              <a:gd name="connsiteY86" fmla="*/ 5605413 h 5641173"/>
              <a:gd name="connsiteX87" fmla="*/ 8406152 w 11243827"/>
              <a:gd name="connsiteY87" fmla="*/ 5605396 h 5641173"/>
              <a:gd name="connsiteX88" fmla="*/ 8405989 w 11243827"/>
              <a:gd name="connsiteY88" fmla="*/ 5605197 h 5641173"/>
              <a:gd name="connsiteX89" fmla="*/ 8399884 w 11243827"/>
              <a:gd name="connsiteY89" fmla="*/ 5605568 h 5641173"/>
              <a:gd name="connsiteX90" fmla="*/ 8370014 w 11243827"/>
              <a:gd name="connsiteY90" fmla="*/ 5609900 h 5641173"/>
              <a:gd name="connsiteX91" fmla="*/ 8330544 w 11243827"/>
              <a:gd name="connsiteY91" fmla="*/ 5590964 h 5641173"/>
              <a:gd name="connsiteX92" fmla="*/ 8314221 w 11243827"/>
              <a:gd name="connsiteY92" fmla="*/ 5587682 h 5641173"/>
              <a:gd name="connsiteX93" fmla="*/ 8305502 w 11243827"/>
              <a:gd name="connsiteY93" fmla="*/ 5584868 h 5641173"/>
              <a:gd name="connsiteX94" fmla="*/ 8304962 w 11243827"/>
              <a:gd name="connsiteY94" fmla="*/ 5584007 h 5641173"/>
              <a:gd name="connsiteX95" fmla="*/ 8276324 w 11243827"/>
              <a:gd name="connsiteY95" fmla="*/ 5588260 h 5641173"/>
              <a:gd name="connsiteX96" fmla="*/ 8272522 w 11243827"/>
              <a:gd name="connsiteY96" fmla="*/ 5587226 h 5641173"/>
              <a:gd name="connsiteX97" fmla="*/ 8253857 w 11243827"/>
              <a:gd name="connsiteY97" fmla="*/ 5592043 h 5641173"/>
              <a:gd name="connsiteX98" fmla="*/ 8244212 w 11243827"/>
              <a:gd name="connsiteY98" fmla="*/ 5593439 h 5641173"/>
              <a:gd name="connsiteX99" fmla="*/ 8241488 w 11243827"/>
              <a:gd name="connsiteY99" fmla="*/ 5596085 h 5641173"/>
              <a:gd name="connsiteX100" fmla="*/ 8227256 w 11243827"/>
              <a:gd name="connsiteY100" fmla="*/ 5597005 h 5641173"/>
              <a:gd name="connsiteX101" fmla="*/ 8225619 w 11243827"/>
              <a:gd name="connsiteY101" fmla="*/ 5596262 h 5641173"/>
              <a:gd name="connsiteX102" fmla="*/ 8213882 w 11243827"/>
              <a:gd name="connsiteY102" fmla="*/ 5600179 h 5641173"/>
              <a:gd name="connsiteX103" fmla="*/ 8204045 w 11243827"/>
              <a:gd name="connsiteY103" fmla="*/ 5607275 h 5641173"/>
              <a:gd name="connsiteX104" fmla="*/ 8082989 w 11243827"/>
              <a:gd name="connsiteY104" fmla="*/ 5603160 h 5641173"/>
              <a:gd name="connsiteX105" fmla="*/ 7912803 w 11243827"/>
              <a:gd name="connsiteY105" fmla="*/ 5629702 h 5641173"/>
              <a:gd name="connsiteX106" fmla="*/ 7890915 w 11243827"/>
              <a:gd name="connsiteY106" fmla="*/ 5612272 h 5641173"/>
              <a:gd name="connsiteX107" fmla="*/ 7727691 w 11243827"/>
              <a:gd name="connsiteY107" fmla="*/ 5621064 h 5641173"/>
              <a:gd name="connsiteX108" fmla="*/ 7685998 w 11243827"/>
              <a:gd name="connsiteY108" fmla="*/ 5615564 h 5641173"/>
              <a:gd name="connsiteX109" fmla="*/ 7649302 w 11243827"/>
              <a:gd name="connsiteY109" fmla="*/ 5626541 h 5641173"/>
              <a:gd name="connsiteX110" fmla="*/ 7634083 w 11243827"/>
              <a:gd name="connsiteY110" fmla="*/ 5620862 h 5641173"/>
              <a:gd name="connsiteX111" fmla="*/ 7631455 w 11243827"/>
              <a:gd name="connsiteY111" fmla="*/ 5619708 h 5641173"/>
              <a:gd name="connsiteX112" fmla="*/ 7620952 w 11243827"/>
              <a:gd name="connsiteY112" fmla="*/ 5618872 h 5641173"/>
              <a:gd name="connsiteX113" fmla="*/ 7617992 w 11243827"/>
              <a:gd name="connsiteY113" fmla="*/ 5613914 h 5641173"/>
              <a:gd name="connsiteX114" fmla="*/ 7602182 w 11243827"/>
              <a:gd name="connsiteY114" fmla="*/ 5609271 h 5641173"/>
              <a:gd name="connsiteX115" fmla="*/ 7582847 w 11243827"/>
              <a:gd name="connsiteY115" fmla="*/ 5609047 h 5641173"/>
              <a:gd name="connsiteX116" fmla="*/ 7514158 w 11243827"/>
              <a:gd name="connsiteY116" fmla="*/ 5607737 h 5641173"/>
              <a:gd name="connsiteX117" fmla="*/ 7502955 w 11243827"/>
              <a:gd name="connsiteY117" fmla="*/ 5610415 h 5641173"/>
              <a:gd name="connsiteX118" fmla="*/ 7466391 w 11243827"/>
              <a:gd name="connsiteY118" fmla="*/ 5605949 h 5641173"/>
              <a:gd name="connsiteX119" fmla="*/ 7433806 w 11243827"/>
              <a:gd name="connsiteY119" fmla="*/ 5604945 h 5641173"/>
              <a:gd name="connsiteX120" fmla="*/ 7412693 w 11243827"/>
              <a:gd name="connsiteY120" fmla="*/ 5607075 h 5641173"/>
              <a:gd name="connsiteX121" fmla="*/ 7407159 w 11243827"/>
              <a:gd name="connsiteY121" fmla="*/ 5605310 h 5641173"/>
              <a:gd name="connsiteX122" fmla="*/ 7385900 w 11243827"/>
              <a:gd name="connsiteY122" fmla="*/ 5604171 h 5641173"/>
              <a:gd name="connsiteX123" fmla="*/ 7375071 w 11243827"/>
              <a:gd name="connsiteY123" fmla="*/ 5606788 h 5641173"/>
              <a:gd name="connsiteX124" fmla="*/ 7364382 w 11243827"/>
              <a:gd name="connsiteY124" fmla="*/ 5600762 h 5641173"/>
              <a:gd name="connsiteX125" fmla="*/ 7361770 w 11243827"/>
              <a:gd name="connsiteY125" fmla="*/ 5596347 h 5641173"/>
              <a:gd name="connsiteX126" fmla="*/ 7346641 w 11243827"/>
              <a:gd name="connsiteY126" fmla="*/ 5598329 h 5641173"/>
              <a:gd name="connsiteX127" fmla="*/ 7334238 w 11243827"/>
              <a:gd name="connsiteY127" fmla="*/ 5594014 h 5641173"/>
              <a:gd name="connsiteX128" fmla="*/ 7323426 w 11243827"/>
              <a:gd name="connsiteY128" fmla="*/ 5596835 h 5641173"/>
              <a:gd name="connsiteX129" fmla="*/ 7318938 w 11243827"/>
              <a:gd name="connsiteY129" fmla="*/ 5596200 h 5641173"/>
              <a:gd name="connsiteX130" fmla="*/ 7307784 w 11243827"/>
              <a:gd name="connsiteY130" fmla="*/ 5594065 h 5641173"/>
              <a:gd name="connsiteX131" fmla="*/ 7288540 w 11243827"/>
              <a:gd name="connsiteY131" fmla="*/ 5589320 h 5641173"/>
              <a:gd name="connsiteX132" fmla="*/ 7282537 w 11243827"/>
              <a:gd name="connsiteY132" fmla="*/ 5588660 h 5641173"/>
              <a:gd name="connsiteX133" fmla="*/ 7269466 w 11243827"/>
              <a:gd name="connsiteY133" fmla="*/ 5581404 h 5641173"/>
              <a:gd name="connsiteX134" fmla="*/ 7244165 w 11243827"/>
              <a:gd name="connsiteY134" fmla="*/ 5575200 h 5641173"/>
              <a:gd name="connsiteX135" fmla="*/ 7199619 w 11243827"/>
              <a:gd name="connsiteY135" fmla="*/ 5553550 h 5641173"/>
              <a:gd name="connsiteX136" fmla="*/ 7173434 w 11243827"/>
              <a:gd name="connsiteY136" fmla="*/ 5543219 h 5641173"/>
              <a:gd name="connsiteX137" fmla="*/ 7155718 w 11243827"/>
              <a:gd name="connsiteY137" fmla="*/ 5533697 h 5641173"/>
              <a:gd name="connsiteX138" fmla="*/ 7103430 w 11243827"/>
              <a:gd name="connsiteY138" fmla="*/ 5520249 h 5641173"/>
              <a:gd name="connsiteX139" fmla="*/ 7013746 w 11243827"/>
              <a:gd name="connsiteY139" fmla="*/ 5502470 h 5641173"/>
              <a:gd name="connsiteX140" fmla="*/ 6995379 w 11243827"/>
              <a:gd name="connsiteY140" fmla="*/ 5497693 h 5641173"/>
              <a:gd name="connsiteX141" fmla="*/ 6982475 w 11243827"/>
              <a:gd name="connsiteY141" fmla="*/ 5489641 h 5641173"/>
              <a:gd name="connsiteX142" fmla="*/ 6981994 w 11243827"/>
              <a:gd name="connsiteY142" fmla="*/ 5484335 h 5641173"/>
              <a:gd name="connsiteX143" fmla="*/ 6972355 w 11243827"/>
              <a:gd name="connsiteY143" fmla="*/ 5481074 h 5641173"/>
              <a:gd name="connsiteX144" fmla="*/ 6970394 w 11243827"/>
              <a:gd name="connsiteY144" fmla="*/ 5479383 h 5641173"/>
              <a:gd name="connsiteX145" fmla="*/ 6958543 w 11243827"/>
              <a:gd name="connsiteY145" fmla="*/ 5470507 h 5641173"/>
              <a:gd name="connsiteX146" fmla="*/ 6918276 w 11243827"/>
              <a:gd name="connsiteY146" fmla="*/ 5472034 h 5641173"/>
              <a:gd name="connsiteX147" fmla="*/ 6881046 w 11243827"/>
              <a:gd name="connsiteY147" fmla="*/ 5457070 h 5641173"/>
              <a:gd name="connsiteX148" fmla="*/ 6720917 w 11243827"/>
              <a:gd name="connsiteY148" fmla="*/ 5426664 h 5641173"/>
              <a:gd name="connsiteX149" fmla="*/ 6724964 w 11243827"/>
              <a:gd name="connsiteY149" fmla="*/ 5414071 h 5641173"/>
              <a:gd name="connsiteX150" fmla="*/ 6683286 w 11243827"/>
              <a:gd name="connsiteY150" fmla="*/ 5405383 h 5641173"/>
              <a:gd name="connsiteX151" fmla="*/ 6660723 w 11243827"/>
              <a:gd name="connsiteY151" fmla="*/ 5408304 h 5641173"/>
              <a:gd name="connsiteX152" fmla="*/ 6532914 w 11243827"/>
              <a:gd name="connsiteY152" fmla="*/ 5431205 h 5641173"/>
              <a:gd name="connsiteX153" fmla="*/ 6317327 w 11243827"/>
              <a:gd name="connsiteY153" fmla="*/ 5481889 h 5641173"/>
              <a:gd name="connsiteX154" fmla="*/ 6196243 w 11243827"/>
              <a:gd name="connsiteY154" fmla="*/ 5515042 h 5641173"/>
              <a:gd name="connsiteX155" fmla="*/ 6099124 w 11243827"/>
              <a:gd name="connsiteY155" fmla="*/ 5516848 h 5641173"/>
              <a:gd name="connsiteX156" fmla="*/ 6016077 w 11243827"/>
              <a:gd name="connsiteY156" fmla="*/ 5528642 h 5641173"/>
              <a:gd name="connsiteX157" fmla="*/ 6004389 w 11243827"/>
              <a:gd name="connsiteY157" fmla="*/ 5531206 h 5641173"/>
              <a:gd name="connsiteX158" fmla="*/ 5933945 w 11243827"/>
              <a:gd name="connsiteY158" fmla="*/ 5538840 h 5641173"/>
              <a:gd name="connsiteX159" fmla="*/ 5883936 w 11243827"/>
              <a:gd name="connsiteY159" fmla="*/ 5553807 h 5641173"/>
              <a:gd name="connsiteX160" fmla="*/ 5798331 w 11243827"/>
              <a:gd name="connsiteY160" fmla="*/ 5564248 h 5641173"/>
              <a:gd name="connsiteX161" fmla="*/ 5712738 w 11243827"/>
              <a:gd name="connsiteY161" fmla="*/ 5573120 h 5641173"/>
              <a:gd name="connsiteX162" fmla="*/ 5681342 w 11243827"/>
              <a:gd name="connsiteY162" fmla="*/ 5575621 h 5641173"/>
              <a:gd name="connsiteX163" fmla="*/ 5627167 w 11243827"/>
              <a:gd name="connsiteY163" fmla="*/ 5583215 h 5641173"/>
              <a:gd name="connsiteX164" fmla="*/ 5591414 w 11243827"/>
              <a:gd name="connsiteY164" fmla="*/ 5587695 h 5641173"/>
              <a:gd name="connsiteX165" fmla="*/ 5583028 w 11243827"/>
              <a:gd name="connsiteY165" fmla="*/ 5580877 h 5641173"/>
              <a:gd name="connsiteX166" fmla="*/ 5549426 w 11243827"/>
              <a:gd name="connsiteY166" fmla="*/ 5582858 h 5641173"/>
              <a:gd name="connsiteX167" fmla="*/ 5519999 w 11243827"/>
              <a:gd name="connsiteY167" fmla="*/ 5592246 h 5641173"/>
              <a:gd name="connsiteX168" fmla="*/ 5480028 w 11243827"/>
              <a:gd name="connsiteY168" fmla="*/ 5597282 h 5641173"/>
              <a:gd name="connsiteX169" fmla="*/ 5456175 w 11243827"/>
              <a:gd name="connsiteY169" fmla="*/ 5600371 h 5641173"/>
              <a:gd name="connsiteX170" fmla="*/ 5388463 w 11243827"/>
              <a:gd name="connsiteY170" fmla="*/ 5602638 h 5641173"/>
              <a:gd name="connsiteX171" fmla="*/ 5265898 w 11243827"/>
              <a:gd name="connsiteY171" fmla="*/ 5591830 h 5641173"/>
              <a:gd name="connsiteX172" fmla="*/ 5231231 w 11243827"/>
              <a:gd name="connsiteY172" fmla="*/ 5592790 h 5641173"/>
              <a:gd name="connsiteX173" fmla="*/ 5226996 w 11243827"/>
              <a:gd name="connsiteY173" fmla="*/ 5595040 h 5641173"/>
              <a:gd name="connsiteX174" fmla="*/ 5175988 w 11243827"/>
              <a:gd name="connsiteY174" fmla="*/ 5588131 h 5641173"/>
              <a:gd name="connsiteX175" fmla="*/ 5107470 w 11243827"/>
              <a:gd name="connsiteY175" fmla="*/ 5594771 h 5641173"/>
              <a:gd name="connsiteX176" fmla="*/ 5027868 w 11243827"/>
              <a:gd name="connsiteY176" fmla="*/ 5605624 h 5641173"/>
              <a:gd name="connsiteX177" fmla="*/ 5007324 w 11243827"/>
              <a:gd name="connsiteY177" fmla="*/ 5609209 h 5641173"/>
              <a:gd name="connsiteX178" fmla="*/ 4952559 w 11243827"/>
              <a:gd name="connsiteY178" fmla="*/ 5611402 h 5641173"/>
              <a:gd name="connsiteX179" fmla="*/ 4826081 w 11243827"/>
              <a:gd name="connsiteY179" fmla="*/ 5616191 h 5641173"/>
              <a:gd name="connsiteX180" fmla="*/ 4823501 w 11243827"/>
              <a:gd name="connsiteY180" fmla="*/ 5619174 h 5641173"/>
              <a:gd name="connsiteX181" fmla="*/ 4813093 w 11243827"/>
              <a:gd name="connsiteY181" fmla="*/ 5620026 h 5641173"/>
              <a:gd name="connsiteX182" fmla="*/ 4810563 w 11243827"/>
              <a:gd name="connsiteY182" fmla="*/ 5620787 h 5641173"/>
              <a:gd name="connsiteX183" fmla="*/ 4795818 w 11243827"/>
              <a:gd name="connsiteY183" fmla="*/ 5624618 h 5641173"/>
              <a:gd name="connsiteX184" fmla="*/ 4758404 w 11243827"/>
              <a:gd name="connsiteY184" fmla="*/ 5619510 h 5641173"/>
              <a:gd name="connsiteX185" fmla="*/ 4717254 w 11243827"/>
              <a:gd name="connsiteY185" fmla="*/ 5624155 h 5641173"/>
              <a:gd name="connsiteX186" fmla="*/ 4591958 w 11243827"/>
              <a:gd name="connsiteY186" fmla="*/ 5624710 h 5641173"/>
              <a:gd name="connsiteX187" fmla="*/ 4476215 w 11243827"/>
              <a:gd name="connsiteY187" fmla="*/ 5628210 h 5641173"/>
              <a:gd name="connsiteX188" fmla="*/ 4425193 w 11243827"/>
              <a:gd name="connsiteY188" fmla="*/ 5627414 h 5641173"/>
              <a:gd name="connsiteX189" fmla="*/ 4383866 w 11243827"/>
              <a:gd name="connsiteY189" fmla="*/ 5626546 h 5641173"/>
              <a:gd name="connsiteX190" fmla="*/ 4385596 w 11243827"/>
              <a:gd name="connsiteY190" fmla="*/ 5634646 h 5641173"/>
              <a:gd name="connsiteX191" fmla="*/ 4360864 w 11243827"/>
              <a:gd name="connsiteY191" fmla="*/ 5641173 h 5641173"/>
              <a:gd name="connsiteX192" fmla="*/ 4328321 w 11243827"/>
              <a:gd name="connsiteY192" fmla="*/ 5626332 h 5641173"/>
              <a:gd name="connsiteX193" fmla="*/ 4309842 w 11243827"/>
              <a:gd name="connsiteY193" fmla="*/ 5626471 h 5641173"/>
              <a:gd name="connsiteX194" fmla="*/ 4277424 w 11243827"/>
              <a:gd name="connsiteY194" fmla="*/ 5631598 h 5641173"/>
              <a:gd name="connsiteX195" fmla="*/ 4266627 w 11243827"/>
              <a:gd name="connsiteY195" fmla="*/ 5633969 h 5641173"/>
              <a:gd name="connsiteX196" fmla="*/ 4185525 w 11243827"/>
              <a:gd name="connsiteY196" fmla="*/ 5617508 h 5641173"/>
              <a:gd name="connsiteX197" fmla="*/ 4177617 w 11243827"/>
              <a:gd name="connsiteY197" fmla="*/ 5610903 h 5641173"/>
              <a:gd name="connsiteX198" fmla="*/ 4136948 w 11243827"/>
              <a:gd name="connsiteY198" fmla="*/ 5608031 h 5641173"/>
              <a:gd name="connsiteX199" fmla="*/ 4132323 w 11243827"/>
              <a:gd name="connsiteY199" fmla="*/ 5609784 h 5641173"/>
              <a:gd name="connsiteX200" fmla="*/ 4098620 w 11243827"/>
              <a:gd name="connsiteY200" fmla="*/ 5599672 h 5641173"/>
              <a:gd name="connsiteX201" fmla="*/ 3963475 w 11243827"/>
              <a:gd name="connsiteY201" fmla="*/ 5581841 h 5641173"/>
              <a:gd name="connsiteX202" fmla="*/ 3703613 w 11243827"/>
              <a:gd name="connsiteY202" fmla="*/ 5572482 h 5641173"/>
              <a:gd name="connsiteX203" fmla="*/ 3432987 w 11243827"/>
              <a:gd name="connsiteY203" fmla="*/ 5545768 h 5641173"/>
              <a:gd name="connsiteX204" fmla="*/ 3176381 w 11243827"/>
              <a:gd name="connsiteY204" fmla="*/ 5556110 h 5641173"/>
              <a:gd name="connsiteX205" fmla="*/ 2710156 w 11243827"/>
              <a:gd name="connsiteY205" fmla="*/ 5527517 h 5641173"/>
              <a:gd name="connsiteX206" fmla="*/ 2550206 w 11243827"/>
              <a:gd name="connsiteY206" fmla="*/ 5524958 h 5641173"/>
              <a:gd name="connsiteX207" fmla="*/ 2443041 w 11243827"/>
              <a:gd name="connsiteY207" fmla="*/ 5523990 h 5641173"/>
              <a:gd name="connsiteX208" fmla="*/ 2435613 w 11243827"/>
              <a:gd name="connsiteY208" fmla="*/ 5526704 h 5641173"/>
              <a:gd name="connsiteX209" fmla="*/ 2405682 w 11243827"/>
              <a:gd name="connsiteY209" fmla="*/ 5528307 h 5641173"/>
              <a:gd name="connsiteX210" fmla="*/ 2397487 w 11243827"/>
              <a:gd name="connsiteY210" fmla="*/ 5540337 h 5641173"/>
              <a:gd name="connsiteX211" fmla="*/ 2297454 w 11243827"/>
              <a:gd name="connsiteY211" fmla="*/ 5550765 h 5641173"/>
              <a:gd name="connsiteX212" fmla="*/ 2056700 w 11243827"/>
              <a:gd name="connsiteY212" fmla="*/ 5555489 h 5641173"/>
              <a:gd name="connsiteX213" fmla="*/ 1878530 w 11243827"/>
              <a:gd name="connsiteY213" fmla="*/ 5535330 h 5641173"/>
              <a:gd name="connsiteX214" fmla="*/ 1859292 w 11243827"/>
              <a:gd name="connsiteY214" fmla="*/ 5535461 h 5641173"/>
              <a:gd name="connsiteX215" fmla="*/ 1835626 w 11243827"/>
              <a:gd name="connsiteY215" fmla="*/ 5533793 h 5641173"/>
              <a:gd name="connsiteX216" fmla="*/ 1798939 w 11243827"/>
              <a:gd name="connsiteY216" fmla="*/ 5540285 h 5641173"/>
              <a:gd name="connsiteX217" fmla="*/ 1779046 w 11243827"/>
              <a:gd name="connsiteY217" fmla="*/ 5549949 h 5641173"/>
              <a:gd name="connsiteX218" fmla="*/ 1772421 w 11243827"/>
              <a:gd name="connsiteY218" fmla="*/ 5549018 h 5641173"/>
              <a:gd name="connsiteX219" fmla="*/ 1772052 w 11243827"/>
              <a:gd name="connsiteY219" fmla="*/ 5545689 h 5641173"/>
              <a:gd name="connsiteX220" fmla="*/ 1711543 w 11243827"/>
              <a:gd name="connsiteY220" fmla="*/ 5534558 h 5641173"/>
              <a:gd name="connsiteX221" fmla="*/ 1698891 w 11243827"/>
              <a:gd name="connsiteY221" fmla="*/ 5513187 h 5641173"/>
              <a:gd name="connsiteX222" fmla="*/ 1538763 w 11243827"/>
              <a:gd name="connsiteY222" fmla="*/ 5482781 h 5641173"/>
              <a:gd name="connsiteX223" fmla="*/ 1501533 w 11243827"/>
              <a:gd name="connsiteY223" fmla="*/ 5467817 h 5641173"/>
              <a:gd name="connsiteX224" fmla="*/ 1461266 w 11243827"/>
              <a:gd name="connsiteY224" fmla="*/ 5469343 h 5641173"/>
              <a:gd name="connsiteX225" fmla="*/ 1449415 w 11243827"/>
              <a:gd name="connsiteY225" fmla="*/ 5460467 h 5641173"/>
              <a:gd name="connsiteX226" fmla="*/ 1447454 w 11243827"/>
              <a:gd name="connsiteY226" fmla="*/ 5458776 h 5641173"/>
              <a:gd name="connsiteX227" fmla="*/ 1437814 w 11243827"/>
              <a:gd name="connsiteY227" fmla="*/ 5455515 h 5641173"/>
              <a:gd name="connsiteX228" fmla="*/ 1437334 w 11243827"/>
              <a:gd name="connsiteY228" fmla="*/ 5450209 h 5641173"/>
              <a:gd name="connsiteX229" fmla="*/ 1424429 w 11243827"/>
              <a:gd name="connsiteY229" fmla="*/ 5442157 h 5641173"/>
              <a:gd name="connsiteX230" fmla="*/ 1406063 w 11243827"/>
              <a:gd name="connsiteY230" fmla="*/ 5437380 h 5641173"/>
              <a:gd name="connsiteX231" fmla="*/ 1316379 w 11243827"/>
              <a:gd name="connsiteY231" fmla="*/ 5419601 h 5641173"/>
              <a:gd name="connsiteX232" fmla="*/ 1264090 w 11243827"/>
              <a:gd name="connsiteY232" fmla="*/ 5406153 h 5641173"/>
              <a:gd name="connsiteX233" fmla="*/ 1246374 w 11243827"/>
              <a:gd name="connsiteY233" fmla="*/ 5396631 h 5641173"/>
              <a:gd name="connsiteX234" fmla="*/ 1220190 w 11243827"/>
              <a:gd name="connsiteY234" fmla="*/ 5386301 h 5641173"/>
              <a:gd name="connsiteX235" fmla="*/ 1175643 w 11243827"/>
              <a:gd name="connsiteY235" fmla="*/ 5364651 h 5641173"/>
              <a:gd name="connsiteX236" fmla="*/ 1150342 w 11243827"/>
              <a:gd name="connsiteY236" fmla="*/ 5358447 h 5641173"/>
              <a:gd name="connsiteX237" fmla="*/ 1137272 w 11243827"/>
              <a:gd name="connsiteY237" fmla="*/ 5351191 h 5641173"/>
              <a:gd name="connsiteX238" fmla="*/ 1131268 w 11243827"/>
              <a:gd name="connsiteY238" fmla="*/ 5350530 h 5641173"/>
              <a:gd name="connsiteX239" fmla="*/ 1112024 w 11243827"/>
              <a:gd name="connsiteY239" fmla="*/ 5345786 h 5641173"/>
              <a:gd name="connsiteX240" fmla="*/ 1100870 w 11243827"/>
              <a:gd name="connsiteY240" fmla="*/ 5343651 h 5641173"/>
              <a:gd name="connsiteX241" fmla="*/ 1096383 w 11243827"/>
              <a:gd name="connsiteY241" fmla="*/ 5343015 h 5641173"/>
              <a:gd name="connsiteX242" fmla="*/ 1085571 w 11243827"/>
              <a:gd name="connsiteY242" fmla="*/ 5345836 h 5641173"/>
              <a:gd name="connsiteX243" fmla="*/ 1073168 w 11243827"/>
              <a:gd name="connsiteY243" fmla="*/ 5341521 h 5641173"/>
              <a:gd name="connsiteX244" fmla="*/ 1058039 w 11243827"/>
              <a:gd name="connsiteY244" fmla="*/ 5343504 h 5641173"/>
              <a:gd name="connsiteX245" fmla="*/ 1055426 w 11243827"/>
              <a:gd name="connsiteY245" fmla="*/ 5339088 h 5641173"/>
              <a:gd name="connsiteX246" fmla="*/ 1044738 w 11243827"/>
              <a:gd name="connsiteY246" fmla="*/ 5333063 h 5641173"/>
              <a:gd name="connsiteX247" fmla="*/ 1033909 w 11243827"/>
              <a:gd name="connsiteY247" fmla="*/ 5335680 h 5641173"/>
              <a:gd name="connsiteX248" fmla="*/ 1012649 w 11243827"/>
              <a:gd name="connsiteY248" fmla="*/ 5334541 h 5641173"/>
              <a:gd name="connsiteX249" fmla="*/ 1007115 w 11243827"/>
              <a:gd name="connsiteY249" fmla="*/ 5332775 h 5641173"/>
              <a:gd name="connsiteX250" fmla="*/ 986002 w 11243827"/>
              <a:gd name="connsiteY250" fmla="*/ 5334906 h 5641173"/>
              <a:gd name="connsiteX251" fmla="*/ 953418 w 11243827"/>
              <a:gd name="connsiteY251" fmla="*/ 5333901 h 5641173"/>
              <a:gd name="connsiteX252" fmla="*/ 916854 w 11243827"/>
              <a:gd name="connsiteY252" fmla="*/ 5329435 h 5641173"/>
              <a:gd name="connsiteX253" fmla="*/ 905651 w 11243827"/>
              <a:gd name="connsiteY253" fmla="*/ 5332114 h 5641173"/>
              <a:gd name="connsiteX254" fmla="*/ 836961 w 11243827"/>
              <a:gd name="connsiteY254" fmla="*/ 5330803 h 5641173"/>
              <a:gd name="connsiteX255" fmla="*/ 817627 w 11243827"/>
              <a:gd name="connsiteY255" fmla="*/ 5330580 h 5641173"/>
              <a:gd name="connsiteX256" fmla="*/ 801817 w 11243827"/>
              <a:gd name="connsiteY256" fmla="*/ 5325937 h 5641173"/>
              <a:gd name="connsiteX257" fmla="*/ 798857 w 11243827"/>
              <a:gd name="connsiteY257" fmla="*/ 5320979 h 5641173"/>
              <a:gd name="connsiteX258" fmla="*/ 788354 w 11243827"/>
              <a:gd name="connsiteY258" fmla="*/ 5320143 h 5641173"/>
              <a:gd name="connsiteX259" fmla="*/ 785726 w 11243827"/>
              <a:gd name="connsiteY259" fmla="*/ 5318989 h 5641173"/>
              <a:gd name="connsiteX260" fmla="*/ 770507 w 11243827"/>
              <a:gd name="connsiteY260" fmla="*/ 5313309 h 5641173"/>
              <a:gd name="connsiteX261" fmla="*/ 733810 w 11243827"/>
              <a:gd name="connsiteY261" fmla="*/ 5324286 h 5641173"/>
              <a:gd name="connsiteX262" fmla="*/ 692117 w 11243827"/>
              <a:gd name="connsiteY262" fmla="*/ 5318786 h 5641173"/>
              <a:gd name="connsiteX263" fmla="*/ 528894 w 11243827"/>
              <a:gd name="connsiteY263" fmla="*/ 5327578 h 5641173"/>
              <a:gd name="connsiteX264" fmla="*/ 507005 w 11243827"/>
              <a:gd name="connsiteY264" fmla="*/ 5310149 h 5641173"/>
              <a:gd name="connsiteX265" fmla="*/ 441302 w 11243827"/>
              <a:gd name="connsiteY265" fmla="*/ 5307062 h 5641173"/>
              <a:gd name="connsiteX266" fmla="*/ 336819 w 11243827"/>
              <a:gd name="connsiteY266" fmla="*/ 5336690 h 5641173"/>
              <a:gd name="connsiteX267" fmla="*/ 215763 w 11243827"/>
              <a:gd name="connsiteY267" fmla="*/ 5332575 h 5641173"/>
              <a:gd name="connsiteX268" fmla="*/ 205927 w 11243827"/>
              <a:gd name="connsiteY268" fmla="*/ 5339672 h 5641173"/>
              <a:gd name="connsiteX269" fmla="*/ 194189 w 11243827"/>
              <a:gd name="connsiteY269" fmla="*/ 5343588 h 5641173"/>
              <a:gd name="connsiteX270" fmla="*/ 192552 w 11243827"/>
              <a:gd name="connsiteY270" fmla="*/ 5342845 h 5641173"/>
              <a:gd name="connsiteX271" fmla="*/ 178320 w 11243827"/>
              <a:gd name="connsiteY271" fmla="*/ 5343766 h 5641173"/>
              <a:gd name="connsiteX272" fmla="*/ 175596 w 11243827"/>
              <a:gd name="connsiteY272" fmla="*/ 5346411 h 5641173"/>
              <a:gd name="connsiteX273" fmla="*/ 165951 w 11243827"/>
              <a:gd name="connsiteY273" fmla="*/ 5347808 h 5641173"/>
              <a:gd name="connsiteX274" fmla="*/ 147287 w 11243827"/>
              <a:gd name="connsiteY274" fmla="*/ 5352625 h 5641173"/>
              <a:gd name="connsiteX275" fmla="*/ 143484 w 11243827"/>
              <a:gd name="connsiteY275" fmla="*/ 5351591 h 5641173"/>
              <a:gd name="connsiteX276" fmla="*/ 114847 w 11243827"/>
              <a:gd name="connsiteY276" fmla="*/ 5355844 h 5641173"/>
              <a:gd name="connsiteX277" fmla="*/ 114306 w 11243827"/>
              <a:gd name="connsiteY277" fmla="*/ 5354983 h 5641173"/>
              <a:gd name="connsiteX278" fmla="*/ 105588 w 11243827"/>
              <a:gd name="connsiteY278" fmla="*/ 5352169 h 5641173"/>
              <a:gd name="connsiteX279" fmla="*/ 89264 w 11243827"/>
              <a:gd name="connsiteY279" fmla="*/ 5348886 h 5641173"/>
              <a:gd name="connsiteX280" fmla="*/ 49794 w 11243827"/>
              <a:gd name="connsiteY280" fmla="*/ 5329950 h 5641173"/>
              <a:gd name="connsiteX281" fmla="*/ 19924 w 11243827"/>
              <a:gd name="connsiteY281" fmla="*/ 5334282 h 5641173"/>
              <a:gd name="connsiteX282" fmla="*/ 13819 w 11243827"/>
              <a:gd name="connsiteY282" fmla="*/ 5334653 h 5641173"/>
              <a:gd name="connsiteX283" fmla="*/ 13657 w 11243827"/>
              <a:gd name="connsiteY283" fmla="*/ 5334455 h 5641173"/>
              <a:gd name="connsiteX284" fmla="*/ 7139 w 11243827"/>
              <a:gd name="connsiteY284" fmla="*/ 5334438 h 5641173"/>
              <a:gd name="connsiteX285" fmla="*/ 2684 w 11243827"/>
              <a:gd name="connsiteY285" fmla="*/ 5335333 h 5641173"/>
              <a:gd name="connsiteX286" fmla="*/ 0 w 11243827"/>
              <a:gd name="connsiteY286" fmla="*/ 5335496 h 5641173"/>
              <a:gd name="connsiteX287" fmla="*/ 0 w 11243827"/>
              <a:gd name="connsiteY287" fmla="*/ 10592 h 5641173"/>
              <a:gd name="connsiteX288" fmla="*/ 11243827 w 11243827"/>
              <a:gd name="connsiteY288" fmla="*/ 0 h 5641173"/>
              <a:gd name="connsiteX0" fmla="*/ 11243827 w 11243827"/>
              <a:gd name="connsiteY0" fmla="*/ 0 h 5641173"/>
              <a:gd name="connsiteX1" fmla="*/ 11243827 w 11243827"/>
              <a:gd name="connsiteY1" fmla="*/ 1470035 h 5641173"/>
              <a:gd name="connsiteX2" fmla="*/ 11243827 w 11243827"/>
              <a:gd name="connsiteY2" fmla="*/ 5001571 h 5641173"/>
              <a:gd name="connsiteX3" fmla="*/ 11243827 w 11243827"/>
              <a:gd name="connsiteY3" fmla="*/ 5209610 h 5641173"/>
              <a:gd name="connsiteX4" fmla="*/ 11240675 w 11243827"/>
              <a:gd name="connsiteY4" fmla="*/ 5210442 h 5641173"/>
              <a:gd name="connsiteX5" fmla="*/ 11179959 w 11243827"/>
              <a:gd name="connsiteY5" fmla="*/ 5221199 h 5641173"/>
              <a:gd name="connsiteX6" fmla="*/ 11105493 w 11243827"/>
              <a:gd name="connsiteY6" fmla="*/ 5259905 h 5641173"/>
              <a:gd name="connsiteX7" fmla="*/ 11078640 w 11243827"/>
              <a:gd name="connsiteY7" fmla="*/ 5263531 h 5641173"/>
              <a:gd name="connsiteX8" fmla="*/ 11079616 w 11243827"/>
              <a:gd name="connsiteY8" fmla="*/ 5270380 h 5641173"/>
              <a:gd name="connsiteX9" fmla="*/ 11069641 w 11243827"/>
              <a:gd name="connsiteY9" fmla="*/ 5270884 h 5641173"/>
              <a:gd name="connsiteX10" fmla="*/ 11047377 w 11243827"/>
              <a:gd name="connsiteY10" fmla="*/ 5271051 h 5641173"/>
              <a:gd name="connsiteX11" fmla="*/ 10980705 w 11243827"/>
              <a:gd name="connsiteY11" fmla="*/ 5272951 h 5641173"/>
              <a:gd name="connsiteX12" fmla="*/ 10962514 w 11243827"/>
              <a:gd name="connsiteY12" fmla="*/ 5286084 h 5641173"/>
              <a:gd name="connsiteX13" fmla="*/ 10945307 w 11243827"/>
              <a:gd name="connsiteY13" fmla="*/ 5286290 h 5641173"/>
              <a:gd name="connsiteX14" fmla="*/ 10845516 w 11243827"/>
              <a:gd name="connsiteY14" fmla="*/ 5303894 h 5641173"/>
              <a:gd name="connsiteX15" fmla="*/ 10831795 w 11243827"/>
              <a:gd name="connsiteY15" fmla="*/ 5305210 h 5641173"/>
              <a:gd name="connsiteX16" fmla="*/ 10824365 w 11243827"/>
              <a:gd name="connsiteY16" fmla="*/ 5311111 h 5641173"/>
              <a:gd name="connsiteX17" fmla="*/ 10797756 w 11243827"/>
              <a:gd name="connsiteY17" fmla="*/ 5312285 h 5641173"/>
              <a:gd name="connsiteX18" fmla="*/ 10796525 w 11243827"/>
              <a:gd name="connsiteY18" fmla="*/ 5315645 h 5641173"/>
              <a:gd name="connsiteX19" fmla="*/ 10709063 w 11243827"/>
              <a:gd name="connsiteY19" fmla="*/ 5344492 h 5641173"/>
              <a:gd name="connsiteX20" fmla="*/ 10694078 w 11243827"/>
              <a:gd name="connsiteY20" fmla="*/ 5349258 h 5641173"/>
              <a:gd name="connsiteX21" fmla="*/ 10681131 w 11243827"/>
              <a:gd name="connsiteY21" fmla="*/ 5347812 h 5641173"/>
              <a:gd name="connsiteX22" fmla="*/ 10609448 w 11243827"/>
              <a:gd name="connsiteY22" fmla="*/ 5351931 h 5641173"/>
              <a:gd name="connsiteX23" fmla="*/ 10592397 w 11243827"/>
              <a:gd name="connsiteY23" fmla="*/ 5349402 h 5641173"/>
              <a:gd name="connsiteX24" fmla="*/ 10585227 w 11243827"/>
              <a:gd name="connsiteY24" fmla="*/ 5344063 h 5641173"/>
              <a:gd name="connsiteX25" fmla="*/ 10557472 w 11243827"/>
              <a:gd name="connsiteY25" fmla="*/ 5354151 h 5641173"/>
              <a:gd name="connsiteX26" fmla="*/ 10514646 w 11243827"/>
              <a:gd name="connsiteY26" fmla="*/ 5361064 h 5641173"/>
              <a:gd name="connsiteX27" fmla="*/ 10494292 w 11243827"/>
              <a:gd name="connsiteY27" fmla="*/ 5366054 h 5641173"/>
              <a:gd name="connsiteX28" fmla="*/ 10477869 w 11243827"/>
              <a:gd name="connsiteY28" fmla="*/ 5363025 h 5641173"/>
              <a:gd name="connsiteX29" fmla="*/ 10384411 w 11243827"/>
              <a:gd name="connsiteY29" fmla="*/ 5362257 h 5641173"/>
              <a:gd name="connsiteX30" fmla="*/ 10362921 w 11243827"/>
              <a:gd name="connsiteY30" fmla="*/ 5357444 h 5641173"/>
              <a:gd name="connsiteX31" fmla="*/ 10352736 w 11243827"/>
              <a:gd name="connsiteY31" fmla="*/ 5347851 h 5641173"/>
              <a:gd name="connsiteX32" fmla="*/ 10344754 w 11243827"/>
              <a:gd name="connsiteY32" fmla="*/ 5351272 h 5641173"/>
              <a:gd name="connsiteX33" fmla="*/ 10288226 w 11243827"/>
              <a:gd name="connsiteY33" fmla="*/ 5351613 h 5641173"/>
              <a:gd name="connsiteX34" fmla="*/ 10251350 w 11243827"/>
              <a:gd name="connsiteY34" fmla="*/ 5352711 h 5641173"/>
              <a:gd name="connsiteX35" fmla="*/ 10249108 w 11243827"/>
              <a:gd name="connsiteY35" fmla="*/ 5365881 h 5641173"/>
              <a:gd name="connsiteX36" fmla="*/ 10216272 w 11243827"/>
              <a:gd name="connsiteY36" fmla="*/ 5370573 h 5641173"/>
              <a:gd name="connsiteX37" fmla="*/ 10181278 w 11243827"/>
              <a:gd name="connsiteY37" fmla="*/ 5362119 h 5641173"/>
              <a:gd name="connsiteX38" fmla="*/ 10140033 w 11243827"/>
              <a:gd name="connsiteY38" fmla="*/ 5363304 h 5641173"/>
              <a:gd name="connsiteX39" fmla="*/ 10115353 w 11243827"/>
              <a:gd name="connsiteY39" fmla="*/ 5363869 h 5641173"/>
              <a:gd name="connsiteX40" fmla="*/ 10050578 w 11243827"/>
              <a:gd name="connsiteY40" fmla="*/ 5376153 h 5641173"/>
              <a:gd name="connsiteX41" fmla="*/ 9945478 w 11243827"/>
              <a:gd name="connsiteY41" fmla="*/ 5422859 h 5641173"/>
              <a:gd name="connsiteX42" fmla="*/ 9912481 w 11243827"/>
              <a:gd name="connsiteY42" fmla="*/ 5429477 h 5641173"/>
              <a:gd name="connsiteX43" fmla="*/ 9906713 w 11243827"/>
              <a:gd name="connsiteY43" fmla="*/ 5426784 h 5641173"/>
              <a:gd name="connsiteX44" fmla="*/ 9742436 w 11243827"/>
              <a:gd name="connsiteY44" fmla="*/ 5454834 h 5641173"/>
              <a:gd name="connsiteX45" fmla="*/ 9713044 w 11243827"/>
              <a:gd name="connsiteY45" fmla="*/ 5456476 h 5641173"/>
              <a:gd name="connsiteX46" fmla="*/ 9691033 w 11243827"/>
              <a:gd name="connsiteY46" fmla="*/ 5455451 h 5641173"/>
              <a:gd name="connsiteX47" fmla="*/ 9638355 w 11243827"/>
              <a:gd name="connsiteY47" fmla="*/ 5464794 h 5641173"/>
              <a:gd name="connsiteX48" fmla="*/ 9552434 w 11243827"/>
              <a:gd name="connsiteY48" fmla="*/ 5485280 h 5641173"/>
              <a:gd name="connsiteX49" fmla="*/ 9533883 w 11243827"/>
              <a:gd name="connsiteY49" fmla="*/ 5488516 h 5641173"/>
              <a:gd name="connsiteX50" fmla="*/ 9516916 w 11243827"/>
              <a:gd name="connsiteY50" fmla="*/ 5486828 h 5641173"/>
              <a:gd name="connsiteX51" fmla="*/ 9512093 w 11243827"/>
              <a:gd name="connsiteY51" fmla="*/ 5482541 h 5641173"/>
              <a:gd name="connsiteX52" fmla="*/ 9501725 w 11243827"/>
              <a:gd name="connsiteY52" fmla="*/ 5483603 h 5641173"/>
              <a:gd name="connsiteX53" fmla="*/ 9498754 w 11243827"/>
              <a:gd name="connsiteY53" fmla="*/ 5482951 h 5641173"/>
              <a:gd name="connsiteX54" fmla="*/ 9481932 w 11243827"/>
              <a:gd name="connsiteY54" fmla="*/ 5480151 h 5641173"/>
              <a:gd name="connsiteX55" fmla="*/ 9451321 w 11243827"/>
              <a:gd name="connsiteY55" fmla="*/ 5497375 h 5641173"/>
              <a:gd name="connsiteX56" fmla="*/ 9409298 w 11243827"/>
              <a:gd name="connsiteY56" fmla="*/ 5499478 h 5641173"/>
              <a:gd name="connsiteX57" fmla="*/ 9257007 w 11243827"/>
              <a:gd name="connsiteY57" fmla="*/ 5537183 h 5641173"/>
              <a:gd name="connsiteX58" fmla="*/ 9229078 w 11243827"/>
              <a:gd name="connsiteY58" fmla="*/ 5524154 h 5641173"/>
              <a:gd name="connsiteX59" fmla="*/ 9165105 w 11243827"/>
              <a:gd name="connsiteY59" fmla="*/ 5532892 h 5641173"/>
              <a:gd name="connsiteX60" fmla="*/ 9077301 w 11243827"/>
              <a:gd name="connsiteY60" fmla="*/ 5580356 h 5641173"/>
              <a:gd name="connsiteX61" fmla="*/ 8960065 w 11243827"/>
              <a:gd name="connsiteY61" fmla="*/ 5597982 h 5641173"/>
              <a:gd name="connsiteX62" fmla="*/ 8953536 w 11243827"/>
              <a:gd name="connsiteY62" fmla="*/ 5606638 h 5641173"/>
              <a:gd name="connsiteX63" fmla="*/ 8943907 w 11243827"/>
              <a:gd name="connsiteY63" fmla="*/ 5612541 h 5641173"/>
              <a:gd name="connsiteX64" fmla="*/ 8942046 w 11243827"/>
              <a:gd name="connsiteY64" fmla="*/ 5612112 h 5641173"/>
              <a:gd name="connsiteX65" fmla="*/ 8928824 w 11243827"/>
              <a:gd name="connsiteY65" fmla="*/ 5615549 h 5641173"/>
              <a:gd name="connsiteX66" fmla="*/ 8927294 w 11243827"/>
              <a:gd name="connsiteY66" fmla="*/ 5618607 h 5641173"/>
              <a:gd name="connsiteX67" fmla="*/ 8918651 w 11243827"/>
              <a:gd name="connsiteY67" fmla="*/ 5621688 h 5641173"/>
              <a:gd name="connsiteX68" fmla="*/ 8902772 w 11243827"/>
              <a:gd name="connsiteY68" fmla="*/ 5629703 h 5641173"/>
              <a:gd name="connsiteX69" fmla="*/ 8898724 w 11243827"/>
              <a:gd name="connsiteY69" fmla="*/ 5629379 h 5641173"/>
              <a:gd name="connsiteX70" fmla="*/ 8873099 w 11243827"/>
              <a:gd name="connsiteY70" fmla="*/ 5638628 h 5641173"/>
              <a:gd name="connsiteX71" fmla="*/ 8872234 w 11243827"/>
              <a:gd name="connsiteY71" fmla="*/ 5637889 h 5641173"/>
              <a:gd name="connsiteX72" fmla="*/ 8862777 w 11243827"/>
              <a:gd name="connsiteY72" fmla="*/ 5636711 h 5641173"/>
              <a:gd name="connsiteX73" fmla="*/ 8845869 w 11243827"/>
              <a:gd name="connsiteY73" fmla="*/ 5636436 h 5641173"/>
              <a:gd name="connsiteX74" fmla="*/ 8800548 w 11243827"/>
              <a:gd name="connsiteY74" fmla="*/ 5625084 h 5641173"/>
              <a:gd name="connsiteX75" fmla="*/ 8773774 w 11243827"/>
              <a:gd name="connsiteY75" fmla="*/ 5634630 h 5641173"/>
              <a:gd name="connsiteX76" fmla="*/ 8698255 w 11243827"/>
              <a:gd name="connsiteY76" fmla="*/ 5636083 h 5641173"/>
              <a:gd name="connsiteX77" fmla="*/ 8619167 w 11243827"/>
              <a:gd name="connsiteY77" fmla="*/ 5619130 h 5641173"/>
              <a:gd name="connsiteX78" fmla="*/ 8539822 w 11243827"/>
              <a:gd name="connsiteY78" fmla="*/ 5616905 h 5641173"/>
              <a:gd name="connsiteX79" fmla="*/ 8511094 w 11243827"/>
              <a:gd name="connsiteY79" fmla="*/ 5617360 h 5641173"/>
              <a:gd name="connsiteX80" fmla="*/ 8459886 w 11243827"/>
              <a:gd name="connsiteY80" fmla="*/ 5612612 h 5641173"/>
              <a:gd name="connsiteX81" fmla="*/ 8436432 w 11243827"/>
              <a:gd name="connsiteY81" fmla="*/ 5606990 h 5641173"/>
              <a:gd name="connsiteX82" fmla="*/ 8435403 w 11243827"/>
              <a:gd name="connsiteY82" fmla="*/ 5607336 h 5641173"/>
              <a:gd name="connsiteX83" fmla="*/ 8433307 w 11243827"/>
              <a:gd name="connsiteY83" fmla="*/ 5604917 h 5641173"/>
              <a:gd name="connsiteX84" fmla="*/ 8428968 w 11243827"/>
              <a:gd name="connsiteY84" fmla="*/ 5603796 h 5641173"/>
              <a:gd name="connsiteX85" fmla="*/ 8417124 w 11243827"/>
              <a:gd name="connsiteY85" fmla="*/ 5604518 h 5641173"/>
              <a:gd name="connsiteX86" fmla="*/ 8412669 w 11243827"/>
              <a:gd name="connsiteY86" fmla="*/ 5605413 h 5641173"/>
              <a:gd name="connsiteX87" fmla="*/ 8406152 w 11243827"/>
              <a:gd name="connsiteY87" fmla="*/ 5605396 h 5641173"/>
              <a:gd name="connsiteX88" fmla="*/ 8405989 w 11243827"/>
              <a:gd name="connsiteY88" fmla="*/ 5605197 h 5641173"/>
              <a:gd name="connsiteX89" fmla="*/ 8399884 w 11243827"/>
              <a:gd name="connsiteY89" fmla="*/ 5605568 h 5641173"/>
              <a:gd name="connsiteX90" fmla="*/ 8370014 w 11243827"/>
              <a:gd name="connsiteY90" fmla="*/ 5609900 h 5641173"/>
              <a:gd name="connsiteX91" fmla="*/ 8330544 w 11243827"/>
              <a:gd name="connsiteY91" fmla="*/ 5590964 h 5641173"/>
              <a:gd name="connsiteX92" fmla="*/ 8314221 w 11243827"/>
              <a:gd name="connsiteY92" fmla="*/ 5587682 h 5641173"/>
              <a:gd name="connsiteX93" fmla="*/ 8305502 w 11243827"/>
              <a:gd name="connsiteY93" fmla="*/ 5584868 h 5641173"/>
              <a:gd name="connsiteX94" fmla="*/ 8304962 w 11243827"/>
              <a:gd name="connsiteY94" fmla="*/ 5584007 h 5641173"/>
              <a:gd name="connsiteX95" fmla="*/ 8276324 w 11243827"/>
              <a:gd name="connsiteY95" fmla="*/ 5588260 h 5641173"/>
              <a:gd name="connsiteX96" fmla="*/ 8272522 w 11243827"/>
              <a:gd name="connsiteY96" fmla="*/ 5587226 h 5641173"/>
              <a:gd name="connsiteX97" fmla="*/ 8253857 w 11243827"/>
              <a:gd name="connsiteY97" fmla="*/ 5592043 h 5641173"/>
              <a:gd name="connsiteX98" fmla="*/ 8244212 w 11243827"/>
              <a:gd name="connsiteY98" fmla="*/ 5593439 h 5641173"/>
              <a:gd name="connsiteX99" fmla="*/ 8241488 w 11243827"/>
              <a:gd name="connsiteY99" fmla="*/ 5596085 h 5641173"/>
              <a:gd name="connsiteX100" fmla="*/ 8227256 w 11243827"/>
              <a:gd name="connsiteY100" fmla="*/ 5597005 h 5641173"/>
              <a:gd name="connsiteX101" fmla="*/ 8225619 w 11243827"/>
              <a:gd name="connsiteY101" fmla="*/ 5596262 h 5641173"/>
              <a:gd name="connsiteX102" fmla="*/ 8213882 w 11243827"/>
              <a:gd name="connsiteY102" fmla="*/ 5600179 h 5641173"/>
              <a:gd name="connsiteX103" fmla="*/ 8204045 w 11243827"/>
              <a:gd name="connsiteY103" fmla="*/ 5607275 h 5641173"/>
              <a:gd name="connsiteX104" fmla="*/ 8082989 w 11243827"/>
              <a:gd name="connsiteY104" fmla="*/ 5603160 h 5641173"/>
              <a:gd name="connsiteX105" fmla="*/ 7912803 w 11243827"/>
              <a:gd name="connsiteY105" fmla="*/ 5629702 h 5641173"/>
              <a:gd name="connsiteX106" fmla="*/ 7890915 w 11243827"/>
              <a:gd name="connsiteY106" fmla="*/ 5612272 h 5641173"/>
              <a:gd name="connsiteX107" fmla="*/ 7727691 w 11243827"/>
              <a:gd name="connsiteY107" fmla="*/ 5621064 h 5641173"/>
              <a:gd name="connsiteX108" fmla="*/ 7685998 w 11243827"/>
              <a:gd name="connsiteY108" fmla="*/ 5615564 h 5641173"/>
              <a:gd name="connsiteX109" fmla="*/ 7649302 w 11243827"/>
              <a:gd name="connsiteY109" fmla="*/ 5626541 h 5641173"/>
              <a:gd name="connsiteX110" fmla="*/ 7634083 w 11243827"/>
              <a:gd name="connsiteY110" fmla="*/ 5620862 h 5641173"/>
              <a:gd name="connsiteX111" fmla="*/ 7631455 w 11243827"/>
              <a:gd name="connsiteY111" fmla="*/ 5619708 h 5641173"/>
              <a:gd name="connsiteX112" fmla="*/ 7620952 w 11243827"/>
              <a:gd name="connsiteY112" fmla="*/ 5618872 h 5641173"/>
              <a:gd name="connsiteX113" fmla="*/ 7617992 w 11243827"/>
              <a:gd name="connsiteY113" fmla="*/ 5613914 h 5641173"/>
              <a:gd name="connsiteX114" fmla="*/ 7602182 w 11243827"/>
              <a:gd name="connsiteY114" fmla="*/ 5609271 h 5641173"/>
              <a:gd name="connsiteX115" fmla="*/ 7582847 w 11243827"/>
              <a:gd name="connsiteY115" fmla="*/ 5609047 h 5641173"/>
              <a:gd name="connsiteX116" fmla="*/ 7514158 w 11243827"/>
              <a:gd name="connsiteY116" fmla="*/ 5607737 h 5641173"/>
              <a:gd name="connsiteX117" fmla="*/ 7502955 w 11243827"/>
              <a:gd name="connsiteY117" fmla="*/ 5610415 h 5641173"/>
              <a:gd name="connsiteX118" fmla="*/ 7466391 w 11243827"/>
              <a:gd name="connsiteY118" fmla="*/ 5605949 h 5641173"/>
              <a:gd name="connsiteX119" fmla="*/ 7433806 w 11243827"/>
              <a:gd name="connsiteY119" fmla="*/ 5604945 h 5641173"/>
              <a:gd name="connsiteX120" fmla="*/ 7412693 w 11243827"/>
              <a:gd name="connsiteY120" fmla="*/ 5607075 h 5641173"/>
              <a:gd name="connsiteX121" fmla="*/ 7407159 w 11243827"/>
              <a:gd name="connsiteY121" fmla="*/ 5605310 h 5641173"/>
              <a:gd name="connsiteX122" fmla="*/ 7385900 w 11243827"/>
              <a:gd name="connsiteY122" fmla="*/ 5604171 h 5641173"/>
              <a:gd name="connsiteX123" fmla="*/ 7375071 w 11243827"/>
              <a:gd name="connsiteY123" fmla="*/ 5606788 h 5641173"/>
              <a:gd name="connsiteX124" fmla="*/ 7364382 w 11243827"/>
              <a:gd name="connsiteY124" fmla="*/ 5600762 h 5641173"/>
              <a:gd name="connsiteX125" fmla="*/ 7361770 w 11243827"/>
              <a:gd name="connsiteY125" fmla="*/ 5596347 h 5641173"/>
              <a:gd name="connsiteX126" fmla="*/ 7346641 w 11243827"/>
              <a:gd name="connsiteY126" fmla="*/ 5598329 h 5641173"/>
              <a:gd name="connsiteX127" fmla="*/ 7334238 w 11243827"/>
              <a:gd name="connsiteY127" fmla="*/ 5594014 h 5641173"/>
              <a:gd name="connsiteX128" fmla="*/ 7323426 w 11243827"/>
              <a:gd name="connsiteY128" fmla="*/ 5596835 h 5641173"/>
              <a:gd name="connsiteX129" fmla="*/ 7318938 w 11243827"/>
              <a:gd name="connsiteY129" fmla="*/ 5596200 h 5641173"/>
              <a:gd name="connsiteX130" fmla="*/ 7307784 w 11243827"/>
              <a:gd name="connsiteY130" fmla="*/ 5594065 h 5641173"/>
              <a:gd name="connsiteX131" fmla="*/ 7288540 w 11243827"/>
              <a:gd name="connsiteY131" fmla="*/ 5589320 h 5641173"/>
              <a:gd name="connsiteX132" fmla="*/ 7282537 w 11243827"/>
              <a:gd name="connsiteY132" fmla="*/ 5588660 h 5641173"/>
              <a:gd name="connsiteX133" fmla="*/ 7269466 w 11243827"/>
              <a:gd name="connsiteY133" fmla="*/ 5581404 h 5641173"/>
              <a:gd name="connsiteX134" fmla="*/ 7244165 w 11243827"/>
              <a:gd name="connsiteY134" fmla="*/ 5575200 h 5641173"/>
              <a:gd name="connsiteX135" fmla="*/ 7199619 w 11243827"/>
              <a:gd name="connsiteY135" fmla="*/ 5553550 h 5641173"/>
              <a:gd name="connsiteX136" fmla="*/ 7173434 w 11243827"/>
              <a:gd name="connsiteY136" fmla="*/ 5543219 h 5641173"/>
              <a:gd name="connsiteX137" fmla="*/ 7155718 w 11243827"/>
              <a:gd name="connsiteY137" fmla="*/ 5533697 h 5641173"/>
              <a:gd name="connsiteX138" fmla="*/ 7103430 w 11243827"/>
              <a:gd name="connsiteY138" fmla="*/ 5520249 h 5641173"/>
              <a:gd name="connsiteX139" fmla="*/ 7013746 w 11243827"/>
              <a:gd name="connsiteY139" fmla="*/ 5502470 h 5641173"/>
              <a:gd name="connsiteX140" fmla="*/ 6995379 w 11243827"/>
              <a:gd name="connsiteY140" fmla="*/ 5497693 h 5641173"/>
              <a:gd name="connsiteX141" fmla="*/ 6982475 w 11243827"/>
              <a:gd name="connsiteY141" fmla="*/ 5489641 h 5641173"/>
              <a:gd name="connsiteX142" fmla="*/ 6981994 w 11243827"/>
              <a:gd name="connsiteY142" fmla="*/ 5484335 h 5641173"/>
              <a:gd name="connsiteX143" fmla="*/ 6972355 w 11243827"/>
              <a:gd name="connsiteY143" fmla="*/ 5481074 h 5641173"/>
              <a:gd name="connsiteX144" fmla="*/ 6970394 w 11243827"/>
              <a:gd name="connsiteY144" fmla="*/ 5479383 h 5641173"/>
              <a:gd name="connsiteX145" fmla="*/ 6958543 w 11243827"/>
              <a:gd name="connsiteY145" fmla="*/ 5470507 h 5641173"/>
              <a:gd name="connsiteX146" fmla="*/ 6918276 w 11243827"/>
              <a:gd name="connsiteY146" fmla="*/ 5472034 h 5641173"/>
              <a:gd name="connsiteX147" fmla="*/ 6881046 w 11243827"/>
              <a:gd name="connsiteY147" fmla="*/ 5457070 h 5641173"/>
              <a:gd name="connsiteX148" fmla="*/ 6720917 w 11243827"/>
              <a:gd name="connsiteY148" fmla="*/ 5637174 h 5641173"/>
              <a:gd name="connsiteX149" fmla="*/ 6724964 w 11243827"/>
              <a:gd name="connsiteY149" fmla="*/ 5414071 h 5641173"/>
              <a:gd name="connsiteX150" fmla="*/ 6683286 w 11243827"/>
              <a:gd name="connsiteY150" fmla="*/ 5405383 h 5641173"/>
              <a:gd name="connsiteX151" fmla="*/ 6660723 w 11243827"/>
              <a:gd name="connsiteY151" fmla="*/ 5408304 h 5641173"/>
              <a:gd name="connsiteX152" fmla="*/ 6532914 w 11243827"/>
              <a:gd name="connsiteY152" fmla="*/ 5431205 h 5641173"/>
              <a:gd name="connsiteX153" fmla="*/ 6317327 w 11243827"/>
              <a:gd name="connsiteY153" fmla="*/ 5481889 h 5641173"/>
              <a:gd name="connsiteX154" fmla="*/ 6196243 w 11243827"/>
              <a:gd name="connsiteY154" fmla="*/ 5515042 h 5641173"/>
              <a:gd name="connsiteX155" fmla="*/ 6099124 w 11243827"/>
              <a:gd name="connsiteY155" fmla="*/ 5516848 h 5641173"/>
              <a:gd name="connsiteX156" fmla="*/ 6016077 w 11243827"/>
              <a:gd name="connsiteY156" fmla="*/ 5528642 h 5641173"/>
              <a:gd name="connsiteX157" fmla="*/ 6004389 w 11243827"/>
              <a:gd name="connsiteY157" fmla="*/ 5531206 h 5641173"/>
              <a:gd name="connsiteX158" fmla="*/ 5933945 w 11243827"/>
              <a:gd name="connsiteY158" fmla="*/ 5538840 h 5641173"/>
              <a:gd name="connsiteX159" fmla="*/ 5883936 w 11243827"/>
              <a:gd name="connsiteY159" fmla="*/ 5553807 h 5641173"/>
              <a:gd name="connsiteX160" fmla="*/ 5798331 w 11243827"/>
              <a:gd name="connsiteY160" fmla="*/ 5564248 h 5641173"/>
              <a:gd name="connsiteX161" fmla="*/ 5712738 w 11243827"/>
              <a:gd name="connsiteY161" fmla="*/ 5573120 h 5641173"/>
              <a:gd name="connsiteX162" fmla="*/ 5681342 w 11243827"/>
              <a:gd name="connsiteY162" fmla="*/ 5575621 h 5641173"/>
              <a:gd name="connsiteX163" fmla="*/ 5627167 w 11243827"/>
              <a:gd name="connsiteY163" fmla="*/ 5583215 h 5641173"/>
              <a:gd name="connsiteX164" fmla="*/ 5591414 w 11243827"/>
              <a:gd name="connsiteY164" fmla="*/ 5587695 h 5641173"/>
              <a:gd name="connsiteX165" fmla="*/ 5583028 w 11243827"/>
              <a:gd name="connsiteY165" fmla="*/ 5580877 h 5641173"/>
              <a:gd name="connsiteX166" fmla="*/ 5549426 w 11243827"/>
              <a:gd name="connsiteY166" fmla="*/ 5582858 h 5641173"/>
              <a:gd name="connsiteX167" fmla="*/ 5519999 w 11243827"/>
              <a:gd name="connsiteY167" fmla="*/ 5592246 h 5641173"/>
              <a:gd name="connsiteX168" fmla="*/ 5480028 w 11243827"/>
              <a:gd name="connsiteY168" fmla="*/ 5597282 h 5641173"/>
              <a:gd name="connsiteX169" fmla="*/ 5456175 w 11243827"/>
              <a:gd name="connsiteY169" fmla="*/ 5600371 h 5641173"/>
              <a:gd name="connsiteX170" fmla="*/ 5388463 w 11243827"/>
              <a:gd name="connsiteY170" fmla="*/ 5602638 h 5641173"/>
              <a:gd name="connsiteX171" fmla="*/ 5265898 w 11243827"/>
              <a:gd name="connsiteY171" fmla="*/ 5591830 h 5641173"/>
              <a:gd name="connsiteX172" fmla="*/ 5231231 w 11243827"/>
              <a:gd name="connsiteY172" fmla="*/ 5592790 h 5641173"/>
              <a:gd name="connsiteX173" fmla="*/ 5226996 w 11243827"/>
              <a:gd name="connsiteY173" fmla="*/ 5595040 h 5641173"/>
              <a:gd name="connsiteX174" fmla="*/ 5175988 w 11243827"/>
              <a:gd name="connsiteY174" fmla="*/ 5588131 h 5641173"/>
              <a:gd name="connsiteX175" fmla="*/ 5107470 w 11243827"/>
              <a:gd name="connsiteY175" fmla="*/ 5594771 h 5641173"/>
              <a:gd name="connsiteX176" fmla="*/ 5027868 w 11243827"/>
              <a:gd name="connsiteY176" fmla="*/ 5605624 h 5641173"/>
              <a:gd name="connsiteX177" fmla="*/ 5007324 w 11243827"/>
              <a:gd name="connsiteY177" fmla="*/ 5609209 h 5641173"/>
              <a:gd name="connsiteX178" fmla="*/ 4952559 w 11243827"/>
              <a:gd name="connsiteY178" fmla="*/ 5611402 h 5641173"/>
              <a:gd name="connsiteX179" fmla="*/ 4826081 w 11243827"/>
              <a:gd name="connsiteY179" fmla="*/ 5616191 h 5641173"/>
              <a:gd name="connsiteX180" fmla="*/ 4823501 w 11243827"/>
              <a:gd name="connsiteY180" fmla="*/ 5619174 h 5641173"/>
              <a:gd name="connsiteX181" fmla="*/ 4813093 w 11243827"/>
              <a:gd name="connsiteY181" fmla="*/ 5620026 h 5641173"/>
              <a:gd name="connsiteX182" fmla="*/ 4810563 w 11243827"/>
              <a:gd name="connsiteY182" fmla="*/ 5620787 h 5641173"/>
              <a:gd name="connsiteX183" fmla="*/ 4795818 w 11243827"/>
              <a:gd name="connsiteY183" fmla="*/ 5624618 h 5641173"/>
              <a:gd name="connsiteX184" fmla="*/ 4758404 w 11243827"/>
              <a:gd name="connsiteY184" fmla="*/ 5619510 h 5641173"/>
              <a:gd name="connsiteX185" fmla="*/ 4717254 w 11243827"/>
              <a:gd name="connsiteY185" fmla="*/ 5624155 h 5641173"/>
              <a:gd name="connsiteX186" fmla="*/ 4591958 w 11243827"/>
              <a:gd name="connsiteY186" fmla="*/ 5624710 h 5641173"/>
              <a:gd name="connsiteX187" fmla="*/ 4476215 w 11243827"/>
              <a:gd name="connsiteY187" fmla="*/ 5628210 h 5641173"/>
              <a:gd name="connsiteX188" fmla="*/ 4425193 w 11243827"/>
              <a:gd name="connsiteY188" fmla="*/ 5627414 h 5641173"/>
              <a:gd name="connsiteX189" fmla="*/ 4383866 w 11243827"/>
              <a:gd name="connsiteY189" fmla="*/ 5626546 h 5641173"/>
              <a:gd name="connsiteX190" fmla="*/ 4385596 w 11243827"/>
              <a:gd name="connsiteY190" fmla="*/ 5634646 h 5641173"/>
              <a:gd name="connsiteX191" fmla="*/ 4360864 w 11243827"/>
              <a:gd name="connsiteY191" fmla="*/ 5641173 h 5641173"/>
              <a:gd name="connsiteX192" fmla="*/ 4328321 w 11243827"/>
              <a:gd name="connsiteY192" fmla="*/ 5626332 h 5641173"/>
              <a:gd name="connsiteX193" fmla="*/ 4309842 w 11243827"/>
              <a:gd name="connsiteY193" fmla="*/ 5626471 h 5641173"/>
              <a:gd name="connsiteX194" fmla="*/ 4277424 w 11243827"/>
              <a:gd name="connsiteY194" fmla="*/ 5631598 h 5641173"/>
              <a:gd name="connsiteX195" fmla="*/ 4266627 w 11243827"/>
              <a:gd name="connsiteY195" fmla="*/ 5633969 h 5641173"/>
              <a:gd name="connsiteX196" fmla="*/ 4185525 w 11243827"/>
              <a:gd name="connsiteY196" fmla="*/ 5617508 h 5641173"/>
              <a:gd name="connsiteX197" fmla="*/ 4177617 w 11243827"/>
              <a:gd name="connsiteY197" fmla="*/ 5610903 h 5641173"/>
              <a:gd name="connsiteX198" fmla="*/ 4136948 w 11243827"/>
              <a:gd name="connsiteY198" fmla="*/ 5608031 h 5641173"/>
              <a:gd name="connsiteX199" fmla="*/ 4132323 w 11243827"/>
              <a:gd name="connsiteY199" fmla="*/ 5609784 h 5641173"/>
              <a:gd name="connsiteX200" fmla="*/ 4098620 w 11243827"/>
              <a:gd name="connsiteY200" fmla="*/ 5599672 h 5641173"/>
              <a:gd name="connsiteX201" fmla="*/ 3963475 w 11243827"/>
              <a:gd name="connsiteY201" fmla="*/ 5581841 h 5641173"/>
              <a:gd name="connsiteX202" fmla="*/ 3703613 w 11243827"/>
              <a:gd name="connsiteY202" fmla="*/ 5572482 h 5641173"/>
              <a:gd name="connsiteX203" fmla="*/ 3432987 w 11243827"/>
              <a:gd name="connsiteY203" fmla="*/ 5545768 h 5641173"/>
              <a:gd name="connsiteX204" fmla="*/ 3176381 w 11243827"/>
              <a:gd name="connsiteY204" fmla="*/ 5556110 h 5641173"/>
              <a:gd name="connsiteX205" fmla="*/ 2710156 w 11243827"/>
              <a:gd name="connsiteY205" fmla="*/ 5527517 h 5641173"/>
              <a:gd name="connsiteX206" fmla="*/ 2550206 w 11243827"/>
              <a:gd name="connsiteY206" fmla="*/ 5524958 h 5641173"/>
              <a:gd name="connsiteX207" fmla="*/ 2443041 w 11243827"/>
              <a:gd name="connsiteY207" fmla="*/ 5523990 h 5641173"/>
              <a:gd name="connsiteX208" fmla="*/ 2435613 w 11243827"/>
              <a:gd name="connsiteY208" fmla="*/ 5526704 h 5641173"/>
              <a:gd name="connsiteX209" fmla="*/ 2405682 w 11243827"/>
              <a:gd name="connsiteY209" fmla="*/ 5528307 h 5641173"/>
              <a:gd name="connsiteX210" fmla="*/ 2397487 w 11243827"/>
              <a:gd name="connsiteY210" fmla="*/ 5540337 h 5641173"/>
              <a:gd name="connsiteX211" fmla="*/ 2297454 w 11243827"/>
              <a:gd name="connsiteY211" fmla="*/ 5550765 h 5641173"/>
              <a:gd name="connsiteX212" fmla="*/ 2056700 w 11243827"/>
              <a:gd name="connsiteY212" fmla="*/ 5555489 h 5641173"/>
              <a:gd name="connsiteX213" fmla="*/ 1878530 w 11243827"/>
              <a:gd name="connsiteY213" fmla="*/ 5535330 h 5641173"/>
              <a:gd name="connsiteX214" fmla="*/ 1859292 w 11243827"/>
              <a:gd name="connsiteY214" fmla="*/ 5535461 h 5641173"/>
              <a:gd name="connsiteX215" fmla="*/ 1835626 w 11243827"/>
              <a:gd name="connsiteY215" fmla="*/ 5533793 h 5641173"/>
              <a:gd name="connsiteX216" fmla="*/ 1798939 w 11243827"/>
              <a:gd name="connsiteY216" fmla="*/ 5540285 h 5641173"/>
              <a:gd name="connsiteX217" fmla="*/ 1779046 w 11243827"/>
              <a:gd name="connsiteY217" fmla="*/ 5549949 h 5641173"/>
              <a:gd name="connsiteX218" fmla="*/ 1772421 w 11243827"/>
              <a:gd name="connsiteY218" fmla="*/ 5549018 h 5641173"/>
              <a:gd name="connsiteX219" fmla="*/ 1772052 w 11243827"/>
              <a:gd name="connsiteY219" fmla="*/ 5545689 h 5641173"/>
              <a:gd name="connsiteX220" fmla="*/ 1711543 w 11243827"/>
              <a:gd name="connsiteY220" fmla="*/ 5534558 h 5641173"/>
              <a:gd name="connsiteX221" fmla="*/ 1698891 w 11243827"/>
              <a:gd name="connsiteY221" fmla="*/ 5513187 h 5641173"/>
              <a:gd name="connsiteX222" fmla="*/ 1538763 w 11243827"/>
              <a:gd name="connsiteY222" fmla="*/ 5482781 h 5641173"/>
              <a:gd name="connsiteX223" fmla="*/ 1501533 w 11243827"/>
              <a:gd name="connsiteY223" fmla="*/ 5467817 h 5641173"/>
              <a:gd name="connsiteX224" fmla="*/ 1461266 w 11243827"/>
              <a:gd name="connsiteY224" fmla="*/ 5469343 h 5641173"/>
              <a:gd name="connsiteX225" fmla="*/ 1449415 w 11243827"/>
              <a:gd name="connsiteY225" fmla="*/ 5460467 h 5641173"/>
              <a:gd name="connsiteX226" fmla="*/ 1447454 w 11243827"/>
              <a:gd name="connsiteY226" fmla="*/ 5458776 h 5641173"/>
              <a:gd name="connsiteX227" fmla="*/ 1437814 w 11243827"/>
              <a:gd name="connsiteY227" fmla="*/ 5455515 h 5641173"/>
              <a:gd name="connsiteX228" fmla="*/ 1437334 w 11243827"/>
              <a:gd name="connsiteY228" fmla="*/ 5450209 h 5641173"/>
              <a:gd name="connsiteX229" fmla="*/ 1424429 w 11243827"/>
              <a:gd name="connsiteY229" fmla="*/ 5442157 h 5641173"/>
              <a:gd name="connsiteX230" fmla="*/ 1406063 w 11243827"/>
              <a:gd name="connsiteY230" fmla="*/ 5437380 h 5641173"/>
              <a:gd name="connsiteX231" fmla="*/ 1316379 w 11243827"/>
              <a:gd name="connsiteY231" fmla="*/ 5419601 h 5641173"/>
              <a:gd name="connsiteX232" fmla="*/ 1264090 w 11243827"/>
              <a:gd name="connsiteY232" fmla="*/ 5406153 h 5641173"/>
              <a:gd name="connsiteX233" fmla="*/ 1246374 w 11243827"/>
              <a:gd name="connsiteY233" fmla="*/ 5396631 h 5641173"/>
              <a:gd name="connsiteX234" fmla="*/ 1220190 w 11243827"/>
              <a:gd name="connsiteY234" fmla="*/ 5386301 h 5641173"/>
              <a:gd name="connsiteX235" fmla="*/ 1175643 w 11243827"/>
              <a:gd name="connsiteY235" fmla="*/ 5364651 h 5641173"/>
              <a:gd name="connsiteX236" fmla="*/ 1150342 w 11243827"/>
              <a:gd name="connsiteY236" fmla="*/ 5358447 h 5641173"/>
              <a:gd name="connsiteX237" fmla="*/ 1137272 w 11243827"/>
              <a:gd name="connsiteY237" fmla="*/ 5351191 h 5641173"/>
              <a:gd name="connsiteX238" fmla="*/ 1131268 w 11243827"/>
              <a:gd name="connsiteY238" fmla="*/ 5350530 h 5641173"/>
              <a:gd name="connsiteX239" fmla="*/ 1112024 w 11243827"/>
              <a:gd name="connsiteY239" fmla="*/ 5345786 h 5641173"/>
              <a:gd name="connsiteX240" fmla="*/ 1100870 w 11243827"/>
              <a:gd name="connsiteY240" fmla="*/ 5343651 h 5641173"/>
              <a:gd name="connsiteX241" fmla="*/ 1096383 w 11243827"/>
              <a:gd name="connsiteY241" fmla="*/ 5343015 h 5641173"/>
              <a:gd name="connsiteX242" fmla="*/ 1085571 w 11243827"/>
              <a:gd name="connsiteY242" fmla="*/ 5345836 h 5641173"/>
              <a:gd name="connsiteX243" fmla="*/ 1073168 w 11243827"/>
              <a:gd name="connsiteY243" fmla="*/ 5341521 h 5641173"/>
              <a:gd name="connsiteX244" fmla="*/ 1058039 w 11243827"/>
              <a:gd name="connsiteY244" fmla="*/ 5343504 h 5641173"/>
              <a:gd name="connsiteX245" fmla="*/ 1055426 w 11243827"/>
              <a:gd name="connsiteY245" fmla="*/ 5339088 h 5641173"/>
              <a:gd name="connsiteX246" fmla="*/ 1044738 w 11243827"/>
              <a:gd name="connsiteY246" fmla="*/ 5333063 h 5641173"/>
              <a:gd name="connsiteX247" fmla="*/ 1033909 w 11243827"/>
              <a:gd name="connsiteY247" fmla="*/ 5335680 h 5641173"/>
              <a:gd name="connsiteX248" fmla="*/ 1012649 w 11243827"/>
              <a:gd name="connsiteY248" fmla="*/ 5334541 h 5641173"/>
              <a:gd name="connsiteX249" fmla="*/ 1007115 w 11243827"/>
              <a:gd name="connsiteY249" fmla="*/ 5332775 h 5641173"/>
              <a:gd name="connsiteX250" fmla="*/ 986002 w 11243827"/>
              <a:gd name="connsiteY250" fmla="*/ 5334906 h 5641173"/>
              <a:gd name="connsiteX251" fmla="*/ 953418 w 11243827"/>
              <a:gd name="connsiteY251" fmla="*/ 5333901 h 5641173"/>
              <a:gd name="connsiteX252" fmla="*/ 916854 w 11243827"/>
              <a:gd name="connsiteY252" fmla="*/ 5329435 h 5641173"/>
              <a:gd name="connsiteX253" fmla="*/ 905651 w 11243827"/>
              <a:gd name="connsiteY253" fmla="*/ 5332114 h 5641173"/>
              <a:gd name="connsiteX254" fmla="*/ 836961 w 11243827"/>
              <a:gd name="connsiteY254" fmla="*/ 5330803 h 5641173"/>
              <a:gd name="connsiteX255" fmla="*/ 817627 w 11243827"/>
              <a:gd name="connsiteY255" fmla="*/ 5330580 h 5641173"/>
              <a:gd name="connsiteX256" fmla="*/ 801817 w 11243827"/>
              <a:gd name="connsiteY256" fmla="*/ 5325937 h 5641173"/>
              <a:gd name="connsiteX257" fmla="*/ 798857 w 11243827"/>
              <a:gd name="connsiteY257" fmla="*/ 5320979 h 5641173"/>
              <a:gd name="connsiteX258" fmla="*/ 788354 w 11243827"/>
              <a:gd name="connsiteY258" fmla="*/ 5320143 h 5641173"/>
              <a:gd name="connsiteX259" fmla="*/ 785726 w 11243827"/>
              <a:gd name="connsiteY259" fmla="*/ 5318989 h 5641173"/>
              <a:gd name="connsiteX260" fmla="*/ 770507 w 11243827"/>
              <a:gd name="connsiteY260" fmla="*/ 5313309 h 5641173"/>
              <a:gd name="connsiteX261" fmla="*/ 733810 w 11243827"/>
              <a:gd name="connsiteY261" fmla="*/ 5324286 h 5641173"/>
              <a:gd name="connsiteX262" fmla="*/ 692117 w 11243827"/>
              <a:gd name="connsiteY262" fmla="*/ 5318786 h 5641173"/>
              <a:gd name="connsiteX263" fmla="*/ 528894 w 11243827"/>
              <a:gd name="connsiteY263" fmla="*/ 5327578 h 5641173"/>
              <a:gd name="connsiteX264" fmla="*/ 507005 w 11243827"/>
              <a:gd name="connsiteY264" fmla="*/ 5310149 h 5641173"/>
              <a:gd name="connsiteX265" fmla="*/ 441302 w 11243827"/>
              <a:gd name="connsiteY265" fmla="*/ 5307062 h 5641173"/>
              <a:gd name="connsiteX266" fmla="*/ 336819 w 11243827"/>
              <a:gd name="connsiteY266" fmla="*/ 5336690 h 5641173"/>
              <a:gd name="connsiteX267" fmla="*/ 215763 w 11243827"/>
              <a:gd name="connsiteY267" fmla="*/ 5332575 h 5641173"/>
              <a:gd name="connsiteX268" fmla="*/ 205927 w 11243827"/>
              <a:gd name="connsiteY268" fmla="*/ 5339672 h 5641173"/>
              <a:gd name="connsiteX269" fmla="*/ 194189 w 11243827"/>
              <a:gd name="connsiteY269" fmla="*/ 5343588 h 5641173"/>
              <a:gd name="connsiteX270" fmla="*/ 192552 w 11243827"/>
              <a:gd name="connsiteY270" fmla="*/ 5342845 h 5641173"/>
              <a:gd name="connsiteX271" fmla="*/ 178320 w 11243827"/>
              <a:gd name="connsiteY271" fmla="*/ 5343766 h 5641173"/>
              <a:gd name="connsiteX272" fmla="*/ 175596 w 11243827"/>
              <a:gd name="connsiteY272" fmla="*/ 5346411 h 5641173"/>
              <a:gd name="connsiteX273" fmla="*/ 165951 w 11243827"/>
              <a:gd name="connsiteY273" fmla="*/ 5347808 h 5641173"/>
              <a:gd name="connsiteX274" fmla="*/ 147287 w 11243827"/>
              <a:gd name="connsiteY274" fmla="*/ 5352625 h 5641173"/>
              <a:gd name="connsiteX275" fmla="*/ 143484 w 11243827"/>
              <a:gd name="connsiteY275" fmla="*/ 5351591 h 5641173"/>
              <a:gd name="connsiteX276" fmla="*/ 114847 w 11243827"/>
              <a:gd name="connsiteY276" fmla="*/ 5355844 h 5641173"/>
              <a:gd name="connsiteX277" fmla="*/ 114306 w 11243827"/>
              <a:gd name="connsiteY277" fmla="*/ 5354983 h 5641173"/>
              <a:gd name="connsiteX278" fmla="*/ 105588 w 11243827"/>
              <a:gd name="connsiteY278" fmla="*/ 5352169 h 5641173"/>
              <a:gd name="connsiteX279" fmla="*/ 89264 w 11243827"/>
              <a:gd name="connsiteY279" fmla="*/ 5348886 h 5641173"/>
              <a:gd name="connsiteX280" fmla="*/ 49794 w 11243827"/>
              <a:gd name="connsiteY280" fmla="*/ 5329950 h 5641173"/>
              <a:gd name="connsiteX281" fmla="*/ 19924 w 11243827"/>
              <a:gd name="connsiteY281" fmla="*/ 5334282 h 5641173"/>
              <a:gd name="connsiteX282" fmla="*/ 13819 w 11243827"/>
              <a:gd name="connsiteY282" fmla="*/ 5334653 h 5641173"/>
              <a:gd name="connsiteX283" fmla="*/ 13657 w 11243827"/>
              <a:gd name="connsiteY283" fmla="*/ 5334455 h 5641173"/>
              <a:gd name="connsiteX284" fmla="*/ 7139 w 11243827"/>
              <a:gd name="connsiteY284" fmla="*/ 5334438 h 5641173"/>
              <a:gd name="connsiteX285" fmla="*/ 2684 w 11243827"/>
              <a:gd name="connsiteY285" fmla="*/ 5335333 h 5641173"/>
              <a:gd name="connsiteX286" fmla="*/ 0 w 11243827"/>
              <a:gd name="connsiteY286" fmla="*/ 5335496 h 5641173"/>
              <a:gd name="connsiteX287" fmla="*/ 0 w 11243827"/>
              <a:gd name="connsiteY287" fmla="*/ 10592 h 5641173"/>
              <a:gd name="connsiteX288" fmla="*/ 11243827 w 11243827"/>
              <a:gd name="connsiteY288" fmla="*/ 0 h 5641173"/>
              <a:gd name="connsiteX0" fmla="*/ 11243827 w 11243827"/>
              <a:gd name="connsiteY0" fmla="*/ 0 h 5641173"/>
              <a:gd name="connsiteX1" fmla="*/ 11243827 w 11243827"/>
              <a:gd name="connsiteY1" fmla="*/ 1470035 h 5641173"/>
              <a:gd name="connsiteX2" fmla="*/ 11243827 w 11243827"/>
              <a:gd name="connsiteY2" fmla="*/ 5001571 h 5641173"/>
              <a:gd name="connsiteX3" fmla="*/ 11243827 w 11243827"/>
              <a:gd name="connsiteY3" fmla="*/ 5209610 h 5641173"/>
              <a:gd name="connsiteX4" fmla="*/ 11240675 w 11243827"/>
              <a:gd name="connsiteY4" fmla="*/ 5210442 h 5641173"/>
              <a:gd name="connsiteX5" fmla="*/ 11179959 w 11243827"/>
              <a:gd name="connsiteY5" fmla="*/ 5221199 h 5641173"/>
              <a:gd name="connsiteX6" fmla="*/ 11105493 w 11243827"/>
              <a:gd name="connsiteY6" fmla="*/ 5259905 h 5641173"/>
              <a:gd name="connsiteX7" fmla="*/ 11078640 w 11243827"/>
              <a:gd name="connsiteY7" fmla="*/ 5263531 h 5641173"/>
              <a:gd name="connsiteX8" fmla="*/ 11079616 w 11243827"/>
              <a:gd name="connsiteY8" fmla="*/ 5270380 h 5641173"/>
              <a:gd name="connsiteX9" fmla="*/ 11069641 w 11243827"/>
              <a:gd name="connsiteY9" fmla="*/ 5270884 h 5641173"/>
              <a:gd name="connsiteX10" fmla="*/ 11047377 w 11243827"/>
              <a:gd name="connsiteY10" fmla="*/ 5271051 h 5641173"/>
              <a:gd name="connsiteX11" fmla="*/ 10980705 w 11243827"/>
              <a:gd name="connsiteY11" fmla="*/ 5272951 h 5641173"/>
              <a:gd name="connsiteX12" fmla="*/ 10962514 w 11243827"/>
              <a:gd name="connsiteY12" fmla="*/ 5286084 h 5641173"/>
              <a:gd name="connsiteX13" fmla="*/ 10945307 w 11243827"/>
              <a:gd name="connsiteY13" fmla="*/ 5286290 h 5641173"/>
              <a:gd name="connsiteX14" fmla="*/ 10845516 w 11243827"/>
              <a:gd name="connsiteY14" fmla="*/ 5303894 h 5641173"/>
              <a:gd name="connsiteX15" fmla="*/ 10831795 w 11243827"/>
              <a:gd name="connsiteY15" fmla="*/ 5305210 h 5641173"/>
              <a:gd name="connsiteX16" fmla="*/ 10824365 w 11243827"/>
              <a:gd name="connsiteY16" fmla="*/ 5311111 h 5641173"/>
              <a:gd name="connsiteX17" fmla="*/ 10797756 w 11243827"/>
              <a:gd name="connsiteY17" fmla="*/ 5312285 h 5641173"/>
              <a:gd name="connsiteX18" fmla="*/ 10796525 w 11243827"/>
              <a:gd name="connsiteY18" fmla="*/ 5315645 h 5641173"/>
              <a:gd name="connsiteX19" fmla="*/ 10709063 w 11243827"/>
              <a:gd name="connsiteY19" fmla="*/ 5344492 h 5641173"/>
              <a:gd name="connsiteX20" fmla="*/ 10694078 w 11243827"/>
              <a:gd name="connsiteY20" fmla="*/ 5349258 h 5641173"/>
              <a:gd name="connsiteX21" fmla="*/ 10681131 w 11243827"/>
              <a:gd name="connsiteY21" fmla="*/ 5347812 h 5641173"/>
              <a:gd name="connsiteX22" fmla="*/ 10609448 w 11243827"/>
              <a:gd name="connsiteY22" fmla="*/ 5351931 h 5641173"/>
              <a:gd name="connsiteX23" fmla="*/ 10592397 w 11243827"/>
              <a:gd name="connsiteY23" fmla="*/ 5349402 h 5641173"/>
              <a:gd name="connsiteX24" fmla="*/ 10585227 w 11243827"/>
              <a:gd name="connsiteY24" fmla="*/ 5344063 h 5641173"/>
              <a:gd name="connsiteX25" fmla="*/ 10557472 w 11243827"/>
              <a:gd name="connsiteY25" fmla="*/ 5354151 h 5641173"/>
              <a:gd name="connsiteX26" fmla="*/ 10514646 w 11243827"/>
              <a:gd name="connsiteY26" fmla="*/ 5361064 h 5641173"/>
              <a:gd name="connsiteX27" fmla="*/ 10494292 w 11243827"/>
              <a:gd name="connsiteY27" fmla="*/ 5366054 h 5641173"/>
              <a:gd name="connsiteX28" fmla="*/ 10477869 w 11243827"/>
              <a:gd name="connsiteY28" fmla="*/ 5363025 h 5641173"/>
              <a:gd name="connsiteX29" fmla="*/ 10384411 w 11243827"/>
              <a:gd name="connsiteY29" fmla="*/ 5362257 h 5641173"/>
              <a:gd name="connsiteX30" fmla="*/ 10362921 w 11243827"/>
              <a:gd name="connsiteY30" fmla="*/ 5357444 h 5641173"/>
              <a:gd name="connsiteX31" fmla="*/ 10352736 w 11243827"/>
              <a:gd name="connsiteY31" fmla="*/ 5347851 h 5641173"/>
              <a:gd name="connsiteX32" fmla="*/ 10344754 w 11243827"/>
              <a:gd name="connsiteY32" fmla="*/ 5351272 h 5641173"/>
              <a:gd name="connsiteX33" fmla="*/ 10288226 w 11243827"/>
              <a:gd name="connsiteY33" fmla="*/ 5351613 h 5641173"/>
              <a:gd name="connsiteX34" fmla="*/ 10251350 w 11243827"/>
              <a:gd name="connsiteY34" fmla="*/ 5352711 h 5641173"/>
              <a:gd name="connsiteX35" fmla="*/ 10249108 w 11243827"/>
              <a:gd name="connsiteY35" fmla="*/ 5365881 h 5641173"/>
              <a:gd name="connsiteX36" fmla="*/ 10216272 w 11243827"/>
              <a:gd name="connsiteY36" fmla="*/ 5370573 h 5641173"/>
              <a:gd name="connsiteX37" fmla="*/ 10181278 w 11243827"/>
              <a:gd name="connsiteY37" fmla="*/ 5362119 h 5641173"/>
              <a:gd name="connsiteX38" fmla="*/ 10140033 w 11243827"/>
              <a:gd name="connsiteY38" fmla="*/ 5363304 h 5641173"/>
              <a:gd name="connsiteX39" fmla="*/ 10115353 w 11243827"/>
              <a:gd name="connsiteY39" fmla="*/ 5363869 h 5641173"/>
              <a:gd name="connsiteX40" fmla="*/ 10050578 w 11243827"/>
              <a:gd name="connsiteY40" fmla="*/ 5376153 h 5641173"/>
              <a:gd name="connsiteX41" fmla="*/ 9945478 w 11243827"/>
              <a:gd name="connsiteY41" fmla="*/ 5422859 h 5641173"/>
              <a:gd name="connsiteX42" fmla="*/ 9912481 w 11243827"/>
              <a:gd name="connsiteY42" fmla="*/ 5429477 h 5641173"/>
              <a:gd name="connsiteX43" fmla="*/ 9906713 w 11243827"/>
              <a:gd name="connsiteY43" fmla="*/ 5426784 h 5641173"/>
              <a:gd name="connsiteX44" fmla="*/ 9742436 w 11243827"/>
              <a:gd name="connsiteY44" fmla="*/ 5454834 h 5641173"/>
              <a:gd name="connsiteX45" fmla="*/ 9713044 w 11243827"/>
              <a:gd name="connsiteY45" fmla="*/ 5456476 h 5641173"/>
              <a:gd name="connsiteX46" fmla="*/ 9691033 w 11243827"/>
              <a:gd name="connsiteY46" fmla="*/ 5455451 h 5641173"/>
              <a:gd name="connsiteX47" fmla="*/ 9638355 w 11243827"/>
              <a:gd name="connsiteY47" fmla="*/ 5464794 h 5641173"/>
              <a:gd name="connsiteX48" fmla="*/ 9552434 w 11243827"/>
              <a:gd name="connsiteY48" fmla="*/ 5485280 h 5641173"/>
              <a:gd name="connsiteX49" fmla="*/ 9533883 w 11243827"/>
              <a:gd name="connsiteY49" fmla="*/ 5488516 h 5641173"/>
              <a:gd name="connsiteX50" fmla="*/ 9516916 w 11243827"/>
              <a:gd name="connsiteY50" fmla="*/ 5486828 h 5641173"/>
              <a:gd name="connsiteX51" fmla="*/ 9512093 w 11243827"/>
              <a:gd name="connsiteY51" fmla="*/ 5482541 h 5641173"/>
              <a:gd name="connsiteX52" fmla="*/ 9501725 w 11243827"/>
              <a:gd name="connsiteY52" fmla="*/ 5483603 h 5641173"/>
              <a:gd name="connsiteX53" fmla="*/ 9498754 w 11243827"/>
              <a:gd name="connsiteY53" fmla="*/ 5482951 h 5641173"/>
              <a:gd name="connsiteX54" fmla="*/ 9481932 w 11243827"/>
              <a:gd name="connsiteY54" fmla="*/ 5480151 h 5641173"/>
              <a:gd name="connsiteX55" fmla="*/ 9451321 w 11243827"/>
              <a:gd name="connsiteY55" fmla="*/ 5497375 h 5641173"/>
              <a:gd name="connsiteX56" fmla="*/ 9409298 w 11243827"/>
              <a:gd name="connsiteY56" fmla="*/ 5499478 h 5641173"/>
              <a:gd name="connsiteX57" fmla="*/ 9257007 w 11243827"/>
              <a:gd name="connsiteY57" fmla="*/ 5537183 h 5641173"/>
              <a:gd name="connsiteX58" fmla="*/ 9229078 w 11243827"/>
              <a:gd name="connsiteY58" fmla="*/ 5524154 h 5641173"/>
              <a:gd name="connsiteX59" fmla="*/ 9165105 w 11243827"/>
              <a:gd name="connsiteY59" fmla="*/ 5532892 h 5641173"/>
              <a:gd name="connsiteX60" fmla="*/ 9077301 w 11243827"/>
              <a:gd name="connsiteY60" fmla="*/ 5580356 h 5641173"/>
              <a:gd name="connsiteX61" fmla="*/ 8960065 w 11243827"/>
              <a:gd name="connsiteY61" fmla="*/ 5597982 h 5641173"/>
              <a:gd name="connsiteX62" fmla="*/ 8953536 w 11243827"/>
              <a:gd name="connsiteY62" fmla="*/ 5606638 h 5641173"/>
              <a:gd name="connsiteX63" fmla="*/ 8943907 w 11243827"/>
              <a:gd name="connsiteY63" fmla="*/ 5612541 h 5641173"/>
              <a:gd name="connsiteX64" fmla="*/ 8942046 w 11243827"/>
              <a:gd name="connsiteY64" fmla="*/ 5612112 h 5641173"/>
              <a:gd name="connsiteX65" fmla="*/ 8928824 w 11243827"/>
              <a:gd name="connsiteY65" fmla="*/ 5615549 h 5641173"/>
              <a:gd name="connsiteX66" fmla="*/ 8927294 w 11243827"/>
              <a:gd name="connsiteY66" fmla="*/ 5618607 h 5641173"/>
              <a:gd name="connsiteX67" fmla="*/ 8918651 w 11243827"/>
              <a:gd name="connsiteY67" fmla="*/ 5621688 h 5641173"/>
              <a:gd name="connsiteX68" fmla="*/ 8902772 w 11243827"/>
              <a:gd name="connsiteY68" fmla="*/ 5629703 h 5641173"/>
              <a:gd name="connsiteX69" fmla="*/ 8898724 w 11243827"/>
              <a:gd name="connsiteY69" fmla="*/ 5629379 h 5641173"/>
              <a:gd name="connsiteX70" fmla="*/ 8873099 w 11243827"/>
              <a:gd name="connsiteY70" fmla="*/ 5638628 h 5641173"/>
              <a:gd name="connsiteX71" fmla="*/ 8872234 w 11243827"/>
              <a:gd name="connsiteY71" fmla="*/ 5637889 h 5641173"/>
              <a:gd name="connsiteX72" fmla="*/ 8862777 w 11243827"/>
              <a:gd name="connsiteY72" fmla="*/ 5636711 h 5641173"/>
              <a:gd name="connsiteX73" fmla="*/ 8845869 w 11243827"/>
              <a:gd name="connsiteY73" fmla="*/ 5636436 h 5641173"/>
              <a:gd name="connsiteX74" fmla="*/ 8800548 w 11243827"/>
              <a:gd name="connsiteY74" fmla="*/ 5625084 h 5641173"/>
              <a:gd name="connsiteX75" fmla="*/ 8773774 w 11243827"/>
              <a:gd name="connsiteY75" fmla="*/ 5634630 h 5641173"/>
              <a:gd name="connsiteX76" fmla="*/ 8698255 w 11243827"/>
              <a:gd name="connsiteY76" fmla="*/ 5636083 h 5641173"/>
              <a:gd name="connsiteX77" fmla="*/ 8619167 w 11243827"/>
              <a:gd name="connsiteY77" fmla="*/ 5619130 h 5641173"/>
              <a:gd name="connsiteX78" fmla="*/ 8539822 w 11243827"/>
              <a:gd name="connsiteY78" fmla="*/ 5616905 h 5641173"/>
              <a:gd name="connsiteX79" fmla="*/ 8511094 w 11243827"/>
              <a:gd name="connsiteY79" fmla="*/ 5617360 h 5641173"/>
              <a:gd name="connsiteX80" fmla="*/ 8459886 w 11243827"/>
              <a:gd name="connsiteY80" fmla="*/ 5612612 h 5641173"/>
              <a:gd name="connsiteX81" fmla="*/ 8436432 w 11243827"/>
              <a:gd name="connsiteY81" fmla="*/ 5606990 h 5641173"/>
              <a:gd name="connsiteX82" fmla="*/ 8435403 w 11243827"/>
              <a:gd name="connsiteY82" fmla="*/ 5607336 h 5641173"/>
              <a:gd name="connsiteX83" fmla="*/ 8433307 w 11243827"/>
              <a:gd name="connsiteY83" fmla="*/ 5604917 h 5641173"/>
              <a:gd name="connsiteX84" fmla="*/ 8428968 w 11243827"/>
              <a:gd name="connsiteY84" fmla="*/ 5603796 h 5641173"/>
              <a:gd name="connsiteX85" fmla="*/ 8417124 w 11243827"/>
              <a:gd name="connsiteY85" fmla="*/ 5604518 h 5641173"/>
              <a:gd name="connsiteX86" fmla="*/ 8412669 w 11243827"/>
              <a:gd name="connsiteY86" fmla="*/ 5605413 h 5641173"/>
              <a:gd name="connsiteX87" fmla="*/ 8406152 w 11243827"/>
              <a:gd name="connsiteY87" fmla="*/ 5605396 h 5641173"/>
              <a:gd name="connsiteX88" fmla="*/ 8405989 w 11243827"/>
              <a:gd name="connsiteY88" fmla="*/ 5605197 h 5641173"/>
              <a:gd name="connsiteX89" fmla="*/ 8399884 w 11243827"/>
              <a:gd name="connsiteY89" fmla="*/ 5605568 h 5641173"/>
              <a:gd name="connsiteX90" fmla="*/ 8370014 w 11243827"/>
              <a:gd name="connsiteY90" fmla="*/ 5609900 h 5641173"/>
              <a:gd name="connsiteX91" fmla="*/ 8330544 w 11243827"/>
              <a:gd name="connsiteY91" fmla="*/ 5590964 h 5641173"/>
              <a:gd name="connsiteX92" fmla="*/ 8314221 w 11243827"/>
              <a:gd name="connsiteY92" fmla="*/ 5587682 h 5641173"/>
              <a:gd name="connsiteX93" fmla="*/ 8305502 w 11243827"/>
              <a:gd name="connsiteY93" fmla="*/ 5584868 h 5641173"/>
              <a:gd name="connsiteX94" fmla="*/ 8304962 w 11243827"/>
              <a:gd name="connsiteY94" fmla="*/ 5584007 h 5641173"/>
              <a:gd name="connsiteX95" fmla="*/ 8276324 w 11243827"/>
              <a:gd name="connsiteY95" fmla="*/ 5588260 h 5641173"/>
              <a:gd name="connsiteX96" fmla="*/ 8272522 w 11243827"/>
              <a:gd name="connsiteY96" fmla="*/ 5587226 h 5641173"/>
              <a:gd name="connsiteX97" fmla="*/ 8253857 w 11243827"/>
              <a:gd name="connsiteY97" fmla="*/ 5592043 h 5641173"/>
              <a:gd name="connsiteX98" fmla="*/ 8244212 w 11243827"/>
              <a:gd name="connsiteY98" fmla="*/ 5593439 h 5641173"/>
              <a:gd name="connsiteX99" fmla="*/ 8241488 w 11243827"/>
              <a:gd name="connsiteY99" fmla="*/ 5596085 h 5641173"/>
              <a:gd name="connsiteX100" fmla="*/ 8227256 w 11243827"/>
              <a:gd name="connsiteY100" fmla="*/ 5597005 h 5641173"/>
              <a:gd name="connsiteX101" fmla="*/ 8225619 w 11243827"/>
              <a:gd name="connsiteY101" fmla="*/ 5596262 h 5641173"/>
              <a:gd name="connsiteX102" fmla="*/ 8213882 w 11243827"/>
              <a:gd name="connsiteY102" fmla="*/ 5600179 h 5641173"/>
              <a:gd name="connsiteX103" fmla="*/ 8204045 w 11243827"/>
              <a:gd name="connsiteY103" fmla="*/ 5607275 h 5641173"/>
              <a:gd name="connsiteX104" fmla="*/ 8082989 w 11243827"/>
              <a:gd name="connsiteY104" fmla="*/ 5603160 h 5641173"/>
              <a:gd name="connsiteX105" fmla="*/ 7912803 w 11243827"/>
              <a:gd name="connsiteY105" fmla="*/ 5629702 h 5641173"/>
              <a:gd name="connsiteX106" fmla="*/ 7890915 w 11243827"/>
              <a:gd name="connsiteY106" fmla="*/ 5612272 h 5641173"/>
              <a:gd name="connsiteX107" fmla="*/ 7727691 w 11243827"/>
              <a:gd name="connsiteY107" fmla="*/ 5621064 h 5641173"/>
              <a:gd name="connsiteX108" fmla="*/ 7685998 w 11243827"/>
              <a:gd name="connsiteY108" fmla="*/ 5615564 h 5641173"/>
              <a:gd name="connsiteX109" fmla="*/ 7649302 w 11243827"/>
              <a:gd name="connsiteY109" fmla="*/ 5626541 h 5641173"/>
              <a:gd name="connsiteX110" fmla="*/ 7634083 w 11243827"/>
              <a:gd name="connsiteY110" fmla="*/ 5620862 h 5641173"/>
              <a:gd name="connsiteX111" fmla="*/ 7631455 w 11243827"/>
              <a:gd name="connsiteY111" fmla="*/ 5619708 h 5641173"/>
              <a:gd name="connsiteX112" fmla="*/ 7620952 w 11243827"/>
              <a:gd name="connsiteY112" fmla="*/ 5618872 h 5641173"/>
              <a:gd name="connsiteX113" fmla="*/ 7617992 w 11243827"/>
              <a:gd name="connsiteY113" fmla="*/ 5613914 h 5641173"/>
              <a:gd name="connsiteX114" fmla="*/ 7602182 w 11243827"/>
              <a:gd name="connsiteY114" fmla="*/ 5609271 h 5641173"/>
              <a:gd name="connsiteX115" fmla="*/ 7582847 w 11243827"/>
              <a:gd name="connsiteY115" fmla="*/ 5609047 h 5641173"/>
              <a:gd name="connsiteX116" fmla="*/ 7514158 w 11243827"/>
              <a:gd name="connsiteY116" fmla="*/ 5607737 h 5641173"/>
              <a:gd name="connsiteX117" fmla="*/ 7502955 w 11243827"/>
              <a:gd name="connsiteY117" fmla="*/ 5610415 h 5641173"/>
              <a:gd name="connsiteX118" fmla="*/ 7466391 w 11243827"/>
              <a:gd name="connsiteY118" fmla="*/ 5605949 h 5641173"/>
              <a:gd name="connsiteX119" fmla="*/ 7433806 w 11243827"/>
              <a:gd name="connsiteY119" fmla="*/ 5604945 h 5641173"/>
              <a:gd name="connsiteX120" fmla="*/ 7412693 w 11243827"/>
              <a:gd name="connsiteY120" fmla="*/ 5607075 h 5641173"/>
              <a:gd name="connsiteX121" fmla="*/ 7407159 w 11243827"/>
              <a:gd name="connsiteY121" fmla="*/ 5605310 h 5641173"/>
              <a:gd name="connsiteX122" fmla="*/ 7385900 w 11243827"/>
              <a:gd name="connsiteY122" fmla="*/ 5604171 h 5641173"/>
              <a:gd name="connsiteX123" fmla="*/ 7375071 w 11243827"/>
              <a:gd name="connsiteY123" fmla="*/ 5606788 h 5641173"/>
              <a:gd name="connsiteX124" fmla="*/ 7364382 w 11243827"/>
              <a:gd name="connsiteY124" fmla="*/ 5600762 h 5641173"/>
              <a:gd name="connsiteX125" fmla="*/ 7361770 w 11243827"/>
              <a:gd name="connsiteY125" fmla="*/ 5596347 h 5641173"/>
              <a:gd name="connsiteX126" fmla="*/ 7346641 w 11243827"/>
              <a:gd name="connsiteY126" fmla="*/ 5598329 h 5641173"/>
              <a:gd name="connsiteX127" fmla="*/ 7334238 w 11243827"/>
              <a:gd name="connsiteY127" fmla="*/ 5594014 h 5641173"/>
              <a:gd name="connsiteX128" fmla="*/ 7323426 w 11243827"/>
              <a:gd name="connsiteY128" fmla="*/ 5596835 h 5641173"/>
              <a:gd name="connsiteX129" fmla="*/ 7318938 w 11243827"/>
              <a:gd name="connsiteY129" fmla="*/ 5596200 h 5641173"/>
              <a:gd name="connsiteX130" fmla="*/ 7307784 w 11243827"/>
              <a:gd name="connsiteY130" fmla="*/ 5594065 h 5641173"/>
              <a:gd name="connsiteX131" fmla="*/ 7288540 w 11243827"/>
              <a:gd name="connsiteY131" fmla="*/ 5589320 h 5641173"/>
              <a:gd name="connsiteX132" fmla="*/ 7282537 w 11243827"/>
              <a:gd name="connsiteY132" fmla="*/ 5588660 h 5641173"/>
              <a:gd name="connsiteX133" fmla="*/ 7269466 w 11243827"/>
              <a:gd name="connsiteY133" fmla="*/ 5581404 h 5641173"/>
              <a:gd name="connsiteX134" fmla="*/ 7244165 w 11243827"/>
              <a:gd name="connsiteY134" fmla="*/ 5575200 h 5641173"/>
              <a:gd name="connsiteX135" fmla="*/ 7199619 w 11243827"/>
              <a:gd name="connsiteY135" fmla="*/ 5553550 h 5641173"/>
              <a:gd name="connsiteX136" fmla="*/ 7173434 w 11243827"/>
              <a:gd name="connsiteY136" fmla="*/ 5543219 h 5641173"/>
              <a:gd name="connsiteX137" fmla="*/ 7155718 w 11243827"/>
              <a:gd name="connsiteY137" fmla="*/ 5533697 h 5641173"/>
              <a:gd name="connsiteX138" fmla="*/ 7103430 w 11243827"/>
              <a:gd name="connsiteY138" fmla="*/ 5520249 h 5641173"/>
              <a:gd name="connsiteX139" fmla="*/ 7013746 w 11243827"/>
              <a:gd name="connsiteY139" fmla="*/ 5502470 h 5641173"/>
              <a:gd name="connsiteX140" fmla="*/ 6995379 w 11243827"/>
              <a:gd name="connsiteY140" fmla="*/ 5497693 h 5641173"/>
              <a:gd name="connsiteX141" fmla="*/ 6982475 w 11243827"/>
              <a:gd name="connsiteY141" fmla="*/ 5489641 h 5641173"/>
              <a:gd name="connsiteX142" fmla="*/ 6981994 w 11243827"/>
              <a:gd name="connsiteY142" fmla="*/ 5484335 h 5641173"/>
              <a:gd name="connsiteX143" fmla="*/ 6972355 w 11243827"/>
              <a:gd name="connsiteY143" fmla="*/ 5481074 h 5641173"/>
              <a:gd name="connsiteX144" fmla="*/ 6970394 w 11243827"/>
              <a:gd name="connsiteY144" fmla="*/ 5479383 h 5641173"/>
              <a:gd name="connsiteX145" fmla="*/ 6958543 w 11243827"/>
              <a:gd name="connsiteY145" fmla="*/ 5470507 h 5641173"/>
              <a:gd name="connsiteX146" fmla="*/ 6918276 w 11243827"/>
              <a:gd name="connsiteY146" fmla="*/ 5472034 h 5641173"/>
              <a:gd name="connsiteX147" fmla="*/ 6881046 w 11243827"/>
              <a:gd name="connsiteY147" fmla="*/ 5457070 h 5641173"/>
              <a:gd name="connsiteX148" fmla="*/ 6804792 w 11243827"/>
              <a:gd name="connsiteY148" fmla="*/ 5439822 h 5641173"/>
              <a:gd name="connsiteX149" fmla="*/ 6724964 w 11243827"/>
              <a:gd name="connsiteY149" fmla="*/ 5414071 h 5641173"/>
              <a:gd name="connsiteX150" fmla="*/ 6683286 w 11243827"/>
              <a:gd name="connsiteY150" fmla="*/ 5405383 h 5641173"/>
              <a:gd name="connsiteX151" fmla="*/ 6660723 w 11243827"/>
              <a:gd name="connsiteY151" fmla="*/ 5408304 h 5641173"/>
              <a:gd name="connsiteX152" fmla="*/ 6532914 w 11243827"/>
              <a:gd name="connsiteY152" fmla="*/ 5431205 h 5641173"/>
              <a:gd name="connsiteX153" fmla="*/ 6317327 w 11243827"/>
              <a:gd name="connsiteY153" fmla="*/ 5481889 h 5641173"/>
              <a:gd name="connsiteX154" fmla="*/ 6196243 w 11243827"/>
              <a:gd name="connsiteY154" fmla="*/ 5515042 h 5641173"/>
              <a:gd name="connsiteX155" fmla="*/ 6099124 w 11243827"/>
              <a:gd name="connsiteY155" fmla="*/ 5516848 h 5641173"/>
              <a:gd name="connsiteX156" fmla="*/ 6016077 w 11243827"/>
              <a:gd name="connsiteY156" fmla="*/ 5528642 h 5641173"/>
              <a:gd name="connsiteX157" fmla="*/ 6004389 w 11243827"/>
              <a:gd name="connsiteY157" fmla="*/ 5531206 h 5641173"/>
              <a:gd name="connsiteX158" fmla="*/ 5933945 w 11243827"/>
              <a:gd name="connsiteY158" fmla="*/ 5538840 h 5641173"/>
              <a:gd name="connsiteX159" fmla="*/ 5883936 w 11243827"/>
              <a:gd name="connsiteY159" fmla="*/ 5553807 h 5641173"/>
              <a:gd name="connsiteX160" fmla="*/ 5798331 w 11243827"/>
              <a:gd name="connsiteY160" fmla="*/ 5564248 h 5641173"/>
              <a:gd name="connsiteX161" fmla="*/ 5712738 w 11243827"/>
              <a:gd name="connsiteY161" fmla="*/ 5573120 h 5641173"/>
              <a:gd name="connsiteX162" fmla="*/ 5681342 w 11243827"/>
              <a:gd name="connsiteY162" fmla="*/ 5575621 h 5641173"/>
              <a:gd name="connsiteX163" fmla="*/ 5627167 w 11243827"/>
              <a:gd name="connsiteY163" fmla="*/ 5583215 h 5641173"/>
              <a:gd name="connsiteX164" fmla="*/ 5591414 w 11243827"/>
              <a:gd name="connsiteY164" fmla="*/ 5587695 h 5641173"/>
              <a:gd name="connsiteX165" fmla="*/ 5583028 w 11243827"/>
              <a:gd name="connsiteY165" fmla="*/ 5580877 h 5641173"/>
              <a:gd name="connsiteX166" fmla="*/ 5549426 w 11243827"/>
              <a:gd name="connsiteY166" fmla="*/ 5582858 h 5641173"/>
              <a:gd name="connsiteX167" fmla="*/ 5519999 w 11243827"/>
              <a:gd name="connsiteY167" fmla="*/ 5592246 h 5641173"/>
              <a:gd name="connsiteX168" fmla="*/ 5480028 w 11243827"/>
              <a:gd name="connsiteY168" fmla="*/ 5597282 h 5641173"/>
              <a:gd name="connsiteX169" fmla="*/ 5456175 w 11243827"/>
              <a:gd name="connsiteY169" fmla="*/ 5600371 h 5641173"/>
              <a:gd name="connsiteX170" fmla="*/ 5388463 w 11243827"/>
              <a:gd name="connsiteY170" fmla="*/ 5602638 h 5641173"/>
              <a:gd name="connsiteX171" fmla="*/ 5265898 w 11243827"/>
              <a:gd name="connsiteY171" fmla="*/ 5591830 h 5641173"/>
              <a:gd name="connsiteX172" fmla="*/ 5231231 w 11243827"/>
              <a:gd name="connsiteY172" fmla="*/ 5592790 h 5641173"/>
              <a:gd name="connsiteX173" fmla="*/ 5226996 w 11243827"/>
              <a:gd name="connsiteY173" fmla="*/ 5595040 h 5641173"/>
              <a:gd name="connsiteX174" fmla="*/ 5175988 w 11243827"/>
              <a:gd name="connsiteY174" fmla="*/ 5588131 h 5641173"/>
              <a:gd name="connsiteX175" fmla="*/ 5107470 w 11243827"/>
              <a:gd name="connsiteY175" fmla="*/ 5594771 h 5641173"/>
              <a:gd name="connsiteX176" fmla="*/ 5027868 w 11243827"/>
              <a:gd name="connsiteY176" fmla="*/ 5605624 h 5641173"/>
              <a:gd name="connsiteX177" fmla="*/ 5007324 w 11243827"/>
              <a:gd name="connsiteY177" fmla="*/ 5609209 h 5641173"/>
              <a:gd name="connsiteX178" fmla="*/ 4952559 w 11243827"/>
              <a:gd name="connsiteY178" fmla="*/ 5611402 h 5641173"/>
              <a:gd name="connsiteX179" fmla="*/ 4826081 w 11243827"/>
              <a:gd name="connsiteY179" fmla="*/ 5616191 h 5641173"/>
              <a:gd name="connsiteX180" fmla="*/ 4823501 w 11243827"/>
              <a:gd name="connsiteY180" fmla="*/ 5619174 h 5641173"/>
              <a:gd name="connsiteX181" fmla="*/ 4813093 w 11243827"/>
              <a:gd name="connsiteY181" fmla="*/ 5620026 h 5641173"/>
              <a:gd name="connsiteX182" fmla="*/ 4810563 w 11243827"/>
              <a:gd name="connsiteY182" fmla="*/ 5620787 h 5641173"/>
              <a:gd name="connsiteX183" fmla="*/ 4795818 w 11243827"/>
              <a:gd name="connsiteY183" fmla="*/ 5624618 h 5641173"/>
              <a:gd name="connsiteX184" fmla="*/ 4758404 w 11243827"/>
              <a:gd name="connsiteY184" fmla="*/ 5619510 h 5641173"/>
              <a:gd name="connsiteX185" fmla="*/ 4717254 w 11243827"/>
              <a:gd name="connsiteY185" fmla="*/ 5624155 h 5641173"/>
              <a:gd name="connsiteX186" fmla="*/ 4591958 w 11243827"/>
              <a:gd name="connsiteY186" fmla="*/ 5624710 h 5641173"/>
              <a:gd name="connsiteX187" fmla="*/ 4476215 w 11243827"/>
              <a:gd name="connsiteY187" fmla="*/ 5628210 h 5641173"/>
              <a:gd name="connsiteX188" fmla="*/ 4425193 w 11243827"/>
              <a:gd name="connsiteY188" fmla="*/ 5627414 h 5641173"/>
              <a:gd name="connsiteX189" fmla="*/ 4383866 w 11243827"/>
              <a:gd name="connsiteY189" fmla="*/ 5626546 h 5641173"/>
              <a:gd name="connsiteX190" fmla="*/ 4385596 w 11243827"/>
              <a:gd name="connsiteY190" fmla="*/ 5634646 h 5641173"/>
              <a:gd name="connsiteX191" fmla="*/ 4360864 w 11243827"/>
              <a:gd name="connsiteY191" fmla="*/ 5641173 h 5641173"/>
              <a:gd name="connsiteX192" fmla="*/ 4328321 w 11243827"/>
              <a:gd name="connsiteY192" fmla="*/ 5626332 h 5641173"/>
              <a:gd name="connsiteX193" fmla="*/ 4309842 w 11243827"/>
              <a:gd name="connsiteY193" fmla="*/ 5626471 h 5641173"/>
              <a:gd name="connsiteX194" fmla="*/ 4277424 w 11243827"/>
              <a:gd name="connsiteY194" fmla="*/ 5631598 h 5641173"/>
              <a:gd name="connsiteX195" fmla="*/ 4266627 w 11243827"/>
              <a:gd name="connsiteY195" fmla="*/ 5633969 h 5641173"/>
              <a:gd name="connsiteX196" fmla="*/ 4185525 w 11243827"/>
              <a:gd name="connsiteY196" fmla="*/ 5617508 h 5641173"/>
              <a:gd name="connsiteX197" fmla="*/ 4177617 w 11243827"/>
              <a:gd name="connsiteY197" fmla="*/ 5610903 h 5641173"/>
              <a:gd name="connsiteX198" fmla="*/ 4136948 w 11243827"/>
              <a:gd name="connsiteY198" fmla="*/ 5608031 h 5641173"/>
              <a:gd name="connsiteX199" fmla="*/ 4132323 w 11243827"/>
              <a:gd name="connsiteY199" fmla="*/ 5609784 h 5641173"/>
              <a:gd name="connsiteX200" fmla="*/ 4098620 w 11243827"/>
              <a:gd name="connsiteY200" fmla="*/ 5599672 h 5641173"/>
              <a:gd name="connsiteX201" fmla="*/ 3963475 w 11243827"/>
              <a:gd name="connsiteY201" fmla="*/ 5581841 h 5641173"/>
              <a:gd name="connsiteX202" fmla="*/ 3703613 w 11243827"/>
              <a:gd name="connsiteY202" fmla="*/ 5572482 h 5641173"/>
              <a:gd name="connsiteX203" fmla="*/ 3432987 w 11243827"/>
              <a:gd name="connsiteY203" fmla="*/ 5545768 h 5641173"/>
              <a:gd name="connsiteX204" fmla="*/ 3176381 w 11243827"/>
              <a:gd name="connsiteY204" fmla="*/ 5556110 h 5641173"/>
              <a:gd name="connsiteX205" fmla="*/ 2710156 w 11243827"/>
              <a:gd name="connsiteY205" fmla="*/ 5527517 h 5641173"/>
              <a:gd name="connsiteX206" fmla="*/ 2550206 w 11243827"/>
              <a:gd name="connsiteY206" fmla="*/ 5524958 h 5641173"/>
              <a:gd name="connsiteX207" fmla="*/ 2443041 w 11243827"/>
              <a:gd name="connsiteY207" fmla="*/ 5523990 h 5641173"/>
              <a:gd name="connsiteX208" fmla="*/ 2435613 w 11243827"/>
              <a:gd name="connsiteY208" fmla="*/ 5526704 h 5641173"/>
              <a:gd name="connsiteX209" fmla="*/ 2405682 w 11243827"/>
              <a:gd name="connsiteY209" fmla="*/ 5528307 h 5641173"/>
              <a:gd name="connsiteX210" fmla="*/ 2397487 w 11243827"/>
              <a:gd name="connsiteY210" fmla="*/ 5540337 h 5641173"/>
              <a:gd name="connsiteX211" fmla="*/ 2297454 w 11243827"/>
              <a:gd name="connsiteY211" fmla="*/ 5550765 h 5641173"/>
              <a:gd name="connsiteX212" fmla="*/ 2056700 w 11243827"/>
              <a:gd name="connsiteY212" fmla="*/ 5555489 h 5641173"/>
              <a:gd name="connsiteX213" fmla="*/ 1878530 w 11243827"/>
              <a:gd name="connsiteY213" fmla="*/ 5535330 h 5641173"/>
              <a:gd name="connsiteX214" fmla="*/ 1859292 w 11243827"/>
              <a:gd name="connsiteY214" fmla="*/ 5535461 h 5641173"/>
              <a:gd name="connsiteX215" fmla="*/ 1835626 w 11243827"/>
              <a:gd name="connsiteY215" fmla="*/ 5533793 h 5641173"/>
              <a:gd name="connsiteX216" fmla="*/ 1798939 w 11243827"/>
              <a:gd name="connsiteY216" fmla="*/ 5540285 h 5641173"/>
              <a:gd name="connsiteX217" fmla="*/ 1779046 w 11243827"/>
              <a:gd name="connsiteY217" fmla="*/ 5549949 h 5641173"/>
              <a:gd name="connsiteX218" fmla="*/ 1772421 w 11243827"/>
              <a:gd name="connsiteY218" fmla="*/ 5549018 h 5641173"/>
              <a:gd name="connsiteX219" fmla="*/ 1772052 w 11243827"/>
              <a:gd name="connsiteY219" fmla="*/ 5545689 h 5641173"/>
              <a:gd name="connsiteX220" fmla="*/ 1711543 w 11243827"/>
              <a:gd name="connsiteY220" fmla="*/ 5534558 h 5641173"/>
              <a:gd name="connsiteX221" fmla="*/ 1698891 w 11243827"/>
              <a:gd name="connsiteY221" fmla="*/ 5513187 h 5641173"/>
              <a:gd name="connsiteX222" fmla="*/ 1538763 w 11243827"/>
              <a:gd name="connsiteY222" fmla="*/ 5482781 h 5641173"/>
              <a:gd name="connsiteX223" fmla="*/ 1501533 w 11243827"/>
              <a:gd name="connsiteY223" fmla="*/ 5467817 h 5641173"/>
              <a:gd name="connsiteX224" fmla="*/ 1461266 w 11243827"/>
              <a:gd name="connsiteY224" fmla="*/ 5469343 h 5641173"/>
              <a:gd name="connsiteX225" fmla="*/ 1449415 w 11243827"/>
              <a:gd name="connsiteY225" fmla="*/ 5460467 h 5641173"/>
              <a:gd name="connsiteX226" fmla="*/ 1447454 w 11243827"/>
              <a:gd name="connsiteY226" fmla="*/ 5458776 h 5641173"/>
              <a:gd name="connsiteX227" fmla="*/ 1437814 w 11243827"/>
              <a:gd name="connsiteY227" fmla="*/ 5455515 h 5641173"/>
              <a:gd name="connsiteX228" fmla="*/ 1437334 w 11243827"/>
              <a:gd name="connsiteY228" fmla="*/ 5450209 h 5641173"/>
              <a:gd name="connsiteX229" fmla="*/ 1424429 w 11243827"/>
              <a:gd name="connsiteY229" fmla="*/ 5442157 h 5641173"/>
              <a:gd name="connsiteX230" fmla="*/ 1406063 w 11243827"/>
              <a:gd name="connsiteY230" fmla="*/ 5437380 h 5641173"/>
              <a:gd name="connsiteX231" fmla="*/ 1316379 w 11243827"/>
              <a:gd name="connsiteY231" fmla="*/ 5419601 h 5641173"/>
              <a:gd name="connsiteX232" fmla="*/ 1264090 w 11243827"/>
              <a:gd name="connsiteY232" fmla="*/ 5406153 h 5641173"/>
              <a:gd name="connsiteX233" fmla="*/ 1246374 w 11243827"/>
              <a:gd name="connsiteY233" fmla="*/ 5396631 h 5641173"/>
              <a:gd name="connsiteX234" fmla="*/ 1220190 w 11243827"/>
              <a:gd name="connsiteY234" fmla="*/ 5386301 h 5641173"/>
              <a:gd name="connsiteX235" fmla="*/ 1175643 w 11243827"/>
              <a:gd name="connsiteY235" fmla="*/ 5364651 h 5641173"/>
              <a:gd name="connsiteX236" fmla="*/ 1150342 w 11243827"/>
              <a:gd name="connsiteY236" fmla="*/ 5358447 h 5641173"/>
              <a:gd name="connsiteX237" fmla="*/ 1137272 w 11243827"/>
              <a:gd name="connsiteY237" fmla="*/ 5351191 h 5641173"/>
              <a:gd name="connsiteX238" fmla="*/ 1131268 w 11243827"/>
              <a:gd name="connsiteY238" fmla="*/ 5350530 h 5641173"/>
              <a:gd name="connsiteX239" fmla="*/ 1112024 w 11243827"/>
              <a:gd name="connsiteY239" fmla="*/ 5345786 h 5641173"/>
              <a:gd name="connsiteX240" fmla="*/ 1100870 w 11243827"/>
              <a:gd name="connsiteY240" fmla="*/ 5343651 h 5641173"/>
              <a:gd name="connsiteX241" fmla="*/ 1096383 w 11243827"/>
              <a:gd name="connsiteY241" fmla="*/ 5343015 h 5641173"/>
              <a:gd name="connsiteX242" fmla="*/ 1085571 w 11243827"/>
              <a:gd name="connsiteY242" fmla="*/ 5345836 h 5641173"/>
              <a:gd name="connsiteX243" fmla="*/ 1073168 w 11243827"/>
              <a:gd name="connsiteY243" fmla="*/ 5341521 h 5641173"/>
              <a:gd name="connsiteX244" fmla="*/ 1058039 w 11243827"/>
              <a:gd name="connsiteY244" fmla="*/ 5343504 h 5641173"/>
              <a:gd name="connsiteX245" fmla="*/ 1055426 w 11243827"/>
              <a:gd name="connsiteY245" fmla="*/ 5339088 h 5641173"/>
              <a:gd name="connsiteX246" fmla="*/ 1044738 w 11243827"/>
              <a:gd name="connsiteY246" fmla="*/ 5333063 h 5641173"/>
              <a:gd name="connsiteX247" fmla="*/ 1033909 w 11243827"/>
              <a:gd name="connsiteY247" fmla="*/ 5335680 h 5641173"/>
              <a:gd name="connsiteX248" fmla="*/ 1012649 w 11243827"/>
              <a:gd name="connsiteY248" fmla="*/ 5334541 h 5641173"/>
              <a:gd name="connsiteX249" fmla="*/ 1007115 w 11243827"/>
              <a:gd name="connsiteY249" fmla="*/ 5332775 h 5641173"/>
              <a:gd name="connsiteX250" fmla="*/ 986002 w 11243827"/>
              <a:gd name="connsiteY250" fmla="*/ 5334906 h 5641173"/>
              <a:gd name="connsiteX251" fmla="*/ 953418 w 11243827"/>
              <a:gd name="connsiteY251" fmla="*/ 5333901 h 5641173"/>
              <a:gd name="connsiteX252" fmla="*/ 916854 w 11243827"/>
              <a:gd name="connsiteY252" fmla="*/ 5329435 h 5641173"/>
              <a:gd name="connsiteX253" fmla="*/ 905651 w 11243827"/>
              <a:gd name="connsiteY253" fmla="*/ 5332114 h 5641173"/>
              <a:gd name="connsiteX254" fmla="*/ 836961 w 11243827"/>
              <a:gd name="connsiteY254" fmla="*/ 5330803 h 5641173"/>
              <a:gd name="connsiteX255" fmla="*/ 817627 w 11243827"/>
              <a:gd name="connsiteY255" fmla="*/ 5330580 h 5641173"/>
              <a:gd name="connsiteX256" fmla="*/ 801817 w 11243827"/>
              <a:gd name="connsiteY256" fmla="*/ 5325937 h 5641173"/>
              <a:gd name="connsiteX257" fmla="*/ 798857 w 11243827"/>
              <a:gd name="connsiteY257" fmla="*/ 5320979 h 5641173"/>
              <a:gd name="connsiteX258" fmla="*/ 788354 w 11243827"/>
              <a:gd name="connsiteY258" fmla="*/ 5320143 h 5641173"/>
              <a:gd name="connsiteX259" fmla="*/ 785726 w 11243827"/>
              <a:gd name="connsiteY259" fmla="*/ 5318989 h 5641173"/>
              <a:gd name="connsiteX260" fmla="*/ 770507 w 11243827"/>
              <a:gd name="connsiteY260" fmla="*/ 5313309 h 5641173"/>
              <a:gd name="connsiteX261" fmla="*/ 733810 w 11243827"/>
              <a:gd name="connsiteY261" fmla="*/ 5324286 h 5641173"/>
              <a:gd name="connsiteX262" fmla="*/ 692117 w 11243827"/>
              <a:gd name="connsiteY262" fmla="*/ 5318786 h 5641173"/>
              <a:gd name="connsiteX263" fmla="*/ 528894 w 11243827"/>
              <a:gd name="connsiteY263" fmla="*/ 5327578 h 5641173"/>
              <a:gd name="connsiteX264" fmla="*/ 507005 w 11243827"/>
              <a:gd name="connsiteY264" fmla="*/ 5310149 h 5641173"/>
              <a:gd name="connsiteX265" fmla="*/ 441302 w 11243827"/>
              <a:gd name="connsiteY265" fmla="*/ 5307062 h 5641173"/>
              <a:gd name="connsiteX266" fmla="*/ 336819 w 11243827"/>
              <a:gd name="connsiteY266" fmla="*/ 5336690 h 5641173"/>
              <a:gd name="connsiteX267" fmla="*/ 215763 w 11243827"/>
              <a:gd name="connsiteY267" fmla="*/ 5332575 h 5641173"/>
              <a:gd name="connsiteX268" fmla="*/ 205927 w 11243827"/>
              <a:gd name="connsiteY268" fmla="*/ 5339672 h 5641173"/>
              <a:gd name="connsiteX269" fmla="*/ 194189 w 11243827"/>
              <a:gd name="connsiteY269" fmla="*/ 5343588 h 5641173"/>
              <a:gd name="connsiteX270" fmla="*/ 192552 w 11243827"/>
              <a:gd name="connsiteY270" fmla="*/ 5342845 h 5641173"/>
              <a:gd name="connsiteX271" fmla="*/ 178320 w 11243827"/>
              <a:gd name="connsiteY271" fmla="*/ 5343766 h 5641173"/>
              <a:gd name="connsiteX272" fmla="*/ 175596 w 11243827"/>
              <a:gd name="connsiteY272" fmla="*/ 5346411 h 5641173"/>
              <a:gd name="connsiteX273" fmla="*/ 165951 w 11243827"/>
              <a:gd name="connsiteY273" fmla="*/ 5347808 h 5641173"/>
              <a:gd name="connsiteX274" fmla="*/ 147287 w 11243827"/>
              <a:gd name="connsiteY274" fmla="*/ 5352625 h 5641173"/>
              <a:gd name="connsiteX275" fmla="*/ 143484 w 11243827"/>
              <a:gd name="connsiteY275" fmla="*/ 5351591 h 5641173"/>
              <a:gd name="connsiteX276" fmla="*/ 114847 w 11243827"/>
              <a:gd name="connsiteY276" fmla="*/ 5355844 h 5641173"/>
              <a:gd name="connsiteX277" fmla="*/ 114306 w 11243827"/>
              <a:gd name="connsiteY277" fmla="*/ 5354983 h 5641173"/>
              <a:gd name="connsiteX278" fmla="*/ 105588 w 11243827"/>
              <a:gd name="connsiteY278" fmla="*/ 5352169 h 5641173"/>
              <a:gd name="connsiteX279" fmla="*/ 89264 w 11243827"/>
              <a:gd name="connsiteY279" fmla="*/ 5348886 h 5641173"/>
              <a:gd name="connsiteX280" fmla="*/ 49794 w 11243827"/>
              <a:gd name="connsiteY280" fmla="*/ 5329950 h 5641173"/>
              <a:gd name="connsiteX281" fmla="*/ 19924 w 11243827"/>
              <a:gd name="connsiteY281" fmla="*/ 5334282 h 5641173"/>
              <a:gd name="connsiteX282" fmla="*/ 13819 w 11243827"/>
              <a:gd name="connsiteY282" fmla="*/ 5334653 h 5641173"/>
              <a:gd name="connsiteX283" fmla="*/ 13657 w 11243827"/>
              <a:gd name="connsiteY283" fmla="*/ 5334455 h 5641173"/>
              <a:gd name="connsiteX284" fmla="*/ 7139 w 11243827"/>
              <a:gd name="connsiteY284" fmla="*/ 5334438 h 5641173"/>
              <a:gd name="connsiteX285" fmla="*/ 2684 w 11243827"/>
              <a:gd name="connsiteY285" fmla="*/ 5335333 h 5641173"/>
              <a:gd name="connsiteX286" fmla="*/ 0 w 11243827"/>
              <a:gd name="connsiteY286" fmla="*/ 5335496 h 5641173"/>
              <a:gd name="connsiteX287" fmla="*/ 0 w 11243827"/>
              <a:gd name="connsiteY287" fmla="*/ 10592 h 5641173"/>
              <a:gd name="connsiteX288" fmla="*/ 11243827 w 11243827"/>
              <a:gd name="connsiteY288" fmla="*/ 0 h 5641173"/>
              <a:gd name="connsiteX0" fmla="*/ 11243827 w 11243827"/>
              <a:gd name="connsiteY0" fmla="*/ 0 h 5641173"/>
              <a:gd name="connsiteX1" fmla="*/ 11243827 w 11243827"/>
              <a:gd name="connsiteY1" fmla="*/ 1470035 h 5641173"/>
              <a:gd name="connsiteX2" fmla="*/ 11243827 w 11243827"/>
              <a:gd name="connsiteY2" fmla="*/ 5001571 h 5641173"/>
              <a:gd name="connsiteX3" fmla="*/ 11243827 w 11243827"/>
              <a:gd name="connsiteY3" fmla="*/ 5209610 h 5641173"/>
              <a:gd name="connsiteX4" fmla="*/ 11240675 w 11243827"/>
              <a:gd name="connsiteY4" fmla="*/ 5210442 h 5641173"/>
              <a:gd name="connsiteX5" fmla="*/ 11179959 w 11243827"/>
              <a:gd name="connsiteY5" fmla="*/ 5221199 h 5641173"/>
              <a:gd name="connsiteX6" fmla="*/ 11105493 w 11243827"/>
              <a:gd name="connsiteY6" fmla="*/ 5259905 h 5641173"/>
              <a:gd name="connsiteX7" fmla="*/ 11078640 w 11243827"/>
              <a:gd name="connsiteY7" fmla="*/ 5263531 h 5641173"/>
              <a:gd name="connsiteX8" fmla="*/ 11079616 w 11243827"/>
              <a:gd name="connsiteY8" fmla="*/ 5270380 h 5641173"/>
              <a:gd name="connsiteX9" fmla="*/ 11069641 w 11243827"/>
              <a:gd name="connsiteY9" fmla="*/ 5270884 h 5641173"/>
              <a:gd name="connsiteX10" fmla="*/ 11047377 w 11243827"/>
              <a:gd name="connsiteY10" fmla="*/ 5271051 h 5641173"/>
              <a:gd name="connsiteX11" fmla="*/ 10980705 w 11243827"/>
              <a:gd name="connsiteY11" fmla="*/ 5272951 h 5641173"/>
              <a:gd name="connsiteX12" fmla="*/ 10962514 w 11243827"/>
              <a:gd name="connsiteY12" fmla="*/ 5286084 h 5641173"/>
              <a:gd name="connsiteX13" fmla="*/ 10945307 w 11243827"/>
              <a:gd name="connsiteY13" fmla="*/ 5286290 h 5641173"/>
              <a:gd name="connsiteX14" fmla="*/ 10845516 w 11243827"/>
              <a:gd name="connsiteY14" fmla="*/ 5303894 h 5641173"/>
              <a:gd name="connsiteX15" fmla="*/ 10831795 w 11243827"/>
              <a:gd name="connsiteY15" fmla="*/ 5305210 h 5641173"/>
              <a:gd name="connsiteX16" fmla="*/ 10824365 w 11243827"/>
              <a:gd name="connsiteY16" fmla="*/ 5311111 h 5641173"/>
              <a:gd name="connsiteX17" fmla="*/ 10797756 w 11243827"/>
              <a:gd name="connsiteY17" fmla="*/ 5312285 h 5641173"/>
              <a:gd name="connsiteX18" fmla="*/ 10796525 w 11243827"/>
              <a:gd name="connsiteY18" fmla="*/ 5315645 h 5641173"/>
              <a:gd name="connsiteX19" fmla="*/ 10709063 w 11243827"/>
              <a:gd name="connsiteY19" fmla="*/ 5344492 h 5641173"/>
              <a:gd name="connsiteX20" fmla="*/ 10694078 w 11243827"/>
              <a:gd name="connsiteY20" fmla="*/ 5349258 h 5641173"/>
              <a:gd name="connsiteX21" fmla="*/ 10681131 w 11243827"/>
              <a:gd name="connsiteY21" fmla="*/ 5347812 h 5641173"/>
              <a:gd name="connsiteX22" fmla="*/ 10609448 w 11243827"/>
              <a:gd name="connsiteY22" fmla="*/ 5351931 h 5641173"/>
              <a:gd name="connsiteX23" fmla="*/ 10592397 w 11243827"/>
              <a:gd name="connsiteY23" fmla="*/ 5349402 h 5641173"/>
              <a:gd name="connsiteX24" fmla="*/ 10585227 w 11243827"/>
              <a:gd name="connsiteY24" fmla="*/ 5344063 h 5641173"/>
              <a:gd name="connsiteX25" fmla="*/ 10557472 w 11243827"/>
              <a:gd name="connsiteY25" fmla="*/ 5354151 h 5641173"/>
              <a:gd name="connsiteX26" fmla="*/ 10514646 w 11243827"/>
              <a:gd name="connsiteY26" fmla="*/ 5361064 h 5641173"/>
              <a:gd name="connsiteX27" fmla="*/ 10494292 w 11243827"/>
              <a:gd name="connsiteY27" fmla="*/ 5366054 h 5641173"/>
              <a:gd name="connsiteX28" fmla="*/ 10477869 w 11243827"/>
              <a:gd name="connsiteY28" fmla="*/ 5363025 h 5641173"/>
              <a:gd name="connsiteX29" fmla="*/ 10384411 w 11243827"/>
              <a:gd name="connsiteY29" fmla="*/ 5362257 h 5641173"/>
              <a:gd name="connsiteX30" fmla="*/ 10362921 w 11243827"/>
              <a:gd name="connsiteY30" fmla="*/ 5357444 h 5641173"/>
              <a:gd name="connsiteX31" fmla="*/ 10352736 w 11243827"/>
              <a:gd name="connsiteY31" fmla="*/ 5347851 h 5641173"/>
              <a:gd name="connsiteX32" fmla="*/ 10344754 w 11243827"/>
              <a:gd name="connsiteY32" fmla="*/ 5351272 h 5641173"/>
              <a:gd name="connsiteX33" fmla="*/ 10288226 w 11243827"/>
              <a:gd name="connsiteY33" fmla="*/ 5351613 h 5641173"/>
              <a:gd name="connsiteX34" fmla="*/ 10251350 w 11243827"/>
              <a:gd name="connsiteY34" fmla="*/ 5352711 h 5641173"/>
              <a:gd name="connsiteX35" fmla="*/ 10249108 w 11243827"/>
              <a:gd name="connsiteY35" fmla="*/ 5365881 h 5641173"/>
              <a:gd name="connsiteX36" fmla="*/ 10216272 w 11243827"/>
              <a:gd name="connsiteY36" fmla="*/ 5370573 h 5641173"/>
              <a:gd name="connsiteX37" fmla="*/ 10181278 w 11243827"/>
              <a:gd name="connsiteY37" fmla="*/ 5362119 h 5641173"/>
              <a:gd name="connsiteX38" fmla="*/ 10140033 w 11243827"/>
              <a:gd name="connsiteY38" fmla="*/ 5363304 h 5641173"/>
              <a:gd name="connsiteX39" fmla="*/ 10115353 w 11243827"/>
              <a:gd name="connsiteY39" fmla="*/ 5363869 h 5641173"/>
              <a:gd name="connsiteX40" fmla="*/ 10050578 w 11243827"/>
              <a:gd name="connsiteY40" fmla="*/ 5376153 h 5641173"/>
              <a:gd name="connsiteX41" fmla="*/ 9945478 w 11243827"/>
              <a:gd name="connsiteY41" fmla="*/ 5422859 h 5641173"/>
              <a:gd name="connsiteX42" fmla="*/ 9912481 w 11243827"/>
              <a:gd name="connsiteY42" fmla="*/ 5429477 h 5641173"/>
              <a:gd name="connsiteX43" fmla="*/ 9906713 w 11243827"/>
              <a:gd name="connsiteY43" fmla="*/ 5426784 h 5641173"/>
              <a:gd name="connsiteX44" fmla="*/ 9742436 w 11243827"/>
              <a:gd name="connsiteY44" fmla="*/ 5454834 h 5641173"/>
              <a:gd name="connsiteX45" fmla="*/ 9713044 w 11243827"/>
              <a:gd name="connsiteY45" fmla="*/ 5456476 h 5641173"/>
              <a:gd name="connsiteX46" fmla="*/ 9691033 w 11243827"/>
              <a:gd name="connsiteY46" fmla="*/ 5455451 h 5641173"/>
              <a:gd name="connsiteX47" fmla="*/ 9638355 w 11243827"/>
              <a:gd name="connsiteY47" fmla="*/ 5464794 h 5641173"/>
              <a:gd name="connsiteX48" fmla="*/ 9552434 w 11243827"/>
              <a:gd name="connsiteY48" fmla="*/ 5485280 h 5641173"/>
              <a:gd name="connsiteX49" fmla="*/ 9533883 w 11243827"/>
              <a:gd name="connsiteY49" fmla="*/ 5488516 h 5641173"/>
              <a:gd name="connsiteX50" fmla="*/ 9516916 w 11243827"/>
              <a:gd name="connsiteY50" fmla="*/ 5486828 h 5641173"/>
              <a:gd name="connsiteX51" fmla="*/ 9512093 w 11243827"/>
              <a:gd name="connsiteY51" fmla="*/ 5482541 h 5641173"/>
              <a:gd name="connsiteX52" fmla="*/ 9501725 w 11243827"/>
              <a:gd name="connsiteY52" fmla="*/ 5483603 h 5641173"/>
              <a:gd name="connsiteX53" fmla="*/ 9498754 w 11243827"/>
              <a:gd name="connsiteY53" fmla="*/ 5482951 h 5641173"/>
              <a:gd name="connsiteX54" fmla="*/ 9481932 w 11243827"/>
              <a:gd name="connsiteY54" fmla="*/ 5480151 h 5641173"/>
              <a:gd name="connsiteX55" fmla="*/ 9451321 w 11243827"/>
              <a:gd name="connsiteY55" fmla="*/ 5497375 h 5641173"/>
              <a:gd name="connsiteX56" fmla="*/ 9409298 w 11243827"/>
              <a:gd name="connsiteY56" fmla="*/ 5499478 h 5641173"/>
              <a:gd name="connsiteX57" fmla="*/ 9257007 w 11243827"/>
              <a:gd name="connsiteY57" fmla="*/ 5537183 h 5641173"/>
              <a:gd name="connsiteX58" fmla="*/ 9229078 w 11243827"/>
              <a:gd name="connsiteY58" fmla="*/ 5524154 h 5641173"/>
              <a:gd name="connsiteX59" fmla="*/ 9165105 w 11243827"/>
              <a:gd name="connsiteY59" fmla="*/ 5532892 h 5641173"/>
              <a:gd name="connsiteX60" fmla="*/ 9077301 w 11243827"/>
              <a:gd name="connsiteY60" fmla="*/ 5580356 h 5641173"/>
              <a:gd name="connsiteX61" fmla="*/ 8960065 w 11243827"/>
              <a:gd name="connsiteY61" fmla="*/ 5597982 h 5641173"/>
              <a:gd name="connsiteX62" fmla="*/ 8953536 w 11243827"/>
              <a:gd name="connsiteY62" fmla="*/ 5606638 h 5641173"/>
              <a:gd name="connsiteX63" fmla="*/ 8943907 w 11243827"/>
              <a:gd name="connsiteY63" fmla="*/ 5612541 h 5641173"/>
              <a:gd name="connsiteX64" fmla="*/ 8942046 w 11243827"/>
              <a:gd name="connsiteY64" fmla="*/ 5612112 h 5641173"/>
              <a:gd name="connsiteX65" fmla="*/ 8928824 w 11243827"/>
              <a:gd name="connsiteY65" fmla="*/ 5615549 h 5641173"/>
              <a:gd name="connsiteX66" fmla="*/ 8927294 w 11243827"/>
              <a:gd name="connsiteY66" fmla="*/ 5618607 h 5641173"/>
              <a:gd name="connsiteX67" fmla="*/ 8918651 w 11243827"/>
              <a:gd name="connsiteY67" fmla="*/ 5621688 h 5641173"/>
              <a:gd name="connsiteX68" fmla="*/ 8902772 w 11243827"/>
              <a:gd name="connsiteY68" fmla="*/ 5629703 h 5641173"/>
              <a:gd name="connsiteX69" fmla="*/ 8898724 w 11243827"/>
              <a:gd name="connsiteY69" fmla="*/ 5629379 h 5641173"/>
              <a:gd name="connsiteX70" fmla="*/ 8873099 w 11243827"/>
              <a:gd name="connsiteY70" fmla="*/ 5638628 h 5641173"/>
              <a:gd name="connsiteX71" fmla="*/ 8872234 w 11243827"/>
              <a:gd name="connsiteY71" fmla="*/ 5637889 h 5641173"/>
              <a:gd name="connsiteX72" fmla="*/ 8862777 w 11243827"/>
              <a:gd name="connsiteY72" fmla="*/ 5636711 h 5641173"/>
              <a:gd name="connsiteX73" fmla="*/ 8845869 w 11243827"/>
              <a:gd name="connsiteY73" fmla="*/ 5636436 h 5641173"/>
              <a:gd name="connsiteX74" fmla="*/ 8800548 w 11243827"/>
              <a:gd name="connsiteY74" fmla="*/ 5625084 h 5641173"/>
              <a:gd name="connsiteX75" fmla="*/ 8773774 w 11243827"/>
              <a:gd name="connsiteY75" fmla="*/ 5634630 h 5641173"/>
              <a:gd name="connsiteX76" fmla="*/ 8698255 w 11243827"/>
              <a:gd name="connsiteY76" fmla="*/ 5636083 h 5641173"/>
              <a:gd name="connsiteX77" fmla="*/ 8619167 w 11243827"/>
              <a:gd name="connsiteY77" fmla="*/ 5619130 h 5641173"/>
              <a:gd name="connsiteX78" fmla="*/ 8539822 w 11243827"/>
              <a:gd name="connsiteY78" fmla="*/ 5616905 h 5641173"/>
              <a:gd name="connsiteX79" fmla="*/ 8511094 w 11243827"/>
              <a:gd name="connsiteY79" fmla="*/ 5617360 h 5641173"/>
              <a:gd name="connsiteX80" fmla="*/ 8459886 w 11243827"/>
              <a:gd name="connsiteY80" fmla="*/ 5612612 h 5641173"/>
              <a:gd name="connsiteX81" fmla="*/ 8436432 w 11243827"/>
              <a:gd name="connsiteY81" fmla="*/ 5606990 h 5641173"/>
              <a:gd name="connsiteX82" fmla="*/ 8435403 w 11243827"/>
              <a:gd name="connsiteY82" fmla="*/ 5607336 h 5641173"/>
              <a:gd name="connsiteX83" fmla="*/ 8433307 w 11243827"/>
              <a:gd name="connsiteY83" fmla="*/ 5604917 h 5641173"/>
              <a:gd name="connsiteX84" fmla="*/ 8428968 w 11243827"/>
              <a:gd name="connsiteY84" fmla="*/ 5603796 h 5641173"/>
              <a:gd name="connsiteX85" fmla="*/ 8417124 w 11243827"/>
              <a:gd name="connsiteY85" fmla="*/ 5604518 h 5641173"/>
              <a:gd name="connsiteX86" fmla="*/ 8412669 w 11243827"/>
              <a:gd name="connsiteY86" fmla="*/ 5605413 h 5641173"/>
              <a:gd name="connsiteX87" fmla="*/ 8406152 w 11243827"/>
              <a:gd name="connsiteY87" fmla="*/ 5605396 h 5641173"/>
              <a:gd name="connsiteX88" fmla="*/ 8405989 w 11243827"/>
              <a:gd name="connsiteY88" fmla="*/ 5605197 h 5641173"/>
              <a:gd name="connsiteX89" fmla="*/ 8399884 w 11243827"/>
              <a:gd name="connsiteY89" fmla="*/ 5605568 h 5641173"/>
              <a:gd name="connsiteX90" fmla="*/ 8370014 w 11243827"/>
              <a:gd name="connsiteY90" fmla="*/ 5609900 h 5641173"/>
              <a:gd name="connsiteX91" fmla="*/ 8330544 w 11243827"/>
              <a:gd name="connsiteY91" fmla="*/ 5590964 h 5641173"/>
              <a:gd name="connsiteX92" fmla="*/ 8314221 w 11243827"/>
              <a:gd name="connsiteY92" fmla="*/ 5587682 h 5641173"/>
              <a:gd name="connsiteX93" fmla="*/ 8305502 w 11243827"/>
              <a:gd name="connsiteY93" fmla="*/ 5584868 h 5641173"/>
              <a:gd name="connsiteX94" fmla="*/ 8304962 w 11243827"/>
              <a:gd name="connsiteY94" fmla="*/ 5584007 h 5641173"/>
              <a:gd name="connsiteX95" fmla="*/ 8276324 w 11243827"/>
              <a:gd name="connsiteY95" fmla="*/ 5588260 h 5641173"/>
              <a:gd name="connsiteX96" fmla="*/ 8272522 w 11243827"/>
              <a:gd name="connsiteY96" fmla="*/ 5587226 h 5641173"/>
              <a:gd name="connsiteX97" fmla="*/ 8253857 w 11243827"/>
              <a:gd name="connsiteY97" fmla="*/ 5592043 h 5641173"/>
              <a:gd name="connsiteX98" fmla="*/ 8244212 w 11243827"/>
              <a:gd name="connsiteY98" fmla="*/ 5593439 h 5641173"/>
              <a:gd name="connsiteX99" fmla="*/ 8241488 w 11243827"/>
              <a:gd name="connsiteY99" fmla="*/ 5596085 h 5641173"/>
              <a:gd name="connsiteX100" fmla="*/ 8227256 w 11243827"/>
              <a:gd name="connsiteY100" fmla="*/ 5597005 h 5641173"/>
              <a:gd name="connsiteX101" fmla="*/ 8225619 w 11243827"/>
              <a:gd name="connsiteY101" fmla="*/ 5596262 h 5641173"/>
              <a:gd name="connsiteX102" fmla="*/ 8213882 w 11243827"/>
              <a:gd name="connsiteY102" fmla="*/ 5600179 h 5641173"/>
              <a:gd name="connsiteX103" fmla="*/ 8204045 w 11243827"/>
              <a:gd name="connsiteY103" fmla="*/ 5607275 h 5641173"/>
              <a:gd name="connsiteX104" fmla="*/ 8082989 w 11243827"/>
              <a:gd name="connsiteY104" fmla="*/ 5603160 h 5641173"/>
              <a:gd name="connsiteX105" fmla="*/ 7912803 w 11243827"/>
              <a:gd name="connsiteY105" fmla="*/ 5629702 h 5641173"/>
              <a:gd name="connsiteX106" fmla="*/ 7890915 w 11243827"/>
              <a:gd name="connsiteY106" fmla="*/ 5612272 h 5641173"/>
              <a:gd name="connsiteX107" fmla="*/ 7727691 w 11243827"/>
              <a:gd name="connsiteY107" fmla="*/ 5621064 h 5641173"/>
              <a:gd name="connsiteX108" fmla="*/ 7685998 w 11243827"/>
              <a:gd name="connsiteY108" fmla="*/ 5615564 h 5641173"/>
              <a:gd name="connsiteX109" fmla="*/ 7649302 w 11243827"/>
              <a:gd name="connsiteY109" fmla="*/ 5626541 h 5641173"/>
              <a:gd name="connsiteX110" fmla="*/ 7634083 w 11243827"/>
              <a:gd name="connsiteY110" fmla="*/ 5620862 h 5641173"/>
              <a:gd name="connsiteX111" fmla="*/ 7631455 w 11243827"/>
              <a:gd name="connsiteY111" fmla="*/ 5619708 h 5641173"/>
              <a:gd name="connsiteX112" fmla="*/ 7620952 w 11243827"/>
              <a:gd name="connsiteY112" fmla="*/ 5618872 h 5641173"/>
              <a:gd name="connsiteX113" fmla="*/ 7617992 w 11243827"/>
              <a:gd name="connsiteY113" fmla="*/ 5613914 h 5641173"/>
              <a:gd name="connsiteX114" fmla="*/ 7602182 w 11243827"/>
              <a:gd name="connsiteY114" fmla="*/ 5609271 h 5641173"/>
              <a:gd name="connsiteX115" fmla="*/ 7582847 w 11243827"/>
              <a:gd name="connsiteY115" fmla="*/ 5609047 h 5641173"/>
              <a:gd name="connsiteX116" fmla="*/ 7514158 w 11243827"/>
              <a:gd name="connsiteY116" fmla="*/ 5607737 h 5641173"/>
              <a:gd name="connsiteX117" fmla="*/ 7502955 w 11243827"/>
              <a:gd name="connsiteY117" fmla="*/ 5610415 h 5641173"/>
              <a:gd name="connsiteX118" fmla="*/ 7466391 w 11243827"/>
              <a:gd name="connsiteY118" fmla="*/ 5605949 h 5641173"/>
              <a:gd name="connsiteX119" fmla="*/ 7433806 w 11243827"/>
              <a:gd name="connsiteY119" fmla="*/ 5604945 h 5641173"/>
              <a:gd name="connsiteX120" fmla="*/ 7412693 w 11243827"/>
              <a:gd name="connsiteY120" fmla="*/ 5607075 h 5641173"/>
              <a:gd name="connsiteX121" fmla="*/ 7407159 w 11243827"/>
              <a:gd name="connsiteY121" fmla="*/ 5605310 h 5641173"/>
              <a:gd name="connsiteX122" fmla="*/ 7385900 w 11243827"/>
              <a:gd name="connsiteY122" fmla="*/ 5604171 h 5641173"/>
              <a:gd name="connsiteX123" fmla="*/ 7375071 w 11243827"/>
              <a:gd name="connsiteY123" fmla="*/ 5606788 h 5641173"/>
              <a:gd name="connsiteX124" fmla="*/ 7364382 w 11243827"/>
              <a:gd name="connsiteY124" fmla="*/ 5600762 h 5641173"/>
              <a:gd name="connsiteX125" fmla="*/ 7361770 w 11243827"/>
              <a:gd name="connsiteY125" fmla="*/ 5596347 h 5641173"/>
              <a:gd name="connsiteX126" fmla="*/ 7346641 w 11243827"/>
              <a:gd name="connsiteY126" fmla="*/ 5598329 h 5641173"/>
              <a:gd name="connsiteX127" fmla="*/ 7334238 w 11243827"/>
              <a:gd name="connsiteY127" fmla="*/ 5594014 h 5641173"/>
              <a:gd name="connsiteX128" fmla="*/ 7323426 w 11243827"/>
              <a:gd name="connsiteY128" fmla="*/ 5596835 h 5641173"/>
              <a:gd name="connsiteX129" fmla="*/ 7318938 w 11243827"/>
              <a:gd name="connsiteY129" fmla="*/ 5596200 h 5641173"/>
              <a:gd name="connsiteX130" fmla="*/ 7307784 w 11243827"/>
              <a:gd name="connsiteY130" fmla="*/ 5594065 h 5641173"/>
              <a:gd name="connsiteX131" fmla="*/ 7288540 w 11243827"/>
              <a:gd name="connsiteY131" fmla="*/ 5589320 h 5641173"/>
              <a:gd name="connsiteX132" fmla="*/ 7282537 w 11243827"/>
              <a:gd name="connsiteY132" fmla="*/ 5588660 h 5641173"/>
              <a:gd name="connsiteX133" fmla="*/ 7269466 w 11243827"/>
              <a:gd name="connsiteY133" fmla="*/ 5581404 h 5641173"/>
              <a:gd name="connsiteX134" fmla="*/ 7244165 w 11243827"/>
              <a:gd name="connsiteY134" fmla="*/ 5575200 h 5641173"/>
              <a:gd name="connsiteX135" fmla="*/ 7199619 w 11243827"/>
              <a:gd name="connsiteY135" fmla="*/ 5553550 h 5641173"/>
              <a:gd name="connsiteX136" fmla="*/ 7173434 w 11243827"/>
              <a:gd name="connsiteY136" fmla="*/ 5543219 h 5641173"/>
              <a:gd name="connsiteX137" fmla="*/ 7155718 w 11243827"/>
              <a:gd name="connsiteY137" fmla="*/ 5533697 h 5641173"/>
              <a:gd name="connsiteX138" fmla="*/ 7103430 w 11243827"/>
              <a:gd name="connsiteY138" fmla="*/ 5520249 h 5641173"/>
              <a:gd name="connsiteX139" fmla="*/ 7013746 w 11243827"/>
              <a:gd name="connsiteY139" fmla="*/ 5502470 h 5641173"/>
              <a:gd name="connsiteX140" fmla="*/ 6995379 w 11243827"/>
              <a:gd name="connsiteY140" fmla="*/ 5497693 h 5641173"/>
              <a:gd name="connsiteX141" fmla="*/ 6982475 w 11243827"/>
              <a:gd name="connsiteY141" fmla="*/ 5489641 h 5641173"/>
              <a:gd name="connsiteX142" fmla="*/ 6981994 w 11243827"/>
              <a:gd name="connsiteY142" fmla="*/ 5484335 h 5641173"/>
              <a:gd name="connsiteX143" fmla="*/ 6972355 w 11243827"/>
              <a:gd name="connsiteY143" fmla="*/ 5481074 h 5641173"/>
              <a:gd name="connsiteX144" fmla="*/ 6970394 w 11243827"/>
              <a:gd name="connsiteY144" fmla="*/ 5479383 h 5641173"/>
              <a:gd name="connsiteX145" fmla="*/ 6958543 w 11243827"/>
              <a:gd name="connsiteY145" fmla="*/ 5470507 h 5641173"/>
              <a:gd name="connsiteX146" fmla="*/ 6918276 w 11243827"/>
              <a:gd name="connsiteY146" fmla="*/ 5472034 h 5641173"/>
              <a:gd name="connsiteX147" fmla="*/ 6881046 w 11243827"/>
              <a:gd name="connsiteY147" fmla="*/ 5457070 h 5641173"/>
              <a:gd name="connsiteX148" fmla="*/ 6804792 w 11243827"/>
              <a:gd name="connsiteY148" fmla="*/ 5439822 h 5641173"/>
              <a:gd name="connsiteX149" fmla="*/ 6724964 w 11243827"/>
              <a:gd name="connsiteY149" fmla="*/ 5414071 h 5641173"/>
              <a:gd name="connsiteX150" fmla="*/ 6683286 w 11243827"/>
              <a:gd name="connsiteY150" fmla="*/ 5405383 h 5641173"/>
              <a:gd name="connsiteX151" fmla="*/ 6660723 w 11243827"/>
              <a:gd name="connsiteY151" fmla="*/ 5408304 h 5641173"/>
              <a:gd name="connsiteX152" fmla="*/ 6532914 w 11243827"/>
              <a:gd name="connsiteY152" fmla="*/ 5431205 h 5641173"/>
              <a:gd name="connsiteX153" fmla="*/ 6317327 w 11243827"/>
              <a:gd name="connsiteY153" fmla="*/ 5481889 h 5641173"/>
              <a:gd name="connsiteX154" fmla="*/ 6196243 w 11243827"/>
              <a:gd name="connsiteY154" fmla="*/ 5515042 h 5641173"/>
              <a:gd name="connsiteX155" fmla="*/ 6099124 w 11243827"/>
              <a:gd name="connsiteY155" fmla="*/ 5516848 h 5641173"/>
              <a:gd name="connsiteX156" fmla="*/ 6016077 w 11243827"/>
              <a:gd name="connsiteY156" fmla="*/ 5528642 h 5641173"/>
              <a:gd name="connsiteX157" fmla="*/ 6004389 w 11243827"/>
              <a:gd name="connsiteY157" fmla="*/ 5531206 h 5641173"/>
              <a:gd name="connsiteX158" fmla="*/ 5933945 w 11243827"/>
              <a:gd name="connsiteY158" fmla="*/ 5538840 h 5641173"/>
              <a:gd name="connsiteX159" fmla="*/ 5883936 w 11243827"/>
              <a:gd name="connsiteY159" fmla="*/ 5553807 h 5641173"/>
              <a:gd name="connsiteX160" fmla="*/ 5798331 w 11243827"/>
              <a:gd name="connsiteY160" fmla="*/ 5564248 h 5641173"/>
              <a:gd name="connsiteX161" fmla="*/ 5712738 w 11243827"/>
              <a:gd name="connsiteY161" fmla="*/ 5573120 h 5641173"/>
              <a:gd name="connsiteX162" fmla="*/ 5681342 w 11243827"/>
              <a:gd name="connsiteY162" fmla="*/ 5575621 h 5641173"/>
              <a:gd name="connsiteX163" fmla="*/ 5627167 w 11243827"/>
              <a:gd name="connsiteY163" fmla="*/ 5583215 h 5641173"/>
              <a:gd name="connsiteX164" fmla="*/ 5591414 w 11243827"/>
              <a:gd name="connsiteY164" fmla="*/ 5587695 h 5641173"/>
              <a:gd name="connsiteX165" fmla="*/ 5583028 w 11243827"/>
              <a:gd name="connsiteY165" fmla="*/ 5580877 h 5641173"/>
              <a:gd name="connsiteX166" fmla="*/ 5549426 w 11243827"/>
              <a:gd name="connsiteY166" fmla="*/ 5582858 h 5641173"/>
              <a:gd name="connsiteX167" fmla="*/ 5519999 w 11243827"/>
              <a:gd name="connsiteY167" fmla="*/ 5592246 h 5641173"/>
              <a:gd name="connsiteX168" fmla="*/ 5480028 w 11243827"/>
              <a:gd name="connsiteY168" fmla="*/ 5597282 h 5641173"/>
              <a:gd name="connsiteX169" fmla="*/ 5456175 w 11243827"/>
              <a:gd name="connsiteY169" fmla="*/ 5600371 h 5641173"/>
              <a:gd name="connsiteX170" fmla="*/ 5388463 w 11243827"/>
              <a:gd name="connsiteY170" fmla="*/ 5602638 h 5641173"/>
              <a:gd name="connsiteX171" fmla="*/ 5265898 w 11243827"/>
              <a:gd name="connsiteY171" fmla="*/ 5591830 h 5641173"/>
              <a:gd name="connsiteX172" fmla="*/ 5231231 w 11243827"/>
              <a:gd name="connsiteY172" fmla="*/ 5592790 h 5641173"/>
              <a:gd name="connsiteX173" fmla="*/ 5226996 w 11243827"/>
              <a:gd name="connsiteY173" fmla="*/ 5595040 h 5641173"/>
              <a:gd name="connsiteX174" fmla="*/ 5175988 w 11243827"/>
              <a:gd name="connsiteY174" fmla="*/ 5588131 h 5641173"/>
              <a:gd name="connsiteX175" fmla="*/ 5107470 w 11243827"/>
              <a:gd name="connsiteY175" fmla="*/ 5594771 h 5641173"/>
              <a:gd name="connsiteX176" fmla="*/ 5027868 w 11243827"/>
              <a:gd name="connsiteY176" fmla="*/ 5605624 h 5641173"/>
              <a:gd name="connsiteX177" fmla="*/ 5007324 w 11243827"/>
              <a:gd name="connsiteY177" fmla="*/ 5609209 h 5641173"/>
              <a:gd name="connsiteX178" fmla="*/ 4952559 w 11243827"/>
              <a:gd name="connsiteY178" fmla="*/ 5611402 h 5641173"/>
              <a:gd name="connsiteX179" fmla="*/ 4826081 w 11243827"/>
              <a:gd name="connsiteY179" fmla="*/ 5616191 h 5641173"/>
              <a:gd name="connsiteX180" fmla="*/ 4823501 w 11243827"/>
              <a:gd name="connsiteY180" fmla="*/ 5619174 h 5641173"/>
              <a:gd name="connsiteX181" fmla="*/ 4813093 w 11243827"/>
              <a:gd name="connsiteY181" fmla="*/ 5620026 h 5641173"/>
              <a:gd name="connsiteX182" fmla="*/ 4810563 w 11243827"/>
              <a:gd name="connsiteY182" fmla="*/ 5620787 h 5641173"/>
              <a:gd name="connsiteX183" fmla="*/ 4795818 w 11243827"/>
              <a:gd name="connsiteY183" fmla="*/ 5624618 h 5641173"/>
              <a:gd name="connsiteX184" fmla="*/ 4758404 w 11243827"/>
              <a:gd name="connsiteY184" fmla="*/ 5619510 h 5641173"/>
              <a:gd name="connsiteX185" fmla="*/ 4717254 w 11243827"/>
              <a:gd name="connsiteY185" fmla="*/ 5624155 h 5641173"/>
              <a:gd name="connsiteX186" fmla="*/ 4591958 w 11243827"/>
              <a:gd name="connsiteY186" fmla="*/ 5624710 h 5641173"/>
              <a:gd name="connsiteX187" fmla="*/ 4476215 w 11243827"/>
              <a:gd name="connsiteY187" fmla="*/ 5628210 h 5641173"/>
              <a:gd name="connsiteX188" fmla="*/ 4425193 w 11243827"/>
              <a:gd name="connsiteY188" fmla="*/ 5627414 h 5641173"/>
              <a:gd name="connsiteX189" fmla="*/ 4383866 w 11243827"/>
              <a:gd name="connsiteY189" fmla="*/ 5626546 h 5641173"/>
              <a:gd name="connsiteX190" fmla="*/ 4385596 w 11243827"/>
              <a:gd name="connsiteY190" fmla="*/ 5634646 h 5641173"/>
              <a:gd name="connsiteX191" fmla="*/ 4360864 w 11243827"/>
              <a:gd name="connsiteY191" fmla="*/ 5641173 h 5641173"/>
              <a:gd name="connsiteX192" fmla="*/ 4328321 w 11243827"/>
              <a:gd name="connsiteY192" fmla="*/ 5626332 h 5641173"/>
              <a:gd name="connsiteX193" fmla="*/ 4309842 w 11243827"/>
              <a:gd name="connsiteY193" fmla="*/ 5626471 h 5641173"/>
              <a:gd name="connsiteX194" fmla="*/ 4277424 w 11243827"/>
              <a:gd name="connsiteY194" fmla="*/ 5631598 h 5641173"/>
              <a:gd name="connsiteX195" fmla="*/ 4266627 w 11243827"/>
              <a:gd name="connsiteY195" fmla="*/ 5633969 h 5641173"/>
              <a:gd name="connsiteX196" fmla="*/ 4185525 w 11243827"/>
              <a:gd name="connsiteY196" fmla="*/ 5617508 h 5641173"/>
              <a:gd name="connsiteX197" fmla="*/ 4177617 w 11243827"/>
              <a:gd name="connsiteY197" fmla="*/ 5610903 h 5641173"/>
              <a:gd name="connsiteX198" fmla="*/ 4136948 w 11243827"/>
              <a:gd name="connsiteY198" fmla="*/ 5608031 h 5641173"/>
              <a:gd name="connsiteX199" fmla="*/ 4132323 w 11243827"/>
              <a:gd name="connsiteY199" fmla="*/ 5609784 h 5641173"/>
              <a:gd name="connsiteX200" fmla="*/ 4098620 w 11243827"/>
              <a:gd name="connsiteY200" fmla="*/ 5599672 h 5641173"/>
              <a:gd name="connsiteX201" fmla="*/ 3963475 w 11243827"/>
              <a:gd name="connsiteY201" fmla="*/ 5581841 h 5641173"/>
              <a:gd name="connsiteX202" fmla="*/ 3703613 w 11243827"/>
              <a:gd name="connsiteY202" fmla="*/ 5572482 h 5641173"/>
              <a:gd name="connsiteX203" fmla="*/ 3432987 w 11243827"/>
              <a:gd name="connsiteY203" fmla="*/ 5545768 h 5641173"/>
              <a:gd name="connsiteX204" fmla="*/ 3176381 w 11243827"/>
              <a:gd name="connsiteY204" fmla="*/ 5556110 h 5641173"/>
              <a:gd name="connsiteX205" fmla="*/ 2710156 w 11243827"/>
              <a:gd name="connsiteY205" fmla="*/ 5527517 h 5641173"/>
              <a:gd name="connsiteX206" fmla="*/ 2550206 w 11243827"/>
              <a:gd name="connsiteY206" fmla="*/ 5524958 h 5641173"/>
              <a:gd name="connsiteX207" fmla="*/ 2443041 w 11243827"/>
              <a:gd name="connsiteY207" fmla="*/ 5523990 h 5641173"/>
              <a:gd name="connsiteX208" fmla="*/ 2435613 w 11243827"/>
              <a:gd name="connsiteY208" fmla="*/ 5526704 h 5641173"/>
              <a:gd name="connsiteX209" fmla="*/ 2405682 w 11243827"/>
              <a:gd name="connsiteY209" fmla="*/ 5528307 h 5641173"/>
              <a:gd name="connsiteX210" fmla="*/ 2397487 w 11243827"/>
              <a:gd name="connsiteY210" fmla="*/ 5540337 h 5641173"/>
              <a:gd name="connsiteX211" fmla="*/ 2297454 w 11243827"/>
              <a:gd name="connsiteY211" fmla="*/ 5550765 h 5641173"/>
              <a:gd name="connsiteX212" fmla="*/ 2056700 w 11243827"/>
              <a:gd name="connsiteY212" fmla="*/ 5555489 h 5641173"/>
              <a:gd name="connsiteX213" fmla="*/ 1878530 w 11243827"/>
              <a:gd name="connsiteY213" fmla="*/ 5535330 h 5641173"/>
              <a:gd name="connsiteX214" fmla="*/ 1859292 w 11243827"/>
              <a:gd name="connsiteY214" fmla="*/ 5535461 h 5641173"/>
              <a:gd name="connsiteX215" fmla="*/ 1835626 w 11243827"/>
              <a:gd name="connsiteY215" fmla="*/ 5533793 h 5641173"/>
              <a:gd name="connsiteX216" fmla="*/ 1798939 w 11243827"/>
              <a:gd name="connsiteY216" fmla="*/ 5540285 h 5641173"/>
              <a:gd name="connsiteX217" fmla="*/ 1779046 w 11243827"/>
              <a:gd name="connsiteY217" fmla="*/ 5549949 h 5641173"/>
              <a:gd name="connsiteX218" fmla="*/ 1772421 w 11243827"/>
              <a:gd name="connsiteY218" fmla="*/ 5549018 h 5641173"/>
              <a:gd name="connsiteX219" fmla="*/ 1772052 w 11243827"/>
              <a:gd name="connsiteY219" fmla="*/ 5545689 h 5641173"/>
              <a:gd name="connsiteX220" fmla="*/ 1711543 w 11243827"/>
              <a:gd name="connsiteY220" fmla="*/ 5534558 h 5641173"/>
              <a:gd name="connsiteX221" fmla="*/ 1698891 w 11243827"/>
              <a:gd name="connsiteY221" fmla="*/ 5513187 h 5641173"/>
              <a:gd name="connsiteX222" fmla="*/ 1538763 w 11243827"/>
              <a:gd name="connsiteY222" fmla="*/ 5482781 h 5641173"/>
              <a:gd name="connsiteX223" fmla="*/ 1501533 w 11243827"/>
              <a:gd name="connsiteY223" fmla="*/ 5467817 h 5641173"/>
              <a:gd name="connsiteX224" fmla="*/ 1461266 w 11243827"/>
              <a:gd name="connsiteY224" fmla="*/ 5469343 h 5641173"/>
              <a:gd name="connsiteX225" fmla="*/ 1449415 w 11243827"/>
              <a:gd name="connsiteY225" fmla="*/ 5460467 h 5641173"/>
              <a:gd name="connsiteX226" fmla="*/ 1447454 w 11243827"/>
              <a:gd name="connsiteY226" fmla="*/ 5458776 h 5641173"/>
              <a:gd name="connsiteX227" fmla="*/ 1437814 w 11243827"/>
              <a:gd name="connsiteY227" fmla="*/ 5455515 h 5641173"/>
              <a:gd name="connsiteX228" fmla="*/ 1437334 w 11243827"/>
              <a:gd name="connsiteY228" fmla="*/ 5450209 h 5641173"/>
              <a:gd name="connsiteX229" fmla="*/ 1424429 w 11243827"/>
              <a:gd name="connsiteY229" fmla="*/ 5442157 h 5641173"/>
              <a:gd name="connsiteX230" fmla="*/ 1406063 w 11243827"/>
              <a:gd name="connsiteY230" fmla="*/ 5437380 h 5641173"/>
              <a:gd name="connsiteX231" fmla="*/ 1316379 w 11243827"/>
              <a:gd name="connsiteY231" fmla="*/ 5419601 h 5641173"/>
              <a:gd name="connsiteX232" fmla="*/ 1264090 w 11243827"/>
              <a:gd name="connsiteY232" fmla="*/ 5406153 h 5641173"/>
              <a:gd name="connsiteX233" fmla="*/ 1246374 w 11243827"/>
              <a:gd name="connsiteY233" fmla="*/ 5396631 h 5641173"/>
              <a:gd name="connsiteX234" fmla="*/ 1220190 w 11243827"/>
              <a:gd name="connsiteY234" fmla="*/ 5386301 h 5641173"/>
              <a:gd name="connsiteX235" fmla="*/ 1175643 w 11243827"/>
              <a:gd name="connsiteY235" fmla="*/ 5364651 h 5641173"/>
              <a:gd name="connsiteX236" fmla="*/ 1150342 w 11243827"/>
              <a:gd name="connsiteY236" fmla="*/ 5358447 h 5641173"/>
              <a:gd name="connsiteX237" fmla="*/ 1137272 w 11243827"/>
              <a:gd name="connsiteY237" fmla="*/ 5351191 h 5641173"/>
              <a:gd name="connsiteX238" fmla="*/ 1131268 w 11243827"/>
              <a:gd name="connsiteY238" fmla="*/ 5350530 h 5641173"/>
              <a:gd name="connsiteX239" fmla="*/ 1112024 w 11243827"/>
              <a:gd name="connsiteY239" fmla="*/ 5345786 h 5641173"/>
              <a:gd name="connsiteX240" fmla="*/ 1100870 w 11243827"/>
              <a:gd name="connsiteY240" fmla="*/ 5343651 h 5641173"/>
              <a:gd name="connsiteX241" fmla="*/ 1096383 w 11243827"/>
              <a:gd name="connsiteY241" fmla="*/ 5343015 h 5641173"/>
              <a:gd name="connsiteX242" fmla="*/ 1085571 w 11243827"/>
              <a:gd name="connsiteY242" fmla="*/ 5345836 h 5641173"/>
              <a:gd name="connsiteX243" fmla="*/ 1073168 w 11243827"/>
              <a:gd name="connsiteY243" fmla="*/ 5341521 h 5641173"/>
              <a:gd name="connsiteX244" fmla="*/ 1058039 w 11243827"/>
              <a:gd name="connsiteY244" fmla="*/ 5343504 h 5641173"/>
              <a:gd name="connsiteX245" fmla="*/ 1055426 w 11243827"/>
              <a:gd name="connsiteY245" fmla="*/ 5339088 h 5641173"/>
              <a:gd name="connsiteX246" fmla="*/ 1044738 w 11243827"/>
              <a:gd name="connsiteY246" fmla="*/ 5333063 h 5641173"/>
              <a:gd name="connsiteX247" fmla="*/ 1033909 w 11243827"/>
              <a:gd name="connsiteY247" fmla="*/ 5335680 h 5641173"/>
              <a:gd name="connsiteX248" fmla="*/ 1012649 w 11243827"/>
              <a:gd name="connsiteY248" fmla="*/ 5334541 h 5641173"/>
              <a:gd name="connsiteX249" fmla="*/ 1007115 w 11243827"/>
              <a:gd name="connsiteY249" fmla="*/ 5332775 h 5641173"/>
              <a:gd name="connsiteX250" fmla="*/ 986002 w 11243827"/>
              <a:gd name="connsiteY250" fmla="*/ 5334906 h 5641173"/>
              <a:gd name="connsiteX251" fmla="*/ 953418 w 11243827"/>
              <a:gd name="connsiteY251" fmla="*/ 5333901 h 5641173"/>
              <a:gd name="connsiteX252" fmla="*/ 916854 w 11243827"/>
              <a:gd name="connsiteY252" fmla="*/ 5329435 h 5641173"/>
              <a:gd name="connsiteX253" fmla="*/ 905651 w 11243827"/>
              <a:gd name="connsiteY253" fmla="*/ 5332114 h 5641173"/>
              <a:gd name="connsiteX254" fmla="*/ 836961 w 11243827"/>
              <a:gd name="connsiteY254" fmla="*/ 5330803 h 5641173"/>
              <a:gd name="connsiteX255" fmla="*/ 817627 w 11243827"/>
              <a:gd name="connsiteY255" fmla="*/ 5330580 h 5641173"/>
              <a:gd name="connsiteX256" fmla="*/ 801817 w 11243827"/>
              <a:gd name="connsiteY256" fmla="*/ 5325937 h 5641173"/>
              <a:gd name="connsiteX257" fmla="*/ 798857 w 11243827"/>
              <a:gd name="connsiteY257" fmla="*/ 5320979 h 5641173"/>
              <a:gd name="connsiteX258" fmla="*/ 788354 w 11243827"/>
              <a:gd name="connsiteY258" fmla="*/ 5320143 h 5641173"/>
              <a:gd name="connsiteX259" fmla="*/ 785726 w 11243827"/>
              <a:gd name="connsiteY259" fmla="*/ 5318989 h 5641173"/>
              <a:gd name="connsiteX260" fmla="*/ 770507 w 11243827"/>
              <a:gd name="connsiteY260" fmla="*/ 5313309 h 5641173"/>
              <a:gd name="connsiteX261" fmla="*/ 733810 w 11243827"/>
              <a:gd name="connsiteY261" fmla="*/ 5324286 h 5641173"/>
              <a:gd name="connsiteX262" fmla="*/ 692117 w 11243827"/>
              <a:gd name="connsiteY262" fmla="*/ 5318786 h 5641173"/>
              <a:gd name="connsiteX263" fmla="*/ 528894 w 11243827"/>
              <a:gd name="connsiteY263" fmla="*/ 5327578 h 5641173"/>
              <a:gd name="connsiteX264" fmla="*/ 507005 w 11243827"/>
              <a:gd name="connsiteY264" fmla="*/ 5310149 h 5641173"/>
              <a:gd name="connsiteX265" fmla="*/ 441302 w 11243827"/>
              <a:gd name="connsiteY265" fmla="*/ 5307062 h 5641173"/>
              <a:gd name="connsiteX266" fmla="*/ 336819 w 11243827"/>
              <a:gd name="connsiteY266" fmla="*/ 5336690 h 5641173"/>
              <a:gd name="connsiteX267" fmla="*/ 215763 w 11243827"/>
              <a:gd name="connsiteY267" fmla="*/ 5332575 h 5641173"/>
              <a:gd name="connsiteX268" fmla="*/ 205927 w 11243827"/>
              <a:gd name="connsiteY268" fmla="*/ 5339672 h 5641173"/>
              <a:gd name="connsiteX269" fmla="*/ 194189 w 11243827"/>
              <a:gd name="connsiteY269" fmla="*/ 5343588 h 5641173"/>
              <a:gd name="connsiteX270" fmla="*/ 192552 w 11243827"/>
              <a:gd name="connsiteY270" fmla="*/ 5342845 h 5641173"/>
              <a:gd name="connsiteX271" fmla="*/ 178320 w 11243827"/>
              <a:gd name="connsiteY271" fmla="*/ 5343766 h 5641173"/>
              <a:gd name="connsiteX272" fmla="*/ 175596 w 11243827"/>
              <a:gd name="connsiteY272" fmla="*/ 5346411 h 5641173"/>
              <a:gd name="connsiteX273" fmla="*/ 165951 w 11243827"/>
              <a:gd name="connsiteY273" fmla="*/ 5347808 h 5641173"/>
              <a:gd name="connsiteX274" fmla="*/ 147287 w 11243827"/>
              <a:gd name="connsiteY274" fmla="*/ 5352625 h 5641173"/>
              <a:gd name="connsiteX275" fmla="*/ 143484 w 11243827"/>
              <a:gd name="connsiteY275" fmla="*/ 5351591 h 5641173"/>
              <a:gd name="connsiteX276" fmla="*/ 114847 w 11243827"/>
              <a:gd name="connsiteY276" fmla="*/ 5355844 h 5641173"/>
              <a:gd name="connsiteX277" fmla="*/ 114306 w 11243827"/>
              <a:gd name="connsiteY277" fmla="*/ 5354983 h 5641173"/>
              <a:gd name="connsiteX278" fmla="*/ 105588 w 11243827"/>
              <a:gd name="connsiteY278" fmla="*/ 5352169 h 5641173"/>
              <a:gd name="connsiteX279" fmla="*/ 89264 w 11243827"/>
              <a:gd name="connsiteY279" fmla="*/ 5348886 h 5641173"/>
              <a:gd name="connsiteX280" fmla="*/ 49794 w 11243827"/>
              <a:gd name="connsiteY280" fmla="*/ 5329950 h 5641173"/>
              <a:gd name="connsiteX281" fmla="*/ 19924 w 11243827"/>
              <a:gd name="connsiteY281" fmla="*/ 5334282 h 5641173"/>
              <a:gd name="connsiteX282" fmla="*/ 13819 w 11243827"/>
              <a:gd name="connsiteY282" fmla="*/ 5334653 h 5641173"/>
              <a:gd name="connsiteX283" fmla="*/ 13657 w 11243827"/>
              <a:gd name="connsiteY283" fmla="*/ 5334455 h 5641173"/>
              <a:gd name="connsiteX284" fmla="*/ 7139 w 11243827"/>
              <a:gd name="connsiteY284" fmla="*/ 5334438 h 5641173"/>
              <a:gd name="connsiteX285" fmla="*/ 2684 w 11243827"/>
              <a:gd name="connsiteY285" fmla="*/ 5335333 h 5641173"/>
              <a:gd name="connsiteX286" fmla="*/ 0 w 11243827"/>
              <a:gd name="connsiteY286" fmla="*/ 5335496 h 5641173"/>
              <a:gd name="connsiteX287" fmla="*/ 0 w 11243827"/>
              <a:gd name="connsiteY287" fmla="*/ 10592 h 5641173"/>
              <a:gd name="connsiteX288" fmla="*/ 11243827 w 11243827"/>
              <a:gd name="connsiteY288" fmla="*/ 0 h 5641173"/>
              <a:gd name="connsiteX0" fmla="*/ 11243827 w 11243827"/>
              <a:gd name="connsiteY0" fmla="*/ 0 h 5641173"/>
              <a:gd name="connsiteX1" fmla="*/ 11243827 w 11243827"/>
              <a:gd name="connsiteY1" fmla="*/ 1470035 h 5641173"/>
              <a:gd name="connsiteX2" fmla="*/ 11243827 w 11243827"/>
              <a:gd name="connsiteY2" fmla="*/ 5001571 h 5641173"/>
              <a:gd name="connsiteX3" fmla="*/ 11243827 w 11243827"/>
              <a:gd name="connsiteY3" fmla="*/ 5209610 h 5641173"/>
              <a:gd name="connsiteX4" fmla="*/ 11240675 w 11243827"/>
              <a:gd name="connsiteY4" fmla="*/ 5210442 h 5641173"/>
              <a:gd name="connsiteX5" fmla="*/ 11179959 w 11243827"/>
              <a:gd name="connsiteY5" fmla="*/ 5221199 h 5641173"/>
              <a:gd name="connsiteX6" fmla="*/ 11105493 w 11243827"/>
              <a:gd name="connsiteY6" fmla="*/ 5259905 h 5641173"/>
              <a:gd name="connsiteX7" fmla="*/ 11078640 w 11243827"/>
              <a:gd name="connsiteY7" fmla="*/ 5263531 h 5641173"/>
              <a:gd name="connsiteX8" fmla="*/ 11079616 w 11243827"/>
              <a:gd name="connsiteY8" fmla="*/ 5270380 h 5641173"/>
              <a:gd name="connsiteX9" fmla="*/ 11069641 w 11243827"/>
              <a:gd name="connsiteY9" fmla="*/ 5270884 h 5641173"/>
              <a:gd name="connsiteX10" fmla="*/ 11047377 w 11243827"/>
              <a:gd name="connsiteY10" fmla="*/ 5271051 h 5641173"/>
              <a:gd name="connsiteX11" fmla="*/ 10980705 w 11243827"/>
              <a:gd name="connsiteY11" fmla="*/ 5272951 h 5641173"/>
              <a:gd name="connsiteX12" fmla="*/ 10962514 w 11243827"/>
              <a:gd name="connsiteY12" fmla="*/ 5286084 h 5641173"/>
              <a:gd name="connsiteX13" fmla="*/ 10945307 w 11243827"/>
              <a:gd name="connsiteY13" fmla="*/ 5286290 h 5641173"/>
              <a:gd name="connsiteX14" fmla="*/ 10845516 w 11243827"/>
              <a:gd name="connsiteY14" fmla="*/ 5303894 h 5641173"/>
              <a:gd name="connsiteX15" fmla="*/ 10831795 w 11243827"/>
              <a:gd name="connsiteY15" fmla="*/ 5305210 h 5641173"/>
              <a:gd name="connsiteX16" fmla="*/ 10824365 w 11243827"/>
              <a:gd name="connsiteY16" fmla="*/ 5311111 h 5641173"/>
              <a:gd name="connsiteX17" fmla="*/ 10797756 w 11243827"/>
              <a:gd name="connsiteY17" fmla="*/ 5312285 h 5641173"/>
              <a:gd name="connsiteX18" fmla="*/ 10796525 w 11243827"/>
              <a:gd name="connsiteY18" fmla="*/ 5315645 h 5641173"/>
              <a:gd name="connsiteX19" fmla="*/ 10709063 w 11243827"/>
              <a:gd name="connsiteY19" fmla="*/ 5344492 h 5641173"/>
              <a:gd name="connsiteX20" fmla="*/ 10694078 w 11243827"/>
              <a:gd name="connsiteY20" fmla="*/ 5349258 h 5641173"/>
              <a:gd name="connsiteX21" fmla="*/ 10681131 w 11243827"/>
              <a:gd name="connsiteY21" fmla="*/ 5347812 h 5641173"/>
              <a:gd name="connsiteX22" fmla="*/ 10609448 w 11243827"/>
              <a:gd name="connsiteY22" fmla="*/ 5351931 h 5641173"/>
              <a:gd name="connsiteX23" fmla="*/ 10592397 w 11243827"/>
              <a:gd name="connsiteY23" fmla="*/ 5349402 h 5641173"/>
              <a:gd name="connsiteX24" fmla="*/ 10585227 w 11243827"/>
              <a:gd name="connsiteY24" fmla="*/ 5344063 h 5641173"/>
              <a:gd name="connsiteX25" fmla="*/ 10557472 w 11243827"/>
              <a:gd name="connsiteY25" fmla="*/ 5354151 h 5641173"/>
              <a:gd name="connsiteX26" fmla="*/ 10514646 w 11243827"/>
              <a:gd name="connsiteY26" fmla="*/ 5361064 h 5641173"/>
              <a:gd name="connsiteX27" fmla="*/ 10494292 w 11243827"/>
              <a:gd name="connsiteY27" fmla="*/ 5366054 h 5641173"/>
              <a:gd name="connsiteX28" fmla="*/ 10477869 w 11243827"/>
              <a:gd name="connsiteY28" fmla="*/ 5363025 h 5641173"/>
              <a:gd name="connsiteX29" fmla="*/ 10384411 w 11243827"/>
              <a:gd name="connsiteY29" fmla="*/ 5362257 h 5641173"/>
              <a:gd name="connsiteX30" fmla="*/ 10362921 w 11243827"/>
              <a:gd name="connsiteY30" fmla="*/ 5357444 h 5641173"/>
              <a:gd name="connsiteX31" fmla="*/ 10352736 w 11243827"/>
              <a:gd name="connsiteY31" fmla="*/ 5347851 h 5641173"/>
              <a:gd name="connsiteX32" fmla="*/ 10344754 w 11243827"/>
              <a:gd name="connsiteY32" fmla="*/ 5351272 h 5641173"/>
              <a:gd name="connsiteX33" fmla="*/ 10288226 w 11243827"/>
              <a:gd name="connsiteY33" fmla="*/ 5351613 h 5641173"/>
              <a:gd name="connsiteX34" fmla="*/ 10251350 w 11243827"/>
              <a:gd name="connsiteY34" fmla="*/ 5352711 h 5641173"/>
              <a:gd name="connsiteX35" fmla="*/ 10249108 w 11243827"/>
              <a:gd name="connsiteY35" fmla="*/ 5365881 h 5641173"/>
              <a:gd name="connsiteX36" fmla="*/ 10216272 w 11243827"/>
              <a:gd name="connsiteY36" fmla="*/ 5370573 h 5641173"/>
              <a:gd name="connsiteX37" fmla="*/ 10181278 w 11243827"/>
              <a:gd name="connsiteY37" fmla="*/ 5362119 h 5641173"/>
              <a:gd name="connsiteX38" fmla="*/ 10140033 w 11243827"/>
              <a:gd name="connsiteY38" fmla="*/ 5363304 h 5641173"/>
              <a:gd name="connsiteX39" fmla="*/ 10115353 w 11243827"/>
              <a:gd name="connsiteY39" fmla="*/ 5363869 h 5641173"/>
              <a:gd name="connsiteX40" fmla="*/ 10050578 w 11243827"/>
              <a:gd name="connsiteY40" fmla="*/ 5376153 h 5641173"/>
              <a:gd name="connsiteX41" fmla="*/ 9945478 w 11243827"/>
              <a:gd name="connsiteY41" fmla="*/ 5422859 h 5641173"/>
              <a:gd name="connsiteX42" fmla="*/ 9912481 w 11243827"/>
              <a:gd name="connsiteY42" fmla="*/ 5429477 h 5641173"/>
              <a:gd name="connsiteX43" fmla="*/ 9906713 w 11243827"/>
              <a:gd name="connsiteY43" fmla="*/ 5426784 h 5641173"/>
              <a:gd name="connsiteX44" fmla="*/ 9742436 w 11243827"/>
              <a:gd name="connsiteY44" fmla="*/ 5454834 h 5641173"/>
              <a:gd name="connsiteX45" fmla="*/ 9713044 w 11243827"/>
              <a:gd name="connsiteY45" fmla="*/ 5456476 h 5641173"/>
              <a:gd name="connsiteX46" fmla="*/ 9691033 w 11243827"/>
              <a:gd name="connsiteY46" fmla="*/ 5455451 h 5641173"/>
              <a:gd name="connsiteX47" fmla="*/ 9638355 w 11243827"/>
              <a:gd name="connsiteY47" fmla="*/ 5464794 h 5641173"/>
              <a:gd name="connsiteX48" fmla="*/ 9552434 w 11243827"/>
              <a:gd name="connsiteY48" fmla="*/ 5485280 h 5641173"/>
              <a:gd name="connsiteX49" fmla="*/ 9533883 w 11243827"/>
              <a:gd name="connsiteY49" fmla="*/ 5488516 h 5641173"/>
              <a:gd name="connsiteX50" fmla="*/ 9516916 w 11243827"/>
              <a:gd name="connsiteY50" fmla="*/ 5486828 h 5641173"/>
              <a:gd name="connsiteX51" fmla="*/ 9512093 w 11243827"/>
              <a:gd name="connsiteY51" fmla="*/ 5482541 h 5641173"/>
              <a:gd name="connsiteX52" fmla="*/ 9501725 w 11243827"/>
              <a:gd name="connsiteY52" fmla="*/ 5483603 h 5641173"/>
              <a:gd name="connsiteX53" fmla="*/ 9498754 w 11243827"/>
              <a:gd name="connsiteY53" fmla="*/ 5482951 h 5641173"/>
              <a:gd name="connsiteX54" fmla="*/ 9481932 w 11243827"/>
              <a:gd name="connsiteY54" fmla="*/ 5480151 h 5641173"/>
              <a:gd name="connsiteX55" fmla="*/ 9451321 w 11243827"/>
              <a:gd name="connsiteY55" fmla="*/ 5497375 h 5641173"/>
              <a:gd name="connsiteX56" fmla="*/ 9409298 w 11243827"/>
              <a:gd name="connsiteY56" fmla="*/ 5499478 h 5641173"/>
              <a:gd name="connsiteX57" fmla="*/ 9257007 w 11243827"/>
              <a:gd name="connsiteY57" fmla="*/ 5537183 h 5641173"/>
              <a:gd name="connsiteX58" fmla="*/ 9229078 w 11243827"/>
              <a:gd name="connsiteY58" fmla="*/ 5524154 h 5641173"/>
              <a:gd name="connsiteX59" fmla="*/ 9165105 w 11243827"/>
              <a:gd name="connsiteY59" fmla="*/ 5532892 h 5641173"/>
              <a:gd name="connsiteX60" fmla="*/ 9077301 w 11243827"/>
              <a:gd name="connsiteY60" fmla="*/ 5580356 h 5641173"/>
              <a:gd name="connsiteX61" fmla="*/ 8960065 w 11243827"/>
              <a:gd name="connsiteY61" fmla="*/ 5597982 h 5641173"/>
              <a:gd name="connsiteX62" fmla="*/ 8953536 w 11243827"/>
              <a:gd name="connsiteY62" fmla="*/ 5606638 h 5641173"/>
              <a:gd name="connsiteX63" fmla="*/ 8943907 w 11243827"/>
              <a:gd name="connsiteY63" fmla="*/ 5612541 h 5641173"/>
              <a:gd name="connsiteX64" fmla="*/ 8942046 w 11243827"/>
              <a:gd name="connsiteY64" fmla="*/ 5612112 h 5641173"/>
              <a:gd name="connsiteX65" fmla="*/ 8928824 w 11243827"/>
              <a:gd name="connsiteY65" fmla="*/ 5615549 h 5641173"/>
              <a:gd name="connsiteX66" fmla="*/ 8927294 w 11243827"/>
              <a:gd name="connsiteY66" fmla="*/ 5618607 h 5641173"/>
              <a:gd name="connsiteX67" fmla="*/ 8918651 w 11243827"/>
              <a:gd name="connsiteY67" fmla="*/ 5621688 h 5641173"/>
              <a:gd name="connsiteX68" fmla="*/ 8902772 w 11243827"/>
              <a:gd name="connsiteY68" fmla="*/ 5629703 h 5641173"/>
              <a:gd name="connsiteX69" fmla="*/ 8898724 w 11243827"/>
              <a:gd name="connsiteY69" fmla="*/ 5629379 h 5641173"/>
              <a:gd name="connsiteX70" fmla="*/ 8873099 w 11243827"/>
              <a:gd name="connsiteY70" fmla="*/ 5638628 h 5641173"/>
              <a:gd name="connsiteX71" fmla="*/ 8872234 w 11243827"/>
              <a:gd name="connsiteY71" fmla="*/ 5637889 h 5641173"/>
              <a:gd name="connsiteX72" fmla="*/ 8862777 w 11243827"/>
              <a:gd name="connsiteY72" fmla="*/ 5636711 h 5641173"/>
              <a:gd name="connsiteX73" fmla="*/ 8845869 w 11243827"/>
              <a:gd name="connsiteY73" fmla="*/ 5636436 h 5641173"/>
              <a:gd name="connsiteX74" fmla="*/ 8800548 w 11243827"/>
              <a:gd name="connsiteY74" fmla="*/ 5625084 h 5641173"/>
              <a:gd name="connsiteX75" fmla="*/ 8773774 w 11243827"/>
              <a:gd name="connsiteY75" fmla="*/ 5634630 h 5641173"/>
              <a:gd name="connsiteX76" fmla="*/ 8698255 w 11243827"/>
              <a:gd name="connsiteY76" fmla="*/ 5636083 h 5641173"/>
              <a:gd name="connsiteX77" fmla="*/ 8619167 w 11243827"/>
              <a:gd name="connsiteY77" fmla="*/ 5619130 h 5641173"/>
              <a:gd name="connsiteX78" fmla="*/ 8539822 w 11243827"/>
              <a:gd name="connsiteY78" fmla="*/ 5616905 h 5641173"/>
              <a:gd name="connsiteX79" fmla="*/ 8511094 w 11243827"/>
              <a:gd name="connsiteY79" fmla="*/ 5617360 h 5641173"/>
              <a:gd name="connsiteX80" fmla="*/ 8459886 w 11243827"/>
              <a:gd name="connsiteY80" fmla="*/ 5612612 h 5641173"/>
              <a:gd name="connsiteX81" fmla="*/ 8436432 w 11243827"/>
              <a:gd name="connsiteY81" fmla="*/ 5606990 h 5641173"/>
              <a:gd name="connsiteX82" fmla="*/ 8435403 w 11243827"/>
              <a:gd name="connsiteY82" fmla="*/ 5607336 h 5641173"/>
              <a:gd name="connsiteX83" fmla="*/ 8433307 w 11243827"/>
              <a:gd name="connsiteY83" fmla="*/ 5604917 h 5641173"/>
              <a:gd name="connsiteX84" fmla="*/ 8428968 w 11243827"/>
              <a:gd name="connsiteY84" fmla="*/ 5603796 h 5641173"/>
              <a:gd name="connsiteX85" fmla="*/ 8417124 w 11243827"/>
              <a:gd name="connsiteY85" fmla="*/ 5604518 h 5641173"/>
              <a:gd name="connsiteX86" fmla="*/ 8412669 w 11243827"/>
              <a:gd name="connsiteY86" fmla="*/ 5605413 h 5641173"/>
              <a:gd name="connsiteX87" fmla="*/ 8406152 w 11243827"/>
              <a:gd name="connsiteY87" fmla="*/ 5605396 h 5641173"/>
              <a:gd name="connsiteX88" fmla="*/ 8405989 w 11243827"/>
              <a:gd name="connsiteY88" fmla="*/ 5605197 h 5641173"/>
              <a:gd name="connsiteX89" fmla="*/ 8399884 w 11243827"/>
              <a:gd name="connsiteY89" fmla="*/ 5605568 h 5641173"/>
              <a:gd name="connsiteX90" fmla="*/ 8370014 w 11243827"/>
              <a:gd name="connsiteY90" fmla="*/ 5609900 h 5641173"/>
              <a:gd name="connsiteX91" fmla="*/ 8330544 w 11243827"/>
              <a:gd name="connsiteY91" fmla="*/ 5590964 h 5641173"/>
              <a:gd name="connsiteX92" fmla="*/ 8314221 w 11243827"/>
              <a:gd name="connsiteY92" fmla="*/ 5587682 h 5641173"/>
              <a:gd name="connsiteX93" fmla="*/ 8305502 w 11243827"/>
              <a:gd name="connsiteY93" fmla="*/ 5584868 h 5641173"/>
              <a:gd name="connsiteX94" fmla="*/ 8304962 w 11243827"/>
              <a:gd name="connsiteY94" fmla="*/ 5584007 h 5641173"/>
              <a:gd name="connsiteX95" fmla="*/ 8276324 w 11243827"/>
              <a:gd name="connsiteY95" fmla="*/ 5588260 h 5641173"/>
              <a:gd name="connsiteX96" fmla="*/ 8272522 w 11243827"/>
              <a:gd name="connsiteY96" fmla="*/ 5587226 h 5641173"/>
              <a:gd name="connsiteX97" fmla="*/ 8253857 w 11243827"/>
              <a:gd name="connsiteY97" fmla="*/ 5592043 h 5641173"/>
              <a:gd name="connsiteX98" fmla="*/ 8244212 w 11243827"/>
              <a:gd name="connsiteY98" fmla="*/ 5593439 h 5641173"/>
              <a:gd name="connsiteX99" fmla="*/ 8241488 w 11243827"/>
              <a:gd name="connsiteY99" fmla="*/ 5596085 h 5641173"/>
              <a:gd name="connsiteX100" fmla="*/ 8227256 w 11243827"/>
              <a:gd name="connsiteY100" fmla="*/ 5597005 h 5641173"/>
              <a:gd name="connsiteX101" fmla="*/ 8225619 w 11243827"/>
              <a:gd name="connsiteY101" fmla="*/ 5596262 h 5641173"/>
              <a:gd name="connsiteX102" fmla="*/ 8213882 w 11243827"/>
              <a:gd name="connsiteY102" fmla="*/ 5600179 h 5641173"/>
              <a:gd name="connsiteX103" fmla="*/ 8204045 w 11243827"/>
              <a:gd name="connsiteY103" fmla="*/ 5607275 h 5641173"/>
              <a:gd name="connsiteX104" fmla="*/ 8082989 w 11243827"/>
              <a:gd name="connsiteY104" fmla="*/ 5603160 h 5641173"/>
              <a:gd name="connsiteX105" fmla="*/ 7912803 w 11243827"/>
              <a:gd name="connsiteY105" fmla="*/ 5629702 h 5641173"/>
              <a:gd name="connsiteX106" fmla="*/ 7890915 w 11243827"/>
              <a:gd name="connsiteY106" fmla="*/ 5612272 h 5641173"/>
              <a:gd name="connsiteX107" fmla="*/ 7727691 w 11243827"/>
              <a:gd name="connsiteY107" fmla="*/ 5621064 h 5641173"/>
              <a:gd name="connsiteX108" fmla="*/ 7685998 w 11243827"/>
              <a:gd name="connsiteY108" fmla="*/ 5615564 h 5641173"/>
              <a:gd name="connsiteX109" fmla="*/ 7649302 w 11243827"/>
              <a:gd name="connsiteY109" fmla="*/ 5626541 h 5641173"/>
              <a:gd name="connsiteX110" fmla="*/ 7634083 w 11243827"/>
              <a:gd name="connsiteY110" fmla="*/ 5620862 h 5641173"/>
              <a:gd name="connsiteX111" fmla="*/ 7631455 w 11243827"/>
              <a:gd name="connsiteY111" fmla="*/ 5619708 h 5641173"/>
              <a:gd name="connsiteX112" fmla="*/ 7620952 w 11243827"/>
              <a:gd name="connsiteY112" fmla="*/ 5618872 h 5641173"/>
              <a:gd name="connsiteX113" fmla="*/ 7617992 w 11243827"/>
              <a:gd name="connsiteY113" fmla="*/ 5613914 h 5641173"/>
              <a:gd name="connsiteX114" fmla="*/ 7602182 w 11243827"/>
              <a:gd name="connsiteY114" fmla="*/ 5609271 h 5641173"/>
              <a:gd name="connsiteX115" fmla="*/ 7582847 w 11243827"/>
              <a:gd name="connsiteY115" fmla="*/ 5609047 h 5641173"/>
              <a:gd name="connsiteX116" fmla="*/ 7514158 w 11243827"/>
              <a:gd name="connsiteY116" fmla="*/ 5607737 h 5641173"/>
              <a:gd name="connsiteX117" fmla="*/ 7502955 w 11243827"/>
              <a:gd name="connsiteY117" fmla="*/ 5610415 h 5641173"/>
              <a:gd name="connsiteX118" fmla="*/ 7466391 w 11243827"/>
              <a:gd name="connsiteY118" fmla="*/ 5605949 h 5641173"/>
              <a:gd name="connsiteX119" fmla="*/ 7433806 w 11243827"/>
              <a:gd name="connsiteY119" fmla="*/ 5604945 h 5641173"/>
              <a:gd name="connsiteX120" fmla="*/ 7412693 w 11243827"/>
              <a:gd name="connsiteY120" fmla="*/ 5607075 h 5641173"/>
              <a:gd name="connsiteX121" fmla="*/ 7407159 w 11243827"/>
              <a:gd name="connsiteY121" fmla="*/ 5605310 h 5641173"/>
              <a:gd name="connsiteX122" fmla="*/ 7385900 w 11243827"/>
              <a:gd name="connsiteY122" fmla="*/ 5604171 h 5641173"/>
              <a:gd name="connsiteX123" fmla="*/ 7375071 w 11243827"/>
              <a:gd name="connsiteY123" fmla="*/ 5606788 h 5641173"/>
              <a:gd name="connsiteX124" fmla="*/ 7364382 w 11243827"/>
              <a:gd name="connsiteY124" fmla="*/ 5600762 h 5641173"/>
              <a:gd name="connsiteX125" fmla="*/ 7361770 w 11243827"/>
              <a:gd name="connsiteY125" fmla="*/ 5596347 h 5641173"/>
              <a:gd name="connsiteX126" fmla="*/ 7346641 w 11243827"/>
              <a:gd name="connsiteY126" fmla="*/ 5598329 h 5641173"/>
              <a:gd name="connsiteX127" fmla="*/ 7334238 w 11243827"/>
              <a:gd name="connsiteY127" fmla="*/ 5594014 h 5641173"/>
              <a:gd name="connsiteX128" fmla="*/ 7323426 w 11243827"/>
              <a:gd name="connsiteY128" fmla="*/ 5596835 h 5641173"/>
              <a:gd name="connsiteX129" fmla="*/ 7318938 w 11243827"/>
              <a:gd name="connsiteY129" fmla="*/ 5596200 h 5641173"/>
              <a:gd name="connsiteX130" fmla="*/ 7307784 w 11243827"/>
              <a:gd name="connsiteY130" fmla="*/ 5594065 h 5641173"/>
              <a:gd name="connsiteX131" fmla="*/ 7288540 w 11243827"/>
              <a:gd name="connsiteY131" fmla="*/ 5589320 h 5641173"/>
              <a:gd name="connsiteX132" fmla="*/ 7282537 w 11243827"/>
              <a:gd name="connsiteY132" fmla="*/ 5588660 h 5641173"/>
              <a:gd name="connsiteX133" fmla="*/ 7269466 w 11243827"/>
              <a:gd name="connsiteY133" fmla="*/ 5581404 h 5641173"/>
              <a:gd name="connsiteX134" fmla="*/ 7244165 w 11243827"/>
              <a:gd name="connsiteY134" fmla="*/ 5575200 h 5641173"/>
              <a:gd name="connsiteX135" fmla="*/ 7199619 w 11243827"/>
              <a:gd name="connsiteY135" fmla="*/ 5553550 h 5641173"/>
              <a:gd name="connsiteX136" fmla="*/ 7173434 w 11243827"/>
              <a:gd name="connsiteY136" fmla="*/ 5543219 h 5641173"/>
              <a:gd name="connsiteX137" fmla="*/ 7155718 w 11243827"/>
              <a:gd name="connsiteY137" fmla="*/ 5533697 h 5641173"/>
              <a:gd name="connsiteX138" fmla="*/ 7103430 w 11243827"/>
              <a:gd name="connsiteY138" fmla="*/ 5520249 h 5641173"/>
              <a:gd name="connsiteX139" fmla="*/ 7013746 w 11243827"/>
              <a:gd name="connsiteY139" fmla="*/ 5502470 h 5641173"/>
              <a:gd name="connsiteX140" fmla="*/ 6995379 w 11243827"/>
              <a:gd name="connsiteY140" fmla="*/ 5497693 h 5641173"/>
              <a:gd name="connsiteX141" fmla="*/ 6982475 w 11243827"/>
              <a:gd name="connsiteY141" fmla="*/ 5489641 h 5641173"/>
              <a:gd name="connsiteX142" fmla="*/ 6981994 w 11243827"/>
              <a:gd name="connsiteY142" fmla="*/ 5484335 h 5641173"/>
              <a:gd name="connsiteX143" fmla="*/ 6972355 w 11243827"/>
              <a:gd name="connsiteY143" fmla="*/ 5481074 h 5641173"/>
              <a:gd name="connsiteX144" fmla="*/ 6970394 w 11243827"/>
              <a:gd name="connsiteY144" fmla="*/ 5479383 h 5641173"/>
              <a:gd name="connsiteX145" fmla="*/ 6958543 w 11243827"/>
              <a:gd name="connsiteY145" fmla="*/ 5470507 h 5641173"/>
              <a:gd name="connsiteX146" fmla="*/ 6918276 w 11243827"/>
              <a:gd name="connsiteY146" fmla="*/ 5472034 h 5641173"/>
              <a:gd name="connsiteX147" fmla="*/ 6881046 w 11243827"/>
              <a:gd name="connsiteY147" fmla="*/ 5457070 h 5641173"/>
              <a:gd name="connsiteX148" fmla="*/ 6752164 w 11243827"/>
              <a:gd name="connsiteY148" fmla="*/ 5425021 h 5641173"/>
              <a:gd name="connsiteX149" fmla="*/ 6724964 w 11243827"/>
              <a:gd name="connsiteY149" fmla="*/ 5414071 h 5641173"/>
              <a:gd name="connsiteX150" fmla="*/ 6683286 w 11243827"/>
              <a:gd name="connsiteY150" fmla="*/ 5405383 h 5641173"/>
              <a:gd name="connsiteX151" fmla="*/ 6660723 w 11243827"/>
              <a:gd name="connsiteY151" fmla="*/ 5408304 h 5641173"/>
              <a:gd name="connsiteX152" fmla="*/ 6532914 w 11243827"/>
              <a:gd name="connsiteY152" fmla="*/ 5431205 h 5641173"/>
              <a:gd name="connsiteX153" fmla="*/ 6317327 w 11243827"/>
              <a:gd name="connsiteY153" fmla="*/ 5481889 h 5641173"/>
              <a:gd name="connsiteX154" fmla="*/ 6196243 w 11243827"/>
              <a:gd name="connsiteY154" fmla="*/ 5515042 h 5641173"/>
              <a:gd name="connsiteX155" fmla="*/ 6099124 w 11243827"/>
              <a:gd name="connsiteY155" fmla="*/ 5516848 h 5641173"/>
              <a:gd name="connsiteX156" fmla="*/ 6016077 w 11243827"/>
              <a:gd name="connsiteY156" fmla="*/ 5528642 h 5641173"/>
              <a:gd name="connsiteX157" fmla="*/ 6004389 w 11243827"/>
              <a:gd name="connsiteY157" fmla="*/ 5531206 h 5641173"/>
              <a:gd name="connsiteX158" fmla="*/ 5933945 w 11243827"/>
              <a:gd name="connsiteY158" fmla="*/ 5538840 h 5641173"/>
              <a:gd name="connsiteX159" fmla="*/ 5883936 w 11243827"/>
              <a:gd name="connsiteY159" fmla="*/ 5553807 h 5641173"/>
              <a:gd name="connsiteX160" fmla="*/ 5798331 w 11243827"/>
              <a:gd name="connsiteY160" fmla="*/ 5564248 h 5641173"/>
              <a:gd name="connsiteX161" fmla="*/ 5712738 w 11243827"/>
              <a:gd name="connsiteY161" fmla="*/ 5573120 h 5641173"/>
              <a:gd name="connsiteX162" fmla="*/ 5681342 w 11243827"/>
              <a:gd name="connsiteY162" fmla="*/ 5575621 h 5641173"/>
              <a:gd name="connsiteX163" fmla="*/ 5627167 w 11243827"/>
              <a:gd name="connsiteY163" fmla="*/ 5583215 h 5641173"/>
              <a:gd name="connsiteX164" fmla="*/ 5591414 w 11243827"/>
              <a:gd name="connsiteY164" fmla="*/ 5587695 h 5641173"/>
              <a:gd name="connsiteX165" fmla="*/ 5583028 w 11243827"/>
              <a:gd name="connsiteY165" fmla="*/ 5580877 h 5641173"/>
              <a:gd name="connsiteX166" fmla="*/ 5549426 w 11243827"/>
              <a:gd name="connsiteY166" fmla="*/ 5582858 h 5641173"/>
              <a:gd name="connsiteX167" fmla="*/ 5519999 w 11243827"/>
              <a:gd name="connsiteY167" fmla="*/ 5592246 h 5641173"/>
              <a:gd name="connsiteX168" fmla="*/ 5480028 w 11243827"/>
              <a:gd name="connsiteY168" fmla="*/ 5597282 h 5641173"/>
              <a:gd name="connsiteX169" fmla="*/ 5456175 w 11243827"/>
              <a:gd name="connsiteY169" fmla="*/ 5600371 h 5641173"/>
              <a:gd name="connsiteX170" fmla="*/ 5388463 w 11243827"/>
              <a:gd name="connsiteY170" fmla="*/ 5602638 h 5641173"/>
              <a:gd name="connsiteX171" fmla="*/ 5265898 w 11243827"/>
              <a:gd name="connsiteY171" fmla="*/ 5591830 h 5641173"/>
              <a:gd name="connsiteX172" fmla="*/ 5231231 w 11243827"/>
              <a:gd name="connsiteY172" fmla="*/ 5592790 h 5641173"/>
              <a:gd name="connsiteX173" fmla="*/ 5226996 w 11243827"/>
              <a:gd name="connsiteY173" fmla="*/ 5595040 h 5641173"/>
              <a:gd name="connsiteX174" fmla="*/ 5175988 w 11243827"/>
              <a:gd name="connsiteY174" fmla="*/ 5588131 h 5641173"/>
              <a:gd name="connsiteX175" fmla="*/ 5107470 w 11243827"/>
              <a:gd name="connsiteY175" fmla="*/ 5594771 h 5641173"/>
              <a:gd name="connsiteX176" fmla="*/ 5027868 w 11243827"/>
              <a:gd name="connsiteY176" fmla="*/ 5605624 h 5641173"/>
              <a:gd name="connsiteX177" fmla="*/ 5007324 w 11243827"/>
              <a:gd name="connsiteY177" fmla="*/ 5609209 h 5641173"/>
              <a:gd name="connsiteX178" fmla="*/ 4952559 w 11243827"/>
              <a:gd name="connsiteY178" fmla="*/ 5611402 h 5641173"/>
              <a:gd name="connsiteX179" fmla="*/ 4826081 w 11243827"/>
              <a:gd name="connsiteY179" fmla="*/ 5616191 h 5641173"/>
              <a:gd name="connsiteX180" fmla="*/ 4823501 w 11243827"/>
              <a:gd name="connsiteY180" fmla="*/ 5619174 h 5641173"/>
              <a:gd name="connsiteX181" fmla="*/ 4813093 w 11243827"/>
              <a:gd name="connsiteY181" fmla="*/ 5620026 h 5641173"/>
              <a:gd name="connsiteX182" fmla="*/ 4810563 w 11243827"/>
              <a:gd name="connsiteY182" fmla="*/ 5620787 h 5641173"/>
              <a:gd name="connsiteX183" fmla="*/ 4795818 w 11243827"/>
              <a:gd name="connsiteY183" fmla="*/ 5624618 h 5641173"/>
              <a:gd name="connsiteX184" fmla="*/ 4758404 w 11243827"/>
              <a:gd name="connsiteY184" fmla="*/ 5619510 h 5641173"/>
              <a:gd name="connsiteX185" fmla="*/ 4717254 w 11243827"/>
              <a:gd name="connsiteY185" fmla="*/ 5624155 h 5641173"/>
              <a:gd name="connsiteX186" fmla="*/ 4591958 w 11243827"/>
              <a:gd name="connsiteY186" fmla="*/ 5624710 h 5641173"/>
              <a:gd name="connsiteX187" fmla="*/ 4476215 w 11243827"/>
              <a:gd name="connsiteY187" fmla="*/ 5628210 h 5641173"/>
              <a:gd name="connsiteX188" fmla="*/ 4425193 w 11243827"/>
              <a:gd name="connsiteY188" fmla="*/ 5627414 h 5641173"/>
              <a:gd name="connsiteX189" fmla="*/ 4383866 w 11243827"/>
              <a:gd name="connsiteY189" fmla="*/ 5626546 h 5641173"/>
              <a:gd name="connsiteX190" fmla="*/ 4385596 w 11243827"/>
              <a:gd name="connsiteY190" fmla="*/ 5634646 h 5641173"/>
              <a:gd name="connsiteX191" fmla="*/ 4360864 w 11243827"/>
              <a:gd name="connsiteY191" fmla="*/ 5641173 h 5641173"/>
              <a:gd name="connsiteX192" fmla="*/ 4328321 w 11243827"/>
              <a:gd name="connsiteY192" fmla="*/ 5626332 h 5641173"/>
              <a:gd name="connsiteX193" fmla="*/ 4309842 w 11243827"/>
              <a:gd name="connsiteY193" fmla="*/ 5626471 h 5641173"/>
              <a:gd name="connsiteX194" fmla="*/ 4277424 w 11243827"/>
              <a:gd name="connsiteY194" fmla="*/ 5631598 h 5641173"/>
              <a:gd name="connsiteX195" fmla="*/ 4266627 w 11243827"/>
              <a:gd name="connsiteY195" fmla="*/ 5633969 h 5641173"/>
              <a:gd name="connsiteX196" fmla="*/ 4185525 w 11243827"/>
              <a:gd name="connsiteY196" fmla="*/ 5617508 h 5641173"/>
              <a:gd name="connsiteX197" fmla="*/ 4177617 w 11243827"/>
              <a:gd name="connsiteY197" fmla="*/ 5610903 h 5641173"/>
              <a:gd name="connsiteX198" fmla="*/ 4136948 w 11243827"/>
              <a:gd name="connsiteY198" fmla="*/ 5608031 h 5641173"/>
              <a:gd name="connsiteX199" fmla="*/ 4132323 w 11243827"/>
              <a:gd name="connsiteY199" fmla="*/ 5609784 h 5641173"/>
              <a:gd name="connsiteX200" fmla="*/ 4098620 w 11243827"/>
              <a:gd name="connsiteY200" fmla="*/ 5599672 h 5641173"/>
              <a:gd name="connsiteX201" fmla="*/ 3963475 w 11243827"/>
              <a:gd name="connsiteY201" fmla="*/ 5581841 h 5641173"/>
              <a:gd name="connsiteX202" fmla="*/ 3703613 w 11243827"/>
              <a:gd name="connsiteY202" fmla="*/ 5572482 h 5641173"/>
              <a:gd name="connsiteX203" fmla="*/ 3432987 w 11243827"/>
              <a:gd name="connsiteY203" fmla="*/ 5545768 h 5641173"/>
              <a:gd name="connsiteX204" fmla="*/ 3176381 w 11243827"/>
              <a:gd name="connsiteY204" fmla="*/ 5556110 h 5641173"/>
              <a:gd name="connsiteX205" fmla="*/ 2710156 w 11243827"/>
              <a:gd name="connsiteY205" fmla="*/ 5527517 h 5641173"/>
              <a:gd name="connsiteX206" fmla="*/ 2550206 w 11243827"/>
              <a:gd name="connsiteY206" fmla="*/ 5524958 h 5641173"/>
              <a:gd name="connsiteX207" fmla="*/ 2443041 w 11243827"/>
              <a:gd name="connsiteY207" fmla="*/ 5523990 h 5641173"/>
              <a:gd name="connsiteX208" fmla="*/ 2435613 w 11243827"/>
              <a:gd name="connsiteY208" fmla="*/ 5526704 h 5641173"/>
              <a:gd name="connsiteX209" fmla="*/ 2405682 w 11243827"/>
              <a:gd name="connsiteY209" fmla="*/ 5528307 h 5641173"/>
              <a:gd name="connsiteX210" fmla="*/ 2397487 w 11243827"/>
              <a:gd name="connsiteY210" fmla="*/ 5540337 h 5641173"/>
              <a:gd name="connsiteX211" fmla="*/ 2297454 w 11243827"/>
              <a:gd name="connsiteY211" fmla="*/ 5550765 h 5641173"/>
              <a:gd name="connsiteX212" fmla="*/ 2056700 w 11243827"/>
              <a:gd name="connsiteY212" fmla="*/ 5555489 h 5641173"/>
              <a:gd name="connsiteX213" fmla="*/ 1878530 w 11243827"/>
              <a:gd name="connsiteY213" fmla="*/ 5535330 h 5641173"/>
              <a:gd name="connsiteX214" fmla="*/ 1859292 w 11243827"/>
              <a:gd name="connsiteY214" fmla="*/ 5535461 h 5641173"/>
              <a:gd name="connsiteX215" fmla="*/ 1835626 w 11243827"/>
              <a:gd name="connsiteY215" fmla="*/ 5533793 h 5641173"/>
              <a:gd name="connsiteX216" fmla="*/ 1798939 w 11243827"/>
              <a:gd name="connsiteY216" fmla="*/ 5540285 h 5641173"/>
              <a:gd name="connsiteX217" fmla="*/ 1779046 w 11243827"/>
              <a:gd name="connsiteY217" fmla="*/ 5549949 h 5641173"/>
              <a:gd name="connsiteX218" fmla="*/ 1772421 w 11243827"/>
              <a:gd name="connsiteY218" fmla="*/ 5549018 h 5641173"/>
              <a:gd name="connsiteX219" fmla="*/ 1772052 w 11243827"/>
              <a:gd name="connsiteY219" fmla="*/ 5545689 h 5641173"/>
              <a:gd name="connsiteX220" fmla="*/ 1711543 w 11243827"/>
              <a:gd name="connsiteY220" fmla="*/ 5534558 h 5641173"/>
              <a:gd name="connsiteX221" fmla="*/ 1698891 w 11243827"/>
              <a:gd name="connsiteY221" fmla="*/ 5513187 h 5641173"/>
              <a:gd name="connsiteX222" fmla="*/ 1538763 w 11243827"/>
              <a:gd name="connsiteY222" fmla="*/ 5482781 h 5641173"/>
              <a:gd name="connsiteX223" fmla="*/ 1501533 w 11243827"/>
              <a:gd name="connsiteY223" fmla="*/ 5467817 h 5641173"/>
              <a:gd name="connsiteX224" fmla="*/ 1461266 w 11243827"/>
              <a:gd name="connsiteY224" fmla="*/ 5469343 h 5641173"/>
              <a:gd name="connsiteX225" fmla="*/ 1449415 w 11243827"/>
              <a:gd name="connsiteY225" fmla="*/ 5460467 h 5641173"/>
              <a:gd name="connsiteX226" fmla="*/ 1447454 w 11243827"/>
              <a:gd name="connsiteY226" fmla="*/ 5458776 h 5641173"/>
              <a:gd name="connsiteX227" fmla="*/ 1437814 w 11243827"/>
              <a:gd name="connsiteY227" fmla="*/ 5455515 h 5641173"/>
              <a:gd name="connsiteX228" fmla="*/ 1437334 w 11243827"/>
              <a:gd name="connsiteY228" fmla="*/ 5450209 h 5641173"/>
              <a:gd name="connsiteX229" fmla="*/ 1424429 w 11243827"/>
              <a:gd name="connsiteY229" fmla="*/ 5442157 h 5641173"/>
              <a:gd name="connsiteX230" fmla="*/ 1406063 w 11243827"/>
              <a:gd name="connsiteY230" fmla="*/ 5437380 h 5641173"/>
              <a:gd name="connsiteX231" fmla="*/ 1316379 w 11243827"/>
              <a:gd name="connsiteY231" fmla="*/ 5419601 h 5641173"/>
              <a:gd name="connsiteX232" fmla="*/ 1264090 w 11243827"/>
              <a:gd name="connsiteY232" fmla="*/ 5406153 h 5641173"/>
              <a:gd name="connsiteX233" fmla="*/ 1246374 w 11243827"/>
              <a:gd name="connsiteY233" fmla="*/ 5396631 h 5641173"/>
              <a:gd name="connsiteX234" fmla="*/ 1220190 w 11243827"/>
              <a:gd name="connsiteY234" fmla="*/ 5386301 h 5641173"/>
              <a:gd name="connsiteX235" fmla="*/ 1175643 w 11243827"/>
              <a:gd name="connsiteY235" fmla="*/ 5364651 h 5641173"/>
              <a:gd name="connsiteX236" fmla="*/ 1150342 w 11243827"/>
              <a:gd name="connsiteY236" fmla="*/ 5358447 h 5641173"/>
              <a:gd name="connsiteX237" fmla="*/ 1137272 w 11243827"/>
              <a:gd name="connsiteY237" fmla="*/ 5351191 h 5641173"/>
              <a:gd name="connsiteX238" fmla="*/ 1131268 w 11243827"/>
              <a:gd name="connsiteY238" fmla="*/ 5350530 h 5641173"/>
              <a:gd name="connsiteX239" fmla="*/ 1112024 w 11243827"/>
              <a:gd name="connsiteY239" fmla="*/ 5345786 h 5641173"/>
              <a:gd name="connsiteX240" fmla="*/ 1100870 w 11243827"/>
              <a:gd name="connsiteY240" fmla="*/ 5343651 h 5641173"/>
              <a:gd name="connsiteX241" fmla="*/ 1096383 w 11243827"/>
              <a:gd name="connsiteY241" fmla="*/ 5343015 h 5641173"/>
              <a:gd name="connsiteX242" fmla="*/ 1085571 w 11243827"/>
              <a:gd name="connsiteY242" fmla="*/ 5345836 h 5641173"/>
              <a:gd name="connsiteX243" fmla="*/ 1073168 w 11243827"/>
              <a:gd name="connsiteY243" fmla="*/ 5341521 h 5641173"/>
              <a:gd name="connsiteX244" fmla="*/ 1058039 w 11243827"/>
              <a:gd name="connsiteY244" fmla="*/ 5343504 h 5641173"/>
              <a:gd name="connsiteX245" fmla="*/ 1055426 w 11243827"/>
              <a:gd name="connsiteY245" fmla="*/ 5339088 h 5641173"/>
              <a:gd name="connsiteX246" fmla="*/ 1044738 w 11243827"/>
              <a:gd name="connsiteY246" fmla="*/ 5333063 h 5641173"/>
              <a:gd name="connsiteX247" fmla="*/ 1033909 w 11243827"/>
              <a:gd name="connsiteY247" fmla="*/ 5335680 h 5641173"/>
              <a:gd name="connsiteX248" fmla="*/ 1012649 w 11243827"/>
              <a:gd name="connsiteY248" fmla="*/ 5334541 h 5641173"/>
              <a:gd name="connsiteX249" fmla="*/ 1007115 w 11243827"/>
              <a:gd name="connsiteY249" fmla="*/ 5332775 h 5641173"/>
              <a:gd name="connsiteX250" fmla="*/ 986002 w 11243827"/>
              <a:gd name="connsiteY250" fmla="*/ 5334906 h 5641173"/>
              <a:gd name="connsiteX251" fmla="*/ 953418 w 11243827"/>
              <a:gd name="connsiteY251" fmla="*/ 5333901 h 5641173"/>
              <a:gd name="connsiteX252" fmla="*/ 916854 w 11243827"/>
              <a:gd name="connsiteY252" fmla="*/ 5329435 h 5641173"/>
              <a:gd name="connsiteX253" fmla="*/ 905651 w 11243827"/>
              <a:gd name="connsiteY253" fmla="*/ 5332114 h 5641173"/>
              <a:gd name="connsiteX254" fmla="*/ 836961 w 11243827"/>
              <a:gd name="connsiteY254" fmla="*/ 5330803 h 5641173"/>
              <a:gd name="connsiteX255" fmla="*/ 817627 w 11243827"/>
              <a:gd name="connsiteY255" fmla="*/ 5330580 h 5641173"/>
              <a:gd name="connsiteX256" fmla="*/ 801817 w 11243827"/>
              <a:gd name="connsiteY256" fmla="*/ 5325937 h 5641173"/>
              <a:gd name="connsiteX257" fmla="*/ 798857 w 11243827"/>
              <a:gd name="connsiteY257" fmla="*/ 5320979 h 5641173"/>
              <a:gd name="connsiteX258" fmla="*/ 788354 w 11243827"/>
              <a:gd name="connsiteY258" fmla="*/ 5320143 h 5641173"/>
              <a:gd name="connsiteX259" fmla="*/ 785726 w 11243827"/>
              <a:gd name="connsiteY259" fmla="*/ 5318989 h 5641173"/>
              <a:gd name="connsiteX260" fmla="*/ 770507 w 11243827"/>
              <a:gd name="connsiteY260" fmla="*/ 5313309 h 5641173"/>
              <a:gd name="connsiteX261" fmla="*/ 733810 w 11243827"/>
              <a:gd name="connsiteY261" fmla="*/ 5324286 h 5641173"/>
              <a:gd name="connsiteX262" fmla="*/ 692117 w 11243827"/>
              <a:gd name="connsiteY262" fmla="*/ 5318786 h 5641173"/>
              <a:gd name="connsiteX263" fmla="*/ 528894 w 11243827"/>
              <a:gd name="connsiteY263" fmla="*/ 5327578 h 5641173"/>
              <a:gd name="connsiteX264" fmla="*/ 507005 w 11243827"/>
              <a:gd name="connsiteY264" fmla="*/ 5310149 h 5641173"/>
              <a:gd name="connsiteX265" fmla="*/ 441302 w 11243827"/>
              <a:gd name="connsiteY265" fmla="*/ 5307062 h 5641173"/>
              <a:gd name="connsiteX266" fmla="*/ 336819 w 11243827"/>
              <a:gd name="connsiteY266" fmla="*/ 5336690 h 5641173"/>
              <a:gd name="connsiteX267" fmla="*/ 215763 w 11243827"/>
              <a:gd name="connsiteY267" fmla="*/ 5332575 h 5641173"/>
              <a:gd name="connsiteX268" fmla="*/ 205927 w 11243827"/>
              <a:gd name="connsiteY268" fmla="*/ 5339672 h 5641173"/>
              <a:gd name="connsiteX269" fmla="*/ 194189 w 11243827"/>
              <a:gd name="connsiteY269" fmla="*/ 5343588 h 5641173"/>
              <a:gd name="connsiteX270" fmla="*/ 192552 w 11243827"/>
              <a:gd name="connsiteY270" fmla="*/ 5342845 h 5641173"/>
              <a:gd name="connsiteX271" fmla="*/ 178320 w 11243827"/>
              <a:gd name="connsiteY271" fmla="*/ 5343766 h 5641173"/>
              <a:gd name="connsiteX272" fmla="*/ 175596 w 11243827"/>
              <a:gd name="connsiteY272" fmla="*/ 5346411 h 5641173"/>
              <a:gd name="connsiteX273" fmla="*/ 165951 w 11243827"/>
              <a:gd name="connsiteY273" fmla="*/ 5347808 h 5641173"/>
              <a:gd name="connsiteX274" fmla="*/ 147287 w 11243827"/>
              <a:gd name="connsiteY274" fmla="*/ 5352625 h 5641173"/>
              <a:gd name="connsiteX275" fmla="*/ 143484 w 11243827"/>
              <a:gd name="connsiteY275" fmla="*/ 5351591 h 5641173"/>
              <a:gd name="connsiteX276" fmla="*/ 114847 w 11243827"/>
              <a:gd name="connsiteY276" fmla="*/ 5355844 h 5641173"/>
              <a:gd name="connsiteX277" fmla="*/ 114306 w 11243827"/>
              <a:gd name="connsiteY277" fmla="*/ 5354983 h 5641173"/>
              <a:gd name="connsiteX278" fmla="*/ 105588 w 11243827"/>
              <a:gd name="connsiteY278" fmla="*/ 5352169 h 5641173"/>
              <a:gd name="connsiteX279" fmla="*/ 89264 w 11243827"/>
              <a:gd name="connsiteY279" fmla="*/ 5348886 h 5641173"/>
              <a:gd name="connsiteX280" fmla="*/ 49794 w 11243827"/>
              <a:gd name="connsiteY280" fmla="*/ 5329950 h 5641173"/>
              <a:gd name="connsiteX281" fmla="*/ 19924 w 11243827"/>
              <a:gd name="connsiteY281" fmla="*/ 5334282 h 5641173"/>
              <a:gd name="connsiteX282" fmla="*/ 13819 w 11243827"/>
              <a:gd name="connsiteY282" fmla="*/ 5334653 h 5641173"/>
              <a:gd name="connsiteX283" fmla="*/ 13657 w 11243827"/>
              <a:gd name="connsiteY283" fmla="*/ 5334455 h 5641173"/>
              <a:gd name="connsiteX284" fmla="*/ 7139 w 11243827"/>
              <a:gd name="connsiteY284" fmla="*/ 5334438 h 5641173"/>
              <a:gd name="connsiteX285" fmla="*/ 2684 w 11243827"/>
              <a:gd name="connsiteY285" fmla="*/ 5335333 h 5641173"/>
              <a:gd name="connsiteX286" fmla="*/ 0 w 11243827"/>
              <a:gd name="connsiteY286" fmla="*/ 5335496 h 5641173"/>
              <a:gd name="connsiteX287" fmla="*/ 0 w 11243827"/>
              <a:gd name="connsiteY287" fmla="*/ 10592 h 5641173"/>
              <a:gd name="connsiteX288" fmla="*/ 11243827 w 11243827"/>
              <a:gd name="connsiteY288" fmla="*/ 0 h 5641173"/>
              <a:gd name="connsiteX0" fmla="*/ 11243827 w 11243827"/>
              <a:gd name="connsiteY0" fmla="*/ 0 h 5641173"/>
              <a:gd name="connsiteX1" fmla="*/ 11243827 w 11243827"/>
              <a:gd name="connsiteY1" fmla="*/ 1470035 h 5641173"/>
              <a:gd name="connsiteX2" fmla="*/ 11243827 w 11243827"/>
              <a:gd name="connsiteY2" fmla="*/ 5001571 h 5641173"/>
              <a:gd name="connsiteX3" fmla="*/ 11243827 w 11243827"/>
              <a:gd name="connsiteY3" fmla="*/ 5209610 h 5641173"/>
              <a:gd name="connsiteX4" fmla="*/ 11240675 w 11243827"/>
              <a:gd name="connsiteY4" fmla="*/ 5210442 h 5641173"/>
              <a:gd name="connsiteX5" fmla="*/ 11179959 w 11243827"/>
              <a:gd name="connsiteY5" fmla="*/ 5221199 h 5641173"/>
              <a:gd name="connsiteX6" fmla="*/ 11105493 w 11243827"/>
              <a:gd name="connsiteY6" fmla="*/ 5259905 h 5641173"/>
              <a:gd name="connsiteX7" fmla="*/ 11078640 w 11243827"/>
              <a:gd name="connsiteY7" fmla="*/ 5263531 h 5641173"/>
              <a:gd name="connsiteX8" fmla="*/ 11079616 w 11243827"/>
              <a:gd name="connsiteY8" fmla="*/ 5270380 h 5641173"/>
              <a:gd name="connsiteX9" fmla="*/ 11069641 w 11243827"/>
              <a:gd name="connsiteY9" fmla="*/ 5270884 h 5641173"/>
              <a:gd name="connsiteX10" fmla="*/ 11047377 w 11243827"/>
              <a:gd name="connsiteY10" fmla="*/ 5271051 h 5641173"/>
              <a:gd name="connsiteX11" fmla="*/ 10980705 w 11243827"/>
              <a:gd name="connsiteY11" fmla="*/ 5272951 h 5641173"/>
              <a:gd name="connsiteX12" fmla="*/ 10962514 w 11243827"/>
              <a:gd name="connsiteY12" fmla="*/ 5286084 h 5641173"/>
              <a:gd name="connsiteX13" fmla="*/ 10945307 w 11243827"/>
              <a:gd name="connsiteY13" fmla="*/ 5286290 h 5641173"/>
              <a:gd name="connsiteX14" fmla="*/ 10845516 w 11243827"/>
              <a:gd name="connsiteY14" fmla="*/ 5303894 h 5641173"/>
              <a:gd name="connsiteX15" fmla="*/ 10831795 w 11243827"/>
              <a:gd name="connsiteY15" fmla="*/ 5305210 h 5641173"/>
              <a:gd name="connsiteX16" fmla="*/ 10824365 w 11243827"/>
              <a:gd name="connsiteY16" fmla="*/ 5311111 h 5641173"/>
              <a:gd name="connsiteX17" fmla="*/ 10797756 w 11243827"/>
              <a:gd name="connsiteY17" fmla="*/ 5312285 h 5641173"/>
              <a:gd name="connsiteX18" fmla="*/ 10796525 w 11243827"/>
              <a:gd name="connsiteY18" fmla="*/ 5315645 h 5641173"/>
              <a:gd name="connsiteX19" fmla="*/ 10709063 w 11243827"/>
              <a:gd name="connsiteY19" fmla="*/ 5344492 h 5641173"/>
              <a:gd name="connsiteX20" fmla="*/ 10694078 w 11243827"/>
              <a:gd name="connsiteY20" fmla="*/ 5349258 h 5641173"/>
              <a:gd name="connsiteX21" fmla="*/ 10681131 w 11243827"/>
              <a:gd name="connsiteY21" fmla="*/ 5347812 h 5641173"/>
              <a:gd name="connsiteX22" fmla="*/ 10609448 w 11243827"/>
              <a:gd name="connsiteY22" fmla="*/ 5351931 h 5641173"/>
              <a:gd name="connsiteX23" fmla="*/ 10592397 w 11243827"/>
              <a:gd name="connsiteY23" fmla="*/ 5349402 h 5641173"/>
              <a:gd name="connsiteX24" fmla="*/ 10585227 w 11243827"/>
              <a:gd name="connsiteY24" fmla="*/ 5344063 h 5641173"/>
              <a:gd name="connsiteX25" fmla="*/ 10557472 w 11243827"/>
              <a:gd name="connsiteY25" fmla="*/ 5354151 h 5641173"/>
              <a:gd name="connsiteX26" fmla="*/ 10514646 w 11243827"/>
              <a:gd name="connsiteY26" fmla="*/ 5361064 h 5641173"/>
              <a:gd name="connsiteX27" fmla="*/ 10494292 w 11243827"/>
              <a:gd name="connsiteY27" fmla="*/ 5366054 h 5641173"/>
              <a:gd name="connsiteX28" fmla="*/ 10477869 w 11243827"/>
              <a:gd name="connsiteY28" fmla="*/ 5363025 h 5641173"/>
              <a:gd name="connsiteX29" fmla="*/ 10384411 w 11243827"/>
              <a:gd name="connsiteY29" fmla="*/ 5362257 h 5641173"/>
              <a:gd name="connsiteX30" fmla="*/ 10362921 w 11243827"/>
              <a:gd name="connsiteY30" fmla="*/ 5357444 h 5641173"/>
              <a:gd name="connsiteX31" fmla="*/ 10352736 w 11243827"/>
              <a:gd name="connsiteY31" fmla="*/ 5347851 h 5641173"/>
              <a:gd name="connsiteX32" fmla="*/ 10344754 w 11243827"/>
              <a:gd name="connsiteY32" fmla="*/ 5351272 h 5641173"/>
              <a:gd name="connsiteX33" fmla="*/ 10288226 w 11243827"/>
              <a:gd name="connsiteY33" fmla="*/ 5351613 h 5641173"/>
              <a:gd name="connsiteX34" fmla="*/ 10251350 w 11243827"/>
              <a:gd name="connsiteY34" fmla="*/ 5352711 h 5641173"/>
              <a:gd name="connsiteX35" fmla="*/ 10249108 w 11243827"/>
              <a:gd name="connsiteY35" fmla="*/ 5365881 h 5641173"/>
              <a:gd name="connsiteX36" fmla="*/ 10216272 w 11243827"/>
              <a:gd name="connsiteY36" fmla="*/ 5370573 h 5641173"/>
              <a:gd name="connsiteX37" fmla="*/ 10181278 w 11243827"/>
              <a:gd name="connsiteY37" fmla="*/ 5362119 h 5641173"/>
              <a:gd name="connsiteX38" fmla="*/ 10140033 w 11243827"/>
              <a:gd name="connsiteY38" fmla="*/ 5363304 h 5641173"/>
              <a:gd name="connsiteX39" fmla="*/ 10115353 w 11243827"/>
              <a:gd name="connsiteY39" fmla="*/ 5363869 h 5641173"/>
              <a:gd name="connsiteX40" fmla="*/ 10050578 w 11243827"/>
              <a:gd name="connsiteY40" fmla="*/ 5376153 h 5641173"/>
              <a:gd name="connsiteX41" fmla="*/ 9945478 w 11243827"/>
              <a:gd name="connsiteY41" fmla="*/ 5422859 h 5641173"/>
              <a:gd name="connsiteX42" fmla="*/ 9912481 w 11243827"/>
              <a:gd name="connsiteY42" fmla="*/ 5429477 h 5641173"/>
              <a:gd name="connsiteX43" fmla="*/ 9906713 w 11243827"/>
              <a:gd name="connsiteY43" fmla="*/ 5426784 h 5641173"/>
              <a:gd name="connsiteX44" fmla="*/ 9742436 w 11243827"/>
              <a:gd name="connsiteY44" fmla="*/ 5454834 h 5641173"/>
              <a:gd name="connsiteX45" fmla="*/ 9713044 w 11243827"/>
              <a:gd name="connsiteY45" fmla="*/ 5456476 h 5641173"/>
              <a:gd name="connsiteX46" fmla="*/ 9691033 w 11243827"/>
              <a:gd name="connsiteY46" fmla="*/ 5455451 h 5641173"/>
              <a:gd name="connsiteX47" fmla="*/ 9638355 w 11243827"/>
              <a:gd name="connsiteY47" fmla="*/ 5464794 h 5641173"/>
              <a:gd name="connsiteX48" fmla="*/ 9552434 w 11243827"/>
              <a:gd name="connsiteY48" fmla="*/ 5485280 h 5641173"/>
              <a:gd name="connsiteX49" fmla="*/ 9533883 w 11243827"/>
              <a:gd name="connsiteY49" fmla="*/ 5488516 h 5641173"/>
              <a:gd name="connsiteX50" fmla="*/ 9516916 w 11243827"/>
              <a:gd name="connsiteY50" fmla="*/ 5486828 h 5641173"/>
              <a:gd name="connsiteX51" fmla="*/ 9512093 w 11243827"/>
              <a:gd name="connsiteY51" fmla="*/ 5482541 h 5641173"/>
              <a:gd name="connsiteX52" fmla="*/ 9501725 w 11243827"/>
              <a:gd name="connsiteY52" fmla="*/ 5483603 h 5641173"/>
              <a:gd name="connsiteX53" fmla="*/ 9498754 w 11243827"/>
              <a:gd name="connsiteY53" fmla="*/ 5482951 h 5641173"/>
              <a:gd name="connsiteX54" fmla="*/ 9481932 w 11243827"/>
              <a:gd name="connsiteY54" fmla="*/ 5480151 h 5641173"/>
              <a:gd name="connsiteX55" fmla="*/ 9451321 w 11243827"/>
              <a:gd name="connsiteY55" fmla="*/ 5497375 h 5641173"/>
              <a:gd name="connsiteX56" fmla="*/ 9409298 w 11243827"/>
              <a:gd name="connsiteY56" fmla="*/ 5499478 h 5641173"/>
              <a:gd name="connsiteX57" fmla="*/ 9257007 w 11243827"/>
              <a:gd name="connsiteY57" fmla="*/ 5537183 h 5641173"/>
              <a:gd name="connsiteX58" fmla="*/ 9229078 w 11243827"/>
              <a:gd name="connsiteY58" fmla="*/ 5524154 h 5641173"/>
              <a:gd name="connsiteX59" fmla="*/ 9165105 w 11243827"/>
              <a:gd name="connsiteY59" fmla="*/ 5532892 h 5641173"/>
              <a:gd name="connsiteX60" fmla="*/ 9077301 w 11243827"/>
              <a:gd name="connsiteY60" fmla="*/ 5580356 h 5641173"/>
              <a:gd name="connsiteX61" fmla="*/ 8960065 w 11243827"/>
              <a:gd name="connsiteY61" fmla="*/ 5597982 h 5641173"/>
              <a:gd name="connsiteX62" fmla="*/ 8953536 w 11243827"/>
              <a:gd name="connsiteY62" fmla="*/ 5606638 h 5641173"/>
              <a:gd name="connsiteX63" fmla="*/ 8943907 w 11243827"/>
              <a:gd name="connsiteY63" fmla="*/ 5612541 h 5641173"/>
              <a:gd name="connsiteX64" fmla="*/ 8942046 w 11243827"/>
              <a:gd name="connsiteY64" fmla="*/ 5612112 h 5641173"/>
              <a:gd name="connsiteX65" fmla="*/ 8928824 w 11243827"/>
              <a:gd name="connsiteY65" fmla="*/ 5615549 h 5641173"/>
              <a:gd name="connsiteX66" fmla="*/ 8927294 w 11243827"/>
              <a:gd name="connsiteY66" fmla="*/ 5618607 h 5641173"/>
              <a:gd name="connsiteX67" fmla="*/ 8918651 w 11243827"/>
              <a:gd name="connsiteY67" fmla="*/ 5621688 h 5641173"/>
              <a:gd name="connsiteX68" fmla="*/ 8902772 w 11243827"/>
              <a:gd name="connsiteY68" fmla="*/ 5629703 h 5641173"/>
              <a:gd name="connsiteX69" fmla="*/ 8898724 w 11243827"/>
              <a:gd name="connsiteY69" fmla="*/ 5629379 h 5641173"/>
              <a:gd name="connsiteX70" fmla="*/ 8873099 w 11243827"/>
              <a:gd name="connsiteY70" fmla="*/ 5638628 h 5641173"/>
              <a:gd name="connsiteX71" fmla="*/ 8872234 w 11243827"/>
              <a:gd name="connsiteY71" fmla="*/ 5637889 h 5641173"/>
              <a:gd name="connsiteX72" fmla="*/ 8862777 w 11243827"/>
              <a:gd name="connsiteY72" fmla="*/ 5636711 h 5641173"/>
              <a:gd name="connsiteX73" fmla="*/ 8845869 w 11243827"/>
              <a:gd name="connsiteY73" fmla="*/ 5636436 h 5641173"/>
              <a:gd name="connsiteX74" fmla="*/ 8800548 w 11243827"/>
              <a:gd name="connsiteY74" fmla="*/ 5625084 h 5641173"/>
              <a:gd name="connsiteX75" fmla="*/ 8773774 w 11243827"/>
              <a:gd name="connsiteY75" fmla="*/ 5634630 h 5641173"/>
              <a:gd name="connsiteX76" fmla="*/ 8698255 w 11243827"/>
              <a:gd name="connsiteY76" fmla="*/ 5636083 h 5641173"/>
              <a:gd name="connsiteX77" fmla="*/ 8619167 w 11243827"/>
              <a:gd name="connsiteY77" fmla="*/ 5619130 h 5641173"/>
              <a:gd name="connsiteX78" fmla="*/ 8539822 w 11243827"/>
              <a:gd name="connsiteY78" fmla="*/ 5616905 h 5641173"/>
              <a:gd name="connsiteX79" fmla="*/ 8511094 w 11243827"/>
              <a:gd name="connsiteY79" fmla="*/ 5617360 h 5641173"/>
              <a:gd name="connsiteX80" fmla="*/ 8459886 w 11243827"/>
              <a:gd name="connsiteY80" fmla="*/ 5612612 h 5641173"/>
              <a:gd name="connsiteX81" fmla="*/ 8436432 w 11243827"/>
              <a:gd name="connsiteY81" fmla="*/ 5606990 h 5641173"/>
              <a:gd name="connsiteX82" fmla="*/ 8435403 w 11243827"/>
              <a:gd name="connsiteY82" fmla="*/ 5607336 h 5641173"/>
              <a:gd name="connsiteX83" fmla="*/ 8433307 w 11243827"/>
              <a:gd name="connsiteY83" fmla="*/ 5604917 h 5641173"/>
              <a:gd name="connsiteX84" fmla="*/ 8428968 w 11243827"/>
              <a:gd name="connsiteY84" fmla="*/ 5603796 h 5641173"/>
              <a:gd name="connsiteX85" fmla="*/ 8417124 w 11243827"/>
              <a:gd name="connsiteY85" fmla="*/ 5604518 h 5641173"/>
              <a:gd name="connsiteX86" fmla="*/ 8412669 w 11243827"/>
              <a:gd name="connsiteY86" fmla="*/ 5605413 h 5641173"/>
              <a:gd name="connsiteX87" fmla="*/ 8406152 w 11243827"/>
              <a:gd name="connsiteY87" fmla="*/ 5605396 h 5641173"/>
              <a:gd name="connsiteX88" fmla="*/ 8405989 w 11243827"/>
              <a:gd name="connsiteY88" fmla="*/ 5605197 h 5641173"/>
              <a:gd name="connsiteX89" fmla="*/ 8399884 w 11243827"/>
              <a:gd name="connsiteY89" fmla="*/ 5605568 h 5641173"/>
              <a:gd name="connsiteX90" fmla="*/ 8370014 w 11243827"/>
              <a:gd name="connsiteY90" fmla="*/ 5609900 h 5641173"/>
              <a:gd name="connsiteX91" fmla="*/ 8330544 w 11243827"/>
              <a:gd name="connsiteY91" fmla="*/ 5590964 h 5641173"/>
              <a:gd name="connsiteX92" fmla="*/ 8314221 w 11243827"/>
              <a:gd name="connsiteY92" fmla="*/ 5587682 h 5641173"/>
              <a:gd name="connsiteX93" fmla="*/ 8305502 w 11243827"/>
              <a:gd name="connsiteY93" fmla="*/ 5584868 h 5641173"/>
              <a:gd name="connsiteX94" fmla="*/ 8304962 w 11243827"/>
              <a:gd name="connsiteY94" fmla="*/ 5584007 h 5641173"/>
              <a:gd name="connsiteX95" fmla="*/ 8276324 w 11243827"/>
              <a:gd name="connsiteY95" fmla="*/ 5588260 h 5641173"/>
              <a:gd name="connsiteX96" fmla="*/ 8272522 w 11243827"/>
              <a:gd name="connsiteY96" fmla="*/ 5587226 h 5641173"/>
              <a:gd name="connsiteX97" fmla="*/ 8253857 w 11243827"/>
              <a:gd name="connsiteY97" fmla="*/ 5592043 h 5641173"/>
              <a:gd name="connsiteX98" fmla="*/ 8244212 w 11243827"/>
              <a:gd name="connsiteY98" fmla="*/ 5593439 h 5641173"/>
              <a:gd name="connsiteX99" fmla="*/ 8241488 w 11243827"/>
              <a:gd name="connsiteY99" fmla="*/ 5596085 h 5641173"/>
              <a:gd name="connsiteX100" fmla="*/ 8227256 w 11243827"/>
              <a:gd name="connsiteY100" fmla="*/ 5597005 h 5641173"/>
              <a:gd name="connsiteX101" fmla="*/ 8225619 w 11243827"/>
              <a:gd name="connsiteY101" fmla="*/ 5596262 h 5641173"/>
              <a:gd name="connsiteX102" fmla="*/ 8213882 w 11243827"/>
              <a:gd name="connsiteY102" fmla="*/ 5600179 h 5641173"/>
              <a:gd name="connsiteX103" fmla="*/ 8204045 w 11243827"/>
              <a:gd name="connsiteY103" fmla="*/ 5607275 h 5641173"/>
              <a:gd name="connsiteX104" fmla="*/ 8082989 w 11243827"/>
              <a:gd name="connsiteY104" fmla="*/ 5603160 h 5641173"/>
              <a:gd name="connsiteX105" fmla="*/ 7912803 w 11243827"/>
              <a:gd name="connsiteY105" fmla="*/ 5629702 h 5641173"/>
              <a:gd name="connsiteX106" fmla="*/ 7890915 w 11243827"/>
              <a:gd name="connsiteY106" fmla="*/ 5612272 h 5641173"/>
              <a:gd name="connsiteX107" fmla="*/ 7727691 w 11243827"/>
              <a:gd name="connsiteY107" fmla="*/ 5621064 h 5641173"/>
              <a:gd name="connsiteX108" fmla="*/ 7685998 w 11243827"/>
              <a:gd name="connsiteY108" fmla="*/ 5615564 h 5641173"/>
              <a:gd name="connsiteX109" fmla="*/ 7649302 w 11243827"/>
              <a:gd name="connsiteY109" fmla="*/ 5626541 h 5641173"/>
              <a:gd name="connsiteX110" fmla="*/ 7634083 w 11243827"/>
              <a:gd name="connsiteY110" fmla="*/ 5620862 h 5641173"/>
              <a:gd name="connsiteX111" fmla="*/ 7631455 w 11243827"/>
              <a:gd name="connsiteY111" fmla="*/ 5619708 h 5641173"/>
              <a:gd name="connsiteX112" fmla="*/ 7620952 w 11243827"/>
              <a:gd name="connsiteY112" fmla="*/ 5618872 h 5641173"/>
              <a:gd name="connsiteX113" fmla="*/ 7617992 w 11243827"/>
              <a:gd name="connsiteY113" fmla="*/ 5613914 h 5641173"/>
              <a:gd name="connsiteX114" fmla="*/ 7602182 w 11243827"/>
              <a:gd name="connsiteY114" fmla="*/ 5609271 h 5641173"/>
              <a:gd name="connsiteX115" fmla="*/ 7582847 w 11243827"/>
              <a:gd name="connsiteY115" fmla="*/ 5609047 h 5641173"/>
              <a:gd name="connsiteX116" fmla="*/ 7514158 w 11243827"/>
              <a:gd name="connsiteY116" fmla="*/ 5607737 h 5641173"/>
              <a:gd name="connsiteX117" fmla="*/ 7502955 w 11243827"/>
              <a:gd name="connsiteY117" fmla="*/ 5610415 h 5641173"/>
              <a:gd name="connsiteX118" fmla="*/ 7466391 w 11243827"/>
              <a:gd name="connsiteY118" fmla="*/ 5605949 h 5641173"/>
              <a:gd name="connsiteX119" fmla="*/ 7433806 w 11243827"/>
              <a:gd name="connsiteY119" fmla="*/ 5604945 h 5641173"/>
              <a:gd name="connsiteX120" fmla="*/ 7412693 w 11243827"/>
              <a:gd name="connsiteY120" fmla="*/ 5607075 h 5641173"/>
              <a:gd name="connsiteX121" fmla="*/ 7407159 w 11243827"/>
              <a:gd name="connsiteY121" fmla="*/ 5605310 h 5641173"/>
              <a:gd name="connsiteX122" fmla="*/ 7385900 w 11243827"/>
              <a:gd name="connsiteY122" fmla="*/ 5604171 h 5641173"/>
              <a:gd name="connsiteX123" fmla="*/ 7375071 w 11243827"/>
              <a:gd name="connsiteY123" fmla="*/ 5606788 h 5641173"/>
              <a:gd name="connsiteX124" fmla="*/ 7364382 w 11243827"/>
              <a:gd name="connsiteY124" fmla="*/ 5600762 h 5641173"/>
              <a:gd name="connsiteX125" fmla="*/ 7361770 w 11243827"/>
              <a:gd name="connsiteY125" fmla="*/ 5596347 h 5641173"/>
              <a:gd name="connsiteX126" fmla="*/ 7346641 w 11243827"/>
              <a:gd name="connsiteY126" fmla="*/ 5598329 h 5641173"/>
              <a:gd name="connsiteX127" fmla="*/ 7334238 w 11243827"/>
              <a:gd name="connsiteY127" fmla="*/ 5594014 h 5641173"/>
              <a:gd name="connsiteX128" fmla="*/ 7323426 w 11243827"/>
              <a:gd name="connsiteY128" fmla="*/ 5596835 h 5641173"/>
              <a:gd name="connsiteX129" fmla="*/ 7318938 w 11243827"/>
              <a:gd name="connsiteY129" fmla="*/ 5596200 h 5641173"/>
              <a:gd name="connsiteX130" fmla="*/ 7307784 w 11243827"/>
              <a:gd name="connsiteY130" fmla="*/ 5594065 h 5641173"/>
              <a:gd name="connsiteX131" fmla="*/ 7288540 w 11243827"/>
              <a:gd name="connsiteY131" fmla="*/ 5589320 h 5641173"/>
              <a:gd name="connsiteX132" fmla="*/ 7282537 w 11243827"/>
              <a:gd name="connsiteY132" fmla="*/ 5588660 h 5641173"/>
              <a:gd name="connsiteX133" fmla="*/ 7269466 w 11243827"/>
              <a:gd name="connsiteY133" fmla="*/ 5581404 h 5641173"/>
              <a:gd name="connsiteX134" fmla="*/ 7244165 w 11243827"/>
              <a:gd name="connsiteY134" fmla="*/ 5575200 h 5641173"/>
              <a:gd name="connsiteX135" fmla="*/ 7199619 w 11243827"/>
              <a:gd name="connsiteY135" fmla="*/ 5553550 h 5641173"/>
              <a:gd name="connsiteX136" fmla="*/ 7173434 w 11243827"/>
              <a:gd name="connsiteY136" fmla="*/ 5543219 h 5641173"/>
              <a:gd name="connsiteX137" fmla="*/ 7155718 w 11243827"/>
              <a:gd name="connsiteY137" fmla="*/ 5533697 h 5641173"/>
              <a:gd name="connsiteX138" fmla="*/ 7103430 w 11243827"/>
              <a:gd name="connsiteY138" fmla="*/ 5520249 h 5641173"/>
              <a:gd name="connsiteX139" fmla="*/ 7013746 w 11243827"/>
              <a:gd name="connsiteY139" fmla="*/ 5502470 h 5641173"/>
              <a:gd name="connsiteX140" fmla="*/ 6995379 w 11243827"/>
              <a:gd name="connsiteY140" fmla="*/ 5497693 h 5641173"/>
              <a:gd name="connsiteX141" fmla="*/ 6982475 w 11243827"/>
              <a:gd name="connsiteY141" fmla="*/ 5489641 h 5641173"/>
              <a:gd name="connsiteX142" fmla="*/ 6981994 w 11243827"/>
              <a:gd name="connsiteY142" fmla="*/ 5484335 h 5641173"/>
              <a:gd name="connsiteX143" fmla="*/ 6972355 w 11243827"/>
              <a:gd name="connsiteY143" fmla="*/ 5481074 h 5641173"/>
              <a:gd name="connsiteX144" fmla="*/ 6970394 w 11243827"/>
              <a:gd name="connsiteY144" fmla="*/ 5479383 h 5641173"/>
              <a:gd name="connsiteX145" fmla="*/ 6958543 w 11243827"/>
              <a:gd name="connsiteY145" fmla="*/ 5470507 h 5641173"/>
              <a:gd name="connsiteX146" fmla="*/ 6918276 w 11243827"/>
              <a:gd name="connsiteY146" fmla="*/ 5472034 h 5641173"/>
              <a:gd name="connsiteX147" fmla="*/ 6881046 w 11243827"/>
              <a:gd name="connsiteY147" fmla="*/ 5457070 h 5641173"/>
              <a:gd name="connsiteX148" fmla="*/ 6752164 w 11243827"/>
              <a:gd name="connsiteY148" fmla="*/ 5425021 h 5641173"/>
              <a:gd name="connsiteX149" fmla="*/ 6724964 w 11243827"/>
              <a:gd name="connsiteY149" fmla="*/ 5414071 h 5641173"/>
              <a:gd name="connsiteX150" fmla="*/ 6683286 w 11243827"/>
              <a:gd name="connsiteY150" fmla="*/ 5405383 h 5641173"/>
              <a:gd name="connsiteX151" fmla="*/ 6660723 w 11243827"/>
              <a:gd name="connsiteY151" fmla="*/ 5408304 h 5641173"/>
              <a:gd name="connsiteX152" fmla="*/ 6532914 w 11243827"/>
              <a:gd name="connsiteY152" fmla="*/ 5431205 h 5641173"/>
              <a:gd name="connsiteX153" fmla="*/ 6317327 w 11243827"/>
              <a:gd name="connsiteY153" fmla="*/ 5481889 h 5641173"/>
              <a:gd name="connsiteX154" fmla="*/ 6196243 w 11243827"/>
              <a:gd name="connsiteY154" fmla="*/ 5515042 h 5641173"/>
              <a:gd name="connsiteX155" fmla="*/ 6099124 w 11243827"/>
              <a:gd name="connsiteY155" fmla="*/ 5516848 h 5641173"/>
              <a:gd name="connsiteX156" fmla="*/ 6016077 w 11243827"/>
              <a:gd name="connsiteY156" fmla="*/ 5528642 h 5641173"/>
              <a:gd name="connsiteX157" fmla="*/ 6004389 w 11243827"/>
              <a:gd name="connsiteY157" fmla="*/ 5531206 h 5641173"/>
              <a:gd name="connsiteX158" fmla="*/ 5933945 w 11243827"/>
              <a:gd name="connsiteY158" fmla="*/ 5538840 h 5641173"/>
              <a:gd name="connsiteX159" fmla="*/ 5883936 w 11243827"/>
              <a:gd name="connsiteY159" fmla="*/ 5553807 h 5641173"/>
              <a:gd name="connsiteX160" fmla="*/ 5798331 w 11243827"/>
              <a:gd name="connsiteY160" fmla="*/ 5564248 h 5641173"/>
              <a:gd name="connsiteX161" fmla="*/ 5712738 w 11243827"/>
              <a:gd name="connsiteY161" fmla="*/ 5573120 h 5641173"/>
              <a:gd name="connsiteX162" fmla="*/ 5681342 w 11243827"/>
              <a:gd name="connsiteY162" fmla="*/ 5575621 h 5641173"/>
              <a:gd name="connsiteX163" fmla="*/ 5627167 w 11243827"/>
              <a:gd name="connsiteY163" fmla="*/ 5583215 h 5641173"/>
              <a:gd name="connsiteX164" fmla="*/ 5591414 w 11243827"/>
              <a:gd name="connsiteY164" fmla="*/ 5587695 h 5641173"/>
              <a:gd name="connsiteX165" fmla="*/ 5583028 w 11243827"/>
              <a:gd name="connsiteY165" fmla="*/ 5580877 h 5641173"/>
              <a:gd name="connsiteX166" fmla="*/ 5549426 w 11243827"/>
              <a:gd name="connsiteY166" fmla="*/ 5582858 h 5641173"/>
              <a:gd name="connsiteX167" fmla="*/ 5519999 w 11243827"/>
              <a:gd name="connsiteY167" fmla="*/ 5592246 h 5641173"/>
              <a:gd name="connsiteX168" fmla="*/ 5480028 w 11243827"/>
              <a:gd name="connsiteY168" fmla="*/ 5597282 h 5641173"/>
              <a:gd name="connsiteX169" fmla="*/ 5456175 w 11243827"/>
              <a:gd name="connsiteY169" fmla="*/ 5600371 h 5641173"/>
              <a:gd name="connsiteX170" fmla="*/ 5388463 w 11243827"/>
              <a:gd name="connsiteY170" fmla="*/ 5602638 h 5641173"/>
              <a:gd name="connsiteX171" fmla="*/ 5265898 w 11243827"/>
              <a:gd name="connsiteY171" fmla="*/ 5591830 h 5641173"/>
              <a:gd name="connsiteX172" fmla="*/ 5231231 w 11243827"/>
              <a:gd name="connsiteY172" fmla="*/ 5592790 h 5641173"/>
              <a:gd name="connsiteX173" fmla="*/ 5226996 w 11243827"/>
              <a:gd name="connsiteY173" fmla="*/ 5595040 h 5641173"/>
              <a:gd name="connsiteX174" fmla="*/ 5175988 w 11243827"/>
              <a:gd name="connsiteY174" fmla="*/ 5588131 h 5641173"/>
              <a:gd name="connsiteX175" fmla="*/ 5107470 w 11243827"/>
              <a:gd name="connsiteY175" fmla="*/ 5594771 h 5641173"/>
              <a:gd name="connsiteX176" fmla="*/ 5027868 w 11243827"/>
              <a:gd name="connsiteY176" fmla="*/ 5605624 h 5641173"/>
              <a:gd name="connsiteX177" fmla="*/ 5007324 w 11243827"/>
              <a:gd name="connsiteY177" fmla="*/ 5609209 h 5641173"/>
              <a:gd name="connsiteX178" fmla="*/ 4952559 w 11243827"/>
              <a:gd name="connsiteY178" fmla="*/ 5611402 h 5641173"/>
              <a:gd name="connsiteX179" fmla="*/ 4826081 w 11243827"/>
              <a:gd name="connsiteY179" fmla="*/ 5616191 h 5641173"/>
              <a:gd name="connsiteX180" fmla="*/ 4823501 w 11243827"/>
              <a:gd name="connsiteY180" fmla="*/ 5619174 h 5641173"/>
              <a:gd name="connsiteX181" fmla="*/ 4813093 w 11243827"/>
              <a:gd name="connsiteY181" fmla="*/ 5620026 h 5641173"/>
              <a:gd name="connsiteX182" fmla="*/ 4810563 w 11243827"/>
              <a:gd name="connsiteY182" fmla="*/ 5620787 h 5641173"/>
              <a:gd name="connsiteX183" fmla="*/ 4795818 w 11243827"/>
              <a:gd name="connsiteY183" fmla="*/ 5624618 h 5641173"/>
              <a:gd name="connsiteX184" fmla="*/ 4758404 w 11243827"/>
              <a:gd name="connsiteY184" fmla="*/ 5619510 h 5641173"/>
              <a:gd name="connsiteX185" fmla="*/ 4717254 w 11243827"/>
              <a:gd name="connsiteY185" fmla="*/ 5624155 h 5641173"/>
              <a:gd name="connsiteX186" fmla="*/ 4591958 w 11243827"/>
              <a:gd name="connsiteY186" fmla="*/ 5624710 h 5641173"/>
              <a:gd name="connsiteX187" fmla="*/ 4476215 w 11243827"/>
              <a:gd name="connsiteY187" fmla="*/ 5628210 h 5641173"/>
              <a:gd name="connsiteX188" fmla="*/ 4425193 w 11243827"/>
              <a:gd name="connsiteY188" fmla="*/ 5627414 h 5641173"/>
              <a:gd name="connsiteX189" fmla="*/ 4383866 w 11243827"/>
              <a:gd name="connsiteY189" fmla="*/ 5626546 h 5641173"/>
              <a:gd name="connsiteX190" fmla="*/ 4385596 w 11243827"/>
              <a:gd name="connsiteY190" fmla="*/ 5634646 h 5641173"/>
              <a:gd name="connsiteX191" fmla="*/ 4360864 w 11243827"/>
              <a:gd name="connsiteY191" fmla="*/ 5641173 h 5641173"/>
              <a:gd name="connsiteX192" fmla="*/ 4328321 w 11243827"/>
              <a:gd name="connsiteY192" fmla="*/ 5626332 h 5641173"/>
              <a:gd name="connsiteX193" fmla="*/ 4309842 w 11243827"/>
              <a:gd name="connsiteY193" fmla="*/ 5626471 h 5641173"/>
              <a:gd name="connsiteX194" fmla="*/ 4277424 w 11243827"/>
              <a:gd name="connsiteY194" fmla="*/ 5631598 h 5641173"/>
              <a:gd name="connsiteX195" fmla="*/ 4266627 w 11243827"/>
              <a:gd name="connsiteY195" fmla="*/ 5633969 h 5641173"/>
              <a:gd name="connsiteX196" fmla="*/ 4185525 w 11243827"/>
              <a:gd name="connsiteY196" fmla="*/ 5617508 h 5641173"/>
              <a:gd name="connsiteX197" fmla="*/ 4177617 w 11243827"/>
              <a:gd name="connsiteY197" fmla="*/ 5610903 h 5641173"/>
              <a:gd name="connsiteX198" fmla="*/ 4136948 w 11243827"/>
              <a:gd name="connsiteY198" fmla="*/ 5608031 h 5641173"/>
              <a:gd name="connsiteX199" fmla="*/ 4132323 w 11243827"/>
              <a:gd name="connsiteY199" fmla="*/ 5609784 h 5641173"/>
              <a:gd name="connsiteX200" fmla="*/ 4098620 w 11243827"/>
              <a:gd name="connsiteY200" fmla="*/ 5599672 h 5641173"/>
              <a:gd name="connsiteX201" fmla="*/ 3963475 w 11243827"/>
              <a:gd name="connsiteY201" fmla="*/ 5581841 h 5641173"/>
              <a:gd name="connsiteX202" fmla="*/ 3703613 w 11243827"/>
              <a:gd name="connsiteY202" fmla="*/ 5572482 h 5641173"/>
              <a:gd name="connsiteX203" fmla="*/ 3432987 w 11243827"/>
              <a:gd name="connsiteY203" fmla="*/ 5545768 h 5641173"/>
              <a:gd name="connsiteX204" fmla="*/ 3176381 w 11243827"/>
              <a:gd name="connsiteY204" fmla="*/ 5556110 h 5641173"/>
              <a:gd name="connsiteX205" fmla="*/ 2710156 w 11243827"/>
              <a:gd name="connsiteY205" fmla="*/ 5527517 h 5641173"/>
              <a:gd name="connsiteX206" fmla="*/ 2550206 w 11243827"/>
              <a:gd name="connsiteY206" fmla="*/ 5524958 h 5641173"/>
              <a:gd name="connsiteX207" fmla="*/ 2443041 w 11243827"/>
              <a:gd name="connsiteY207" fmla="*/ 5523990 h 5641173"/>
              <a:gd name="connsiteX208" fmla="*/ 2435613 w 11243827"/>
              <a:gd name="connsiteY208" fmla="*/ 5526704 h 5641173"/>
              <a:gd name="connsiteX209" fmla="*/ 2405682 w 11243827"/>
              <a:gd name="connsiteY209" fmla="*/ 5528307 h 5641173"/>
              <a:gd name="connsiteX210" fmla="*/ 2397487 w 11243827"/>
              <a:gd name="connsiteY210" fmla="*/ 5540337 h 5641173"/>
              <a:gd name="connsiteX211" fmla="*/ 2297454 w 11243827"/>
              <a:gd name="connsiteY211" fmla="*/ 5550765 h 5641173"/>
              <a:gd name="connsiteX212" fmla="*/ 2056700 w 11243827"/>
              <a:gd name="connsiteY212" fmla="*/ 5555489 h 5641173"/>
              <a:gd name="connsiteX213" fmla="*/ 1878530 w 11243827"/>
              <a:gd name="connsiteY213" fmla="*/ 5535330 h 5641173"/>
              <a:gd name="connsiteX214" fmla="*/ 1859292 w 11243827"/>
              <a:gd name="connsiteY214" fmla="*/ 5535461 h 5641173"/>
              <a:gd name="connsiteX215" fmla="*/ 1835626 w 11243827"/>
              <a:gd name="connsiteY215" fmla="*/ 5533793 h 5641173"/>
              <a:gd name="connsiteX216" fmla="*/ 1798939 w 11243827"/>
              <a:gd name="connsiteY216" fmla="*/ 5540285 h 5641173"/>
              <a:gd name="connsiteX217" fmla="*/ 1779046 w 11243827"/>
              <a:gd name="connsiteY217" fmla="*/ 5549949 h 5641173"/>
              <a:gd name="connsiteX218" fmla="*/ 1772421 w 11243827"/>
              <a:gd name="connsiteY218" fmla="*/ 5549018 h 5641173"/>
              <a:gd name="connsiteX219" fmla="*/ 1772052 w 11243827"/>
              <a:gd name="connsiteY219" fmla="*/ 5545689 h 5641173"/>
              <a:gd name="connsiteX220" fmla="*/ 1711543 w 11243827"/>
              <a:gd name="connsiteY220" fmla="*/ 5534558 h 5641173"/>
              <a:gd name="connsiteX221" fmla="*/ 1698891 w 11243827"/>
              <a:gd name="connsiteY221" fmla="*/ 5513187 h 5641173"/>
              <a:gd name="connsiteX222" fmla="*/ 1538763 w 11243827"/>
              <a:gd name="connsiteY222" fmla="*/ 5482781 h 5641173"/>
              <a:gd name="connsiteX223" fmla="*/ 1501533 w 11243827"/>
              <a:gd name="connsiteY223" fmla="*/ 5467817 h 5641173"/>
              <a:gd name="connsiteX224" fmla="*/ 1461266 w 11243827"/>
              <a:gd name="connsiteY224" fmla="*/ 5469343 h 5641173"/>
              <a:gd name="connsiteX225" fmla="*/ 1449415 w 11243827"/>
              <a:gd name="connsiteY225" fmla="*/ 5460467 h 5641173"/>
              <a:gd name="connsiteX226" fmla="*/ 1447454 w 11243827"/>
              <a:gd name="connsiteY226" fmla="*/ 5458776 h 5641173"/>
              <a:gd name="connsiteX227" fmla="*/ 1437814 w 11243827"/>
              <a:gd name="connsiteY227" fmla="*/ 5455515 h 5641173"/>
              <a:gd name="connsiteX228" fmla="*/ 1437334 w 11243827"/>
              <a:gd name="connsiteY228" fmla="*/ 5450209 h 5641173"/>
              <a:gd name="connsiteX229" fmla="*/ 1424429 w 11243827"/>
              <a:gd name="connsiteY229" fmla="*/ 5442157 h 5641173"/>
              <a:gd name="connsiteX230" fmla="*/ 1406063 w 11243827"/>
              <a:gd name="connsiteY230" fmla="*/ 5437380 h 5641173"/>
              <a:gd name="connsiteX231" fmla="*/ 1316379 w 11243827"/>
              <a:gd name="connsiteY231" fmla="*/ 5419601 h 5641173"/>
              <a:gd name="connsiteX232" fmla="*/ 1264090 w 11243827"/>
              <a:gd name="connsiteY232" fmla="*/ 5406153 h 5641173"/>
              <a:gd name="connsiteX233" fmla="*/ 1246374 w 11243827"/>
              <a:gd name="connsiteY233" fmla="*/ 5396631 h 5641173"/>
              <a:gd name="connsiteX234" fmla="*/ 1220190 w 11243827"/>
              <a:gd name="connsiteY234" fmla="*/ 5386301 h 5641173"/>
              <a:gd name="connsiteX235" fmla="*/ 1175643 w 11243827"/>
              <a:gd name="connsiteY235" fmla="*/ 5364651 h 5641173"/>
              <a:gd name="connsiteX236" fmla="*/ 1150342 w 11243827"/>
              <a:gd name="connsiteY236" fmla="*/ 5358447 h 5641173"/>
              <a:gd name="connsiteX237" fmla="*/ 1137272 w 11243827"/>
              <a:gd name="connsiteY237" fmla="*/ 5351191 h 5641173"/>
              <a:gd name="connsiteX238" fmla="*/ 1131268 w 11243827"/>
              <a:gd name="connsiteY238" fmla="*/ 5350530 h 5641173"/>
              <a:gd name="connsiteX239" fmla="*/ 1112024 w 11243827"/>
              <a:gd name="connsiteY239" fmla="*/ 5345786 h 5641173"/>
              <a:gd name="connsiteX240" fmla="*/ 1100870 w 11243827"/>
              <a:gd name="connsiteY240" fmla="*/ 5343651 h 5641173"/>
              <a:gd name="connsiteX241" fmla="*/ 1096383 w 11243827"/>
              <a:gd name="connsiteY241" fmla="*/ 5343015 h 5641173"/>
              <a:gd name="connsiteX242" fmla="*/ 1085571 w 11243827"/>
              <a:gd name="connsiteY242" fmla="*/ 5345836 h 5641173"/>
              <a:gd name="connsiteX243" fmla="*/ 1073168 w 11243827"/>
              <a:gd name="connsiteY243" fmla="*/ 5341521 h 5641173"/>
              <a:gd name="connsiteX244" fmla="*/ 1058039 w 11243827"/>
              <a:gd name="connsiteY244" fmla="*/ 5343504 h 5641173"/>
              <a:gd name="connsiteX245" fmla="*/ 1055426 w 11243827"/>
              <a:gd name="connsiteY245" fmla="*/ 5339088 h 5641173"/>
              <a:gd name="connsiteX246" fmla="*/ 1044738 w 11243827"/>
              <a:gd name="connsiteY246" fmla="*/ 5333063 h 5641173"/>
              <a:gd name="connsiteX247" fmla="*/ 1033909 w 11243827"/>
              <a:gd name="connsiteY247" fmla="*/ 5335680 h 5641173"/>
              <a:gd name="connsiteX248" fmla="*/ 1012649 w 11243827"/>
              <a:gd name="connsiteY248" fmla="*/ 5334541 h 5641173"/>
              <a:gd name="connsiteX249" fmla="*/ 1007115 w 11243827"/>
              <a:gd name="connsiteY249" fmla="*/ 5332775 h 5641173"/>
              <a:gd name="connsiteX250" fmla="*/ 986002 w 11243827"/>
              <a:gd name="connsiteY250" fmla="*/ 5334906 h 5641173"/>
              <a:gd name="connsiteX251" fmla="*/ 953418 w 11243827"/>
              <a:gd name="connsiteY251" fmla="*/ 5333901 h 5641173"/>
              <a:gd name="connsiteX252" fmla="*/ 916854 w 11243827"/>
              <a:gd name="connsiteY252" fmla="*/ 5329435 h 5641173"/>
              <a:gd name="connsiteX253" fmla="*/ 905651 w 11243827"/>
              <a:gd name="connsiteY253" fmla="*/ 5332114 h 5641173"/>
              <a:gd name="connsiteX254" fmla="*/ 836961 w 11243827"/>
              <a:gd name="connsiteY254" fmla="*/ 5330803 h 5641173"/>
              <a:gd name="connsiteX255" fmla="*/ 817627 w 11243827"/>
              <a:gd name="connsiteY255" fmla="*/ 5330580 h 5641173"/>
              <a:gd name="connsiteX256" fmla="*/ 801817 w 11243827"/>
              <a:gd name="connsiteY256" fmla="*/ 5325937 h 5641173"/>
              <a:gd name="connsiteX257" fmla="*/ 798857 w 11243827"/>
              <a:gd name="connsiteY257" fmla="*/ 5320979 h 5641173"/>
              <a:gd name="connsiteX258" fmla="*/ 788354 w 11243827"/>
              <a:gd name="connsiteY258" fmla="*/ 5320143 h 5641173"/>
              <a:gd name="connsiteX259" fmla="*/ 785726 w 11243827"/>
              <a:gd name="connsiteY259" fmla="*/ 5318989 h 5641173"/>
              <a:gd name="connsiteX260" fmla="*/ 770507 w 11243827"/>
              <a:gd name="connsiteY260" fmla="*/ 5313309 h 5641173"/>
              <a:gd name="connsiteX261" fmla="*/ 733810 w 11243827"/>
              <a:gd name="connsiteY261" fmla="*/ 5324286 h 5641173"/>
              <a:gd name="connsiteX262" fmla="*/ 692117 w 11243827"/>
              <a:gd name="connsiteY262" fmla="*/ 5318786 h 5641173"/>
              <a:gd name="connsiteX263" fmla="*/ 528894 w 11243827"/>
              <a:gd name="connsiteY263" fmla="*/ 5327578 h 5641173"/>
              <a:gd name="connsiteX264" fmla="*/ 507005 w 11243827"/>
              <a:gd name="connsiteY264" fmla="*/ 5310149 h 5641173"/>
              <a:gd name="connsiteX265" fmla="*/ 441302 w 11243827"/>
              <a:gd name="connsiteY265" fmla="*/ 5307062 h 5641173"/>
              <a:gd name="connsiteX266" fmla="*/ 336819 w 11243827"/>
              <a:gd name="connsiteY266" fmla="*/ 5336690 h 5641173"/>
              <a:gd name="connsiteX267" fmla="*/ 215763 w 11243827"/>
              <a:gd name="connsiteY267" fmla="*/ 5332575 h 5641173"/>
              <a:gd name="connsiteX268" fmla="*/ 205927 w 11243827"/>
              <a:gd name="connsiteY268" fmla="*/ 5339672 h 5641173"/>
              <a:gd name="connsiteX269" fmla="*/ 194189 w 11243827"/>
              <a:gd name="connsiteY269" fmla="*/ 5343588 h 5641173"/>
              <a:gd name="connsiteX270" fmla="*/ 192552 w 11243827"/>
              <a:gd name="connsiteY270" fmla="*/ 5342845 h 5641173"/>
              <a:gd name="connsiteX271" fmla="*/ 178320 w 11243827"/>
              <a:gd name="connsiteY271" fmla="*/ 5343766 h 5641173"/>
              <a:gd name="connsiteX272" fmla="*/ 175596 w 11243827"/>
              <a:gd name="connsiteY272" fmla="*/ 5346411 h 5641173"/>
              <a:gd name="connsiteX273" fmla="*/ 165951 w 11243827"/>
              <a:gd name="connsiteY273" fmla="*/ 5347808 h 5641173"/>
              <a:gd name="connsiteX274" fmla="*/ 147287 w 11243827"/>
              <a:gd name="connsiteY274" fmla="*/ 5352625 h 5641173"/>
              <a:gd name="connsiteX275" fmla="*/ 143484 w 11243827"/>
              <a:gd name="connsiteY275" fmla="*/ 5351591 h 5641173"/>
              <a:gd name="connsiteX276" fmla="*/ 114847 w 11243827"/>
              <a:gd name="connsiteY276" fmla="*/ 5355844 h 5641173"/>
              <a:gd name="connsiteX277" fmla="*/ 114306 w 11243827"/>
              <a:gd name="connsiteY277" fmla="*/ 5354983 h 5641173"/>
              <a:gd name="connsiteX278" fmla="*/ 105588 w 11243827"/>
              <a:gd name="connsiteY278" fmla="*/ 5352169 h 5641173"/>
              <a:gd name="connsiteX279" fmla="*/ 89264 w 11243827"/>
              <a:gd name="connsiteY279" fmla="*/ 5348886 h 5641173"/>
              <a:gd name="connsiteX280" fmla="*/ 49794 w 11243827"/>
              <a:gd name="connsiteY280" fmla="*/ 5329950 h 5641173"/>
              <a:gd name="connsiteX281" fmla="*/ 19924 w 11243827"/>
              <a:gd name="connsiteY281" fmla="*/ 5334282 h 5641173"/>
              <a:gd name="connsiteX282" fmla="*/ 13819 w 11243827"/>
              <a:gd name="connsiteY282" fmla="*/ 5334653 h 5641173"/>
              <a:gd name="connsiteX283" fmla="*/ 13657 w 11243827"/>
              <a:gd name="connsiteY283" fmla="*/ 5334455 h 5641173"/>
              <a:gd name="connsiteX284" fmla="*/ 7139 w 11243827"/>
              <a:gd name="connsiteY284" fmla="*/ 5334438 h 5641173"/>
              <a:gd name="connsiteX285" fmla="*/ 2684 w 11243827"/>
              <a:gd name="connsiteY285" fmla="*/ 5335333 h 5641173"/>
              <a:gd name="connsiteX286" fmla="*/ 0 w 11243827"/>
              <a:gd name="connsiteY286" fmla="*/ 5335496 h 5641173"/>
              <a:gd name="connsiteX287" fmla="*/ 0 w 11243827"/>
              <a:gd name="connsiteY287" fmla="*/ 10592 h 5641173"/>
              <a:gd name="connsiteX288" fmla="*/ 11243827 w 11243827"/>
              <a:gd name="connsiteY288" fmla="*/ 0 h 5641173"/>
              <a:gd name="connsiteX0" fmla="*/ 11243827 w 11243827"/>
              <a:gd name="connsiteY0" fmla="*/ 0 h 5641173"/>
              <a:gd name="connsiteX1" fmla="*/ 11243827 w 11243827"/>
              <a:gd name="connsiteY1" fmla="*/ 1470035 h 5641173"/>
              <a:gd name="connsiteX2" fmla="*/ 11243827 w 11243827"/>
              <a:gd name="connsiteY2" fmla="*/ 5001571 h 5641173"/>
              <a:gd name="connsiteX3" fmla="*/ 11243827 w 11243827"/>
              <a:gd name="connsiteY3" fmla="*/ 5209610 h 5641173"/>
              <a:gd name="connsiteX4" fmla="*/ 11240675 w 11243827"/>
              <a:gd name="connsiteY4" fmla="*/ 5210442 h 5641173"/>
              <a:gd name="connsiteX5" fmla="*/ 11179959 w 11243827"/>
              <a:gd name="connsiteY5" fmla="*/ 5221199 h 5641173"/>
              <a:gd name="connsiteX6" fmla="*/ 11105493 w 11243827"/>
              <a:gd name="connsiteY6" fmla="*/ 5259905 h 5641173"/>
              <a:gd name="connsiteX7" fmla="*/ 11078640 w 11243827"/>
              <a:gd name="connsiteY7" fmla="*/ 5263531 h 5641173"/>
              <a:gd name="connsiteX8" fmla="*/ 11079616 w 11243827"/>
              <a:gd name="connsiteY8" fmla="*/ 5270380 h 5641173"/>
              <a:gd name="connsiteX9" fmla="*/ 11069641 w 11243827"/>
              <a:gd name="connsiteY9" fmla="*/ 5270884 h 5641173"/>
              <a:gd name="connsiteX10" fmla="*/ 11047377 w 11243827"/>
              <a:gd name="connsiteY10" fmla="*/ 5271051 h 5641173"/>
              <a:gd name="connsiteX11" fmla="*/ 10980705 w 11243827"/>
              <a:gd name="connsiteY11" fmla="*/ 5272951 h 5641173"/>
              <a:gd name="connsiteX12" fmla="*/ 10962514 w 11243827"/>
              <a:gd name="connsiteY12" fmla="*/ 5286084 h 5641173"/>
              <a:gd name="connsiteX13" fmla="*/ 10945307 w 11243827"/>
              <a:gd name="connsiteY13" fmla="*/ 5286290 h 5641173"/>
              <a:gd name="connsiteX14" fmla="*/ 10845516 w 11243827"/>
              <a:gd name="connsiteY14" fmla="*/ 5303894 h 5641173"/>
              <a:gd name="connsiteX15" fmla="*/ 10831795 w 11243827"/>
              <a:gd name="connsiteY15" fmla="*/ 5305210 h 5641173"/>
              <a:gd name="connsiteX16" fmla="*/ 10824365 w 11243827"/>
              <a:gd name="connsiteY16" fmla="*/ 5311111 h 5641173"/>
              <a:gd name="connsiteX17" fmla="*/ 10797756 w 11243827"/>
              <a:gd name="connsiteY17" fmla="*/ 5312285 h 5641173"/>
              <a:gd name="connsiteX18" fmla="*/ 10796525 w 11243827"/>
              <a:gd name="connsiteY18" fmla="*/ 5315645 h 5641173"/>
              <a:gd name="connsiteX19" fmla="*/ 10709063 w 11243827"/>
              <a:gd name="connsiteY19" fmla="*/ 5344492 h 5641173"/>
              <a:gd name="connsiteX20" fmla="*/ 10694078 w 11243827"/>
              <a:gd name="connsiteY20" fmla="*/ 5349258 h 5641173"/>
              <a:gd name="connsiteX21" fmla="*/ 10681131 w 11243827"/>
              <a:gd name="connsiteY21" fmla="*/ 5347812 h 5641173"/>
              <a:gd name="connsiteX22" fmla="*/ 10609448 w 11243827"/>
              <a:gd name="connsiteY22" fmla="*/ 5351931 h 5641173"/>
              <a:gd name="connsiteX23" fmla="*/ 10592397 w 11243827"/>
              <a:gd name="connsiteY23" fmla="*/ 5349402 h 5641173"/>
              <a:gd name="connsiteX24" fmla="*/ 10585227 w 11243827"/>
              <a:gd name="connsiteY24" fmla="*/ 5344063 h 5641173"/>
              <a:gd name="connsiteX25" fmla="*/ 10557472 w 11243827"/>
              <a:gd name="connsiteY25" fmla="*/ 5354151 h 5641173"/>
              <a:gd name="connsiteX26" fmla="*/ 10514646 w 11243827"/>
              <a:gd name="connsiteY26" fmla="*/ 5361064 h 5641173"/>
              <a:gd name="connsiteX27" fmla="*/ 10494292 w 11243827"/>
              <a:gd name="connsiteY27" fmla="*/ 5366054 h 5641173"/>
              <a:gd name="connsiteX28" fmla="*/ 10477869 w 11243827"/>
              <a:gd name="connsiteY28" fmla="*/ 5363025 h 5641173"/>
              <a:gd name="connsiteX29" fmla="*/ 10384411 w 11243827"/>
              <a:gd name="connsiteY29" fmla="*/ 5362257 h 5641173"/>
              <a:gd name="connsiteX30" fmla="*/ 10362921 w 11243827"/>
              <a:gd name="connsiteY30" fmla="*/ 5357444 h 5641173"/>
              <a:gd name="connsiteX31" fmla="*/ 10352736 w 11243827"/>
              <a:gd name="connsiteY31" fmla="*/ 5347851 h 5641173"/>
              <a:gd name="connsiteX32" fmla="*/ 10344754 w 11243827"/>
              <a:gd name="connsiteY32" fmla="*/ 5351272 h 5641173"/>
              <a:gd name="connsiteX33" fmla="*/ 10288226 w 11243827"/>
              <a:gd name="connsiteY33" fmla="*/ 5351613 h 5641173"/>
              <a:gd name="connsiteX34" fmla="*/ 10251350 w 11243827"/>
              <a:gd name="connsiteY34" fmla="*/ 5352711 h 5641173"/>
              <a:gd name="connsiteX35" fmla="*/ 10249108 w 11243827"/>
              <a:gd name="connsiteY35" fmla="*/ 5365881 h 5641173"/>
              <a:gd name="connsiteX36" fmla="*/ 10216272 w 11243827"/>
              <a:gd name="connsiteY36" fmla="*/ 5370573 h 5641173"/>
              <a:gd name="connsiteX37" fmla="*/ 10181278 w 11243827"/>
              <a:gd name="connsiteY37" fmla="*/ 5362119 h 5641173"/>
              <a:gd name="connsiteX38" fmla="*/ 10140033 w 11243827"/>
              <a:gd name="connsiteY38" fmla="*/ 5363304 h 5641173"/>
              <a:gd name="connsiteX39" fmla="*/ 10115353 w 11243827"/>
              <a:gd name="connsiteY39" fmla="*/ 5363869 h 5641173"/>
              <a:gd name="connsiteX40" fmla="*/ 10050578 w 11243827"/>
              <a:gd name="connsiteY40" fmla="*/ 5376153 h 5641173"/>
              <a:gd name="connsiteX41" fmla="*/ 9945478 w 11243827"/>
              <a:gd name="connsiteY41" fmla="*/ 5422859 h 5641173"/>
              <a:gd name="connsiteX42" fmla="*/ 9912481 w 11243827"/>
              <a:gd name="connsiteY42" fmla="*/ 5429477 h 5641173"/>
              <a:gd name="connsiteX43" fmla="*/ 9906713 w 11243827"/>
              <a:gd name="connsiteY43" fmla="*/ 5426784 h 5641173"/>
              <a:gd name="connsiteX44" fmla="*/ 9742436 w 11243827"/>
              <a:gd name="connsiteY44" fmla="*/ 5454834 h 5641173"/>
              <a:gd name="connsiteX45" fmla="*/ 9713044 w 11243827"/>
              <a:gd name="connsiteY45" fmla="*/ 5456476 h 5641173"/>
              <a:gd name="connsiteX46" fmla="*/ 9691033 w 11243827"/>
              <a:gd name="connsiteY46" fmla="*/ 5455451 h 5641173"/>
              <a:gd name="connsiteX47" fmla="*/ 9638355 w 11243827"/>
              <a:gd name="connsiteY47" fmla="*/ 5464794 h 5641173"/>
              <a:gd name="connsiteX48" fmla="*/ 9552434 w 11243827"/>
              <a:gd name="connsiteY48" fmla="*/ 5485280 h 5641173"/>
              <a:gd name="connsiteX49" fmla="*/ 9533883 w 11243827"/>
              <a:gd name="connsiteY49" fmla="*/ 5488516 h 5641173"/>
              <a:gd name="connsiteX50" fmla="*/ 9516916 w 11243827"/>
              <a:gd name="connsiteY50" fmla="*/ 5486828 h 5641173"/>
              <a:gd name="connsiteX51" fmla="*/ 9512093 w 11243827"/>
              <a:gd name="connsiteY51" fmla="*/ 5482541 h 5641173"/>
              <a:gd name="connsiteX52" fmla="*/ 9501725 w 11243827"/>
              <a:gd name="connsiteY52" fmla="*/ 5483603 h 5641173"/>
              <a:gd name="connsiteX53" fmla="*/ 9498754 w 11243827"/>
              <a:gd name="connsiteY53" fmla="*/ 5482951 h 5641173"/>
              <a:gd name="connsiteX54" fmla="*/ 9481932 w 11243827"/>
              <a:gd name="connsiteY54" fmla="*/ 5480151 h 5641173"/>
              <a:gd name="connsiteX55" fmla="*/ 9451321 w 11243827"/>
              <a:gd name="connsiteY55" fmla="*/ 5497375 h 5641173"/>
              <a:gd name="connsiteX56" fmla="*/ 9409298 w 11243827"/>
              <a:gd name="connsiteY56" fmla="*/ 5499478 h 5641173"/>
              <a:gd name="connsiteX57" fmla="*/ 9257007 w 11243827"/>
              <a:gd name="connsiteY57" fmla="*/ 5537183 h 5641173"/>
              <a:gd name="connsiteX58" fmla="*/ 9229078 w 11243827"/>
              <a:gd name="connsiteY58" fmla="*/ 5524154 h 5641173"/>
              <a:gd name="connsiteX59" fmla="*/ 9165105 w 11243827"/>
              <a:gd name="connsiteY59" fmla="*/ 5532892 h 5641173"/>
              <a:gd name="connsiteX60" fmla="*/ 9077301 w 11243827"/>
              <a:gd name="connsiteY60" fmla="*/ 5580356 h 5641173"/>
              <a:gd name="connsiteX61" fmla="*/ 8960065 w 11243827"/>
              <a:gd name="connsiteY61" fmla="*/ 5597982 h 5641173"/>
              <a:gd name="connsiteX62" fmla="*/ 8953536 w 11243827"/>
              <a:gd name="connsiteY62" fmla="*/ 5606638 h 5641173"/>
              <a:gd name="connsiteX63" fmla="*/ 8943907 w 11243827"/>
              <a:gd name="connsiteY63" fmla="*/ 5612541 h 5641173"/>
              <a:gd name="connsiteX64" fmla="*/ 8942046 w 11243827"/>
              <a:gd name="connsiteY64" fmla="*/ 5612112 h 5641173"/>
              <a:gd name="connsiteX65" fmla="*/ 8928824 w 11243827"/>
              <a:gd name="connsiteY65" fmla="*/ 5615549 h 5641173"/>
              <a:gd name="connsiteX66" fmla="*/ 8927294 w 11243827"/>
              <a:gd name="connsiteY66" fmla="*/ 5618607 h 5641173"/>
              <a:gd name="connsiteX67" fmla="*/ 8918651 w 11243827"/>
              <a:gd name="connsiteY67" fmla="*/ 5621688 h 5641173"/>
              <a:gd name="connsiteX68" fmla="*/ 8902772 w 11243827"/>
              <a:gd name="connsiteY68" fmla="*/ 5629703 h 5641173"/>
              <a:gd name="connsiteX69" fmla="*/ 8898724 w 11243827"/>
              <a:gd name="connsiteY69" fmla="*/ 5629379 h 5641173"/>
              <a:gd name="connsiteX70" fmla="*/ 8873099 w 11243827"/>
              <a:gd name="connsiteY70" fmla="*/ 5638628 h 5641173"/>
              <a:gd name="connsiteX71" fmla="*/ 8872234 w 11243827"/>
              <a:gd name="connsiteY71" fmla="*/ 5637889 h 5641173"/>
              <a:gd name="connsiteX72" fmla="*/ 8862777 w 11243827"/>
              <a:gd name="connsiteY72" fmla="*/ 5636711 h 5641173"/>
              <a:gd name="connsiteX73" fmla="*/ 8845869 w 11243827"/>
              <a:gd name="connsiteY73" fmla="*/ 5636436 h 5641173"/>
              <a:gd name="connsiteX74" fmla="*/ 8800548 w 11243827"/>
              <a:gd name="connsiteY74" fmla="*/ 5625084 h 5641173"/>
              <a:gd name="connsiteX75" fmla="*/ 8773774 w 11243827"/>
              <a:gd name="connsiteY75" fmla="*/ 5634630 h 5641173"/>
              <a:gd name="connsiteX76" fmla="*/ 8698255 w 11243827"/>
              <a:gd name="connsiteY76" fmla="*/ 5636083 h 5641173"/>
              <a:gd name="connsiteX77" fmla="*/ 8619167 w 11243827"/>
              <a:gd name="connsiteY77" fmla="*/ 5619130 h 5641173"/>
              <a:gd name="connsiteX78" fmla="*/ 8539822 w 11243827"/>
              <a:gd name="connsiteY78" fmla="*/ 5616905 h 5641173"/>
              <a:gd name="connsiteX79" fmla="*/ 8511094 w 11243827"/>
              <a:gd name="connsiteY79" fmla="*/ 5617360 h 5641173"/>
              <a:gd name="connsiteX80" fmla="*/ 8459886 w 11243827"/>
              <a:gd name="connsiteY80" fmla="*/ 5612612 h 5641173"/>
              <a:gd name="connsiteX81" fmla="*/ 8436432 w 11243827"/>
              <a:gd name="connsiteY81" fmla="*/ 5606990 h 5641173"/>
              <a:gd name="connsiteX82" fmla="*/ 8435403 w 11243827"/>
              <a:gd name="connsiteY82" fmla="*/ 5607336 h 5641173"/>
              <a:gd name="connsiteX83" fmla="*/ 8433307 w 11243827"/>
              <a:gd name="connsiteY83" fmla="*/ 5604917 h 5641173"/>
              <a:gd name="connsiteX84" fmla="*/ 8428968 w 11243827"/>
              <a:gd name="connsiteY84" fmla="*/ 5603796 h 5641173"/>
              <a:gd name="connsiteX85" fmla="*/ 8417124 w 11243827"/>
              <a:gd name="connsiteY85" fmla="*/ 5604518 h 5641173"/>
              <a:gd name="connsiteX86" fmla="*/ 8412669 w 11243827"/>
              <a:gd name="connsiteY86" fmla="*/ 5605413 h 5641173"/>
              <a:gd name="connsiteX87" fmla="*/ 8406152 w 11243827"/>
              <a:gd name="connsiteY87" fmla="*/ 5605396 h 5641173"/>
              <a:gd name="connsiteX88" fmla="*/ 8405989 w 11243827"/>
              <a:gd name="connsiteY88" fmla="*/ 5605197 h 5641173"/>
              <a:gd name="connsiteX89" fmla="*/ 8399884 w 11243827"/>
              <a:gd name="connsiteY89" fmla="*/ 5605568 h 5641173"/>
              <a:gd name="connsiteX90" fmla="*/ 8370014 w 11243827"/>
              <a:gd name="connsiteY90" fmla="*/ 5609900 h 5641173"/>
              <a:gd name="connsiteX91" fmla="*/ 8330544 w 11243827"/>
              <a:gd name="connsiteY91" fmla="*/ 5590964 h 5641173"/>
              <a:gd name="connsiteX92" fmla="*/ 8314221 w 11243827"/>
              <a:gd name="connsiteY92" fmla="*/ 5587682 h 5641173"/>
              <a:gd name="connsiteX93" fmla="*/ 8305502 w 11243827"/>
              <a:gd name="connsiteY93" fmla="*/ 5584868 h 5641173"/>
              <a:gd name="connsiteX94" fmla="*/ 8304962 w 11243827"/>
              <a:gd name="connsiteY94" fmla="*/ 5584007 h 5641173"/>
              <a:gd name="connsiteX95" fmla="*/ 8276324 w 11243827"/>
              <a:gd name="connsiteY95" fmla="*/ 5588260 h 5641173"/>
              <a:gd name="connsiteX96" fmla="*/ 8272522 w 11243827"/>
              <a:gd name="connsiteY96" fmla="*/ 5587226 h 5641173"/>
              <a:gd name="connsiteX97" fmla="*/ 8253857 w 11243827"/>
              <a:gd name="connsiteY97" fmla="*/ 5592043 h 5641173"/>
              <a:gd name="connsiteX98" fmla="*/ 8244212 w 11243827"/>
              <a:gd name="connsiteY98" fmla="*/ 5593439 h 5641173"/>
              <a:gd name="connsiteX99" fmla="*/ 8241488 w 11243827"/>
              <a:gd name="connsiteY99" fmla="*/ 5596085 h 5641173"/>
              <a:gd name="connsiteX100" fmla="*/ 8227256 w 11243827"/>
              <a:gd name="connsiteY100" fmla="*/ 5597005 h 5641173"/>
              <a:gd name="connsiteX101" fmla="*/ 8225619 w 11243827"/>
              <a:gd name="connsiteY101" fmla="*/ 5596262 h 5641173"/>
              <a:gd name="connsiteX102" fmla="*/ 8213882 w 11243827"/>
              <a:gd name="connsiteY102" fmla="*/ 5600179 h 5641173"/>
              <a:gd name="connsiteX103" fmla="*/ 8204045 w 11243827"/>
              <a:gd name="connsiteY103" fmla="*/ 5607275 h 5641173"/>
              <a:gd name="connsiteX104" fmla="*/ 8082989 w 11243827"/>
              <a:gd name="connsiteY104" fmla="*/ 5603160 h 5641173"/>
              <a:gd name="connsiteX105" fmla="*/ 7912803 w 11243827"/>
              <a:gd name="connsiteY105" fmla="*/ 5629702 h 5641173"/>
              <a:gd name="connsiteX106" fmla="*/ 7890915 w 11243827"/>
              <a:gd name="connsiteY106" fmla="*/ 5612272 h 5641173"/>
              <a:gd name="connsiteX107" fmla="*/ 7727691 w 11243827"/>
              <a:gd name="connsiteY107" fmla="*/ 5621064 h 5641173"/>
              <a:gd name="connsiteX108" fmla="*/ 7685998 w 11243827"/>
              <a:gd name="connsiteY108" fmla="*/ 5615564 h 5641173"/>
              <a:gd name="connsiteX109" fmla="*/ 7649302 w 11243827"/>
              <a:gd name="connsiteY109" fmla="*/ 5626541 h 5641173"/>
              <a:gd name="connsiteX110" fmla="*/ 7634083 w 11243827"/>
              <a:gd name="connsiteY110" fmla="*/ 5620862 h 5641173"/>
              <a:gd name="connsiteX111" fmla="*/ 7631455 w 11243827"/>
              <a:gd name="connsiteY111" fmla="*/ 5619708 h 5641173"/>
              <a:gd name="connsiteX112" fmla="*/ 7620952 w 11243827"/>
              <a:gd name="connsiteY112" fmla="*/ 5618872 h 5641173"/>
              <a:gd name="connsiteX113" fmla="*/ 7617992 w 11243827"/>
              <a:gd name="connsiteY113" fmla="*/ 5613914 h 5641173"/>
              <a:gd name="connsiteX114" fmla="*/ 7602182 w 11243827"/>
              <a:gd name="connsiteY114" fmla="*/ 5609271 h 5641173"/>
              <a:gd name="connsiteX115" fmla="*/ 7582847 w 11243827"/>
              <a:gd name="connsiteY115" fmla="*/ 5609047 h 5641173"/>
              <a:gd name="connsiteX116" fmla="*/ 7514158 w 11243827"/>
              <a:gd name="connsiteY116" fmla="*/ 5607737 h 5641173"/>
              <a:gd name="connsiteX117" fmla="*/ 7502955 w 11243827"/>
              <a:gd name="connsiteY117" fmla="*/ 5610415 h 5641173"/>
              <a:gd name="connsiteX118" fmla="*/ 7466391 w 11243827"/>
              <a:gd name="connsiteY118" fmla="*/ 5605949 h 5641173"/>
              <a:gd name="connsiteX119" fmla="*/ 7433806 w 11243827"/>
              <a:gd name="connsiteY119" fmla="*/ 5604945 h 5641173"/>
              <a:gd name="connsiteX120" fmla="*/ 7412693 w 11243827"/>
              <a:gd name="connsiteY120" fmla="*/ 5607075 h 5641173"/>
              <a:gd name="connsiteX121" fmla="*/ 7407159 w 11243827"/>
              <a:gd name="connsiteY121" fmla="*/ 5605310 h 5641173"/>
              <a:gd name="connsiteX122" fmla="*/ 7385900 w 11243827"/>
              <a:gd name="connsiteY122" fmla="*/ 5604171 h 5641173"/>
              <a:gd name="connsiteX123" fmla="*/ 7375071 w 11243827"/>
              <a:gd name="connsiteY123" fmla="*/ 5606788 h 5641173"/>
              <a:gd name="connsiteX124" fmla="*/ 7364382 w 11243827"/>
              <a:gd name="connsiteY124" fmla="*/ 5600762 h 5641173"/>
              <a:gd name="connsiteX125" fmla="*/ 7361770 w 11243827"/>
              <a:gd name="connsiteY125" fmla="*/ 5596347 h 5641173"/>
              <a:gd name="connsiteX126" fmla="*/ 7346641 w 11243827"/>
              <a:gd name="connsiteY126" fmla="*/ 5598329 h 5641173"/>
              <a:gd name="connsiteX127" fmla="*/ 7334238 w 11243827"/>
              <a:gd name="connsiteY127" fmla="*/ 5594014 h 5641173"/>
              <a:gd name="connsiteX128" fmla="*/ 7323426 w 11243827"/>
              <a:gd name="connsiteY128" fmla="*/ 5596835 h 5641173"/>
              <a:gd name="connsiteX129" fmla="*/ 7318938 w 11243827"/>
              <a:gd name="connsiteY129" fmla="*/ 5596200 h 5641173"/>
              <a:gd name="connsiteX130" fmla="*/ 7307784 w 11243827"/>
              <a:gd name="connsiteY130" fmla="*/ 5594065 h 5641173"/>
              <a:gd name="connsiteX131" fmla="*/ 7288540 w 11243827"/>
              <a:gd name="connsiteY131" fmla="*/ 5589320 h 5641173"/>
              <a:gd name="connsiteX132" fmla="*/ 7282537 w 11243827"/>
              <a:gd name="connsiteY132" fmla="*/ 5588660 h 5641173"/>
              <a:gd name="connsiteX133" fmla="*/ 7269466 w 11243827"/>
              <a:gd name="connsiteY133" fmla="*/ 5581404 h 5641173"/>
              <a:gd name="connsiteX134" fmla="*/ 7244165 w 11243827"/>
              <a:gd name="connsiteY134" fmla="*/ 5575200 h 5641173"/>
              <a:gd name="connsiteX135" fmla="*/ 7199619 w 11243827"/>
              <a:gd name="connsiteY135" fmla="*/ 5553550 h 5641173"/>
              <a:gd name="connsiteX136" fmla="*/ 7173434 w 11243827"/>
              <a:gd name="connsiteY136" fmla="*/ 5543219 h 5641173"/>
              <a:gd name="connsiteX137" fmla="*/ 7155718 w 11243827"/>
              <a:gd name="connsiteY137" fmla="*/ 5533697 h 5641173"/>
              <a:gd name="connsiteX138" fmla="*/ 7103430 w 11243827"/>
              <a:gd name="connsiteY138" fmla="*/ 5520249 h 5641173"/>
              <a:gd name="connsiteX139" fmla="*/ 7013746 w 11243827"/>
              <a:gd name="connsiteY139" fmla="*/ 5502470 h 5641173"/>
              <a:gd name="connsiteX140" fmla="*/ 6995379 w 11243827"/>
              <a:gd name="connsiteY140" fmla="*/ 5497693 h 5641173"/>
              <a:gd name="connsiteX141" fmla="*/ 6982475 w 11243827"/>
              <a:gd name="connsiteY141" fmla="*/ 5489641 h 5641173"/>
              <a:gd name="connsiteX142" fmla="*/ 6981994 w 11243827"/>
              <a:gd name="connsiteY142" fmla="*/ 5484335 h 5641173"/>
              <a:gd name="connsiteX143" fmla="*/ 6972355 w 11243827"/>
              <a:gd name="connsiteY143" fmla="*/ 5481074 h 5641173"/>
              <a:gd name="connsiteX144" fmla="*/ 6970394 w 11243827"/>
              <a:gd name="connsiteY144" fmla="*/ 5479383 h 5641173"/>
              <a:gd name="connsiteX145" fmla="*/ 6958543 w 11243827"/>
              <a:gd name="connsiteY145" fmla="*/ 5470507 h 5641173"/>
              <a:gd name="connsiteX146" fmla="*/ 6918276 w 11243827"/>
              <a:gd name="connsiteY146" fmla="*/ 5472034 h 5641173"/>
              <a:gd name="connsiteX147" fmla="*/ 6881046 w 11243827"/>
              <a:gd name="connsiteY147" fmla="*/ 5457070 h 5641173"/>
              <a:gd name="connsiteX148" fmla="*/ 6752164 w 11243827"/>
              <a:gd name="connsiteY148" fmla="*/ 5425021 h 5641173"/>
              <a:gd name="connsiteX149" fmla="*/ 6724964 w 11243827"/>
              <a:gd name="connsiteY149" fmla="*/ 5414071 h 5641173"/>
              <a:gd name="connsiteX150" fmla="*/ 6683286 w 11243827"/>
              <a:gd name="connsiteY150" fmla="*/ 5405383 h 5641173"/>
              <a:gd name="connsiteX151" fmla="*/ 6660723 w 11243827"/>
              <a:gd name="connsiteY151" fmla="*/ 5408304 h 5641173"/>
              <a:gd name="connsiteX152" fmla="*/ 6532914 w 11243827"/>
              <a:gd name="connsiteY152" fmla="*/ 5431205 h 5641173"/>
              <a:gd name="connsiteX153" fmla="*/ 6307459 w 11243827"/>
              <a:gd name="connsiteY153" fmla="*/ 5467087 h 5641173"/>
              <a:gd name="connsiteX154" fmla="*/ 6196243 w 11243827"/>
              <a:gd name="connsiteY154" fmla="*/ 5515042 h 5641173"/>
              <a:gd name="connsiteX155" fmla="*/ 6099124 w 11243827"/>
              <a:gd name="connsiteY155" fmla="*/ 5516848 h 5641173"/>
              <a:gd name="connsiteX156" fmla="*/ 6016077 w 11243827"/>
              <a:gd name="connsiteY156" fmla="*/ 5528642 h 5641173"/>
              <a:gd name="connsiteX157" fmla="*/ 6004389 w 11243827"/>
              <a:gd name="connsiteY157" fmla="*/ 5531206 h 5641173"/>
              <a:gd name="connsiteX158" fmla="*/ 5933945 w 11243827"/>
              <a:gd name="connsiteY158" fmla="*/ 5538840 h 5641173"/>
              <a:gd name="connsiteX159" fmla="*/ 5883936 w 11243827"/>
              <a:gd name="connsiteY159" fmla="*/ 5553807 h 5641173"/>
              <a:gd name="connsiteX160" fmla="*/ 5798331 w 11243827"/>
              <a:gd name="connsiteY160" fmla="*/ 5564248 h 5641173"/>
              <a:gd name="connsiteX161" fmla="*/ 5712738 w 11243827"/>
              <a:gd name="connsiteY161" fmla="*/ 5573120 h 5641173"/>
              <a:gd name="connsiteX162" fmla="*/ 5681342 w 11243827"/>
              <a:gd name="connsiteY162" fmla="*/ 5575621 h 5641173"/>
              <a:gd name="connsiteX163" fmla="*/ 5627167 w 11243827"/>
              <a:gd name="connsiteY163" fmla="*/ 5583215 h 5641173"/>
              <a:gd name="connsiteX164" fmla="*/ 5591414 w 11243827"/>
              <a:gd name="connsiteY164" fmla="*/ 5587695 h 5641173"/>
              <a:gd name="connsiteX165" fmla="*/ 5583028 w 11243827"/>
              <a:gd name="connsiteY165" fmla="*/ 5580877 h 5641173"/>
              <a:gd name="connsiteX166" fmla="*/ 5549426 w 11243827"/>
              <a:gd name="connsiteY166" fmla="*/ 5582858 h 5641173"/>
              <a:gd name="connsiteX167" fmla="*/ 5519999 w 11243827"/>
              <a:gd name="connsiteY167" fmla="*/ 5592246 h 5641173"/>
              <a:gd name="connsiteX168" fmla="*/ 5480028 w 11243827"/>
              <a:gd name="connsiteY168" fmla="*/ 5597282 h 5641173"/>
              <a:gd name="connsiteX169" fmla="*/ 5456175 w 11243827"/>
              <a:gd name="connsiteY169" fmla="*/ 5600371 h 5641173"/>
              <a:gd name="connsiteX170" fmla="*/ 5388463 w 11243827"/>
              <a:gd name="connsiteY170" fmla="*/ 5602638 h 5641173"/>
              <a:gd name="connsiteX171" fmla="*/ 5265898 w 11243827"/>
              <a:gd name="connsiteY171" fmla="*/ 5591830 h 5641173"/>
              <a:gd name="connsiteX172" fmla="*/ 5231231 w 11243827"/>
              <a:gd name="connsiteY172" fmla="*/ 5592790 h 5641173"/>
              <a:gd name="connsiteX173" fmla="*/ 5226996 w 11243827"/>
              <a:gd name="connsiteY173" fmla="*/ 5595040 h 5641173"/>
              <a:gd name="connsiteX174" fmla="*/ 5175988 w 11243827"/>
              <a:gd name="connsiteY174" fmla="*/ 5588131 h 5641173"/>
              <a:gd name="connsiteX175" fmla="*/ 5107470 w 11243827"/>
              <a:gd name="connsiteY175" fmla="*/ 5594771 h 5641173"/>
              <a:gd name="connsiteX176" fmla="*/ 5027868 w 11243827"/>
              <a:gd name="connsiteY176" fmla="*/ 5605624 h 5641173"/>
              <a:gd name="connsiteX177" fmla="*/ 5007324 w 11243827"/>
              <a:gd name="connsiteY177" fmla="*/ 5609209 h 5641173"/>
              <a:gd name="connsiteX178" fmla="*/ 4952559 w 11243827"/>
              <a:gd name="connsiteY178" fmla="*/ 5611402 h 5641173"/>
              <a:gd name="connsiteX179" fmla="*/ 4826081 w 11243827"/>
              <a:gd name="connsiteY179" fmla="*/ 5616191 h 5641173"/>
              <a:gd name="connsiteX180" fmla="*/ 4823501 w 11243827"/>
              <a:gd name="connsiteY180" fmla="*/ 5619174 h 5641173"/>
              <a:gd name="connsiteX181" fmla="*/ 4813093 w 11243827"/>
              <a:gd name="connsiteY181" fmla="*/ 5620026 h 5641173"/>
              <a:gd name="connsiteX182" fmla="*/ 4810563 w 11243827"/>
              <a:gd name="connsiteY182" fmla="*/ 5620787 h 5641173"/>
              <a:gd name="connsiteX183" fmla="*/ 4795818 w 11243827"/>
              <a:gd name="connsiteY183" fmla="*/ 5624618 h 5641173"/>
              <a:gd name="connsiteX184" fmla="*/ 4758404 w 11243827"/>
              <a:gd name="connsiteY184" fmla="*/ 5619510 h 5641173"/>
              <a:gd name="connsiteX185" fmla="*/ 4717254 w 11243827"/>
              <a:gd name="connsiteY185" fmla="*/ 5624155 h 5641173"/>
              <a:gd name="connsiteX186" fmla="*/ 4591958 w 11243827"/>
              <a:gd name="connsiteY186" fmla="*/ 5624710 h 5641173"/>
              <a:gd name="connsiteX187" fmla="*/ 4476215 w 11243827"/>
              <a:gd name="connsiteY187" fmla="*/ 5628210 h 5641173"/>
              <a:gd name="connsiteX188" fmla="*/ 4425193 w 11243827"/>
              <a:gd name="connsiteY188" fmla="*/ 5627414 h 5641173"/>
              <a:gd name="connsiteX189" fmla="*/ 4383866 w 11243827"/>
              <a:gd name="connsiteY189" fmla="*/ 5626546 h 5641173"/>
              <a:gd name="connsiteX190" fmla="*/ 4385596 w 11243827"/>
              <a:gd name="connsiteY190" fmla="*/ 5634646 h 5641173"/>
              <a:gd name="connsiteX191" fmla="*/ 4360864 w 11243827"/>
              <a:gd name="connsiteY191" fmla="*/ 5641173 h 5641173"/>
              <a:gd name="connsiteX192" fmla="*/ 4328321 w 11243827"/>
              <a:gd name="connsiteY192" fmla="*/ 5626332 h 5641173"/>
              <a:gd name="connsiteX193" fmla="*/ 4309842 w 11243827"/>
              <a:gd name="connsiteY193" fmla="*/ 5626471 h 5641173"/>
              <a:gd name="connsiteX194" fmla="*/ 4277424 w 11243827"/>
              <a:gd name="connsiteY194" fmla="*/ 5631598 h 5641173"/>
              <a:gd name="connsiteX195" fmla="*/ 4266627 w 11243827"/>
              <a:gd name="connsiteY195" fmla="*/ 5633969 h 5641173"/>
              <a:gd name="connsiteX196" fmla="*/ 4185525 w 11243827"/>
              <a:gd name="connsiteY196" fmla="*/ 5617508 h 5641173"/>
              <a:gd name="connsiteX197" fmla="*/ 4177617 w 11243827"/>
              <a:gd name="connsiteY197" fmla="*/ 5610903 h 5641173"/>
              <a:gd name="connsiteX198" fmla="*/ 4136948 w 11243827"/>
              <a:gd name="connsiteY198" fmla="*/ 5608031 h 5641173"/>
              <a:gd name="connsiteX199" fmla="*/ 4132323 w 11243827"/>
              <a:gd name="connsiteY199" fmla="*/ 5609784 h 5641173"/>
              <a:gd name="connsiteX200" fmla="*/ 4098620 w 11243827"/>
              <a:gd name="connsiteY200" fmla="*/ 5599672 h 5641173"/>
              <a:gd name="connsiteX201" fmla="*/ 3963475 w 11243827"/>
              <a:gd name="connsiteY201" fmla="*/ 5581841 h 5641173"/>
              <a:gd name="connsiteX202" fmla="*/ 3703613 w 11243827"/>
              <a:gd name="connsiteY202" fmla="*/ 5572482 h 5641173"/>
              <a:gd name="connsiteX203" fmla="*/ 3432987 w 11243827"/>
              <a:gd name="connsiteY203" fmla="*/ 5545768 h 5641173"/>
              <a:gd name="connsiteX204" fmla="*/ 3176381 w 11243827"/>
              <a:gd name="connsiteY204" fmla="*/ 5556110 h 5641173"/>
              <a:gd name="connsiteX205" fmla="*/ 2710156 w 11243827"/>
              <a:gd name="connsiteY205" fmla="*/ 5527517 h 5641173"/>
              <a:gd name="connsiteX206" fmla="*/ 2550206 w 11243827"/>
              <a:gd name="connsiteY206" fmla="*/ 5524958 h 5641173"/>
              <a:gd name="connsiteX207" fmla="*/ 2443041 w 11243827"/>
              <a:gd name="connsiteY207" fmla="*/ 5523990 h 5641173"/>
              <a:gd name="connsiteX208" fmla="*/ 2435613 w 11243827"/>
              <a:gd name="connsiteY208" fmla="*/ 5526704 h 5641173"/>
              <a:gd name="connsiteX209" fmla="*/ 2405682 w 11243827"/>
              <a:gd name="connsiteY209" fmla="*/ 5528307 h 5641173"/>
              <a:gd name="connsiteX210" fmla="*/ 2397487 w 11243827"/>
              <a:gd name="connsiteY210" fmla="*/ 5540337 h 5641173"/>
              <a:gd name="connsiteX211" fmla="*/ 2297454 w 11243827"/>
              <a:gd name="connsiteY211" fmla="*/ 5550765 h 5641173"/>
              <a:gd name="connsiteX212" fmla="*/ 2056700 w 11243827"/>
              <a:gd name="connsiteY212" fmla="*/ 5555489 h 5641173"/>
              <a:gd name="connsiteX213" fmla="*/ 1878530 w 11243827"/>
              <a:gd name="connsiteY213" fmla="*/ 5535330 h 5641173"/>
              <a:gd name="connsiteX214" fmla="*/ 1859292 w 11243827"/>
              <a:gd name="connsiteY214" fmla="*/ 5535461 h 5641173"/>
              <a:gd name="connsiteX215" fmla="*/ 1835626 w 11243827"/>
              <a:gd name="connsiteY215" fmla="*/ 5533793 h 5641173"/>
              <a:gd name="connsiteX216" fmla="*/ 1798939 w 11243827"/>
              <a:gd name="connsiteY216" fmla="*/ 5540285 h 5641173"/>
              <a:gd name="connsiteX217" fmla="*/ 1779046 w 11243827"/>
              <a:gd name="connsiteY217" fmla="*/ 5549949 h 5641173"/>
              <a:gd name="connsiteX218" fmla="*/ 1772421 w 11243827"/>
              <a:gd name="connsiteY218" fmla="*/ 5549018 h 5641173"/>
              <a:gd name="connsiteX219" fmla="*/ 1772052 w 11243827"/>
              <a:gd name="connsiteY219" fmla="*/ 5545689 h 5641173"/>
              <a:gd name="connsiteX220" fmla="*/ 1711543 w 11243827"/>
              <a:gd name="connsiteY220" fmla="*/ 5534558 h 5641173"/>
              <a:gd name="connsiteX221" fmla="*/ 1698891 w 11243827"/>
              <a:gd name="connsiteY221" fmla="*/ 5513187 h 5641173"/>
              <a:gd name="connsiteX222" fmla="*/ 1538763 w 11243827"/>
              <a:gd name="connsiteY222" fmla="*/ 5482781 h 5641173"/>
              <a:gd name="connsiteX223" fmla="*/ 1501533 w 11243827"/>
              <a:gd name="connsiteY223" fmla="*/ 5467817 h 5641173"/>
              <a:gd name="connsiteX224" fmla="*/ 1461266 w 11243827"/>
              <a:gd name="connsiteY224" fmla="*/ 5469343 h 5641173"/>
              <a:gd name="connsiteX225" fmla="*/ 1449415 w 11243827"/>
              <a:gd name="connsiteY225" fmla="*/ 5460467 h 5641173"/>
              <a:gd name="connsiteX226" fmla="*/ 1447454 w 11243827"/>
              <a:gd name="connsiteY226" fmla="*/ 5458776 h 5641173"/>
              <a:gd name="connsiteX227" fmla="*/ 1437814 w 11243827"/>
              <a:gd name="connsiteY227" fmla="*/ 5455515 h 5641173"/>
              <a:gd name="connsiteX228" fmla="*/ 1437334 w 11243827"/>
              <a:gd name="connsiteY228" fmla="*/ 5450209 h 5641173"/>
              <a:gd name="connsiteX229" fmla="*/ 1424429 w 11243827"/>
              <a:gd name="connsiteY229" fmla="*/ 5442157 h 5641173"/>
              <a:gd name="connsiteX230" fmla="*/ 1406063 w 11243827"/>
              <a:gd name="connsiteY230" fmla="*/ 5437380 h 5641173"/>
              <a:gd name="connsiteX231" fmla="*/ 1316379 w 11243827"/>
              <a:gd name="connsiteY231" fmla="*/ 5419601 h 5641173"/>
              <a:gd name="connsiteX232" fmla="*/ 1264090 w 11243827"/>
              <a:gd name="connsiteY232" fmla="*/ 5406153 h 5641173"/>
              <a:gd name="connsiteX233" fmla="*/ 1246374 w 11243827"/>
              <a:gd name="connsiteY233" fmla="*/ 5396631 h 5641173"/>
              <a:gd name="connsiteX234" fmla="*/ 1220190 w 11243827"/>
              <a:gd name="connsiteY234" fmla="*/ 5386301 h 5641173"/>
              <a:gd name="connsiteX235" fmla="*/ 1175643 w 11243827"/>
              <a:gd name="connsiteY235" fmla="*/ 5364651 h 5641173"/>
              <a:gd name="connsiteX236" fmla="*/ 1150342 w 11243827"/>
              <a:gd name="connsiteY236" fmla="*/ 5358447 h 5641173"/>
              <a:gd name="connsiteX237" fmla="*/ 1137272 w 11243827"/>
              <a:gd name="connsiteY237" fmla="*/ 5351191 h 5641173"/>
              <a:gd name="connsiteX238" fmla="*/ 1131268 w 11243827"/>
              <a:gd name="connsiteY238" fmla="*/ 5350530 h 5641173"/>
              <a:gd name="connsiteX239" fmla="*/ 1112024 w 11243827"/>
              <a:gd name="connsiteY239" fmla="*/ 5345786 h 5641173"/>
              <a:gd name="connsiteX240" fmla="*/ 1100870 w 11243827"/>
              <a:gd name="connsiteY240" fmla="*/ 5343651 h 5641173"/>
              <a:gd name="connsiteX241" fmla="*/ 1096383 w 11243827"/>
              <a:gd name="connsiteY241" fmla="*/ 5343015 h 5641173"/>
              <a:gd name="connsiteX242" fmla="*/ 1085571 w 11243827"/>
              <a:gd name="connsiteY242" fmla="*/ 5345836 h 5641173"/>
              <a:gd name="connsiteX243" fmla="*/ 1073168 w 11243827"/>
              <a:gd name="connsiteY243" fmla="*/ 5341521 h 5641173"/>
              <a:gd name="connsiteX244" fmla="*/ 1058039 w 11243827"/>
              <a:gd name="connsiteY244" fmla="*/ 5343504 h 5641173"/>
              <a:gd name="connsiteX245" fmla="*/ 1055426 w 11243827"/>
              <a:gd name="connsiteY245" fmla="*/ 5339088 h 5641173"/>
              <a:gd name="connsiteX246" fmla="*/ 1044738 w 11243827"/>
              <a:gd name="connsiteY246" fmla="*/ 5333063 h 5641173"/>
              <a:gd name="connsiteX247" fmla="*/ 1033909 w 11243827"/>
              <a:gd name="connsiteY247" fmla="*/ 5335680 h 5641173"/>
              <a:gd name="connsiteX248" fmla="*/ 1012649 w 11243827"/>
              <a:gd name="connsiteY248" fmla="*/ 5334541 h 5641173"/>
              <a:gd name="connsiteX249" fmla="*/ 1007115 w 11243827"/>
              <a:gd name="connsiteY249" fmla="*/ 5332775 h 5641173"/>
              <a:gd name="connsiteX250" fmla="*/ 986002 w 11243827"/>
              <a:gd name="connsiteY250" fmla="*/ 5334906 h 5641173"/>
              <a:gd name="connsiteX251" fmla="*/ 953418 w 11243827"/>
              <a:gd name="connsiteY251" fmla="*/ 5333901 h 5641173"/>
              <a:gd name="connsiteX252" fmla="*/ 916854 w 11243827"/>
              <a:gd name="connsiteY252" fmla="*/ 5329435 h 5641173"/>
              <a:gd name="connsiteX253" fmla="*/ 905651 w 11243827"/>
              <a:gd name="connsiteY253" fmla="*/ 5332114 h 5641173"/>
              <a:gd name="connsiteX254" fmla="*/ 836961 w 11243827"/>
              <a:gd name="connsiteY254" fmla="*/ 5330803 h 5641173"/>
              <a:gd name="connsiteX255" fmla="*/ 817627 w 11243827"/>
              <a:gd name="connsiteY255" fmla="*/ 5330580 h 5641173"/>
              <a:gd name="connsiteX256" fmla="*/ 801817 w 11243827"/>
              <a:gd name="connsiteY256" fmla="*/ 5325937 h 5641173"/>
              <a:gd name="connsiteX257" fmla="*/ 798857 w 11243827"/>
              <a:gd name="connsiteY257" fmla="*/ 5320979 h 5641173"/>
              <a:gd name="connsiteX258" fmla="*/ 788354 w 11243827"/>
              <a:gd name="connsiteY258" fmla="*/ 5320143 h 5641173"/>
              <a:gd name="connsiteX259" fmla="*/ 785726 w 11243827"/>
              <a:gd name="connsiteY259" fmla="*/ 5318989 h 5641173"/>
              <a:gd name="connsiteX260" fmla="*/ 770507 w 11243827"/>
              <a:gd name="connsiteY260" fmla="*/ 5313309 h 5641173"/>
              <a:gd name="connsiteX261" fmla="*/ 733810 w 11243827"/>
              <a:gd name="connsiteY261" fmla="*/ 5324286 h 5641173"/>
              <a:gd name="connsiteX262" fmla="*/ 692117 w 11243827"/>
              <a:gd name="connsiteY262" fmla="*/ 5318786 h 5641173"/>
              <a:gd name="connsiteX263" fmla="*/ 528894 w 11243827"/>
              <a:gd name="connsiteY263" fmla="*/ 5327578 h 5641173"/>
              <a:gd name="connsiteX264" fmla="*/ 507005 w 11243827"/>
              <a:gd name="connsiteY264" fmla="*/ 5310149 h 5641173"/>
              <a:gd name="connsiteX265" fmla="*/ 441302 w 11243827"/>
              <a:gd name="connsiteY265" fmla="*/ 5307062 h 5641173"/>
              <a:gd name="connsiteX266" fmla="*/ 336819 w 11243827"/>
              <a:gd name="connsiteY266" fmla="*/ 5336690 h 5641173"/>
              <a:gd name="connsiteX267" fmla="*/ 215763 w 11243827"/>
              <a:gd name="connsiteY267" fmla="*/ 5332575 h 5641173"/>
              <a:gd name="connsiteX268" fmla="*/ 205927 w 11243827"/>
              <a:gd name="connsiteY268" fmla="*/ 5339672 h 5641173"/>
              <a:gd name="connsiteX269" fmla="*/ 194189 w 11243827"/>
              <a:gd name="connsiteY269" fmla="*/ 5343588 h 5641173"/>
              <a:gd name="connsiteX270" fmla="*/ 192552 w 11243827"/>
              <a:gd name="connsiteY270" fmla="*/ 5342845 h 5641173"/>
              <a:gd name="connsiteX271" fmla="*/ 178320 w 11243827"/>
              <a:gd name="connsiteY271" fmla="*/ 5343766 h 5641173"/>
              <a:gd name="connsiteX272" fmla="*/ 175596 w 11243827"/>
              <a:gd name="connsiteY272" fmla="*/ 5346411 h 5641173"/>
              <a:gd name="connsiteX273" fmla="*/ 165951 w 11243827"/>
              <a:gd name="connsiteY273" fmla="*/ 5347808 h 5641173"/>
              <a:gd name="connsiteX274" fmla="*/ 147287 w 11243827"/>
              <a:gd name="connsiteY274" fmla="*/ 5352625 h 5641173"/>
              <a:gd name="connsiteX275" fmla="*/ 143484 w 11243827"/>
              <a:gd name="connsiteY275" fmla="*/ 5351591 h 5641173"/>
              <a:gd name="connsiteX276" fmla="*/ 114847 w 11243827"/>
              <a:gd name="connsiteY276" fmla="*/ 5355844 h 5641173"/>
              <a:gd name="connsiteX277" fmla="*/ 114306 w 11243827"/>
              <a:gd name="connsiteY277" fmla="*/ 5354983 h 5641173"/>
              <a:gd name="connsiteX278" fmla="*/ 105588 w 11243827"/>
              <a:gd name="connsiteY278" fmla="*/ 5352169 h 5641173"/>
              <a:gd name="connsiteX279" fmla="*/ 89264 w 11243827"/>
              <a:gd name="connsiteY279" fmla="*/ 5348886 h 5641173"/>
              <a:gd name="connsiteX280" fmla="*/ 49794 w 11243827"/>
              <a:gd name="connsiteY280" fmla="*/ 5329950 h 5641173"/>
              <a:gd name="connsiteX281" fmla="*/ 19924 w 11243827"/>
              <a:gd name="connsiteY281" fmla="*/ 5334282 h 5641173"/>
              <a:gd name="connsiteX282" fmla="*/ 13819 w 11243827"/>
              <a:gd name="connsiteY282" fmla="*/ 5334653 h 5641173"/>
              <a:gd name="connsiteX283" fmla="*/ 13657 w 11243827"/>
              <a:gd name="connsiteY283" fmla="*/ 5334455 h 5641173"/>
              <a:gd name="connsiteX284" fmla="*/ 7139 w 11243827"/>
              <a:gd name="connsiteY284" fmla="*/ 5334438 h 5641173"/>
              <a:gd name="connsiteX285" fmla="*/ 2684 w 11243827"/>
              <a:gd name="connsiteY285" fmla="*/ 5335333 h 5641173"/>
              <a:gd name="connsiteX286" fmla="*/ 0 w 11243827"/>
              <a:gd name="connsiteY286" fmla="*/ 5335496 h 5641173"/>
              <a:gd name="connsiteX287" fmla="*/ 0 w 11243827"/>
              <a:gd name="connsiteY287" fmla="*/ 10592 h 5641173"/>
              <a:gd name="connsiteX288" fmla="*/ 11243827 w 11243827"/>
              <a:gd name="connsiteY288" fmla="*/ 0 h 5641173"/>
              <a:gd name="connsiteX0" fmla="*/ 11243827 w 11243827"/>
              <a:gd name="connsiteY0" fmla="*/ 0 h 5641173"/>
              <a:gd name="connsiteX1" fmla="*/ 11243827 w 11243827"/>
              <a:gd name="connsiteY1" fmla="*/ 1470035 h 5641173"/>
              <a:gd name="connsiteX2" fmla="*/ 11243827 w 11243827"/>
              <a:gd name="connsiteY2" fmla="*/ 5001571 h 5641173"/>
              <a:gd name="connsiteX3" fmla="*/ 11243827 w 11243827"/>
              <a:gd name="connsiteY3" fmla="*/ 5209610 h 5641173"/>
              <a:gd name="connsiteX4" fmla="*/ 11240675 w 11243827"/>
              <a:gd name="connsiteY4" fmla="*/ 5210442 h 5641173"/>
              <a:gd name="connsiteX5" fmla="*/ 11179959 w 11243827"/>
              <a:gd name="connsiteY5" fmla="*/ 5221199 h 5641173"/>
              <a:gd name="connsiteX6" fmla="*/ 11105493 w 11243827"/>
              <a:gd name="connsiteY6" fmla="*/ 5259905 h 5641173"/>
              <a:gd name="connsiteX7" fmla="*/ 11078640 w 11243827"/>
              <a:gd name="connsiteY7" fmla="*/ 5263531 h 5641173"/>
              <a:gd name="connsiteX8" fmla="*/ 11079616 w 11243827"/>
              <a:gd name="connsiteY8" fmla="*/ 5270380 h 5641173"/>
              <a:gd name="connsiteX9" fmla="*/ 11069641 w 11243827"/>
              <a:gd name="connsiteY9" fmla="*/ 5270884 h 5641173"/>
              <a:gd name="connsiteX10" fmla="*/ 11047377 w 11243827"/>
              <a:gd name="connsiteY10" fmla="*/ 5271051 h 5641173"/>
              <a:gd name="connsiteX11" fmla="*/ 10980705 w 11243827"/>
              <a:gd name="connsiteY11" fmla="*/ 5272951 h 5641173"/>
              <a:gd name="connsiteX12" fmla="*/ 10962514 w 11243827"/>
              <a:gd name="connsiteY12" fmla="*/ 5286084 h 5641173"/>
              <a:gd name="connsiteX13" fmla="*/ 10945307 w 11243827"/>
              <a:gd name="connsiteY13" fmla="*/ 5286290 h 5641173"/>
              <a:gd name="connsiteX14" fmla="*/ 10845516 w 11243827"/>
              <a:gd name="connsiteY14" fmla="*/ 5303894 h 5641173"/>
              <a:gd name="connsiteX15" fmla="*/ 10831795 w 11243827"/>
              <a:gd name="connsiteY15" fmla="*/ 5305210 h 5641173"/>
              <a:gd name="connsiteX16" fmla="*/ 10824365 w 11243827"/>
              <a:gd name="connsiteY16" fmla="*/ 5311111 h 5641173"/>
              <a:gd name="connsiteX17" fmla="*/ 10797756 w 11243827"/>
              <a:gd name="connsiteY17" fmla="*/ 5312285 h 5641173"/>
              <a:gd name="connsiteX18" fmla="*/ 10796525 w 11243827"/>
              <a:gd name="connsiteY18" fmla="*/ 5315645 h 5641173"/>
              <a:gd name="connsiteX19" fmla="*/ 10709063 w 11243827"/>
              <a:gd name="connsiteY19" fmla="*/ 5344492 h 5641173"/>
              <a:gd name="connsiteX20" fmla="*/ 10694078 w 11243827"/>
              <a:gd name="connsiteY20" fmla="*/ 5349258 h 5641173"/>
              <a:gd name="connsiteX21" fmla="*/ 10681131 w 11243827"/>
              <a:gd name="connsiteY21" fmla="*/ 5347812 h 5641173"/>
              <a:gd name="connsiteX22" fmla="*/ 10609448 w 11243827"/>
              <a:gd name="connsiteY22" fmla="*/ 5351931 h 5641173"/>
              <a:gd name="connsiteX23" fmla="*/ 10592397 w 11243827"/>
              <a:gd name="connsiteY23" fmla="*/ 5349402 h 5641173"/>
              <a:gd name="connsiteX24" fmla="*/ 10585227 w 11243827"/>
              <a:gd name="connsiteY24" fmla="*/ 5344063 h 5641173"/>
              <a:gd name="connsiteX25" fmla="*/ 10557472 w 11243827"/>
              <a:gd name="connsiteY25" fmla="*/ 5354151 h 5641173"/>
              <a:gd name="connsiteX26" fmla="*/ 10514646 w 11243827"/>
              <a:gd name="connsiteY26" fmla="*/ 5361064 h 5641173"/>
              <a:gd name="connsiteX27" fmla="*/ 10494292 w 11243827"/>
              <a:gd name="connsiteY27" fmla="*/ 5366054 h 5641173"/>
              <a:gd name="connsiteX28" fmla="*/ 10477869 w 11243827"/>
              <a:gd name="connsiteY28" fmla="*/ 5363025 h 5641173"/>
              <a:gd name="connsiteX29" fmla="*/ 10384411 w 11243827"/>
              <a:gd name="connsiteY29" fmla="*/ 5362257 h 5641173"/>
              <a:gd name="connsiteX30" fmla="*/ 10362921 w 11243827"/>
              <a:gd name="connsiteY30" fmla="*/ 5357444 h 5641173"/>
              <a:gd name="connsiteX31" fmla="*/ 10352736 w 11243827"/>
              <a:gd name="connsiteY31" fmla="*/ 5347851 h 5641173"/>
              <a:gd name="connsiteX32" fmla="*/ 10344754 w 11243827"/>
              <a:gd name="connsiteY32" fmla="*/ 5351272 h 5641173"/>
              <a:gd name="connsiteX33" fmla="*/ 10288226 w 11243827"/>
              <a:gd name="connsiteY33" fmla="*/ 5351613 h 5641173"/>
              <a:gd name="connsiteX34" fmla="*/ 10251350 w 11243827"/>
              <a:gd name="connsiteY34" fmla="*/ 5352711 h 5641173"/>
              <a:gd name="connsiteX35" fmla="*/ 10249108 w 11243827"/>
              <a:gd name="connsiteY35" fmla="*/ 5365881 h 5641173"/>
              <a:gd name="connsiteX36" fmla="*/ 10216272 w 11243827"/>
              <a:gd name="connsiteY36" fmla="*/ 5370573 h 5641173"/>
              <a:gd name="connsiteX37" fmla="*/ 10181278 w 11243827"/>
              <a:gd name="connsiteY37" fmla="*/ 5362119 h 5641173"/>
              <a:gd name="connsiteX38" fmla="*/ 10140033 w 11243827"/>
              <a:gd name="connsiteY38" fmla="*/ 5363304 h 5641173"/>
              <a:gd name="connsiteX39" fmla="*/ 10115353 w 11243827"/>
              <a:gd name="connsiteY39" fmla="*/ 5363869 h 5641173"/>
              <a:gd name="connsiteX40" fmla="*/ 10050578 w 11243827"/>
              <a:gd name="connsiteY40" fmla="*/ 5376153 h 5641173"/>
              <a:gd name="connsiteX41" fmla="*/ 9945478 w 11243827"/>
              <a:gd name="connsiteY41" fmla="*/ 5422859 h 5641173"/>
              <a:gd name="connsiteX42" fmla="*/ 9912481 w 11243827"/>
              <a:gd name="connsiteY42" fmla="*/ 5429477 h 5641173"/>
              <a:gd name="connsiteX43" fmla="*/ 9906713 w 11243827"/>
              <a:gd name="connsiteY43" fmla="*/ 5426784 h 5641173"/>
              <a:gd name="connsiteX44" fmla="*/ 9742436 w 11243827"/>
              <a:gd name="connsiteY44" fmla="*/ 5454834 h 5641173"/>
              <a:gd name="connsiteX45" fmla="*/ 9713044 w 11243827"/>
              <a:gd name="connsiteY45" fmla="*/ 5456476 h 5641173"/>
              <a:gd name="connsiteX46" fmla="*/ 9691033 w 11243827"/>
              <a:gd name="connsiteY46" fmla="*/ 5455451 h 5641173"/>
              <a:gd name="connsiteX47" fmla="*/ 9638355 w 11243827"/>
              <a:gd name="connsiteY47" fmla="*/ 5464794 h 5641173"/>
              <a:gd name="connsiteX48" fmla="*/ 9552434 w 11243827"/>
              <a:gd name="connsiteY48" fmla="*/ 5485280 h 5641173"/>
              <a:gd name="connsiteX49" fmla="*/ 9533883 w 11243827"/>
              <a:gd name="connsiteY49" fmla="*/ 5488516 h 5641173"/>
              <a:gd name="connsiteX50" fmla="*/ 9516916 w 11243827"/>
              <a:gd name="connsiteY50" fmla="*/ 5486828 h 5641173"/>
              <a:gd name="connsiteX51" fmla="*/ 9512093 w 11243827"/>
              <a:gd name="connsiteY51" fmla="*/ 5482541 h 5641173"/>
              <a:gd name="connsiteX52" fmla="*/ 9501725 w 11243827"/>
              <a:gd name="connsiteY52" fmla="*/ 5483603 h 5641173"/>
              <a:gd name="connsiteX53" fmla="*/ 9498754 w 11243827"/>
              <a:gd name="connsiteY53" fmla="*/ 5482951 h 5641173"/>
              <a:gd name="connsiteX54" fmla="*/ 9481932 w 11243827"/>
              <a:gd name="connsiteY54" fmla="*/ 5480151 h 5641173"/>
              <a:gd name="connsiteX55" fmla="*/ 9451321 w 11243827"/>
              <a:gd name="connsiteY55" fmla="*/ 5497375 h 5641173"/>
              <a:gd name="connsiteX56" fmla="*/ 9409298 w 11243827"/>
              <a:gd name="connsiteY56" fmla="*/ 5499478 h 5641173"/>
              <a:gd name="connsiteX57" fmla="*/ 9257007 w 11243827"/>
              <a:gd name="connsiteY57" fmla="*/ 5537183 h 5641173"/>
              <a:gd name="connsiteX58" fmla="*/ 9229078 w 11243827"/>
              <a:gd name="connsiteY58" fmla="*/ 5524154 h 5641173"/>
              <a:gd name="connsiteX59" fmla="*/ 9165105 w 11243827"/>
              <a:gd name="connsiteY59" fmla="*/ 5532892 h 5641173"/>
              <a:gd name="connsiteX60" fmla="*/ 9077301 w 11243827"/>
              <a:gd name="connsiteY60" fmla="*/ 5580356 h 5641173"/>
              <a:gd name="connsiteX61" fmla="*/ 8960065 w 11243827"/>
              <a:gd name="connsiteY61" fmla="*/ 5597982 h 5641173"/>
              <a:gd name="connsiteX62" fmla="*/ 8953536 w 11243827"/>
              <a:gd name="connsiteY62" fmla="*/ 5606638 h 5641173"/>
              <a:gd name="connsiteX63" fmla="*/ 8943907 w 11243827"/>
              <a:gd name="connsiteY63" fmla="*/ 5612541 h 5641173"/>
              <a:gd name="connsiteX64" fmla="*/ 8942046 w 11243827"/>
              <a:gd name="connsiteY64" fmla="*/ 5612112 h 5641173"/>
              <a:gd name="connsiteX65" fmla="*/ 8928824 w 11243827"/>
              <a:gd name="connsiteY65" fmla="*/ 5615549 h 5641173"/>
              <a:gd name="connsiteX66" fmla="*/ 8927294 w 11243827"/>
              <a:gd name="connsiteY66" fmla="*/ 5618607 h 5641173"/>
              <a:gd name="connsiteX67" fmla="*/ 8918651 w 11243827"/>
              <a:gd name="connsiteY67" fmla="*/ 5621688 h 5641173"/>
              <a:gd name="connsiteX68" fmla="*/ 8902772 w 11243827"/>
              <a:gd name="connsiteY68" fmla="*/ 5629703 h 5641173"/>
              <a:gd name="connsiteX69" fmla="*/ 8898724 w 11243827"/>
              <a:gd name="connsiteY69" fmla="*/ 5629379 h 5641173"/>
              <a:gd name="connsiteX70" fmla="*/ 8873099 w 11243827"/>
              <a:gd name="connsiteY70" fmla="*/ 5638628 h 5641173"/>
              <a:gd name="connsiteX71" fmla="*/ 8872234 w 11243827"/>
              <a:gd name="connsiteY71" fmla="*/ 5637889 h 5641173"/>
              <a:gd name="connsiteX72" fmla="*/ 8862777 w 11243827"/>
              <a:gd name="connsiteY72" fmla="*/ 5636711 h 5641173"/>
              <a:gd name="connsiteX73" fmla="*/ 8845869 w 11243827"/>
              <a:gd name="connsiteY73" fmla="*/ 5636436 h 5641173"/>
              <a:gd name="connsiteX74" fmla="*/ 8800548 w 11243827"/>
              <a:gd name="connsiteY74" fmla="*/ 5625084 h 5641173"/>
              <a:gd name="connsiteX75" fmla="*/ 8773774 w 11243827"/>
              <a:gd name="connsiteY75" fmla="*/ 5634630 h 5641173"/>
              <a:gd name="connsiteX76" fmla="*/ 8698255 w 11243827"/>
              <a:gd name="connsiteY76" fmla="*/ 5636083 h 5641173"/>
              <a:gd name="connsiteX77" fmla="*/ 8619167 w 11243827"/>
              <a:gd name="connsiteY77" fmla="*/ 5619130 h 5641173"/>
              <a:gd name="connsiteX78" fmla="*/ 8539822 w 11243827"/>
              <a:gd name="connsiteY78" fmla="*/ 5616905 h 5641173"/>
              <a:gd name="connsiteX79" fmla="*/ 8511094 w 11243827"/>
              <a:gd name="connsiteY79" fmla="*/ 5617360 h 5641173"/>
              <a:gd name="connsiteX80" fmla="*/ 8459886 w 11243827"/>
              <a:gd name="connsiteY80" fmla="*/ 5612612 h 5641173"/>
              <a:gd name="connsiteX81" fmla="*/ 8436432 w 11243827"/>
              <a:gd name="connsiteY81" fmla="*/ 5606990 h 5641173"/>
              <a:gd name="connsiteX82" fmla="*/ 8435403 w 11243827"/>
              <a:gd name="connsiteY82" fmla="*/ 5607336 h 5641173"/>
              <a:gd name="connsiteX83" fmla="*/ 8433307 w 11243827"/>
              <a:gd name="connsiteY83" fmla="*/ 5604917 h 5641173"/>
              <a:gd name="connsiteX84" fmla="*/ 8428968 w 11243827"/>
              <a:gd name="connsiteY84" fmla="*/ 5603796 h 5641173"/>
              <a:gd name="connsiteX85" fmla="*/ 8417124 w 11243827"/>
              <a:gd name="connsiteY85" fmla="*/ 5604518 h 5641173"/>
              <a:gd name="connsiteX86" fmla="*/ 8412669 w 11243827"/>
              <a:gd name="connsiteY86" fmla="*/ 5605413 h 5641173"/>
              <a:gd name="connsiteX87" fmla="*/ 8406152 w 11243827"/>
              <a:gd name="connsiteY87" fmla="*/ 5605396 h 5641173"/>
              <a:gd name="connsiteX88" fmla="*/ 8405989 w 11243827"/>
              <a:gd name="connsiteY88" fmla="*/ 5605197 h 5641173"/>
              <a:gd name="connsiteX89" fmla="*/ 8399884 w 11243827"/>
              <a:gd name="connsiteY89" fmla="*/ 5605568 h 5641173"/>
              <a:gd name="connsiteX90" fmla="*/ 8370014 w 11243827"/>
              <a:gd name="connsiteY90" fmla="*/ 5609900 h 5641173"/>
              <a:gd name="connsiteX91" fmla="*/ 8330544 w 11243827"/>
              <a:gd name="connsiteY91" fmla="*/ 5590964 h 5641173"/>
              <a:gd name="connsiteX92" fmla="*/ 8314221 w 11243827"/>
              <a:gd name="connsiteY92" fmla="*/ 5587682 h 5641173"/>
              <a:gd name="connsiteX93" fmla="*/ 8305502 w 11243827"/>
              <a:gd name="connsiteY93" fmla="*/ 5584868 h 5641173"/>
              <a:gd name="connsiteX94" fmla="*/ 8304962 w 11243827"/>
              <a:gd name="connsiteY94" fmla="*/ 5584007 h 5641173"/>
              <a:gd name="connsiteX95" fmla="*/ 8276324 w 11243827"/>
              <a:gd name="connsiteY95" fmla="*/ 5588260 h 5641173"/>
              <a:gd name="connsiteX96" fmla="*/ 8272522 w 11243827"/>
              <a:gd name="connsiteY96" fmla="*/ 5587226 h 5641173"/>
              <a:gd name="connsiteX97" fmla="*/ 8253857 w 11243827"/>
              <a:gd name="connsiteY97" fmla="*/ 5592043 h 5641173"/>
              <a:gd name="connsiteX98" fmla="*/ 8244212 w 11243827"/>
              <a:gd name="connsiteY98" fmla="*/ 5593439 h 5641173"/>
              <a:gd name="connsiteX99" fmla="*/ 8241488 w 11243827"/>
              <a:gd name="connsiteY99" fmla="*/ 5596085 h 5641173"/>
              <a:gd name="connsiteX100" fmla="*/ 8227256 w 11243827"/>
              <a:gd name="connsiteY100" fmla="*/ 5597005 h 5641173"/>
              <a:gd name="connsiteX101" fmla="*/ 8225619 w 11243827"/>
              <a:gd name="connsiteY101" fmla="*/ 5596262 h 5641173"/>
              <a:gd name="connsiteX102" fmla="*/ 8213882 w 11243827"/>
              <a:gd name="connsiteY102" fmla="*/ 5600179 h 5641173"/>
              <a:gd name="connsiteX103" fmla="*/ 8204045 w 11243827"/>
              <a:gd name="connsiteY103" fmla="*/ 5607275 h 5641173"/>
              <a:gd name="connsiteX104" fmla="*/ 8082989 w 11243827"/>
              <a:gd name="connsiteY104" fmla="*/ 5603160 h 5641173"/>
              <a:gd name="connsiteX105" fmla="*/ 7912803 w 11243827"/>
              <a:gd name="connsiteY105" fmla="*/ 5629702 h 5641173"/>
              <a:gd name="connsiteX106" fmla="*/ 7890915 w 11243827"/>
              <a:gd name="connsiteY106" fmla="*/ 5612272 h 5641173"/>
              <a:gd name="connsiteX107" fmla="*/ 7727691 w 11243827"/>
              <a:gd name="connsiteY107" fmla="*/ 5621064 h 5641173"/>
              <a:gd name="connsiteX108" fmla="*/ 7685998 w 11243827"/>
              <a:gd name="connsiteY108" fmla="*/ 5615564 h 5641173"/>
              <a:gd name="connsiteX109" fmla="*/ 7649302 w 11243827"/>
              <a:gd name="connsiteY109" fmla="*/ 5626541 h 5641173"/>
              <a:gd name="connsiteX110" fmla="*/ 7634083 w 11243827"/>
              <a:gd name="connsiteY110" fmla="*/ 5620862 h 5641173"/>
              <a:gd name="connsiteX111" fmla="*/ 7631455 w 11243827"/>
              <a:gd name="connsiteY111" fmla="*/ 5619708 h 5641173"/>
              <a:gd name="connsiteX112" fmla="*/ 7620952 w 11243827"/>
              <a:gd name="connsiteY112" fmla="*/ 5618872 h 5641173"/>
              <a:gd name="connsiteX113" fmla="*/ 7617992 w 11243827"/>
              <a:gd name="connsiteY113" fmla="*/ 5613914 h 5641173"/>
              <a:gd name="connsiteX114" fmla="*/ 7602182 w 11243827"/>
              <a:gd name="connsiteY114" fmla="*/ 5609271 h 5641173"/>
              <a:gd name="connsiteX115" fmla="*/ 7582847 w 11243827"/>
              <a:gd name="connsiteY115" fmla="*/ 5609047 h 5641173"/>
              <a:gd name="connsiteX116" fmla="*/ 7514158 w 11243827"/>
              <a:gd name="connsiteY116" fmla="*/ 5607737 h 5641173"/>
              <a:gd name="connsiteX117" fmla="*/ 7502955 w 11243827"/>
              <a:gd name="connsiteY117" fmla="*/ 5610415 h 5641173"/>
              <a:gd name="connsiteX118" fmla="*/ 7466391 w 11243827"/>
              <a:gd name="connsiteY118" fmla="*/ 5605949 h 5641173"/>
              <a:gd name="connsiteX119" fmla="*/ 7433806 w 11243827"/>
              <a:gd name="connsiteY119" fmla="*/ 5604945 h 5641173"/>
              <a:gd name="connsiteX120" fmla="*/ 7412693 w 11243827"/>
              <a:gd name="connsiteY120" fmla="*/ 5607075 h 5641173"/>
              <a:gd name="connsiteX121" fmla="*/ 7407159 w 11243827"/>
              <a:gd name="connsiteY121" fmla="*/ 5605310 h 5641173"/>
              <a:gd name="connsiteX122" fmla="*/ 7385900 w 11243827"/>
              <a:gd name="connsiteY122" fmla="*/ 5604171 h 5641173"/>
              <a:gd name="connsiteX123" fmla="*/ 7375071 w 11243827"/>
              <a:gd name="connsiteY123" fmla="*/ 5606788 h 5641173"/>
              <a:gd name="connsiteX124" fmla="*/ 7364382 w 11243827"/>
              <a:gd name="connsiteY124" fmla="*/ 5600762 h 5641173"/>
              <a:gd name="connsiteX125" fmla="*/ 7361770 w 11243827"/>
              <a:gd name="connsiteY125" fmla="*/ 5596347 h 5641173"/>
              <a:gd name="connsiteX126" fmla="*/ 7346641 w 11243827"/>
              <a:gd name="connsiteY126" fmla="*/ 5598329 h 5641173"/>
              <a:gd name="connsiteX127" fmla="*/ 7334238 w 11243827"/>
              <a:gd name="connsiteY127" fmla="*/ 5594014 h 5641173"/>
              <a:gd name="connsiteX128" fmla="*/ 7323426 w 11243827"/>
              <a:gd name="connsiteY128" fmla="*/ 5596835 h 5641173"/>
              <a:gd name="connsiteX129" fmla="*/ 7318938 w 11243827"/>
              <a:gd name="connsiteY129" fmla="*/ 5596200 h 5641173"/>
              <a:gd name="connsiteX130" fmla="*/ 7307784 w 11243827"/>
              <a:gd name="connsiteY130" fmla="*/ 5594065 h 5641173"/>
              <a:gd name="connsiteX131" fmla="*/ 7288540 w 11243827"/>
              <a:gd name="connsiteY131" fmla="*/ 5589320 h 5641173"/>
              <a:gd name="connsiteX132" fmla="*/ 7282537 w 11243827"/>
              <a:gd name="connsiteY132" fmla="*/ 5588660 h 5641173"/>
              <a:gd name="connsiteX133" fmla="*/ 7269466 w 11243827"/>
              <a:gd name="connsiteY133" fmla="*/ 5581404 h 5641173"/>
              <a:gd name="connsiteX134" fmla="*/ 7244165 w 11243827"/>
              <a:gd name="connsiteY134" fmla="*/ 5575200 h 5641173"/>
              <a:gd name="connsiteX135" fmla="*/ 7199619 w 11243827"/>
              <a:gd name="connsiteY135" fmla="*/ 5553550 h 5641173"/>
              <a:gd name="connsiteX136" fmla="*/ 7173434 w 11243827"/>
              <a:gd name="connsiteY136" fmla="*/ 5543219 h 5641173"/>
              <a:gd name="connsiteX137" fmla="*/ 7155718 w 11243827"/>
              <a:gd name="connsiteY137" fmla="*/ 5533697 h 5641173"/>
              <a:gd name="connsiteX138" fmla="*/ 7103430 w 11243827"/>
              <a:gd name="connsiteY138" fmla="*/ 5520249 h 5641173"/>
              <a:gd name="connsiteX139" fmla="*/ 7013746 w 11243827"/>
              <a:gd name="connsiteY139" fmla="*/ 5502470 h 5641173"/>
              <a:gd name="connsiteX140" fmla="*/ 6995379 w 11243827"/>
              <a:gd name="connsiteY140" fmla="*/ 5497693 h 5641173"/>
              <a:gd name="connsiteX141" fmla="*/ 6982475 w 11243827"/>
              <a:gd name="connsiteY141" fmla="*/ 5489641 h 5641173"/>
              <a:gd name="connsiteX142" fmla="*/ 6981994 w 11243827"/>
              <a:gd name="connsiteY142" fmla="*/ 5484335 h 5641173"/>
              <a:gd name="connsiteX143" fmla="*/ 6972355 w 11243827"/>
              <a:gd name="connsiteY143" fmla="*/ 5481074 h 5641173"/>
              <a:gd name="connsiteX144" fmla="*/ 6970394 w 11243827"/>
              <a:gd name="connsiteY144" fmla="*/ 5479383 h 5641173"/>
              <a:gd name="connsiteX145" fmla="*/ 6958543 w 11243827"/>
              <a:gd name="connsiteY145" fmla="*/ 5470507 h 5641173"/>
              <a:gd name="connsiteX146" fmla="*/ 6918276 w 11243827"/>
              <a:gd name="connsiteY146" fmla="*/ 5472034 h 5641173"/>
              <a:gd name="connsiteX147" fmla="*/ 6881046 w 11243827"/>
              <a:gd name="connsiteY147" fmla="*/ 5457070 h 5641173"/>
              <a:gd name="connsiteX148" fmla="*/ 6752164 w 11243827"/>
              <a:gd name="connsiteY148" fmla="*/ 5425021 h 5641173"/>
              <a:gd name="connsiteX149" fmla="*/ 6724964 w 11243827"/>
              <a:gd name="connsiteY149" fmla="*/ 5414071 h 5641173"/>
              <a:gd name="connsiteX150" fmla="*/ 6683286 w 11243827"/>
              <a:gd name="connsiteY150" fmla="*/ 5405383 h 5641173"/>
              <a:gd name="connsiteX151" fmla="*/ 6644277 w 11243827"/>
              <a:gd name="connsiteY151" fmla="*/ 5429684 h 5641173"/>
              <a:gd name="connsiteX152" fmla="*/ 6532914 w 11243827"/>
              <a:gd name="connsiteY152" fmla="*/ 5431205 h 5641173"/>
              <a:gd name="connsiteX153" fmla="*/ 6307459 w 11243827"/>
              <a:gd name="connsiteY153" fmla="*/ 5467087 h 5641173"/>
              <a:gd name="connsiteX154" fmla="*/ 6196243 w 11243827"/>
              <a:gd name="connsiteY154" fmla="*/ 5515042 h 5641173"/>
              <a:gd name="connsiteX155" fmla="*/ 6099124 w 11243827"/>
              <a:gd name="connsiteY155" fmla="*/ 5516848 h 5641173"/>
              <a:gd name="connsiteX156" fmla="*/ 6016077 w 11243827"/>
              <a:gd name="connsiteY156" fmla="*/ 5528642 h 5641173"/>
              <a:gd name="connsiteX157" fmla="*/ 6004389 w 11243827"/>
              <a:gd name="connsiteY157" fmla="*/ 5531206 h 5641173"/>
              <a:gd name="connsiteX158" fmla="*/ 5933945 w 11243827"/>
              <a:gd name="connsiteY158" fmla="*/ 5538840 h 5641173"/>
              <a:gd name="connsiteX159" fmla="*/ 5883936 w 11243827"/>
              <a:gd name="connsiteY159" fmla="*/ 5553807 h 5641173"/>
              <a:gd name="connsiteX160" fmla="*/ 5798331 w 11243827"/>
              <a:gd name="connsiteY160" fmla="*/ 5564248 h 5641173"/>
              <a:gd name="connsiteX161" fmla="*/ 5712738 w 11243827"/>
              <a:gd name="connsiteY161" fmla="*/ 5573120 h 5641173"/>
              <a:gd name="connsiteX162" fmla="*/ 5681342 w 11243827"/>
              <a:gd name="connsiteY162" fmla="*/ 5575621 h 5641173"/>
              <a:gd name="connsiteX163" fmla="*/ 5627167 w 11243827"/>
              <a:gd name="connsiteY163" fmla="*/ 5583215 h 5641173"/>
              <a:gd name="connsiteX164" fmla="*/ 5591414 w 11243827"/>
              <a:gd name="connsiteY164" fmla="*/ 5587695 h 5641173"/>
              <a:gd name="connsiteX165" fmla="*/ 5583028 w 11243827"/>
              <a:gd name="connsiteY165" fmla="*/ 5580877 h 5641173"/>
              <a:gd name="connsiteX166" fmla="*/ 5549426 w 11243827"/>
              <a:gd name="connsiteY166" fmla="*/ 5582858 h 5641173"/>
              <a:gd name="connsiteX167" fmla="*/ 5519999 w 11243827"/>
              <a:gd name="connsiteY167" fmla="*/ 5592246 h 5641173"/>
              <a:gd name="connsiteX168" fmla="*/ 5480028 w 11243827"/>
              <a:gd name="connsiteY168" fmla="*/ 5597282 h 5641173"/>
              <a:gd name="connsiteX169" fmla="*/ 5456175 w 11243827"/>
              <a:gd name="connsiteY169" fmla="*/ 5600371 h 5641173"/>
              <a:gd name="connsiteX170" fmla="*/ 5388463 w 11243827"/>
              <a:gd name="connsiteY170" fmla="*/ 5602638 h 5641173"/>
              <a:gd name="connsiteX171" fmla="*/ 5265898 w 11243827"/>
              <a:gd name="connsiteY171" fmla="*/ 5591830 h 5641173"/>
              <a:gd name="connsiteX172" fmla="*/ 5231231 w 11243827"/>
              <a:gd name="connsiteY172" fmla="*/ 5592790 h 5641173"/>
              <a:gd name="connsiteX173" fmla="*/ 5226996 w 11243827"/>
              <a:gd name="connsiteY173" fmla="*/ 5595040 h 5641173"/>
              <a:gd name="connsiteX174" fmla="*/ 5175988 w 11243827"/>
              <a:gd name="connsiteY174" fmla="*/ 5588131 h 5641173"/>
              <a:gd name="connsiteX175" fmla="*/ 5107470 w 11243827"/>
              <a:gd name="connsiteY175" fmla="*/ 5594771 h 5641173"/>
              <a:gd name="connsiteX176" fmla="*/ 5027868 w 11243827"/>
              <a:gd name="connsiteY176" fmla="*/ 5605624 h 5641173"/>
              <a:gd name="connsiteX177" fmla="*/ 5007324 w 11243827"/>
              <a:gd name="connsiteY177" fmla="*/ 5609209 h 5641173"/>
              <a:gd name="connsiteX178" fmla="*/ 4952559 w 11243827"/>
              <a:gd name="connsiteY178" fmla="*/ 5611402 h 5641173"/>
              <a:gd name="connsiteX179" fmla="*/ 4826081 w 11243827"/>
              <a:gd name="connsiteY179" fmla="*/ 5616191 h 5641173"/>
              <a:gd name="connsiteX180" fmla="*/ 4823501 w 11243827"/>
              <a:gd name="connsiteY180" fmla="*/ 5619174 h 5641173"/>
              <a:gd name="connsiteX181" fmla="*/ 4813093 w 11243827"/>
              <a:gd name="connsiteY181" fmla="*/ 5620026 h 5641173"/>
              <a:gd name="connsiteX182" fmla="*/ 4810563 w 11243827"/>
              <a:gd name="connsiteY182" fmla="*/ 5620787 h 5641173"/>
              <a:gd name="connsiteX183" fmla="*/ 4795818 w 11243827"/>
              <a:gd name="connsiteY183" fmla="*/ 5624618 h 5641173"/>
              <a:gd name="connsiteX184" fmla="*/ 4758404 w 11243827"/>
              <a:gd name="connsiteY184" fmla="*/ 5619510 h 5641173"/>
              <a:gd name="connsiteX185" fmla="*/ 4717254 w 11243827"/>
              <a:gd name="connsiteY185" fmla="*/ 5624155 h 5641173"/>
              <a:gd name="connsiteX186" fmla="*/ 4591958 w 11243827"/>
              <a:gd name="connsiteY186" fmla="*/ 5624710 h 5641173"/>
              <a:gd name="connsiteX187" fmla="*/ 4476215 w 11243827"/>
              <a:gd name="connsiteY187" fmla="*/ 5628210 h 5641173"/>
              <a:gd name="connsiteX188" fmla="*/ 4425193 w 11243827"/>
              <a:gd name="connsiteY188" fmla="*/ 5627414 h 5641173"/>
              <a:gd name="connsiteX189" fmla="*/ 4383866 w 11243827"/>
              <a:gd name="connsiteY189" fmla="*/ 5626546 h 5641173"/>
              <a:gd name="connsiteX190" fmla="*/ 4385596 w 11243827"/>
              <a:gd name="connsiteY190" fmla="*/ 5634646 h 5641173"/>
              <a:gd name="connsiteX191" fmla="*/ 4360864 w 11243827"/>
              <a:gd name="connsiteY191" fmla="*/ 5641173 h 5641173"/>
              <a:gd name="connsiteX192" fmla="*/ 4328321 w 11243827"/>
              <a:gd name="connsiteY192" fmla="*/ 5626332 h 5641173"/>
              <a:gd name="connsiteX193" fmla="*/ 4309842 w 11243827"/>
              <a:gd name="connsiteY193" fmla="*/ 5626471 h 5641173"/>
              <a:gd name="connsiteX194" fmla="*/ 4277424 w 11243827"/>
              <a:gd name="connsiteY194" fmla="*/ 5631598 h 5641173"/>
              <a:gd name="connsiteX195" fmla="*/ 4266627 w 11243827"/>
              <a:gd name="connsiteY195" fmla="*/ 5633969 h 5641173"/>
              <a:gd name="connsiteX196" fmla="*/ 4185525 w 11243827"/>
              <a:gd name="connsiteY196" fmla="*/ 5617508 h 5641173"/>
              <a:gd name="connsiteX197" fmla="*/ 4177617 w 11243827"/>
              <a:gd name="connsiteY197" fmla="*/ 5610903 h 5641173"/>
              <a:gd name="connsiteX198" fmla="*/ 4136948 w 11243827"/>
              <a:gd name="connsiteY198" fmla="*/ 5608031 h 5641173"/>
              <a:gd name="connsiteX199" fmla="*/ 4132323 w 11243827"/>
              <a:gd name="connsiteY199" fmla="*/ 5609784 h 5641173"/>
              <a:gd name="connsiteX200" fmla="*/ 4098620 w 11243827"/>
              <a:gd name="connsiteY200" fmla="*/ 5599672 h 5641173"/>
              <a:gd name="connsiteX201" fmla="*/ 3963475 w 11243827"/>
              <a:gd name="connsiteY201" fmla="*/ 5581841 h 5641173"/>
              <a:gd name="connsiteX202" fmla="*/ 3703613 w 11243827"/>
              <a:gd name="connsiteY202" fmla="*/ 5572482 h 5641173"/>
              <a:gd name="connsiteX203" fmla="*/ 3432987 w 11243827"/>
              <a:gd name="connsiteY203" fmla="*/ 5545768 h 5641173"/>
              <a:gd name="connsiteX204" fmla="*/ 3176381 w 11243827"/>
              <a:gd name="connsiteY204" fmla="*/ 5556110 h 5641173"/>
              <a:gd name="connsiteX205" fmla="*/ 2710156 w 11243827"/>
              <a:gd name="connsiteY205" fmla="*/ 5527517 h 5641173"/>
              <a:gd name="connsiteX206" fmla="*/ 2550206 w 11243827"/>
              <a:gd name="connsiteY206" fmla="*/ 5524958 h 5641173"/>
              <a:gd name="connsiteX207" fmla="*/ 2443041 w 11243827"/>
              <a:gd name="connsiteY207" fmla="*/ 5523990 h 5641173"/>
              <a:gd name="connsiteX208" fmla="*/ 2435613 w 11243827"/>
              <a:gd name="connsiteY208" fmla="*/ 5526704 h 5641173"/>
              <a:gd name="connsiteX209" fmla="*/ 2405682 w 11243827"/>
              <a:gd name="connsiteY209" fmla="*/ 5528307 h 5641173"/>
              <a:gd name="connsiteX210" fmla="*/ 2397487 w 11243827"/>
              <a:gd name="connsiteY210" fmla="*/ 5540337 h 5641173"/>
              <a:gd name="connsiteX211" fmla="*/ 2297454 w 11243827"/>
              <a:gd name="connsiteY211" fmla="*/ 5550765 h 5641173"/>
              <a:gd name="connsiteX212" fmla="*/ 2056700 w 11243827"/>
              <a:gd name="connsiteY212" fmla="*/ 5555489 h 5641173"/>
              <a:gd name="connsiteX213" fmla="*/ 1878530 w 11243827"/>
              <a:gd name="connsiteY213" fmla="*/ 5535330 h 5641173"/>
              <a:gd name="connsiteX214" fmla="*/ 1859292 w 11243827"/>
              <a:gd name="connsiteY214" fmla="*/ 5535461 h 5641173"/>
              <a:gd name="connsiteX215" fmla="*/ 1835626 w 11243827"/>
              <a:gd name="connsiteY215" fmla="*/ 5533793 h 5641173"/>
              <a:gd name="connsiteX216" fmla="*/ 1798939 w 11243827"/>
              <a:gd name="connsiteY216" fmla="*/ 5540285 h 5641173"/>
              <a:gd name="connsiteX217" fmla="*/ 1779046 w 11243827"/>
              <a:gd name="connsiteY217" fmla="*/ 5549949 h 5641173"/>
              <a:gd name="connsiteX218" fmla="*/ 1772421 w 11243827"/>
              <a:gd name="connsiteY218" fmla="*/ 5549018 h 5641173"/>
              <a:gd name="connsiteX219" fmla="*/ 1772052 w 11243827"/>
              <a:gd name="connsiteY219" fmla="*/ 5545689 h 5641173"/>
              <a:gd name="connsiteX220" fmla="*/ 1711543 w 11243827"/>
              <a:gd name="connsiteY220" fmla="*/ 5534558 h 5641173"/>
              <a:gd name="connsiteX221" fmla="*/ 1698891 w 11243827"/>
              <a:gd name="connsiteY221" fmla="*/ 5513187 h 5641173"/>
              <a:gd name="connsiteX222" fmla="*/ 1538763 w 11243827"/>
              <a:gd name="connsiteY222" fmla="*/ 5482781 h 5641173"/>
              <a:gd name="connsiteX223" fmla="*/ 1501533 w 11243827"/>
              <a:gd name="connsiteY223" fmla="*/ 5467817 h 5641173"/>
              <a:gd name="connsiteX224" fmla="*/ 1461266 w 11243827"/>
              <a:gd name="connsiteY224" fmla="*/ 5469343 h 5641173"/>
              <a:gd name="connsiteX225" fmla="*/ 1449415 w 11243827"/>
              <a:gd name="connsiteY225" fmla="*/ 5460467 h 5641173"/>
              <a:gd name="connsiteX226" fmla="*/ 1447454 w 11243827"/>
              <a:gd name="connsiteY226" fmla="*/ 5458776 h 5641173"/>
              <a:gd name="connsiteX227" fmla="*/ 1437814 w 11243827"/>
              <a:gd name="connsiteY227" fmla="*/ 5455515 h 5641173"/>
              <a:gd name="connsiteX228" fmla="*/ 1437334 w 11243827"/>
              <a:gd name="connsiteY228" fmla="*/ 5450209 h 5641173"/>
              <a:gd name="connsiteX229" fmla="*/ 1424429 w 11243827"/>
              <a:gd name="connsiteY229" fmla="*/ 5442157 h 5641173"/>
              <a:gd name="connsiteX230" fmla="*/ 1406063 w 11243827"/>
              <a:gd name="connsiteY230" fmla="*/ 5437380 h 5641173"/>
              <a:gd name="connsiteX231" fmla="*/ 1316379 w 11243827"/>
              <a:gd name="connsiteY231" fmla="*/ 5419601 h 5641173"/>
              <a:gd name="connsiteX232" fmla="*/ 1264090 w 11243827"/>
              <a:gd name="connsiteY232" fmla="*/ 5406153 h 5641173"/>
              <a:gd name="connsiteX233" fmla="*/ 1246374 w 11243827"/>
              <a:gd name="connsiteY233" fmla="*/ 5396631 h 5641173"/>
              <a:gd name="connsiteX234" fmla="*/ 1220190 w 11243827"/>
              <a:gd name="connsiteY234" fmla="*/ 5386301 h 5641173"/>
              <a:gd name="connsiteX235" fmla="*/ 1175643 w 11243827"/>
              <a:gd name="connsiteY235" fmla="*/ 5364651 h 5641173"/>
              <a:gd name="connsiteX236" fmla="*/ 1150342 w 11243827"/>
              <a:gd name="connsiteY236" fmla="*/ 5358447 h 5641173"/>
              <a:gd name="connsiteX237" fmla="*/ 1137272 w 11243827"/>
              <a:gd name="connsiteY237" fmla="*/ 5351191 h 5641173"/>
              <a:gd name="connsiteX238" fmla="*/ 1131268 w 11243827"/>
              <a:gd name="connsiteY238" fmla="*/ 5350530 h 5641173"/>
              <a:gd name="connsiteX239" fmla="*/ 1112024 w 11243827"/>
              <a:gd name="connsiteY239" fmla="*/ 5345786 h 5641173"/>
              <a:gd name="connsiteX240" fmla="*/ 1100870 w 11243827"/>
              <a:gd name="connsiteY240" fmla="*/ 5343651 h 5641173"/>
              <a:gd name="connsiteX241" fmla="*/ 1096383 w 11243827"/>
              <a:gd name="connsiteY241" fmla="*/ 5343015 h 5641173"/>
              <a:gd name="connsiteX242" fmla="*/ 1085571 w 11243827"/>
              <a:gd name="connsiteY242" fmla="*/ 5345836 h 5641173"/>
              <a:gd name="connsiteX243" fmla="*/ 1073168 w 11243827"/>
              <a:gd name="connsiteY243" fmla="*/ 5341521 h 5641173"/>
              <a:gd name="connsiteX244" fmla="*/ 1058039 w 11243827"/>
              <a:gd name="connsiteY244" fmla="*/ 5343504 h 5641173"/>
              <a:gd name="connsiteX245" fmla="*/ 1055426 w 11243827"/>
              <a:gd name="connsiteY245" fmla="*/ 5339088 h 5641173"/>
              <a:gd name="connsiteX246" fmla="*/ 1044738 w 11243827"/>
              <a:gd name="connsiteY246" fmla="*/ 5333063 h 5641173"/>
              <a:gd name="connsiteX247" fmla="*/ 1033909 w 11243827"/>
              <a:gd name="connsiteY247" fmla="*/ 5335680 h 5641173"/>
              <a:gd name="connsiteX248" fmla="*/ 1012649 w 11243827"/>
              <a:gd name="connsiteY248" fmla="*/ 5334541 h 5641173"/>
              <a:gd name="connsiteX249" fmla="*/ 1007115 w 11243827"/>
              <a:gd name="connsiteY249" fmla="*/ 5332775 h 5641173"/>
              <a:gd name="connsiteX250" fmla="*/ 986002 w 11243827"/>
              <a:gd name="connsiteY250" fmla="*/ 5334906 h 5641173"/>
              <a:gd name="connsiteX251" fmla="*/ 953418 w 11243827"/>
              <a:gd name="connsiteY251" fmla="*/ 5333901 h 5641173"/>
              <a:gd name="connsiteX252" fmla="*/ 916854 w 11243827"/>
              <a:gd name="connsiteY252" fmla="*/ 5329435 h 5641173"/>
              <a:gd name="connsiteX253" fmla="*/ 905651 w 11243827"/>
              <a:gd name="connsiteY253" fmla="*/ 5332114 h 5641173"/>
              <a:gd name="connsiteX254" fmla="*/ 836961 w 11243827"/>
              <a:gd name="connsiteY254" fmla="*/ 5330803 h 5641173"/>
              <a:gd name="connsiteX255" fmla="*/ 817627 w 11243827"/>
              <a:gd name="connsiteY255" fmla="*/ 5330580 h 5641173"/>
              <a:gd name="connsiteX256" fmla="*/ 801817 w 11243827"/>
              <a:gd name="connsiteY256" fmla="*/ 5325937 h 5641173"/>
              <a:gd name="connsiteX257" fmla="*/ 798857 w 11243827"/>
              <a:gd name="connsiteY257" fmla="*/ 5320979 h 5641173"/>
              <a:gd name="connsiteX258" fmla="*/ 788354 w 11243827"/>
              <a:gd name="connsiteY258" fmla="*/ 5320143 h 5641173"/>
              <a:gd name="connsiteX259" fmla="*/ 785726 w 11243827"/>
              <a:gd name="connsiteY259" fmla="*/ 5318989 h 5641173"/>
              <a:gd name="connsiteX260" fmla="*/ 770507 w 11243827"/>
              <a:gd name="connsiteY260" fmla="*/ 5313309 h 5641173"/>
              <a:gd name="connsiteX261" fmla="*/ 733810 w 11243827"/>
              <a:gd name="connsiteY261" fmla="*/ 5324286 h 5641173"/>
              <a:gd name="connsiteX262" fmla="*/ 692117 w 11243827"/>
              <a:gd name="connsiteY262" fmla="*/ 5318786 h 5641173"/>
              <a:gd name="connsiteX263" fmla="*/ 528894 w 11243827"/>
              <a:gd name="connsiteY263" fmla="*/ 5327578 h 5641173"/>
              <a:gd name="connsiteX264" fmla="*/ 507005 w 11243827"/>
              <a:gd name="connsiteY264" fmla="*/ 5310149 h 5641173"/>
              <a:gd name="connsiteX265" fmla="*/ 441302 w 11243827"/>
              <a:gd name="connsiteY265" fmla="*/ 5307062 h 5641173"/>
              <a:gd name="connsiteX266" fmla="*/ 336819 w 11243827"/>
              <a:gd name="connsiteY266" fmla="*/ 5336690 h 5641173"/>
              <a:gd name="connsiteX267" fmla="*/ 215763 w 11243827"/>
              <a:gd name="connsiteY267" fmla="*/ 5332575 h 5641173"/>
              <a:gd name="connsiteX268" fmla="*/ 205927 w 11243827"/>
              <a:gd name="connsiteY268" fmla="*/ 5339672 h 5641173"/>
              <a:gd name="connsiteX269" fmla="*/ 194189 w 11243827"/>
              <a:gd name="connsiteY269" fmla="*/ 5343588 h 5641173"/>
              <a:gd name="connsiteX270" fmla="*/ 192552 w 11243827"/>
              <a:gd name="connsiteY270" fmla="*/ 5342845 h 5641173"/>
              <a:gd name="connsiteX271" fmla="*/ 178320 w 11243827"/>
              <a:gd name="connsiteY271" fmla="*/ 5343766 h 5641173"/>
              <a:gd name="connsiteX272" fmla="*/ 175596 w 11243827"/>
              <a:gd name="connsiteY272" fmla="*/ 5346411 h 5641173"/>
              <a:gd name="connsiteX273" fmla="*/ 165951 w 11243827"/>
              <a:gd name="connsiteY273" fmla="*/ 5347808 h 5641173"/>
              <a:gd name="connsiteX274" fmla="*/ 147287 w 11243827"/>
              <a:gd name="connsiteY274" fmla="*/ 5352625 h 5641173"/>
              <a:gd name="connsiteX275" fmla="*/ 143484 w 11243827"/>
              <a:gd name="connsiteY275" fmla="*/ 5351591 h 5641173"/>
              <a:gd name="connsiteX276" fmla="*/ 114847 w 11243827"/>
              <a:gd name="connsiteY276" fmla="*/ 5355844 h 5641173"/>
              <a:gd name="connsiteX277" fmla="*/ 114306 w 11243827"/>
              <a:gd name="connsiteY277" fmla="*/ 5354983 h 5641173"/>
              <a:gd name="connsiteX278" fmla="*/ 105588 w 11243827"/>
              <a:gd name="connsiteY278" fmla="*/ 5352169 h 5641173"/>
              <a:gd name="connsiteX279" fmla="*/ 89264 w 11243827"/>
              <a:gd name="connsiteY279" fmla="*/ 5348886 h 5641173"/>
              <a:gd name="connsiteX280" fmla="*/ 49794 w 11243827"/>
              <a:gd name="connsiteY280" fmla="*/ 5329950 h 5641173"/>
              <a:gd name="connsiteX281" fmla="*/ 19924 w 11243827"/>
              <a:gd name="connsiteY281" fmla="*/ 5334282 h 5641173"/>
              <a:gd name="connsiteX282" fmla="*/ 13819 w 11243827"/>
              <a:gd name="connsiteY282" fmla="*/ 5334653 h 5641173"/>
              <a:gd name="connsiteX283" fmla="*/ 13657 w 11243827"/>
              <a:gd name="connsiteY283" fmla="*/ 5334455 h 5641173"/>
              <a:gd name="connsiteX284" fmla="*/ 7139 w 11243827"/>
              <a:gd name="connsiteY284" fmla="*/ 5334438 h 5641173"/>
              <a:gd name="connsiteX285" fmla="*/ 2684 w 11243827"/>
              <a:gd name="connsiteY285" fmla="*/ 5335333 h 5641173"/>
              <a:gd name="connsiteX286" fmla="*/ 0 w 11243827"/>
              <a:gd name="connsiteY286" fmla="*/ 5335496 h 5641173"/>
              <a:gd name="connsiteX287" fmla="*/ 0 w 11243827"/>
              <a:gd name="connsiteY287" fmla="*/ 10592 h 5641173"/>
              <a:gd name="connsiteX288" fmla="*/ 11243827 w 11243827"/>
              <a:gd name="connsiteY288" fmla="*/ 0 h 5641173"/>
              <a:gd name="connsiteX0" fmla="*/ 11243827 w 11243827"/>
              <a:gd name="connsiteY0" fmla="*/ 0 h 5641173"/>
              <a:gd name="connsiteX1" fmla="*/ 11243827 w 11243827"/>
              <a:gd name="connsiteY1" fmla="*/ 1470035 h 5641173"/>
              <a:gd name="connsiteX2" fmla="*/ 11243827 w 11243827"/>
              <a:gd name="connsiteY2" fmla="*/ 5001571 h 5641173"/>
              <a:gd name="connsiteX3" fmla="*/ 11243827 w 11243827"/>
              <a:gd name="connsiteY3" fmla="*/ 5209610 h 5641173"/>
              <a:gd name="connsiteX4" fmla="*/ 11240675 w 11243827"/>
              <a:gd name="connsiteY4" fmla="*/ 5210442 h 5641173"/>
              <a:gd name="connsiteX5" fmla="*/ 11179959 w 11243827"/>
              <a:gd name="connsiteY5" fmla="*/ 5221199 h 5641173"/>
              <a:gd name="connsiteX6" fmla="*/ 11105493 w 11243827"/>
              <a:gd name="connsiteY6" fmla="*/ 5259905 h 5641173"/>
              <a:gd name="connsiteX7" fmla="*/ 11078640 w 11243827"/>
              <a:gd name="connsiteY7" fmla="*/ 5263531 h 5641173"/>
              <a:gd name="connsiteX8" fmla="*/ 11079616 w 11243827"/>
              <a:gd name="connsiteY8" fmla="*/ 5270380 h 5641173"/>
              <a:gd name="connsiteX9" fmla="*/ 11069641 w 11243827"/>
              <a:gd name="connsiteY9" fmla="*/ 5270884 h 5641173"/>
              <a:gd name="connsiteX10" fmla="*/ 11047377 w 11243827"/>
              <a:gd name="connsiteY10" fmla="*/ 5271051 h 5641173"/>
              <a:gd name="connsiteX11" fmla="*/ 10980705 w 11243827"/>
              <a:gd name="connsiteY11" fmla="*/ 5272951 h 5641173"/>
              <a:gd name="connsiteX12" fmla="*/ 10962514 w 11243827"/>
              <a:gd name="connsiteY12" fmla="*/ 5286084 h 5641173"/>
              <a:gd name="connsiteX13" fmla="*/ 10945307 w 11243827"/>
              <a:gd name="connsiteY13" fmla="*/ 5286290 h 5641173"/>
              <a:gd name="connsiteX14" fmla="*/ 10845516 w 11243827"/>
              <a:gd name="connsiteY14" fmla="*/ 5303894 h 5641173"/>
              <a:gd name="connsiteX15" fmla="*/ 10831795 w 11243827"/>
              <a:gd name="connsiteY15" fmla="*/ 5305210 h 5641173"/>
              <a:gd name="connsiteX16" fmla="*/ 10824365 w 11243827"/>
              <a:gd name="connsiteY16" fmla="*/ 5311111 h 5641173"/>
              <a:gd name="connsiteX17" fmla="*/ 10797756 w 11243827"/>
              <a:gd name="connsiteY17" fmla="*/ 5312285 h 5641173"/>
              <a:gd name="connsiteX18" fmla="*/ 10796525 w 11243827"/>
              <a:gd name="connsiteY18" fmla="*/ 5315645 h 5641173"/>
              <a:gd name="connsiteX19" fmla="*/ 10709063 w 11243827"/>
              <a:gd name="connsiteY19" fmla="*/ 5344492 h 5641173"/>
              <a:gd name="connsiteX20" fmla="*/ 10694078 w 11243827"/>
              <a:gd name="connsiteY20" fmla="*/ 5349258 h 5641173"/>
              <a:gd name="connsiteX21" fmla="*/ 10681131 w 11243827"/>
              <a:gd name="connsiteY21" fmla="*/ 5347812 h 5641173"/>
              <a:gd name="connsiteX22" fmla="*/ 10609448 w 11243827"/>
              <a:gd name="connsiteY22" fmla="*/ 5351931 h 5641173"/>
              <a:gd name="connsiteX23" fmla="*/ 10592397 w 11243827"/>
              <a:gd name="connsiteY23" fmla="*/ 5349402 h 5641173"/>
              <a:gd name="connsiteX24" fmla="*/ 10585227 w 11243827"/>
              <a:gd name="connsiteY24" fmla="*/ 5344063 h 5641173"/>
              <a:gd name="connsiteX25" fmla="*/ 10557472 w 11243827"/>
              <a:gd name="connsiteY25" fmla="*/ 5354151 h 5641173"/>
              <a:gd name="connsiteX26" fmla="*/ 10514646 w 11243827"/>
              <a:gd name="connsiteY26" fmla="*/ 5361064 h 5641173"/>
              <a:gd name="connsiteX27" fmla="*/ 10494292 w 11243827"/>
              <a:gd name="connsiteY27" fmla="*/ 5366054 h 5641173"/>
              <a:gd name="connsiteX28" fmla="*/ 10477869 w 11243827"/>
              <a:gd name="connsiteY28" fmla="*/ 5363025 h 5641173"/>
              <a:gd name="connsiteX29" fmla="*/ 10384411 w 11243827"/>
              <a:gd name="connsiteY29" fmla="*/ 5362257 h 5641173"/>
              <a:gd name="connsiteX30" fmla="*/ 10362921 w 11243827"/>
              <a:gd name="connsiteY30" fmla="*/ 5357444 h 5641173"/>
              <a:gd name="connsiteX31" fmla="*/ 10352736 w 11243827"/>
              <a:gd name="connsiteY31" fmla="*/ 5347851 h 5641173"/>
              <a:gd name="connsiteX32" fmla="*/ 10344754 w 11243827"/>
              <a:gd name="connsiteY32" fmla="*/ 5351272 h 5641173"/>
              <a:gd name="connsiteX33" fmla="*/ 10288226 w 11243827"/>
              <a:gd name="connsiteY33" fmla="*/ 5351613 h 5641173"/>
              <a:gd name="connsiteX34" fmla="*/ 10251350 w 11243827"/>
              <a:gd name="connsiteY34" fmla="*/ 5352711 h 5641173"/>
              <a:gd name="connsiteX35" fmla="*/ 10249108 w 11243827"/>
              <a:gd name="connsiteY35" fmla="*/ 5365881 h 5641173"/>
              <a:gd name="connsiteX36" fmla="*/ 10216272 w 11243827"/>
              <a:gd name="connsiteY36" fmla="*/ 5370573 h 5641173"/>
              <a:gd name="connsiteX37" fmla="*/ 10181278 w 11243827"/>
              <a:gd name="connsiteY37" fmla="*/ 5362119 h 5641173"/>
              <a:gd name="connsiteX38" fmla="*/ 10140033 w 11243827"/>
              <a:gd name="connsiteY38" fmla="*/ 5363304 h 5641173"/>
              <a:gd name="connsiteX39" fmla="*/ 10115353 w 11243827"/>
              <a:gd name="connsiteY39" fmla="*/ 5363869 h 5641173"/>
              <a:gd name="connsiteX40" fmla="*/ 10050578 w 11243827"/>
              <a:gd name="connsiteY40" fmla="*/ 5376153 h 5641173"/>
              <a:gd name="connsiteX41" fmla="*/ 9945478 w 11243827"/>
              <a:gd name="connsiteY41" fmla="*/ 5422859 h 5641173"/>
              <a:gd name="connsiteX42" fmla="*/ 9912481 w 11243827"/>
              <a:gd name="connsiteY42" fmla="*/ 5429477 h 5641173"/>
              <a:gd name="connsiteX43" fmla="*/ 9906713 w 11243827"/>
              <a:gd name="connsiteY43" fmla="*/ 5426784 h 5641173"/>
              <a:gd name="connsiteX44" fmla="*/ 9742436 w 11243827"/>
              <a:gd name="connsiteY44" fmla="*/ 5454834 h 5641173"/>
              <a:gd name="connsiteX45" fmla="*/ 9713044 w 11243827"/>
              <a:gd name="connsiteY45" fmla="*/ 5456476 h 5641173"/>
              <a:gd name="connsiteX46" fmla="*/ 9691033 w 11243827"/>
              <a:gd name="connsiteY46" fmla="*/ 5455451 h 5641173"/>
              <a:gd name="connsiteX47" fmla="*/ 9638355 w 11243827"/>
              <a:gd name="connsiteY47" fmla="*/ 5464794 h 5641173"/>
              <a:gd name="connsiteX48" fmla="*/ 9552434 w 11243827"/>
              <a:gd name="connsiteY48" fmla="*/ 5485280 h 5641173"/>
              <a:gd name="connsiteX49" fmla="*/ 9533883 w 11243827"/>
              <a:gd name="connsiteY49" fmla="*/ 5488516 h 5641173"/>
              <a:gd name="connsiteX50" fmla="*/ 9516916 w 11243827"/>
              <a:gd name="connsiteY50" fmla="*/ 5486828 h 5641173"/>
              <a:gd name="connsiteX51" fmla="*/ 9512093 w 11243827"/>
              <a:gd name="connsiteY51" fmla="*/ 5482541 h 5641173"/>
              <a:gd name="connsiteX52" fmla="*/ 9501725 w 11243827"/>
              <a:gd name="connsiteY52" fmla="*/ 5483603 h 5641173"/>
              <a:gd name="connsiteX53" fmla="*/ 9498754 w 11243827"/>
              <a:gd name="connsiteY53" fmla="*/ 5482951 h 5641173"/>
              <a:gd name="connsiteX54" fmla="*/ 9481932 w 11243827"/>
              <a:gd name="connsiteY54" fmla="*/ 5480151 h 5641173"/>
              <a:gd name="connsiteX55" fmla="*/ 9451321 w 11243827"/>
              <a:gd name="connsiteY55" fmla="*/ 5497375 h 5641173"/>
              <a:gd name="connsiteX56" fmla="*/ 9409298 w 11243827"/>
              <a:gd name="connsiteY56" fmla="*/ 5499478 h 5641173"/>
              <a:gd name="connsiteX57" fmla="*/ 9257007 w 11243827"/>
              <a:gd name="connsiteY57" fmla="*/ 5537183 h 5641173"/>
              <a:gd name="connsiteX58" fmla="*/ 9229078 w 11243827"/>
              <a:gd name="connsiteY58" fmla="*/ 5524154 h 5641173"/>
              <a:gd name="connsiteX59" fmla="*/ 9165105 w 11243827"/>
              <a:gd name="connsiteY59" fmla="*/ 5532892 h 5641173"/>
              <a:gd name="connsiteX60" fmla="*/ 9077301 w 11243827"/>
              <a:gd name="connsiteY60" fmla="*/ 5580356 h 5641173"/>
              <a:gd name="connsiteX61" fmla="*/ 8960065 w 11243827"/>
              <a:gd name="connsiteY61" fmla="*/ 5597982 h 5641173"/>
              <a:gd name="connsiteX62" fmla="*/ 8953536 w 11243827"/>
              <a:gd name="connsiteY62" fmla="*/ 5606638 h 5641173"/>
              <a:gd name="connsiteX63" fmla="*/ 8943907 w 11243827"/>
              <a:gd name="connsiteY63" fmla="*/ 5612541 h 5641173"/>
              <a:gd name="connsiteX64" fmla="*/ 8942046 w 11243827"/>
              <a:gd name="connsiteY64" fmla="*/ 5612112 h 5641173"/>
              <a:gd name="connsiteX65" fmla="*/ 8928824 w 11243827"/>
              <a:gd name="connsiteY65" fmla="*/ 5615549 h 5641173"/>
              <a:gd name="connsiteX66" fmla="*/ 8927294 w 11243827"/>
              <a:gd name="connsiteY66" fmla="*/ 5618607 h 5641173"/>
              <a:gd name="connsiteX67" fmla="*/ 8918651 w 11243827"/>
              <a:gd name="connsiteY67" fmla="*/ 5621688 h 5641173"/>
              <a:gd name="connsiteX68" fmla="*/ 8902772 w 11243827"/>
              <a:gd name="connsiteY68" fmla="*/ 5629703 h 5641173"/>
              <a:gd name="connsiteX69" fmla="*/ 8898724 w 11243827"/>
              <a:gd name="connsiteY69" fmla="*/ 5629379 h 5641173"/>
              <a:gd name="connsiteX70" fmla="*/ 8873099 w 11243827"/>
              <a:gd name="connsiteY70" fmla="*/ 5638628 h 5641173"/>
              <a:gd name="connsiteX71" fmla="*/ 8872234 w 11243827"/>
              <a:gd name="connsiteY71" fmla="*/ 5637889 h 5641173"/>
              <a:gd name="connsiteX72" fmla="*/ 8862777 w 11243827"/>
              <a:gd name="connsiteY72" fmla="*/ 5636711 h 5641173"/>
              <a:gd name="connsiteX73" fmla="*/ 8845869 w 11243827"/>
              <a:gd name="connsiteY73" fmla="*/ 5636436 h 5641173"/>
              <a:gd name="connsiteX74" fmla="*/ 8800548 w 11243827"/>
              <a:gd name="connsiteY74" fmla="*/ 5625084 h 5641173"/>
              <a:gd name="connsiteX75" fmla="*/ 8773774 w 11243827"/>
              <a:gd name="connsiteY75" fmla="*/ 5634630 h 5641173"/>
              <a:gd name="connsiteX76" fmla="*/ 8698255 w 11243827"/>
              <a:gd name="connsiteY76" fmla="*/ 5636083 h 5641173"/>
              <a:gd name="connsiteX77" fmla="*/ 8619167 w 11243827"/>
              <a:gd name="connsiteY77" fmla="*/ 5619130 h 5641173"/>
              <a:gd name="connsiteX78" fmla="*/ 8539822 w 11243827"/>
              <a:gd name="connsiteY78" fmla="*/ 5616905 h 5641173"/>
              <a:gd name="connsiteX79" fmla="*/ 8511094 w 11243827"/>
              <a:gd name="connsiteY79" fmla="*/ 5617360 h 5641173"/>
              <a:gd name="connsiteX80" fmla="*/ 8459886 w 11243827"/>
              <a:gd name="connsiteY80" fmla="*/ 5612612 h 5641173"/>
              <a:gd name="connsiteX81" fmla="*/ 8436432 w 11243827"/>
              <a:gd name="connsiteY81" fmla="*/ 5606990 h 5641173"/>
              <a:gd name="connsiteX82" fmla="*/ 8435403 w 11243827"/>
              <a:gd name="connsiteY82" fmla="*/ 5607336 h 5641173"/>
              <a:gd name="connsiteX83" fmla="*/ 8433307 w 11243827"/>
              <a:gd name="connsiteY83" fmla="*/ 5604917 h 5641173"/>
              <a:gd name="connsiteX84" fmla="*/ 8428968 w 11243827"/>
              <a:gd name="connsiteY84" fmla="*/ 5603796 h 5641173"/>
              <a:gd name="connsiteX85" fmla="*/ 8417124 w 11243827"/>
              <a:gd name="connsiteY85" fmla="*/ 5604518 h 5641173"/>
              <a:gd name="connsiteX86" fmla="*/ 8412669 w 11243827"/>
              <a:gd name="connsiteY86" fmla="*/ 5605413 h 5641173"/>
              <a:gd name="connsiteX87" fmla="*/ 8406152 w 11243827"/>
              <a:gd name="connsiteY87" fmla="*/ 5605396 h 5641173"/>
              <a:gd name="connsiteX88" fmla="*/ 8405989 w 11243827"/>
              <a:gd name="connsiteY88" fmla="*/ 5605197 h 5641173"/>
              <a:gd name="connsiteX89" fmla="*/ 8399884 w 11243827"/>
              <a:gd name="connsiteY89" fmla="*/ 5605568 h 5641173"/>
              <a:gd name="connsiteX90" fmla="*/ 8370014 w 11243827"/>
              <a:gd name="connsiteY90" fmla="*/ 5609900 h 5641173"/>
              <a:gd name="connsiteX91" fmla="*/ 8330544 w 11243827"/>
              <a:gd name="connsiteY91" fmla="*/ 5590964 h 5641173"/>
              <a:gd name="connsiteX92" fmla="*/ 8314221 w 11243827"/>
              <a:gd name="connsiteY92" fmla="*/ 5587682 h 5641173"/>
              <a:gd name="connsiteX93" fmla="*/ 8305502 w 11243827"/>
              <a:gd name="connsiteY93" fmla="*/ 5584868 h 5641173"/>
              <a:gd name="connsiteX94" fmla="*/ 8304962 w 11243827"/>
              <a:gd name="connsiteY94" fmla="*/ 5584007 h 5641173"/>
              <a:gd name="connsiteX95" fmla="*/ 8276324 w 11243827"/>
              <a:gd name="connsiteY95" fmla="*/ 5588260 h 5641173"/>
              <a:gd name="connsiteX96" fmla="*/ 8272522 w 11243827"/>
              <a:gd name="connsiteY96" fmla="*/ 5587226 h 5641173"/>
              <a:gd name="connsiteX97" fmla="*/ 8253857 w 11243827"/>
              <a:gd name="connsiteY97" fmla="*/ 5592043 h 5641173"/>
              <a:gd name="connsiteX98" fmla="*/ 8244212 w 11243827"/>
              <a:gd name="connsiteY98" fmla="*/ 5593439 h 5641173"/>
              <a:gd name="connsiteX99" fmla="*/ 8241488 w 11243827"/>
              <a:gd name="connsiteY99" fmla="*/ 5596085 h 5641173"/>
              <a:gd name="connsiteX100" fmla="*/ 8227256 w 11243827"/>
              <a:gd name="connsiteY100" fmla="*/ 5597005 h 5641173"/>
              <a:gd name="connsiteX101" fmla="*/ 8225619 w 11243827"/>
              <a:gd name="connsiteY101" fmla="*/ 5596262 h 5641173"/>
              <a:gd name="connsiteX102" fmla="*/ 8213882 w 11243827"/>
              <a:gd name="connsiteY102" fmla="*/ 5600179 h 5641173"/>
              <a:gd name="connsiteX103" fmla="*/ 8204045 w 11243827"/>
              <a:gd name="connsiteY103" fmla="*/ 5607275 h 5641173"/>
              <a:gd name="connsiteX104" fmla="*/ 8082989 w 11243827"/>
              <a:gd name="connsiteY104" fmla="*/ 5603160 h 5641173"/>
              <a:gd name="connsiteX105" fmla="*/ 7976942 w 11243827"/>
              <a:gd name="connsiteY105" fmla="*/ 5598455 h 5641173"/>
              <a:gd name="connsiteX106" fmla="*/ 7890915 w 11243827"/>
              <a:gd name="connsiteY106" fmla="*/ 5612272 h 5641173"/>
              <a:gd name="connsiteX107" fmla="*/ 7727691 w 11243827"/>
              <a:gd name="connsiteY107" fmla="*/ 5621064 h 5641173"/>
              <a:gd name="connsiteX108" fmla="*/ 7685998 w 11243827"/>
              <a:gd name="connsiteY108" fmla="*/ 5615564 h 5641173"/>
              <a:gd name="connsiteX109" fmla="*/ 7649302 w 11243827"/>
              <a:gd name="connsiteY109" fmla="*/ 5626541 h 5641173"/>
              <a:gd name="connsiteX110" fmla="*/ 7634083 w 11243827"/>
              <a:gd name="connsiteY110" fmla="*/ 5620862 h 5641173"/>
              <a:gd name="connsiteX111" fmla="*/ 7631455 w 11243827"/>
              <a:gd name="connsiteY111" fmla="*/ 5619708 h 5641173"/>
              <a:gd name="connsiteX112" fmla="*/ 7620952 w 11243827"/>
              <a:gd name="connsiteY112" fmla="*/ 5618872 h 5641173"/>
              <a:gd name="connsiteX113" fmla="*/ 7617992 w 11243827"/>
              <a:gd name="connsiteY113" fmla="*/ 5613914 h 5641173"/>
              <a:gd name="connsiteX114" fmla="*/ 7602182 w 11243827"/>
              <a:gd name="connsiteY114" fmla="*/ 5609271 h 5641173"/>
              <a:gd name="connsiteX115" fmla="*/ 7582847 w 11243827"/>
              <a:gd name="connsiteY115" fmla="*/ 5609047 h 5641173"/>
              <a:gd name="connsiteX116" fmla="*/ 7514158 w 11243827"/>
              <a:gd name="connsiteY116" fmla="*/ 5607737 h 5641173"/>
              <a:gd name="connsiteX117" fmla="*/ 7502955 w 11243827"/>
              <a:gd name="connsiteY117" fmla="*/ 5610415 h 5641173"/>
              <a:gd name="connsiteX118" fmla="*/ 7466391 w 11243827"/>
              <a:gd name="connsiteY118" fmla="*/ 5605949 h 5641173"/>
              <a:gd name="connsiteX119" fmla="*/ 7433806 w 11243827"/>
              <a:gd name="connsiteY119" fmla="*/ 5604945 h 5641173"/>
              <a:gd name="connsiteX120" fmla="*/ 7412693 w 11243827"/>
              <a:gd name="connsiteY120" fmla="*/ 5607075 h 5641173"/>
              <a:gd name="connsiteX121" fmla="*/ 7407159 w 11243827"/>
              <a:gd name="connsiteY121" fmla="*/ 5605310 h 5641173"/>
              <a:gd name="connsiteX122" fmla="*/ 7385900 w 11243827"/>
              <a:gd name="connsiteY122" fmla="*/ 5604171 h 5641173"/>
              <a:gd name="connsiteX123" fmla="*/ 7375071 w 11243827"/>
              <a:gd name="connsiteY123" fmla="*/ 5606788 h 5641173"/>
              <a:gd name="connsiteX124" fmla="*/ 7364382 w 11243827"/>
              <a:gd name="connsiteY124" fmla="*/ 5600762 h 5641173"/>
              <a:gd name="connsiteX125" fmla="*/ 7361770 w 11243827"/>
              <a:gd name="connsiteY125" fmla="*/ 5596347 h 5641173"/>
              <a:gd name="connsiteX126" fmla="*/ 7346641 w 11243827"/>
              <a:gd name="connsiteY126" fmla="*/ 5598329 h 5641173"/>
              <a:gd name="connsiteX127" fmla="*/ 7334238 w 11243827"/>
              <a:gd name="connsiteY127" fmla="*/ 5594014 h 5641173"/>
              <a:gd name="connsiteX128" fmla="*/ 7323426 w 11243827"/>
              <a:gd name="connsiteY128" fmla="*/ 5596835 h 5641173"/>
              <a:gd name="connsiteX129" fmla="*/ 7318938 w 11243827"/>
              <a:gd name="connsiteY129" fmla="*/ 5596200 h 5641173"/>
              <a:gd name="connsiteX130" fmla="*/ 7307784 w 11243827"/>
              <a:gd name="connsiteY130" fmla="*/ 5594065 h 5641173"/>
              <a:gd name="connsiteX131" fmla="*/ 7288540 w 11243827"/>
              <a:gd name="connsiteY131" fmla="*/ 5589320 h 5641173"/>
              <a:gd name="connsiteX132" fmla="*/ 7282537 w 11243827"/>
              <a:gd name="connsiteY132" fmla="*/ 5588660 h 5641173"/>
              <a:gd name="connsiteX133" fmla="*/ 7269466 w 11243827"/>
              <a:gd name="connsiteY133" fmla="*/ 5581404 h 5641173"/>
              <a:gd name="connsiteX134" fmla="*/ 7244165 w 11243827"/>
              <a:gd name="connsiteY134" fmla="*/ 5575200 h 5641173"/>
              <a:gd name="connsiteX135" fmla="*/ 7199619 w 11243827"/>
              <a:gd name="connsiteY135" fmla="*/ 5553550 h 5641173"/>
              <a:gd name="connsiteX136" fmla="*/ 7173434 w 11243827"/>
              <a:gd name="connsiteY136" fmla="*/ 5543219 h 5641173"/>
              <a:gd name="connsiteX137" fmla="*/ 7155718 w 11243827"/>
              <a:gd name="connsiteY137" fmla="*/ 5533697 h 5641173"/>
              <a:gd name="connsiteX138" fmla="*/ 7103430 w 11243827"/>
              <a:gd name="connsiteY138" fmla="*/ 5520249 h 5641173"/>
              <a:gd name="connsiteX139" fmla="*/ 7013746 w 11243827"/>
              <a:gd name="connsiteY139" fmla="*/ 5502470 h 5641173"/>
              <a:gd name="connsiteX140" fmla="*/ 6995379 w 11243827"/>
              <a:gd name="connsiteY140" fmla="*/ 5497693 h 5641173"/>
              <a:gd name="connsiteX141" fmla="*/ 6982475 w 11243827"/>
              <a:gd name="connsiteY141" fmla="*/ 5489641 h 5641173"/>
              <a:gd name="connsiteX142" fmla="*/ 6981994 w 11243827"/>
              <a:gd name="connsiteY142" fmla="*/ 5484335 h 5641173"/>
              <a:gd name="connsiteX143" fmla="*/ 6972355 w 11243827"/>
              <a:gd name="connsiteY143" fmla="*/ 5481074 h 5641173"/>
              <a:gd name="connsiteX144" fmla="*/ 6970394 w 11243827"/>
              <a:gd name="connsiteY144" fmla="*/ 5479383 h 5641173"/>
              <a:gd name="connsiteX145" fmla="*/ 6958543 w 11243827"/>
              <a:gd name="connsiteY145" fmla="*/ 5470507 h 5641173"/>
              <a:gd name="connsiteX146" fmla="*/ 6918276 w 11243827"/>
              <a:gd name="connsiteY146" fmla="*/ 5472034 h 5641173"/>
              <a:gd name="connsiteX147" fmla="*/ 6881046 w 11243827"/>
              <a:gd name="connsiteY147" fmla="*/ 5457070 h 5641173"/>
              <a:gd name="connsiteX148" fmla="*/ 6752164 w 11243827"/>
              <a:gd name="connsiteY148" fmla="*/ 5425021 h 5641173"/>
              <a:gd name="connsiteX149" fmla="*/ 6724964 w 11243827"/>
              <a:gd name="connsiteY149" fmla="*/ 5414071 h 5641173"/>
              <a:gd name="connsiteX150" fmla="*/ 6683286 w 11243827"/>
              <a:gd name="connsiteY150" fmla="*/ 5405383 h 5641173"/>
              <a:gd name="connsiteX151" fmla="*/ 6644277 w 11243827"/>
              <a:gd name="connsiteY151" fmla="*/ 5429684 h 5641173"/>
              <a:gd name="connsiteX152" fmla="*/ 6532914 w 11243827"/>
              <a:gd name="connsiteY152" fmla="*/ 5431205 h 5641173"/>
              <a:gd name="connsiteX153" fmla="*/ 6307459 w 11243827"/>
              <a:gd name="connsiteY153" fmla="*/ 5467087 h 5641173"/>
              <a:gd name="connsiteX154" fmla="*/ 6196243 w 11243827"/>
              <a:gd name="connsiteY154" fmla="*/ 5515042 h 5641173"/>
              <a:gd name="connsiteX155" fmla="*/ 6099124 w 11243827"/>
              <a:gd name="connsiteY155" fmla="*/ 5516848 h 5641173"/>
              <a:gd name="connsiteX156" fmla="*/ 6016077 w 11243827"/>
              <a:gd name="connsiteY156" fmla="*/ 5528642 h 5641173"/>
              <a:gd name="connsiteX157" fmla="*/ 6004389 w 11243827"/>
              <a:gd name="connsiteY157" fmla="*/ 5531206 h 5641173"/>
              <a:gd name="connsiteX158" fmla="*/ 5933945 w 11243827"/>
              <a:gd name="connsiteY158" fmla="*/ 5538840 h 5641173"/>
              <a:gd name="connsiteX159" fmla="*/ 5883936 w 11243827"/>
              <a:gd name="connsiteY159" fmla="*/ 5553807 h 5641173"/>
              <a:gd name="connsiteX160" fmla="*/ 5798331 w 11243827"/>
              <a:gd name="connsiteY160" fmla="*/ 5564248 h 5641173"/>
              <a:gd name="connsiteX161" fmla="*/ 5712738 w 11243827"/>
              <a:gd name="connsiteY161" fmla="*/ 5573120 h 5641173"/>
              <a:gd name="connsiteX162" fmla="*/ 5681342 w 11243827"/>
              <a:gd name="connsiteY162" fmla="*/ 5575621 h 5641173"/>
              <a:gd name="connsiteX163" fmla="*/ 5627167 w 11243827"/>
              <a:gd name="connsiteY163" fmla="*/ 5583215 h 5641173"/>
              <a:gd name="connsiteX164" fmla="*/ 5591414 w 11243827"/>
              <a:gd name="connsiteY164" fmla="*/ 5587695 h 5641173"/>
              <a:gd name="connsiteX165" fmla="*/ 5583028 w 11243827"/>
              <a:gd name="connsiteY165" fmla="*/ 5580877 h 5641173"/>
              <a:gd name="connsiteX166" fmla="*/ 5549426 w 11243827"/>
              <a:gd name="connsiteY166" fmla="*/ 5582858 h 5641173"/>
              <a:gd name="connsiteX167" fmla="*/ 5519999 w 11243827"/>
              <a:gd name="connsiteY167" fmla="*/ 5592246 h 5641173"/>
              <a:gd name="connsiteX168" fmla="*/ 5480028 w 11243827"/>
              <a:gd name="connsiteY168" fmla="*/ 5597282 h 5641173"/>
              <a:gd name="connsiteX169" fmla="*/ 5456175 w 11243827"/>
              <a:gd name="connsiteY169" fmla="*/ 5600371 h 5641173"/>
              <a:gd name="connsiteX170" fmla="*/ 5388463 w 11243827"/>
              <a:gd name="connsiteY170" fmla="*/ 5602638 h 5641173"/>
              <a:gd name="connsiteX171" fmla="*/ 5265898 w 11243827"/>
              <a:gd name="connsiteY171" fmla="*/ 5591830 h 5641173"/>
              <a:gd name="connsiteX172" fmla="*/ 5231231 w 11243827"/>
              <a:gd name="connsiteY172" fmla="*/ 5592790 h 5641173"/>
              <a:gd name="connsiteX173" fmla="*/ 5226996 w 11243827"/>
              <a:gd name="connsiteY173" fmla="*/ 5595040 h 5641173"/>
              <a:gd name="connsiteX174" fmla="*/ 5175988 w 11243827"/>
              <a:gd name="connsiteY174" fmla="*/ 5588131 h 5641173"/>
              <a:gd name="connsiteX175" fmla="*/ 5107470 w 11243827"/>
              <a:gd name="connsiteY175" fmla="*/ 5594771 h 5641173"/>
              <a:gd name="connsiteX176" fmla="*/ 5027868 w 11243827"/>
              <a:gd name="connsiteY176" fmla="*/ 5605624 h 5641173"/>
              <a:gd name="connsiteX177" fmla="*/ 5007324 w 11243827"/>
              <a:gd name="connsiteY177" fmla="*/ 5609209 h 5641173"/>
              <a:gd name="connsiteX178" fmla="*/ 4952559 w 11243827"/>
              <a:gd name="connsiteY178" fmla="*/ 5611402 h 5641173"/>
              <a:gd name="connsiteX179" fmla="*/ 4826081 w 11243827"/>
              <a:gd name="connsiteY179" fmla="*/ 5616191 h 5641173"/>
              <a:gd name="connsiteX180" fmla="*/ 4823501 w 11243827"/>
              <a:gd name="connsiteY180" fmla="*/ 5619174 h 5641173"/>
              <a:gd name="connsiteX181" fmla="*/ 4813093 w 11243827"/>
              <a:gd name="connsiteY181" fmla="*/ 5620026 h 5641173"/>
              <a:gd name="connsiteX182" fmla="*/ 4810563 w 11243827"/>
              <a:gd name="connsiteY182" fmla="*/ 5620787 h 5641173"/>
              <a:gd name="connsiteX183" fmla="*/ 4795818 w 11243827"/>
              <a:gd name="connsiteY183" fmla="*/ 5624618 h 5641173"/>
              <a:gd name="connsiteX184" fmla="*/ 4758404 w 11243827"/>
              <a:gd name="connsiteY184" fmla="*/ 5619510 h 5641173"/>
              <a:gd name="connsiteX185" fmla="*/ 4717254 w 11243827"/>
              <a:gd name="connsiteY185" fmla="*/ 5624155 h 5641173"/>
              <a:gd name="connsiteX186" fmla="*/ 4591958 w 11243827"/>
              <a:gd name="connsiteY186" fmla="*/ 5624710 h 5641173"/>
              <a:gd name="connsiteX187" fmla="*/ 4476215 w 11243827"/>
              <a:gd name="connsiteY187" fmla="*/ 5628210 h 5641173"/>
              <a:gd name="connsiteX188" fmla="*/ 4425193 w 11243827"/>
              <a:gd name="connsiteY188" fmla="*/ 5627414 h 5641173"/>
              <a:gd name="connsiteX189" fmla="*/ 4383866 w 11243827"/>
              <a:gd name="connsiteY189" fmla="*/ 5626546 h 5641173"/>
              <a:gd name="connsiteX190" fmla="*/ 4385596 w 11243827"/>
              <a:gd name="connsiteY190" fmla="*/ 5634646 h 5641173"/>
              <a:gd name="connsiteX191" fmla="*/ 4360864 w 11243827"/>
              <a:gd name="connsiteY191" fmla="*/ 5641173 h 5641173"/>
              <a:gd name="connsiteX192" fmla="*/ 4328321 w 11243827"/>
              <a:gd name="connsiteY192" fmla="*/ 5626332 h 5641173"/>
              <a:gd name="connsiteX193" fmla="*/ 4309842 w 11243827"/>
              <a:gd name="connsiteY193" fmla="*/ 5626471 h 5641173"/>
              <a:gd name="connsiteX194" fmla="*/ 4277424 w 11243827"/>
              <a:gd name="connsiteY194" fmla="*/ 5631598 h 5641173"/>
              <a:gd name="connsiteX195" fmla="*/ 4266627 w 11243827"/>
              <a:gd name="connsiteY195" fmla="*/ 5633969 h 5641173"/>
              <a:gd name="connsiteX196" fmla="*/ 4185525 w 11243827"/>
              <a:gd name="connsiteY196" fmla="*/ 5617508 h 5641173"/>
              <a:gd name="connsiteX197" fmla="*/ 4177617 w 11243827"/>
              <a:gd name="connsiteY197" fmla="*/ 5610903 h 5641173"/>
              <a:gd name="connsiteX198" fmla="*/ 4136948 w 11243827"/>
              <a:gd name="connsiteY198" fmla="*/ 5608031 h 5641173"/>
              <a:gd name="connsiteX199" fmla="*/ 4132323 w 11243827"/>
              <a:gd name="connsiteY199" fmla="*/ 5609784 h 5641173"/>
              <a:gd name="connsiteX200" fmla="*/ 4098620 w 11243827"/>
              <a:gd name="connsiteY200" fmla="*/ 5599672 h 5641173"/>
              <a:gd name="connsiteX201" fmla="*/ 3963475 w 11243827"/>
              <a:gd name="connsiteY201" fmla="*/ 5581841 h 5641173"/>
              <a:gd name="connsiteX202" fmla="*/ 3703613 w 11243827"/>
              <a:gd name="connsiteY202" fmla="*/ 5572482 h 5641173"/>
              <a:gd name="connsiteX203" fmla="*/ 3432987 w 11243827"/>
              <a:gd name="connsiteY203" fmla="*/ 5545768 h 5641173"/>
              <a:gd name="connsiteX204" fmla="*/ 3176381 w 11243827"/>
              <a:gd name="connsiteY204" fmla="*/ 5556110 h 5641173"/>
              <a:gd name="connsiteX205" fmla="*/ 2710156 w 11243827"/>
              <a:gd name="connsiteY205" fmla="*/ 5527517 h 5641173"/>
              <a:gd name="connsiteX206" fmla="*/ 2550206 w 11243827"/>
              <a:gd name="connsiteY206" fmla="*/ 5524958 h 5641173"/>
              <a:gd name="connsiteX207" fmla="*/ 2443041 w 11243827"/>
              <a:gd name="connsiteY207" fmla="*/ 5523990 h 5641173"/>
              <a:gd name="connsiteX208" fmla="*/ 2435613 w 11243827"/>
              <a:gd name="connsiteY208" fmla="*/ 5526704 h 5641173"/>
              <a:gd name="connsiteX209" fmla="*/ 2405682 w 11243827"/>
              <a:gd name="connsiteY209" fmla="*/ 5528307 h 5641173"/>
              <a:gd name="connsiteX210" fmla="*/ 2397487 w 11243827"/>
              <a:gd name="connsiteY210" fmla="*/ 5540337 h 5641173"/>
              <a:gd name="connsiteX211" fmla="*/ 2297454 w 11243827"/>
              <a:gd name="connsiteY211" fmla="*/ 5550765 h 5641173"/>
              <a:gd name="connsiteX212" fmla="*/ 2056700 w 11243827"/>
              <a:gd name="connsiteY212" fmla="*/ 5555489 h 5641173"/>
              <a:gd name="connsiteX213" fmla="*/ 1878530 w 11243827"/>
              <a:gd name="connsiteY213" fmla="*/ 5535330 h 5641173"/>
              <a:gd name="connsiteX214" fmla="*/ 1859292 w 11243827"/>
              <a:gd name="connsiteY214" fmla="*/ 5535461 h 5641173"/>
              <a:gd name="connsiteX215" fmla="*/ 1835626 w 11243827"/>
              <a:gd name="connsiteY215" fmla="*/ 5533793 h 5641173"/>
              <a:gd name="connsiteX216" fmla="*/ 1798939 w 11243827"/>
              <a:gd name="connsiteY216" fmla="*/ 5540285 h 5641173"/>
              <a:gd name="connsiteX217" fmla="*/ 1779046 w 11243827"/>
              <a:gd name="connsiteY217" fmla="*/ 5549949 h 5641173"/>
              <a:gd name="connsiteX218" fmla="*/ 1772421 w 11243827"/>
              <a:gd name="connsiteY218" fmla="*/ 5549018 h 5641173"/>
              <a:gd name="connsiteX219" fmla="*/ 1772052 w 11243827"/>
              <a:gd name="connsiteY219" fmla="*/ 5545689 h 5641173"/>
              <a:gd name="connsiteX220" fmla="*/ 1711543 w 11243827"/>
              <a:gd name="connsiteY220" fmla="*/ 5534558 h 5641173"/>
              <a:gd name="connsiteX221" fmla="*/ 1698891 w 11243827"/>
              <a:gd name="connsiteY221" fmla="*/ 5513187 h 5641173"/>
              <a:gd name="connsiteX222" fmla="*/ 1538763 w 11243827"/>
              <a:gd name="connsiteY222" fmla="*/ 5482781 h 5641173"/>
              <a:gd name="connsiteX223" fmla="*/ 1501533 w 11243827"/>
              <a:gd name="connsiteY223" fmla="*/ 5467817 h 5641173"/>
              <a:gd name="connsiteX224" fmla="*/ 1461266 w 11243827"/>
              <a:gd name="connsiteY224" fmla="*/ 5469343 h 5641173"/>
              <a:gd name="connsiteX225" fmla="*/ 1449415 w 11243827"/>
              <a:gd name="connsiteY225" fmla="*/ 5460467 h 5641173"/>
              <a:gd name="connsiteX226" fmla="*/ 1447454 w 11243827"/>
              <a:gd name="connsiteY226" fmla="*/ 5458776 h 5641173"/>
              <a:gd name="connsiteX227" fmla="*/ 1437814 w 11243827"/>
              <a:gd name="connsiteY227" fmla="*/ 5455515 h 5641173"/>
              <a:gd name="connsiteX228" fmla="*/ 1437334 w 11243827"/>
              <a:gd name="connsiteY228" fmla="*/ 5450209 h 5641173"/>
              <a:gd name="connsiteX229" fmla="*/ 1424429 w 11243827"/>
              <a:gd name="connsiteY229" fmla="*/ 5442157 h 5641173"/>
              <a:gd name="connsiteX230" fmla="*/ 1406063 w 11243827"/>
              <a:gd name="connsiteY230" fmla="*/ 5437380 h 5641173"/>
              <a:gd name="connsiteX231" fmla="*/ 1316379 w 11243827"/>
              <a:gd name="connsiteY231" fmla="*/ 5419601 h 5641173"/>
              <a:gd name="connsiteX232" fmla="*/ 1264090 w 11243827"/>
              <a:gd name="connsiteY232" fmla="*/ 5406153 h 5641173"/>
              <a:gd name="connsiteX233" fmla="*/ 1246374 w 11243827"/>
              <a:gd name="connsiteY233" fmla="*/ 5396631 h 5641173"/>
              <a:gd name="connsiteX234" fmla="*/ 1220190 w 11243827"/>
              <a:gd name="connsiteY234" fmla="*/ 5386301 h 5641173"/>
              <a:gd name="connsiteX235" fmla="*/ 1175643 w 11243827"/>
              <a:gd name="connsiteY235" fmla="*/ 5364651 h 5641173"/>
              <a:gd name="connsiteX236" fmla="*/ 1150342 w 11243827"/>
              <a:gd name="connsiteY236" fmla="*/ 5358447 h 5641173"/>
              <a:gd name="connsiteX237" fmla="*/ 1137272 w 11243827"/>
              <a:gd name="connsiteY237" fmla="*/ 5351191 h 5641173"/>
              <a:gd name="connsiteX238" fmla="*/ 1131268 w 11243827"/>
              <a:gd name="connsiteY238" fmla="*/ 5350530 h 5641173"/>
              <a:gd name="connsiteX239" fmla="*/ 1112024 w 11243827"/>
              <a:gd name="connsiteY239" fmla="*/ 5345786 h 5641173"/>
              <a:gd name="connsiteX240" fmla="*/ 1100870 w 11243827"/>
              <a:gd name="connsiteY240" fmla="*/ 5343651 h 5641173"/>
              <a:gd name="connsiteX241" fmla="*/ 1096383 w 11243827"/>
              <a:gd name="connsiteY241" fmla="*/ 5343015 h 5641173"/>
              <a:gd name="connsiteX242" fmla="*/ 1085571 w 11243827"/>
              <a:gd name="connsiteY242" fmla="*/ 5345836 h 5641173"/>
              <a:gd name="connsiteX243" fmla="*/ 1073168 w 11243827"/>
              <a:gd name="connsiteY243" fmla="*/ 5341521 h 5641173"/>
              <a:gd name="connsiteX244" fmla="*/ 1058039 w 11243827"/>
              <a:gd name="connsiteY244" fmla="*/ 5343504 h 5641173"/>
              <a:gd name="connsiteX245" fmla="*/ 1055426 w 11243827"/>
              <a:gd name="connsiteY245" fmla="*/ 5339088 h 5641173"/>
              <a:gd name="connsiteX246" fmla="*/ 1044738 w 11243827"/>
              <a:gd name="connsiteY246" fmla="*/ 5333063 h 5641173"/>
              <a:gd name="connsiteX247" fmla="*/ 1033909 w 11243827"/>
              <a:gd name="connsiteY247" fmla="*/ 5335680 h 5641173"/>
              <a:gd name="connsiteX248" fmla="*/ 1012649 w 11243827"/>
              <a:gd name="connsiteY248" fmla="*/ 5334541 h 5641173"/>
              <a:gd name="connsiteX249" fmla="*/ 1007115 w 11243827"/>
              <a:gd name="connsiteY249" fmla="*/ 5332775 h 5641173"/>
              <a:gd name="connsiteX250" fmla="*/ 986002 w 11243827"/>
              <a:gd name="connsiteY250" fmla="*/ 5334906 h 5641173"/>
              <a:gd name="connsiteX251" fmla="*/ 953418 w 11243827"/>
              <a:gd name="connsiteY251" fmla="*/ 5333901 h 5641173"/>
              <a:gd name="connsiteX252" fmla="*/ 916854 w 11243827"/>
              <a:gd name="connsiteY252" fmla="*/ 5329435 h 5641173"/>
              <a:gd name="connsiteX253" fmla="*/ 905651 w 11243827"/>
              <a:gd name="connsiteY253" fmla="*/ 5332114 h 5641173"/>
              <a:gd name="connsiteX254" fmla="*/ 836961 w 11243827"/>
              <a:gd name="connsiteY254" fmla="*/ 5330803 h 5641173"/>
              <a:gd name="connsiteX255" fmla="*/ 817627 w 11243827"/>
              <a:gd name="connsiteY255" fmla="*/ 5330580 h 5641173"/>
              <a:gd name="connsiteX256" fmla="*/ 801817 w 11243827"/>
              <a:gd name="connsiteY256" fmla="*/ 5325937 h 5641173"/>
              <a:gd name="connsiteX257" fmla="*/ 798857 w 11243827"/>
              <a:gd name="connsiteY257" fmla="*/ 5320979 h 5641173"/>
              <a:gd name="connsiteX258" fmla="*/ 788354 w 11243827"/>
              <a:gd name="connsiteY258" fmla="*/ 5320143 h 5641173"/>
              <a:gd name="connsiteX259" fmla="*/ 785726 w 11243827"/>
              <a:gd name="connsiteY259" fmla="*/ 5318989 h 5641173"/>
              <a:gd name="connsiteX260" fmla="*/ 770507 w 11243827"/>
              <a:gd name="connsiteY260" fmla="*/ 5313309 h 5641173"/>
              <a:gd name="connsiteX261" fmla="*/ 733810 w 11243827"/>
              <a:gd name="connsiteY261" fmla="*/ 5324286 h 5641173"/>
              <a:gd name="connsiteX262" fmla="*/ 692117 w 11243827"/>
              <a:gd name="connsiteY262" fmla="*/ 5318786 h 5641173"/>
              <a:gd name="connsiteX263" fmla="*/ 528894 w 11243827"/>
              <a:gd name="connsiteY263" fmla="*/ 5327578 h 5641173"/>
              <a:gd name="connsiteX264" fmla="*/ 507005 w 11243827"/>
              <a:gd name="connsiteY264" fmla="*/ 5310149 h 5641173"/>
              <a:gd name="connsiteX265" fmla="*/ 441302 w 11243827"/>
              <a:gd name="connsiteY265" fmla="*/ 5307062 h 5641173"/>
              <a:gd name="connsiteX266" fmla="*/ 336819 w 11243827"/>
              <a:gd name="connsiteY266" fmla="*/ 5336690 h 5641173"/>
              <a:gd name="connsiteX267" fmla="*/ 215763 w 11243827"/>
              <a:gd name="connsiteY267" fmla="*/ 5332575 h 5641173"/>
              <a:gd name="connsiteX268" fmla="*/ 205927 w 11243827"/>
              <a:gd name="connsiteY268" fmla="*/ 5339672 h 5641173"/>
              <a:gd name="connsiteX269" fmla="*/ 194189 w 11243827"/>
              <a:gd name="connsiteY269" fmla="*/ 5343588 h 5641173"/>
              <a:gd name="connsiteX270" fmla="*/ 192552 w 11243827"/>
              <a:gd name="connsiteY270" fmla="*/ 5342845 h 5641173"/>
              <a:gd name="connsiteX271" fmla="*/ 178320 w 11243827"/>
              <a:gd name="connsiteY271" fmla="*/ 5343766 h 5641173"/>
              <a:gd name="connsiteX272" fmla="*/ 175596 w 11243827"/>
              <a:gd name="connsiteY272" fmla="*/ 5346411 h 5641173"/>
              <a:gd name="connsiteX273" fmla="*/ 165951 w 11243827"/>
              <a:gd name="connsiteY273" fmla="*/ 5347808 h 5641173"/>
              <a:gd name="connsiteX274" fmla="*/ 147287 w 11243827"/>
              <a:gd name="connsiteY274" fmla="*/ 5352625 h 5641173"/>
              <a:gd name="connsiteX275" fmla="*/ 143484 w 11243827"/>
              <a:gd name="connsiteY275" fmla="*/ 5351591 h 5641173"/>
              <a:gd name="connsiteX276" fmla="*/ 114847 w 11243827"/>
              <a:gd name="connsiteY276" fmla="*/ 5355844 h 5641173"/>
              <a:gd name="connsiteX277" fmla="*/ 114306 w 11243827"/>
              <a:gd name="connsiteY277" fmla="*/ 5354983 h 5641173"/>
              <a:gd name="connsiteX278" fmla="*/ 105588 w 11243827"/>
              <a:gd name="connsiteY278" fmla="*/ 5352169 h 5641173"/>
              <a:gd name="connsiteX279" fmla="*/ 89264 w 11243827"/>
              <a:gd name="connsiteY279" fmla="*/ 5348886 h 5641173"/>
              <a:gd name="connsiteX280" fmla="*/ 49794 w 11243827"/>
              <a:gd name="connsiteY280" fmla="*/ 5329950 h 5641173"/>
              <a:gd name="connsiteX281" fmla="*/ 19924 w 11243827"/>
              <a:gd name="connsiteY281" fmla="*/ 5334282 h 5641173"/>
              <a:gd name="connsiteX282" fmla="*/ 13819 w 11243827"/>
              <a:gd name="connsiteY282" fmla="*/ 5334653 h 5641173"/>
              <a:gd name="connsiteX283" fmla="*/ 13657 w 11243827"/>
              <a:gd name="connsiteY283" fmla="*/ 5334455 h 5641173"/>
              <a:gd name="connsiteX284" fmla="*/ 7139 w 11243827"/>
              <a:gd name="connsiteY284" fmla="*/ 5334438 h 5641173"/>
              <a:gd name="connsiteX285" fmla="*/ 2684 w 11243827"/>
              <a:gd name="connsiteY285" fmla="*/ 5335333 h 5641173"/>
              <a:gd name="connsiteX286" fmla="*/ 0 w 11243827"/>
              <a:gd name="connsiteY286" fmla="*/ 5335496 h 5641173"/>
              <a:gd name="connsiteX287" fmla="*/ 0 w 11243827"/>
              <a:gd name="connsiteY287" fmla="*/ 10592 h 5641173"/>
              <a:gd name="connsiteX288" fmla="*/ 11243827 w 11243827"/>
              <a:gd name="connsiteY288" fmla="*/ 0 h 5641173"/>
              <a:gd name="connsiteX0" fmla="*/ 11243827 w 11243827"/>
              <a:gd name="connsiteY0" fmla="*/ 0 h 5687273"/>
              <a:gd name="connsiteX1" fmla="*/ 11243827 w 11243827"/>
              <a:gd name="connsiteY1" fmla="*/ 1470035 h 5687273"/>
              <a:gd name="connsiteX2" fmla="*/ 11243827 w 11243827"/>
              <a:gd name="connsiteY2" fmla="*/ 5001571 h 5687273"/>
              <a:gd name="connsiteX3" fmla="*/ 11243827 w 11243827"/>
              <a:gd name="connsiteY3" fmla="*/ 5209610 h 5687273"/>
              <a:gd name="connsiteX4" fmla="*/ 11240675 w 11243827"/>
              <a:gd name="connsiteY4" fmla="*/ 5210442 h 5687273"/>
              <a:gd name="connsiteX5" fmla="*/ 11179959 w 11243827"/>
              <a:gd name="connsiteY5" fmla="*/ 5221199 h 5687273"/>
              <a:gd name="connsiteX6" fmla="*/ 11105493 w 11243827"/>
              <a:gd name="connsiteY6" fmla="*/ 5259905 h 5687273"/>
              <a:gd name="connsiteX7" fmla="*/ 11078640 w 11243827"/>
              <a:gd name="connsiteY7" fmla="*/ 5263531 h 5687273"/>
              <a:gd name="connsiteX8" fmla="*/ 11079616 w 11243827"/>
              <a:gd name="connsiteY8" fmla="*/ 5270380 h 5687273"/>
              <a:gd name="connsiteX9" fmla="*/ 11069641 w 11243827"/>
              <a:gd name="connsiteY9" fmla="*/ 5270884 h 5687273"/>
              <a:gd name="connsiteX10" fmla="*/ 11047377 w 11243827"/>
              <a:gd name="connsiteY10" fmla="*/ 5271051 h 5687273"/>
              <a:gd name="connsiteX11" fmla="*/ 10980705 w 11243827"/>
              <a:gd name="connsiteY11" fmla="*/ 5272951 h 5687273"/>
              <a:gd name="connsiteX12" fmla="*/ 10962514 w 11243827"/>
              <a:gd name="connsiteY12" fmla="*/ 5286084 h 5687273"/>
              <a:gd name="connsiteX13" fmla="*/ 10945307 w 11243827"/>
              <a:gd name="connsiteY13" fmla="*/ 5286290 h 5687273"/>
              <a:gd name="connsiteX14" fmla="*/ 10845516 w 11243827"/>
              <a:gd name="connsiteY14" fmla="*/ 5303894 h 5687273"/>
              <a:gd name="connsiteX15" fmla="*/ 10831795 w 11243827"/>
              <a:gd name="connsiteY15" fmla="*/ 5305210 h 5687273"/>
              <a:gd name="connsiteX16" fmla="*/ 10824365 w 11243827"/>
              <a:gd name="connsiteY16" fmla="*/ 5311111 h 5687273"/>
              <a:gd name="connsiteX17" fmla="*/ 10797756 w 11243827"/>
              <a:gd name="connsiteY17" fmla="*/ 5312285 h 5687273"/>
              <a:gd name="connsiteX18" fmla="*/ 10796525 w 11243827"/>
              <a:gd name="connsiteY18" fmla="*/ 5315645 h 5687273"/>
              <a:gd name="connsiteX19" fmla="*/ 10709063 w 11243827"/>
              <a:gd name="connsiteY19" fmla="*/ 5344492 h 5687273"/>
              <a:gd name="connsiteX20" fmla="*/ 10694078 w 11243827"/>
              <a:gd name="connsiteY20" fmla="*/ 5349258 h 5687273"/>
              <a:gd name="connsiteX21" fmla="*/ 10681131 w 11243827"/>
              <a:gd name="connsiteY21" fmla="*/ 5347812 h 5687273"/>
              <a:gd name="connsiteX22" fmla="*/ 10609448 w 11243827"/>
              <a:gd name="connsiteY22" fmla="*/ 5351931 h 5687273"/>
              <a:gd name="connsiteX23" fmla="*/ 10592397 w 11243827"/>
              <a:gd name="connsiteY23" fmla="*/ 5349402 h 5687273"/>
              <a:gd name="connsiteX24" fmla="*/ 10585227 w 11243827"/>
              <a:gd name="connsiteY24" fmla="*/ 5344063 h 5687273"/>
              <a:gd name="connsiteX25" fmla="*/ 10557472 w 11243827"/>
              <a:gd name="connsiteY25" fmla="*/ 5354151 h 5687273"/>
              <a:gd name="connsiteX26" fmla="*/ 10514646 w 11243827"/>
              <a:gd name="connsiteY26" fmla="*/ 5361064 h 5687273"/>
              <a:gd name="connsiteX27" fmla="*/ 10494292 w 11243827"/>
              <a:gd name="connsiteY27" fmla="*/ 5366054 h 5687273"/>
              <a:gd name="connsiteX28" fmla="*/ 10477869 w 11243827"/>
              <a:gd name="connsiteY28" fmla="*/ 5363025 h 5687273"/>
              <a:gd name="connsiteX29" fmla="*/ 10384411 w 11243827"/>
              <a:gd name="connsiteY29" fmla="*/ 5362257 h 5687273"/>
              <a:gd name="connsiteX30" fmla="*/ 10362921 w 11243827"/>
              <a:gd name="connsiteY30" fmla="*/ 5357444 h 5687273"/>
              <a:gd name="connsiteX31" fmla="*/ 10352736 w 11243827"/>
              <a:gd name="connsiteY31" fmla="*/ 5347851 h 5687273"/>
              <a:gd name="connsiteX32" fmla="*/ 10344754 w 11243827"/>
              <a:gd name="connsiteY32" fmla="*/ 5351272 h 5687273"/>
              <a:gd name="connsiteX33" fmla="*/ 10288226 w 11243827"/>
              <a:gd name="connsiteY33" fmla="*/ 5351613 h 5687273"/>
              <a:gd name="connsiteX34" fmla="*/ 10251350 w 11243827"/>
              <a:gd name="connsiteY34" fmla="*/ 5352711 h 5687273"/>
              <a:gd name="connsiteX35" fmla="*/ 10249108 w 11243827"/>
              <a:gd name="connsiteY35" fmla="*/ 5365881 h 5687273"/>
              <a:gd name="connsiteX36" fmla="*/ 10216272 w 11243827"/>
              <a:gd name="connsiteY36" fmla="*/ 5370573 h 5687273"/>
              <a:gd name="connsiteX37" fmla="*/ 10181278 w 11243827"/>
              <a:gd name="connsiteY37" fmla="*/ 5362119 h 5687273"/>
              <a:gd name="connsiteX38" fmla="*/ 10140033 w 11243827"/>
              <a:gd name="connsiteY38" fmla="*/ 5363304 h 5687273"/>
              <a:gd name="connsiteX39" fmla="*/ 10115353 w 11243827"/>
              <a:gd name="connsiteY39" fmla="*/ 5363869 h 5687273"/>
              <a:gd name="connsiteX40" fmla="*/ 10050578 w 11243827"/>
              <a:gd name="connsiteY40" fmla="*/ 5376153 h 5687273"/>
              <a:gd name="connsiteX41" fmla="*/ 9945478 w 11243827"/>
              <a:gd name="connsiteY41" fmla="*/ 5422859 h 5687273"/>
              <a:gd name="connsiteX42" fmla="*/ 9912481 w 11243827"/>
              <a:gd name="connsiteY42" fmla="*/ 5429477 h 5687273"/>
              <a:gd name="connsiteX43" fmla="*/ 9906713 w 11243827"/>
              <a:gd name="connsiteY43" fmla="*/ 5426784 h 5687273"/>
              <a:gd name="connsiteX44" fmla="*/ 9742436 w 11243827"/>
              <a:gd name="connsiteY44" fmla="*/ 5454834 h 5687273"/>
              <a:gd name="connsiteX45" fmla="*/ 9713044 w 11243827"/>
              <a:gd name="connsiteY45" fmla="*/ 5456476 h 5687273"/>
              <a:gd name="connsiteX46" fmla="*/ 9691033 w 11243827"/>
              <a:gd name="connsiteY46" fmla="*/ 5455451 h 5687273"/>
              <a:gd name="connsiteX47" fmla="*/ 9638355 w 11243827"/>
              <a:gd name="connsiteY47" fmla="*/ 5464794 h 5687273"/>
              <a:gd name="connsiteX48" fmla="*/ 9552434 w 11243827"/>
              <a:gd name="connsiteY48" fmla="*/ 5485280 h 5687273"/>
              <a:gd name="connsiteX49" fmla="*/ 9533883 w 11243827"/>
              <a:gd name="connsiteY49" fmla="*/ 5488516 h 5687273"/>
              <a:gd name="connsiteX50" fmla="*/ 9516916 w 11243827"/>
              <a:gd name="connsiteY50" fmla="*/ 5486828 h 5687273"/>
              <a:gd name="connsiteX51" fmla="*/ 9512093 w 11243827"/>
              <a:gd name="connsiteY51" fmla="*/ 5482541 h 5687273"/>
              <a:gd name="connsiteX52" fmla="*/ 9501725 w 11243827"/>
              <a:gd name="connsiteY52" fmla="*/ 5483603 h 5687273"/>
              <a:gd name="connsiteX53" fmla="*/ 9498754 w 11243827"/>
              <a:gd name="connsiteY53" fmla="*/ 5482951 h 5687273"/>
              <a:gd name="connsiteX54" fmla="*/ 9481932 w 11243827"/>
              <a:gd name="connsiteY54" fmla="*/ 5480151 h 5687273"/>
              <a:gd name="connsiteX55" fmla="*/ 9451321 w 11243827"/>
              <a:gd name="connsiteY55" fmla="*/ 5497375 h 5687273"/>
              <a:gd name="connsiteX56" fmla="*/ 9409298 w 11243827"/>
              <a:gd name="connsiteY56" fmla="*/ 5499478 h 5687273"/>
              <a:gd name="connsiteX57" fmla="*/ 9257007 w 11243827"/>
              <a:gd name="connsiteY57" fmla="*/ 5537183 h 5687273"/>
              <a:gd name="connsiteX58" fmla="*/ 9229078 w 11243827"/>
              <a:gd name="connsiteY58" fmla="*/ 5524154 h 5687273"/>
              <a:gd name="connsiteX59" fmla="*/ 9165105 w 11243827"/>
              <a:gd name="connsiteY59" fmla="*/ 5532892 h 5687273"/>
              <a:gd name="connsiteX60" fmla="*/ 9077301 w 11243827"/>
              <a:gd name="connsiteY60" fmla="*/ 5580356 h 5687273"/>
              <a:gd name="connsiteX61" fmla="*/ 8960065 w 11243827"/>
              <a:gd name="connsiteY61" fmla="*/ 5597982 h 5687273"/>
              <a:gd name="connsiteX62" fmla="*/ 8953536 w 11243827"/>
              <a:gd name="connsiteY62" fmla="*/ 5606638 h 5687273"/>
              <a:gd name="connsiteX63" fmla="*/ 8943907 w 11243827"/>
              <a:gd name="connsiteY63" fmla="*/ 5612541 h 5687273"/>
              <a:gd name="connsiteX64" fmla="*/ 8942046 w 11243827"/>
              <a:gd name="connsiteY64" fmla="*/ 5612112 h 5687273"/>
              <a:gd name="connsiteX65" fmla="*/ 8928824 w 11243827"/>
              <a:gd name="connsiteY65" fmla="*/ 5615549 h 5687273"/>
              <a:gd name="connsiteX66" fmla="*/ 8927294 w 11243827"/>
              <a:gd name="connsiteY66" fmla="*/ 5618607 h 5687273"/>
              <a:gd name="connsiteX67" fmla="*/ 8918651 w 11243827"/>
              <a:gd name="connsiteY67" fmla="*/ 5621688 h 5687273"/>
              <a:gd name="connsiteX68" fmla="*/ 8902772 w 11243827"/>
              <a:gd name="connsiteY68" fmla="*/ 5629703 h 5687273"/>
              <a:gd name="connsiteX69" fmla="*/ 8898724 w 11243827"/>
              <a:gd name="connsiteY69" fmla="*/ 5629379 h 5687273"/>
              <a:gd name="connsiteX70" fmla="*/ 8873099 w 11243827"/>
              <a:gd name="connsiteY70" fmla="*/ 5638628 h 5687273"/>
              <a:gd name="connsiteX71" fmla="*/ 8872234 w 11243827"/>
              <a:gd name="connsiteY71" fmla="*/ 5637889 h 5687273"/>
              <a:gd name="connsiteX72" fmla="*/ 8862777 w 11243827"/>
              <a:gd name="connsiteY72" fmla="*/ 5636711 h 5687273"/>
              <a:gd name="connsiteX73" fmla="*/ 8845869 w 11243827"/>
              <a:gd name="connsiteY73" fmla="*/ 5636436 h 5687273"/>
              <a:gd name="connsiteX74" fmla="*/ 8800548 w 11243827"/>
              <a:gd name="connsiteY74" fmla="*/ 5625084 h 5687273"/>
              <a:gd name="connsiteX75" fmla="*/ 8773774 w 11243827"/>
              <a:gd name="connsiteY75" fmla="*/ 5634630 h 5687273"/>
              <a:gd name="connsiteX76" fmla="*/ 8698255 w 11243827"/>
              <a:gd name="connsiteY76" fmla="*/ 5636083 h 5687273"/>
              <a:gd name="connsiteX77" fmla="*/ 8619167 w 11243827"/>
              <a:gd name="connsiteY77" fmla="*/ 5619130 h 5687273"/>
              <a:gd name="connsiteX78" fmla="*/ 8539822 w 11243827"/>
              <a:gd name="connsiteY78" fmla="*/ 5616905 h 5687273"/>
              <a:gd name="connsiteX79" fmla="*/ 8511094 w 11243827"/>
              <a:gd name="connsiteY79" fmla="*/ 5617360 h 5687273"/>
              <a:gd name="connsiteX80" fmla="*/ 8459886 w 11243827"/>
              <a:gd name="connsiteY80" fmla="*/ 5612612 h 5687273"/>
              <a:gd name="connsiteX81" fmla="*/ 8436432 w 11243827"/>
              <a:gd name="connsiteY81" fmla="*/ 5606990 h 5687273"/>
              <a:gd name="connsiteX82" fmla="*/ 8435403 w 11243827"/>
              <a:gd name="connsiteY82" fmla="*/ 5607336 h 5687273"/>
              <a:gd name="connsiteX83" fmla="*/ 8433307 w 11243827"/>
              <a:gd name="connsiteY83" fmla="*/ 5604917 h 5687273"/>
              <a:gd name="connsiteX84" fmla="*/ 8428968 w 11243827"/>
              <a:gd name="connsiteY84" fmla="*/ 5603796 h 5687273"/>
              <a:gd name="connsiteX85" fmla="*/ 8417124 w 11243827"/>
              <a:gd name="connsiteY85" fmla="*/ 5604518 h 5687273"/>
              <a:gd name="connsiteX86" fmla="*/ 8412669 w 11243827"/>
              <a:gd name="connsiteY86" fmla="*/ 5605413 h 5687273"/>
              <a:gd name="connsiteX87" fmla="*/ 8406152 w 11243827"/>
              <a:gd name="connsiteY87" fmla="*/ 5605396 h 5687273"/>
              <a:gd name="connsiteX88" fmla="*/ 8405989 w 11243827"/>
              <a:gd name="connsiteY88" fmla="*/ 5605197 h 5687273"/>
              <a:gd name="connsiteX89" fmla="*/ 8399884 w 11243827"/>
              <a:gd name="connsiteY89" fmla="*/ 5605568 h 5687273"/>
              <a:gd name="connsiteX90" fmla="*/ 8370014 w 11243827"/>
              <a:gd name="connsiteY90" fmla="*/ 5609900 h 5687273"/>
              <a:gd name="connsiteX91" fmla="*/ 8330544 w 11243827"/>
              <a:gd name="connsiteY91" fmla="*/ 5590964 h 5687273"/>
              <a:gd name="connsiteX92" fmla="*/ 8314221 w 11243827"/>
              <a:gd name="connsiteY92" fmla="*/ 5587682 h 5687273"/>
              <a:gd name="connsiteX93" fmla="*/ 8305502 w 11243827"/>
              <a:gd name="connsiteY93" fmla="*/ 5584868 h 5687273"/>
              <a:gd name="connsiteX94" fmla="*/ 8304962 w 11243827"/>
              <a:gd name="connsiteY94" fmla="*/ 5584007 h 5687273"/>
              <a:gd name="connsiteX95" fmla="*/ 8276324 w 11243827"/>
              <a:gd name="connsiteY95" fmla="*/ 5588260 h 5687273"/>
              <a:gd name="connsiteX96" fmla="*/ 8272522 w 11243827"/>
              <a:gd name="connsiteY96" fmla="*/ 5587226 h 5687273"/>
              <a:gd name="connsiteX97" fmla="*/ 8253857 w 11243827"/>
              <a:gd name="connsiteY97" fmla="*/ 5592043 h 5687273"/>
              <a:gd name="connsiteX98" fmla="*/ 8244212 w 11243827"/>
              <a:gd name="connsiteY98" fmla="*/ 5593439 h 5687273"/>
              <a:gd name="connsiteX99" fmla="*/ 8241488 w 11243827"/>
              <a:gd name="connsiteY99" fmla="*/ 5596085 h 5687273"/>
              <a:gd name="connsiteX100" fmla="*/ 8227256 w 11243827"/>
              <a:gd name="connsiteY100" fmla="*/ 5597005 h 5687273"/>
              <a:gd name="connsiteX101" fmla="*/ 8225619 w 11243827"/>
              <a:gd name="connsiteY101" fmla="*/ 5596262 h 5687273"/>
              <a:gd name="connsiteX102" fmla="*/ 8213882 w 11243827"/>
              <a:gd name="connsiteY102" fmla="*/ 5600179 h 5687273"/>
              <a:gd name="connsiteX103" fmla="*/ 8204045 w 11243827"/>
              <a:gd name="connsiteY103" fmla="*/ 5607275 h 5687273"/>
              <a:gd name="connsiteX104" fmla="*/ 8082989 w 11243827"/>
              <a:gd name="connsiteY104" fmla="*/ 5603160 h 5687273"/>
              <a:gd name="connsiteX105" fmla="*/ 7976942 w 11243827"/>
              <a:gd name="connsiteY105" fmla="*/ 5598455 h 5687273"/>
              <a:gd name="connsiteX106" fmla="*/ 7915584 w 11243827"/>
              <a:gd name="connsiteY106" fmla="*/ 5684635 h 5687273"/>
              <a:gd name="connsiteX107" fmla="*/ 7727691 w 11243827"/>
              <a:gd name="connsiteY107" fmla="*/ 5621064 h 5687273"/>
              <a:gd name="connsiteX108" fmla="*/ 7685998 w 11243827"/>
              <a:gd name="connsiteY108" fmla="*/ 5615564 h 5687273"/>
              <a:gd name="connsiteX109" fmla="*/ 7649302 w 11243827"/>
              <a:gd name="connsiteY109" fmla="*/ 5626541 h 5687273"/>
              <a:gd name="connsiteX110" fmla="*/ 7634083 w 11243827"/>
              <a:gd name="connsiteY110" fmla="*/ 5620862 h 5687273"/>
              <a:gd name="connsiteX111" fmla="*/ 7631455 w 11243827"/>
              <a:gd name="connsiteY111" fmla="*/ 5619708 h 5687273"/>
              <a:gd name="connsiteX112" fmla="*/ 7620952 w 11243827"/>
              <a:gd name="connsiteY112" fmla="*/ 5618872 h 5687273"/>
              <a:gd name="connsiteX113" fmla="*/ 7617992 w 11243827"/>
              <a:gd name="connsiteY113" fmla="*/ 5613914 h 5687273"/>
              <a:gd name="connsiteX114" fmla="*/ 7602182 w 11243827"/>
              <a:gd name="connsiteY114" fmla="*/ 5609271 h 5687273"/>
              <a:gd name="connsiteX115" fmla="*/ 7582847 w 11243827"/>
              <a:gd name="connsiteY115" fmla="*/ 5609047 h 5687273"/>
              <a:gd name="connsiteX116" fmla="*/ 7514158 w 11243827"/>
              <a:gd name="connsiteY116" fmla="*/ 5607737 h 5687273"/>
              <a:gd name="connsiteX117" fmla="*/ 7502955 w 11243827"/>
              <a:gd name="connsiteY117" fmla="*/ 5610415 h 5687273"/>
              <a:gd name="connsiteX118" fmla="*/ 7466391 w 11243827"/>
              <a:gd name="connsiteY118" fmla="*/ 5605949 h 5687273"/>
              <a:gd name="connsiteX119" fmla="*/ 7433806 w 11243827"/>
              <a:gd name="connsiteY119" fmla="*/ 5604945 h 5687273"/>
              <a:gd name="connsiteX120" fmla="*/ 7412693 w 11243827"/>
              <a:gd name="connsiteY120" fmla="*/ 5607075 h 5687273"/>
              <a:gd name="connsiteX121" fmla="*/ 7407159 w 11243827"/>
              <a:gd name="connsiteY121" fmla="*/ 5605310 h 5687273"/>
              <a:gd name="connsiteX122" fmla="*/ 7385900 w 11243827"/>
              <a:gd name="connsiteY122" fmla="*/ 5604171 h 5687273"/>
              <a:gd name="connsiteX123" fmla="*/ 7375071 w 11243827"/>
              <a:gd name="connsiteY123" fmla="*/ 5606788 h 5687273"/>
              <a:gd name="connsiteX124" fmla="*/ 7364382 w 11243827"/>
              <a:gd name="connsiteY124" fmla="*/ 5600762 h 5687273"/>
              <a:gd name="connsiteX125" fmla="*/ 7361770 w 11243827"/>
              <a:gd name="connsiteY125" fmla="*/ 5596347 h 5687273"/>
              <a:gd name="connsiteX126" fmla="*/ 7346641 w 11243827"/>
              <a:gd name="connsiteY126" fmla="*/ 5598329 h 5687273"/>
              <a:gd name="connsiteX127" fmla="*/ 7334238 w 11243827"/>
              <a:gd name="connsiteY127" fmla="*/ 5594014 h 5687273"/>
              <a:gd name="connsiteX128" fmla="*/ 7323426 w 11243827"/>
              <a:gd name="connsiteY128" fmla="*/ 5596835 h 5687273"/>
              <a:gd name="connsiteX129" fmla="*/ 7318938 w 11243827"/>
              <a:gd name="connsiteY129" fmla="*/ 5596200 h 5687273"/>
              <a:gd name="connsiteX130" fmla="*/ 7307784 w 11243827"/>
              <a:gd name="connsiteY130" fmla="*/ 5594065 h 5687273"/>
              <a:gd name="connsiteX131" fmla="*/ 7288540 w 11243827"/>
              <a:gd name="connsiteY131" fmla="*/ 5589320 h 5687273"/>
              <a:gd name="connsiteX132" fmla="*/ 7282537 w 11243827"/>
              <a:gd name="connsiteY132" fmla="*/ 5588660 h 5687273"/>
              <a:gd name="connsiteX133" fmla="*/ 7269466 w 11243827"/>
              <a:gd name="connsiteY133" fmla="*/ 5581404 h 5687273"/>
              <a:gd name="connsiteX134" fmla="*/ 7244165 w 11243827"/>
              <a:gd name="connsiteY134" fmla="*/ 5575200 h 5687273"/>
              <a:gd name="connsiteX135" fmla="*/ 7199619 w 11243827"/>
              <a:gd name="connsiteY135" fmla="*/ 5553550 h 5687273"/>
              <a:gd name="connsiteX136" fmla="*/ 7173434 w 11243827"/>
              <a:gd name="connsiteY136" fmla="*/ 5543219 h 5687273"/>
              <a:gd name="connsiteX137" fmla="*/ 7155718 w 11243827"/>
              <a:gd name="connsiteY137" fmla="*/ 5533697 h 5687273"/>
              <a:gd name="connsiteX138" fmla="*/ 7103430 w 11243827"/>
              <a:gd name="connsiteY138" fmla="*/ 5520249 h 5687273"/>
              <a:gd name="connsiteX139" fmla="*/ 7013746 w 11243827"/>
              <a:gd name="connsiteY139" fmla="*/ 5502470 h 5687273"/>
              <a:gd name="connsiteX140" fmla="*/ 6995379 w 11243827"/>
              <a:gd name="connsiteY140" fmla="*/ 5497693 h 5687273"/>
              <a:gd name="connsiteX141" fmla="*/ 6982475 w 11243827"/>
              <a:gd name="connsiteY141" fmla="*/ 5489641 h 5687273"/>
              <a:gd name="connsiteX142" fmla="*/ 6981994 w 11243827"/>
              <a:gd name="connsiteY142" fmla="*/ 5484335 h 5687273"/>
              <a:gd name="connsiteX143" fmla="*/ 6972355 w 11243827"/>
              <a:gd name="connsiteY143" fmla="*/ 5481074 h 5687273"/>
              <a:gd name="connsiteX144" fmla="*/ 6970394 w 11243827"/>
              <a:gd name="connsiteY144" fmla="*/ 5479383 h 5687273"/>
              <a:gd name="connsiteX145" fmla="*/ 6958543 w 11243827"/>
              <a:gd name="connsiteY145" fmla="*/ 5470507 h 5687273"/>
              <a:gd name="connsiteX146" fmla="*/ 6918276 w 11243827"/>
              <a:gd name="connsiteY146" fmla="*/ 5472034 h 5687273"/>
              <a:gd name="connsiteX147" fmla="*/ 6881046 w 11243827"/>
              <a:gd name="connsiteY147" fmla="*/ 5457070 h 5687273"/>
              <a:gd name="connsiteX148" fmla="*/ 6752164 w 11243827"/>
              <a:gd name="connsiteY148" fmla="*/ 5425021 h 5687273"/>
              <a:gd name="connsiteX149" fmla="*/ 6724964 w 11243827"/>
              <a:gd name="connsiteY149" fmla="*/ 5414071 h 5687273"/>
              <a:gd name="connsiteX150" fmla="*/ 6683286 w 11243827"/>
              <a:gd name="connsiteY150" fmla="*/ 5405383 h 5687273"/>
              <a:gd name="connsiteX151" fmla="*/ 6644277 w 11243827"/>
              <a:gd name="connsiteY151" fmla="*/ 5429684 h 5687273"/>
              <a:gd name="connsiteX152" fmla="*/ 6532914 w 11243827"/>
              <a:gd name="connsiteY152" fmla="*/ 5431205 h 5687273"/>
              <a:gd name="connsiteX153" fmla="*/ 6307459 w 11243827"/>
              <a:gd name="connsiteY153" fmla="*/ 5467087 h 5687273"/>
              <a:gd name="connsiteX154" fmla="*/ 6196243 w 11243827"/>
              <a:gd name="connsiteY154" fmla="*/ 5515042 h 5687273"/>
              <a:gd name="connsiteX155" fmla="*/ 6099124 w 11243827"/>
              <a:gd name="connsiteY155" fmla="*/ 5516848 h 5687273"/>
              <a:gd name="connsiteX156" fmla="*/ 6016077 w 11243827"/>
              <a:gd name="connsiteY156" fmla="*/ 5528642 h 5687273"/>
              <a:gd name="connsiteX157" fmla="*/ 6004389 w 11243827"/>
              <a:gd name="connsiteY157" fmla="*/ 5531206 h 5687273"/>
              <a:gd name="connsiteX158" fmla="*/ 5933945 w 11243827"/>
              <a:gd name="connsiteY158" fmla="*/ 5538840 h 5687273"/>
              <a:gd name="connsiteX159" fmla="*/ 5883936 w 11243827"/>
              <a:gd name="connsiteY159" fmla="*/ 5553807 h 5687273"/>
              <a:gd name="connsiteX160" fmla="*/ 5798331 w 11243827"/>
              <a:gd name="connsiteY160" fmla="*/ 5564248 h 5687273"/>
              <a:gd name="connsiteX161" fmla="*/ 5712738 w 11243827"/>
              <a:gd name="connsiteY161" fmla="*/ 5573120 h 5687273"/>
              <a:gd name="connsiteX162" fmla="*/ 5681342 w 11243827"/>
              <a:gd name="connsiteY162" fmla="*/ 5575621 h 5687273"/>
              <a:gd name="connsiteX163" fmla="*/ 5627167 w 11243827"/>
              <a:gd name="connsiteY163" fmla="*/ 5583215 h 5687273"/>
              <a:gd name="connsiteX164" fmla="*/ 5591414 w 11243827"/>
              <a:gd name="connsiteY164" fmla="*/ 5587695 h 5687273"/>
              <a:gd name="connsiteX165" fmla="*/ 5583028 w 11243827"/>
              <a:gd name="connsiteY165" fmla="*/ 5580877 h 5687273"/>
              <a:gd name="connsiteX166" fmla="*/ 5549426 w 11243827"/>
              <a:gd name="connsiteY166" fmla="*/ 5582858 h 5687273"/>
              <a:gd name="connsiteX167" fmla="*/ 5519999 w 11243827"/>
              <a:gd name="connsiteY167" fmla="*/ 5592246 h 5687273"/>
              <a:gd name="connsiteX168" fmla="*/ 5480028 w 11243827"/>
              <a:gd name="connsiteY168" fmla="*/ 5597282 h 5687273"/>
              <a:gd name="connsiteX169" fmla="*/ 5456175 w 11243827"/>
              <a:gd name="connsiteY169" fmla="*/ 5600371 h 5687273"/>
              <a:gd name="connsiteX170" fmla="*/ 5388463 w 11243827"/>
              <a:gd name="connsiteY170" fmla="*/ 5602638 h 5687273"/>
              <a:gd name="connsiteX171" fmla="*/ 5265898 w 11243827"/>
              <a:gd name="connsiteY171" fmla="*/ 5591830 h 5687273"/>
              <a:gd name="connsiteX172" fmla="*/ 5231231 w 11243827"/>
              <a:gd name="connsiteY172" fmla="*/ 5592790 h 5687273"/>
              <a:gd name="connsiteX173" fmla="*/ 5226996 w 11243827"/>
              <a:gd name="connsiteY173" fmla="*/ 5595040 h 5687273"/>
              <a:gd name="connsiteX174" fmla="*/ 5175988 w 11243827"/>
              <a:gd name="connsiteY174" fmla="*/ 5588131 h 5687273"/>
              <a:gd name="connsiteX175" fmla="*/ 5107470 w 11243827"/>
              <a:gd name="connsiteY175" fmla="*/ 5594771 h 5687273"/>
              <a:gd name="connsiteX176" fmla="*/ 5027868 w 11243827"/>
              <a:gd name="connsiteY176" fmla="*/ 5605624 h 5687273"/>
              <a:gd name="connsiteX177" fmla="*/ 5007324 w 11243827"/>
              <a:gd name="connsiteY177" fmla="*/ 5609209 h 5687273"/>
              <a:gd name="connsiteX178" fmla="*/ 4952559 w 11243827"/>
              <a:gd name="connsiteY178" fmla="*/ 5611402 h 5687273"/>
              <a:gd name="connsiteX179" fmla="*/ 4826081 w 11243827"/>
              <a:gd name="connsiteY179" fmla="*/ 5616191 h 5687273"/>
              <a:gd name="connsiteX180" fmla="*/ 4823501 w 11243827"/>
              <a:gd name="connsiteY180" fmla="*/ 5619174 h 5687273"/>
              <a:gd name="connsiteX181" fmla="*/ 4813093 w 11243827"/>
              <a:gd name="connsiteY181" fmla="*/ 5620026 h 5687273"/>
              <a:gd name="connsiteX182" fmla="*/ 4810563 w 11243827"/>
              <a:gd name="connsiteY182" fmla="*/ 5620787 h 5687273"/>
              <a:gd name="connsiteX183" fmla="*/ 4795818 w 11243827"/>
              <a:gd name="connsiteY183" fmla="*/ 5624618 h 5687273"/>
              <a:gd name="connsiteX184" fmla="*/ 4758404 w 11243827"/>
              <a:gd name="connsiteY184" fmla="*/ 5619510 h 5687273"/>
              <a:gd name="connsiteX185" fmla="*/ 4717254 w 11243827"/>
              <a:gd name="connsiteY185" fmla="*/ 5624155 h 5687273"/>
              <a:gd name="connsiteX186" fmla="*/ 4591958 w 11243827"/>
              <a:gd name="connsiteY186" fmla="*/ 5624710 h 5687273"/>
              <a:gd name="connsiteX187" fmla="*/ 4476215 w 11243827"/>
              <a:gd name="connsiteY187" fmla="*/ 5628210 h 5687273"/>
              <a:gd name="connsiteX188" fmla="*/ 4425193 w 11243827"/>
              <a:gd name="connsiteY188" fmla="*/ 5627414 h 5687273"/>
              <a:gd name="connsiteX189" fmla="*/ 4383866 w 11243827"/>
              <a:gd name="connsiteY189" fmla="*/ 5626546 h 5687273"/>
              <a:gd name="connsiteX190" fmla="*/ 4385596 w 11243827"/>
              <a:gd name="connsiteY190" fmla="*/ 5634646 h 5687273"/>
              <a:gd name="connsiteX191" fmla="*/ 4360864 w 11243827"/>
              <a:gd name="connsiteY191" fmla="*/ 5641173 h 5687273"/>
              <a:gd name="connsiteX192" fmla="*/ 4328321 w 11243827"/>
              <a:gd name="connsiteY192" fmla="*/ 5626332 h 5687273"/>
              <a:gd name="connsiteX193" fmla="*/ 4309842 w 11243827"/>
              <a:gd name="connsiteY193" fmla="*/ 5626471 h 5687273"/>
              <a:gd name="connsiteX194" fmla="*/ 4277424 w 11243827"/>
              <a:gd name="connsiteY194" fmla="*/ 5631598 h 5687273"/>
              <a:gd name="connsiteX195" fmla="*/ 4266627 w 11243827"/>
              <a:gd name="connsiteY195" fmla="*/ 5633969 h 5687273"/>
              <a:gd name="connsiteX196" fmla="*/ 4185525 w 11243827"/>
              <a:gd name="connsiteY196" fmla="*/ 5617508 h 5687273"/>
              <a:gd name="connsiteX197" fmla="*/ 4177617 w 11243827"/>
              <a:gd name="connsiteY197" fmla="*/ 5610903 h 5687273"/>
              <a:gd name="connsiteX198" fmla="*/ 4136948 w 11243827"/>
              <a:gd name="connsiteY198" fmla="*/ 5608031 h 5687273"/>
              <a:gd name="connsiteX199" fmla="*/ 4132323 w 11243827"/>
              <a:gd name="connsiteY199" fmla="*/ 5609784 h 5687273"/>
              <a:gd name="connsiteX200" fmla="*/ 4098620 w 11243827"/>
              <a:gd name="connsiteY200" fmla="*/ 5599672 h 5687273"/>
              <a:gd name="connsiteX201" fmla="*/ 3963475 w 11243827"/>
              <a:gd name="connsiteY201" fmla="*/ 5581841 h 5687273"/>
              <a:gd name="connsiteX202" fmla="*/ 3703613 w 11243827"/>
              <a:gd name="connsiteY202" fmla="*/ 5572482 h 5687273"/>
              <a:gd name="connsiteX203" fmla="*/ 3432987 w 11243827"/>
              <a:gd name="connsiteY203" fmla="*/ 5545768 h 5687273"/>
              <a:gd name="connsiteX204" fmla="*/ 3176381 w 11243827"/>
              <a:gd name="connsiteY204" fmla="*/ 5556110 h 5687273"/>
              <a:gd name="connsiteX205" fmla="*/ 2710156 w 11243827"/>
              <a:gd name="connsiteY205" fmla="*/ 5527517 h 5687273"/>
              <a:gd name="connsiteX206" fmla="*/ 2550206 w 11243827"/>
              <a:gd name="connsiteY206" fmla="*/ 5524958 h 5687273"/>
              <a:gd name="connsiteX207" fmla="*/ 2443041 w 11243827"/>
              <a:gd name="connsiteY207" fmla="*/ 5523990 h 5687273"/>
              <a:gd name="connsiteX208" fmla="*/ 2435613 w 11243827"/>
              <a:gd name="connsiteY208" fmla="*/ 5526704 h 5687273"/>
              <a:gd name="connsiteX209" fmla="*/ 2405682 w 11243827"/>
              <a:gd name="connsiteY209" fmla="*/ 5528307 h 5687273"/>
              <a:gd name="connsiteX210" fmla="*/ 2397487 w 11243827"/>
              <a:gd name="connsiteY210" fmla="*/ 5540337 h 5687273"/>
              <a:gd name="connsiteX211" fmla="*/ 2297454 w 11243827"/>
              <a:gd name="connsiteY211" fmla="*/ 5550765 h 5687273"/>
              <a:gd name="connsiteX212" fmla="*/ 2056700 w 11243827"/>
              <a:gd name="connsiteY212" fmla="*/ 5555489 h 5687273"/>
              <a:gd name="connsiteX213" fmla="*/ 1878530 w 11243827"/>
              <a:gd name="connsiteY213" fmla="*/ 5535330 h 5687273"/>
              <a:gd name="connsiteX214" fmla="*/ 1859292 w 11243827"/>
              <a:gd name="connsiteY214" fmla="*/ 5535461 h 5687273"/>
              <a:gd name="connsiteX215" fmla="*/ 1835626 w 11243827"/>
              <a:gd name="connsiteY215" fmla="*/ 5533793 h 5687273"/>
              <a:gd name="connsiteX216" fmla="*/ 1798939 w 11243827"/>
              <a:gd name="connsiteY216" fmla="*/ 5540285 h 5687273"/>
              <a:gd name="connsiteX217" fmla="*/ 1779046 w 11243827"/>
              <a:gd name="connsiteY217" fmla="*/ 5549949 h 5687273"/>
              <a:gd name="connsiteX218" fmla="*/ 1772421 w 11243827"/>
              <a:gd name="connsiteY218" fmla="*/ 5549018 h 5687273"/>
              <a:gd name="connsiteX219" fmla="*/ 1772052 w 11243827"/>
              <a:gd name="connsiteY219" fmla="*/ 5545689 h 5687273"/>
              <a:gd name="connsiteX220" fmla="*/ 1711543 w 11243827"/>
              <a:gd name="connsiteY220" fmla="*/ 5534558 h 5687273"/>
              <a:gd name="connsiteX221" fmla="*/ 1698891 w 11243827"/>
              <a:gd name="connsiteY221" fmla="*/ 5513187 h 5687273"/>
              <a:gd name="connsiteX222" fmla="*/ 1538763 w 11243827"/>
              <a:gd name="connsiteY222" fmla="*/ 5482781 h 5687273"/>
              <a:gd name="connsiteX223" fmla="*/ 1501533 w 11243827"/>
              <a:gd name="connsiteY223" fmla="*/ 5467817 h 5687273"/>
              <a:gd name="connsiteX224" fmla="*/ 1461266 w 11243827"/>
              <a:gd name="connsiteY224" fmla="*/ 5469343 h 5687273"/>
              <a:gd name="connsiteX225" fmla="*/ 1449415 w 11243827"/>
              <a:gd name="connsiteY225" fmla="*/ 5460467 h 5687273"/>
              <a:gd name="connsiteX226" fmla="*/ 1447454 w 11243827"/>
              <a:gd name="connsiteY226" fmla="*/ 5458776 h 5687273"/>
              <a:gd name="connsiteX227" fmla="*/ 1437814 w 11243827"/>
              <a:gd name="connsiteY227" fmla="*/ 5455515 h 5687273"/>
              <a:gd name="connsiteX228" fmla="*/ 1437334 w 11243827"/>
              <a:gd name="connsiteY228" fmla="*/ 5450209 h 5687273"/>
              <a:gd name="connsiteX229" fmla="*/ 1424429 w 11243827"/>
              <a:gd name="connsiteY229" fmla="*/ 5442157 h 5687273"/>
              <a:gd name="connsiteX230" fmla="*/ 1406063 w 11243827"/>
              <a:gd name="connsiteY230" fmla="*/ 5437380 h 5687273"/>
              <a:gd name="connsiteX231" fmla="*/ 1316379 w 11243827"/>
              <a:gd name="connsiteY231" fmla="*/ 5419601 h 5687273"/>
              <a:gd name="connsiteX232" fmla="*/ 1264090 w 11243827"/>
              <a:gd name="connsiteY232" fmla="*/ 5406153 h 5687273"/>
              <a:gd name="connsiteX233" fmla="*/ 1246374 w 11243827"/>
              <a:gd name="connsiteY233" fmla="*/ 5396631 h 5687273"/>
              <a:gd name="connsiteX234" fmla="*/ 1220190 w 11243827"/>
              <a:gd name="connsiteY234" fmla="*/ 5386301 h 5687273"/>
              <a:gd name="connsiteX235" fmla="*/ 1175643 w 11243827"/>
              <a:gd name="connsiteY235" fmla="*/ 5364651 h 5687273"/>
              <a:gd name="connsiteX236" fmla="*/ 1150342 w 11243827"/>
              <a:gd name="connsiteY236" fmla="*/ 5358447 h 5687273"/>
              <a:gd name="connsiteX237" fmla="*/ 1137272 w 11243827"/>
              <a:gd name="connsiteY237" fmla="*/ 5351191 h 5687273"/>
              <a:gd name="connsiteX238" fmla="*/ 1131268 w 11243827"/>
              <a:gd name="connsiteY238" fmla="*/ 5350530 h 5687273"/>
              <a:gd name="connsiteX239" fmla="*/ 1112024 w 11243827"/>
              <a:gd name="connsiteY239" fmla="*/ 5345786 h 5687273"/>
              <a:gd name="connsiteX240" fmla="*/ 1100870 w 11243827"/>
              <a:gd name="connsiteY240" fmla="*/ 5343651 h 5687273"/>
              <a:gd name="connsiteX241" fmla="*/ 1096383 w 11243827"/>
              <a:gd name="connsiteY241" fmla="*/ 5343015 h 5687273"/>
              <a:gd name="connsiteX242" fmla="*/ 1085571 w 11243827"/>
              <a:gd name="connsiteY242" fmla="*/ 5345836 h 5687273"/>
              <a:gd name="connsiteX243" fmla="*/ 1073168 w 11243827"/>
              <a:gd name="connsiteY243" fmla="*/ 5341521 h 5687273"/>
              <a:gd name="connsiteX244" fmla="*/ 1058039 w 11243827"/>
              <a:gd name="connsiteY244" fmla="*/ 5343504 h 5687273"/>
              <a:gd name="connsiteX245" fmla="*/ 1055426 w 11243827"/>
              <a:gd name="connsiteY245" fmla="*/ 5339088 h 5687273"/>
              <a:gd name="connsiteX246" fmla="*/ 1044738 w 11243827"/>
              <a:gd name="connsiteY246" fmla="*/ 5333063 h 5687273"/>
              <a:gd name="connsiteX247" fmla="*/ 1033909 w 11243827"/>
              <a:gd name="connsiteY247" fmla="*/ 5335680 h 5687273"/>
              <a:gd name="connsiteX248" fmla="*/ 1012649 w 11243827"/>
              <a:gd name="connsiteY248" fmla="*/ 5334541 h 5687273"/>
              <a:gd name="connsiteX249" fmla="*/ 1007115 w 11243827"/>
              <a:gd name="connsiteY249" fmla="*/ 5332775 h 5687273"/>
              <a:gd name="connsiteX250" fmla="*/ 986002 w 11243827"/>
              <a:gd name="connsiteY250" fmla="*/ 5334906 h 5687273"/>
              <a:gd name="connsiteX251" fmla="*/ 953418 w 11243827"/>
              <a:gd name="connsiteY251" fmla="*/ 5333901 h 5687273"/>
              <a:gd name="connsiteX252" fmla="*/ 916854 w 11243827"/>
              <a:gd name="connsiteY252" fmla="*/ 5329435 h 5687273"/>
              <a:gd name="connsiteX253" fmla="*/ 905651 w 11243827"/>
              <a:gd name="connsiteY253" fmla="*/ 5332114 h 5687273"/>
              <a:gd name="connsiteX254" fmla="*/ 836961 w 11243827"/>
              <a:gd name="connsiteY254" fmla="*/ 5330803 h 5687273"/>
              <a:gd name="connsiteX255" fmla="*/ 817627 w 11243827"/>
              <a:gd name="connsiteY255" fmla="*/ 5330580 h 5687273"/>
              <a:gd name="connsiteX256" fmla="*/ 801817 w 11243827"/>
              <a:gd name="connsiteY256" fmla="*/ 5325937 h 5687273"/>
              <a:gd name="connsiteX257" fmla="*/ 798857 w 11243827"/>
              <a:gd name="connsiteY257" fmla="*/ 5320979 h 5687273"/>
              <a:gd name="connsiteX258" fmla="*/ 788354 w 11243827"/>
              <a:gd name="connsiteY258" fmla="*/ 5320143 h 5687273"/>
              <a:gd name="connsiteX259" fmla="*/ 785726 w 11243827"/>
              <a:gd name="connsiteY259" fmla="*/ 5318989 h 5687273"/>
              <a:gd name="connsiteX260" fmla="*/ 770507 w 11243827"/>
              <a:gd name="connsiteY260" fmla="*/ 5313309 h 5687273"/>
              <a:gd name="connsiteX261" fmla="*/ 733810 w 11243827"/>
              <a:gd name="connsiteY261" fmla="*/ 5324286 h 5687273"/>
              <a:gd name="connsiteX262" fmla="*/ 692117 w 11243827"/>
              <a:gd name="connsiteY262" fmla="*/ 5318786 h 5687273"/>
              <a:gd name="connsiteX263" fmla="*/ 528894 w 11243827"/>
              <a:gd name="connsiteY263" fmla="*/ 5327578 h 5687273"/>
              <a:gd name="connsiteX264" fmla="*/ 507005 w 11243827"/>
              <a:gd name="connsiteY264" fmla="*/ 5310149 h 5687273"/>
              <a:gd name="connsiteX265" fmla="*/ 441302 w 11243827"/>
              <a:gd name="connsiteY265" fmla="*/ 5307062 h 5687273"/>
              <a:gd name="connsiteX266" fmla="*/ 336819 w 11243827"/>
              <a:gd name="connsiteY266" fmla="*/ 5336690 h 5687273"/>
              <a:gd name="connsiteX267" fmla="*/ 215763 w 11243827"/>
              <a:gd name="connsiteY267" fmla="*/ 5332575 h 5687273"/>
              <a:gd name="connsiteX268" fmla="*/ 205927 w 11243827"/>
              <a:gd name="connsiteY268" fmla="*/ 5339672 h 5687273"/>
              <a:gd name="connsiteX269" fmla="*/ 194189 w 11243827"/>
              <a:gd name="connsiteY269" fmla="*/ 5343588 h 5687273"/>
              <a:gd name="connsiteX270" fmla="*/ 192552 w 11243827"/>
              <a:gd name="connsiteY270" fmla="*/ 5342845 h 5687273"/>
              <a:gd name="connsiteX271" fmla="*/ 178320 w 11243827"/>
              <a:gd name="connsiteY271" fmla="*/ 5343766 h 5687273"/>
              <a:gd name="connsiteX272" fmla="*/ 175596 w 11243827"/>
              <a:gd name="connsiteY272" fmla="*/ 5346411 h 5687273"/>
              <a:gd name="connsiteX273" fmla="*/ 165951 w 11243827"/>
              <a:gd name="connsiteY273" fmla="*/ 5347808 h 5687273"/>
              <a:gd name="connsiteX274" fmla="*/ 147287 w 11243827"/>
              <a:gd name="connsiteY274" fmla="*/ 5352625 h 5687273"/>
              <a:gd name="connsiteX275" fmla="*/ 143484 w 11243827"/>
              <a:gd name="connsiteY275" fmla="*/ 5351591 h 5687273"/>
              <a:gd name="connsiteX276" fmla="*/ 114847 w 11243827"/>
              <a:gd name="connsiteY276" fmla="*/ 5355844 h 5687273"/>
              <a:gd name="connsiteX277" fmla="*/ 114306 w 11243827"/>
              <a:gd name="connsiteY277" fmla="*/ 5354983 h 5687273"/>
              <a:gd name="connsiteX278" fmla="*/ 105588 w 11243827"/>
              <a:gd name="connsiteY278" fmla="*/ 5352169 h 5687273"/>
              <a:gd name="connsiteX279" fmla="*/ 89264 w 11243827"/>
              <a:gd name="connsiteY279" fmla="*/ 5348886 h 5687273"/>
              <a:gd name="connsiteX280" fmla="*/ 49794 w 11243827"/>
              <a:gd name="connsiteY280" fmla="*/ 5329950 h 5687273"/>
              <a:gd name="connsiteX281" fmla="*/ 19924 w 11243827"/>
              <a:gd name="connsiteY281" fmla="*/ 5334282 h 5687273"/>
              <a:gd name="connsiteX282" fmla="*/ 13819 w 11243827"/>
              <a:gd name="connsiteY282" fmla="*/ 5334653 h 5687273"/>
              <a:gd name="connsiteX283" fmla="*/ 13657 w 11243827"/>
              <a:gd name="connsiteY283" fmla="*/ 5334455 h 5687273"/>
              <a:gd name="connsiteX284" fmla="*/ 7139 w 11243827"/>
              <a:gd name="connsiteY284" fmla="*/ 5334438 h 5687273"/>
              <a:gd name="connsiteX285" fmla="*/ 2684 w 11243827"/>
              <a:gd name="connsiteY285" fmla="*/ 5335333 h 5687273"/>
              <a:gd name="connsiteX286" fmla="*/ 0 w 11243827"/>
              <a:gd name="connsiteY286" fmla="*/ 5335496 h 5687273"/>
              <a:gd name="connsiteX287" fmla="*/ 0 w 11243827"/>
              <a:gd name="connsiteY287" fmla="*/ 10592 h 5687273"/>
              <a:gd name="connsiteX288" fmla="*/ 11243827 w 11243827"/>
              <a:gd name="connsiteY288" fmla="*/ 0 h 5687273"/>
              <a:gd name="connsiteX0" fmla="*/ 11243827 w 11243827"/>
              <a:gd name="connsiteY0" fmla="*/ 0 h 5641173"/>
              <a:gd name="connsiteX1" fmla="*/ 11243827 w 11243827"/>
              <a:gd name="connsiteY1" fmla="*/ 1470035 h 5641173"/>
              <a:gd name="connsiteX2" fmla="*/ 11243827 w 11243827"/>
              <a:gd name="connsiteY2" fmla="*/ 5001571 h 5641173"/>
              <a:gd name="connsiteX3" fmla="*/ 11243827 w 11243827"/>
              <a:gd name="connsiteY3" fmla="*/ 5209610 h 5641173"/>
              <a:gd name="connsiteX4" fmla="*/ 11240675 w 11243827"/>
              <a:gd name="connsiteY4" fmla="*/ 5210442 h 5641173"/>
              <a:gd name="connsiteX5" fmla="*/ 11179959 w 11243827"/>
              <a:gd name="connsiteY5" fmla="*/ 5221199 h 5641173"/>
              <a:gd name="connsiteX6" fmla="*/ 11105493 w 11243827"/>
              <a:gd name="connsiteY6" fmla="*/ 5259905 h 5641173"/>
              <a:gd name="connsiteX7" fmla="*/ 11078640 w 11243827"/>
              <a:gd name="connsiteY7" fmla="*/ 5263531 h 5641173"/>
              <a:gd name="connsiteX8" fmla="*/ 11079616 w 11243827"/>
              <a:gd name="connsiteY8" fmla="*/ 5270380 h 5641173"/>
              <a:gd name="connsiteX9" fmla="*/ 11069641 w 11243827"/>
              <a:gd name="connsiteY9" fmla="*/ 5270884 h 5641173"/>
              <a:gd name="connsiteX10" fmla="*/ 11047377 w 11243827"/>
              <a:gd name="connsiteY10" fmla="*/ 5271051 h 5641173"/>
              <a:gd name="connsiteX11" fmla="*/ 10980705 w 11243827"/>
              <a:gd name="connsiteY11" fmla="*/ 5272951 h 5641173"/>
              <a:gd name="connsiteX12" fmla="*/ 10962514 w 11243827"/>
              <a:gd name="connsiteY12" fmla="*/ 5286084 h 5641173"/>
              <a:gd name="connsiteX13" fmla="*/ 10945307 w 11243827"/>
              <a:gd name="connsiteY13" fmla="*/ 5286290 h 5641173"/>
              <a:gd name="connsiteX14" fmla="*/ 10845516 w 11243827"/>
              <a:gd name="connsiteY14" fmla="*/ 5303894 h 5641173"/>
              <a:gd name="connsiteX15" fmla="*/ 10831795 w 11243827"/>
              <a:gd name="connsiteY15" fmla="*/ 5305210 h 5641173"/>
              <a:gd name="connsiteX16" fmla="*/ 10824365 w 11243827"/>
              <a:gd name="connsiteY16" fmla="*/ 5311111 h 5641173"/>
              <a:gd name="connsiteX17" fmla="*/ 10797756 w 11243827"/>
              <a:gd name="connsiteY17" fmla="*/ 5312285 h 5641173"/>
              <a:gd name="connsiteX18" fmla="*/ 10796525 w 11243827"/>
              <a:gd name="connsiteY18" fmla="*/ 5315645 h 5641173"/>
              <a:gd name="connsiteX19" fmla="*/ 10709063 w 11243827"/>
              <a:gd name="connsiteY19" fmla="*/ 5344492 h 5641173"/>
              <a:gd name="connsiteX20" fmla="*/ 10694078 w 11243827"/>
              <a:gd name="connsiteY20" fmla="*/ 5349258 h 5641173"/>
              <a:gd name="connsiteX21" fmla="*/ 10681131 w 11243827"/>
              <a:gd name="connsiteY21" fmla="*/ 5347812 h 5641173"/>
              <a:gd name="connsiteX22" fmla="*/ 10609448 w 11243827"/>
              <a:gd name="connsiteY22" fmla="*/ 5351931 h 5641173"/>
              <a:gd name="connsiteX23" fmla="*/ 10592397 w 11243827"/>
              <a:gd name="connsiteY23" fmla="*/ 5349402 h 5641173"/>
              <a:gd name="connsiteX24" fmla="*/ 10585227 w 11243827"/>
              <a:gd name="connsiteY24" fmla="*/ 5344063 h 5641173"/>
              <a:gd name="connsiteX25" fmla="*/ 10557472 w 11243827"/>
              <a:gd name="connsiteY25" fmla="*/ 5354151 h 5641173"/>
              <a:gd name="connsiteX26" fmla="*/ 10514646 w 11243827"/>
              <a:gd name="connsiteY26" fmla="*/ 5361064 h 5641173"/>
              <a:gd name="connsiteX27" fmla="*/ 10494292 w 11243827"/>
              <a:gd name="connsiteY27" fmla="*/ 5366054 h 5641173"/>
              <a:gd name="connsiteX28" fmla="*/ 10477869 w 11243827"/>
              <a:gd name="connsiteY28" fmla="*/ 5363025 h 5641173"/>
              <a:gd name="connsiteX29" fmla="*/ 10384411 w 11243827"/>
              <a:gd name="connsiteY29" fmla="*/ 5362257 h 5641173"/>
              <a:gd name="connsiteX30" fmla="*/ 10362921 w 11243827"/>
              <a:gd name="connsiteY30" fmla="*/ 5357444 h 5641173"/>
              <a:gd name="connsiteX31" fmla="*/ 10352736 w 11243827"/>
              <a:gd name="connsiteY31" fmla="*/ 5347851 h 5641173"/>
              <a:gd name="connsiteX32" fmla="*/ 10344754 w 11243827"/>
              <a:gd name="connsiteY32" fmla="*/ 5351272 h 5641173"/>
              <a:gd name="connsiteX33" fmla="*/ 10288226 w 11243827"/>
              <a:gd name="connsiteY33" fmla="*/ 5351613 h 5641173"/>
              <a:gd name="connsiteX34" fmla="*/ 10251350 w 11243827"/>
              <a:gd name="connsiteY34" fmla="*/ 5352711 h 5641173"/>
              <a:gd name="connsiteX35" fmla="*/ 10249108 w 11243827"/>
              <a:gd name="connsiteY35" fmla="*/ 5365881 h 5641173"/>
              <a:gd name="connsiteX36" fmla="*/ 10216272 w 11243827"/>
              <a:gd name="connsiteY36" fmla="*/ 5370573 h 5641173"/>
              <a:gd name="connsiteX37" fmla="*/ 10181278 w 11243827"/>
              <a:gd name="connsiteY37" fmla="*/ 5362119 h 5641173"/>
              <a:gd name="connsiteX38" fmla="*/ 10140033 w 11243827"/>
              <a:gd name="connsiteY38" fmla="*/ 5363304 h 5641173"/>
              <a:gd name="connsiteX39" fmla="*/ 10115353 w 11243827"/>
              <a:gd name="connsiteY39" fmla="*/ 5363869 h 5641173"/>
              <a:gd name="connsiteX40" fmla="*/ 10050578 w 11243827"/>
              <a:gd name="connsiteY40" fmla="*/ 5376153 h 5641173"/>
              <a:gd name="connsiteX41" fmla="*/ 9945478 w 11243827"/>
              <a:gd name="connsiteY41" fmla="*/ 5422859 h 5641173"/>
              <a:gd name="connsiteX42" fmla="*/ 9912481 w 11243827"/>
              <a:gd name="connsiteY42" fmla="*/ 5429477 h 5641173"/>
              <a:gd name="connsiteX43" fmla="*/ 9906713 w 11243827"/>
              <a:gd name="connsiteY43" fmla="*/ 5426784 h 5641173"/>
              <a:gd name="connsiteX44" fmla="*/ 9742436 w 11243827"/>
              <a:gd name="connsiteY44" fmla="*/ 5454834 h 5641173"/>
              <a:gd name="connsiteX45" fmla="*/ 9713044 w 11243827"/>
              <a:gd name="connsiteY45" fmla="*/ 5456476 h 5641173"/>
              <a:gd name="connsiteX46" fmla="*/ 9691033 w 11243827"/>
              <a:gd name="connsiteY46" fmla="*/ 5455451 h 5641173"/>
              <a:gd name="connsiteX47" fmla="*/ 9638355 w 11243827"/>
              <a:gd name="connsiteY47" fmla="*/ 5464794 h 5641173"/>
              <a:gd name="connsiteX48" fmla="*/ 9552434 w 11243827"/>
              <a:gd name="connsiteY48" fmla="*/ 5485280 h 5641173"/>
              <a:gd name="connsiteX49" fmla="*/ 9533883 w 11243827"/>
              <a:gd name="connsiteY49" fmla="*/ 5488516 h 5641173"/>
              <a:gd name="connsiteX50" fmla="*/ 9516916 w 11243827"/>
              <a:gd name="connsiteY50" fmla="*/ 5486828 h 5641173"/>
              <a:gd name="connsiteX51" fmla="*/ 9512093 w 11243827"/>
              <a:gd name="connsiteY51" fmla="*/ 5482541 h 5641173"/>
              <a:gd name="connsiteX52" fmla="*/ 9501725 w 11243827"/>
              <a:gd name="connsiteY52" fmla="*/ 5483603 h 5641173"/>
              <a:gd name="connsiteX53" fmla="*/ 9498754 w 11243827"/>
              <a:gd name="connsiteY53" fmla="*/ 5482951 h 5641173"/>
              <a:gd name="connsiteX54" fmla="*/ 9481932 w 11243827"/>
              <a:gd name="connsiteY54" fmla="*/ 5480151 h 5641173"/>
              <a:gd name="connsiteX55" fmla="*/ 9451321 w 11243827"/>
              <a:gd name="connsiteY55" fmla="*/ 5497375 h 5641173"/>
              <a:gd name="connsiteX56" fmla="*/ 9409298 w 11243827"/>
              <a:gd name="connsiteY56" fmla="*/ 5499478 h 5641173"/>
              <a:gd name="connsiteX57" fmla="*/ 9257007 w 11243827"/>
              <a:gd name="connsiteY57" fmla="*/ 5537183 h 5641173"/>
              <a:gd name="connsiteX58" fmla="*/ 9229078 w 11243827"/>
              <a:gd name="connsiteY58" fmla="*/ 5524154 h 5641173"/>
              <a:gd name="connsiteX59" fmla="*/ 9165105 w 11243827"/>
              <a:gd name="connsiteY59" fmla="*/ 5532892 h 5641173"/>
              <a:gd name="connsiteX60" fmla="*/ 9077301 w 11243827"/>
              <a:gd name="connsiteY60" fmla="*/ 5580356 h 5641173"/>
              <a:gd name="connsiteX61" fmla="*/ 8960065 w 11243827"/>
              <a:gd name="connsiteY61" fmla="*/ 5597982 h 5641173"/>
              <a:gd name="connsiteX62" fmla="*/ 8953536 w 11243827"/>
              <a:gd name="connsiteY62" fmla="*/ 5606638 h 5641173"/>
              <a:gd name="connsiteX63" fmla="*/ 8943907 w 11243827"/>
              <a:gd name="connsiteY63" fmla="*/ 5612541 h 5641173"/>
              <a:gd name="connsiteX64" fmla="*/ 8942046 w 11243827"/>
              <a:gd name="connsiteY64" fmla="*/ 5612112 h 5641173"/>
              <a:gd name="connsiteX65" fmla="*/ 8928824 w 11243827"/>
              <a:gd name="connsiteY65" fmla="*/ 5615549 h 5641173"/>
              <a:gd name="connsiteX66" fmla="*/ 8927294 w 11243827"/>
              <a:gd name="connsiteY66" fmla="*/ 5618607 h 5641173"/>
              <a:gd name="connsiteX67" fmla="*/ 8918651 w 11243827"/>
              <a:gd name="connsiteY67" fmla="*/ 5621688 h 5641173"/>
              <a:gd name="connsiteX68" fmla="*/ 8902772 w 11243827"/>
              <a:gd name="connsiteY68" fmla="*/ 5629703 h 5641173"/>
              <a:gd name="connsiteX69" fmla="*/ 8898724 w 11243827"/>
              <a:gd name="connsiteY69" fmla="*/ 5629379 h 5641173"/>
              <a:gd name="connsiteX70" fmla="*/ 8873099 w 11243827"/>
              <a:gd name="connsiteY70" fmla="*/ 5638628 h 5641173"/>
              <a:gd name="connsiteX71" fmla="*/ 8872234 w 11243827"/>
              <a:gd name="connsiteY71" fmla="*/ 5637889 h 5641173"/>
              <a:gd name="connsiteX72" fmla="*/ 8862777 w 11243827"/>
              <a:gd name="connsiteY72" fmla="*/ 5636711 h 5641173"/>
              <a:gd name="connsiteX73" fmla="*/ 8845869 w 11243827"/>
              <a:gd name="connsiteY73" fmla="*/ 5636436 h 5641173"/>
              <a:gd name="connsiteX74" fmla="*/ 8800548 w 11243827"/>
              <a:gd name="connsiteY74" fmla="*/ 5625084 h 5641173"/>
              <a:gd name="connsiteX75" fmla="*/ 8773774 w 11243827"/>
              <a:gd name="connsiteY75" fmla="*/ 5634630 h 5641173"/>
              <a:gd name="connsiteX76" fmla="*/ 8698255 w 11243827"/>
              <a:gd name="connsiteY76" fmla="*/ 5636083 h 5641173"/>
              <a:gd name="connsiteX77" fmla="*/ 8619167 w 11243827"/>
              <a:gd name="connsiteY77" fmla="*/ 5619130 h 5641173"/>
              <a:gd name="connsiteX78" fmla="*/ 8539822 w 11243827"/>
              <a:gd name="connsiteY78" fmla="*/ 5616905 h 5641173"/>
              <a:gd name="connsiteX79" fmla="*/ 8511094 w 11243827"/>
              <a:gd name="connsiteY79" fmla="*/ 5617360 h 5641173"/>
              <a:gd name="connsiteX80" fmla="*/ 8459886 w 11243827"/>
              <a:gd name="connsiteY80" fmla="*/ 5612612 h 5641173"/>
              <a:gd name="connsiteX81" fmla="*/ 8436432 w 11243827"/>
              <a:gd name="connsiteY81" fmla="*/ 5606990 h 5641173"/>
              <a:gd name="connsiteX82" fmla="*/ 8435403 w 11243827"/>
              <a:gd name="connsiteY82" fmla="*/ 5607336 h 5641173"/>
              <a:gd name="connsiteX83" fmla="*/ 8433307 w 11243827"/>
              <a:gd name="connsiteY83" fmla="*/ 5604917 h 5641173"/>
              <a:gd name="connsiteX84" fmla="*/ 8428968 w 11243827"/>
              <a:gd name="connsiteY84" fmla="*/ 5603796 h 5641173"/>
              <a:gd name="connsiteX85" fmla="*/ 8417124 w 11243827"/>
              <a:gd name="connsiteY85" fmla="*/ 5604518 h 5641173"/>
              <a:gd name="connsiteX86" fmla="*/ 8412669 w 11243827"/>
              <a:gd name="connsiteY86" fmla="*/ 5605413 h 5641173"/>
              <a:gd name="connsiteX87" fmla="*/ 8406152 w 11243827"/>
              <a:gd name="connsiteY87" fmla="*/ 5605396 h 5641173"/>
              <a:gd name="connsiteX88" fmla="*/ 8405989 w 11243827"/>
              <a:gd name="connsiteY88" fmla="*/ 5605197 h 5641173"/>
              <a:gd name="connsiteX89" fmla="*/ 8399884 w 11243827"/>
              <a:gd name="connsiteY89" fmla="*/ 5605568 h 5641173"/>
              <a:gd name="connsiteX90" fmla="*/ 8370014 w 11243827"/>
              <a:gd name="connsiteY90" fmla="*/ 5609900 h 5641173"/>
              <a:gd name="connsiteX91" fmla="*/ 8330544 w 11243827"/>
              <a:gd name="connsiteY91" fmla="*/ 5590964 h 5641173"/>
              <a:gd name="connsiteX92" fmla="*/ 8314221 w 11243827"/>
              <a:gd name="connsiteY92" fmla="*/ 5587682 h 5641173"/>
              <a:gd name="connsiteX93" fmla="*/ 8305502 w 11243827"/>
              <a:gd name="connsiteY93" fmla="*/ 5584868 h 5641173"/>
              <a:gd name="connsiteX94" fmla="*/ 8304962 w 11243827"/>
              <a:gd name="connsiteY94" fmla="*/ 5584007 h 5641173"/>
              <a:gd name="connsiteX95" fmla="*/ 8276324 w 11243827"/>
              <a:gd name="connsiteY95" fmla="*/ 5588260 h 5641173"/>
              <a:gd name="connsiteX96" fmla="*/ 8272522 w 11243827"/>
              <a:gd name="connsiteY96" fmla="*/ 5587226 h 5641173"/>
              <a:gd name="connsiteX97" fmla="*/ 8253857 w 11243827"/>
              <a:gd name="connsiteY97" fmla="*/ 5592043 h 5641173"/>
              <a:gd name="connsiteX98" fmla="*/ 8244212 w 11243827"/>
              <a:gd name="connsiteY98" fmla="*/ 5593439 h 5641173"/>
              <a:gd name="connsiteX99" fmla="*/ 8241488 w 11243827"/>
              <a:gd name="connsiteY99" fmla="*/ 5596085 h 5641173"/>
              <a:gd name="connsiteX100" fmla="*/ 8227256 w 11243827"/>
              <a:gd name="connsiteY100" fmla="*/ 5597005 h 5641173"/>
              <a:gd name="connsiteX101" fmla="*/ 8225619 w 11243827"/>
              <a:gd name="connsiteY101" fmla="*/ 5596262 h 5641173"/>
              <a:gd name="connsiteX102" fmla="*/ 8213882 w 11243827"/>
              <a:gd name="connsiteY102" fmla="*/ 5600179 h 5641173"/>
              <a:gd name="connsiteX103" fmla="*/ 8204045 w 11243827"/>
              <a:gd name="connsiteY103" fmla="*/ 5607275 h 5641173"/>
              <a:gd name="connsiteX104" fmla="*/ 8082989 w 11243827"/>
              <a:gd name="connsiteY104" fmla="*/ 5603160 h 5641173"/>
              <a:gd name="connsiteX105" fmla="*/ 7976942 w 11243827"/>
              <a:gd name="connsiteY105" fmla="*/ 5598455 h 5641173"/>
              <a:gd name="connsiteX106" fmla="*/ 7950121 w 11243827"/>
              <a:gd name="connsiteY106" fmla="*/ 5590893 h 5641173"/>
              <a:gd name="connsiteX107" fmla="*/ 7727691 w 11243827"/>
              <a:gd name="connsiteY107" fmla="*/ 5621064 h 5641173"/>
              <a:gd name="connsiteX108" fmla="*/ 7685998 w 11243827"/>
              <a:gd name="connsiteY108" fmla="*/ 5615564 h 5641173"/>
              <a:gd name="connsiteX109" fmla="*/ 7649302 w 11243827"/>
              <a:gd name="connsiteY109" fmla="*/ 5626541 h 5641173"/>
              <a:gd name="connsiteX110" fmla="*/ 7634083 w 11243827"/>
              <a:gd name="connsiteY110" fmla="*/ 5620862 h 5641173"/>
              <a:gd name="connsiteX111" fmla="*/ 7631455 w 11243827"/>
              <a:gd name="connsiteY111" fmla="*/ 5619708 h 5641173"/>
              <a:gd name="connsiteX112" fmla="*/ 7620952 w 11243827"/>
              <a:gd name="connsiteY112" fmla="*/ 5618872 h 5641173"/>
              <a:gd name="connsiteX113" fmla="*/ 7617992 w 11243827"/>
              <a:gd name="connsiteY113" fmla="*/ 5613914 h 5641173"/>
              <a:gd name="connsiteX114" fmla="*/ 7602182 w 11243827"/>
              <a:gd name="connsiteY114" fmla="*/ 5609271 h 5641173"/>
              <a:gd name="connsiteX115" fmla="*/ 7582847 w 11243827"/>
              <a:gd name="connsiteY115" fmla="*/ 5609047 h 5641173"/>
              <a:gd name="connsiteX116" fmla="*/ 7514158 w 11243827"/>
              <a:gd name="connsiteY116" fmla="*/ 5607737 h 5641173"/>
              <a:gd name="connsiteX117" fmla="*/ 7502955 w 11243827"/>
              <a:gd name="connsiteY117" fmla="*/ 5610415 h 5641173"/>
              <a:gd name="connsiteX118" fmla="*/ 7466391 w 11243827"/>
              <a:gd name="connsiteY118" fmla="*/ 5605949 h 5641173"/>
              <a:gd name="connsiteX119" fmla="*/ 7433806 w 11243827"/>
              <a:gd name="connsiteY119" fmla="*/ 5604945 h 5641173"/>
              <a:gd name="connsiteX120" fmla="*/ 7412693 w 11243827"/>
              <a:gd name="connsiteY120" fmla="*/ 5607075 h 5641173"/>
              <a:gd name="connsiteX121" fmla="*/ 7407159 w 11243827"/>
              <a:gd name="connsiteY121" fmla="*/ 5605310 h 5641173"/>
              <a:gd name="connsiteX122" fmla="*/ 7385900 w 11243827"/>
              <a:gd name="connsiteY122" fmla="*/ 5604171 h 5641173"/>
              <a:gd name="connsiteX123" fmla="*/ 7375071 w 11243827"/>
              <a:gd name="connsiteY123" fmla="*/ 5606788 h 5641173"/>
              <a:gd name="connsiteX124" fmla="*/ 7364382 w 11243827"/>
              <a:gd name="connsiteY124" fmla="*/ 5600762 h 5641173"/>
              <a:gd name="connsiteX125" fmla="*/ 7361770 w 11243827"/>
              <a:gd name="connsiteY125" fmla="*/ 5596347 h 5641173"/>
              <a:gd name="connsiteX126" fmla="*/ 7346641 w 11243827"/>
              <a:gd name="connsiteY126" fmla="*/ 5598329 h 5641173"/>
              <a:gd name="connsiteX127" fmla="*/ 7334238 w 11243827"/>
              <a:gd name="connsiteY127" fmla="*/ 5594014 h 5641173"/>
              <a:gd name="connsiteX128" fmla="*/ 7323426 w 11243827"/>
              <a:gd name="connsiteY128" fmla="*/ 5596835 h 5641173"/>
              <a:gd name="connsiteX129" fmla="*/ 7318938 w 11243827"/>
              <a:gd name="connsiteY129" fmla="*/ 5596200 h 5641173"/>
              <a:gd name="connsiteX130" fmla="*/ 7307784 w 11243827"/>
              <a:gd name="connsiteY130" fmla="*/ 5594065 h 5641173"/>
              <a:gd name="connsiteX131" fmla="*/ 7288540 w 11243827"/>
              <a:gd name="connsiteY131" fmla="*/ 5589320 h 5641173"/>
              <a:gd name="connsiteX132" fmla="*/ 7282537 w 11243827"/>
              <a:gd name="connsiteY132" fmla="*/ 5588660 h 5641173"/>
              <a:gd name="connsiteX133" fmla="*/ 7269466 w 11243827"/>
              <a:gd name="connsiteY133" fmla="*/ 5581404 h 5641173"/>
              <a:gd name="connsiteX134" fmla="*/ 7244165 w 11243827"/>
              <a:gd name="connsiteY134" fmla="*/ 5575200 h 5641173"/>
              <a:gd name="connsiteX135" fmla="*/ 7199619 w 11243827"/>
              <a:gd name="connsiteY135" fmla="*/ 5553550 h 5641173"/>
              <a:gd name="connsiteX136" fmla="*/ 7173434 w 11243827"/>
              <a:gd name="connsiteY136" fmla="*/ 5543219 h 5641173"/>
              <a:gd name="connsiteX137" fmla="*/ 7155718 w 11243827"/>
              <a:gd name="connsiteY137" fmla="*/ 5533697 h 5641173"/>
              <a:gd name="connsiteX138" fmla="*/ 7103430 w 11243827"/>
              <a:gd name="connsiteY138" fmla="*/ 5520249 h 5641173"/>
              <a:gd name="connsiteX139" fmla="*/ 7013746 w 11243827"/>
              <a:gd name="connsiteY139" fmla="*/ 5502470 h 5641173"/>
              <a:gd name="connsiteX140" fmla="*/ 6995379 w 11243827"/>
              <a:gd name="connsiteY140" fmla="*/ 5497693 h 5641173"/>
              <a:gd name="connsiteX141" fmla="*/ 6982475 w 11243827"/>
              <a:gd name="connsiteY141" fmla="*/ 5489641 h 5641173"/>
              <a:gd name="connsiteX142" fmla="*/ 6981994 w 11243827"/>
              <a:gd name="connsiteY142" fmla="*/ 5484335 h 5641173"/>
              <a:gd name="connsiteX143" fmla="*/ 6972355 w 11243827"/>
              <a:gd name="connsiteY143" fmla="*/ 5481074 h 5641173"/>
              <a:gd name="connsiteX144" fmla="*/ 6970394 w 11243827"/>
              <a:gd name="connsiteY144" fmla="*/ 5479383 h 5641173"/>
              <a:gd name="connsiteX145" fmla="*/ 6958543 w 11243827"/>
              <a:gd name="connsiteY145" fmla="*/ 5470507 h 5641173"/>
              <a:gd name="connsiteX146" fmla="*/ 6918276 w 11243827"/>
              <a:gd name="connsiteY146" fmla="*/ 5472034 h 5641173"/>
              <a:gd name="connsiteX147" fmla="*/ 6881046 w 11243827"/>
              <a:gd name="connsiteY147" fmla="*/ 5457070 h 5641173"/>
              <a:gd name="connsiteX148" fmla="*/ 6752164 w 11243827"/>
              <a:gd name="connsiteY148" fmla="*/ 5425021 h 5641173"/>
              <a:gd name="connsiteX149" fmla="*/ 6724964 w 11243827"/>
              <a:gd name="connsiteY149" fmla="*/ 5414071 h 5641173"/>
              <a:gd name="connsiteX150" fmla="*/ 6683286 w 11243827"/>
              <a:gd name="connsiteY150" fmla="*/ 5405383 h 5641173"/>
              <a:gd name="connsiteX151" fmla="*/ 6644277 w 11243827"/>
              <a:gd name="connsiteY151" fmla="*/ 5429684 h 5641173"/>
              <a:gd name="connsiteX152" fmla="*/ 6532914 w 11243827"/>
              <a:gd name="connsiteY152" fmla="*/ 5431205 h 5641173"/>
              <a:gd name="connsiteX153" fmla="*/ 6307459 w 11243827"/>
              <a:gd name="connsiteY153" fmla="*/ 5467087 h 5641173"/>
              <a:gd name="connsiteX154" fmla="*/ 6196243 w 11243827"/>
              <a:gd name="connsiteY154" fmla="*/ 5515042 h 5641173"/>
              <a:gd name="connsiteX155" fmla="*/ 6099124 w 11243827"/>
              <a:gd name="connsiteY155" fmla="*/ 5516848 h 5641173"/>
              <a:gd name="connsiteX156" fmla="*/ 6016077 w 11243827"/>
              <a:gd name="connsiteY156" fmla="*/ 5528642 h 5641173"/>
              <a:gd name="connsiteX157" fmla="*/ 6004389 w 11243827"/>
              <a:gd name="connsiteY157" fmla="*/ 5531206 h 5641173"/>
              <a:gd name="connsiteX158" fmla="*/ 5933945 w 11243827"/>
              <a:gd name="connsiteY158" fmla="*/ 5538840 h 5641173"/>
              <a:gd name="connsiteX159" fmla="*/ 5883936 w 11243827"/>
              <a:gd name="connsiteY159" fmla="*/ 5553807 h 5641173"/>
              <a:gd name="connsiteX160" fmla="*/ 5798331 w 11243827"/>
              <a:gd name="connsiteY160" fmla="*/ 5564248 h 5641173"/>
              <a:gd name="connsiteX161" fmla="*/ 5712738 w 11243827"/>
              <a:gd name="connsiteY161" fmla="*/ 5573120 h 5641173"/>
              <a:gd name="connsiteX162" fmla="*/ 5681342 w 11243827"/>
              <a:gd name="connsiteY162" fmla="*/ 5575621 h 5641173"/>
              <a:gd name="connsiteX163" fmla="*/ 5627167 w 11243827"/>
              <a:gd name="connsiteY163" fmla="*/ 5583215 h 5641173"/>
              <a:gd name="connsiteX164" fmla="*/ 5591414 w 11243827"/>
              <a:gd name="connsiteY164" fmla="*/ 5587695 h 5641173"/>
              <a:gd name="connsiteX165" fmla="*/ 5583028 w 11243827"/>
              <a:gd name="connsiteY165" fmla="*/ 5580877 h 5641173"/>
              <a:gd name="connsiteX166" fmla="*/ 5549426 w 11243827"/>
              <a:gd name="connsiteY166" fmla="*/ 5582858 h 5641173"/>
              <a:gd name="connsiteX167" fmla="*/ 5519999 w 11243827"/>
              <a:gd name="connsiteY167" fmla="*/ 5592246 h 5641173"/>
              <a:gd name="connsiteX168" fmla="*/ 5480028 w 11243827"/>
              <a:gd name="connsiteY168" fmla="*/ 5597282 h 5641173"/>
              <a:gd name="connsiteX169" fmla="*/ 5456175 w 11243827"/>
              <a:gd name="connsiteY169" fmla="*/ 5600371 h 5641173"/>
              <a:gd name="connsiteX170" fmla="*/ 5388463 w 11243827"/>
              <a:gd name="connsiteY170" fmla="*/ 5602638 h 5641173"/>
              <a:gd name="connsiteX171" fmla="*/ 5265898 w 11243827"/>
              <a:gd name="connsiteY171" fmla="*/ 5591830 h 5641173"/>
              <a:gd name="connsiteX172" fmla="*/ 5231231 w 11243827"/>
              <a:gd name="connsiteY172" fmla="*/ 5592790 h 5641173"/>
              <a:gd name="connsiteX173" fmla="*/ 5226996 w 11243827"/>
              <a:gd name="connsiteY173" fmla="*/ 5595040 h 5641173"/>
              <a:gd name="connsiteX174" fmla="*/ 5175988 w 11243827"/>
              <a:gd name="connsiteY174" fmla="*/ 5588131 h 5641173"/>
              <a:gd name="connsiteX175" fmla="*/ 5107470 w 11243827"/>
              <a:gd name="connsiteY175" fmla="*/ 5594771 h 5641173"/>
              <a:gd name="connsiteX176" fmla="*/ 5027868 w 11243827"/>
              <a:gd name="connsiteY176" fmla="*/ 5605624 h 5641173"/>
              <a:gd name="connsiteX177" fmla="*/ 5007324 w 11243827"/>
              <a:gd name="connsiteY177" fmla="*/ 5609209 h 5641173"/>
              <a:gd name="connsiteX178" fmla="*/ 4952559 w 11243827"/>
              <a:gd name="connsiteY178" fmla="*/ 5611402 h 5641173"/>
              <a:gd name="connsiteX179" fmla="*/ 4826081 w 11243827"/>
              <a:gd name="connsiteY179" fmla="*/ 5616191 h 5641173"/>
              <a:gd name="connsiteX180" fmla="*/ 4823501 w 11243827"/>
              <a:gd name="connsiteY180" fmla="*/ 5619174 h 5641173"/>
              <a:gd name="connsiteX181" fmla="*/ 4813093 w 11243827"/>
              <a:gd name="connsiteY181" fmla="*/ 5620026 h 5641173"/>
              <a:gd name="connsiteX182" fmla="*/ 4810563 w 11243827"/>
              <a:gd name="connsiteY182" fmla="*/ 5620787 h 5641173"/>
              <a:gd name="connsiteX183" fmla="*/ 4795818 w 11243827"/>
              <a:gd name="connsiteY183" fmla="*/ 5624618 h 5641173"/>
              <a:gd name="connsiteX184" fmla="*/ 4758404 w 11243827"/>
              <a:gd name="connsiteY184" fmla="*/ 5619510 h 5641173"/>
              <a:gd name="connsiteX185" fmla="*/ 4717254 w 11243827"/>
              <a:gd name="connsiteY185" fmla="*/ 5624155 h 5641173"/>
              <a:gd name="connsiteX186" fmla="*/ 4591958 w 11243827"/>
              <a:gd name="connsiteY186" fmla="*/ 5624710 h 5641173"/>
              <a:gd name="connsiteX187" fmla="*/ 4476215 w 11243827"/>
              <a:gd name="connsiteY187" fmla="*/ 5628210 h 5641173"/>
              <a:gd name="connsiteX188" fmla="*/ 4425193 w 11243827"/>
              <a:gd name="connsiteY188" fmla="*/ 5627414 h 5641173"/>
              <a:gd name="connsiteX189" fmla="*/ 4383866 w 11243827"/>
              <a:gd name="connsiteY189" fmla="*/ 5626546 h 5641173"/>
              <a:gd name="connsiteX190" fmla="*/ 4385596 w 11243827"/>
              <a:gd name="connsiteY190" fmla="*/ 5634646 h 5641173"/>
              <a:gd name="connsiteX191" fmla="*/ 4360864 w 11243827"/>
              <a:gd name="connsiteY191" fmla="*/ 5641173 h 5641173"/>
              <a:gd name="connsiteX192" fmla="*/ 4328321 w 11243827"/>
              <a:gd name="connsiteY192" fmla="*/ 5626332 h 5641173"/>
              <a:gd name="connsiteX193" fmla="*/ 4309842 w 11243827"/>
              <a:gd name="connsiteY193" fmla="*/ 5626471 h 5641173"/>
              <a:gd name="connsiteX194" fmla="*/ 4277424 w 11243827"/>
              <a:gd name="connsiteY194" fmla="*/ 5631598 h 5641173"/>
              <a:gd name="connsiteX195" fmla="*/ 4266627 w 11243827"/>
              <a:gd name="connsiteY195" fmla="*/ 5633969 h 5641173"/>
              <a:gd name="connsiteX196" fmla="*/ 4185525 w 11243827"/>
              <a:gd name="connsiteY196" fmla="*/ 5617508 h 5641173"/>
              <a:gd name="connsiteX197" fmla="*/ 4177617 w 11243827"/>
              <a:gd name="connsiteY197" fmla="*/ 5610903 h 5641173"/>
              <a:gd name="connsiteX198" fmla="*/ 4136948 w 11243827"/>
              <a:gd name="connsiteY198" fmla="*/ 5608031 h 5641173"/>
              <a:gd name="connsiteX199" fmla="*/ 4132323 w 11243827"/>
              <a:gd name="connsiteY199" fmla="*/ 5609784 h 5641173"/>
              <a:gd name="connsiteX200" fmla="*/ 4098620 w 11243827"/>
              <a:gd name="connsiteY200" fmla="*/ 5599672 h 5641173"/>
              <a:gd name="connsiteX201" fmla="*/ 3963475 w 11243827"/>
              <a:gd name="connsiteY201" fmla="*/ 5581841 h 5641173"/>
              <a:gd name="connsiteX202" fmla="*/ 3703613 w 11243827"/>
              <a:gd name="connsiteY202" fmla="*/ 5572482 h 5641173"/>
              <a:gd name="connsiteX203" fmla="*/ 3432987 w 11243827"/>
              <a:gd name="connsiteY203" fmla="*/ 5545768 h 5641173"/>
              <a:gd name="connsiteX204" fmla="*/ 3176381 w 11243827"/>
              <a:gd name="connsiteY204" fmla="*/ 5556110 h 5641173"/>
              <a:gd name="connsiteX205" fmla="*/ 2710156 w 11243827"/>
              <a:gd name="connsiteY205" fmla="*/ 5527517 h 5641173"/>
              <a:gd name="connsiteX206" fmla="*/ 2550206 w 11243827"/>
              <a:gd name="connsiteY206" fmla="*/ 5524958 h 5641173"/>
              <a:gd name="connsiteX207" fmla="*/ 2443041 w 11243827"/>
              <a:gd name="connsiteY207" fmla="*/ 5523990 h 5641173"/>
              <a:gd name="connsiteX208" fmla="*/ 2435613 w 11243827"/>
              <a:gd name="connsiteY208" fmla="*/ 5526704 h 5641173"/>
              <a:gd name="connsiteX209" fmla="*/ 2405682 w 11243827"/>
              <a:gd name="connsiteY209" fmla="*/ 5528307 h 5641173"/>
              <a:gd name="connsiteX210" fmla="*/ 2397487 w 11243827"/>
              <a:gd name="connsiteY210" fmla="*/ 5540337 h 5641173"/>
              <a:gd name="connsiteX211" fmla="*/ 2297454 w 11243827"/>
              <a:gd name="connsiteY211" fmla="*/ 5550765 h 5641173"/>
              <a:gd name="connsiteX212" fmla="*/ 2056700 w 11243827"/>
              <a:gd name="connsiteY212" fmla="*/ 5555489 h 5641173"/>
              <a:gd name="connsiteX213" fmla="*/ 1878530 w 11243827"/>
              <a:gd name="connsiteY213" fmla="*/ 5535330 h 5641173"/>
              <a:gd name="connsiteX214" fmla="*/ 1859292 w 11243827"/>
              <a:gd name="connsiteY214" fmla="*/ 5535461 h 5641173"/>
              <a:gd name="connsiteX215" fmla="*/ 1835626 w 11243827"/>
              <a:gd name="connsiteY215" fmla="*/ 5533793 h 5641173"/>
              <a:gd name="connsiteX216" fmla="*/ 1798939 w 11243827"/>
              <a:gd name="connsiteY216" fmla="*/ 5540285 h 5641173"/>
              <a:gd name="connsiteX217" fmla="*/ 1779046 w 11243827"/>
              <a:gd name="connsiteY217" fmla="*/ 5549949 h 5641173"/>
              <a:gd name="connsiteX218" fmla="*/ 1772421 w 11243827"/>
              <a:gd name="connsiteY218" fmla="*/ 5549018 h 5641173"/>
              <a:gd name="connsiteX219" fmla="*/ 1772052 w 11243827"/>
              <a:gd name="connsiteY219" fmla="*/ 5545689 h 5641173"/>
              <a:gd name="connsiteX220" fmla="*/ 1711543 w 11243827"/>
              <a:gd name="connsiteY220" fmla="*/ 5534558 h 5641173"/>
              <a:gd name="connsiteX221" fmla="*/ 1698891 w 11243827"/>
              <a:gd name="connsiteY221" fmla="*/ 5513187 h 5641173"/>
              <a:gd name="connsiteX222" fmla="*/ 1538763 w 11243827"/>
              <a:gd name="connsiteY222" fmla="*/ 5482781 h 5641173"/>
              <a:gd name="connsiteX223" fmla="*/ 1501533 w 11243827"/>
              <a:gd name="connsiteY223" fmla="*/ 5467817 h 5641173"/>
              <a:gd name="connsiteX224" fmla="*/ 1461266 w 11243827"/>
              <a:gd name="connsiteY224" fmla="*/ 5469343 h 5641173"/>
              <a:gd name="connsiteX225" fmla="*/ 1449415 w 11243827"/>
              <a:gd name="connsiteY225" fmla="*/ 5460467 h 5641173"/>
              <a:gd name="connsiteX226" fmla="*/ 1447454 w 11243827"/>
              <a:gd name="connsiteY226" fmla="*/ 5458776 h 5641173"/>
              <a:gd name="connsiteX227" fmla="*/ 1437814 w 11243827"/>
              <a:gd name="connsiteY227" fmla="*/ 5455515 h 5641173"/>
              <a:gd name="connsiteX228" fmla="*/ 1437334 w 11243827"/>
              <a:gd name="connsiteY228" fmla="*/ 5450209 h 5641173"/>
              <a:gd name="connsiteX229" fmla="*/ 1424429 w 11243827"/>
              <a:gd name="connsiteY229" fmla="*/ 5442157 h 5641173"/>
              <a:gd name="connsiteX230" fmla="*/ 1406063 w 11243827"/>
              <a:gd name="connsiteY230" fmla="*/ 5437380 h 5641173"/>
              <a:gd name="connsiteX231" fmla="*/ 1316379 w 11243827"/>
              <a:gd name="connsiteY231" fmla="*/ 5419601 h 5641173"/>
              <a:gd name="connsiteX232" fmla="*/ 1264090 w 11243827"/>
              <a:gd name="connsiteY232" fmla="*/ 5406153 h 5641173"/>
              <a:gd name="connsiteX233" fmla="*/ 1246374 w 11243827"/>
              <a:gd name="connsiteY233" fmla="*/ 5396631 h 5641173"/>
              <a:gd name="connsiteX234" fmla="*/ 1220190 w 11243827"/>
              <a:gd name="connsiteY234" fmla="*/ 5386301 h 5641173"/>
              <a:gd name="connsiteX235" fmla="*/ 1175643 w 11243827"/>
              <a:gd name="connsiteY235" fmla="*/ 5364651 h 5641173"/>
              <a:gd name="connsiteX236" fmla="*/ 1150342 w 11243827"/>
              <a:gd name="connsiteY236" fmla="*/ 5358447 h 5641173"/>
              <a:gd name="connsiteX237" fmla="*/ 1137272 w 11243827"/>
              <a:gd name="connsiteY237" fmla="*/ 5351191 h 5641173"/>
              <a:gd name="connsiteX238" fmla="*/ 1131268 w 11243827"/>
              <a:gd name="connsiteY238" fmla="*/ 5350530 h 5641173"/>
              <a:gd name="connsiteX239" fmla="*/ 1112024 w 11243827"/>
              <a:gd name="connsiteY239" fmla="*/ 5345786 h 5641173"/>
              <a:gd name="connsiteX240" fmla="*/ 1100870 w 11243827"/>
              <a:gd name="connsiteY240" fmla="*/ 5343651 h 5641173"/>
              <a:gd name="connsiteX241" fmla="*/ 1096383 w 11243827"/>
              <a:gd name="connsiteY241" fmla="*/ 5343015 h 5641173"/>
              <a:gd name="connsiteX242" fmla="*/ 1085571 w 11243827"/>
              <a:gd name="connsiteY242" fmla="*/ 5345836 h 5641173"/>
              <a:gd name="connsiteX243" fmla="*/ 1073168 w 11243827"/>
              <a:gd name="connsiteY243" fmla="*/ 5341521 h 5641173"/>
              <a:gd name="connsiteX244" fmla="*/ 1058039 w 11243827"/>
              <a:gd name="connsiteY244" fmla="*/ 5343504 h 5641173"/>
              <a:gd name="connsiteX245" fmla="*/ 1055426 w 11243827"/>
              <a:gd name="connsiteY245" fmla="*/ 5339088 h 5641173"/>
              <a:gd name="connsiteX246" fmla="*/ 1044738 w 11243827"/>
              <a:gd name="connsiteY246" fmla="*/ 5333063 h 5641173"/>
              <a:gd name="connsiteX247" fmla="*/ 1033909 w 11243827"/>
              <a:gd name="connsiteY247" fmla="*/ 5335680 h 5641173"/>
              <a:gd name="connsiteX248" fmla="*/ 1012649 w 11243827"/>
              <a:gd name="connsiteY248" fmla="*/ 5334541 h 5641173"/>
              <a:gd name="connsiteX249" fmla="*/ 1007115 w 11243827"/>
              <a:gd name="connsiteY249" fmla="*/ 5332775 h 5641173"/>
              <a:gd name="connsiteX250" fmla="*/ 986002 w 11243827"/>
              <a:gd name="connsiteY250" fmla="*/ 5334906 h 5641173"/>
              <a:gd name="connsiteX251" fmla="*/ 953418 w 11243827"/>
              <a:gd name="connsiteY251" fmla="*/ 5333901 h 5641173"/>
              <a:gd name="connsiteX252" fmla="*/ 916854 w 11243827"/>
              <a:gd name="connsiteY252" fmla="*/ 5329435 h 5641173"/>
              <a:gd name="connsiteX253" fmla="*/ 905651 w 11243827"/>
              <a:gd name="connsiteY253" fmla="*/ 5332114 h 5641173"/>
              <a:gd name="connsiteX254" fmla="*/ 836961 w 11243827"/>
              <a:gd name="connsiteY254" fmla="*/ 5330803 h 5641173"/>
              <a:gd name="connsiteX255" fmla="*/ 817627 w 11243827"/>
              <a:gd name="connsiteY255" fmla="*/ 5330580 h 5641173"/>
              <a:gd name="connsiteX256" fmla="*/ 801817 w 11243827"/>
              <a:gd name="connsiteY256" fmla="*/ 5325937 h 5641173"/>
              <a:gd name="connsiteX257" fmla="*/ 798857 w 11243827"/>
              <a:gd name="connsiteY257" fmla="*/ 5320979 h 5641173"/>
              <a:gd name="connsiteX258" fmla="*/ 788354 w 11243827"/>
              <a:gd name="connsiteY258" fmla="*/ 5320143 h 5641173"/>
              <a:gd name="connsiteX259" fmla="*/ 785726 w 11243827"/>
              <a:gd name="connsiteY259" fmla="*/ 5318989 h 5641173"/>
              <a:gd name="connsiteX260" fmla="*/ 770507 w 11243827"/>
              <a:gd name="connsiteY260" fmla="*/ 5313309 h 5641173"/>
              <a:gd name="connsiteX261" fmla="*/ 733810 w 11243827"/>
              <a:gd name="connsiteY261" fmla="*/ 5324286 h 5641173"/>
              <a:gd name="connsiteX262" fmla="*/ 692117 w 11243827"/>
              <a:gd name="connsiteY262" fmla="*/ 5318786 h 5641173"/>
              <a:gd name="connsiteX263" fmla="*/ 528894 w 11243827"/>
              <a:gd name="connsiteY263" fmla="*/ 5327578 h 5641173"/>
              <a:gd name="connsiteX264" fmla="*/ 507005 w 11243827"/>
              <a:gd name="connsiteY264" fmla="*/ 5310149 h 5641173"/>
              <a:gd name="connsiteX265" fmla="*/ 441302 w 11243827"/>
              <a:gd name="connsiteY265" fmla="*/ 5307062 h 5641173"/>
              <a:gd name="connsiteX266" fmla="*/ 336819 w 11243827"/>
              <a:gd name="connsiteY266" fmla="*/ 5336690 h 5641173"/>
              <a:gd name="connsiteX267" fmla="*/ 215763 w 11243827"/>
              <a:gd name="connsiteY267" fmla="*/ 5332575 h 5641173"/>
              <a:gd name="connsiteX268" fmla="*/ 205927 w 11243827"/>
              <a:gd name="connsiteY268" fmla="*/ 5339672 h 5641173"/>
              <a:gd name="connsiteX269" fmla="*/ 194189 w 11243827"/>
              <a:gd name="connsiteY269" fmla="*/ 5343588 h 5641173"/>
              <a:gd name="connsiteX270" fmla="*/ 192552 w 11243827"/>
              <a:gd name="connsiteY270" fmla="*/ 5342845 h 5641173"/>
              <a:gd name="connsiteX271" fmla="*/ 178320 w 11243827"/>
              <a:gd name="connsiteY271" fmla="*/ 5343766 h 5641173"/>
              <a:gd name="connsiteX272" fmla="*/ 175596 w 11243827"/>
              <a:gd name="connsiteY272" fmla="*/ 5346411 h 5641173"/>
              <a:gd name="connsiteX273" fmla="*/ 165951 w 11243827"/>
              <a:gd name="connsiteY273" fmla="*/ 5347808 h 5641173"/>
              <a:gd name="connsiteX274" fmla="*/ 147287 w 11243827"/>
              <a:gd name="connsiteY274" fmla="*/ 5352625 h 5641173"/>
              <a:gd name="connsiteX275" fmla="*/ 143484 w 11243827"/>
              <a:gd name="connsiteY275" fmla="*/ 5351591 h 5641173"/>
              <a:gd name="connsiteX276" fmla="*/ 114847 w 11243827"/>
              <a:gd name="connsiteY276" fmla="*/ 5355844 h 5641173"/>
              <a:gd name="connsiteX277" fmla="*/ 114306 w 11243827"/>
              <a:gd name="connsiteY277" fmla="*/ 5354983 h 5641173"/>
              <a:gd name="connsiteX278" fmla="*/ 105588 w 11243827"/>
              <a:gd name="connsiteY278" fmla="*/ 5352169 h 5641173"/>
              <a:gd name="connsiteX279" fmla="*/ 89264 w 11243827"/>
              <a:gd name="connsiteY279" fmla="*/ 5348886 h 5641173"/>
              <a:gd name="connsiteX280" fmla="*/ 49794 w 11243827"/>
              <a:gd name="connsiteY280" fmla="*/ 5329950 h 5641173"/>
              <a:gd name="connsiteX281" fmla="*/ 19924 w 11243827"/>
              <a:gd name="connsiteY281" fmla="*/ 5334282 h 5641173"/>
              <a:gd name="connsiteX282" fmla="*/ 13819 w 11243827"/>
              <a:gd name="connsiteY282" fmla="*/ 5334653 h 5641173"/>
              <a:gd name="connsiteX283" fmla="*/ 13657 w 11243827"/>
              <a:gd name="connsiteY283" fmla="*/ 5334455 h 5641173"/>
              <a:gd name="connsiteX284" fmla="*/ 7139 w 11243827"/>
              <a:gd name="connsiteY284" fmla="*/ 5334438 h 5641173"/>
              <a:gd name="connsiteX285" fmla="*/ 2684 w 11243827"/>
              <a:gd name="connsiteY285" fmla="*/ 5335333 h 5641173"/>
              <a:gd name="connsiteX286" fmla="*/ 0 w 11243827"/>
              <a:gd name="connsiteY286" fmla="*/ 5335496 h 5641173"/>
              <a:gd name="connsiteX287" fmla="*/ 0 w 11243827"/>
              <a:gd name="connsiteY287" fmla="*/ 10592 h 5641173"/>
              <a:gd name="connsiteX288" fmla="*/ 11243827 w 11243827"/>
              <a:gd name="connsiteY288" fmla="*/ 0 h 5641173"/>
              <a:gd name="connsiteX0" fmla="*/ 11243827 w 11243827"/>
              <a:gd name="connsiteY0" fmla="*/ 0 h 5641173"/>
              <a:gd name="connsiteX1" fmla="*/ 11243827 w 11243827"/>
              <a:gd name="connsiteY1" fmla="*/ 1470035 h 5641173"/>
              <a:gd name="connsiteX2" fmla="*/ 11243827 w 11243827"/>
              <a:gd name="connsiteY2" fmla="*/ 5001571 h 5641173"/>
              <a:gd name="connsiteX3" fmla="*/ 11243827 w 11243827"/>
              <a:gd name="connsiteY3" fmla="*/ 5209610 h 5641173"/>
              <a:gd name="connsiteX4" fmla="*/ 11240675 w 11243827"/>
              <a:gd name="connsiteY4" fmla="*/ 5210442 h 5641173"/>
              <a:gd name="connsiteX5" fmla="*/ 11179959 w 11243827"/>
              <a:gd name="connsiteY5" fmla="*/ 5221199 h 5641173"/>
              <a:gd name="connsiteX6" fmla="*/ 11105493 w 11243827"/>
              <a:gd name="connsiteY6" fmla="*/ 5259905 h 5641173"/>
              <a:gd name="connsiteX7" fmla="*/ 11078640 w 11243827"/>
              <a:gd name="connsiteY7" fmla="*/ 5263531 h 5641173"/>
              <a:gd name="connsiteX8" fmla="*/ 11079616 w 11243827"/>
              <a:gd name="connsiteY8" fmla="*/ 5270380 h 5641173"/>
              <a:gd name="connsiteX9" fmla="*/ 11069641 w 11243827"/>
              <a:gd name="connsiteY9" fmla="*/ 5270884 h 5641173"/>
              <a:gd name="connsiteX10" fmla="*/ 11047377 w 11243827"/>
              <a:gd name="connsiteY10" fmla="*/ 5271051 h 5641173"/>
              <a:gd name="connsiteX11" fmla="*/ 10980705 w 11243827"/>
              <a:gd name="connsiteY11" fmla="*/ 5272951 h 5641173"/>
              <a:gd name="connsiteX12" fmla="*/ 10962514 w 11243827"/>
              <a:gd name="connsiteY12" fmla="*/ 5286084 h 5641173"/>
              <a:gd name="connsiteX13" fmla="*/ 10945307 w 11243827"/>
              <a:gd name="connsiteY13" fmla="*/ 5286290 h 5641173"/>
              <a:gd name="connsiteX14" fmla="*/ 10845516 w 11243827"/>
              <a:gd name="connsiteY14" fmla="*/ 5303894 h 5641173"/>
              <a:gd name="connsiteX15" fmla="*/ 10831795 w 11243827"/>
              <a:gd name="connsiteY15" fmla="*/ 5305210 h 5641173"/>
              <a:gd name="connsiteX16" fmla="*/ 10824365 w 11243827"/>
              <a:gd name="connsiteY16" fmla="*/ 5311111 h 5641173"/>
              <a:gd name="connsiteX17" fmla="*/ 10797756 w 11243827"/>
              <a:gd name="connsiteY17" fmla="*/ 5312285 h 5641173"/>
              <a:gd name="connsiteX18" fmla="*/ 10796525 w 11243827"/>
              <a:gd name="connsiteY18" fmla="*/ 5315645 h 5641173"/>
              <a:gd name="connsiteX19" fmla="*/ 10709063 w 11243827"/>
              <a:gd name="connsiteY19" fmla="*/ 5344492 h 5641173"/>
              <a:gd name="connsiteX20" fmla="*/ 10694078 w 11243827"/>
              <a:gd name="connsiteY20" fmla="*/ 5349258 h 5641173"/>
              <a:gd name="connsiteX21" fmla="*/ 10681131 w 11243827"/>
              <a:gd name="connsiteY21" fmla="*/ 5347812 h 5641173"/>
              <a:gd name="connsiteX22" fmla="*/ 10609448 w 11243827"/>
              <a:gd name="connsiteY22" fmla="*/ 5351931 h 5641173"/>
              <a:gd name="connsiteX23" fmla="*/ 10592397 w 11243827"/>
              <a:gd name="connsiteY23" fmla="*/ 5349402 h 5641173"/>
              <a:gd name="connsiteX24" fmla="*/ 10585227 w 11243827"/>
              <a:gd name="connsiteY24" fmla="*/ 5344063 h 5641173"/>
              <a:gd name="connsiteX25" fmla="*/ 10557472 w 11243827"/>
              <a:gd name="connsiteY25" fmla="*/ 5354151 h 5641173"/>
              <a:gd name="connsiteX26" fmla="*/ 10514646 w 11243827"/>
              <a:gd name="connsiteY26" fmla="*/ 5361064 h 5641173"/>
              <a:gd name="connsiteX27" fmla="*/ 10494292 w 11243827"/>
              <a:gd name="connsiteY27" fmla="*/ 5366054 h 5641173"/>
              <a:gd name="connsiteX28" fmla="*/ 10477869 w 11243827"/>
              <a:gd name="connsiteY28" fmla="*/ 5363025 h 5641173"/>
              <a:gd name="connsiteX29" fmla="*/ 10384411 w 11243827"/>
              <a:gd name="connsiteY29" fmla="*/ 5362257 h 5641173"/>
              <a:gd name="connsiteX30" fmla="*/ 10362921 w 11243827"/>
              <a:gd name="connsiteY30" fmla="*/ 5357444 h 5641173"/>
              <a:gd name="connsiteX31" fmla="*/ 10352736 w 11243827"/>
              <a:gd name="connsiteY31" fmla="*/ 5347851 h 5641173"/>
              <a:gd name="connsiteX32" fmla="*/ 10344754 w 11243827"/>
              <a:gd name="connsiteY32" fmla="*/ 5351272 h 5641173"/>
              <a:gd name="connsiteX33" fmla="*/ 10288226 w 11243827"/>
              <a:gd name="connsiteY33" fmla="*/ 5351613 h 5641173"/>
              <a:gd name="connsiteX34" fmla="*/ 10251350 w 11243827"/>
              <a:gd name="connsiteY34" fmla="*/ 5352711 h 5641173"/>
              <a:gd name="connsiteX35" fmla="*/ 10249108 w 11243827"/>
              <a:gd name="connsiteY35" fmla="*/ 5365881 h 5641173"/>
              <a:gd name="connsiteX36" fmla="*/ 10216272 w 11243827"/>
              <a:gd name="connsiteY36" fmla="*/ 5370573 h 5641173"/>
              <a:gd name="connsiteX37" fmla="*/ 10181278 w 11243827"/>
              <a:gd name="connsiteY37" fmla="*/ 5362119 h 5641173"/>
              <a:gd name="connsiteX38" fmla="*/ 10140033 w 11243827"/>
              <a:gd name="connsiteY38" fmla="*/ 5363304 h 5641173"/>
              <a:gd name="connsiteX39" fmla="*/ 10115353 w 11243827"/>
              <a:gd name="connsiteY39" fmla="*/ 5363869 h 5641173"/>
              <a:gd name="connsiteX40" fmla="*/ 10050578 w 11243827"/>
              <a:gd name="connsiteY40" fmla="*/ 5376153 h 5641173"/>
              <a:gd name="connsiteX41" fmla="*/ 9945478 w 11243827"/>
              <a:gd name="connsiteY41" fmla="*/ 5422859 h 5641173"/>
              <a:gd name="connsiteX42" fmla="*/ 9912481 w 11243827"/>
              <a:gd name="connsiteY42" fmla="*/ 5429477 h 5641173"/>
              <a:gd name="connsiteX43" fmla="*/ 9906713 w 11243827"/>
              <a:gd name="connsiteY43" fmla="*/ 5426784 h 5641173"/>
              <a:gd name="connsiteX44" fmla="*/ 9742436 w 11243827"/>
              <a:gd name="connsiteY44" fmla="*/ 5454834 h 5641173"/>
              <a:gd name="connsiteX45" fmla="*/ 9713044 w 11243827"/>
              <a:gd name="connsiteY45" fmla="*/ 5456476 h 5641173"/>
              <a:gd name="connsiteX46" fmla="*/ 9691033 w 11243827"/>
              <a:gd name="connsiteY46" fmla="*/ 5455451 h 5641173"/>
              <a:gd name="connsiteX47" fmla="*/ 9638355 w 11243827"/>
              <a:gd name="connsiteY47" fmla="*/ 5464794 h 5641173"/>
              <a:gd name="connsiteX48" fmla="*/ 9552434 w 11243827"/>
              <a:gd name="connsiteY48" fmla="*/ 5485280 h 5641173"/>
              <a:gd name="connsiteX49" fmla="*/ 9533883 w 11243827"/>
              <a:gd name="connsiteY49" fmla="*/ 5488516 h 5641173"/>
              <a:gd name="connsiteX50" fmla="*/ 9516916 w 11243827"/>
              <a:gd name="connsiteY50" fmla="*/ 5486828 h 5641173"/>
              <a:gd name="connsiteX51" fmla="*/ 9512093 w 11243827"/>
              <a:gd name="connsiteY51" fmla="*/ 5482541 h 5641173"/>
              <a:gd name="connsiteX52" fmla="*/ 9501725 w 11243827"/>
              <a:gd name="connsiteY52" fmla="*/ 5483603 h 5641173"/>
              <a:gd name="connsiteX53" fmla="*/ 9498754 w 11243827"/>
              <a:gd name="connsiteY53" fmla="*/ 5482951 h 5641173"/>
              <a:gd name="connsiteX54" fmla="*/ 9481932 w 11243827"/>
              <a:gd name="connsiteY54" fmla="*/ 5480151 h 5641173"/>
              <a:gd name="connsiteX55" fmla="*/ 9451321 w 11243827"/>
              <a:gd name="connsiteY55" fmla="*/ 5497375 h 5641173"/>
              <a:gd name="connsiteX56" fmla="*/ 9409298 w 11243827"/>
              <a:gd name="connsiteY56" fmla="*/ 5499478 h 5641173"/>
              <a:gd name="connsiteX57" fmla="*/ 9257007 w 11243827"/>
              <a:gd name="connsiteY57" fmla="*/ 5537183 h 5641173"/>
              <a:gd name="connsiteX58" fmla="*/ 9229078 w 11243827"/>
              <a:gd name="connsiteY58" fmla="*/ 5524154 h 5641173"/>
              <a:gd name="connsiteX59" fmla="*/ 9165105 w 11243827"/>
              <a:gd name="connsiteY59" fmla="*/ 5532892 h 5641173"/>
              <a:gd name="connsiteX60" fmla="*/ 9077301 w 11243827"/>
              <a:gd name="connsiteY60" fmla="*/ 5580356 h 5641173"/>
              <a:gd name="connsiteX61" fmla="*/ 8960065 w 11243827"/>
              <a:gd name="connsiteY61" fmla="*/ 5597982 h 5641173"/>
              <a:gd name="connsiteX62" fmla="*/ 8953536 w 11243827"/>
              <a:gd name="connsiteY62" fmla="*/ 5606638 h 5641173"/>
              <a:gd name="connsiteX63" fmla="*/ 8943907 w 11243827"/>
              <a:gd name="connsiteY63" fmla="*/ 5612541 h 5641173"/>
              <a:gd name="connsiteX64" fmla="*/ 8942046 w 11243827"/>
              <a:gd name="connsiteY64" fmla="*/ 5612112 h 5641173"/>
              <a:gd name="connsiteX65" fmla="*/ 8928824 w 11243827"/>
              <a:gd name="connsiteY65" fmla="*/ 5615549 h 5641173"/>
              <a:gd name="connsiteX66" fmla="*/ 8927294 w 11243827"/>
              <a:gd name="connsiteY66" fmla="*/ 5618607 h 5641173"/>
              <a:gd name="connsiteX67" fmla="*/ 8918651 w 11243827"/>
              <a:gd name="connsiteY67" fmla="*/ 5621688 h 5641173"/>
              <a:gd name="connsiteX68" fmla="*/ 8902772 w 11243827"/>
              <a:gd name="connsiteY68" fmla="*/ 5629703 h 5641173"/>
              <a:gd name="connsiteX69" fmla="*/ 8898724 w 11243827"/>
              <a:gd name="connsiteY69" fmla="*/ 5629379 h 5641173"/>
              <a:gd name="connsiteX70" fmla="*/ 8873099 w 11243827"/>
              <a:gd name="connsiteY70" fmla="*/ 5638628 h 5641173"/>
              <a:gd name="connsiteX71" fmla="*/ 8872234 w 11243827"/>
              <a:gd name="connsiteY71" fmla="*/ 5637889 h 5641173"/>
              <a:gd name="connsiteX72" fmla="*/ 8862777 w 11243827"/>
              <a:gd name="connsiteY72" fmla="*/ 5636711 h 5641173"/>
              <a:gd name="connsiteX73" fmla="*/ 8845869 w 11243827"/>
              <a:gd name="connsiteY73" fmla="*/ 5636436 h 5641173"/>
              <a:gd name="connsiteX74" fmla="*/ 8800548 w 11243827"/>
              <a:gd name="connsiteY74" fmla="*/ 5625084 h 5641173"/>
              <a:gd name="connsiteX75" fmla="*/ 8773774 w 11243827"/>
              <a:gd name="connsiteY75" fmla="*/ 5634630 h 5641173"/>
              <a:gd name="connsiteX76" fmla="*/ 8698255 w 11243827"/>
              <a:gd name="connsiteY76" fmla="*/ 5636083 h 5641173"/>
              <a:gd name="connsiteX77" fmla="*/ 8619167 w 11243827"/>
              <a:gd name="connsiteY77" fmla="*/ 5619130 h 5641173"/>
              <a:gd name="connsiteX78" fmla="*/ 8539822 w 11243827"/>
              <a:gd name="connsiteY78" fmla="*/ 5616905 h 5641173"/>
              <a:gd name="connsiteX79" fmla="*/ 8511094 w 11243827"/>
              <a:gd name="connsiteY79" fmla="*/ 5617360 h 5641173"/>
              <a:gd name="connsiteX80" fmla="*/ 8459886 w 11243827"/>
              <a:gd name="connsiteY80" fmla="*/ 5612612 h 5641173"/>
              <a:gd name="connsiteX81" fmla="*/ 8436432 w 11243827"/>
              <a:gd name="connsiteY81" fmla="*/ 5606990 h 5641173"/>
              <a:gd name="connsiteX82" fmla="*/ 8435403 w 11243827"/>
              <a:gd name="connsiteY82" fmla="*/ 5607336 h 5641173"/>
              <a:gd name="connsiteX83" fmla="*/ 8433307 w 11243827"/>
              <a:gd name="connsiteY83" fmla="*/ 5604917 h 5641173"/>
              <a:gd name="connsiteX84" fmla="*/ 8428968 w 11243827"/>
              <a:gd name="connsiteY84" fmla="*/ 5603796 h 5641173"/>
              <a:gd name="connsiteX85" fmla="*/ 8417124 w 11243827"/>
              <a:gd name="connsiteY85" fmla="*/ 5604518 h 5641173"/>
              <a:gd name="connsiteX86" fmla="*/ 8412669 w 11243827"/>
              <a:gd name="connsiteY86" fmla="*/ 5605413 h 5641173"/>
              <a:gd name="connsiteX87" fmla="*/ 8406152 w 11243827"/>
              <a:gd name="connsiteY87" fmla="*/ 5605396 h 5641173"/>
              <a:gd name="connsiteX88" fmla="*/ 8405989 w 11243827"/>
              <a:gd name="connsiteY88" fmla="*/ 5605197 h 5641173"/>
              <a:gd name="connsiteX89" fmla="*/ 8399884 w 11243827"/>
              <a:gd name="connsiteY89" fmla="*/ 5605568 h 5641173"/>
              <a:gd name="connsiteX90" fmla="*/ 8370014 w 11243827"/>
              <a:gd name="connsiteY90" fmla="*/ 5609900 h 5641173"/>
              <a:gd name="connsiteX91" fmla="*/ 8330544 w 11243827"/>
              <a:gd name="connsiteY91" fmla="*/ 5590964 h 5641173"/>
              <a:gd name="connsiteX92" fmla="*/ 8314221 w 11243827"/>
              <a:gd name="connsiteY92" fmla="*/ 5587682 h 5641173"/>
              <a:gd name="connsiteX93" fmla="*/ 8305502 w 11243827"/>
              <a:gd name="connsiteY93" fmla="*/ 5584868 h 5641173"/>
              <a:gd name="connsiteX94" fmla="*/ 8304962 w 11243827"/>
              <a:gd name="connsiteY94" fmla="*/ 5584007 h 5641173"/>
              <a:gd name="connsiteX95" fmla="*/ 8276324 w 11243827"/>
              <a:gd name="connsiteY95" fmla="*/ 5588260 h 5641173"/>
              <a:gd name="connsiteX96" fmla="*/ 8272522 w 11243827"/>
              <a:gd name="connsiteY96" fmla="*/ 5587226 h 5641173"/>
              <a:gd name="connsiteX97" fmla="*/ 8253857 w 11243827"/>
              <a:gd name="connsiteY97" fmla="*/ 5592043 h 5641173"/>
              <a:gd name="connsiteX98" fmla="*/ 8244212 w 11243827"/>
              <a:gd name="connsiteY98" fmla="*/ 5593439 h 5641173"/>
              <a:gd name="connsiteX99" fmla="*/ 8241488 w 11243827"/>
              <a:gd name="connsiteY99" fmla="*/ 5596085 h 5641173"/>
              <a:gd name="connsiteX100" fmla="*/ 8227256 w 11243827"/>
              <a:gd name="connsiteY100" fmla="*/ 5597005 h 5641173"/>
              <a:gd name="connsiteX101" fmla="*/ 8225619 w 11243827"/>
              <a:gd name="connsiteY101" fmla="*/ 5596262 h 5641173"/>
              <a:gd name="connsiteX102" fmla="*/ 8213882 w 11243827"/>
              <a:gd name="connsiteY102" fmla="*/ 5600179 h 5641173"/>
              <a:gd name="connsiteX103" fmla="*/ 8204045 w 11243827"/>
              <a:gd name="connsiteY103" fmla="*/ 5607275 h 5641173"/>
              <a:gd name="connsiteX104" fmla="*/ 8082989 w 11243827"/>
              <a:gd name="connsiteY104" fmla="*/ 5603160 h 5641173"/>
              <a:gd name="connsiteX105" fmla="*/ 7976942 w 11243827"/>
              <a:gd name="connsiteY105" fmla="*/ 5598455 h 5641173"/>
              <a:gd name="connsiteX106" fmla="*/ 7950121 w 11243827"/>
              <a:gd name="connsiteY106" fmla="*/ 5590893 h 5641173"/>
              <a:gd name="connsiteX107" fmla="*/ 7727691 w 11243827"/>
              <a:gd name="connsiteY107" fmla="*/ 5621064 h 5641173"/>
              <a:gd name="connsiteX108" fmla="*/ 7685998 w 11243827"/>
              <a:gd name="connsiteY108" fmla="*/ 5615564 h 5641173"/>
              <a:gd name="connsiteX109" fmla="*/ 7649302 w 11243827"/>
              <a:gd name="connsiteY109" fmla="*/ 5626541 h 5641173"/>
              <a:gd name="connsiteX110" fmla="*/ 7634083 w 11243827"/>
              <a:gd name="connsiteY110" fmla="*/ 5620862 h 5641173"/>
              <a:gd name="connsiteX111" fmla="*/ 7631455 w 11243827"/>
              <a:gd name="connsiteY111" fmla="*/ 5619708 h 5641173"/>
              <a:gd name="connsiteX112" fmla="*/ 7620952 w 11243827"/>
              <a:gd name="connsiteY112" fmla="*/ 5618872 h 5641173"/>
              <a:gd name="connsiteX113" fmla="*/ 7617992 w 11243827"/>
              <a:gd name="connsiteY113" fmla="*/ 5613914 h 5641173"/>
              <a:gd name="connsiteX114" fmla="*/ 7602182 w 11243827"/>
              <a:gd name="connsiteY114" fmla="*/ 5609271 h 5641173"/>
              <a:gd name="connsiteX115" fmla="*/ 7582847 w 11243827"/>
              <a:gd name="connsiteY115" fmla="*/ 5609047 h 5641173"/>
              <a:gd name="connsiteX116" fmla="*/ 7514158 w 11243827"/>
              <a:gd name="connsiteY116" fmla="*/ 5607737 h 5641173"/>
              <a:gd name="connsiteX117" fmla="*/ 7502955 w 11243827"/>
              <a:gd name="connsiteY117" fmla="*/ 5610415 h 5641173"/>
              <a:gd name="connsiteX118" fmla="*/ 7466391 w 11243827"/>
              <a:gd name="connsiteY118" fmla="*/ 5605949 h 5641173"/>
              <a:gd name="connsiteX119" fmla="*/ 7433806 w 11243827"/>
              <a:gd name="connsiteY119" fmla="*/ 5604945 h 5641173"/>
              <a:gd name="connsiteX120" fmla="*/ 7412693 w 11243827"/>
              <a:gd name="connsiteY120" fmla="*/ 5607075 h 5641173"/>
              <a:gd name="connsiteX121" fmla="*/ 7407159 w 11243827"/>
              <a:gd name="connsiteY121" fmla="*/ 5605310 h 5641173"/>
              <a:gd name="connsiteX122" fmla="*/ 7385900 w 11243827"/>
              <a:gd name="connsiteY122" fmla="*/ 5604171 h 5641173"/>
              <a:gd name="connsiteX123" fmla="*/ 7375071 w 11243827"/>
              <a:gd name="connsiteY123" fmla="*/ 5606788 h 5641173"/>
              <a:gd name="connsiteX124" fmla="*/ 7364382 w 11243827"/>
              <a:gd name="connsiteY124" fmla="*/ 5600762 h 5641173"/>
              <a:gd name="connsiteX125" fmla="*/ 7361770 w 11243827"/>
              <a:gd name="connsiteY125" fmla="*/ 5596347 h 5641173"/>
              <a:gd name="connsiteX126" fmla="*/ 7346641 w 11243827"/>
              <a:gd name="connsiteY126" fmla="*/ 5598329 h 5641173"/>
              <a:gd name="connsiteX127" fmla="*/ 7334238 w 11243827"/>
              <a:gd name="connsiteY127" fmla="*/ 5594014 h 5641173"/>
              <a:gd name="connsiteX128" fmla="*/ 7323426 w 11243827"/>
              <a:gd name="connsiteY128" fmla="*/ 5596835 h 5641173"/>
              <a:gd name="connsiteX129" fmla="*/ 7318938 w 11243827"/>
              <a:gd name="connsiteY129" fmla="*/ 5596200 h 5641173"/>
              <a:gd name="connsiteX130" fmla="*/ 7307784 w 11243827"/>
              <a:gd name="connsiteY130" fmla="*/ 5594065 h 5641173"/>
              <a:gd name="connsiteX131" fmla="*/ 7288540 w 11243827"/>
              <a:gd name="connsiteY131" fmla="*/ 5589320 h 5641173"/>
              <a:gd name="connsiteX132" fmla="*/ 7282537 w 11243827"/>
              <a:gd name="connsiteY132" fmla="*/ 5588660 h 5641173"/>
              <a:gd name="connsiteX133" fmla="*/ 7269466 w 11243827"/>
              <a:gd name="connsiteY133" fmla="*/ 5581404 h 5641173"/>
              <a:gd name="connsiteX134" fmla="*/ 7244165 w 11243827"/>
              <a:gd name="connsiteY134" fmla="*/ 5575200 h 5641173"/>
              <a:gd name="connsiteX135" fmla="*/ 7199619 w 11243827"/>
              <a:gd name="connsiteY135" fmla="*/ 5553550 h 5641173"/>
              <a:gd name="connsiteX136" fmla="*/ 7173434 w 11243827"/>
              <a:gd name="connsiteY136" fmla="*/ 5543219 h 5641173"/>
              <a:gd name="connsiteX137" fmla="*/ 7155718 w 11243827"/>
              <a:gd name="connsiteY137" fmla="*/ 5533697 h 5641173"/>
              <a:gd name="connsiteX138" fmla="*/ 7103430 w 11243827"/>
              <a:gd name="connsiteY138" fmla="*/ 5520249 h 5641173"/>
              <a:gd name="connsiteX139" fmla="*/ 7013746 w 11243827"/>
              <a:gd name="connsiteY139" fmla="*/ 5502470 h 5641173"/>
              <a:gd name="connsiteX140" fmla="*/ 6995379 w 11243827"/>
              <a:gd name="connsiteY140" fmla="*/ 5497693 h 5641173"/>
              <a:gd name="connsiteX141" fmla="*/ 6982475 w 11243827"/>
              <a:gd name="connsiteY141" fmla="*/ 5489641 h 5641173"/>
              <a:gd name="connsiteX142" fmla="*/ 6981994 w 11243827"/>
              <a:gd name="connsiteY142" fmla="*/ 5484335 h 5641173"/>
              <a:gd name="connsiteX143" fmla="*/ 6972355 w 11243827"/>
              <a:gd name="connsiteY143" fmla="*/ 5481074 h 5641173"/>
              <a:gd name="connsiteX144" fmla="*/ 6970394 w 11243827"/>
              <a:gd name="connsiteY144" fmla="*/ 5479383 h 5641173"/>
              <a:gd name="connsiteX145" fmla="*/ 6958543 w 11243827"/>
              <a:gd name="connsiteY145" fmla="*/ 5470507 h 5641173"/>
              <a:gd name="connsiteX146" fmla="*/ 6918276 w 11243827"/>
              <a:gd name="connsiteY146" fmla="*/ 5472034 h 5641173"/>
              <a:gd name="connsiteX147" fmla="*/ 6881046 w 11243827"/>
              <a:gd name="connsiteY147" fmla="*/ 5457070 h 5641173"/>
              <a:gd name="connsiteX148" fmla="*/ 6752164 w 11243827"/>
              <a:gd name="connsiteY148" fmla="*/ 5425021 h 5641173"/>
              <a:gd name="connsiteX149" fmla="*/ 6724964 w 11243827"/>
              <a:gd name="connsiteY149" fmla="*/ 5414071 h 5641173"/>
              <a:gd name="connsiteX150" fmla="*/ 6683286 w 11243827"/>
              <a:gd name="connsiteY150" fmla="*/ 5405383 h 5641173"/>
              <a:gd name="connsiteX151" fmla="*/ 6644277 w 11243827"/>
              <a:gd name="connsiteY151" fmla="*/ 5429684 h 5641173"/>
              <a:gd name="connsiteX152" fmla="*/ 6532914 w 11243827"/>
              <a:gd name="connsiteY152" fmla="*/ 5431205 h 5641173"/>
              <a:gd name="connsiteX153" fmla="*/ 6307459 w 11243827"/>
              <a:gd name="connsiteY153" fmla="*/ 5467087 h 5641173"/>
              <a:gd name="connsiteX154" fmla="*/ 6196243 w 11243827"/>
              <a:gd name="connsiteY154" fmla="*/ 5515042 h 5641173"/>
              <a:gd name="connsiteX155" fmla="*/ 6099124 w 11243827"/>
              <a:gd name="connsiteY155" fmla="*/ 5516848 h 5641173"/>
              <a:gd name="connsiteX156" fmla="*/ 6016077 w 11243827"/>
              <a:gd name="connsiteY156" fmla="*/ 5528642 h 5641173"/>
              <a:gd name="connsiteX157" fmla="*/ 6004389 w 11243827"/>
              <a:gd name="connsiteY157" fmla="*/ 5531206 h 5641173"/>
              <a:gd name="connsiteX158" fmla="*/ 5933945 w 11243827"/>
              <a:gd name="connsiteY158" fmla="*/ 5538840 h 5641173"/>
              <a:gd name="connsiteX159" fmla="*/ 5883936 w 11243827"/>
              <a:gd name="connsiteY159" fmla="*/ 5553807 h 5641173"/>
              <a:gd name="connsiteX160" fmla="*/ 5798331 w 11243827"/>
              <a:gd name="connsiteY160" fmla="*/ 5564248 h 5641173"/>
              <a:gd name="connsiteX161" fmla="*/ 5712738 w 11243827"/>
              <a:gd name="connsiteY161" fmla="*/ 5573120 h 5641173"/>
              <a:gd name="connsiteX162" fmla="*/ 5681342 w 11243827"/>
              <a:gd name="connsiteY162" fmla="*/ 5575621 h 5641173"/>
              <a:gd name="connsiteX163" fmla="*/ 5627167 w 11243827"/>
              <a:gd name="connsiteY163" fmla="*/ 5583215 h 5641173"/>
              <a:gd name="connsiteX164" fmla="*/ 5591414 w 11243827"/>
              <a:gd name="connsiteY164" fmla="*/ 5587695 h 5641173"/>
              <a:gd name="connsiteX165" fmla="*/ 5583028 w 11243827"/>
              <a:gd name="connsiteY165" fmla="*/ 5580877 h 5641173"/>
              <a:gd name="connsiteX166" fmla="*/ 5549426 w 11243827"/>
              <a:gd name="connsiteY166" fmla="*/ 5582858 h 5641173"/>
              <a:gd name="connsiteX167" fmla="*/ 5519999 w 11243827"/>
              <a:gd name="connsiteY167" fmla="*/ 5592246 h 5641173"/>
              <a:gd name="connsiteX168" fmla="*/ 5480028 w 11243827"/>
              <a:gd name="connsiteY168" fmla="*/ 5597282 h 5641173"/>
              <a:gd name="connsiteX169" fmla="*/ 5456175 w 11243827"/>
              <a:gd name="connsiteY169" fmla="*/ 5600371 h 5641173"/>
              <a:gd name="connsiteX170" fmla="*/ 5388463 w 11243827"/>
              <a:gd name="connsiteY170" fmla="*/ 5602638 h 5641173"/>
              <a:gd name="connsiteX171" fmla="*/ 5265898 w 11243827"/>
              <a:gd name="connsiteY171" fmla="*/ 5591830 h 5641173"/>
              <a:gd name="connsiteX172" fmla="*/ 5231231 w 11243827"/>
              <a:gd name="connsiteY172" fmla="*/ 5592790 h 5641173"/>
              <a:gd name="connsiteX173" fmla="*/ 5226996 w 11243827"/>
              <a:gd name="connsiteY173" fmla="*/ 5595040 h 5641173"/>
              <a:gd name="connsiteX174" fmla="*/ 5175988 w 11243827"/>
              <a:gd name="connsiteY174" fmla="*/ 5588131 h 5641173"/>
              <a:gd name="connsiteX175" fmla="*/ 5107470 w 11243827"/>
              <a:gd name="connsiteY175" fmla="*/ 5594771 h 5641173"/>
              <a:gd name="connsiteX176" fmla="*/ 5027868 w 11243827"/>
              <a:gd name="connsiteY176" fmla="*/ 5605624 h 5641173"/>
              <a:gd name="connsiteX177" fmla="*/ 5007324 w 11243827"/>
              <a:gd name="connsiteY177" fmla="*/ 5609209 h 5641173"/>
              <a:gd name="connsiteX178" fmla="*/ 4952559 w 11243827"/>
              <a:gd name="connsiteY178" fmla="*/ 5611402 h 5641173"/>
              <a:gd name="connsiteX179" fmla="*/ 4826081 w 11243827"/>
              <a:gd name="connsiteY179" fmla="*/ 5616191 h 5641173"/>
              <a:gd name="connsiteX180" fmla="*/ 4823501 w 11243827"/>
              <a:gd name="connsiteY180" fmla="*/ 5619174 h 5641173"/>
              <a:gd name="connsiteX181" fmla="*/ 4813093 w 11243827"/>
              <a:gd name="connsiteY181" fmla="*/ 5620026 h 5641173"/>
              <a:gd name="connsiteX182" fmla="*/ 4810563 w 11243827"/>
              <a:gd name="connsiteY182" fmla="*/ 5620787 h 5641173"/>
              <a:gd name="connsiteX183" fmla="*/ 4795818 w 11243827"/>
              <a:gd name="connsiteY183" fmla="*/ 5624618 h 5641173"/>
              <a:gd name="connsiteX184" fmla="*/ 4758404 w 11243827"/>
              <a:gd name="connsiteY184" fmla="*/ 5619510 h 5641173"/>
              <a:gd name="connsiteX185" fmla="*/ 4717254 w 11243827"/>
              <a:gd name="connsiteY185" fmla="*/ 5624155 h 5641173"/>
              <a:gd name="connsiteX186" fmla="*/ 4591958 w 11243827"/>
              <a:gd name="connsiteY186" fmla="*/ 5624710 h 5641173"/>
              <a:gd name="connsiteX187" fmla="*/ 4476215 w 11243827"/>
              <a:gd name="connsiteY187" fmla="*/ 5628210 h 5641173"/>
              <a:gd name="connsiteX188" fmla="*/ 4425193 w 11243827"/>
              <a:gd name="connsiteY188" fmla="*/ 5627414 h 5641173"/>
              <a:gd name="connsiteX189" fmla="*/ 4383866 w 11243827"/>
              <a:gd name="connsiteY189" fmla="*/ 5626546 h 5641173"/>
              <a:gd name="connsiteX190" fmla="*/ 4385596 w 11243827"/>
              <a:gd name="connsiteY190" fmla="*/ 5634646 h 5641173"/>
              <a:gd name="connsiteX191" fmla="*/ 4360864 w 11243827"/>
              <a:gd name="connsiteY191" fmla="*/ 5641173 h 5641173"/>
              <a:gd name="connsiteX192" fmla="*/ 4328321 w 11243827"/>
              <a:gd name="connsiteY192" fmla="*/ 5626332 h 5641173"/>
              <a:gd name="connsiteX193" fmla="*/ 4309842 w 11243827"/>
              <a:gd name="connsiteY193" fmla="*/ 5626471 h 5641173"/>
              <a:gd name="connsiteX194" fmla="*/ 4277424 w 11243827"/>
              <a:gd name="connsiteY194" fmla="*/ 5631598 h 5641173"/>
              <a:gd name="connsiteX195" fmla="*/ 4266627 w 11243827"/>
              <a:gd name="connsiteY195" fmla="*/ 5633969 h 5641173"/>
              <a:gd name="connsiteX196" fmla="*/ 4185525 w 11243827"/>
              <a:gd name="connsiteY196" fmla="*/ 5617508 h 5641173"/>
              <a:gd name="connsiteX197" fmla="*/ 4177617 w 11243827"/>
              <a:gd name="connsiteY197" fmla="*/ 5610903 h 5641173"/>
              <a:gd name="connsiteX198" fmla="*/ 4136948 w 11243827"/>
              <a:gd name="connsiteY198" fmla="*/ 5608031 h 5641173"/>
              <a:gd name="connsiteX199" fmla="*/ 4132323 w 11243827"/>
              <a:gd name="connsiteY199" fmla="*/ 5609784 h 5641173"/>
              <a:gd name="connsiteX200" fmla="*/ 4098620 w 11243827"/>
              <a:gd name="connsiteY200" fmla="*/ 5599672 h 5641173"/>
              <a:gd name="connsiteX201" fmla="*/ 3963475 w 11243827"/>
              <a:gd name="connsiteY201" fmla="*/ 5581841 h 5641173"/>
              <a:gd name="connsiteX202" fmla="*/ 3703613 w 11243827"/>
              <a:gd name="connsiteY202" fmla="*/ 5572482 h 5641173"/>
              <a:gd name="connsiteX203" fmla="*/ 3432987 w 11243827"/>
              <a:gd name="connsiteY203" fmla="*/ 5545768 h 5641173"/>
              <a:gd name="connsiteX204" fmla="*/ 3176381 w 11243827"/>
              <a:gd name="connsiteY204" fmla="*/ 5556110 h 5641173"/>
              <a:gd name="connsiteX205" fmla="*/ 2710156 w 11243827"/>
              <a:gd name="connsiteY205" fmla="*/ 5527517 h 5641173"/>
              <a:gd name="connsiteX206" fmla="*/ 2550206 w 11243827"/>
              <a:gd name="connsiteY206" fmla="*/ 5524958 h 5641173"/>
              <a:gd name="connsiteX207" fmla="*/ 2443041 w 11243827"/>
              <a:gd name="connsiteY207" fmla="*/ 5523990 h 5641173"/>
              <a:gd name="connsiteX208" fmla="*/ 2435613 w 11243827"/>
              <a:gd name="connsiteY208" fmla="*/ 5526704 h 5641173"/>
              <a:gd name="connsiteX209" fmla="*/ 2405682 w 11243827"/>
              <a:gd name="connsiteY209" fmla="*/ 5528307 h 5641173"/>
              <a:gd name="connsiteX210" fmla="*/ 2397487 w 11243827"/>
              <a:gd name="connsiteY210" fmla="*/ 5540337 h 5641173"/>
              <a:gd name="connsiteX211" fmla="*/ 2297454 w 11243827"/>
              <a:gd name="connsiteY211" fmla="*/ 5550765 h 5641173"/>
              <a:gd name="connsiteX212" fmla="*/ 2056700 w 11243827"/>
              <a:gd name="connsiteY212" fmla="*/ 5555489 h 5641173"/>
              <a:gd name="connsiteX213" fmla="*/ 1878530 w 11243827"/>
              <a:gd name="connsiteY213" fmla="*/ 5535330 h 5641173"/>
              <a:gd name="connsiteX214" fmla="*/ 1859292 w 11243827"/>
              <a:gd name="connsiteY214" fmla="*/ 5535461 h 5641173"/>
              <a:gd name="connsiteX215" fmla="*/ 1835626 w 11243827"/>
              <a:gd name="connsiteY215" fmla="*/ 5533793 h 5641173"/>
              <a:gd name="connsiteX216" fmla="*/ 1798939 w 11243827"/>
              <a:gd name="connsiteY216" fmla="*/ 5540285 h 5641173"/>
              <a:gd name="connsiteX217" fmla="*/ 1779046 w 11243827"/>
              <a:gd name="connsiteY217" fmla="*/ 5549949 h 5641173"/>
              <a:gd name="connsiteX218" fmla="*/ 1772421 w 11243827"/>
              <a:gd name="connsiteY218" fmla="*/ 5549018 h 5641173"/>
              <a:gd name="connsiteX219" fmla="*/ 1772052 w 11243827"/>
              <a:gd name="connsiteY219" fmla="*/ 5545689 h 5641173"/>
              <a:gd name="connsiteX220" fmla="*/ 1711543 w 11243827"/>
              <a:gd name="connsiteY220" fmla="*/ 5534558 h 5641173"/>
              <a:gd name="connsiteX221" fmla="*/ 1698891 w 11243827"/>
              <a:gd name="connsiteY221" fmla="*/ 5513187 h 5641173"/>
              <a:gd name="connsiteX222" fmla="*/ 1538763 w 11243827"/>
              <a:gd name="connsiteY222" fmla="*/ 5482781 h 5641173"/>
              <a:gd name="connsiteX223" fmla="*/ 1501533 w 11243827"/>
              <a:gd name="connsiteY223" fmla="*/ 5467817 h 5641173"/>
              <a:gd name="connsiteX224" fmla="*/ 1461266 w 11243827"/>
              <a:gd name="connsiteY224" fmla="*/ 5469343 h 5641173"/>
              <a:gd name="connsiteX225" fmla="*/ 1449415 w 11243827"/>
              <a:gd name="connsiteY225" fmla="*/ 5460467 h 5641173"/>
              <a:gd name="connsiteX226" fmla="*/ 1447454 w 11243827"/>
              <a:gd name="connsiteY226" fmla="*/ 5458776 h 5641173"/>
              <a:gd name="connsiteX227" fmla="*/ 1437814 w 11243827"/>
              <a:gd name="connsiteY227" fmla="*/ 5455515 h 5641173"/>
              <a:gd name="connsiteX228" fmla="*/ 1437334 w 11243827"/>
              <a:gd name="connsiteY228" fmla="*/ 5450209 h 5641173"/>
              <a:gd name="connsiteX229" fmla="*/ 1424429 w 11243827"/>
              <a:gd name="connsiteY229" fmla="*/ 5442157 h 5641173"/>
              <a:gd name="connsiteX230" fmla="*/ 1406063 w 11243827"/>
              <a:gd name="connsiteY230" fmla="*/ 5437380 h 5641173"/>
              <a:gd name="connsiteX231" fmla="*/ 1316379 w 11243827"/>
              <a:gd name="connsiteY231" fmla="*/ 5419601 h 5641173"/>
              <a:gd name="connsiteX232" fmla="*/ 1264090 w 11243827"/>
              <a:gd name="connsiteY232" fmla="*/ 5406153 h 5641173"/>
              <a:gd name="connsiteX233" fmla="*/ 1246374 w 11243827"/>
              <a:gd name="connsiteY233" fmla="*/ 5396631 h 5641173"/>
              <a:gd name="connsiteX234" fmla="*/ 1220190 w 11243827"/>
              <a:gd name="connsiteY234" fmla="*/ 5386301 h 5641173"/>
              <a:gd name="connsiteX235" fmla="*/ 1175643 w 11243827"/>
              <a:gd name="connsiteY235" fmla="*/ 5364651 h 5641173"/>
              <a:gd name="connsiteX236" fmla="*/ 1150342 w 11243827"/>
              <a:gd name="connsiteY236" fmla="*/ 5358447 h 5641173"/>
              <a:gd name="connsiteX237" fmla="*/ 1137272 w 11243827"/>
              <a:gd name="connsiteY237" fmla="*/ 5351191 h 5641173"/>
              <a:gd name="connsiteX238" fmla="*/ 1131268 w 11243827"/>
              <a:gd name="connsiteY238" fmla="*/ 5350530 h 5641173"/>
              <a:gd name="connsiteX239" fmla="*/ 1112024 w 11243827"/>
              <a:gd name="connsiteY239" fmla="*/ 5345786 h 5641173"/>
              <a:gd name="connsiteX240" fmla="*/ 1100870 w 11243827"/>
              <a:gd name="connsiteY240" fmla="*/ 5343651 h 5641173"/>
              <a:gd name="connsiteX241" fmla="*/ 1096383 w 11243827"/>
              <a:gd name="connsiteY241" fmla="*/ 5343015 h 5641173"/>
              <a:gd name="connsiteX242" fmla="*/ 1085571 w 11243827"/>
              <a:gd name="connsiteY242" fmla="*/ 5345836 h 5641173"/>
              <a:gd name="connsiteX243" fmla="*/ 1073168 w 11243827"/>
              <a:gd name="connsiteY243" fmla="*/ 5341521 h 5641173"/>
              <a:gd name="connsiteX244" fmla="*/ 1058039 w 11243827"/>
              <a:gd name="connsiteY244" fmla="*/ 5343504 h 5641173"/>
              <a:gd name="connsiteX245" fmla="*/ 1055426 w 11243827"/>
              <a:gd name="connsiteY245" fmla="*/ 5339088 h 5641173"/>
              <a:gd name="connsiteX246" fmla="*/ 1044738 w 11243827"/>
              <a:gd name="connsiteY246" fmla="*/ 5333063 h 5641173"/>
              <a:gd name="connsiteX247" fmla="*/ 1033909 w 11243827"/>
              <a:gd name="connsiteY247" fmla="*/ 5335680 h 5641173"/>
              <a:gd name="connsiteX248" fmla="*/ 1012649 w 11243827"/>
              <a:gd name="connsiteY248" fmla="*/ 5334541 h 5641173"/>
              <a:gd name="connsiteX249" fmla="*/ 1007115 w 11243827"/>
              <a:gd name="connsiteY249" fmla="*/ 5332775 h 5641173"/>
              <a:gd name="connsiteX250" fmla="*/ 986002 w 11243827"/>
              <a:gd name="connsiteY250" fmla="*/ 5334906 h 5641173"/>
              <a:gd name="connsiteX251" fmla="*/ 953418 w 11243827"/>
              <a:gd name="connsiteY251" fmla="*/ 5333901 h 5641173"/>
              <a:gd name="connsiteX252" fmla="*/ 916854 w 11243827"/>
              <a:gd name="connsiteY252" fmla="*/ 5329435 h 5641173"/>
              <a:gd name="connsiteX253" fmla="*/ 905651 w 11243827"/>
              <a:gd name="connsiteY253" fmla="*/ 5332114 h 5641173"/>
              <a:gd name="connsiteX254" fmla="*/ 836961 w 11243827"/>
              <a:gd name="connsiteY254" fmla="*/ 5330803 h 5641173"/>
              <a:gd name="connsiteX255" fmla="*/ 817627 w 11243827"/>
              <a:gd name="connsiteY255" fmla="*/ 5330580 h 5641173"/>
              <a:gd name="connsiteX256" fmla="*/ 801817 w 11243827"/>
              <a:gd name="connsiteY256" fmla="*/ 5325937 h 5641173"/>
              <a:gd name="connsiteX257" fmla="*/ 798857 w 11243827"/>
              <a:gd name="connsiteY257" fmla="*/ 5320979 h 5641173"/>
              <a:gd name="connsiteX258" fmla="*/ 788354 w 11243827"/>
              <a:gd name="connsiteY258" fmla="*/ 5320143 h 5641173"/>
              <a:gd name="connsiteX259" fmla="*/ 785726 w 11243827"/>
              <a:gd name="connsiteY259" fmla="*/ 5318989 h 5641173"/>
              <a:gd name="connsiteX260" fmla="*/ 770507 w 11243827"/>
              <a:gd name="connsiteY260" fmla="*/ 5313309 h 5641173"/>
              <a:gd name="connsiteX261" fmla="*/ 733810 w 11243827"/>
              <a:gd name="connsiteY261" fmla="*/ 5324286 h 5641173"/>
              <a:gd name="connsiteX262" fmla="*/ 692117 w 11243827"/>
              <a:gd name="connsiteY262" fmla="*/ 5318786 h 5641173"/>
              <a:gd name="connsiteX263" fmla="*/ 528894 w 11243827"/>
              <a:gd name="connsiteY263" fmla="*/ 5327578 h 5641173"/>
              <a:gd name="connsiteX264" fmla="*/ 507005 w 11243827"/>
              <a:gd name="connsiteY264" fmla="*/ 5310149 h 5641173"/>
              <a:gd name="connsiteX265" fmla="*/ 441302 w 11243827"/>
              <a:gd name="connsiteY265" fmla="*/ 5307062 h 5641173"/>
              <a:gd name="connsiteX266" fmla="*/ 336819 w 11243827"/>
              <a:gd name="connsiteY266" fmla="*/ 5336690 h 5641173"/>
              <a:gd name="connsiteX267" fmla="*/ 215763 w 11243827"/>
              <a:gd name="connsiteY267" fmla="*/ 5332575 h 5641173"/>
              <a:gd name="connsiteX268" fmla="*/ 205927 w 11243827"/>
              <a:gd name="connsiteY268" fmla="*/ 5339672 h 5641173"/>
              <a:gd name="connsiteX269" fmla="*/ 194189 w 11243827"/>
              <a:gd name="connsiteY269" fmla="*/ 5343588 h 5641173"/>
              <a:gd name="connsiteX270" fmla="*/ 192552 w 11243827"/>
              <a:gd name="connsiteY270" fmla="*/ 5342845 h 5641173"/>
              <a:gd name="connsiteX271" fmla="*/ 178320 w 11243827"/>
              <a:gd name="connsiteY271" fmla="*/ 5343766 h 5641173"/>
              <a:gd name="connsiteX272" fmla="*/ 175596 w 11243827"/>
              <a:gd name="connsiteY272" fmla="*/ 5346411 h 5641173"/>
              <a:gd name="connsiteX273" fmla="*/ 165951 w 11243827"/>
              <a:gd name="connsiteY273" fmla="*/ 5347808 h 5641173"/>
              <a:gd name="connsiteX274" fmla="*/ 147287 w 11243827"/>
              <a:gd name="connsiteY274" fmla="*/ 5352625 h 5641173"/>
              <a:gd name="connsiteX275" fmla="*/ 143484 w 11243827"/>
              <a:gd name="connsiteY275" fmla="*/ 5351591 h 5641173"/>
              <a:gd name="connsiteX276" fmla="*/ 114847 w 11243827"/>
              <a:gd name="connsiteY276" fmla="*/ 5355844 h 5641173"/>
              <a:gd name="connsiteX277" fmla="*/ 114306 w 11243827"/>
              <a:gd name="connsiteY277" fmla="*/ 5354983 h 5641173"/>
              <a:gd name="connsiteX278" fmla="*/ 105588 w 11243827"/>
              <a:gd name="connsiteY278" fmla="*/ 5352169 h 5641173"/>
              <a:gd name="connsiteX279" fmla="*/ 89264 w 11243827"/>
              <a:gd name="connsiteY279" fmla="*/ 5348886 h 5641173"/>
              <a:gd name="connsiteX280" fmla="*/ 49794 w 11243827"/>
              <a:gd name="connsiteY280" fmla="*/ 5329950 h 5641173"/>
              <a:gd name="connsiteX281" fmla="*/ 19924 w 11243827"/>
              <a:gd name="connsiteY281" fmla="*/ 5334282 h 5641173"/>
              <a:gd name="connsiteX282" fmla="*/ 13819 w 11243827"/>
              <a:gd name="connsiteY282" fmla="*/ 5334653 h 5641173"/>
              <a:gd name="connsiteX283" fmla="*/ 13657 w 11243827"/>
              <a:gd name="connsiteY283" fmla="*/ 5334455 h 5641173"/>
              <a:gd name="connsiteX284" fmla="*/ 7139 w 11243827"/>
              <a:gd name="connsiteY284" fmla="*/ 5334438 h 5641173"/>
              <a:gd name="connsiteX285" fmla="*/ 2684 w 11243827"/>
              <a:gd name="connsiteY285" fmla="*/ 5335333 h 5641173"/>
              <a:gd name="connsiteX286" fmla="*/ 0 w 11243827"/>
              <a:gd name="connsiteY286" fmla="*/ 5335496 h 5641173"/>
              <a:gd name="connsiteX287" fmla="*/ 0 w 11243827"/>
              <a:gd name="connsiteY287" fmla="*/ 10592 h 5641173"/>
              <a:gd name="connsiteX288" fmla="*/ 11243827 w 11243827"/>
              <a:gd name="connsiteY288" fmla="*/ 0 h 5641173"/>
              <a:gd name="connsiteX0" fmla="*/ 11243827 w 11243827"/>
              <a:gd name="connsiteY0" fmla="*/ 0 h 5641173"/>
              <a:gd name="connsiteX1" fmla="*/ 11243827 w 11243827"/>
              <a:gd name="connsiteY1" fmla="*/ 1470035 h 5641173"/>
              <a:gd name="connsiteX2" fmla="*/ 11243827 w 11243827"/>
              <a:gd name="connsiteY2" fmla="*/ 5001571 h 5641173"/>
              <a:gd name="connsiteX3" fmla="*/ 11243827 w 11243827"/>
              <a:gd name="connsiteY3" fmla="*/ 5209610 h 5641173"/>
              <a:gd name="connsiteX4" fmla="*/ 11240675 w 11243827"/>
              <a:gd name="connsiteY4" fmla="*/ 5210442 h 5641173"/>
              <a:gd name="connsiteX5" fmla="*/ 11179959 w 11243827"/>
              <a:gd name="connsiteY5" fmla="*/ 5221199 h 5641173"/>
              <a:gd name="connsiteX6" fmla="*/ 11105493 w 11243827"/>
              <a:gd name="connsiteY6" fmla="*/ 5259905 h 5641173"/>
              <a:gd name="connsiteX7" fmla="*/ 11078640 w 11243827"/>
              <a:gd name="connsiteY7" fmla="*/ 5263531 h 5641173"/>
              <a:gd name="connsiteX8" fmla="*/ 11079616 w 11243827"/>
              <a:gd name="connsiteY8" fmla="*/ 5270380 h 5641173"/>
              <a:gd name="connsiteX9" fmla="*/ 11069641 w 11243827"/>
              <a:gd name="connsiteY9" fmla="*/ 5270884 h 5641173"/>
              <a:gd name="connsiteX10" fmla="*/ 11047377 w 11243827"/>
              <a:gd name="connsiteY10" fmla="*/ 5271051 h 5641173"/>
              <a:gd name="connsiteX11" fmla="*/ 10980705 w 11243827"/>
              <a:gd name="connsiteY11" fmla="*/ 5272951 h 5641173"/>
              <a:gd name="connsiteX12" fmla="*/ 10962514 w 11243827"/>
              <a:gd name="connsiteY12" fmla="*/ 5286084 h 5641173"/>
              <a:gd name="connsiteX13" fmla="*/ 10945307 w 11243827"/>
              <a:gd name="connsiteY13" fmla="*/ 5286290 h 5641173"/>
              <a:gd name="connsiteX14" fmla="*/ 10845516 w 11243827"/>
              <a:gd name="connsiteY14" fmla="*/ 5303894 h 5641173"/>
              <a:gd name="connsiteX15" fmla="*/ 10831795 w 11243827"/>
              <a:gd name="connsiteY15" fmla="*/ 5305210 h 5641173"/>
              <a:gd name="connsiteX16" fmla="*/ 10824365 w 11243827"/>
              <a:gd name="connsiteY16" fmla="*/ 5311111 h 5641173"/>
              <a:gd name="connsiteX17" fmla="*/ 10797756 w 11243827"/>
              <a:gd name="connsiteY17" fmla="*/ 5312285 h 5641173"/>
              <a:gd name="connsiteX18" fmla="*/ 10796525 w 11243827"/>
              <a:gd name="connsiteY18" fmla="*/ 5315645 h 5641173"/>
              <a:gd name="connsiteX19" fmla="*/ 10709063 w 11243827"/>
              <a:gd name="connsiteY19" fmla="*/ 5344492 h 5641173"/>
              <a:gd name="connsiteX20" fmla="*/ 10694078 w 11243827"/>
              <a:gd name="connsiteY20" fmla="*/ 5349258 h 5641173"/>
              <a:gd name="connsiteX21" fmla="*/ 10681131 w 11243827"/>
              <a:gd name="connsiteY21" fmla="*/ 5347812 h 5641173"/>
              <a:gd name="connsiteX22" fmla="*/ 10609448 w 11243827"/>
              <a:gd name="connsiteY22" fmla="*/ 5351931 h 5641173"/>
              <a:gd name="connsiteX23" fmla="*/ 10592397 w 11243827"/>
              <a:gd name="connsiteY23" fmla="*/ 5349402 h 5641173"/>
              <a:gd name="connsiteX24" fmla="*/ 10585227 w 11243827"/>
              <a:gd name="connsiteY24" fmla="*/ 5344063 h 5641173"/>
              <a:gd name="connsiteX25" fmla="*/ 10557472 w 11243827"/>
              <a:gd name="connsiteY25" fmla="*/ 5354151 h 5641173"/>
              <a:gd name="connsiteX26" fmla="*/ 10514646 w 11243827"/>
              <a:gd name="connsiteY26" fmla="*/ 5361064 h 5641173"/>
              <a:gd name="connsiteX27" fmla="*/ 10494292 w 11243827"/>
              <a:gd name="connsiteY27" fmla="*/ 5366054 h 5641173"/>
              <a:gd name="connsiteX28" fmla="*/ 10477869 w 11243827"/>
              <a:gd name="connsiteY28" fmla="*/ 5363025 h 5641173"/>
              <a:gd name="connsiteX29" fmla="*/ 10384411 w 11243827"/>
              <a:gd name="connsiteY29" fmla="*/ 5362257 h 5641173"/>
              <a:gd name="connsiteX30" fmla="*/ 10362921 w 11243827"/>
              <a:gd name="connsiteY30" fmla="*/ 5357444 h 5641173"/>
              <a:gd name="connsiteX31" fmla="*/ 10352736 w 11243827"/>
              <a:gd name="connsiteY31" fmla="*/ 5347851 h 5641173"/>
              <a:gd name="connsiteX32" fmla="*/ 10344754 w 11243827"/>
              <a:gd name="connsiteY32" fmla="*/ 5351272 h 5641173"/>
              <a:gd name="connsiteX33" fmla="*/ 10288226 w 11243827"/>
              <a:gd name="connsiteY33" fmla="*/ 5351613 h 5641173"/>
              <a:gd name="connsiteX34" fmla="*/ 10251350 w 11243827"/>
              <a:gd name="connsiteY34" fmla="*/ 5352711 h 5641173"/>
              <a:gd name="connsiteX35" fmla="*/ 10249108 w 11243827"/>
              <a:gd name="connsiteY35" fmla="*/ 5365881 h 5641173"/>
              <a:gd name="connsiteX36" fmla="*/ 10216272 w 11243827"/>
              <a:gd name="connsiteY36" fmla="*/ 5370573 h 5641173"/>
              <a:gd name="connsiteX37" fmla="*/ 10181278 w 11243827"/>
              <a:gd name="connsiteY37" fmla="*/ 5362119 h 5641173"/>
              <a:gd name="connsiteX38" fmla="*/ 10140033 w 11243827"/>
              <a:gd name="connsiteY38" fmla="*/ 5363304 h 5641173"/>
              <a:gd name="connsiteX39" fmla="*/ 10115353 w 11243827"/>
              <a:gd name="connsiteY39" fmla="*/ 5363869 h 5641173"/>
              <a:gd name="connsiteX40" fmla="*/ 10050578 w 11243827"/>
              <a:gd name="connsiteY40" fmla="*/ 5376153 h 5641173"/>
              <a:gd name="connsiteX41" fmla="*/ 9945478 w 11243827"/>
              <a:gd name="connsiteY41" fmla="*/ 5422859 h 5641173"/>
              <a:gd name="connsiteX42" fmla="*/ 9912481 w 11243827"/>
              <a:gd name="connsiteY42" fmla="*/ 5429477 h 5641173"/>
              <a:gd name="connsiteX43" fmla="*/ 9906713 w 11243827"/>
              <a:gd name="connsiteY43" fmla="*/ 5426784 h 5641173"/>
              <a:gd name="connsiteX44" fmla="*/ 9742436 w 11243827"/>
              <a:gd name="connsiteY44" fmla="*/ 5454834 h 5641173"/>
              <a:gd name="connsiteX45" fmla="*/ 9713044 w 11243827"/>
              <a:gd name="connsiteY45" fmla="*/ 5456476 h 5641173"/>
              <a:gd name="connsiteX46" fmla="*/ 9691033 w 11243827"/>
              <a:gd name="connsiteY46" fmla="*/ 5455451 h 5641173"/>
              <a:gd name="connsiteX47" fmla="*/ 9638355 w 11243827"/>
              <a:gd name="connsiteY47" fmla="*/ 5464794 h 5641173"/>
              <a:gd name="connsiteX48" fmla="*/ 9552434 w 11243827"/>
              <a:gd name="connsiteY48" fmla="*/ 5485280 h 5641173"/>
              <a:gd name="connsiteX49" fmla="*/ 9533883 w 11243827"/>
              <a:gd name="connsiteY49" fmla="*/ 5488516 h 5641173"/>
              <a:gd name="connsiteX50" fmla="*/ 9516916 w 11243827"/>
              <a:gd name="connsiteY50" fmla="*/ 5486828 h 5641173"/>
              <a:gd name="connsiteX51" fmla="*/ 9512093 w 11243827"/>
              <a:gd name="connsiteY51" fmla="*/ 5482541 h 5641173"/>
              <a:gd name="connsiteX52" fmla="*/ 9501725 w 11243827"/>
              <a:gd name="connsiteY52" fmla="*/ 5483603 h 5641173"/>
              <a:gd name="connsiteX53" fmla="*/ 9498754 w 11243827"/>
              <a:gd name="connsiteY53" fmla="*/ 5482951 h 5641173"/>
              <a:gd name="connsiteX54" fmla="*/ 9481932 w 11243827"/>
              <a:gd name="connsiteY54" fmla="*/ 5480151 h 5641173"/>
              <a:gd name="connsiteX55" fmla="*/ 9451321 w 11243827"/>
              <a:gd name="connsiteY55" fmla="*/ 5497375 h 5641173"/>
              <a:gd name="connsiteX56" fmla="*/ 9409298 w 11243827"/>
              <a:gd name="connsiteY56" fmla="*/ 5499478 h 5641173"/>
              <a:gd name="connsiteX57" fmla="*/ 9257007 w 11243827"/>
              <a:gd name="connsiteY57" fmla="*/ 5537183 h 5641173"/>
              <a:gd name="connsiteX58" fmla="*/ 9229078 w 11243827"/>
              <a:gd name="connsiteY58" fmla="*/ 5524154 h 5641173"/>
              <a:gd name="connsiteX59" fmla="*/ 9165105 w 11243827"/>
              <a:gd name="connsiteY59" fmla="*/ 5532892 h 5641173"/>
              <a:gd name="connsiteX60" fmla="*/ 9077301 w 11243827"/>
              <a:gd name="connsiteY60" fmla="*/ 5580356 h 5641173"/>
              <a:gd name="connsiteX61" fmla="*/ 8960065 w 11243827"/>
              <a:gd name="connsiteY61" fmla="*/ 5597982 h 5641173"/>
              <a:gd name="connsiteX62" fmla="*/ 8953536 w 11243827"/>
              <a:gd name="connsiteY62" fmla="*/ 5606638 h 5641173"/>
              <a:gd name="connsiteX63" fmla="*/ 8943907 w 11243827"/>
              <a:gd name="connsiteY63" fmla="*/ 5612541 h 5641173"/>
              <a:gd name="connsiteX64" fmla="*/ 8942046 w 11243827"/>
              <a:gd name="connsiteY64" fmla="*/ 5612112 h 5641173"/>
              <a:gd name="connsiteX65" fmla="*/ 8928824 w 11243827"/>
              <a:gd name="connsiteY65" fmla="*/ 5615549 h 5641173"/>
              <a:gd name="connsiteX66" fmla="*/ 8927294 w 11243827"/>
              <a:gd name="connsiteY66" fmla="*/ 5618607 h 5641173"/>
              <a:gd name="connsiteX67" fmla="*/ 8918651 w 11243827"/>
              <a:gd name="connsiteY67" fmla="*/ 5621688 h 5641173"/>
              <a:gd name="connsiteX68" fmla="*/ 8902772 w 11243827"/>
              <a:gd name="connsiteY68" fmla="*/ 5629703 h 5641173"/>
              <a:gd name="connsiteX69" fmla="*/ 8898724 w 11243827"/>
              <a:gd name="connsiteY69" fmla="*/ 5629379 h 5641173"/>
              <a:gd name="connsiteX70" fmla="*/ 8873099 w 11243827"/>
              <a:gd name="connsiteY70" fmla="*/ 5638628 h 5641173"/>
              <a:gd name="connsiteX71" fmla="*/ 8872234 w 11243827"/>
              <a:gd name="connsiteY71" fmla="*/ 5637889 h 5641173"/>
              <a:gd name="connsiteX72" fmla="*/ 8862777 w 11243827"/>
              <a:gd name="connsiteY72" fmla="*/ 5636711 h 5641173"/>
              <a:gd name="connsiteX73" fmla="*/ 8845869 w 11243827"/>
              <a:gd name="connsiteY73" fmla="*/ 5636436 h 5641173"/>
              <a:gd name="connsiteX74" fmla="*/ 8800548 w 11243827"/>
              <a:gd name="connsiteY74" fmla="*/ 5625084 h 5641173"/>
              <a:gd name="connsiteX75" fmla="*/ 8773774 w 11243827"/>
              <a:gd name="connsiteY75" fmla="*/ 5634630 h 5641173"/>
              <a:gd name="connsiteX76" fmla="*/ 8698255 w 11243827"/>
              <a:gd name="connsiteY76" fmla="*/ 5636083 h 5641173"/>
              <a:gd name="connsiteX77" fmla="*/ 8619167 w 11243827"/>
              <a:gd name="connsiteY77" fmla="*/ 5619130 h 5641173"/>
              <a:gd name="connsiteX78" fmla="*/ 8539822 w 11243827"/>
              <a:gd name="connsiteY78" fmla="*/ 5616905 h 5641173"/>
              <a:gd name="connsiteX79" fmla="*/ 8511094 w 11243827"/>
              <a:gd name="connsiteY79" fmla="*/ 5617360 h 5641173"/>
              <a:gd name="connsiteX80" fmla="*/ 8459886 w 11243827"/>
              <a:gd name="connsiteY80" fmla="*/ 5612612 h 5641173"/>
              <a:gd name="connsiteX81" fmla="*/ 8436432 w 11243827"/>
              <a:gd name="connsiteY81" fmla="*/ 5606990 h 5641173"/>
              <a:gd name="connsiteX82" fmla="*/ 8435403 w 11243827"/>
              <a:gd name="connsiteY82" fmla="*/ 5607336 h 5641173"/>
              <a:gd name="connsiteX83" fmla="*/ 8433307 w 11243827"/>
              <a:gd name="connsiteY83" fmla="*/ 5604917 h 5641173"/>
              <a:gd name="connsiteX84" fmla="*/ 8428968 w 11243827"/>
              <a:gd name="connsiteY84" fmla="*/ 5603796 h 5641173"/>
              <a:gd name="connsiteX85" fmla="*/ 8417124 w 11243827"/>
              <a:gd name="connsiteY85" fmla="*/ 5604518 h 5641173"/>
              <a:gd name="connsiteX86" fmla="*/ 8412669 w 11243827"/>
              <a:gd name="connsiteY86" fmla="*/ 5605413 h 5641173"/>
              <a:gd name="connsiteX87" fmla="*/ 8406152 w 11243827"/>
              <a:gd name="connsiteY87" fmla="*/ 5605396 h 5641173"/>
              <a:gd name="connsiteX88" fmla="*/ 8405989 w 11243827"/>
              <a:gd name="connsiteY88" fmla="*/ 5605197 h 5641173"/>
              <a:gd name="connsiteX89" fmla="*/ 8399884 w 11243827"/>
              <a:gd name="connsiteY89" fmla="*/ 5605568 h 5641173"/>
              <a:gd name="connsiteX90" fmla="*/ 8370014 w 11243827"/>
              <a:gd name="connsiteY90" fmla="*/ 5609900 h 5641173"/>
              <a:gd name="connsiteX91" fmla="*/ 8330544 w 11243827"/>
              <a:gd name="connsiteY91" fmla="*/ 5590964 h 5641173"/>
              <a:gd name="connsiteX92" fmla="*/ 8314221 w 11243827"/>
              <a:gd name="connsiteY92" fmla="*/ 5587682 h 5641173"/>
              <a:gd name="connsiteX93" fmla="*/ 8305502 w 11243827"/>
              <a:gd name="connsiteY93" fmla="*/ 5584868 h 5641173"/>
              <a:gd name="connsiteX94" fmla="*/ 8304962 w 11243827"/>
              <a:gd name="connsiteY94" fmla="*/ 5584007 h 5641173"/>
              <a:gd name="connsiteX95" fmla="*/ 8276324 w 11243827"/>
              <a:gd name="connsiteY95" fmla="*/ 5588260 h 5641173"/>
              <a:gd name="connsiteX96" fmla="*/ 8272522 w 11243827"/>
              <a:gd name="connsiteY96" fmla="*/ 5587226 h 5641173"/>
              <a:gd name="connsiteX97" fmla="*/ 8253857 w 11243827"/>
              <a:gd name="connsiteY97" fmla="*/ 5592043 h 5641173"/>
              <a:gd name="connsiteX98" fmla="*/ 8244212 w 11243827"/>
              <a:gd name="connsiteY98" fmla="*/ 5593439 h 5641173"/>
              <a:gd name="connsiteX99" fmla="*/ 8241488 w 11243827"/>
              <a:gd name="connsiteY99" fmla="*/ 5596085 h 5641173"/>
              <a:gd name="connsiteX100" fmla="*/ 8227256 w 11243827"/>
              <a:gd name="connsiteY100" fmla="*/ 5597005 h 5641173"/>
              <a:gd name="connsiteX101" fmla="*/ 8225619 w 11243827"/>
              <a:gd name="connsiteY101" fmla="*/ 5596262 h 5641173"/>
              <a:gd name="connsiteX102" fmla="*/ 8213882 w 11243827"/>
              <a:gd name="connsiteY102" fmla="*/ 5600179 h 5641173"/>
              <a:gd name="connsiteX103" fmla="*/ 8204045 w 11243827"/>
              <a:gd name="connsiteY103" fmla="*/ 5607275 h 5641173"/>
              <a:gd name="connsiteX104" fmla="*/ 8082989 w 11243827"/>
              <a:gd name="connsiteY104" fmla="*/ 5603160 h 5641173"/>
              <a:gd name="connsiteX105" fmla="*/ 7976942 w 11243827"/>
              <a:gd name="connsiteY105" fmla="*/ 5598455 h 5641173"/>
              <a:gd name="connsiteX106" fmla="*/ 7950121 w 11243827"/>
              <a:gd name="connsiteY106" fmla="*/ 5590893 h 5641173"/>
              <a:gd name="connsiteX107" fmla="*/ 7727691 w 11243827"/>
              <a:gd name="connsiteY107" fmla="*/ 5621064 h 5641173"/>
              <a:gd name="connsiteX108" fmla="*/ 7685998 w 11243827"/>
              <a:gd name="connsiteY108" fmla="*/ 5615564 h 5641173"/>
              <a:gd name="connsiteX109" fmla="*/ 7649302 w 11243827"/>
              <a:gd name="connsiteY109" fmla="*/ 5626541 h 5641173"/>
              <a:gd name="connsiteX110" fmla="*/ 7634083 w 11243827"/>
              <a:gd name="connsiteY110" fmla="*/ 5620862 h 5641173"/>
              <a:gd name="connsiteX111" fmla="*/ 7631455 w 11243827"/>
              <a:gd name="connsiteY111" fmla="*/ 5619708 h 5641173"/>
              <a:gd name="connsiteX112" fmla="*/ 7620952 w 11243827"/>
              <a:gd name="connsiteY112" fmla="*/ 5618872 h 5641173"/>
              <a:gd name="connsiteX113" fmla="*/ 7617992 w 11243827"/>
              <a:gd name="connsiteY113" fmla="*/ 5613914 h 5641173"/>
              <a:gd name="connsiteX114" fmla="*/ 7602182 w 11243827"/>
              <a:gd name="connsiteY114" fmla="*/ 5609271 h 5641173"/>
              <a:gd name="connsiteX115" fmla="*/ 7582847 w 11243827"/>
              <a:gd name="connsiteY115" fmla="*/ 5609047 h 5641173"/>
              <a:gd name="connsiteX116" fmla="*/ 7514158 w 11243827"/>
              <a:gd name="connsiteY116" fmla="*/ 5607737 h 5641173"/>
              <a:gd name="connsiteX117" fmla="*/ 7502955 w 11243827"/>
              <a:gd name="connsiteY117" fmla="*/ 5610415 h 5641173"/>
              <a:gd name="connsiteX118" fmla="*/ 7466391 w 11243827"/>
              <a:gd name="connsiteY118" fmla="*/ 5605949 h 5641173"/>
              <a:gd name="connsiteX119" fmla="*/ 7433806 w 11243827"/>
              <a:gd name="connsiteY119" fmla="*/ 5604945 h 5641173"/>
              <a:gd name="connsiteX120" fmla="*/ 7412693 w 11243827"/>
              <a:gd name="connsiteY120" fmla="*/ 5607075 h 5641173"/>
              <a:gd name="connsiteX121" fmla="*/ 7407159 w 11243827"/>
              <a:gd name="connsiteY121" fmla="*/ 5605310 h 5641173"/>
              <a:gd name="connsiteX122" fmla="*/ 7385900 w 11243827"/>
              <a:gd name="connsiteY122" fmla="*/ 5604171 h 5641173"/>
              <a:gd name="connsiteX123" fmla="*/ 7375071 w 11243827"/>
              <a:gd name="connsiteY123" fmla="*/ 5606788 h 5641173"/>
              <a:gd name="connsiteX124" fmla="*/ 7364382 w 11243827"/>
              <a:gd name="connsiteY124" fmla="*/ 5600762 h 5641173"/>
              <a:gd name="connsiteX125" fmla="*/ 7361770 w 11243827"/>
              <a:gd name="connsiteY125" fmla="*/ 5596347 h 5641173"/>
              <a:gd name="connsiteX126" fmla="*/ 7346641 w 11243827"/>
              <a:gd name="connsiteY126" fmla="*/ 5598329 h 5641173"/>
              <a:gd name="connsiteX127" fmla="*/ 7334238 w 11243827"/>
              <a:gd name="connsiteY127" fmla="*/ 5594014 h 5641173"/>
              <a:gd name="connsiteX128" fmla="*/ 7323426 w 11243827"/>
              <a:gd name="connsiteY128" fmla="*/ 5596835 h 5641173"/>
              <a:gd name="connsiteX129" fmla="*/ 7318938 w 11243827"/>
              <a:gd name="connsiteY129" fmla="*/ 5596200 h 5641173"/>
              <a:gd name="connsiteX130" fmla="*/ 7307784 w 11243827"/>
              <a:gd name="connsiteY130" fmla="*/ 5594065 h 5641173"/>
              <a:gd name="connsiteX131" fmla="*/ 7288540 w 11243827"/>
              <a:gd name="connsiteY131" fmla="*/ 5589320 h 5641173"/>
              <a:gd name="connsiteX132" fmla="*/ 7282537 w 11243827"/>
              <a:gd name="connsiteY132" fmla="*/ 5588660 h 5641173"/>
              <a:gd name="connsiteX133" fmla="*/ 7269466 w 11243827"/>
              <a:gd name="connsiteY133" fmla="*/ 5581404 h 5641173"/>
              <a:gd name="connsiteX134" fmla="*/ 7244165 w 11243827"/>
              <a:gd name="connsiteY134" fmla="*/ 5575200 h 5641173"/>
              <a:gd name="connsiteX135" fmla="*/ 7199619 w 11243827"/>
              <a:gd name="connsiteY135" fmla="*/ 5553550 h 5641173"/>
              <a:gd name="connsiteX136" fmla="*/ 7173434 w 11243827"/>
              <a:gd name="connsiteY136" fmla="*/ 5543219 h 5641173"/>
              <a:gd name="connsiteX137" fmla="*/ 7155718 w 11243827"/>
              <a:gd name="connsiteY137" fmla="*/ 5533697 h 5641173"/>
              <a:gd name="connsiteX138" fmla="*/ 7103430 w 11243827"/>
              <a:gd name="connsiteY138" fmla="*/ 5520249 h 5641173"/>
              <a:gd name="connsiteX139" fmla="*/ 7013746 w 11243827"/>
              <a:gd name="connsiteY139" fmla="*/ 5502470 h 5641173"/>
              <a:gd name="connsiteX140" fmla="*/ 6995379 w 11243827"/>
              <a:gd name="connsiteY140" fmla="*/ 5497693 h 5641173"/>
              <a:gd name="connsiteX141" fmla="*/ 6982475 w 11243827"/>
              <a:gd name="connsiteY141" fmla="*/ 5489641 h 5641173"/>
              <a:gd name="connsiteX142" fmla="*/ 6981994 w 11243827"/>
              <a:gd name="connsiteY142" fmla="*/ 5484335 h 5641173"/>
              <a:gd name="connsiteX143" fmla="*/ 6972355 w 11243827"/>
              <a:gd name="connsiteY143" fmla="*/ 5481074 h 5641173"/>
              <a:gd name="connsiteX144" fmla="*/ 6970394 w 11243827"/>
              <a:gd name="connsiteY144" fmla="*/ 5479383 h 5641173"/>
              <a:gd name="connsiteX145" fmla="*/ 6958543 w 11243827"/>
              <a:gd name="connsiteY145" fmla="*/ 5470507 h 5641173"/>
              <a:gd name="connsiteX146" fmla="*/ 6918276 w 11243827"/>
              <a:gd name="connsiteY146" fmla="*/ 5472034 h 5641173"/>
              <a:gd name="connsiteX147" fmla="*/ 6881046 w 11243827"/>
              <a:gd name="connsiteY147" fmla="*/ 5457070 h 5641173"/>
              <a:gd name="connsiteX148" fmla="*/ 6752164 w 11243827"/>
              <a:gd name="connsiteY148" fmla="*/ 5425021 h 5641173"/>
              <a:gd name="connsiteX149" fmla="*/ 6724964 w 11243827"/>
              <a:gd name="connsiteY149" fmla="*/ 5414071 h 5641173"/>
              <a:gd name="connsiteX150" fmla="*/ 6683286 w 11243827"/>
              <a:gd name="connsiteY150" fmla="*/ 5405383 h 5641173"/>
              <a:gd name="connsiteX151" fmla="*/ 6644277 w 11243827"/>
              <a:gd name="connsiteY151" fmla="*/ 5429684 h 5641173"/>
              <a:gd name="connsiteX152" fmla="*/ 6532914 w 11243827"/>
              <a:gd name="connsiteY152" fmla="*/ 5431205 h 5641173"/>
              <a:gd name="connsiteX153" fmla="*/ 6307459 w 11243827"/>
              <a:gd name="connsiteY153" fmla="*/ 5467087 h 5641173"/>
              <a:gd name="connsiteX154" fmla="*/ 6196243 w 11243827"/>
              <a:gd name="connsiteY154" fmla="*/ 5515042 h 5641173"/>
              <a:gd name="connsiteX155" fmla="*/ 6099124 w 11243827"/>
              <a:gd name="connsiteY155" fmla="*/ 5516848 h 5641173"/>
              <a:gd name="connsiteX156" fmla="*/ 6016077 w 11243827"/>
              <a:gd name="connsiteY156" fmla="*/ 5528642 h 5641173"/>
              <a:gd name="connsiteX157" fmla="*/ 6004389 w 11243827"/>
              <a:gd name="connsiteY157" fmla="*/ 5531206 h 5641173"/>
              <a:gd name="connsiteX158" fmla="*/ 5933945 w 11243827"/>
              <a:gd name="connsiteY158" fmla="*/ 5538840 h 5641173"/>
              <a:gd name="connsiteX159" fmla="*/ 5883936 w 11243827"/>
              <a:gd name="connsiteY159" fmla="*/ 5553807 h 5641173"/>
              <a:gd name="connsiteX160" fmla="*/ 5798331 w 11243827"/>
              <a:gd name="connsiteY160" fmla="*/ 5564248 h 5641173"/>
              <a:gd name="connsiteX161" fmla="*/ 5712738 w 11243827"/>
              <a:gd name="connsiteY161" fmla="*/ 5573120 h 5641173"/>
              <a:gd name="connsiteX162" fmla="*/ 5681342 w 11243827"/>
              <a:gd name="connsiteY162" fmla="*/ 5575621 h 5641173"/>
              <a:gd name="connsiteX163" fmla="*/ 5627167 w 11243827"/>
              <a:gd name="connsiteY163" fmla="*/ 5583215 h 5641173"/>
              <a:gd name="connsiteX164" fmla="*/ 5591414 w 11243827"/>
              <a:gd name="connsiteY164" fmla="*/ 5587695 h 5641173"/>
              <a:gd name="connsiteX165" fmla="*/ 5583028 w 11243827"/>
              <a:gd name="connsiteY165" fmla="*/ 5580877 h 5641173"/>
              <a:gd name="connsiteX166" fmla="*/ 5549426 w 11243827"/>
              <a:gd name="connsiteY166" fmla="*/ 5582858 h 5641173"/>
              <a:gd name="connsiteX167" fmla="*/ 5519999 w 11243827"/>
              <a:gd name="connsiteY167" fmla="*/ 5592246 h 5641173"/>
              <a:gd name="connsiteX168" fmla="*/ 5480028 w 11243827"/>
              <a:gd name="connsiteY168" fmla="*/ 5597282 h 5641173"/>
              <a:gd name="connsiteX169" fmla="*/ 5456175 w 11243827"/>
              <a:gd name="connsiteY169" fmla="*/ 5600371 h 5641173"/>
              <a:gd name="connsiteX170" fmla="*/ 5388463 w 11243827"/>
              <a:gd name="connsiteY170" fmla="*/ 5602638 h 5641173"/>
              <a:gd name="connsiteX171" fmla="*/ 5265898 w 11243827"/>
              <a:gd name="connsiteY171" fmla="*/ 5591830 h 5641173"/>
              <a:gd name="connsiteX172" fmla="*/ 5231231 w 11243827"/>
              <a:gd name="connsiteY172" fmla="*/ 5592790 h 5641173"/>
              <a:gd name="connsiteX173" fmla="*/ 5226996 w 11243827"/>
              <a:gd name="connsiteY173" fmla="*/ 5595040 h 5641173"/>
              <a:gd name="connsiteX174" fmla="*/ 5175988 w 11243827"/>
              <a:gd name="connsiteY174" fmla="*/ 5588131 h 5641173"/>
              <a:gd name="connsiteX175" fmla="*/ 5107470 w 11243827"/>
              <a:gd name="connsiteY175" fmla="*/ 5594771 h 5641173"/>
              <a:gd name="connsiteX176" fmla="*/ 5027868 w 11243827"/>
              <a:gd name="connsiteY176" fmla="*/ 5605624 h 5641173"/>
              <a:gd name="connsiteX177" fmla="*/ 5007324 w 11243827"/>
              <a:gd name="connsiteY177" fmla="*/ 5609209 h 5641173"/>
              <a:gd name="connsiteX178" fmla="*/ 4952559 w 11243827"/>
              <a:gd name="connsiteY178" fmla="*/ 5611402 h 5641173"/>
              <a:gd name="connsiteX179" fmla="*/ 4826081 w 11243827"/>
              <a:gd name="connsiteY179" fmla="*/ 5616191 h 5641173"/>
              <a:gd name="connsiteX180" fmla="*/ 4823501 w 11243827"/>
              <a:gd name="connsiteY180" fmla="*/ 5619174 h 5641173"/>
              <a:gd name="connsiteX181" fmla="*/ 4813093 w 11243827"/>
              <a:gd name="connsiteY181" fmla="*/ 5620026 h 5641173"/>
              <a:gd name="connsiteX182" fmla="*/ 4810563 w 11243827"/>
              <a:gd name="connsiteY182" fmla="*/ 5620787 h 5641173"/>
              <a:gd name="connsiteX183" fmla="*/ 4795818 w 11243827"/>
              <a:gd name="connsiteY183" fmla="*/ 5624618 h 5641173"/>
              <a:gd name="connsiteX184" fmla="*/ 4758404 w 11243827"/>
              <a:gd name="connsiteY184" fmla="*/ 5619510 h 5641173"/>
              <a:gd name="connsiteX185" fmla="*/ 4717254 w 11243827"/>
              <a:gd name="connsiteY185" fmla="*/ 5624155 h 5641173"/>
              <a:gd name="connsiteX186" fmla="*/ 4591958 w 11243827"/>
              <a:gd name="connsiteY186" fmla="*/ 5624710 h 5641173"/>
              <a:gd name="connsiteX187" fmla="*/ 4476215 w 11243827"/>
              <a:gd name="connsiteY187" fmla="*/ 5628210 h 5641173"/>
              <a:gd name="connsiteX188" fmla="*/ 4425193 w 11243827"/>
              <a:gd name="connsiteY188" fmla="*/ 5627414 h 5641173"/>
              <a:gd name="connsiteX189" fmla="*/ 4383866 w 11243827"/>
              <a:gd name="connsiteY189" fmla="*/ 5626546 h 5641173"/>
              <a:gd name="connsiteX190" fmla="*/ 4385596 w 11243827"/>
              <a:gd name="connsiteY190" fmla="*/ 5634646 h 5641173"/>
              <a:gd name="connsiteX191" fmla="*/ 4360864 w 11243827"/>
              <a:gd name="connsiteY191" fmla="*/ 5641173 h 5641173"/>
              <a:gd name="connsiteX192" fmla="*/ 4328321 w 11243827"/>
              <a:gd name="connsiteY192" fmla="*/ 5626332 h 5641173"/>
              <a:gd name="connsiteX193" fmla="*/ 4309842 w 11243827"/>
              <a:gd name="connsiteY193" fmla="*/ 5626471 h 5641173"/>
              <a:gd name="connsiteX194" fmla="*/ 4277424 w 11243827"/>
              <a:gd name="connsiteY194" fmla="*/ 5631598 h 5641173"/>
              <a:gd name="connsiteX195" fmla="*/ 4266627 w 11243827"/>
              <a:gd name="connsiteY195" fmla="*/ 5633969 h 5641173"/>
              <a:gd name="connsiteX196" fmla="*/ 4185525 w 11243827"/>
              <a:gd name="connsiteY196" fmla="*/ 5617508 h 5641173"/>
              <a:gd name="connsiteX197" fmla="*/ 4177617 w 11243827"/>
              <a:gd name="connsiteY197" fmla="*/ 5610903 h 5641173"/>
              <a:gd name="connsiteX198" fmla="*/ 4136948 w 11243827"/>
              <a:gd name="connsiteY198" fmla="*/ 5608031 h 5641173"/>
              <a:gd name="connsiteX199" fmla="*/ 4132323 w 11243827"/>
              <a:gd name="connsiteY199" fmla="*/ 5609784 h 5641173"/>
              <a:gd name="connsiteX200" fmla="*/ 4098620 w 11243827"/>
              <a:gd name="connsiteY200" fmla="*/ 5599672 h 5641173"/>
              <a:gd name="connsiteX201" fmla="*/ 3963475 w 11243827"/>
              <a:gd name="connsiteY201" fmla="*/ 5581841 h 5641173"/>
              <a:gd name="connsiteX202" fmla="*/ 3703613 w 11243827"/>
              <a:gd name="connsiteY202" fmla="*/ 5572482 h 5641173"/>
              <a:gd name="connsiteX203" fmla="*/ 3432987 w 11243827"/>
              <a:gd name="connsiteY203" fmla="*/ 5545768 h 5641173"/>
              <a:gd name="connsiteX204" fmla="*/ 3176381 w 11243827"/>
              <a:gd name="connsiteY204" fmla="*/ 5556110 h 5641173"/>
              <a:gd name="connsiteX205" fmla="*/ 2710156 w 11243827"/>
              <a:gd name="connsiteY205" fmla="*/ 5527517 h 5641173"/>
              <a:gd name="connsiteX206" fmla="*/ 2550206 w 11243827"/>
              <a:gd name="connsiteY206" fmla="*/ 5524958 h 5641173"/>
              <a:gd name="connsiteX207" fmla="*/ 2443041 w 11243827"/>
              <a:gd name="connsiteY207" fmla="*/ 5523990 h 5641173"/>
              <a:gd name="connsiteX208" fmla="*/ 2435613 w 11243827"/>
              <a:gd name="connsiteY208" fmla="*/ 5526704 h 5641173"/>
              <a:gd name="connsiteX209" fmla="*/ 2405682 w 11243827"/>
              <a:gd name="connsiteY209" fmla="*/ 5528307 h 5641173"/>
              <a:gd name="connsiteX210" fmla="*/ 2397487 w 11243827"/>
              <a:gd name="connsiteY210" fmla="*/ 5540337 h 5641173"/>
              <a:gd name="connsiteX211" fmla="*/ 2297454 w 11243827"/>
              <a:gd name="connsiteY211" fmla="*/ 5550765 h 5641173"/>
              <a:gd name="connsiteX212" fmla="*/ 2056700 w 11243827"/>
              <a:gd name="connsiteY212" fmla="*/ 5555489 h 5641173"/>
              <a:gd name="connsiteX213" fmla="*/ 1878530 w 11243827"/>
              <a:gd name="connsiteY213" fmla="*/ 5535330 h 5641173"/>
              <a:gd name="connsiteX214" fmla="*/ 1859292 w 11243827"/>
              <a:gd name="connsiteY214" fmla="*/ 5535461 h 5641173"/>
              <a:gd name="connsiteX215" fmla="*/ 1835626 w 11243827"/>
              <a:gd name="connsiteY215" fmla="*/ 5533793 h 5641173"/>
              <a:gd name="connsiteX216" fmla="*/ 1798939 w 11243827"/>
              <a:gd name="connsiteY216" fmla="*/ 5540285 h 5641173"/>
              <a:gd name="connsiteX217" fmla="*/ 1779046 w 11243827"/>
              <a:gd name="connsiteY217" fmla="*/ 5549949 h 5641173"/>
              <a:gd name="connsiteX218" fmla="*/ 1772421 w 11243827"/>
              <a:gd name="connsiteY218" fmla="*/ 5549018 h 5641173"/>
              <a:gd name="connsiteX219" fmla="*/ 1772052 w 11243827"/>
              <a:gd name="connsiteY219" fmla="*/ 5545689 h 5641173"/>
              <a:gd name="connsiteX220" fmla="*/ 1711543 w 11243827"/>
              <a:gd name="connsiteY220" fmla="*/ 5534558 h 5641173"/>
              <a:gd name="connsiteX221" fmla="*/ 1698891 w 11243827"/>
              <a:gd name="connsiteY221" fmla="*/ 5513187 h 5641173"/>
              <a:gd name="connsiteX222" fmla="*/ 1538763 w 11243827"/>
              <a:gd name="connsiteY222" fmla="*/ 5482781 h 5641173"/>
              <a:gd name="connsiteX223" fmla="*/ 1501533 w 11243827"/>
              <a:gd name="connsiteY223" fmla="*/ 5467817 h 5641173"/>
              <a:gd name="connsiteX224" fmla="*/ 1461266 w 11243827"/>
              <a:gd name="connsiteY224" fmla="*/ 5469343 h 5641173"/>
              <a:gd name="connsiteX225" fmla="*/ 1449415 w 11243827"/>
              <a:gd name="connsiteY225" fmla="*/ 5460467 h 5641173"/>
              <a:gd name="connsiteX226" fmla="*/ 1447454 w 11243827"/>
              <a:gd name="connsiteY226" fmla="*/ 5458776 h 5641173"/>
              <a:gd name="connsiteX227" fmla="*/ 1437814 w 11243827"/>
              <a:gd name="connsiteY227" fmla="*/ 5455515 h 5641173"/>
              <a:gd name="connsiteX228" fmla="*/ 1437334 w 11243827"/>
              <a:gd name="connsiteY228" fmla="*/ 5450209 h 5641173"/>
              <a:gd name="connsiteX229" fmla="*/ 1424429 w 11243827"/>
              <a:gd name="connsiteY229" fmla="*/ 5442157 h 5641173"/>
              <a:gd name="connsiteX230" fmla="*/ 1406063 w 11243827"/>
              <a:gd name="connsiteY230" fmla="*/ 5437380 h 5641173"/>
              <a:gd name="connsiteX231" fmla="*/ 1316379 w 11243827"/>
              <a:gd name="connsiteY231" fmla="*/ 5419601 h 5641173"/>
              <a:gd name="connsiteX232" fmla="*/ 1264090 w 11243827"/>
              <a:gd name="connsiteY232" fmla="*/ 5406153 h 5641173"/>
              <a:gd name="connsiteX233" fmla="*/ 1246374 w 11243827"/>
              <a:gd name="connsiteY233" fmla="*/ 5396631 h 5641173"/>
              <a:gd name="connsiteX234" fmla="*/ 1220190 w 11243827"/>
              <a:gd name="connsiteY234" fmla="*/ 5386301 h 5641173"/>
              <a:gd name="connsiteX235" fmla="*/ 1175643 w 11243827"/>
              <a:gd name="connsiteY235" fmla="*/ 5364651 h 5641173"/>
              <a:gd name="connsiteX236" fmla="*/ 1150342 w 11243827"/>
              <a:gd name="connsiteY236" fmla="*/ 5358447 h 5641173"/>
              <a:gd name="connsiteX237" fmla="*/ 1137272 w 11243827"/>
              <a:gd name="connsiteY237" fmla="*/ 5351191 h 5641173"/>
              <a:gd name="connsiteX238" fmla="*/ 1131268 w 11243827"/>
              <a:gd name="connsiteY238" fmla="*/ 5350530 h 5641173"/>
              <a:gd name="connsiteX239" fmla="*/ 1112024 w 11243827"/>
              <a:gd name="connsiteY239" fmla="*/ 5345786 h 5641173"/>
              <a:gd name="connsiteX240" fmla="*/ 1100870 w 11243827"/>
              <a:gd name="connsiteY240" fmla="*/ 5343651 h 5641173"/>
              <a:gd name="connsiteX241" fmla="*/ 1096383 w 11243827"/>
              <a:gd name="connsiteY241" fmla="*/ 5343015 h 5641173"/>
              <a:gd name="connsiteX242" fmla="*/ 1085571 w 11243827"/>
              <a:gd name="connsiteY242" fmla="*/ 5345836 h 5641173"/>
              <a:gd name="connsiteX243" fmla="*/ 1073168 w 11243827"/>
              <a:gd name="connsiteY243" fmla="*/ 5341521 h 5641173"/>
              <a:gd name="connsiteX244" fmla="*/ 1058039 w 11243827"/>
              <a:gd name="connsiteY244" fmla="*/ 5343504 h 5641173"/>
              <a:gd name="connsiteX245" fmla="*/ 1055426 w 11243827"/>
              <a:gd name="connsiteY245" fmla="*/ 5339088 h 5641173"/>
              <a:gd name="connsiteX246" fmla="*/ 1044738 w 11243827"/>
              <a:gd name="connsiteY246" fmla="*/ 5333063 h 5641173"/>
              <a:gd name="connsiteX247" fmla="*/ 1033909 w 11243827"/>
              <a:gd name="connsiteY247" fmla="*/ 5335680 h 5641173"/>
              <a:gd name="connsiteX248" fmla="*/ 1012649 w 11243827"/>
              <a:gd name="connsiteY248" fmla="*/ 5334541 h 5641173"/>
              <a:gd name="connsiteX249" fmla="*/ 1007115 w 11243827"/>
              <a:gd name="connsiteY249" fmla="*/ 5332775 h 5641173"/>
              <a:gd name="connsiteX250" fmla="*/ 986002 w 11243827"/>
              <a:gd name="connsiteY250" fmla="*/ 5334906 h 5641173"/>
              <a:gd name="connsiteX251" fmla="*/ 953418 w 11243827"/>
              <a:gd name="connsiteY251" fmla="*/ 5333901 h 5641173"/>
              <a:gd name="connsiteX252" fmla="*/ 916854 w 11243827"/>
              <a:gd name="connsiteY252" fmla="*/ 5329435 h 5641173"/>
              <a:gd name="connsiteX253" fmla="*/ 905651 w 11243827"/>
              <a:gd name="connsiteY253" fmla="*/ 5332114 h 5641173"/>
              <a:gd name="connsiteX254" fmla="*/ 836961 w 11243827"/>
              <a:gd name="connsiteY254" fmla="*/ 5330803 h 5641173"/>
              <a:gd name="connsiteX255" fmla="*/ 817627 w 11243827"/>
              <a:gd name="connsiteY255" fmla="*/ 5330580 h 5641173"/>
              <a:gd name="connsiteX256" fmla="*/ 801817 w 11243827"/>
              <a:gd name="connsiteY256" fmla="*/ 5325937 h 5641173"/>
              <a:gd name="connsiteX257" fmla="*/ 798857 w 11243827"/>
              <a:gd name="connsiteY257" fmla="*/ 5320979 h 5641173"/>
              <a:gd name="connsiteX258" fmla="*/ 788354 w 11243827"/>
              <a:gd name="connsiteY258" fmla="*/ 5320143 h 5641173"/>
              <a:gd name="connsiteX259" fmla="*/ 785726 w 11243827"/>
              <a:gd name="connsiteY259" fmla="*/ 5318989 h 5641173"/>
              <a:gd name="connsiteX260" fmla="*/ 770507 w 11243827"/>
              <a:gd name="connsiteY260" fmla="*/ 5313309 h 5641173"/>
              <a:gd name="connsiteX261" fmla="*/ 733810 w 11243827"/>
              <a:gd name="connsiteY261" fmla="*/ 5324286 h 5641173"/>
              <a:gd name="connsiteX262" fmla="*/ 692117 w 11243827"/>
              <a:gd name="connsiteY262" fmla="*/ 5318786 h 5641173"/>
              <a:gd name="connsiteX263" fmla="*/ 528894 w 11243827"/>
              <a:gd name="connsiteY263" fmla="*/ 5327578 h 5641173"/>
              <a:gd name="connsiteX264" fmla="*/ 507005 w 11243827"/>
              <a:gd name="connsiteY264" fmla="*/ 5310149 h 5641173"/>
              <a:gd name="connsiteX265" fmla="*/ 441302 w 11243827"/>
              <a:gd name="connsiteY265" fmla="*/ 5307062 h 5641173"/>
              <a:gd name="connsiteX266" fmla="*/ 336819 w 11243827"/>
              <a:gd name="connsiteY266" fmla="*/ 5336690 h 5641173"/>
              <a:gd name="connsiteX267" fmla="*/ 215763 w 11243827"/>
              <a:gd name="connsiteY267" fmla="*/ 5332575 h 5641173"/>
              <a:gd name="connsiteX268" fmla="*/ 205927 w 11243827"/>
              <a:gd name="connsiteY268" fmla="*/ 5339672 h 5641173"/>
              <a:gd name="connsiteX269" fmla="*/ 194189 w 11243827"/>
              <a:gd name="connsiteY269" fmla="*/ 5343588 h 5641173"/>
              <a:gd name="connsiteX270" fmla="*/ 192552 w 11243827"/>
              <a:gd name="connsiteY270" fmla="*/ 5342845 h 5641173"/>
              <a:gd name="connsiteX271" fmla="*/ 178320 w 11243827"/>
              <a:gd name="connsiteY271" fmla="*/ 5343766 h 5641173"/>
              <a:gd name="connsiteX272" fmla="*/ 175596 w 11243827"/>
              <a:gd name="connsiteY272" fmla="*/ 5346411 h 5641173"/>
              <a:gd name="connsiteX273" fmla="*/ 165951 w 11243827"/>
              <a:gd name="connsiteY273" fmla="*/ 5347808 h 5641173"/>
              <a:gd name="connsiteX274" fmla="*/ 147287 w 11243827"/>
              <a:gd name="connsiteY274" fmla="*/ 5352625 h 5641173"/>
              <a:gd name="connsiteX275" fmla="*/ 143484 w 11243827"/>
              <a:gd name="connsiteY275" fmla="*/ 5351591 h 5641173"/>
              <a:gd name="connsiteX276" fmla="*/ 114847 w 11243827"/>
              <a:gd name="connsiteY276" fmla="*/ 5355844 h 5641173"/>
              <a:gd name="connsiteX277" fmla="*/ 114306 w 11243827"/>
              <a:gd name="connsiteY277" fmla="*/ 5354983 h 5641173"/>
              <a:gd name="connsiteX278" fmla="*/ 105588 w 11243827"/>
              <a:gd name="connsiteY278" fmla="*/ 5352169 h 5641173"/>
              <a:gd name="connsiteX279" fmla="*/ 89264 w 11243827"/>
              <a:gd name="connsiteY279" fmla="*/ 5348886 h 5641173"/>
              <a:gd name="connsiteX280" fmla="*/ 49794 w 11243827"/>
              <a:gd name="connsiteY280" fmla="*/ 5329950 h 5641173"/>
              <a:gd name="connsiteX281" fmla="*/ 19924 w 11243827"/>
              <a:gd name="connsiteY281" fmla="*/ 5334282 h 5641173"/>
              <a:gd name="connsiteX282" fmla="*/ 13819 w 11243827"/>
              <a:gd name="connsiteY282" fmla="*/ 5334653 h 5641173"/>
              <a:gd name="connsiteX283" fmla="*/ 13657 w 11243827"/>
              <a:gd name="connsiteY283" fmla="*/ 5334455 h 5641173"/>
              <a:gd name="connsiteX284" fmla="*/ 7139 w 11243827"/>
              <a:gd name="connsiteY284" fmla="*/ 5334438 h 5641173"/>
              <a:gd name="connsiteX285" fmla="*/ 2684 w 11243827"/>
              <a:gd name="connsiteY285" fmla="*/ 5335333 h 5641173"/>
              <a:gd name="connsiteX286" fmla="*/ 0 w 11243827"/>
              <a:gd name="connsiteY286" fmla="*/ 5335496 h 5641173"/>
              <a:gd name="connsiteX287" fmla="*/ 0 w 11243827"/>
              <a:gd name="connsiteY287" fmla="*/ 10592 h 5641173"/>
              <a:gd name="connsiteX288" fmla="*/ 11243827 w 11243827"/>
              <a:gd name="connsiteY288" fmla="*/ 0 h 5641173"/>
              <a:gd name="connsiteX0" fmla="*/ 11243827 w 11243827"/>
              <a:gd name="connsiteY0" fmla="*/ 0 h 5641173"/>
              <a:gd name="connsiteX1" fmla="*/ 11243827 w 11243827"/>
              <a:gd name="connsiteY1" fmla="*/ 1470035 h 5641173"/>
              <a:gd name="connsiteX2" fmla="*/ 11243827 w 11243827"/>
              <a:gd name="connsiteY2" fmla="*/ 5001571 h 5641173"/>
              <a:gd name="connsiteX3" fmla="*/ 11243827 w 11243827"/>
              <a:gd name="connsiteY3" fmla="*/ 5209610 h 5641173"/>
              <a:gd name="connsiteX4" fmla="*/ 11240675 w 11243827"/>
              <a:gd name="connsiteY4" fmla="*/ 5210442 h 5641173"/>
              <a:gd name="connsiteX5" fmla="*/ 11179959 w 11243827"/>
              <a:gd name="connsiteY5" fmla="*/ 5221199 h 5641173"/>
              <a:gd name="connsiteX6" fmla="*/ 11105493 w 11243827"/>
              <a:gd name="connsiteY6" fmla="*/ 5259905 h 5641173"/>
              <a:gd name="connsiteX7" fmla="*/ 11078640 w 11243827"/>
              <a:gd name="connsiteY7" fmla="*/ 5263531 h 5641173"/>
              <a:gd name="connsiteX8" fmla="*/ 11079616 w 11243827"/>
              <a:gd name="connsiteY8" fmla="*/ 5270380 h 5641173"/>
              <a:gd name="connsiteX9" fmla="*/ 11069641 w 11243827"/>
              <a:gd name="connsiteY9" fmla="*/ 5270884 h 5641173"/>
              <a:gd name="connsiteX10" fmla="*/ 11047377 w 11243827"/>
              <a:gd name="connsiteY10" fmla="*/ 5271051 h 5641173"/>
              <a:gd name="connsiteX11" fmla="*/ 10980705 w 11243827"/>
              <a:gd name="connsiteY11" fmla="*/ 5272951 h 5641173"/>
              <a:gd name="connsiteX12" fmla="*/ 10962514 w 11243827"/>
              <a:gd name="connsiteY12" fmla="*/ 5286084 h 5641173"/>
              <a:gd name="connsiteX13" fmla="*/ 10945307 w 11243827"/>
              <a:gd name="connsiteY13" fmla="*/ 5286290 h 5641173"/>
              <a:gd name="connsiteX14" fmla="*/ 10845516 w 11243827"/>
              <a:gd name="connsiteY14" fmla="*/ 5303894 h 5641173"/>
              <a:gd name="connsiteX15" fmla="*/ 10831795 w 11243827"/>
              <a:gd name="connsiteY15" fmla="*/ 5305210 h 5641173"/>
              <a:gd name="connsiteX16" fmla="*/ 10824365 w 11243827"/>
              <a:gd name="connsiteY16" fmla="*/ 5311111 h 5641173"/>
              <a:gd name="connsiteX17" fmla="*/ 10797756 w 11243827"/>
              <a:gd name="connsiteY17" fmla="*/ 5312285 h 5641173"/>
              <a:gd name="connsiteX18" fmla="*/ 10796525 w 11243827"/>
              <a:gd name="connsiteY18" fmla="*/ 5315645 h 5641173"/>
              <a:gd name="connsiteX19" fmla="*/ 10709063 w 11243827"/>
              <a:gd name="connsiteY19" fmla="*/ 5344492 h 5641173"/>
              <a:gd name="connsiteX20" fmla="*/ 10694078 w 11243827"/>
              <a:gd name="connsiteY20" fmla="*/ 5349258 h 5641173"/>
              <a:gd name="connsiteX21" fmla="*/ 10681131 w 11243827"/>
              <a:gd name="connsiteY21" fmla="*/ 5347812 h 5641173"/>
              <a:gd name="connsiteX22" fmla="*/ 10609448 w 11243827"/>
              <a:gd name="connsiteY22" fmla="*/ 5351931 h 5641173"/>
              <a:gd name="connsiteX23" fmla="*/ 10592397 w 11243827"/>
              <a:gd name="connsiteY23" fmla="*/ 5349402 h 5641173"/>
              <a:gd name="connsiteX24" fmla="*/ 10585227 w 11243827"/>
              <a:gd name="connsiteY24" fmla="*/ 5344063 h 5641173"/>
              <a:gd name="connsiteX25" fmla="*/ 10557472 w 11243827"/>
              <a:gd name="connsiteY25" fmla="*/ 5354151 h 5641173"/>
              <a:gd name="connsiteX26" fmla="*/ 10514646 w 11243827"/>
              <a:gd name="connsiteY26" fmla="*/ 5361064 h 5641173"/>
              <a:gd name="connsiteX27" fmla="*/ 10494292 w 11243827"/>
              <a:gd name="connsiteY27" fmla="*/ 5366054 h 5641173"/>
              <a:gd name="connsiteX28" fmla="*/ 10477869 w 11243827"/>
              <a:gd name="connsiteY28" fmla="*/ 5363025 h 5641173"/>
              <a:gd name="connsiteX29" fmla="*/ 10384411 w 11243827"/>
              <a:gd name="connsiteY29" fmla="*/ 5362257 h 5641173"/>
              <a:gd name="connsiteX30" fmla="*/ 10362921 w 11243827"/>
              <a:gd name="connsiteY30" fmla="*/ 5357444 h 5641173"/>
              <a:gd name="connsiteX31" fmla="*/ 10352736 w 11243827"/>
              <a:gd name="connsiteY31" fmla="*/ 5347851 h 5641173"/>
              <a:gd name="connsiteX32" fmla="*/ 10344754 w 11243827"/>
              <a:gd name="connsiteY32" fmla="*/ 5351272 h 5641173"/>
              <a:gd name="connsiteX33" fmla="*/ 10288226 w 11243827"/>
              <a:gd name="connsiteY33" fmla="*/ 5351613 h 5641173"/>
              <a:gd name="connsiteX34" fmla="*/ 10251350 w 11243827"/>
              <a:gd name="connsiteY34" fmla="*/ 5352711 h 5641173"/>
              <a:gd name="connsiteX35" fmla="*/ 10249108 w 11243827"/>
              <a:gd name="connsiteY35" fmla="*/ 5365881 h 5641173"/>
              <a:gd name="connsiteX36" fmla="*/ 10216272 w 11243827"/>
              <a:gd name="connsiteY36" fmla="*/ 5370573 h 5641173"/>
              <a:gd name="connsiteX37" fmla="*/ 10181278 w 11243827"/>
              <a:gd name="connsiteY37" fmla="*/ 5362119 h 5641173"/>
              <a:gd name="connsiteX38" fmla="*/ 10140033 w 11243827"/>
              <a:gd name="connsiteY38" fmla="*/ 5363304 h 5641173"/>
              <a:gd name="connsiteX39" fmla="*/ 10115353 w 11243827"/>
              <a:gd name="connsiteY39" fmla="*/ 5363869 h 5641173"/>
              <a:gd name="connsiteX40" fmla="*/ 10050578 w 11243827"/>
              <a:gd name="connsiteY40" fmla="*/ 5376153 h 5641173"/>
              <a:gd name="connsiteX41" fmla="*/ 9945478 w 11243827"/>
              <a:gd name="connsiteY41" fmla="*/ 5422859 h 5641173"/>
              <a:gd name="connsiteX42" fmla="*/ 9912481 w 11243827"/>
              <a:gd name="connsiteY42" fmla="*/ 5429477 h 5641173"/>
              <a:gd name="connsiteX43" fmla="*/ 9906713 w 11243827"/>
              <a:gd name="connsiteY43" fmla="*/ 5426784 h 5641173"/>
              <a:gd name="connsiteX44" fmla="*/ 9742436 w 11243827"/>
              <a:gd name="connsiteY44" fmla="*/ 5454834 h 5641173"/>
              <a:gd name="connsiteX45" fmla="*/ 9713044 w 11243827"/>
              <a:gd name="connsiteY45" fmla="*/ 5456476 h 5641173"/>
              <a:gd name="connsiteX46" fmla="*/ 9691033 w 11243827"/>
              <a:gd name="connsiteY46" fmla="*/ 5455451 h 5641173"/>
              <a:gd name="connsiteX47" fmla="*/ 9638355 w 11243827"/>
              <a:gd name="connsiteY47" fmla="*/ 5464794 h 5641173"/>
              <a:gd name="connsiteX48" fmla="*/ 9552434 w 11243827"/>
              <a:gd name="connsiteY48" fmla="*/ 5485280 h 5641173"/>
              <a:gd name="connsiteX49" fmla="*/ 9533883 w 11243827"/>
              <a:gd name="connsiteY49" fmla="*/ 5488516 h 5641173"/>
              <a:gd name="connsiteX50" fmla="*/ 9516916 w 11243827"/>
              <a:gd name="connsiteY50" fmla="*/ 5486828 h 5641173"/>
              <a:gd name="connsiteX51" fmla="*/ 9512093 w 11243827"/>
              <a:gd name="connsiteY51" fmla="*/ 5482541 h 5641173"/>
              <a:gd name="connsiteX52" fmla="*/ 9501725 w 11243827"/>
              <a:gd name="connsiteY52" fmla="*/ 5483603 h 5641173"/>
              <a:gd name="connsiteX53" fmla="*/ 9498754 w 11243827"/>
              <a:gd name="connsiteY53" fmla="*/ 5482951 h 5641173"/>
              <a:gd name="connsiteX54" fmla="*/ 9481932 w 11243827"/>
              <a:gd name="connsiteY54" fmla="*/ 5480151 h 5641173"/>
              <a:gd name="connsiteX55" fmla="*/ 9451321 w 11243827"/>
              <a:gd name="connsiteY55" fmla="*/ 5497375 h 5641173"/>
              <a:gd name="connsiteX56" fmla="*/ 9409298 w 11243827"/>
              <a:gd name="connsiteY56" fmla="*/ 5499478 h 5641173"/>
              <a:gd name="connsiteX57" fmla="*/ 9303056 w 11243827"/>
              <a:gd name="connsiteY57" fmla="*/ 5519093 h 5641173"/>
              <a:gd name="connsiteX58" fmla="*/ 9229078 w 11243827"/>
              <a:gd name="connsiteY58" fmla="*/ 5524154 h 5641173"/>
              <a:gd name="connsiteX59" fmla="*/ 9165105 w 11243827"/>
              <a:gd name="connsiteY59" fmla="*/ 5532892 h 5641173"/>
              <a:gd name="connsiteX60" fmla="*/ 9077301 w 11243827"/>
              <a:gd name="connsiteY60" fmla="*/ 5580356 h 5641173"/>
              <a:gd name="connsiteX61" fmla="*/ 8960065 w 11243827"/>
              <a:gd name="connsiteY61" fmla="*/ 5597982 h 5641173"/>
              <a:gd name="connsiteX62" fmla="*/ 8953536 w 11243827"/>
              <a:gd name="connsiteY62" fmla="*/ 5606638 h 5641173"/>
              <a:gd name="connsiteX63" fmla="*/ 8943907 w 11243827"/>
              <a:gd name="connsiteY63" fmla="*/ 5612541 h 5641173"/>
              <a:gd name="connsiteX64" fmla="*/ 8942046 w 11243827"/>
              <a:gd name="connsiteY64" fmla="*/ 5612112 h 5641173"/>
              <a:gd name="connsiteX65" fmla="*/ 8928824 w 11243827"/>
              <a:gd name="connsiteY65" fmla="*/ 5615549 h 5641173"/>
              <a:gd name="connsiteX66" fmla="*/ 8927294 w 11243827"/>
              <a:gd name="connsiteY66" fmla="*/ 5618607 h 5641173"/>
              <a:gd name="connsiteX67" fmla="*/ 8918651 w 11243827"/>
              <a:gd name="connsiteY67" fmla="*/ 5621688 h 5641173"/>
              <a:gd name="connsiteX68" fmla="*/ 8902772 w 11243827"/>
              <a:gd name="connsiteY68" fmla="*/ 5629703 h 5641173"/>
              <a:gd name="connsiteX69" fmla="*/ 8898724 w 11243827"/>
              <a:gd name="connsiteY69" fmla="*/ 5629379 h 5641173"/>
              <a:gd name="connsiteX70" fmla="*/ 8873099 w 11243827"/>
              <a:gd name="connsiteY70" fmla="*/ 5638628 h 5641173"/>
              <a:gd name="connsiteX71" fmla="*/ 8872234 w 11243827"/>
              <a:gd name="connsiteY71" fmla="*/ 5637889 h 5641173"/>
              <a:gd name="connsiteX72" fmla="*/ 8862777 w 11243827"/>
              <a:gd name="connsiteY72" fmla="*/ 5636711 h 5641173"/>
              <a:gd name="connsiteX73" fmla="*/ 8845869 w 11243827"/>
              <a:gd name="connsiteY73" fmla="*/ 5636436 h 5641173"/>
              <a:gd name="connsiteX74" fmla="*/ 8800548 w 11243827"/>
              <a:gd name="connsiteY74" fmla="*/ 5625084 h 5641173"/>
              <a:gd name="connsiteX75" fmla="*/ 8773774 w 11243827"/>
              <a:gd name="connsiteY75" fmla="*/ 5634630 h 5641173"/>
              <a:gd name="connsiteX76" fmla="*/ 8698255 w 11243827"/>
              <a:gd name="connsiteY76" fmla="*/ 5636083 h 5641173"/>
              <a:gd name="connsiteX77" fmla="*/ 8619167 w 11243827"/>
              <a:gd name="connsiteY77" fmla="*/ 5619130 h 5641173"/>
              <a:gd name="connsiteX78" fmla="*/ 8539822 w 11243827"/>
              <a:gd name="connsiteY78" fmla="*/ 5616905 h 5641173"/>
              <a:gd name="connsiteX79" fmla="*/ 8511094 w 11243827"/>
              <a:gd name="connsiteY79" fmla="*/ 5617360 h 5641173"/>
              <a:gd name="connsiteX80" fmla="*/ 8459886 w 11243827"/>
              <a:gd name="connsiteY80" fmla="*/ 5612612 h 5641173"/>
              <a:gd name="connsiteX81" fmla="*/ 8436432 w 11243827"/>
              <a:gd name="connsiteY81" fmla="*/ 5606990 h 5641173"/>
              <a:gd name="connsiteX82" fmla="*/ 8435403 w 11243827"/>
              <a:gd name="connsiteY82" fmla="*/ 5607336 h 5641173"/>
              <a:gd name="connsiteX83" fmla="*/ 8433307 w 11243827"/>
              <a:gd name="connsiteY83" fmla="*/ 5604917 h 5641173"/>
              <a:gd name="connsiteX84" fmla="*/ 8428968 w 11243827"/>
              <a:gd name="connsiteY84" fmla="*/ 5603796 h 5641173"/>
              <a:gd name="connsiteX85" fmla="*/ 8417124 w 11243827"/>
              <a:gd name="connsiteY85" fmla="*/ 5604518 h 5641173"/>
              <a:gd name="connsiteX86" fmla="*/ 8412669 w 11243827"/>
              <a:gd name="connsiteY86" fmla="*/ 5605413 h 5641173"/>
              <a:gd name="connsiteX87" fmla="*/ 8406152 w 11243827"/>
              <a:gd name="connsiteY87" fmla="*/ 5605396 h 5641173"/>
              <a:gd name="connsiteX88" fmla="*/ 8405989 w 11243827"/>
              <a:gd name="connsiteY88" fmla="*/ 5605197 h 5641173"/>
              <a:gd name="connsiteX89" fmla="*/ 8399884 w 11243827"/>
              <a:gd name="connsiteY89" fmla="*/ 5605568 h 5641173"/>
              <a:gd name="connsiteX90" fmla="*/ 8370014 w 11243827"/>
              <a:gd name="connsiteY90" fmla="*/ 5609900 h 5641173"/>
              <a:gd name="connsiteX91" fmla="*/ 8330544 w 11243827"/>
              <a:gd name="connsiteY91" fmla="*/ 5590964 h 5641173"/>
              <a:gd name="connsiteX92" fmla="*/ 8314221 w 11243827"/>
              <a:gd name="connsiteY92" fmla="*/ 5587682 h 5641173"/>
              <a:gd name="connsiteX93" fmla="*/ 8305502 w 11243827"/>
              <a:gd name="connsiteY93" fmla="*/ 5584868 h 5641173"/>
              <a:gd name="connsiteX94" fmla="*/ 8304962 w 11243827"/>
              <a:gd name="connsiteY94" fmla="*/ 5584007 h 5641173"/>
              <a:gd name="connsiteX95" fmla="*/ 8276324 w 11243827"/>
              <a:gd name="connsiteY95" fmla="*/ 5588260 h 5641173"/>
              <a:gd name="connsiteX96" fmla="*/ 8272522 w 11243827"/>
              <a:gd name="connsiteY96" fmla="*/ 5587226 h 5641173"/>
              <a:gd name="connsiteX97" fmla="*/ 8253857 w 11243827"/>
              <a:gd name="connsiteY97" fmla="*/ 5592043 h 5641173"/>
              <a:gd name="connsiteX98" fmla="*/ 8244212 w 11243827"/>
              <a:gd name="connsiteY98" fmla="*/ 5593439 h 5641173"/>
              <a:gd name="connsiteX99" fmla="*/ 8241488 w 11243827"/>
              <a:gd name="connsiteY99" fmla="*/ 5596085 h 5641173"/>
              <a:gd name="connsiteX100" fmla="*/ 8227256 w 11243827"/>
              <a:gd name="connsiteY100" fmla="*/ 5597005 h 5641173"/>
              <a:gd name="connsiteX101" fmla="*/ 8225619 w 11243827"/>
              <a:gd name="connsiteY101" fmla="*/ 5596262 h 5641173"/>
              <a:gd name="connsiteX102" fmla="*/ 8213882 w 11243827"/>
              <a:gd name="connsiteY102" fmla="*/ 5600179 h 5641173"/>
              <a:gd name="connsiteX103" fmla="*/ 8204045 w 11243827"/>
              <a:gd name="connsiteY103" fmla="*/ 5607275 h 5641173"/>
              <a:gd name="connsiteX104" fmla="*/ 8082989 w 11243827"/>
              <a:gd name="connsiteY104" fmla="*/ 5603160 h 5641173"/>
              <a:gd name="connsiteX105" fmla="*/ 7976942 w 11243827"/>
              <a:gd name="connsiteY105" fmla="*/ 5598455 h 5641173"/>
              <a:gd name="connsiteX106" fmla="*/ 7950121 w 11243827"/>
              <a:gd name="connsiteY106" fmla="*/ 5590893 h 5641173"/>
              <a:gd name="connsiteX107" fmla="*/ 7727691 w 11243827"/>
              <a:gd name="connsiteY107" fmla="*/ 5621064 h 5641173"/>
              <a:gd name="connsiteX108" fmla="*/ 7685998 w 11243827"/>
              <a:gd name="connsiteY108" fmla="*/ 5615564 h 5641173"/>
              <a:gd name="connsiteX109" fmla="*/ 7649302 w 11243827"/>
              <a:gd name="connsiteY109" fmla="*/ 5626541 h 5641173"/>
              <a:gd name="connsiteX110" fmla="*/ 7634083 w 11243827"/>
              <a:gd name="connsiteY110" fmla="*/ 5620862 h 5641173"/>
              <a:gd name="connsiteX111" fmla="*/ 7631455 w 11243827"/>
              <a:gd name="connsiteY111" fmla="*/ 5619708 h 5641173"/>
              <a:gd name="connsiteX112" fmla="*/ 7620952 w 11243827"/>
              <a:gd name="connsiteY112" fmla="*/ 5618872 h 5641173"/>
              <a:gd name="connsiteX113" fmla="*/ 7617992 w 11243827"/>
              <a:gd name="connsiteY113" fmla="*/ 5613914 h 5641173"/>
              <a:gd name="connsiteX114" fmla="*/ 7602182 w 11243827"/>
              <a:gd name="connsiteY114" fmla="*/ 5609271 h 5641173"/>
              <a:gd name="connsiteX115" fmla="*/ 7582847 w 11243827"/>
              <a:gd name="connsiteY115" fmla="*/ 5609047 h 5641173"/>
              <a:gd name="connsiteX116" fmla="*/ 7514158 w 11243827"/>
              <a:gd name="connsiteY116" fmla="*/ 5607737 h 5641173"/>
              <a:gd name="connsiteX117" fmla="*/ 7502955 w 11243827"/>
              <a:gd name="connsiteY117" fmla="*/ 5610415 h 5641173"/>
              <a:gd name="connsiteX118" fmla="*/ 7466391 w 11243827"/>
              <a:gd name="connsiteY118" fmla="*/ 5605949 h 5641173"/>
              <a:gd name="connsiteX119" fmla="*/ 7433806 w 11243827"/>
              <a:gd name="connsiteY119" fmla="*/ 5604945 h 5641173"/>
              <a:gd name="connsiteX120" fmla="*/ 7412693 w 11243827"/>
              <a:gd name="connsiteY120" fmla="*/ 5607075 h 5641173"/>
              <a:gd name="connsiteX121" fmla="*/ 7407159 w 11243827"/>
              <a:gd name="connsiteY121" fmla="*/ 5605310 h 5641173"/>
              <a:gd name="connsiteX122" fmla="*/ 7385900 w 11243827"/>
              <a:gd name="connsiteY122" fmla="*/ 5604171 h 5641173"/>
              <a:gd name="connsiteX123" fmla="*/ 7375071 w 11243827"/>
              <a:gd name="connsiteY123" fmla="*/ 5606788 h 5641173"/>
              <a:gd name="connsiteX124" fmla="*/ 7364382 w 11243827"/>
              <a:gd name="connsiteY124" fmla="*/ 5600762 h 5641173"/>
              <a:gd name="connsiteX125" fmla="*/ 7361770 w 11243827"/>
              <a:gd name="connsiteY125" fmla="*/ 5596347 h 5641173"/>
              <a:gd name="connsiteX126" fmla="*/ 7346641 w 11243827"/>
              <a:gd name="connsiteY126" fmla="*/ 5598329 h 5641173"/>
              <a:gd name="connsiteX127" fmla="*/ 7334238 w 11243827"/>
              <a:gd name="connsiteY127" fmla="*/ 5594014 h 5641173"/>
              <a:gd name="connsiteX128" fmla="*/ 7323426 w 11243827"/>
              <a:gd name="connsiteY128" fmla="*/ 5596835 h 5641173"/>
              <a:gd name="connsiteX129" fmla="*/ 7318938 w 11243827"/>
              <a:gd name="connsiteY129" fmla="*/ 5596200 h 5641173"/>
              <a:gd name="connsiteX130" fmla="*/ 7307784 w 11243827"/>
              <a:gd name="connsiteY130" fmla="*/ 5594065 h 5641173"/>
              <a:gd name="connsiteX131" fmla="*/ 7288540 w 11243827"/>
              <a:gd name="connsiteY131" fmla="*/ 5589320 h 5641173"/>
              <a:gd name="connsiteX132" fmla="*/ 7282537 w 11243827"/>
              <a:gd name="connsiteY132" fmla="*/ 5588660 h 5641173"/>
              <a:gd name="connsiteX133" fmla="*/ 7269466 w 11243827"/>
              <a:gd name="connsiteY133" fmla="*/ 5581404 h 5641173"/>
              <a:gd name="connsiteX134" fmla="*/ 7244165 w 11243827"/>
              <a:gd name="connsiteY134" fmla="*/ 5575200 h 5641173"/>
              <a:gd name="connsiteX135" fmla="*/ 7199619 w 11243827"/>
              <a:gd name="connsiteY135" fmla="*/ 5553550 h 5641173"/>
              <a:gd name="connsiteX136" fmla="*/ 7173434 w 11243827"/>
              <a:gd name="connsiteY136" fmla="*/ 5543219 h 5641173"/>
              <a:gd name="connsiteX137" fmla="*/ 7155718 w 11243827"/>
              <a:gd name="connsiteY137" fmla="*/ 5533697 h 5641173"/>
              <a:gd name="connsiteX138" fmla="*/ 7103430 w 11243827"/>
              <a:gd name="connsiteY138" fmla="*/ 5520249 h 5641173"/>
              <a:gd name="connsiteX139" fmla="*/ 7013746 w 11243827"/>
              <a:gd name="connsiteY139" fmla="*/ 5502470 h 5641173"/>
              <a:gd name="connsiteX140" fmla="*/ 6995379 w 11243827"/>
              <a:gd name="connsiteY140" fmla="*/ 5497693 h 5641173"/>
              <a:gd name="connsiteX141" fmla="*/ 6982475 w 11243827"/>
              <a:gd name="connsiteY141" fmla="*/ 5489641 h 5641173"/>
              <a:gd name="connsiteX142" fmla="*/ 6981994 w 11243827"/>
              <a:gd name="connsiteY142" fmla="*/ 5484335 h 5641173"/>
              <a:gd name="connsiteX143" fmla="*/ 6972355 w 11243827"/>
              <a:gd name="connsiteY143" fmla="*/ 5481074 h 5641173"/>
              <a:gd name="connsiteX144" fmla="*/ 6970394 w 11243827"/>
              <a:gd name="connsiteY144" fmla="*/ 5479383 h 5641173"/>
              <a:gd name="connsiteX145" fmla="*/ 6958543 w 11243827"/>
              <a:gd name="connsiteY145" fmla="*/ 5470507 h 5641173"/>
              <a:gd name="connsiteX146" fmla="*/ 6918276 w 11243827"/>
              <a:gd name="connsiteY146" fmla="*/ 5472034 h 5641173"/>
              <a:gd name="connsiteX147" fmla="*/ 6881046 w 11243827"/>
              <a:gd name="connsiteY147" fmla="*/ 5457070 h 5641173"/>
              <a:gd name="connsiteX148" fmla="*/ 6752164 w 11243827"/>
              <a:gd name="connsiteY148" fmla="*/ 5425021 h 5641173"/>
              <a:gd name="connsiteX149" fmla="*/ 6724964 w 11243827"/>
              <a:gd name="connsiteY149" fmla="*/ 5414071 h 5641173"/>
              <a:gd name="connsiteX150" fmla="*/ 6683286 w 11243827"/>
              <a:gd name="connsiteY150" fmla="*/ 5405383 h 5641173"/>
              <a:gd name="connsiteX151" fmla="*/ 6644277 w 11243827"/>
              <a:gd name="connsiteY151" fmla="*/ 5429684 h 5641173"/>
              <a:gd name="connsiteX152" fmla="*/ 6532914 w 11243827"/>
              <a:gd name="connsiteY152" fmla="*/ 5431205 h 5641173"/>
              <a:gd name="connsiteX153" fmla="*/ 6307459 w 11243827"/>
              <a:gd name="connsiteY153" fmla="*/ 5467087 h 5641173"/>
              <a:gd name="connsiteX154" fmla="*/ 6196243 w 11243827"/>
              <a:gd name="connsiteY154" fmla="*/ 5515042 h 5641173"/>
              <a:gd name="connsiteX155" fmla="*/ 6099124 w 11243827"/>
              <a:gd name="connsiteY155" fmla="*/ 5516848 h 5641173"/>
              <a:gd name="connsiteX156" fmla="*/ 6016077 w 11243827"/>
              <a:gd name="connsiteY156" fmla="*/ 5528642 h 5641173"/>
              <a:gd name="connsiteX157" fmla="*/ 6004389 w 11243827"/>
              <a:gd name="connsiteY157" fmla="*/ 5531206 h 5641173"/>
              <a:gd name="connsiteX158" fmla="*/ 5933945 w 11243827"/>
              <a:gd name="connsiteY158" fmla="*/ 5538840 h 5641173"/>
              <a:gd name="connsiteX159" fmla="*/ 5883936 w 11243827"/>
              <a:gd name="connsiteY159" fmla="*/ 5553807 h 5641173"/>
              <a:gd name="connsiteX160" fmla="*/ 5798331 w 11243827"/>
              <a:gd name="connsiteY160" fmla="*/ 5564248 h 5641173"/>
              <a:gd name="connsiteX161" fmla="*/ 5712738 w 11243827"/>
              <a:gd name="connsiteY161" fmla="*/ 5573120 h 5641173"/>
              <a:gd name="connsiteX162" fmla="*/ 5681342 w 11243827"/>
              <a:gd name="connsiteY162" fmla="*/ 5575621 h 5641173"/>
              <a:gd name="connsiteX163" fmla="*/ 5627167 w 11243827"/>
              <a:gd name="connsiteY163" fmla="*/ 5583215 h 5641173"/>
              <a:gd name="connsiteX164" fmla="*/ 5591414 w 11243827"/>
              <a:gd name="connsiteY164" fmla="*/ 5587695 h 5641173"/>
              <a:gd name="connsiteX165" fmla="*/ 5583028 w 11243827"/>
              <a:gd name="connsiteY165" fmla="*/ 5580877 h 5641173"/>
              <a:gd name="connsiteX166" fmla="*/ 5549426 w 11243827"/>
              <a:gd name="connsiteY166" fmla="*/ 5582858 h 5641173"/>
              <a:gd name="connsiteX167" fmla="*/ 5519999 w 11243827"/>
              <a:gd name="connsiteY167" fmla="*/ 5592246 h 5641173"/>
              <a:gd name="connsiteX168" fmla="*/ 5480028 w 11243827"/>
              <a:gd name="connsiteY168" fmla="*/ 5597282 h 5641173"/>
              <a:gd name="connsiteX169" fmla="*/ 5456175 w 11243827"/>
              <a:gd name="connsiteY169" fmla="*/ 5600371 h 5641173"/>
              <a:gd name="connsiteX170" fmla="*/ 5388463 w 11243827"/>
              <a:gd name="connsiteY170" fmla="*/ 5602638 h 5641173"/>
              <a:gd name="connsiteX171" fmla="*/ 5265898 w 11243827"/>
              <a:gd name="connsiteY171" fmla="*/ 5591830 h 5641173"/>
              <a:gd name="connsiteX172" fmla="*/ 5231231 w 11243827"/>
              <a:gd name="connsiteY172" fmla="*/ 5592790 h 5641173"/>
              <a:gd name="connsiteX173" fmla="*/ 5226996 w 11243827"/>
              <a:gd name="connsiteY173" fmla="*/ 5595040 h 5641173"/>
              <a:gd name="connsiteX174" fmla="*/ 5175988 w 11243827"/>
              <a:gd name="connsiteY174" fmla="*/ 5588131 h 5641173"/>
              <a:gd name="connsiteX175" fmla="*/ 5107470 w 11243827"/>
              <a:gd name="connsiteY175" fmla="*/ 5594771 h 5641173"/>
              <a:gd name="connsiteX176" fmla="*/ 5027868 w 11243827"/>
              <a:gd name="connsiteY176" fmla="*/ 5605624 h 5641173"/>
              <a:gd name="connsiteX177" fmla="*/ 5007324 w 11243827"/>
              <a:gd name="connsiteY177" fmla="*/ 5609209 h 5641173"/>
              <a:gd name="connsiteX178" fmla="*/ 4952559 w 11243827"/>
              <a:gd name="connsiteY178" fmla="*/ 5611402 h 5641173"/>
              <a:gd name="connsiteX179" fmla="*/ 4826081 w 11243827"/>
              <a:gd name="connsiteY179" fmla="*/ 5616191 h 5641173"/>
              <a:gd name="connsiteX180" fmla="*/ 4823501 w 11243827"/>
              <a:gd name="connsiteY180" fmla="*/ 5619174 h 5641173"/>
              <a:gd name="connsiteX181" fmla="*/ 4813093 w 11243827"/>
              <a:gd name="connsiteY181" fmla="*/ 5620026 h 5641173"/>
              <a:gd name="connsiteX182" fmla="*/ 4810563 w 11243827"/>
              <a:gd name="connsiteY182" fmla="*/ 5620787 h 5641173"/>
              <a:gd name="connsiteX183" fmla="*/ 4795818 w 11243827"/>
              <a:gd name="connsiteY183" fmla="*/ 5624618 h 5641173"/>
              <a:gd name="connsiteX184" fmla="*/ 4758404 w 11243827"/>
              <a:gd name="connsiteY184" fmla="*/ 5619510 h 5641173"/>
              <a:gd name="connsiteX185" fmla="*/ 4717254 w 11243827"/>
              <a:gd name="connsiteY185" fmla="*/ 5624155 h 5641173"/>
              <a:gd name="connsiteX186" fmla="*/ 4591958 w 11243827"/>
              <a:gd name="connsiteY186" fmla="*/ 5624710 h 5641173"/>
              <a:gd name="connsiteX187" fmla="*/ 4476215 w 11243827"/>
              <a:gd name="connsiteY187" fmla="*/ 5628210 h 5641173"/>
              <a:gd name="connsiteX188" fmla="*/ 4425193 w 11243827"/>
              <a:gd name="connsiteY188" fmla="*/ 5627414 h 5641173"/>
              <a:gd name="connsiteX189" fmla="*/ 4383866 w 11243827"/>
              <a:gd name="connsiteY189" fmla="*/ 5626546 h 5641173"/>
              <a:gd name="connsiteX190" fmla="*/ 4385596 w 11243827"/>
              <a:gd name="connsiteY190" fmla="*/ 5634646 h 5641173"/>
              <a:gd name="connsiteX191" fmla="*/ 4360864 w 11243827"/>
              <a:gd name="connsiteY191" fmla="*/ 5641173 h 5641173"/>
              <a:gd name="connsiteX192" fmla="*/ 4328321 w 11243827"/>
              <a:gd name="connsiteY192" fmla="*/ 5626332 h 5641173"/>
              <a:gd name="connsiteX193" fmla="*/ 4309842 w 11243827"/>
              <a:gd name="connsiteY193" fmla="*/ 5626471 h 5641173"/>
              <a:gd name="connsiteX194" fmla="*/ 4277424 w 11243827"/>
              <a:gd name="connsiteY194" fmla="*/ 5631598 h 5641173"/>
              <a:gd name="connsiteX195" fmla="*/ 4266627 w 11243827"/>
              <a:gd name="connsiteY195" fmla="*/ 5633969 h 5641173"/>
              <a:gd name="connsiteX196" fmla="*/ 4185525 w 11243827"/>
              <a:gd name="connsiteY196" fmla="*/ 5617508 h 5641173"/>
              <a:gd name="connsiteX197" fmla="*/ 4177617 w 11243827"/>
              <a:gd name="connsiteY197" fmla="*/ 5610903 h 5641173"/>
              <a:gd name="connsiteX198" fmla="*/ 4136948 w 11243827"/>
              <a:gd name="connsiteY198" fmla="*/ 5608031 h 5641173"/>
              <a:gd name="connsiteX199" fmla="*/ 4132323 w 11243827"/>
              <a:gd name="connsiteY199" fmla="*/ 5609784 h 5641173"/>
              <a:gd name="connsiteX200" fmla="*/ 4098620 w 11243827"/>
              <a:gd name="connsiteY200" fmla="*/ 5599672 h 5641173"/>
              <a:gd name="connsiteX201" fmla="*/ 3963475 w 11243827"/>
              <a:gd name="connsiteY201" fmla="*/ 5581841 h 5641173"/>
              <a:gd name="connsiteX202" fmla="*/ 3703613 w 11243827"/>
              <a:gd name="connsiteY202" fmla="*/ 5572482 h 5641173"/>
              <a:gd name="connsiteX203" fmla="*/ 3432987 w 11243827"/>
              <a:gd name="connsiteY203" fmla="*/ 5545768 h 5641173"/>
              <a:gd name="connsiteX204" fmla="*/ 3176381 w 11243827"/>
              <a:gd name="connsiteY204" fmla="*/ 5556110 h 5641173"/>
              <a:gd name="connsiteX205" fmla="*/ 2710156 w 11243827"/>
              <a:gd name="connsiteY205" fmla="*/ 5527517 h 5641173"/>
              <a:gd name="connsiteX206" fmla="*/ 2550206 w 11243827"/>
              <a:gd name="connsiteY206" fmla="*/ 5524958 h 5641173"/>
              <a:gd name="connsiteX207" fmla="*/ 2443041 w 11243827"/>
              <a:gd name="connsiteY207" fmla="*/ 5523990 h 5641173"/>
              <a:gd name="connsiteX208" fmla="*/ 2435613 w 11243827"/>
              <a:gd name="connsiteY208" fmla="*/ 5526704 h 5641173"/>
              <a:gd name="connsiteX209" fmla="*/ 2405682 w 11243827"/>
              <a:gd name="connsiteY209" fmla="*/ 5528307 h 5641173"/>
              <a:gd name="connsiteX210" fmla="*/ 2397487 w 11243827"/>
              <a:gd name="connsiteY210" fmla="*/ 5540337 h 5641173"/>
              <a:gd name="connsiteX211" fmla="*/ 2297454 w 11243827"/>
              <a:gd name="connsiteY211" fmla="*/ 5550765 h 5641173"/>
              <a:gd name="connsiteX212" fmla="*/ 2056700 w 11243827"/>
              <a:gd name="connsiteY212" fmla="*/ 5555489 h 5641173"/>
              <a:gd name="connsiteX213" fmla="*/ 1878530 w 11243827"/>
              <a:gd name="connsiteY213" fmla="*/ 5535330 h 5641173"/>
              <a:gd name="connsiteX214" fmla="*/ 1859292 w 11243827"/>
              <a:gd name="connsiteY214" fmla="*/ 5535461 h 5641173"/>
              <a:gd name="connsiteX215" fmla="*/ 1835626 w 11243827"/>
              <a:gd name="connsiteY215" fmla="*/ 5533793 h 5641173"/>
              <a:gd name="connsiteX216" fmla="*/ 1798939 w 11243827"/>
              <a:gd name="connsiteY216" fmla="*/ 5540285 h 5641173"/>
              <a:gd name="connsiteX217" fmla="*/ 1779046 w 11243827"/>
              <a:gd name="connsiteY217" fmla="*/ 5549949 h 5641173"/>
              <a:gd name="connsiteX218" fmla="*/ 1772421 w 11243827"/>
              <a:gd name="connsiteY218" fmla="*/ 5549018 h 5641173"/>
              <a:gd name="connsiteX219" fmla="*/ 1772052 w 11243827"/>
              <a:gd name="connsiteY219" fmla="*/ 5545689 h 5641173"/>
              <a:gd name="connsiteX220" fmla="*/ 1711543 w 11243827"/>
              <a:gd name="connsiteY220" fmla="*/ 5534558 h 5641173"/>
              <a:gd name="connsiteX221" fmla="*/ 1698891 w 11243827"/>
              <a:gd name="connsiteY221" fmla="*/ 5513187 h 5641173"/>
              <a:gd name="connsiteX222" fmla="*/ 1538763 w 11243827"/>
              <a:gd name="connsiteY222" fmla="*/ 5482781 h 5641173"/>
              <a:gd name="connsiteX223" fmla="*/ 1501533 w 11243827"/>
              <a:gd name="connsiteY223" fmla="*/ 5467817 h 5641173"/>
              <a:gd name="connsiteX224" fmla="*/ 1461266 w 11243827"/>
              <a:gd name="connsiteY224" fmla="*/ 5469343 h 5641173"/>
              <a:gd name="connsiteX225" fmla="*/ 1449415 w 11243827"/>
              <a:gd name="connsiteY225" fmla="*/ 5460467 h 5641173"/>
              <a:gd name="connsiteX226" fmla="*/ 1447454 w 11243827"/>
              <a:gd name="connsiteY226" fmla="*/ 5458776 h 5641173"/>
              <a:gd name="connsiteX227" fmla="*/ 1437814 w 11243827"/>
              <a:gd name="connsiteY227" fmla="*/ 5455515 h 5641173"/>
              <a:gd name="connsiteX228" fmla="*/ 1437334 w 11243827"/>
              <a:gd name="connsiteY228" fmla="*/ 5450209 h 5641173"/>
              <a:gd name="connsiteX229" fmla="*/ 1424429 w 11243827"/>
              <a:gd name="connsiteY229" fmla="*/ 5442157 h 5641173"/>
              <a:gd name="connsiteX230" fmla="*/ 1406063 w 11243827"/>
              <a:gd name="connsiteY230" fmla="*/ 5437380 h 5641173"/>
              <a:gd name="connsiteX231" fmla="*/ 1316379 w 11243827"/>
              <a:gd name="connsiteY231" fmla="*/ 5419601 h 5641173"/>
              <a:gd name="connsiteX232" fmla="*/ 1264090 w 11243827"/>
              <a:gd name="connsiteY232" fmla="*/ 5406153 h 5641173"/>
              <a:gd name="connsiteX233" fmla="*/ 1246374 w 11243827"/>
              <a:gd name="connsiteY233" fmla="*/ 5396631 h 5641173"/>
              <a:gd name="connsiteX234" fmla="*/ 1220190 w 11243827"/>
              <a:gd name="connsiteY234" fmla="*/ 5386301 h 5641173"/>
              <a:gd name="connsiteX235" fmla="*/ 1175643 w 11243827"/>
              <a:gd name="connsiteY235" fmla="*/ 5364651 h 5641173"/>
              <a:gd name="connsiteX236" fmla="*/ 1150342 w 11243827"/>
              <a:gd name="connsiteY236" fmla="*/ 5358447 h 5641173"/>
              <a:gd name="connsiteX237" fmla="*/ 1137272 w 11243827"/>
              <a:gd name="connsiteY237" fmla="*/ 5351191 h 5641173"/>
              <a:gd name="connsiteX238" fmla="*/ 1131268 w 11243827"/>
              <a:gd name="connsiteY238" fmla="*/ 5350530 h 5641173"/>
              <a:gd name="connsiteX239" fmla="*/ 1112024 w 11243827"/>
              <a:gd name="connsiteY239" fmla="*/ 5345786 h 5641173"/>
              <a:gd name="connsiteX240" fmla="*/ 1100870 w 11243827"/>
              <a:gd name="connsiteY240" fmla="*/ 5343651 h 5641173"/>
              <a:gd name="connsiteX241" fmla="*/ 1096383 w 11243827"/>
              <a:gd name="connsiteY241" fmla="*/ 5343015 h 5641173"/>
              <a:gd name="connsiteX242" fmla="*/ 1085571 w 11243827"/>
              <a:gd name="connsiteY242" fmla="*/ 5345836 h 5641173"/>
              <a:gd name="connsiteX243" fmla="*/ 1073168 w 11243827"/>
              <a:gd name="connsiteY243" fmla="*/ 5341521 h 5641173"/>
              <a:gd name="connsiteX244" fmla="*/ 1058039 w 11243827"/>
              <a:gd name="connsiteY244" fmla="*/ 5343504 h 5641173"/>
              <a:gd name="connsiteX245" fmla="*/ 1055426 w 11243827"/>
              <a:gd name="connsiteY245" fmla="*/ 5339088 h 5641173"/>
              <a:gd name="connsiteX246" fmla="*/ 1044738 w 11243827"/>
              <a:gd name="connsiteY246" fmla="*/ 5333063 h 5641173"/>
              <a:gd name="connsiteX247" fmla="*/ 1033909 w 11243827"/>
              <a:gd name="connsiteY247" fmla="*/ 5335680 h 5641173"/>
              <a:gd name="connsiteX248" fmla="*/ 1012649 w 11243827"/>
              <a:gd name="connsiteY248" fmla="*/ 5334541 h 5641173"/>
              <a:gd name="connsiteX249" fmla="*/ 1007115 w 11243827"/>
              <a:gd name="connsiteY249" fmla="*/ 5332775 h 5641173"/>
              <a:gd name="connsiteX250" fmla="*/ 986002 w 11243827"/>
              <a:gd name="connsiteY250" fmla="*/ 5334906 h 5641173"/>
              <a:gd name="connsiteX251" fmla="*/ 953418 w 11243827"/>
              <a:gd name="connsiteY251" fmla="*/ 5333901 h 5641173"/>
              <a:gd name="connsiteX252" fmla="*/ 916854 w 11243827"/>
              <a:gd name="connsiteY252" fmla="*/ 5329435 h 5641173"/>
              <a:gd name="connsiteX253" fmla="*/ 905651 w 11243827"/>
              <a:gd name="connsiteY253" fmla="*/ 5332114 h 5641173"/>
              <a:gd name="connsiteX254" fmla="*/ 836961 w 11243827"/>
              <a:gd name="connsiteY254" fmla="*/ 5330803 h 5641173"/>
              <a:gd name="connsiteX255" fmla="*/ 817627 w 11243827"/>
              <a:gd name="connsiteY255" fmla="*/ 5330580 h 5641173"/>
              <a:gd name="connsiteX256" fmla="*/ 801817 w 11243827"/>
              <a:gd name="connsiteY256" fmla="*/ 5325937 h 5641173"/>
              <a:gd name="connsiteX257" fmla="*/ 798857 w 11243827"/>
              <a:gd name="connsiteY257" fmla="*/ 5320979 h 5641173"/>
              <a:gd name="connsiteX258" fmla="*/ 788354 w 11243827"/>
              <a:gd name="connsiteY258" fmla="*/ 5320143 h 5641173"/>
              <a:gd name="connsiteX259" fmla="*/ 785726 w 11243827"/>
              <a:gd name="connsiteY259" fmla="*/ 5318989 h 5641173"/>
              <a:gd name="connsiteX260" fmla="*/ 770507 w 11243827"/>
              <a:gd name="connsiteY260" fmla="*/ 5313309 h 5641173"/>
              <a:gd name="connsiteX261" fmla="*/ 733810 w 11243827"/>
              <a:gd name="connsiteY261" fmla="*/ 5324286 h 5641173"/>
              <a:gd name="connsiteX262" fmla="*/ 692117 w 11243827"/>
              <a:gd name="connsiteY262" fmla="*/ 5318786 h 5641173"/>
              <a:gd name="connsiteX263" fmla="*/ 528894 w 11243827"/>
              <a:gd name="connsiteY263" fmla="*/ 5327578 h 5641173"/>
              <a:gd name="connsiteX264" fmla="*/ 507005 w 11243827"/>
              <a:gd name="connsiteY264" fmla="*/ 5310149 h 5641173"/>
              <a:gd name="connsiteX265" fmla="*/ 441302 w 11243827"/>
              <a:gd name="connsiteY265" fmla="*/ 5307062 h 5641173"/>
              <a:gd name="connsiteX266" fmla="*/ 336819 w 11243827"/>
              <a:gd name="connsiteY266" fmla="*/ 5336690 h 5641173"/>
              <a:gd name="connsiteX267" fmla="*/ 215763 w 11243827"/>
              <a:gd name="connsiteY267" fmla="*/ 5332575 h 5641173"/>
              <a:gd name="connsiteX268" fmla="*/ 205927 w 11243827"/>
              <a:gd name="connsiteY268" fmla="*/ 5339672 h 5641173"/>
              <a:gd name="connsiteX269" fmla="*/ 194189 w 11243827"/>
              <a:gd name="connsiteY269" fmla="*/ 5343588 h 5641173"/>
              <a:gd name="connsiteX270" fmla="*/ 192552 w 11243827"/>
              <a:gd name="connsiteY270" fmla="*/ 5342845 h 5641173"/>
              <a:gd name="connsiteX271" fmla="*/ 178320 w 11243827"/>
              <a:gd name="connsiteY271" fmla="*/ 5343766 h 5641173"/>
              <a:gd name="connsiteX272" fmla="*/ 175596 w 11243827"/>
              <a:gd name="connsiteY272" fmla="*/ 5346411 h 5641173"/>
              <a:gd name="connsiteX273" fmla="*/ 165951 w 11243827"/>
              <a:gd name="connsiteY273" fmla="*/ 5347808 h 5641173"/>
              <a:gd name="connsiteX274" fmla="*/ 147287 w 11243827"/>
              <a:gd name="connsiteY274" fmla="*/ 5352625 h 5641173"/>
              <a:gd name="connsiteX275" fmla="*/ 143484 w 11243827"/>
              <a:gd name="connsiteY275" fmla="*/ 5351591 h 5641173"/>
              <a:gd name="connsiteX276" fmla="*/ 114847 w 11243827"/>
              <a:gd name="connsiteY276" fmla="*/ 5355844 h 5641173"/>
              <a:gd name="connsiteX277" fmla="*/ 114306 w 11243827"/>
              <a:gd name="connsiteY277" fmla="*/ 5354983 h 5641173"/>
              <a:gd name="connsiteX278" fmla="*/ 105588 w 11243827"/>
              <a:gd name="connsiteY278" fmla="*/ 5352169 h 5641173"/>
              <a:gd name="connsiteX279" fmla="*/ 89264 w 11243827"/>
              <a:gd name="connsiteY279" fmla="*/ 5348886 h 5641173"/>
              <a:gd name="connsiteX280" fmla="*/ 49794 w 11243827"/>
              <a:gd name="connsiteY280" fmla="*/ 5329950 h 5641173"/>
              <a:gd name="connsiteX281" fmla="*/ 19924 w 11243827"/>
              <a:gd name="connsiteY281" fmla="*/ 5334282 h 5641173"/>
              <a:gd name="connsiteX282" fmla="*/ 13819 w 11243827"/>
              <a:gd name="connsiteY282" fmla="*/ 5334653 h 5641173"/>
              <a:gd name="connsiteX283" fmla="*/ 13657 w 11243827"/>
              <a:gd name="connsiteY283" fmla="*/ 5334455 h 5641173"/>
              <a:gd name="connsiteX284" fmla="*/ 7139 w 11243827"/>
              <a:gd name="connsiteY284" fmla="*/ 5334438 h 5641173"/>
              <a:gd name="connsiteX285" fmla="*/ 2684 w 11243827"/>
              <a:gd name="connsiteY285" fmla="*/ 5335333 h 5641173"/>
              <a:gd name="connsiteX286" fmla="*/ 0 w 11243827"/>
              <a:gd name="connsiteY286" fmla="*/ 5335496 h 5641173"/>
              <a:gd name="connsiteX287" fmla="*/ 0 w 11243827"/>
              <a:gd name="connsiteY287" fmla="*/ 10592 h 5641173"/>
              <a:gd name="connsiteX288" fmla="*/ 11243827 w 11243827"/>
              <a:gd name="connsiteY288" fmla="*/ 0 h 5641173"/>
              <a:gd name="connsiteX0" fmla="*/ 11243827 w 11243827"/>
              <a:gd name="connsiteY0" fmla="*/ 0 h 5641173"/>
              <a:gd name="connsiteX1" fmla="*/ 11243827 w 11243827"/>
              <a:gd name="connsiteY1" fmla="*/ 1470035 h 5641173"/>
              <a:gd name="connsiteX2" fmla="*/ 11243827 w 11243827"/>
              <a:gd name="connsiteY2" fmla="*/ 5001571 h 5641173"/>
              <a:gd name="connsiteX3" fmla="*/ 11243827 w 11243827"/>
              <a:gd name="connsiteY3" fmla="*/ 5209610 h 5641173"/>
              <a:gd name="connsiteX4" fmla="*/ 11240675 w 11243827"/>
              <a:gd name="connsiteY4" fmla="*/ 5210442 h 5641173"/>
              <a:gd name="connsiteX5" fmla="*/ 11179959 w 11243827"/>
              <a:gd name="connsiteY5" fmla="*/ 5221199 h 5641173"/>
              <a:gd name="connsiteX6" fmla="*/ 11105493 w 11243827"/>
              <a:gd name="connsiteY6" fmla="*/ 5259905 h 5641173"/>
              <a:gd name="connsiteX7" fmla="*/ 11078640 w 11243827"/>
              <a:gd name="connsiteY7" fmla="*/ 5263531 h 5641173"/>
              <a:gd name="connsiteX8" fmla="*/ 11079616 w 11243827"/>
              <a:gd name="connsiteY8" fmla="*/ 5270380 h 5641173"/>
              <a:gd name="connsiteX9" fmla="*/ 11069641 w 11243827"/>
              <a:gd name="connsiteY9" fmla="*/ 5270884 h 5641173"/>
              <a:gd name="connsiteX10" fmla="*/ 11047377 w 11243827"/>
              <a:gd name="connsiteY10" fmla="*/ 5271051 h 5641173"/>
              <a:gd name="connsiteX11" fmla="*/ 10980705 w 11243827"/>
              <a:gd name="connsiteY11" fmla="*/ 5272951 h 5641173"/>
              <a:gd name="connsiteX12" fmla="*/ 10962514 w 11243827"/>
              <a:gd name="connsiteY12" fmla="*/ 5286084 h 5641173"/>
              <a:gd name="connsiteX13" fmla="*/ 10945307 w 11243827"/>
              <a:gd name="connsiteY13" fmla="*/ 5286290 h 5641173"/>
              <a:gd name="connsiteX14" fmla="*/ 10845516 w 11243827"/>
              <a:gd name="connsiteY14" fmla="*/ 5303894 h 5641173"/>
              <a:gd name="connsiteX15" fmla="*/ 10831795 w 11243827"/>
              <a:gd name="connsiteY15" fmla="*/ 5305210 h 5641173"/>
              <a:gd name="connsiteX16" fmla="*/ 10824365 w 11243827"/>
              <a:gd name="connsiteY16" fmla="*/ 5311111 h 5641173"/>
              <a:gd name="connsiteX17" fmla="*/ 10797756 w 11243827"/>
              <a:gd name="connsiteY17" fmla="*/ 5312285 h 5641173"/>
              <a:gd name="connsiteX18" fmla="*/ 10796525 w 11243827"/>
              <a:gd name="connsiteY18" fmla="*/ 5315645 h 5641173"/>
              <a:gd name="connsiteX19" fmla="*/ 10709063 w 11243827"/>
              <a:gd name="connsiteY19" fmla="*/ 5344492 h 5641173"/>
              <a:gd name="connsiteX20" fmla="*/ 10694078 w 11243827"/>
              <a:gd name="connsiteY20" fmla="*/ 5349258 h 5641173"/>
              <a:gd name="connsiteX21" fmla="*/ 10681131 w 11243827"/>
              <a:gd name="connsiteY21" fmla="*/ 5347812 h 5641173"/>
              <a:gd name="connsiteX22" fmla="*/ 10609448 w 11243827"/>
              <a:gd name="connsiteY22" fmla="*/ 5351931 h 5641173"/>
              <a:gd name="connsiteX23" fmla="*/ 10592397 w 11243827"/>
              <a:gd name="connsiteY23" fmla="*/ 5349402 h 5641173"/>
              <a:gd name="connsiteX24" fmla="*/ 10585227 w 11243827"/>
              <a:gd name="connsiteY24" fmla="*/ 5344063 h 5641173"/>
              <a:gd name="connsiteX25" fmla="*/ 10557472 w 11243827"/>
              <a:gd name="connsiteY25" fmla="*/ 5354151 h 5641173"/>
              <a:gd name="connsiteX26" fmla="*/ 10514646 w 11243827"/>
              <a:gd name="connsiteY26" fmla="*/ 5361064 h 5641173"/>
              <a:gd name="connsiteX27" fmla="*/ 10494292 w 11243827"/>
              <a:gd name="connsiteY27" fmla="*/ 5366054 h 5641173"/>
              <a:gd name="connsiteX28" fmla="*/ 10477869 w 11243827"/>
              <a:gd name="connsiteY28" fmla="*/ 5363025 h 5641173"/>
              <a:gd name="connsiteX29" fmla="*/ 10384411 w 11243827"/>
              <a:gd name="connsiteY29" fmla="*/ 5362257 h 5641173"/>
              <a:gd name="connsiteX30" fmla="*/ 10362921 w 11243827"/>
              <a:gd name="connsiteY30" fmla="*/ 5357444 h 5641173"/>
              <a:gd name="connsiteX31" fmla="*/ 10352736 w 11243827"/>
              <a:gd name="connsiteY31" fmla="*/ 5347851 h 5641173"/>
              <a:gd name="connsiteX32" fmla="*/ 10344754 w 11243827"/>
              <a:gd name="connsiteY32" fmla="*/ 5351272 h 5641173"/>
              <a:gd name="connsiteX33" fmla="*/ 10288226 w 11243827"/>
              <a:gd name="connsiteY33" fmla="*/ 5351613 h 5641173"/>
              <a:gd name="connsiteX34" fmla="*/ 10251350 w 11243827"/>
              <a:gd name="connsiteY34" fmla="*/ 5352711 h 5641173"/>
              <a:gd name="connsiteX35" fmla="*/ 10249108 w 11243827"/>
              <a:gd name="connsiteY35" fmla="*/ 5365881 h 5641173"/>
              <a:gd name="connsiteX36" fmla="*/ 10216272 w 11243827"/>
              <a:gd name="connsiteY36" fmla="*/ 5370573 h 5641173"/>
              <a:gd name="connsiteX37" fmla="*/ 10181278 w 11243827"/>
              <a:gd name="connsiteY37" fmla="*/ 5362119 h 5641173"/>
              <a:gd name="connsiteX38" fmla="*/ 10140033 w 11243827"/>
              <a:gd name="connsiteY38" fmla="*/ 5363304 h 5641173"/>
              <a:gd name="connsiteX39" fmla="*/ 10115353 w 11243827"/>
              <a:gd name="connsiteY39" fmla="*/ 5363869 h 5641173"/>
              <a:gd name="connsiteX40" fmla="*/ 10050578 w 11243827"/>
              <a:gd name="connsiteY40" fmla="*/ 5376153 h 5641173"/>
              <a:gd name="connsiteX41" fmla="*/ 9945478 w 11243827"/>
              <a:gd name="connsiteY41" fmla="*/ 5422859 h 5641173"/>
              <a:gd name="connsiteX42" fmla="*/ 9912481 w 11243827"/>
              <a:gd name="connsiteY42" fmla="*/ 5429477 h 5641173"/>
              <a:gd name="connsiteX43" fmla="*/ 9906713 w 11243827"/>
              <a:gd name="connsiteY43" fmla="*/ 5426784 h 5641173"/>
              <a:gd name="connsiteX44" fmla="*/ 9742436 w 11243827"/>
              <a:gd name="connsiteY44" fmla="*/ 5454834 h 5641173"/>
              <a:gd name="connsiteX45" fmla="*/ 9713044 w 11243827"/>
              <a:gd name="connsiteY45" fmla="*/ 5456476 h 5641173"/>
              <a:gd name="connsiteX46" fmla="*/ 9691033 w 11243827"/>
              <a:gd name="connsiteY46" fmla="*/ 5455451 h 5641173"/>
              <a:gd name="connsiteX47" fmla="*/ 9638355 w 11243827"/>
              <a:gd name="connsiteY47" fmla="*/ 5464794 h 5641173"/>
              <a:gd name="connsiteX48" fmla="*/ 9552434 w 11243827"/>
              <a:gd name="connsiteY48" fmla="*/ 5485280 h 5641173"/>
              <a:gd name="connsiteX49" fmla="*/ 9533883 w 11243827"/>
              <a:gd name="connsiteY49" fmla="*/ 5488516 h 5641173"/>
              <a:gd name="connsiteX50" fmla="*/ 9516916 w 11243827"/>
              <a:gd name="connsiteY50" fmla="*/ 5486828 h 5641173"/>
              <a:gd name="connsiteX51" fmla="*/ 9512093 w 11243827"/>
              <a:gd name="connsiteY51" fmla="*/ 5482541 h 5641173"/>
              <a:gd name="connsiteX52" fmla="*/ 9501725 w 11243827"/>
              <a:gd name="connsiteY52" fmla="*/ 5483603 h 5641173"/>
              <a:gd name="connsiteX53" fmla="*/ 9498754 w 11243827"/>
              <a:gd name="connsiteY53" fmla="*/ 5482951 h 5641173"/>
              <a:gd name="connsiteX54" fmla="*/ 9481932 w 11243827"/>
              <a:gd name="connsiteY54" fmla="*/ 5480151 h 5641173"/>
              <a:gd name="connsiteX55" fmla="*/ 9451321 w 11243827"/>
              <a:gd name="connsiteY55" fmla="*/ 5497375 h 5641173"/>
              <a:gd name="connsiteX56" fmla="*/ 9409298 w 11243827"/>
              <a:gd name="connsiteY56" fmla="*/ 5499478 h 5641173"/>
              <a:gd name="connsiteX57" fmla="*/ 9303056 w 11243827"/>
              <a:gd name="connsiteY57" fmla="*/ 5519093 h 5641173"/>
              <a:gd name="connsiteX58" fmla="*/ 9229078 w 11243827"/>
              <a:gd name="connsiteY58" fmla="*/ 5524154 h 5641173"/>
              <a:gd name="connsiteX59" fmla="*/ 9165105 w 11243827"/>
              <a:gd name="connsiteY59" fmla="*/ 5532892 h 5641173"/>
              <a:gd name="connsiteX60" fmla="*/ 9077301 w 11243827"/>
              <a:gd name="connsiteY60" fmla="*/ 5580356 h 5641173"/>
              <a:gd name="connsiteX61" fmla="*/ 8960065 w 11243827"/>
              <a:gd name="connsiteY61" fmla="*/ 5597982 h 5641173"/>
              <a:gd name="connsiteX62" fmla="*/ 8953536 w 11243827"/>
              <a:gd name="connsiteY62" fmla="*/ 5606638 h 5641173"/>
              <a:gd name="connsiteX63" fmla="*/ 8943907 w 11243827"/>
              <a:gd name="connsiteY63" fmla="*/ 5612541 h 5641173"/>
              <a:gd name="connsiteX64" fmla="*/ 8942046 w 11243827"/>
              <a:gd name="connsiteY64" fmla="*/ 5612112 h 5641173"/>
              <a:gd name="connsiteX65" fmla="*/ 8928824 w 11243827"/>
              <a:gd name="connsiteY65" fmla="*/ 5615549 h 5641173"/>
              <a:gd name="connsiteX66" fmla="*/ 8927294 w 11243827"/>
              <a:gd name="connsiteY66" fmla="*/ 5618607 h 5641173"/>
              <a:gd name="connsiteX67" fmla="*/ 8918651 w 11243827"/>
              <a:gd name="connsiteY67" fmla="*/ 5621688 h 5641173"/>
              <a:gd name="connsiteX68" fmla="*/ 8902772 w 11243827"/>
              <a:gd name="connsiteY68" fmla="*/ 5629703 h 5641173"/>
              <a:gd name="connsiteX69" fmla="*/ 8898724 w 11243827"/>
              <a:gd name="connsiteY69" fmla="*/ 5629379 h 5641173"/>
              <a:gd name="connsiteX70" fmla="*/ 8873099 w 11243827"/>
              <a:gd name="connsiteY70" fmla="*/ 5638628 h 5641173"/>
              <a:gd name="connsiteX71" fmla="*/ 8872234 w 11243827"/>
              <a:gd name="connsiteY71" fmla="*/ 5637889 h 5641173"/>
              <a:gd name="connsiteX72" fmla="*/ 8862777 w 11243827"/>
              <a:gd name="connsiteY72" fmla="*/ 5636711 h 5641173"/>
              <a:gd name="connsiteX73" fmla="*/ 8845869 w 11243827"/>
              <a:gd name="connsiteY73" fmla="*/ 5636436 h 5641173"/>
              <a:gd name="connsiteX74" fmla="*/ 8800548 w 11243827"/>
              <a:gd name="connsiteY74" fmla="*/ 5625084 h 5641173"/>
              <a:gd name="connsiteX75" fmla="*/ 8773774 w 11243827"/>
              <a:gd name="connsiteY75" fmla="*/ 5634630 h 5641173"/>
              <a:gd name="connsiteX76" fmla="*/ 8698255 w 11243827"/>
              <a:gd name="connsiteY76" fmla="*/ 5636083 h 5641173"/>
              <a:gd name="connsiteX77" fmla="*/ 8619167 w 11243827"/>
              <a:gd name="connsiteY77" fmla="*/ 5619130 h 5641173"/>
              <a:gd name="connsiteX78" fmla="*/ 8539822 w 11243827"/>
              <a:gd name="connsiteY78" fmla="*/ 5616905 h 5641173"/>
              <a:gd name="connsiteX79" fmla="*/ 8511094 w 11243827"/>
              <a:gd name="connsiteY79" fmla="*/ 5617360 h 5641173"/>
              <a:gd name="connsiteX80" fmla="*/ 8459886 w 11243827"/>
              <a:gd name="connsiteY80" fmla="*/ 5612612 h 5641173"/>
              <a:gd name="connsiteX81" fmla="*/ 8436432 w 11243827"/>
              <a:gd name="connsiteY81" fmla="*/ 5606990 h 5641173"/>
              <a:gd name="connsiteX82" fmla="*/ 8435403 w 11243827"/>
              <a:gd name="connsiteY82" fmla="*/ 5607336 h 5641173"/>
              <a:gd name="connsiteX83" fmla="*/ 8433307 w 11243827"/>
              <a:gd name="connsiteY83" fmla="*/ 5604917 h 5641173"/>
              <a:gd name="connsiteX84" fmla="*/ 8428968 w 11243827"/>
              <a:gd name="connsiteY84" fmla="*/ 5603796 h 5641173"/>
              <a:gd name="connsiteX85" fmla="*/ 8417124 w 11243827"/>
              <a:gd name="connsiteY85" fmla="*/ 5604518 h 5641173"/>
              <a:gd name="connsiteX86" fmla="*/ 8412669 w 11243827"/>
              <a:gd name="connsiteY86" fmla="*/ 5605413 h 5641173"/>
              <a:gd name="connsiteX87" fmla="*/ 8406152 w 11243827"/>
              <a:gd name="connsiteY87" fmla="*/ 5605396 h 5641173"/>
              <a:gd name="connsiteX88" fmla="*/ 8405989 w 11243827"/>
              <a:gd name="connsiteY88" fmla="*/ 5605197 h 5641173"/>
              <a:gd name="connsiteX89" fmla="*/ 8399884 w 11243827"/>
              <a:gd name="connsiteY89" fmla="*/ 5605568 h 5641173"/>
              <a:gd name="connsiteX90" fmla="*/ 8370014 w 11243827"/>
              <a:gd name="connsiteY90" fmla="*/ 5609900 h 5641173"/>
              <a:gd name="connsiteX91" fmla="*/ 8330544 w 11243827"/>
              <a:gd name="connsiteY91" fmla="*/ 5590964 h 5641173"/>
              <a:gd name="connsiteX92" fmla="*/ 8314221 w 11243827"/>
              <a:gd name="connsiteY92" fmla="*/ 5587682 h 5641173"/>
              <a:gd name="connsiteX93" fmla="*/ 8305502 w 11243827"/>
              <a:gd name="connsiteY93" fmla="*/ 5584868 h 5641173"/>
              <a:gd name="connsiteX94" fmla="*/ 8304962 w 11243827"/>
              <a:gd name="connsiteY94" fmla="*/ 5584007 h 5641173"/>
              <a:gd name="connsiteX95" fmla="*/ 8276324 w 11243827"/>
              <a:gd name="connsiteY95" fmla="*/ 5588260 h 5641173"/>
              <a:gd name="connsiteX96" fmla="*/ 8272522 w 11243827"/>
              <a:gd name="connsiteY96" fmla="*/ 5587226 h 5641173"/>
              <a:gd name="connsiteX97" fmla="*/ 8253857 w 11243827"/>
              <a:gd name="connsiteY97" fmla="*/ 5592043 h 5641173"/>
              <a:gd name="connsiteX98" fmla="*/ 8244212 w 11243827"/>
              <a:gd name="connsiteY98" fmla="*/ 5593439 h 5641173"/>
              <a:gd name="connsiteX99" fmla="*/ 8241488 w 11243827"/>
              <a:gd name="connsiteY99" fmla="*/ 5596085 h 5641173"/>
              <a:gd name="connsiteX100" fmla="*/ 8227256 w 11243827"/>
              <a:gd name="connsiteY100" fmla="*/ 5597005 h 5641173"/>
              <a:gd name="connsiteX101" fmla="*/ 8225619 w 11243827"/>
              <a:gd name="connsiteY101" fmla="*/ 5596262 h 5641173"/>
              <a:gd name="connsiteX102" fmla="*/ 8213882 w 11243827"/>
              <a:gd name="connsiteY102" fmla="*/ 5600179 h 5641173"/>
              <a:gd name="connsiteX103" fmla="*/ 8204045 w 11243827"/>
              <a:gd name="connsiteY103" fmla="*/ 5607275 h 5641173"/>
              <a:gd name="connsiteX104" fmla="*/ 8082989 w 11243827"/>
              <a:gd name="connsiteY104" fmla="*/ 5603160 h 5641173"/>
              <a:gd name="connsiteX105" fmla="*/ 7976942 w 11243827"/>
              <a:gd name="connsiteY105" fmla="*/ 5598455 h 5641173"/>
              <a:gd name="connsiteX106" fmla="*/ 7950121 w 11243827"/>
              <a:gd name="connsiteY106" fmla="*/ 5590893 h 5641173"/>
              <a:gd name="connsiteX107" fmla="*/ 7727691 w 11243827"/>
              <a:gd name="connsiteY107" fmla="*/ 5621064 h 5641173"/>
              <a:gd name="connsiteX108" fmla="*/ 7685998 w 11243827"/>
              <a:gd name="connsiteY108" fmla="*/ 5615564 h 5641173"/>
              <a:gd name="connsiteX109" fmla="*/ 7649302 w 11243827"/>
              <a:gd name="connsiteY109" fmla="*/ 5626541 h 5641173"/>
              <a:gd name="connsiteX110" fmla="*/ 7634083 w 11243827"/>
              <a:gd name="connsiteY110" fmla="*/ 5620862 h 5641173"/>
              <a:gd name="connsiteX111" fmla="*/ 7631455 w 11243827"/>
              <a:gd name="connsiteY111" fmla="*/ 5619708 h 5641173"/>
              <a:gd name="connsiteX112" fmla="*/ 7620952 w 11243827"/>
              <a:gd name="connsiteY112" fmla="*/ 5618872 h 5641173"/>
              <a:gd name="connsiteX113" fmla="*/ 7617992 w 11243827"/>
              <a:gd name="connsiteY113" fmla="*/ 5613914 h 5641173"/>
              <a:gd name="connsiteX114" fmla="*/ 7602182 w 11243827"/>
              <a:gd name="connsiteY114" fmla="*/ 5609271 h 5641173"/>
              <a:gd name="connsiteX115" fmla="*/ 7582847 w 11243827"/>
              <a:gd name="connsiteY115" fmla="*/ 5609047 h 5641173"/>
              <a:gd name="connsiteX116" fmla="*/ 7514158 w 11243827"/>
              <a:gd name="connsiteY116" fmla="*/ 5607737 h 5641173"/>
              <a:gd name="connsiteX117" fmla="*/ 7502955 w 11243827"/>
              <a:gd name="connsiteY117" fmla="*/ 5610415 h 5641173"/>
              <a:gd name="connsiteX118" fmla="*/ 7466391 w 11243827"/>
              <a:gd name="connsiteY118" fmla="*/ 5605949 h 5641173"/>
              <a:gd name="connsiteX119" fmla="*/ 7433806 w 11243827"/>
              <a:gd name="connsiteY119" fmla="*/ 5604945 h 5641173"/>
              <a:gd name="connsiteX120" fmla="*/ 7412693 w 11243827"/>
              <a:gd name="connsiteY120" fmla="*/ 5607075 h 5641173"/>
              <a:gd name="connsiteX121" fmla="*/ 7407159 w 11243827"/>
              <a:gd name="connsiteY121" fmla="*/ 5605310 h 5641173"/>
              <a:gd name="connsiteX122" fmla="*/ 7385900 w 11243827"/>
              <a:gd name="connsiteY122" fmla="*/ 5604171 h 5641173"/>
              <a:gd name="connsiteX123" fmla="*/ 7375071 w 11243827"/>
              <a:gd name="connsiteY123" fmla="*/ 5606788 h 5641173"/>
              <a:gd name="connsiteX124" fmla="*/ 7364382 w 11243827"/>
              <a:gd name="connsiteY124" fmla="*/ 5600762 h 5641173"/>
              <a:gd name="connsiteX125" fmla="*/ 7361770 w 11243827"/>
              <a:gd name="connsiteY125" fmla="*/ 5596347 h 5641173"/>
              <a:gd name="connsiteX126" fmla="*/ 7346641 w 11243827"/>
              <a:gd name="connsiteY126" fmla="*/ 5598329 h 5641173"/>
              <a:gd name="connsiteX127" fmla="*/ 7334238 w 11243827"/>
              <a:gd name="connsiteY127" fmla="*/ 5594014 h 5641173"/>
              <a:gd name="connsiteX128" fmla="*/ 7323426 w 11243827"/>
              <a:gd name="connsiteY128" fmla="*/ 5596835 h 5641173"/>
              <a:gd name="connsiteX129" fmla="*/ 7318938 w 11243827"/>
              <a:gd name="connsiteY129" fmla="*/ 5596200 h 5641173"/>
              <a:gd name="connsiteX130" fmla="*/ 7307784 w 11243827"/>
              <a:gd name="connsiteY130" fmla="*/ 5594065 h 5641173"/>
              <a:gd name="connsiteX131" fmla="*/ 7288540 w 11243827"/>
              <a:gd name="connsiteY131" fmla="*/ 5589320 h 5641173"/>
              <a:gd name="connsiteX132" fmla="*/ 7282537 w 11243827"/>
              <a:gd name="connsiteY132" fmla="*/ 5588660 h 5641173"/>
              <a:gd name="connsiteX133" fmla="*/ 7269466 w 11243827"/>
              <a:gd name="connsiteY133" fmla="*/ 5581404 h 5641173"/>
              <a:gd name="connsiteX134" fmla="*/ 7244165 w 11243827"/>
              <a:gd name="connsiteY134" fmla="*/ 5575200 h 5641173"/>
              <a:gd name="connsiteX135" fmla="*/ 7199619 w 11243827"/>
              <a:gd name="connsiteY135" fmla="*/ 5553550 h 5641173"/>
              <a:gd name="connsiteX136" fmla="*/ 7173434 w 11243827"/>
              <a:gd name="connsiteY136" fmla="*/ 5543219 h 5641173"/>
              <a:gd name="connsiteX137" fmla="*/ 7155718 w 11243827"/>
              <a:gd name="connsiteY137" fmla="*/ 5533697 h 5641173"/>
              <a:gd name="connsiteX138" fmla="*/ 7103430 w 11243827"/>
              <a:gd name="connsiteY138" fmla="*/ 5520249 h 5641173"/>
              <a:gd name="connsiteX139" fmla="*/ 7013746 w 11243827"/>
              <a:gd name="connsiteY139" fmla="*/ 5502470 h 5641173"/>
              <a:gd name="connsiteX140" fmla="*/ 6995379 w 11243827"/>
              <a:gd name="connsiteY140" fmla="*/ 5497693 h 5641173"/>
              <a:gd name="connsiteX141" fmla="*/ 6982475 w 11243827"/>
              <a:gd name="connsiteY141" fmla="*/ 5489641 h 5641173"/>
              <a:gd name="connsiteX142" fmla="*/ 6981994 w 11243827"/>
              <a:gd name="connsiteY142" fmla="*/ 5484335 h 5641173"/>
              <a:gd name="connsiteX143" fmla="*/ 6972355 w 11243827"/>
              <a:gd name="connsiteY143" fmla="*/ 5481074 h 5641173"/>
              <a:gd name="connsiteX144" fmla="*/ 6970394 w 11243827"/>
              <a:gd name="connsiteY144" fmla="*/ 5479383 h 5641173"/>
              <a:gd name="connsiteX145" fmla="*/ 6958543 w 11243827"/>
              <a:gd name="connsiteY145" fmla="*/ 5470507 h 5641173"/>
              <a:gd name="connsiteX146" fmla="*/ 6918276 w 11243827"/>
              <a:gd name="connsiteY146" fmla="*/ 5472034 h 5641173"/>
              <a:gd name="connsiteX147" fmla="*/ 6881046 w 11243827"/>
              <a:gd name="connsiteY147" fmla="*/ 5457070 h 5641173"/>
              <a:gd name="connsiteX148" fmla="*/ 6752164 w 11243827"/>
              <a:gd name="connsiteY148" fmla="*/ 5425021 h 5641173"/>
              <a:gd name="connsiteX149" fmla="*/ 6724964 w 11243827"/>
              <a:gd name="connsiteY149" fmla="*/ 5414071 h 5641173"/>
              <a:gd name="connsiteX150" fmla="*/ 6683286 w 11243827"/>
              <a:gd name="connsiteY150" fmla="*/ 5405383 h 5641173"/>
              <a:gd name="connsiteX151" fmla="*/ 6644277 w 11243827"/>
              <a:gd name="connsiteY151" fmla="*/ 5429684 h 5641173"/>
              <a:gd name="connsiteX152" fmla="*/ 6532914 w 11243827"/>
              <a:gd name="connsiteY152" fmla="*/ 5431205 h 5641173"/>
              <a:gd name="connsiteX153" fmla="*/ 6307459 w 11243827"/>
              <a:gd name="connsiteY153" fmla="*/ 5467087 h 5641173"/>
              <a:gd name="connsiteX154" fmla="*/ 6196243 w 11243827"/>
              <a:gd name="connsiteY154" fmla="*/ 5515042 h 5641173"/>
              <a:gd name="connsiteX155" fmla="*/ 6099124 w 11243827"/>
              <a:gd name="connsiteY155" fmla="*/ 5516848 h 5641173"/>
              <a:gd name="connsiteX156" fmla="*/ 6016077 w 11243827"/>
              <a:gd name="connsiteY156" fmla="*/ 5528642 h 5641173"/>
              <a:gd name="connsiteX157" fmla="*/ 6004389 w 11243827"/>
              <a:gd name="connsiteY157" fmla="*/ 5531206 h 5641173"/>
              <a:gd name="connsiteX158" fmla="*/ 5933945 w 11243827"/>
              <a:gd name="connsiteY158" fmla="*/ 5538840 h 5641173"/>
              <a:gd name="connsiteX159" fmla="*/ 5883936 w 11243827"/>
              <a:gd name="connsiteY159" fmla="*/ 5553807 h 5641173"/>
              <a:gd name="connsiteX160" fmla="*/ 5798331 w 11243827"/>
              <a:gd name="connsiteY160" fmla="*/ 5564248 h 5641173"/>
              <a:gd name="connsiteX161" fmla="*/ 5712738 w 11243827"/>
              <a:gd name="connsiteY161" fmla="*/ 5573120 h 5641173"/>
              <a:gd name="connsiteX162" fmla="*/ 5681342 w 11243827"/>
              <a:gd name="connsiteY162" fmla="*/ 5575621 h 5641173"/>
              <a:gd name="connsiteX163" fmla="*/ 5627167 w 11243827"/>
              <a:gd name="connsiteY163" fmla="*/ 5583215 h 5641173"/>
              <a:gd name="connsiteX164" fmla="*/ 5591414 w 11243827"/>
              <a:gd name="connsiteY164" fmla="*/ 5587695 h 5641173"/>
              <a:gd name="connsiteX165" fmla="*/ 5583028 w 11243827"/>
              <a:gd name="connsiteY165" fmla="*/ 5580877 h 5641173"/>
              <a:gd name="connsiteX166" fmla="*/ 5549426 w 11243827"/>
              <a:gd name="connsiteY166" fmla="*/ 5582858 h 5641173"/>
              <a:gd name="connsiteX167" fmla="*/ 5519999 w 11243827"/>
              <a:gd name="connsiteY167" fmla="*/ 5592246 h 5641173"/>
              <a:gd name="connsiteX168" fmla="*/ 5480028 w 11243827"/>
              <a:gd name="connsiteY168" fmla="*/ 5597282 h 5641173"/>
              <a:gd name="connsiteX169" fmla="*/ 5456175 w 11243827"/>
              <a:gd name="connsiteY169" fmla="*/ 5600371 h 5641173"/>
              <a:gd name="connsiteX170" fmla="*/ 5388463 w 11243827"/>
              <a:gd name="connsiteY170" fmla="*/ 5602638 h 5641173"/>
              <a:gd name="connsiteX171" fmla="*/ 5265898 w 11243827"/>
              <a:gd name="connsiteY171" fmla="*/ 5591830 h 5641173"/>
              <a:gd name="connsiteX172" fmla="*/ 5231231 w 11243827"/>
              <a:gd name="connsiteY172" fmla="*/ 5592790 h 5641173"/>
              <a:gd name="connsiteX173" fmla="*/ 5226996 w 11243827"/>
              <a:gd name="connsiteY173" fmla="*/ 5595040 h 5641173"/>
              <a:gd name="connsiteX174" fmla="*/ 5175988 w 11243827"/>
              <a:gd name="connsiteY174" fmla="*/ 5588131 h 5641173"/>
              <a:gd name="connsiteX175" fmla="*/ 5107470 w 11243827"/>
              <a:gd name="connsiteY175" fmla="*/ 5594771 h 5641173"/>
              <a:gd name="connsiteX176" fmla="*/ 5027868 w 11243827"/>
              <a:gd name="connsiteY176" fmla="*/ 5605624 h 5641173"/>
              <a:gd name="connsiteX177" fmla="*/ 5007324 w 11243827"/>
              <a:gd name="connsiteY177" fmla="*/ 5609209 h 5641173"/>
              <a:gd name="connsiteX178" fmla="*/ 4952559 w 11243827"/>
              <a:gd name="connsiteY178" fmla="*/ 5611402 h 5641173"/>
              <a:gd name="connsiteX179" fmla="*/ 4826081 w 11243827"/>
              <a:gd name="connsiteY179" fmla="*/ 5616191 h 5641173"/>
              <a:gd name="connsiteX180" fmla="*/ 4823501 w 11243827"/>
              <a:gd name="connsiteY180" fmla="*/ 5619174 h 5641173"/>
              <a:gd name="connsiteX181" fmla="*/ 4813093 w 11243827"/>
              <a:gd name="connsiteY181" fmla="*/ 5620026 h 5641173"/>
              <a:gd name="connsiteX182" fmla="*/ 4810563 w 11243827"/>
              <a:gd name="connsiteY182" fmla="*/ 5620787 h 5641173"/>
              <a:gd name="connsiteX183" fmla="*/ 4795818 w 11243827"/>
              <a:gd name="connsiteY183" fmla="*/ 5624618 h 5641173"/>
              <a:gd name="connsiteX184" fmla="*/ 4758404 w 11243827"/>
              <a:gd name="connsiteY184" fmla="*/ 5619510 h 5641173"/>
              <a:gd name="connsiteX185" fmla="*/ 4717254 w 11243827"/>
              <a:gd name="connsiteY185" fmla="*/ 5624155 h 5641173"/>
              <a:gd name="connsiteX186" fmla="*/ 4591958 w 11243827"/>
              <a:gd name="connsiteY186" fmla="*/ 5624710 h 5641173"/>
              <a:gd name="connsiteX187" fmla="*/ 4476215 w 11243827"/>
              <a:gd name="connsiteY187" fmla="*/ 5628210 h 5641173"/>
              <a:gd name="connsiteX188" fmla="*/ 4425193 w 11243827"/>
              <a:gd name="connsiteY188" fmla="*/ 5627414 h 5641173"/>
              <a:gd name="connsiteX189" fmla="*/ 4383866 w 11243827"/>
              <a:gd name="connsiteY189" fmla="*/ 5626546 h 5641173"/>
              <a:gd name="connsiteX190" fmla="*/ 4385596 w 11243827"/>
              <a:gd name="connsiteY190" fmla="*/ 5634646 h 5641173"/>
              <a:gd name="connsiteX191" fmla="*/ 4360864 w 11243827"/>
              <a:gd name="connsiteY191" fmla="*/ 5641173 h 5641173"/>
              <a:gd name="connsiteX192" fmla="*/ 4328321 w 11243827"/>
              <a:gd name="connsiteY192" fmla="*/ 5626332 h 5641173"/>
              <a:gd name="connsiteX193" fmla="*/ 4309842 w 11243827"/>
              <a:gd name="connsiteY193" fmla="*/ 5626471 h 5641173"/>
              <a:gd name="connsiteX194" fmla="*/ 4277424 w 11243827"/>
              <a:gd name="connsiteY194" fmla="*/ 5631598 h 5641173"/>
              <a:gd name="connsiteX195" fmla="*/ 4266627 w 11243827"/>
              <a:gd name="connsiteY195" fmla="*/ 5633969 h 5641173"/>
              <a:gd name="connsiteX196" fmla="*/ 4185525 w 11243827"/>
              <a:gd name="connsiteY196" fmla="*/ 5617508 h 5641173"/>
              <a:gd name="connsiteX197" fmla="*/ 4177617 w 11243827"/>
              <a:gd name="connsiteY197" fmla="*/ 5610903 h 5641173"/>
              <a:gd name="connsiteX198" fmla="*/ 4136948 w 11243827"/>
              <a:gd name="connsiteY198" fmla="*/ 5608031 h 5641173"/>
              <a:gd name="connsiteX199" fmla="*/ 4132323 w 11243827"/>
              <a:gd name="connsiteY199" fmla="*/ 5609784 h 5641173"/>
              <a:gd name="connsiteX200" fmla="*/ 4098620 w 11243827"/>
              <a:gd name="connsiteY200" fmla="*/ 5599672 h 5641173"/>
              <a:gd name="connsiteX201" fmla="*/ 3963475 w 11243827"/>
              <a:gd name="connsiteY201" fmla="*/ 5581841 h 5641173"/>
              <a:gd name="connsiteX202" fmla="*/ 3703613 w 11243827"/>
              <a:gd name="connsiteY202" fmla="*/ 5572482 h 5641173"/>
              <a:gd name="connsiteX203" fmla="*/ 3432987 w 11243827"/>
              <a:gd name="connsiteY203" fmla="*/ 5545768 h 5641173"/>
              <a:gd name="connsiteX204" fmla="*/ 3176381 w 11243827"/>
              <a:gd name="connsiteY204" fmla="*/ 5556110 h 5641173"/>
              <a:gd name="connsiteX205" fmla="*/ 2710156 w 11243827"/>
              <a:gd name="connsiteY205" fmla="*/ 5527517 h 5641173"/>
              <a:gd name="connsiteX206" fmla="*/ 2550206 w 11243827"/>
              <a:gd name="connsiteY206" fmla="*/ 5524958 h 5641173"/>
              <a:gd name="connsiteX207" fmla="*/ 2443041 w 11243827"/>
              <a:gd name="connsiteY207" fmla="*/ 5523990 h 5641173"/>
              <a:gd name="connsiteX208" fmla="*/ 2435613 w 11243827"/>
              <a:gd name="connsiteY208" fmla="*/ 5526704 h 5641173"/>
              <a:gd name="connsiteX209" fmla="*/ 2405682 w 11243827"/>
              <a:gd name="connsiteY209" fmla="*/ 5528307 h 5641173"/>
              <a:gd name="connsiteX210" fmla="*/ 2397487 w 11243827"/>
              <a:gd name="connsiteY210" fmla="*/ 5540337 h 5641173"/>
              <a:gd name="connsiteX211" fmla="*/ 2297454 w 11243827"/>
              <a:gd name="connsiteY211" fmla="*/ 5550765 h 5641173"/>
              <a:gd name="connsiteX212" fmla="*/ 2056700 w 11243827"/>
              <a:gd name="connsiteY212" fmla="*/ 5555489 h 5641173"/>
              <a:gd name="connsiteX213" fmla="*/ 1878530 w 11243827"/>
              <a:gd name="connsiteY213" fmla="*/ 5535330 h 5641173"/>
              <a:gd name="connsiteX214" fmla="*/ 1859292 w 11243827"/>
              <a:gd name="connsiteY214" fmla="*/ 5535461 h 5641173"/>
              <a:gd name="connsiteX215" fmla="*/ 1835626 w 11243827"/>
              <a:gd name="connsiteY215" fmla="*/ 5533793 h 5641173"/>
              <a:gd name="connsiteX216" fmla="*/ 1798939 w 11243827"/>
              <a:gd name="connsiteY216" fmla="*/ 5540285 h 5641173"/>
              <a:gd name="connsiteX217" fmla="*/ 1779046 w 11243827"/>
              <a:gd name="connsiteY217" fmla="*/ 5549949 h 5641173"/>
              <a:gd name="connsiteX218" fmla="*/ 1772421 w 11243827"/>
              <a:gd name="connsiteY218" fmla="*/ 5549018 h 5641173"/>
              <a:gd name="connsiteX219" fmla="*/ 1772052 w 11243827"/>
              <a:gd name="connsiteY219" fmla="*/ 5545689 h 5641173"/>
              <a:gd name="connsiteX220" fmla="*/ 1711543 w 11243827"/>
              <a:gd name="connsiteY220" fmla="*/ 5534558 h 5641173"/>
              <a:gd name="connsiteX221" fmla="*/ 1698891 w 11243827"/>
              <a:gd name="connsiteY221" fmla="*/ 5513187 h 5641173"/>
              <a:gd name="connsiteX222" fmla="*/ 1538763 w 11243827"/>
              <a:gd name="connsiteY222" fmla="*/ 5482781 h 5641173"/>
              <a:gd name="connsiteX223" fmla="*/ 1501533 w 11243827"/>
              <a:gd name="connsiteY223" fmla="*/ 5467817 h 5641173"/>
              <a:gd name="connsiteX224" fmla="*/ 1461266 w 11243827"/>
              <a:gd name="connsiteY224" fmla="*/ 5469343 h 5641173"/>
              <a:gd name="connsiteX225" fmla="*/ 1449415 w 11243827"/>
              <a:gd name="connsiteY225" fmla="*/ 5460467 h 5641173"/>
              <a:gd name="connsiteX226" fmla="*/ 1447454 w 11243827"/>
              <a:gd name="connsiteY226" fmla="*/ 5458776 h 5641173"/>
              <a:gd name="connsiteX227" fmla="*/ 1437814 w 11243827"/>
              <a:gd name="connsiteY227" fmla="*/ 5455515 h 5641173"/>
              <a:gd name="connsiteX228" fmla="*/ 1437334 w 11243827"/>
              <a:gd name="connsiteY228" fmla="*/ 5450209 h 5641173"/>
              <a:gd name="connsiteX229" fmla="*/ 1424429 w 11243827"/>
              <a:gd name="connsiteY229" fmla="*/ 5442157 h 5641173"/>
              <a:gd name="connsiteX230" fmla="*/ 1406063 w 11243827"/>
              <a:gd name="connsiteY230" fmla="*/ 5437380 h 5641173"/>
              <a:gd name="connsiteX231" fmla="*/ 1316379 w 11243827"/>
              <a:gd name="connsiteY231" fmla="*/ 5419601 h 5641173"/>
              <a:gd name="connsiteX232" fmla="*/ 1264090 w 11243827"/>
              <a:gd name="connsiteY232" fmla="*/ 5406153 h 5641173"/>
              <a:gd name="connsiteX233" fmla="*/ 1246374 w 11243827"/>
              <a:gd name="connsiteY233" fmla="*/ 5396631 h 5641173"/>
              <a:gd name="connsiteX234" fmla="*/ 1220190 w 11243827"/>
              <a:gd name="connsiteY234" fmla="*/ 5386301 h 5641173"/>
              <a:gd name="connsiteX235" fmla="*/ 1175643 w 11243827"/>
              <a:gd name="connsiteY235" fmla="*/ 5364651 h 5641173"/>
              <a:gd name="connsiteX236" fmla="*/ 1150342 w 11243827"/>
              <a:gd name="connsiteY236" fmla="*/ 5358447 h 5641173"/>
              <a:gd name="connsiteX237" fmla="*/ 1137272 w 11243827"/>
              <a:gd name="connsiteY237" fmla="*/ 5351191 h 5641173"/>
              <a:gd name="connsiteX238" fmla="*/ 1131268 w 11243827"/>
              <a:gd name="connsiteY238" fmla="*/ 5350530 h 5641173"/>
              <a:gd name="connsiteX239" fmla="*/ 1112024 w 11243827"/>
              <a:gd name="connsiteY239" fmla="*/ 5345786 h 5641173"/>
              <a:gd name="connsiteX240" fmla="*/ 1100870 w 11243827"/>
              <a:gd name="connsiteY240" fmla="*/ 5343651 h 5641173"/>
              <a:gd name="connsiteX241" fmla="*/ 1096383 w 11243827"/>
              <a:gd name="connsiteY241" fmla="*/ 5343015 h 5641173"/>
              <a:gd name="connsiteX242" fmla="*/ 1085571 w 11243827"/>
              <a:gd name="connsiteY242" fmla="*/ 5345836 h 5641173"/>
              <a:gd name="connsiteX243" fmla="*/ 1073168 w 11243827"/>
              <a:gd name="connsiteY243" fmla="*/ 5341521 h 5641173"/>
              <a:gd name="connsiteX244" fmla="*/ 1058039 w 11243827"/>
              <a:gd name="connsiteY244" fmla="*/ 5343504 h 5641173"/>
              <a:gd name="connsiteX245" fmla="*/ 1055426 w 11243827"/>
              <a:gd name="connsiteY245" fmla="*/ 5339088 h 5641173"/>
              <a:gd name="connsiteX246" fmla="*/ 1044738 w 11243827"/>
              <a:gd name="connsiteY246" fmla="*/ 5333063 h 5641173"/>
              <a:gd name="connsiteX247" fmla="*/ 1033909 w 11243827"/>
              <a:gd name="connsiteY247" fmla="*/ 5335680 h 5641173"/>
              <a:gd name="connsiteX248" fmla="*/ 1012649 w 11243827"/>
              <a:gd name="connsiteY248" fmla="*/ 5334541 h 5641173"/>
              <a:gd name="connsiteX249" fmla="*/ 1007115 w 11243827"/>
              <a:gd name="connsiteY249" fmla="*/ 5332775 h 5641173"/>
              <a:gd name="connsiteX250" fmla="*/ 986002 w 11243827"/>
              <a:gd name="connsiteY250" fmla="*/ 5334906 h 5641173"/>
              <a:gd name="connsiteX251" fmla="*/ 953418 w 11243827"/>
              <a:gd name="connsiteY251" fmla="*/ 5333901 h 5641173"/>
              <a:gd name="connsiteX252" fmla="*/ 916854 w 11243827"/>
              <a:gd name="connsiteY252" fmla="*/ 5329435 h 5641173"/>
              <a:gd name="connsiteX253" fmla="*/ 905651 w 11243827"/>
              <a:gd name="connsiteY253" fmla="*/ 5332114 h 5641173"/>
              <a:gd name="connsiteX254" fmla="*/ 836961 w 11243827"/>
              <a:gd name="connsiteY254" fmla="*/ 5330803 h 5641173"/>
              <a:gd name="connsiteX255" fmla="*/ 817627 w 11243827"/>
              <a:gd name="connsiteY255" fmla="*/ 5330580 h 5641173"/>
              <a:gd name="connsiteX256" fmla="*/ 801817 w 11243827"/>
              <a:gd name="connsiteY256" fmla="*/ 5325937 h 5641173"/>
              <a:gd name="connsiteX257" fmla="*/ 798857 w 11243827"/>
              <a:gd name="connsiteY257" fmla="*/ 5320979 h 5641173"/>
              <a:gd name="connsiteX258" fmla="*/ 788354 w 11243827"/>
              <a:gd name="connsiteY258" fmla="*/ 5320143 h 5641173"/>
              <a:gd name="connsiteX259" fmla="*/ 785726 w 11243827"/>
              <a:gd name="connsiteY259" fmla="*/ 5318989 h 5641173"/>
              <a:gd name="connsiteX260" fmla="*/ 770507 w 11243827"/>
              <a:gd name="connsiteY260" fmla="*/ 5313309 h 5641173"/>
              <a:gd name="connsiteX261" fmla="*/ 733810 w 11243827"/>
              <a:gd name="connsiteY261" fmla="*/ 5324286 h 5641173"/>
              <a:gd name="connsiteX262" fmla="*/ 692117 w 11243827"/>
              <a:gd name="connsiteY262" fmla="*/ 5318786 h 5641173"/>
              <a:gd name="connsiteX263" fmla="*/ 528894 w 11243827"/>
              <a:gd name="connsiteY263" fmla="*/ 5327578 h 5641173"/>
              <a:gd name="connsiteX264" fmla="*/ 507005 w 11243827"/>
              <a:gd name="connsiteY264" fmla="*/ 5310149 h 5641173"/>
              <a:gd name="connsiteX265" fmla="*/ 441302 w 11243827"/>
              <a:gd name="connsiteY265" fmla="*/ 5307062 h 5641173"/>
              <a:gd name="connsiteX266" fmla="*/ 336819 w 11243827"/>
              <a:gd name="connsiteY266" fmla="*/ 5336690 h 5641173"/>
              <a:gd name="connsiteX267" fmla="*/ 215763 w 11243827"/>
              <a:gd name="connsiteY267" fmla="*/ 5332575 h 5641173"/>
              <a:gd name="connsiteX268" fmla="*/ 205927 w 11243827"/>
              <a:gd name="connsiteY268" fmla="*/ 5339672 h 5641173"/>
              <a:gd name="connsiteX269" fmla="*/ 194189 w 11243827"/>
              <a:gd name="connsiteY269" fmla="*/ 5343588 h 5641173"/>
              <a:gd name="connsiteX270" fmla="*/ 192552 w 11243827"/>
              <a:gd name="connsiteY270" fmla="*/ 5342845 h 5641173"/>
              <a:gd name="connsiteX271" fmla="*/ 178320 w 11243827"/>
              <a:gd name="connsiteY271" fmla="*/ 5343766 h 5641173"/>
              <a:gd name="connsiteX272" fmla="*/ 175596 w 11243827"/>
              <a:gd name="connsiteY272" fmla="*/ 5346411 h 5641173"/>
              <a:gd name="connsiteX273" fmla="*/ 165951 w 11243827"/>
              <a:gd name="connsiteY273" fmla="*/ 5347808 h 5641173"/>
              <a:gd name="connsiteX274" fmla="*/ 147287 w 11243827"/>
              <a:gd name="connsiteY274" fmla="*/ 5352625 h 5641173"/>
              <a:gd name="connsiteX275" fmla="*/ 143484 w 11243827"/>
              <a:gd name="connsiteY275" fmla="*/ 5351591 h 5641173"/>
              <a:gd name="connsiteX276" fmla="*/ 114847 w 11243827"/>
              <a:gd name="connsiteY276" fmla="*/ 5355844 h 5641173"/>
              <a:gd name="connsiteX277" fmla="*/ 114306 w 11243827"/>
              <a:gd name="connsiteY277" fmla="*/ 5354983 h 5641173"/>
              <a:gd name="connsiteX278" fmla="*/ 105588 w 11243827"/>
              <a:gd name="connsiteY278" fmla="*/ 5352169 h 5641173"/>
              <a:gd name="connsiteX279" fmla="*/ 89264 w 11243827"/>
              <a:gd name="connsiteY279" fmla="*/ 5348886 h 5641173"/>
              <a:gd name="connsiteX280" fmla="*/ 49794 w 11243827"/>
              <a:gd name="connsiteY280" fmla="*/ 5329950 h 5641173"/>
              <a:gd name="connsiteX281" fmla="*/ 19924 w 11243827"/>
              <a:gd name="connsiteY281" fmla="*/ 5334282 h 5641173"/>
              <a:gd name="connsiteX282" fmla="*/ 13819 w 11243827"/>
              <a:gd name="connsiteY282" fmla="*/ 5334653 h 5641173"/>
              <a:gd name="connsiteX283" fmla="*/ 13657 w 11243827"/>
              <a:gd name="connsiteY283" fmla="*/ 5334455 h 5641173"/>
              <a:gd name="connsiteX284" fmla="*/ 7139 w 11243827"/>
              <a:gd name="connsiteY284" fmla="*/ 5334438 h 5641173"/>
              <a:gd name="connsiteX285" fmla="*/ 2684 w 11243827"/>
              <a:gd name="connsiteY285" fmla="*/ 5335333 h 5641173"/>
              <a:gd name="connsiteX286" fmla="*/ 0 w 11243827"/>
              <a:gd name="connsiteY286" fmla="*/ 5335496 h 5641173"/>
              <a:gd name="connsiteX287" fmla="*/ 0 w 11243827"/>
              <a:gd name="connsiteY287" fmla="*/ 10592 h 5641173"/>
              <a:gd name="connsiteX288" fmla="*/ 11243827 w 11243827"/>
              <a:gd name="connsiteY288" fmla="*/ 0 h 5641173"/>
              <a:gd name="connsiteX0" fmla="*/ 11243827 w 11243827"/>
              <a:gd name="connsiteY0" fmla="*/ 0 h 5641173"/>
              <a:gd name="connsiteX1" fmla="*/ 11243827 w 11243827"/>
              <a:gd name="connsiteY1" fmla="*/ 1470035 h 5641173"/>
              <a:gd name="connsiteX2" fmla="*/ 11243827 w 11243827"/>
              <a:gd name="connsiteY2" fmla="*/ 5001571 h 5641173"/>
              <a:gd name="connsiteX3" fmla="*/ 11243827 w 11243827"/>
              <a:gd name="connsiteY3" fmla="*/ 5209610 h 5641173"/>
              <a:gd name="connsiteX4" fmla="*/ 11240675 w 11243827"/>
              <a:gd name="connsiteY4" fmla="*/ 5210442 h 5641173"/>
              <a:gd name="connsiteX5" fmla="*/ 11179959 w 11243827"/>
              <a:gd name="connsiteY5" fmla="*/ 5221199 h 5641173"/>
              <a:gd name="connsiteX6" fmla="*/ 11105493 w 11243827"/>
              <a:gd name="connsiteY6" fmla="*/ 5259905 h 5641173"/>
              <a:gd name="connsiteX7" fmla="*/ 11078640 w 11243827"/>
              <a:gd name="connsiteY7" fmla="*/ 5263531 h 5641173"/>
              <a:gd name="connsiteX8" fmla="*/ 11079616 w 11243827"/>
              <a:gd name="connsiteY8" fmla="*/ 5270380 h 5641173"/>
              <a:gd name="connsiteX9" fmla="*/ 11069641 w 11243827"/>
              <a:gd name="connsiteY9" fmla="*/ 5270884 h 5641173"/>
              <a:gd name="connsiteX10" fmla="*/ 11047377 w 11243827"/>
              <a:gd name="connsiteY10" fmla="*/ 5271051 h 5641173"/>
              <a:gd name="connsiteX11" fmla="*/ 10980705 w 11243827"/>
              <a:gd name="connsiteY11" fmla="*/ 5272951 h 5641173"/>
              <a:gd name="connsiteX12" fmla="*/ 10962514 w 11243827"/>
              <a:gd name="connsiteY12" fmla="*/ 5286084 h 5641173"/>
              <a:gd name="connsiteX13" fmla="*/ 10945307 w 11243827"/>
              <a:gd name="connsiteY13" fmla="*/ 5286290 h 5641173"/>
              <a:gd name="connsiteX14" fmla="*/ 10845516 w 11243827"/>
              <a:gd name="connsiteY14" fmla="*/ 5303894 h 5641173"/>
              <a:gd name="connsiteX15" fmla="*/ 10831795 w 11243827"/>
              <a:gd name="connsiteY15" fmla="*/ 5305210 h 5641173"/>
              <a:gd name="connsiteX16" fmla="*/ 10824365 w 11243827"/>
              <a:gd name="connsiteY16" fmla="*/ 5311111 h 5641173"/>
              <a:gd name="connsiteX17" fmla="*/ 10797756 w 11243827"/>
              <a:gd name="connsiteY17" fmla="*/ 5312285 h 5641173"/>
              <a:gd name="connsiteX18" fmla="*/ 10796525 w 11243827"/>
              <a:gd name="connsiteY18" fmla="*/ 5315645 h 5641173"/>
              <a:gd name="connsiteX19" fmla="*/ 10709063 w 11243827"/>
              <a:gd name="connsiteY19" fmla="*/ 5344492 h 5641173"/>
              <a:gd name="connsiteX20" fmla="*/ 10694078 w 11243827"/>
              <a:gd name="connsiteY20" fmla="*/ 5349258 h 5641173"/>
              <a:gd name="connsiteX21" fmla="*/ 10681131 w 11243827"/>
              <a:gd name="connsiteY21" fmla="*/ 5347812 h 5641173"/>
              <a:gd name="connsiteX22" fmla="*/ 10609448 w 11243827"/>
              <a:gd name="connsiteY22" fmla="*/ 5351931 h 5641173"/>
              <a:gd name="connsiteX23" fmla="*/ 10592397 w 11243827"/>
              <a:gd name="connsiteY23" fmla="*/ 5349402 h 5641173"/>
              <a:gd name="connsiteX24" fmla="*/ 10585227 w 11243827"/>
              <a:gd name="connsiteY24" fmla="*/ 5344063 h 5641173"/>
              <a:gd name="connsiteX25" fmla="*/ 10557472 w 11243827"/>
              <a:gd name="connsiteY25" fmla="*/ 5354151 h 5641173"/>
              <a:gd name="connsiteX26" fmla="*/ 10514646 w 11243827"/>
              <a:gd name="connsiteY26" fmla="*/ 5361064 h 5641173"/>
              <a:gd name="connsiteX27" fmla="*/ 10494292 w 11243827"/>
              <a:gd name="connsiteY27" fmla="*/ 5366054 h 5641173"/>
              <a:gd name="connsiteX28" fmla="*/ 10477869 w 11243827"/>
              <a:gd name="connsiteY28" fmla="*/ 5363025 h 5641173"/>
              <a:gd name="connsiteX29" fmla="*/ 10384411 w 11243827"/>
              <a:gd name="connsiteY29" fmla="*/ 5362257 h 5641173"/>
              <a:gd name="connsiteX30" fmla="*/ 10362921 w 11243827"/>
              <a:gd name="connsiteY30" fmla="*/ 5357444 h 5641173"/>
              <a:gd name="connsiteX31" fmla="*/ 10352736 w 11243827"/>
              <a:gd name="connsiteY31" fmla="*/ 5347851 h 5641173"/>
              <a:gd name="connsiteX32" fmla="*/ 10344754 w 11243827"/>
              <a:gd name="connsiteY32" fmla="*/ 5351272 h 5641173"/>
              <a:gd name="connsiteX33" fmla="*/ 10288226 w 11243827"/>
              <a:gd name="connsiteY33" fmla="*/ 5351613 h 5641173"/>
              <a:gd name="connsiteX34" fmla="*/ 10251350 w 11243827"/>
              <a:gd name="connsiteY34" fmla="*/ 5352711 h 5641173"/>
              <a:gd name="connsiteX35" fmla="*/ 10249108 w 11243827"/>
              <a:gd name="connsiteY35" fmla="*/ 5365881 h 5641173"/>
              <a:gd name="connsiteX36" fmla="*/ 10216272 w 11243827"/>
              <a:gd name="connsiteY36" fmla="*/ 5370573 h 5641173"/>
              <a:gd name="connsiteX37" fmla="*/ 10181278 w 11243827"/>
              <a:gd name="connsiteY37" fmla="*/ 5362119 h 5641173"/>
              <a:gd name="connsiteX38" fmla="*/ 10140033 w 11243827"/>
              <a:gd name="connsiteY38" fmla="*/ 5363304 h 5641173"/>
              <a:gd name="connsiteX39" fmla="*/ 10115353 w 11243827"/>
              <a:gd name="connsiteY39" fmla="*/ 5363869 h 5641173"/>
              <a:gd name="connsiteX40" fmla="*/ 10050578 w 11243827"/>
              <a:gd name="connsiteY40" fmla="*/ 5376153 h 5641173"/>
              <a:gd name="connsiteX41" fmla="*/ 9945478 w 11243827"/>
              <a:gd name="connsiteY41" fmla="*/ 5422859 h 5641173"/>
              <a:gd name="connsiteX42" fmla="*/ 9912481 w 11243827"/>
              <a:gd name="connsiteY42" fmla="*/ 5429477 h 5641173"/>
              <a:gd name="connsiteX43" fmla="*/ 9906713 w 11243827"/>
              <a:gd name="connsiteY43" fmla="*/ 5426784 h 5641173"/>
              <a:gd name="connsiteX44" fmla="*/ 9742436 w 11243827"/>
              <a:gd name="connsiteY44" fmla="*/ 5454834 h 5641173"/>
              <a:gd name="connsiteX45" fmla="*/ 9713044 w 11243827"/>
              <a:gd name="connsiteY45" fmla="*/ 5456476 h 5641173"/>
              <a:gd name="connsiteX46" fmla="*/ 9691033 w 11243827"/>
              <a:gd name="connsiteY46" fmla="*/ 5455451 h 5641173"/>
              <a:gd name="connsiteX47" fmla="*/ 9638355 w 11243827"/>
              <a:gd name="connsiteY47" fmla="*/ 5464794 h 5641173"/>
              <a:gd name="connsiteX48" fmla="*/ 9552434 w 11243827"/>
              <a:gd name="connsiteY48" fmla="*/ 5485280 h 5641173"/>
              <a:gd name="connsiteX49" fmla="*/ 9533883 w 11243827"/>
              <a:gd name="connsiteY49" fmla="*/ 5488516 h 5641173"/>
              <a:gd name="connsiteX50" fmla="*/ 9516916 w 11243827"/>
              <a:gd name="connsiteY50" fmla="*/ 5486828 h 5641173"/>
              <a:gd name="connsiteX51" fmla="*/ 9512093 w 11243827"/>
              <a:gd name="connsiteY51" fmla="*/ 5482541 h 5641173"/>
              <a:gd name="connsiteX52" fmla="*/ 9501725 w 11243827"/>
              <a:gd name="connsiteY52" fmla="*/ 5483603 h 5641173"/>
              <a:gd name="connsiteX53" fmla="*/ 9498754 w 11243827"/>
              <a:gd name="connsiteY53" fmla="*/ 5482951 h 5641173"/>
              <a:gd name="connsiteX54" fmla="*/ 9481932 w 11243827"/>
              <a:gd name="connsiteY54" fmla="*/ 5480151 h 5641173"/>
              <a:gd name="connsiteX55" fmla="*/ 9451321 w 11243827"/>
              <a:gd name="connsiteY55" fmla="*/ 5497375 h 5641173"/>
              <a:gd name="connsiteX56" fmla="*/ 9409298 w 11243827"/>
              <a:gd name="connsiteY56" fmla="*/ 5499478 h 5641173"/>
              <a:gd name="connsiteX57" fmla="*/ 9303056 w 11243827"/>
              <a:gd name="connsiteY57" fmla="*/ 5519093 h 5641173"/>
              <a:gd name="connsiteX58" fmla="*/ 9229078 w 11243827"/>
              <a:gd name="connsiteY58" fmla="*/ 5524154 h 5641173"/>
              <a:gd name="connsiteX59" fmla="*/ 9165105 w 11243827"/>
              <a:gd name="connsiteY59" fmla="*/ 5532892 h 5641173"/>
              <a:gd name="connsiteX60" fmla="*/ 9077301 w 11243827"/>
              <a:gd name="connsiteY60" fmla="*/ 5580356 h 5641173"/>
              <a:gd name="connsiteX61" fmla="*/ 8960065 w 11243827"/>
              <a:gd name="connsiteY61" fmla="*/ 5597982 h 5641173"/>
              <a:gd name="connsiteX62" fmla="*/ 8953536 w 11243827"/>
              <a:gd name="connsiteY62" fmla="*/ 5606638 h 5641173"/>
              <a:gd name="connsiteX63" fmla="*/ 8943907 w 11243827"/>
              <a:gd name="connsiteY63" fmla="*/ 5612541 h 5641173"/>
              <a:gd name="connsiteX64" fmla="*/ 8942046 w 11243827"/>
              <a:gd name="connsiteY64" fmla="*/ 5612112 h 5641173"/>
              <a:gd name="connsiteX65" fmla="*/ 8928824 w 11243827"/>
              <a:gd name="connsiteY65" fmla="*/ 5615549 h 5641173"/>
              <a:gd name="connsiteX66" fmla="*/ 8927294 w 11243827"/>
              <a:gd name="connsiteY66" fmla="*/ 5618607 h 5641173"/>
              <a:gd name="connsiteX67" fmla="*/ 8918651 w 11243827"/>
              <a:gd name="connsiteY67" fmla="*/ 5621688 h 5641173"/>
              <a:gd name="connsiteX68" fmla="*/ 8902772 w 11243827"/>
              <a:gd name="connsiteY68" fmla="*/ 5629703 h 5641173"/>
              <a:gd name="connsiteX69" fmla="*/ 8898724 w 11243827"/>
              <a:gd name="connsiteY69" fmla="*/ 5629379 h 5641173"/>
              <a:gd name="connsiteX70" fmla="*/ 8873099 w 11243827"/>
              <a:gd name="connsiteY70" fmla="*/ 5638628 h 5641173"/>
              <a:gd name="connsiteX71" fmla="*/ 8872234 w 11243827"/>
              <a:gd name="connsiteY71" fmla="*/ 5637889 h 5641173"/>
              <a:gd name="connsiteX72" fmla="*/ 8862777 w 11243827"/>
              <a:gd name="connsiteY72" fmla="*/ 5636711 h 5641173"/>
              <a:gd name="connsiteX73" fmla="*/ 8845869 w 11243827"/>
              <a:gd name="connsiteY73" fmla="*/ 5636436 h 5641173"/>
              <a:gd name="connsiteX74" fmla="*/ 8800548 w 11243827"/>
              <a:gd name="connsiteY74" fmla="*/ 5625084 h 5641173"/>
              <a:gd name="connsiteX75" fmla="*/ 8773774 w 11243827"/>
              <a:gd name="connsiteY75" fmla="*/ 5634630 h 5641173"/>
              <a:gd name="connsiteX76" fmla="*/ 8698255 w 11243827"/>
              <a:gd name="connsiteY76" fmla="*/ 5636083 h 5641173"/>
              <a:gd name="connsiteX77" fmla="*/ 8619167 w 11243827"/>
              <a:gd name="connsiteY77" fmla="*/ 5619130 h 5641173"/>
              <a:gd name="connsiteX78" fmla="*/ 8539822 w 11243827"/>
              <a:gd name="connsiteY78" fmla="*/ 5616905 h 5641173"/>
              <a:gd name="connsiteX79" fmla="*/ 8511094 w 11243827"/>
              <a:gd name="connsiteY79" fmla="*/ 5617360 h 5641173"/>
              <a:gd name="connsiteX80" fmla="*/ 8459886 w 11243827"/>
              <a:gd name="connsiteY80" fmla="*/ 5612612 h 5641173"/>
              <a:gd name="connsiteX81" fmla="*/ 8436432 w 11243827"/>
              <a:gd name="connsiteY81" fmla="*/ 5606990 h 5641173"/>
              <a:gd name="connsiteX82" fmla="*/ 8435403 w 11243827"/>
              <a:gd name="connsiteY82" fmla="*/ 5607336 h 5641173"/>
              <a:gd name="connsiteX83" fmla="*/ 8433307 w 11243827"/>
              <a:gd name="connsiteY83" fmla="*/ 5604917 h 5641173"/>
              <a:gd name="connsiteX84" fmla="*/ 8428968 w 11243827"/>
              <a:gd name="connsiteY84" fmla="*/ 5603796 h 5641173"/>
              <a:gd name="connsiteX85" fmla="*/ 8417124 w 11243827"/>
              <a:gd name="connsiteY85" fmla="*/ 5604518 h 5641173"/>
              <a:gd name="connsiteX86" fmla="*/ 8412669 w 11243827"/>
              <a:gd name="connsiteY86" fmla="*/ 5605413 h 5641173"/>
              <a:gd name="connsiteX87" fmla="*/ 8406152 w 11243827"/>
              <a:gd name="connsiteY87" fmla="*/ 5605396 h 5641173"/>
              <a:gd name="connsiteX88" fmla="*/ 8405989 w 11243827"/>
              <a:gd name="connsiteY88" fmla="*/ 5605197 h 5641173"/>
              <a:gd name="connsiteX89" fmla="*/ 8399884 w 11243827"/>
              <a:gd name="connsiteY89" fmla="*/ 5605568 h 5641173"/>
              <a:gd name="connsiteX90" fmla="*/ 8370014 w 11243827"/>
              <a:gd name="connsiteY90" fmla="*/ 5609900 h 5641173"/>
              <a:gd name="connsiteX91" fmla="*/ 8330544 w 11243827"/>
              <a:gd name="connsiteY91" fmla="*/ 5590964 h 5641173"/>
              <a:gd name="connsiteX92" fmla="*/ 8314221 w 11243827"/>
              <a:gd name="connsiteY92" fmla="*/ 5587682 h 5641173"/>
              <a:gd name="connsiteX93" fmla="*/ 8305502 w 11243827"/>
              <a:gd name="connsiteY93" fmla="*/ 5584868 h 5641173"/>
              <a:gd name="connsiteX94" fmla="*/ 8304962 w 11243827"/>
              <a:gd name="connsiteY94" fmla="*/ 5584007 h 5641173"/>
              <a:gd name="connsiteX95" fmla="*/ 8276324 w 11243827"/>
              <a:gd name="connsiteY95" fmla="*/ 5588260 h 5641173"/>
              <a:gd name="connsiteX96" fmla="*/ 8272522 w 11243827"/>
              <a:gd name="connsiteY96" fmla="*/ 5587226 h 5641173"/>
              <a:gd name="connsiteX97" fmla="*/ 8253857 w 11243827"/>
              <a:gd name="connsiteY97" fmla="*/ 5592043 h 5641173"/>
              <a:gd name="connsiteX98" fmla="*/ 8244212 w 11243827"/>
              <a:gd name="connsiteY98" fmla="*/ 5593439 h 5641173"/>
              <a:gd name="connsiteX99" fmla="*/ 8241488 w 11243827"/>
              <a:gd name="connsiteY99" fmla="*/ 5596085 h 5641173"/>
              <a:gd name="connsiteX100" fmla="*/ 8227256 w 11243827"/>
              <a:gd name="connsiteY100" fmla="*/ 5597005 h 5641173"/>
              <a:gd name="connsiteX101" fmla="*/ 8225619 w 11243827"/>
              <a:gd name="connsiteY101" fmla="*/ 5596262 h 5641173"/>
              <a:gd name="connsiteX102" fmla="*/ 8213882 w 11243827"/>
              <a:gd name="connsiteY102" fmla="*/ 5600179 h 5641173"/>
              <a:gd name="connsiteX103" fmla="*/ 8204045 w 11243827"/>
              <a:gd name="connsiteY103" fmla="*/ 5607275 h 5641173"/>
              <a:gd name="connsiteX104" fmla="*/ 8082989 w 11243827"/>
              <a:gd name="connsiteY104" fmla="*/ 5603160 h 5641173"/>
              <a:gd name="connsiteX105" fmla="*/ 7976942 w 11243827"/>
              <a:gd name="connsiteY105" fmla="*/ 5598455 h 5641173"/>
              <a:gd name="connsiteX106" fmla="*/ 7950121 w 11243827"/>
              <a:gd name="connsiteY106" fmla="*/ 5590893 h 5641173"/>
              <a:gd name="connsiteX107" fmla="*/ 7727691 w 11243827"/>
              <a:gd name="connsiteY107" fmla="*/ 5621064 h 5641173"/>
              <a:gd name="connsiteX108" fmla="*/ 7685998 w 11243827"/>
              <a:gd name="connsiteY108" fmla="*/ 5615564 h 5641173"/>
              <a:gd name="connsiteX109" fmla="*/ 7649302 w 11243827"/>
              <a:gd name="connsiteY109" fmla="*/ 5626541 h 5641173"/>
              <a:gd name="connsiteX110" fmla="*/ 7634083 w 11243827"/>
              <a:gd name="connsiteY110" fmla="*/ 5620862 h 5641173"/>
              <a:gd name="connsiteX111" fmla="*/ 7631455 w 11243827"/>
              <a:gd name="connsiteY111" fmla="*/ 5619708 h 5641173"/>
              <a:gd name="connsiteX112" fmla="*/ 7620952 w 11243827"/>
              <a:gd name="connsiteY112" fmla="*/ 5618872 h 5641173"/>
              <a:gd name="connsiteX113" fmla="*/ 7617992 w 11243827"/>
              <a:gd name="connsiteY113" fmla="*/ 5613914 h 5641173"/>
              <a:gd name="connsiteX114" fmla="*/ 7602182 w 11243827"/>
              <a:gd name="connsiteY114" fmla="*/ 5609271 h 5641173"/>
              <a:gd name="connsiteX115" fmla="*/ 7582847 w 11243827"/>
              <a:gd name="connsiteY115" fmla="*/ 5609047 h 5641173"/>
              <a:gd name="connsiteX116" fmla="*/ 7514158 w 11243827"/>
              <a:gd name="connsiteY116" fmla="*/ 5607737 h 5641173"/>
              <a:gd name="connsiteX117" fmla="*/ 7502955 w 11243827"/>
              <a:gd name="connsiteY117" fmla="*/ 5610415 h 5641173"/>
              <a:gd name="connsiteX118" fmla="*/ 7466391 w 11243827"/>
              <a:gd name="connsiteY118" fmla="*/ 5605949 h 5641173"/>
              <a:gd name="connsiteX119" fmla="*/ 7433806 w 11243827"/>
              <a:gd name="connsiteY119" fmla="*/ 5604945 h 5641173"/>
              <a:gd name="connsiteX120" fmla="*/ 7412693 w 11243827"/>
              <a:gd name="connsiteY120" fmla="*/ 5607075 h 5641173"/>
              <a:gd name="connsiteX121" fmla="*/ 7407159 w 11243827"/>
              <a:gd name="connsiteY121" fmla="*/ 5605310 h 5641173"/>
              <a:gd name="connsiteX122" fmla="*/ 7385900 w 11243827"/>
              <a:gd name="connsiteY122" fmla="*/ 5604171 h 5641173"/>
              <a:gd name="connsiteX123" fmla="*/ 7375071 w 11243827"/>
              <a:gd name="connsiteY123" fmla="*/ 5606788 h 5641173"/>
              <a:gd name="connsiteX124" fmla="*/ 7364382 w 11243827"/>
              <a:gd name="connsiteY124" fmla="*/ 5600762 h 5641173"/>
              <a:gd name="connsiteX125" fmla="*/ 7361770 w 11243827"/>
              <a:gd name="connsiteY125" fmla="*/ 5596347 h 5641173"/>
              <a:gd name="connsiteX126" fmla="*/ 7346641 w 11243827"/>
              <a:gd name="connsiteY126" fmla="*/ 5598329 h 5641173"/>
              <a:gd name="connsiteX127" fmla="*/ 7334238 w 11243827"/>
              <a:gd name="connsiteY127" fmla="*/ 5594014 h 5641173"/>
              <a:gd name="connsiteX128" fmla="*/ 7323426 w 11243827"/>
              <a:gd name="connsiteY128" fmla="*/ 5596835 h 5641173"/>
              <a:gd name="connsiteX129" fmla="*/ 7318938 w 11243827"/>
              <a:gd name="connsiteY129" fmla="*/ 5596200 h 5641173"/>
              <a:gd name="connsiteX130" fmla="*/ 7307784 w 11243827"/>
              <a:gd name="connsiteY130" fmla="*/ 5594065 h 5641173"/>
              <a:gd name="connsiteX131" fmla="*/ 7288540 w 11243827"/>
              <a:gd name="connsiteY131" fmla="*/ 5589320 h 5641173"/>
              <a:gd name="connsiteX132" fmla="*/ 7282537 w 11243827"/>
              <a:gd name="connsiteY132" fmla="*/ 5588660 h 5641173"/>
              <a:gd name="connsiteX133" fmla="*/ 7269466 w 11243827"/>
              <a:gd name="connsiteY133" fmla="*/ 5581404 h 5641173"/>
              <a:gd name="connsiteX134" fmla="*/ 7244165 w 11243827"/>
              <a:gd name="connsiteY134" fmla="*/ 5575200 h 5641173"/>
              <a:gd name="connsiteX135" fmla="*/ 7199619 w 11243827"/>
              <a:gd name="connsiteY135" fmla="*/ 5553550 h 5641173"/>
              <a:gd name="connsiteX136" fmla="*/ 7173434 w 11243827"/>
              <a:gd name="connsiteY136" fmla="*/ 5543219 h 5641173"/>
              <a:gd name="connsiteX137" fmla="*/ 7155718 w 11243827"/>
              <a:gd name="connsiteY137" fmla="*/ 5533697 h 5641173"/>
              <a:gd name="connsiteX138" fmla="*/ 7103430 w 11243827"/>
              <a:gd name="connsiteY138" fmla="*/ 5520249 h 5641173"/>
              <a:gd name="connsiteX139" fmla="*/ 7013746 w 11243827"/>
              <a:gd name="connsiteY139" fmla="*/ 5502470 h 5641173"/>
              <a:gd name="connsiteX140" fmla="*/ 6995379 w 11243827"/>
              <a:gd name="connsiteY140" fmla="*/ 5497693 h 5641173"/>
              <a:gd name="connsiteX141" fmla="*/ 6982475 w 11243827"/>
              <a:gd name="connsiteY141" fmla="*/ 5489641 h 5641173"/>
              <a:gd name="connsiteX142" fmla="*/ 6981994 w 11243827"/>
              <a:gd name="connsiteY142" fmla="*/ 5484335 h 5641173"/>
              <a:gd name="connsiteX143" fmla="*/ 6972355 w 11243827"/>
              <a:gd name="connsiteY143" fmla="*/ 5481074 h 5641173"/>
              <a:gd name="connsiteX144" fmla="*/ 6970394 w 11243827"/>
              <a:gd name="connsiteY144" fmla="*/ 5479383 h 5641173"/>
              <a:gd name="connsiteX145" fmla="*/ 6958543 w 11243827"/>
              <a:gd name="connsiteY145" fmla="*/ 5470507 h 5641173"/>
              <a:gd name="connsiteX146" fmla="*/ 6918276 w 11243827"/>
              <a:gd name="connsiteY146" fmla="*/ 5472034 h 5641173"/>
              <a:gd name="connsiteX147" fmla="*/ 6881046 w 11243827"/>
              <a:gd name="connsiteY147" fmla="*/ 5457070 h 5641173"/>
              <a:gd name="connsiteX148" fmla="*/ 6752164 w 11243827"/>
              <a:gd name="connsiteY148" fmla="*/ 5425021 h 5641173"/>
              <a:gd name="connsiteX149" fmla="*/ 6724964 w 11243827"/>
              <a:gd name="connsiteY149" fmla="*/ 5414071 h 5641173"/>
              <a:gd name="connsiteX150" fmla="*/ 6683286 w 11243827"/>
              <a:gd name="connsiteY150" fmla="*/ 5405383 h 5641173"/>
              <a:gd name="connsiteX151" fmla="*/ 6644277 w 11243827"/>
              <a:gd name="connsiteY151" fmla="*/ 5429684 h 5641173"/>
              <a:gd name="connsiteX152" fmla="*/ 6532914 w 11243827"/>
              <a:gd name="connsiteY152" fmla="*/ 5431205 h 5641173"/>
              <a:gd name="connsiteX153" fmla="*/ 6307459 w 11243827"/>
              <a:gd name="connsiteY153" fmla="*/ 5467087 h 5641173"/>
              <a:gd name="connsiteX154" fmla="*/ 6196243 w 11243827"/>
              <a:gd name="connsiteY154" fmla="*/ 5515042 h 5641173"/>
              <a:gd name="connsiteX155" fmla="*/ 6099124 w 11243827"/>
              <a:gd name="connsiteY155" fmla="*/ 5516848 h 5641173"/>
              <a:gd name="connsiteX156" fmla="*/ 6016077 w 11243827"/>
              <a:gd name="connsiteY156" fmla="*/ 5528642 h 5641173"/>
              <a:gd name="connsiteX157" fmla="*/ 6004389 w 11243827"/>
              <a:gd name="connsiteY157" fmla="*/ 5531206 h 5641173"/>
              <a:gd name="connsiteX158" fmla="*/ 5933945 w 11243827"/>
              <a:gd name="connsiteY158" fmla="*/ 5538840 h 5641173"/>
              <a:gd name="connsiteX159" fmla="*/ 5883936 w 11243827"/>
              <a:gd name="connsiteY159" fmla="*/ 5553807 h 5641173"/>
              <a:gd name="connsiteX160" fmla="*/ 5798331 w 11243827"/>
              <a:gd name="connsiteY160" fmla="*/ 5564248 h 5641173"/>
              <a:gd name="connsiteX161" fmla="*/ 5712738 w 11243827"/>
              <a:gd name="connsiteY161" fmla="*/ 5573120 h 5641173"/>
              <a:gd name="connsiteX162" fmla="*/ 5681342 w 11243827"/>
              <a:gd name="connsiteY162" fmla="*/ 5575621 h 5641173"/>
              <a:gd name="connsiteX163" fmla="*/ 5627167 w 11243827"/>
              <a:gd name="connsiteY163" fmla="*/ 5583215 h 5641173"/>
              <a:gd name="connsiteX164" fmla="*/ 5591414 w 11243827"/>
              <a:gd name="connsiteY164" fmla="*/ 5587695 h 5641173"/>
              <a:gd name="connsiteX165" fmla="*/ 5583028 w 11243827"/>
              <a:gd name="connsiteY165" fmla="*/ 5580877 h 5641173"/>
              <a:gd name="connsiteX166" fmla="*/ 5549426 w 11243827"/>
              <a:gd name="connsiteY166" fmla="*/ 5582858 h 5641173"/>
              <a:gd name="connsiteX167" fmla="*/ 5519999 w 11243827"/>
              <a:gd name="connsiteY167" fmla="*/ 5592246 h 5641173"/>
              <a:gd name="connsiteX168" fmla="*/ 5480028 w 11243827"/>
              <a:gd name="connsiteY168" fmla="*/ 5597282 h 5641173"/>
              <a:gd name="connsiteX169" fmla="*/ 5456175 w 11243827"/>
              <a:gd name="connsiteY169" fmla="*/ 5600371 h 5641173"/>
              <a:gd name="connsiteX170" fmla="*/ 5388463 w 11243827"/>
              <a:gd name="connsiteY170" fmla="*/ 5602638 h 5641173"/>
              <a:gd name="connsiteX171" fmla="*/ 5265898 w 11243827"/>
              <a:gd name="connsiteY171" fmla="*/ 5591830 h 5641173"/>
              <a:gd name="connsiteX172" fmla="*/ 5231231 w 11243827"/>
              <a:gd name="connsiteY172" fmla="*/ 5592790 h 5641173"/>
              <a:gd name="connsiteX173" fmla="*/ 5226996 w 11243827"/>
              <a:gd name="connsiteY173" fmla="*/ 5595040 h 5641173"/>
              <a:gd name="connsiteX174" fmla="*/ 5175988 w 11243827"/>
              <a:gd name="connsiteY174" fmla="*/ 5588131 h 5641173"/>
              <a:gd name="connsiteX175" fmla="*/ 5107470 w 11243827"/>
              <a:gd name="connsiteY175" fmla="*/ 5594771 h 5641173"/>
              <a:gd name="connsiteX176" fmla="*/ 5027868 w 11243827"/>
              <a:gd name="connsiteY176" fmla="*/ 5605624 h 5641173"/>
              <a:gd name="connsiteX177" fmla="*/ 5007324 w 11243827"/>
              <a:gd name="connsiteY177" fmla="*/ 5609209 h 5641173"/>
              <a:gd name="connsiteX178" fmla="*/ 4952559 w 11243827"/>
              <a:gd name="connsiteY178" fmla="*/ 5611402 h 5641173"/>
              <a:gd name="connsiteX179" fmla="*/ 4826081 w 11243827"/>
              <a:gd name="connsiteY179" fmla="*/ 5616191 h 5641173"/>
              <a:gd name="connsiteX180" fmla="*/ 4823501 w 11243827"/>
              <a:gd name="connsiteY180" fmla="*/ 5619174 h 5641173"/>
              <a:gd name="connsiteX181" fmla="*/ 4813093 w 11243827"/>
              <a:gd name="connsiteY181" fmla="*/ 5620026 h 5641173"/>
              <a:gd name="connsiteX182" fmla="*/ 4810563 w 11243827"/>
              <a:gd name="connsiteY182" fmla="*/ 5620787 h 5641173"/>
              <a:gd name="connsiteX183" fmla="*/ 4795818 w 11243827"/>
              <a:gd name="connsiteY183" fmla="*/ 5624618 h 5641173"/>
              <a:gd name="connsiteX184" fmla="*/ 4758404 w 11243827"/>
              <a:gd name="connsiteY184" fmla="*/ 5619510 h 5641173"/>
              <a:gd name="connsiteX185" fmla="*/ 4717254 w 11243827"/>
              <a:gd name="connsiteY185" fmla="*/ 5624155 h 5641173"/>
              <a:gd name="connsiteX186" fmla="*/ 4591958 w 11243827"/>
              <a:gd name="connsiteY186" fmla="*/ 5624710 h 5641173"/>
              <a:gd name="connsiteX187" fmla="*/ 4476215 w 11243827"/>
              <a:gd name="connsiteY187" fmla="*/ 5628210 h 5641173"/>
              <a:gd name="connsiteX188" fmla="*/ 4425193 w 11243827"/>
              <a:gd name="connsiteY188" fmla="*/ 5627414 h 5641173"/>
              <a:gd name="connsiteX189" fmla="*/ 4383866 w 11243827"/>
              <a:gd name="connsiteY189" fmla="*/ 5626546 h 5641173"/>
              <a:gd name="connsiteX190" fmla="*/ 4385596 w 11243827"/>
              <a:gd name="connsiteY190" fmla="*/ 5634646 h 5641173"/>
              <a:gd name="connsiteX191" fmla="*/ 4360864 w 11243827"/>
              <a:gd name="connsiteY191" fmla="*/ 5641173 h 5641173"/>
              <a:gd name="connsiteX192" fmla="*/ 4328321 w 11243827"/>
              <a:gd name="connsiteY192" fmla="*/ 5626332 h 5641173"/>
              <a:gd name="connsiteX193" fmla="*/ 4309842 w 11243827"/>
              <a:gd name="connsiteY193" fmla="*/ 5626471 h 5641173"/>
              <a:gd name="connsiteX194" fmla="*/ 4277424 w 11243827"/>
              <a:gd name="connsiteY194" fmla="*/ 5631598 h 5641173"/>
              <a:gd name="connsiteX195" fmla="*/ 4266627 w 11243827"/>
              <a:gd name="connsiteY195" fmla="*/ 5633969 h 5641173"/>
              <a:gd name="connsiteX196" fmla="*/ 4185525 w 11243827"/>
              <a:gd name="connsiteY196" fmla="*/ 5617508 h 5641173"/>
              <a:gd name="connsiteX197" fmla="*/ 4177617 w 11243827"/>
              <a:gd name="connsiteY197" fmla="*/ 5610903 h 5641173"/>
              <a:gd name="connsiteX198" fmla="*/ 4136948 w 11243827"/>
              <a:gd name="connsiteY198" fmla="*/ 5608031 h 5641173"/>
              <a:gd name="connsiteX199" fmla="*/ 4132323 w 11243827"/>
              <a:gd name="connsiteY199" fmla="*/ 5609784 h 5641173"/>
              <a:gd name="connsiteX200" fmla="*/ 4098620 w 11243827"/>
              <a:gd name="connsiteY200" fmla="*/ 5599672 h 5641173"/>
              <a:gd name="connsiteX201" fmla="*/ 3963475 w 11243827"/>
              <a:gd name="connsiteY201" fmla="*/ 5581841 h 5641173"/>
              <a:gd name="connsiteX202" fmla="*/ 3703613 w 11243827"/>
              <a:gd name="connsiteY202" fmla="*/ 5572482 h 5641173"/>
              <a:gd name="connsiteX203" fmla="*/ 3432987 w 11243827"/>
              <a:gd name="connsiteY203" fmla="*/ 5545768 h 5641173"/>
              <a:gd name="connsiteX204" fmla="*/ 3176381 w 11243827"/>
              <a:gd name="connsiteY204" fmla="*/ 5556110 h 5641173"/>
              <a:gd name="connsiteX205" fmla="*/ 2710156 w 11243827"/>
              <a:gd name="connsiteY205" fmla="*/ 5527517 h 5641173"/>
              <a:gd name="connsiteX206" fmla="*/ 2550206 w 11243827"/>
              <a:gd name="connsiteY206" fmla="*/ 5524958 h 5641173"/>
              <a:gd name="connsiteX207" fmla="*/ 2443041 w 11243827"/>
              <a:gd name="connsiteY207" fmla="*/ 5523990 h 5641173"/>
              <a:gd name="connsiteX208" fmla="*/ 2435613 w 11243827"/>
              <a:gd name="connsiteY208" fmla="*/ 5526704 h 5641173"/>
              <a:gd name="connsiteX209" fmla="*/ 2405682 w 11243827"/>
              <a:gd name="connsiteY209" fmla="*/ 5528307 h 5641173"/>
              <a:gd name="connsiteX210" fmla="*/ 2397487 w 11243827"/>
              <a:gd name="connsiteY210" fmla="*/ 5540337 h 5641173"/>
              <a:gd name="connsiteX211" fmla="*/ 2297454 w 11243827"/>
              <a:gd name="connsiteY211" fmla="*/ 5550765 h 5641173"/>
              <a:gd name="connsiteX212" fmla="*/ 2056700 w 11243827"/>
              <a:gd name="connsiteY212" fmla="*/ 5555489 h 5641173"/>
              <a:gd name="connsiteX213" fmla="*/ 1878530 w 11243827"/>
              <a:gd name="connsiteY213" fmla="*/ 5535330 h 5641173"/>
              <a:gd name="connsiteX214" fmla="*/ 1859292 w 11243827"/>
              <a:gd name="connsiteY214" fmla="*/ 5535461 h 5641173"/>
              <a:gd name="connsiteX215" fmla="*/ 1835626 w 11243827"/>
              <a:gd name="connsiteY215" fmla="*/ 5533793 h 5641173"/>
              <a:gd name="connsiteX216" fmla="*/ 1798939 w 11243827"/>
              <a:gd name="connsiteY216" fmla="*/ 5540285 h 5641173"/>
              <a:gd name="connsiteX217" fmla="*/ 1779046 w 11243827"/>
              <a:gd name="connsiteY217" fmla="*/ 5549949 h 5641173"/>
              <a:gd name="connsiteX218" fmla="*/ 1772421 w 11243827"/>
              <a:gd name="connsiteY218" fmla="*/ 5549018 h 5641173"/>
              <a:gd name="connsiteX219" fmla="*/ 1772052 w 11243827"/>
              <a:gd name="connsiteY219" fmla="*/ 5545689 h 5641173"/>
              <a:gd name="connsiteX220" fmla="*/ 1711543 w 11243827"/>
              <a:gd name="connsiteY220" fmla="*/ 5534558 h 5641173"/>
              <a:gd name="connsiteX221" fmla="*/ 1698891 w 11243827"/>
              <a:gd name="connsiteY221" fmla="*/ 5513187 h 5641173"/>
              <a:gd name="connsiteX222" fmla="*/ 1538763 w 11243827"/>
              <a:gd name="connsiteY222" fmla="*/ 5482781 h 5641173"/>
              <a:gd name="connsiteX223" fmla="*/ 1501533 w 11243827"/>
              <a:gd name="connsiteY223" fmla="*/ 5467817 h 5641173"/>
              <a:gd name="connsiteX224" fmla="*/ 1461266 w 11243827"/>
              <a:gd name="connsiteY224" fmla="*/ 5469343 h 5641173"/>
              <a:gd name="connsiteX225" fmla="*/ 1449415 w 11243827"/>
              <a:gd name="connsiteY225" fmla="*/ 5460467 h 5641173"/>
              <a:gd name="connsiteX226" fmla="*/ 1447454 w 11243827"/>
              <a:gd name="connsiteY226" fmla="*/ 5458776 h 5641173"/>
              <a:gd name="connsiteX227" fmla="*/ 1437814 w 11243827"/>
              <a:gd name="connsiteY227" fmla="*/ 5455515 h 5641173"/>
              <a:gd name="connsiteX228" fmla="*/ 1437334 w 11243827"/>
              <a:gd name="connsiteY228" fmla="*/ 5450209 h 5641173"/>
              <a:gd name="connsiteX229" fmla="*/ 1424429 w 11243827"/>
              <a:gd name="connsiteY229" fmla="*/ 5442157 h 5641173"/>
              <a:gd name="connsiteX230" fmla="*/ 1406063 w 11243827"/>
              <a:gd name="connsiteY230" fmla="*/ 5437380 h 5641173"/>
              <a:gd name="connsiteX231" fmla="*/ 1316379 w 11243827"/>
              <a:gd name="connsiteY231" fmla="*/ 5419601 h 5641173"/>
              <a:gd name="connsiteX232" fmla="*/ 1264090 w 11243827"/>
              <a:gd name="connsiteY232" fmla="*/ 5406153 h 5641173"/>
              <a:gd name="connsiteX233" fmla="*/ 1246374 w 11243827"/>
              <a:gd name="connsiteY233" fmla="*/ 5396631 h 5641173"/>
              <a:gd name="connsiteX234" fmla="*/ 1220190 w 11243827"/>
              <a:gd name="connsiteY234" fmla="*/ 5386301 h 5641173"/>
              <a:gd name="connsiteX235" fmla="*/ 1175643 w 11243827"/>
              <a:gd name="connsiteY235" fmla="*/ 5364651 h 5641173"/>
              <a:gd name="connsiteX236" fmla="*/ 1150342 w 11243827"/>
              <a:gd name="connsiteY236" fmla="*/ 5358447 h 5641173"/>
              <a:gd name="connsiteX237" fmla="*/ 1137272 w 11243827"/>
              <a:gd name="connsiteY237" fmla="*/ 5351191 h 5641173"/>
              <a:gd name="connsiteX238" fmla="*/ 1131268 w 11243827"/>
              <a:gd name="connsiteY238" fmla="*/ 5350530 h 5641173"/>
              <a:gd name="connsiteX239" fmla="*/ 1112024 w 11243827"/>
              <a:gd name="connsiteY239" fmla="*/ 5345786 h 5641173"/>
              <a:gd name="connsiteX240" fmla="*/ 1100870 w 11243827"/>
              <a:gd name="connsiteY240" fmla="*/ 5343651 h 5641173"/>
              <a:gd name="connsiteX241" fmla="*/ 1096383 w 11243827"/>
              <a:gd name="connsiteY241" fmla="*/ 5343015 h 5641173"/>
              <a:gd name="connsiteX242" fmla="*/ 1085571 w 11243827"/>
              <a:gd name="connsiteY242" fmla="*/ 5345836 h 5641173"/>
              <a:gd name="connsiteX243" fmla="*/ 1073168 w 11243827"/>
              <a:gd name="connsiteY243" fmla="*/ 5341521 h 5641173"/>
              <a:gd name="connsiteX244" fmla="*/ 1058039 w 11243827"/>
              <a:gd name="connsiteY244" fmla="*/ 5343504 h 5641173"/>
              <a:gd name="connsiteX245" fmla="*/ 1055426 w 11243827"/>
              <a:gd name="connsiteY245" fmla="*/ 5339088 h 5641173"/>
              <a:gd name="connsiteX246" fmla="*/ 1044738 w 11243827"/>
              <a:gd name="connsiteY246" fmla="*/ 5333063 h 5641173"/>
              <a:gd name="connsiteX247" fmla="*/ 1033909 w 11243827"/>
              <a:gd name="connsiteY247" fmla="*/ 5335680 h 5641173"/>
              <a:gd name="connsiteX248" fmla="*/ 1012649 w 11243827"/>
              <a:gd name="connsiteY248" fmla="*/ 5334541 h 5641173"/>
              <a:gd name="connsiteX249" fmla="*/ 1007115 w 11243827"/>
              <a:gd name="connsiteY249" fmla="*/ 5332775 h 5641173"/>
              <a:gd name="connsiteX250" fmla="*/ 986002 w 11243827"/>
              <a:gd name="connsiteY250" fmla="*/ 5334906 h 5641173"/>
              <a:gd name="connsiteX251" fmla="*/ 953418 w 11243827"/>
              <a:gd name="connsiteY251" fmla="*/ 5333901 h 5641173"/>
              <a:gd name="connsiteX252" fmla="*/ 916854 w 11243827"/>
              <a:gd name="connsiteY252" fmla="*/ 5329435 h 5641173"/>
              <a:gd name="connsiteX253" fmla="*/ 905651 w 11243827"/>
              <a:gd name="connsiteY253" fmla="*/ 5332114 h 5641173"/>
              <a:gd name="connsiteX254" fmla="*/ 836961 w 11243827"/>
              <a:gd name="connsiteY254" fmla="*/ 5330803 h 5641173"/>
              <a:gd name="connsiteX255" fmla="*/ 817627 w 11243827"/>
              <a:gd name="connsiteY255" fmla="*/ 5330580 h 5641173"/>
              <a:gd name="connsiteX256" fmla="*/ 801817 w 11243827"/>
              <a:gd name="connsiteY256" fmla="*/ 5325937 h 5641173"/>
              <a:gd name="connsiteX257" fmla="*/ 798857 w 11243827"/>
              <a:gd name="connsiteY257" fmla="*/ 5320979 h 5641173"/>
              <a:gd name="connsiteX258" fmla="*/ 788354 w 11243827"/>
              <a:gd name="connsiteY258" fmla="*/ 5320143 h 5641173"/>
              <a:gd name="connsiteX259" fmla="*/ 785726 w 11243827"/>
              <a:gd name="connsiteY259" fmla="*/ 5318989 h 5641173"/>
              <a:gd name="connsiteX260" fmla="*/ 770507 w 11243827"/>
              <a:gd name="connsiteY260" fmla="*/ 5313309 h 5641173"/>
              <a:gd name="connsiteX261" fmla="*/ 733810 w 11243827"/>
              <a:gd name="connsiteY261" fmla="*/ 5324286 h 5641173"/>
              <a:gd name="connsiteX262" fmla="*/ 692117 w 11243827"/>
              <a:gd name="connsiteY262" fmla="*/ 5318786 h 5641173"/>
              <a:gd name="connsiteX263" fmla="*/ 528894 w 11243827"/>
              <a:gd name="connsiteY263" fmla="*/ 5327578 h 5641173"/>
              <a:gd name="connsiteX264" fmla="*/ 507005 w 11243827"/>
              <a:gd name="connsiteY264" fmla="*/ 5310149 h 5641173"/>
              <a:gd name="connsiteX265" fmla="*/ 441302 w 11243827"/>
              <a:gd name="connsiteY265" fmla="*/ 5307062 h 5641173"/>
              <a:gd name="connsiteX266" fmla="*/ 336819 w 11243827"/>
              <a:gd name="connsiteY266" fmla="*/ 5336690 h 5641173"/>
              <a:gd name="connsiteX267" fmla="*/ 215763 w 11243827"/>
              <a:gd name="connsiteY267" fmla="*/ 5332575 h 5641173"/>
              <a:gd name="connsiteX268" fmla="*/ 205927 w 11243827"/>
              <a:gd name="connsiteY268" fmla="*/ 5339672 h 5641173"/>
              <a:gd name="connsiteX269" fmla="*/ 194189 w 11243827"/>
              <a:gd name="connsiteY269" fmla="*/ 5343588 h 5641173"/>
              <a:gd name="connsiteX270" fmla="*/ 192552 w 11243827"/>
              <a:gd name="connsiteY270" fmla="*/ 5342845 h 5641173"/>
              <a:gd name="connsiteX271" fmla="*/ 178320 w 11243827"/>
              <a:gd name="connsiteY271" fmla="*/ 5343766 h 5641173"/>
              <a:gd name="connsiteX272" fmla="*/ 175596 w 11243827"/>
              <a:gd name="connsiteY272" fmla="*/ 5346411 h 5641173"/>
              <a:gd name="connsiteX273" fmla="*/ 165951 w 11243827"/>
              <a:gd name="connsiteY273" fmla="*/ 5347808 h 5641173"/>
              <a:gd name="connsiteX274" fmla="*/ 147287 w 11243827"/>
              <a:gd name="connsiteY274" fmla="*/ 5352625 h 5641173"/>
              <a:gd name="connsiteX275" fmla="*/ 143484 w 11243827"/>
              <a:gd name="connsiteY275" fmla="*/ 5351591 h 5641173"/>
              <a:gd name="connsiteX276" fmla="*/ 114847 w 11243827"/>
              <a:gd name="connsiteY276" fmla="*/ 5355844 h 5641173"/>
              <a:gd name="connsiteX277" fmla="*/ 114306 w 11243827"/>
              <a:gd name="connsiteY277" fmla="*/ 5354983 h 5641173"/>
              <a:gd name="connsiteX278" fmla="*/ 105588 w 11243827"/>
              <a:gd name="connsiteY278" fmla="*/ 5352169 h 5641173"/>
              <a:gd name="connsiteX279" fmla="*/ 89264 w 11243827"/>
              <a:gd name="connsiteY279" fmla="*/ 5348886 h 5641173"/>
              <a:gd name="connsiteX280" fmla="*/ 49794 w 11243827"/>
              <a:gd name="connsiteY280" fmla="*/ 5329950 h 5641173"/>
              <a:gd name="connsiteX281" fmla="*/ 19924 w 11243827"/>
              <a:gd name="connsiteY281" fmla="*/ 5334282 h 5641173"/>
              <a:gd name="connsiteX282" fmla="*/ 13819 w 11243827"/>
              <a:gd name="connsiteY282" fmla="*/ 5334653 h 5641173"/>
              <a:gd name="connsiteX283" fmla="*/ 13657 w 11243827"/>
              <a:gd name="connsiteY283" fmla="*/ 5334455 h 5641173"/>
              <a:gd name="connsiteX284" fmla="*/ 7139 w 11243827"/>
              <a:gd name="connsiteY284" fmla="*/ 5334438 h 5641173"/>
              <a:gd name="connsiteX285" fmla="*/ 2684 w 11243827"/>
              <a:gd name="connsiteY285" fmla="*/ 5335333 h 5641173"/>
              <a:gd name="connsiteX286" fmla="*/ 0 w 11243827"/>
              <a:gd name="connsiteY286" fmla="*/ 5335496 h 5641173"/>
              <a:gd name="connsiteX287" fmla="*/ 0 w 11243827"/>
              <a:gd name="connsiteY287" fmla="*/ 10592 h 5641173"/>
              <a:gd name="connsiteX288" fmla="*/ 11243827 w 11243827"/>
              <a:gd name="connsiteY288" fmla="*/ 0 h 5641173"/>
              <a:gd name="connsiteX0" fmla="*/ 11243827 w 11243827"/>
              <a:gd name="connsiteY0" fmla="*/ 0 h 5641173"/>
              <a:gd name="connsiteX1" fmla="*/ 11243827 w 11243827"/>
              <a:gd name="connsiteY1" fmla="*/ 1470035 h 5641173"/>
              <a:gd name="connsiteX2" fmla="*/ 11243827 w 11243827"/>
              <a:gd name="connsiteY2" fmla="*/ 5001571 h 5641173"/>
              <a:gd name="connsiteX3" fmla="*/ 11243827 w 11243827"/>
              <a:gd name="connsiteY3" fmla="*/ 5209610 h 5641173"/>
              <a:gd name="connsiteX4" fmla="*/ 11240675 w 11243827"/>
              <a:gd name="connsiteY4" fmla="*/ 5210442 h 5641173"/>
              <a:gd name="connsiteX5" fmla="*/ 11179959 w 11243827"/>
              <a:gd name="connsiteY5" fmla="*/ 5221199 h 5641173"/>
              <a:gd name="connsiteX6" fmla="*/ 11105493 w 11243827"/>
              <a:gd name="connsiteY6" fmla="*/ 5259905 h 5641173"/>
              <a:gd name="connsiteX7" fmla="*/ 11078640 w 11243827"/>
              <a:gd name="connsiteY7" fmla="*/ 5263531 h 5641173"/>
              <a:gd name="connsiteX8" fmla="*/ 11079616 w 11243827"/>
              <a:gd name="connsiteY8" fmla="*/ 5270380 h 5641173"/>
              <a:gd name="connsiteX9" fmla="*/ 11069641 w 11243827"/>
              <a:gd name="connsiteY9" fmla="*/ 5270884 h 5641173"/>
              <a:gd name="connsiteX10" fmla="*/ 11047377 w 11243827"/>
              <a:gd name="connsiteY10" fmla="*/ 5271051 h 5641173"/>
              <a:gd name="connsiteX11" fmla="*/ 10980705 w 11243827"/>
              <a:gd name="connsiteY11" fmla="*/ 5272951 h 5641173"/>
              <a:gd name="connsiteX12" fmla="*/ 10962514 w 11243827"/>
              <a:gd name="connsiteY12" fmla="*/ 5286084 h 5641173"/>
              <a:gd name="connsiteX13" fmla="*/ 10945307 w 11243827"/>
              <a:gd name="connsiteY13" fmla="*/ 5286290 h 5641173"/>
              <a:gd name="connsiteX14" fmla="*/ 10845516 w 11243827"/>
              <a:gd name="connsiteY14" fmla="*/ 5303894 h 5641173"/>
              <a:gd name="connsiteX15" fmla="*/ 10831795 w 11243827"/>
              <a:gd name="connsiteY15" fmla="*/ 5305210 h 5641173"/>
              <a:gd name="connsiteX16" fmla="*/ 10824365 w 11243827"/>
              <a:gd name="connsiteY16" fmla="*/ 5311111 h 5641173"/>
              <a:gd name="connsiteX17" fmla="*/ 10797756 w 11243827"/>
              <a:gd name="connsiteY17" fmla="*/ 5312285 h 5641173"/>
              <a:gd name="connsiteX18" fmla="*/ 10796525 w 11243827"/>
              <a:gd name="connsiteY18" fmla="*/ 5315645 h 5641173"/>
              <a:gd name="connsiteX19" fmla="*/ 10709063 w 11243827"/>
              <a:gd name="connsiteY19" fmla="*/ 5344492 h 5641173"/>
              <a:gd name="connsiteX20" fmla="*/ 10694078 w 11243827"/>
              <a:gd name="connsiteY20" fmla="*/ 5349258 h 5641173"/>
              <a:gd name="connsiteX21" fmla="*/ 10681131 w 11243827"/>
              <a:gd name="connsiteY21" fmla="*/ 5347812 h 5641173"/>
              <a:gd name="connsiteX22" fmla="*/ 10609448 w 11243827"/>
              <a:gd name="connsiteY22" fmla="*/ 5351931 h 5641173"/>
              <a:gd name="connsiteX23" fmla="*/ 10592397 w 11243827"/>
              <a:gd name="connsiteY23" fmla="*/ 5349402 h 5641173"/>
              <a:gd name="connsiteX24" fmla="*/ 10585227 w 11243827"/>
              <a:gd name="connsiteY24" fmla="*/ 5344063 h 5641173"/>
              <a:gd name="connsiteX25" fmla="*/ 10557472 w 11243827"/>
              <a:gd name="connsiteY25" fmla="*/ 5354151 h 5641173"/>
              <a:gd name="connsiteX26" fmla="*/ 10514646 w 11243827"/>
              <a:gd name="connsiteY26" fmla="*/ 5361064 h 5641173"/>
              <a:gd name="connsiteX27" fmla="*/ 10494292 w 11243827"/>
              <a:gd name="connsiteY27" fmla="*/ 5366054 h 5641173"/>
              <a:gd name="connsiteX28" fmla="*/ 10477869 w 11243827"/>
              <a:gd name="connsiteY28" fmla="*/ 5363025 h 5641173"/>
              <a:gd name="connsiteX29" fmla="*/ 10384411 w 11243827"/>
              <a:gd name="connsiteY29" fmla="*/ 5362257 h 5641173"/>
              <a:gd name="connsiteX30" fmla="*/ 10362921 w 11243827"/>
              <a:gd name="connsiteY30" fmla="*/ 5357444 h 5641173"/>
              <a:gd name="connsiteX31" fmla="*/ 10352736 w 11243827"/>
              <a:gd name="connsiteY31" fmla="*/ 5347851 h 5641173"/>
              <a:gd name="connsiteX32" fmla="*/ 10344754 w 11243827"/>
              <a:gd name="connsiteY32" fmla="*/ 5351272 h 5641173"/>
              <a:gd name="connsiteX33" fmla="*/ 10288226 w 11243827"/>
              <a:gd name="connsiteY33" fmla="*/ 5351613 h 5641173"/>
              <a:gd name="connsiteX34" fmla="*/ 10251350 w 11243827"/>
              <a:gd name="connsiteY34" fmla="*/ 5352711 h 5641173"/>
              <a:gd name="connsiteX35" fmla="*/ 10249108 w 11243827"/>
              <a:gd name="connsiteY35" fmla="*/ 5365881 h 5641173"/>
              <a:gd name="connsiteX36" fmla="*/ 10216272 w 11243827"/>
              <a:gd name="connsiteY36" fmla="*/ 5370573 h 5641173"/>
              <a:gd name="connsiteX37" fmla="*/ 10181278 w 11243827"/>
              <a:gd name="connsiteY37" fmla="*/ 5362119 h 5641173"/>
              <a:gd name="connsiteX38" fmla="*/ 10140033 w 11243827"/>
              <a:gd name="connsiteY38" fmla="*/ 5363304 h 5641173"/>
              <a:gd name="connsiteX39" fmla="*/ 10115353 w 11243827"/>
              <a:gd name="connsiteY39" fmla="*/ 5363869 h 5641173"/>
              <a:gd name="connsiteX40" fmla="*/ 10050578 w 11243827"/>
              <a:gd name="connsiteY40" fmla="*/ 5376153 h 5641173"/>
              <a:gd name="connsiteX41" fmla="*/ 9945478 w 11243827"/>
              <a:gd name="connsiteY41" fmla="*/ 5422859 h 5641173"/>
              <a:gd name="connsiteX42" fmla="*/ 9912481 w 11243827"/>
              <a:gd name="connsiteY42" fmla="*/ 5429477 h 5641173"/>
              <a:gd name="connsiteX43" fmla="*/ 9906713 w 11243827"/>
              <a:gd name="connsiteY43" fmla="*/ 5426784 h 5641173"/>
              <a:gd name="connsiteX44" fmla="*/ 9742436 w 11243827"/>
              <a:gd name="connsiteY44" fmla="*/ 5454834 h 5641173"/>
              <a:gd name="connsiteX45" fmla="*/ 9713044 w 11243827"/>
              <a:gd name="connsiteY45" fmla="*/ 5456476 h 5641173"/>
              <a:gd name="connsiteX46" fmla="*/ 9691033 w 11243827"/>
              <a:gd name="connsiteY46" fmla="*/ 5455451 h 5641173"/>
              <a:gd name="connsiteX47" fmla="*/ 9638355 w 11243827"/>
              <a:gd name="connsiteY47" fmla="*/ 5464794 h 5641173"/>
              <a:gd name="connsiteX48" fmla="*/ 9552434 w 11243827"/>
              <a:gd name="connsiteY48" fmla="*/ 5485280 h 5641173"/>
              <a:gd name="connsiteX49" fmla="*/ 9533883 w 11243827"/>
              <a:gd name="connsiteY49" fmla="*/ 5488516 h 5641173"/>
              <a:gd name="connsiteX50" fmla="*/ 9516916 w 11243827"/>
              <a:gd name="connsiteY50" fmla="*/ 5486828 h 5641173"/>
              <a:gd name="connsiteX51" fmla="*/ 9512093 w 11243827"/>
              <a:gd name="connsiteY51" fmla="*/ 5482541 h 5641173"/>
              <a:gd name="connsiteX52" fmla="*/ 9501725 w 11243827"/>
              <a:gd name="connsiteY52" fmla="*/ 5483603 h 5641173"/>
              <a:gd name="connsiteX53" fmla="*/ 9498754 w 11243827"/>
              <a:gd name="connsiteY53" fmla="*/ 5482951 h 5641173"/>
              <a:gd name="connsiteX54" fmla="*/ 9481932 w 11243827"/>
              <a:gd name="connsiteY54" fmla="*/ 5480151 h 5641173"/>
              <a:gd name="connsiteX55" fmla="*/ 9451321 w 11243827"/>
              <a:gd name="connsiteY55" fmla="*/ 5497375 h 5641173"/>
              <a:gd name="connsiteX56" fmla="*/ 9409298 w 11243827"/>
              <a:gd name="connsiteY56" fmla="*/ 5499478 h 5641173"/>
              <a:gd name="connsiteX57" fmla="*/ 9303056 w 11243827"/>
              <a:gd name="connsiteY57" fmla="*/ 5519093 h 5641173"/>
              <a:gd name="connsiteX58" fmla="*/ 9229078 w 11243827"/>
              <a:gd name="connsiteY58" fmla="*/ 5524154 h 5641173"/>
              <a:gd name="connsiteX59" fmla="*/ 9165105 w 11243827"/>
              <a:gd name="connsiteY59" fmla="*/ 5532892 h 5641173"/>
              <a:gd name="connsiteX60" fmla="*/ 9077301 w 11243827"/>
              <a:gd name="connsiteY60" fmla="*/ 5580356 h 5641173"/>
              <a:gd name="connsiteX61" fmla="*/ 8960065 w 11243827"/>
              <a:gd name="connsiteY61" fmla="*/ 5597982 h 5641173"/>
              <a:gd name="connsiteX62" fmla="*/ 8953536 w 11243827"/>
              <a:gd name="connsiteY62" fmla="*/ 5606638 h 5641173"/>
              <a:gd name="connsiteX63" fmla="*/ 8943907 w 11243827"/>
              <a:gd name="connsiteY63" fmla="*/ 5612541 h 5641173"/>
              <a:gd name="connsiteX64" fmla="*/ 8942046 w 11243827"/>
              <a:gd name="connsiteY64" fmla="*/ 5612112 h 5641173"/>
              <a:gd name="connsiteX65" fmla="*/ 8928824 w 11243827"/>
              <a:gd name="connsiteY65" fmla="*/ 5615549 h 5641173"/>
              <a:gd name="connsiteX66" fmla="*/ 8927294 w 11243827"/>
              <a:gd name="connsiteY66" fmla="*/ 5618607 h 5641173"/>
              <a:gd name="connsiteX67" fmla="*/ 8918651 w 11243827"/>
              <a:gd name="connsiteY67" fmla="*/ 5621688 h 5641173"/>
              <a:gd name="connsiteX68" fmla="*/ 8902772 w 11243827"/>
              <a:gd name="connsiteY68" fmla="*/ 5629703 h 5641173"/>
              <a:gd name="connsiteX69" fmla="*/ 8898724 w 11243827"/>
              <a:gd name="connsiteY69" fmla="*/ 5629379 h 5641173"/>
              <a:gd name="connsiteX70" fmla="*/ 8873099 w 11243827"/>
              <a:gd name="connsiteY70" fmla="*/ 5638628 h 5641173"/>
              <a:gd name="connsiteX71" fmla="*/ 8872234 w 11243827"/>
              <a:gd name="connsiteY71" fmla="*/ 5637889 h 5641173"/>
              <a:gd name="connsiteX72" fmla="*/ 8862777 w 11243827"/>
              <a:gd name="connsiteY72" fmla="*/ 5636711 h 5641173"/>
              <a:gd name="connsiteX73" fmla="*/ 8845869 w 11243827"/>
              <a:gd name="connsiteY73" fmla="*/ 5636436 h 5641173"/>
              <a:gd name="connsiteX74" fmla="*/ 8800548 w 11243827"/>
              <a:gd name="connsiteY74" fmla="*/ 5625084 h 5641173"/>
              <a:gd name="connsiteX75" fmla="*/ 8773774 w 11243827"/>
              <a:gd name="connsiteY75" fmla="*/ 5634630 h 5641173"/>
              <a:gd name="connsiteX76" fmla="*/ 8698255 w 11243827"/>
              <a:gd name="connsiteY76" fmla="*/ 5636083 h 5641173"/>
              <a:gd name="connsiteX77" fmla="*/ 8619167 w 11243827"/>
              <a:gd name="connsiteY77" fmla="*/ 5619130 h 5641173"/>
              <a:gd name="connsiteX78" fmla="*/ 8539822 w 11243827"/>
              <a:gd name="connsiteY78" fmla="*/ 5616905 h 5641173"/>
              <a:gd name="connsiteX79" fmla="*/ 8511094 w 11243827"/>
              <a:gd name="connsiteY79" fmla="*/ 5617360 h 5641173"/>
              <a:gd name="connsiteX80" fmla="*/ 8459886 w 11243827"/>
              <a:gd name="connsiteY80" fmla="*/ 5612612 h 5641173"/>
              <a:gd name="connsiteX81" fmla="*/ 8436432 w 11243827"/>
              <a:gd name="connsiteY81" fmla="*/ 5606990 h 5641173"/>
              <a:gd name="connsiteX82" fmla="*/ 8435403 w 11243827"/>
              <a:gd name="connsiteY82" fmla="*/ 5607336 h 5641173"/>
              <a:gd name="connsiteX83" fmla="*/ 8433307 w 11243827"/>
              <a:gd name="connsiteY83" fmla="*/ 5604917 h 5641173"/>
              <a:gd name="connsiteX84" fmla="*/ 8428968 w 11243827"/>
              <a:gd name="connsiteY84" fmla="*/ 5603796 h 5641173"/>
              <a:gd name="connsiteX85" fmla="*/ 8417124 w 11243827"/>
              <a:gd name="connsiteY85" fmla="*/ 5604518 h 5641173"/>
              <a:gd name="connsiteX86" fmla="*/ 8412669 w 11243827"/>
              <a:gd name="connsiteY86" fmla="*/ 5605413 h 5641173"/>
              <a:gd name="connsiteX87" fmla="*/ 8406152 w 11243827"/>
              <a:gd name="connsiteY87" fmla="*/ 5605396 h 5641173"/>
              <a:gd name="connsiteX88" fmla="*/ 8405989 w 11243827"/>
              <a:gd name="connsiteY88" fmla="*/ 5605197 h 5641173"/>
              <a:gd name="connsiteX89" fmla="*/ 8399884 w 11243827"/>
              <a:gd name="connsiteY89" fmla="*/ 5605568 h 5641173"/>
              <a:gd name="connsiteX90" fmla="*/ 8370014 w 11243827"/>
              <a:gd name="connsiteY90" fmla="*/ 5609900 h 5641173"/>
              <a:gd name="connsiteX91" fmla="*/ 8330544 w 11243827"/>
              <a:gd name="connsiteY91" fmla="*/ 5590964 h 5641173"/>
              <a:gd name="connsiteX92" fmla="*/ 8314221 w 11243827"/>
              <a:gd name="connsiteY92" fmla="*/ 5587682 h 5641173"/>
              <a:gd name="connsiteX93" fmla="*/ 8305502 w 11243827"/>
              <a:gd name="connsiteY93" fmla="*/ 5584868 h 5641173"/>
              <a:gd name="connsiteX94" fmla="*/ 8304962 w 11243827"/>
              <a:gd name="connsiteY94" fmla="*/ 5584007 h 5641173"/>
              <a:gd name="connsiteX95" fmla="*/ 8276324 w 11243827"/>
              <a:gd name="connsiteY95" fmla="*/ 5588260 h 5641173"/>
              <a:gd name="connsiteX96" fmla="*/ 8272522 w 11243827"/>
              <a:gd name="connsiteY96" fmla="*/ 5587226 h 5641173"/>
              <a:gd name="connsiteX97" fmla="*/ 8253857 w 11243827"/>
              <a:gd name="connsiteY97" fmla="*/ 5592043 h 5641173"/>
              <a:gd name="connsiteX98" fmla="*/ 8244212 w 11243827"/>
              <a:gd name="connsiteY98" fmla="*/ 5593439 h 5641173"/>
              <a:gd name="connsiteX99" fmla="*/ 8241488 w 11243827"/>
              <a:gd name="connsiteY99" fmla="*/ 5596085 h 5641173"/>
              <a:gd name="connsiteX100" fmla="*/ 8227256 w 11243827"/>
              <a:gd name="connsiteY100" fmla="*/ 5597005 h 5641173"/>
              <a:gd name="connsiteX101" fmla="*/ 8225619 w 11243827"/>
              <a:gd name="connsiteY101" fmla="*/ 5596262 h 5641173"/>
              <a:gd name="connsiteX102" fmla="*/ 8213882 w 11243827"/>
              <a:gd name="connsiteY102" fmla="*/ 5600179 h 5641173"/>
              <a:gd name="connsiteX103" fmla="*/ 8204045 w 11243827"/>
              <a:gd name="connsiteY103" fmla="*/ 5607275 h 5641173"/>
              <a:gd name="connsiteX104" fmla="*/ 8082989 w 11243827"/>
              <a:gd name="connsiteY104" fmla="*/ 5603160 h 5641173"/>
              <a:gd name="connsiteX105" fmla="*/ 7976942 w 11243827"/>
              <a:gd name="connsiteY105" fmla="*/ 5598455 h 5641173"/>
              <a:gd name="connsiteX106" fmla="*/ 7950121 w 11243827"/>
              <a:gd name="connsiteY106" fmla="*/ 5590893 h 5641173"/>
              <a:gd name="connsiteX107" fmla="*/ 7727691 w 11243827"/>
              <a:gd name="connsiteY107" fmla="*/ 5621064 h 5641173"/>
              <a:gd name="connsiteX108" fmla="*/ 7685998 w 11243827"/>
              <a:gd name="connsiteY108" fmla="*/ 5615564 h 5641173"/>
              <a:gd name="connsiteX109" fmla="*/ 7649302 w 11243827"/>
              <a:gd name="connsiteY109" fmla="*/ 5626541 h 5641173"/>
              <a:gd name="connsiteX110" fmla="*/ 7634083 w 11243827"/>
              <a:gd name="connsiteY110" fmla="*/ 5620862 h 5641173"/>
              <a:gd name="connsiteX111" fmla="*/ 7631455 w 11243827"/>
              <a:gd name="connsiteY111" fmla="*/ 5619708 h 5641173"/>
              <a:gd name="connsiteX112" fmla="*/ 7620952 w 11243827"/>
              <a:gd name="connsiteY112" fmla="*/ 5618872 h 5641173"/>
              <a:gd name="connsiteX113" fmla="*/ 7617992 w 11243827"/>
              <a:gd name="connsiteY113" fmla="*/ 5613914 h 5641173"/>
              <a:gd name="connsiteX114" fmla="*/ 7602182 w 11243827"/>
              <a:gd name="connsiteY114" fmla="*/ 5609271 h 5641173"/>
              <a:gd name="connsiteX115" fmla="*/ 7582847 w 11243827"/>
              <a:gd name="connsiteY115" fmla="*/ 5609047 h 5641173"/>
              <a:gd name="connsiteX116" fmla="*/ 7514158 w 11243827"/>
              <a:gd name="connsiteY116" fmla="*/ 5607737 h 5641173"/>
              <a:gd name="connsiteX117" fmla="*/ 7502955 w 11243827"/>
              <a:gd name="connsiteY117" fmla="*/ 5610415 h 5641173"/>
              <a:gd name="connsiteX118" fmla="*/ 7466391 w 11243827"/>
              <a:gd name="connsiteY118" fmla="*/ 5605949 h 5641173"/>
              <a:gd name="connsiteX119" fmla="*/ 7433806 w 11243827"/>
              <a:gd name="connsiteY119" fmla="*/ 5604945 h 5641173"/>
              <a:gd name="connsiteX120" fmla="*/ 7412693 w 11243827"/>
              <a:gd name="connsiteY120" fmla="*/ 5607075 h 5641173"/>
              <a:gd name="connsiteX121" fmla="*/ 7407159 w 11243827"/>
              <a:gd name="connsiteY121" fmla="*/ 5605310 h 5641173"/>
              <a:gd name="connsiteX122" fmla="*/ 7385900 w 11243827"/>
              <a:gd name="connsiteY122" fmla="*/ 5604171 h 5641173"/>
              <a:gd name="connsiteX123" fmla="*/ 7375071 w 11243827"/>
              <a:gd name="connsiteY123" fmla="*/ 5606788 h 5641173"/>
              <a:gd name="connsiteX124" fmla="*/ 7364382 w 11243827"/>
              <a:gd name="connsiteY124" fmla="*/ 5600762 h 5641173"/>
              <a:gd name="connsiteX125" fmla="*/ 7361770 w 11243827"/>
              <a:gd name="connsiteY125" fmla="*/ 5596347 h 5641173"/>
              <a:gd name="connsiteX126" fmla="*/ 7346641 w 11243827"/>
              <a:gd name="connsiteY126" fmla="*/ 5598329 h 5641173"/>
              <a:gd name="connsiteX127" fmla="*/ 7334238 w 11243827"/>
              <a:gd name="connsiteY127" fmla="*/ 5594014 h 5641173"/>
              <a:gd name="connsiteX128" fmla="*/ 7323426 w 11243827"/>
              <a:gd name="connsiteY128" fmla="*/ 5596835 h 5641173"/>
              <a:gd name="connsiteX129" fmla="*/ 7318938 w 11243827"/>
              <a:gd name="connsiteY129" fmla="*/ 5596200 h 5641173"/>
              <a:gd name="connsiteX130" fmla="*/ 7307784 w 11243827"/>
              <a:gd name="connsiteY130" fmla="*/ 5594065 h 5641173"/>
              <a:gd name="connsiteX131" fmla="*/ 7288540 w 11243827"/>
              <a:gd name="connsiteY131" fmla="*/ 5589320 h 5641173"/>
              <a:gd name="connsiteX132" fmla="*/ 7282537 w 11243827"/>
              <a:gd name="connsiteY132" fmla="*/ 5588660 h 5641173"/>
              <a:gd name="connsiteX133" fmla="*/ 7269466 w 11243827"/>
              <a:gd name="connsiteY133" fmla="*/ 5581404 h 5641173"/>
              <a:gd name="connsiteX134" fmla="*/ 7244165 w 11243827"/>
              <a:gd name="connsiteY134" fmla="*/ 5575200 h 5641173"/>
              <a:gd name="connsiteX135" fmla="*/ 7199619 w 11243827"/>
              <a:gd name="connsiteY135" fmla="*/ 5553550 h 5641173"/>
              <a:gd name="connsiteX136" fmla="*/ 7173434 w 11243827"/>
              <a:gd name="connsiteY136" fmla="*/ 5543219 h 5641173"/>
              <a:gd name="connsiteX137" fmla="*/ 7155718 w 11243827"/>
              <a:gd name="connsiteY137" fmla="*/ 5533697 h 5641173"/>
              <a:gd name="connsiteX138" fmla="*/ 7103430 w 11243827"/>
              <a:gd name="connsiteY138" fmla="*/ 5520249 h 5641173"/>
              <a:gd name="connsiteX139" fmla="*/ 7013746 w 11243827"/>
              <a:gd name="connsiteY139" fmla="*/ 5502470 h 5641173"/>
              <a:gd name="connsiteX140" fmla="*/ 6995379 w 11243827"/>
              <a:gd name="connsiteY140" fmla="*/ 5497693 h 5641173"/>
              <a:gd name="connsiteX141" fmla="*/ 6982475 w 11243827"/>
              <a:gd name="connsiteY141" fmla="*/ 5489641 h 5641173"/>
              <a:gd name="connsiteX142" fmla="*/ 6981994 w 11243827"/>
              <a:gd name="connsiteY142" fmla="*/ 5484335 h 5641173"/>
              <a:gd name="connsiteX143" fmla="*/ 6972355 w 11243827"/>
              <a:gd name="connsiteY143" fmla="*/ 5481074 h 5641173"/>
              <a:gd name="connsiteX144" fmla="*/ 6970394 w 11243827"/>
              <a:gd name="connsiteY144" fmla="*/ 5479383 h 5641173"/>
              <a:gd name="connsiteX145" fmla="*/ 6958543 w 11243827"/>
              <a:gd name="connsiteY145" fmla="*/ 5470507 h 5641173"/>
              <a:gd name="connsiteX146" fmla="*/ 6918276 w 11243827"/>
              <a:gd name="connsiteY146" fmla="*/ 5472034 h 5641173"/>
              <a:gd name="connsiteX147" fmla="*/ 6881046 w 11243827"/>
              <a:gd name="connsiteY147" fmla="*/ 5457070 h 5641173"/>
              <a:gd name="connsiteX148" fmla="*/ 6752164 w 11243827"/>
              <a:gd name="connsiteY148" fmla="*/ 5425021 h 5641173"/>
              <a:gd name="connsiteX149" fmla="*/ 6724964 w 11243827"/>
              <a:gd name="connsiteY149" fmla="*/ 5414071 h 5641173"/>
              <a:gd name="connsiteX150" fmla="*/ 6683286 w 11243827"/>
              <a:gd name="connsiteY150" fmla="*/ 5405383 h 5641173"/>
              <a:gd name="connsiteX151" fmla="*/ 6644277 w 11243827"/>
              <a:gd name="connsiteY151" fmla="*/ 5429684 h 5641173"/>
              <a:gd name="connsiteX152" fmla="*/ 6532914 w 11243827"/>
              <a:gd name="connsiteY152" fmla="*/ 5431205 h 5641173"/>
              <a:gd name="connsiteX153" fmla="*/ 6307459 w 11243827"/>
              <a:gd name="connsiteY153" fmla="*/ 5467087 h 5641173"/>
              <a:gd name="connsiteX154" fmla="*/ 6196243 w 11243827"/>
              <a:gd name="connsiteY154" fmla="*/ 5515042 h 5641173"/>
              <a:gd name="connsiteX155" fmla="*/ 6099124 w 11243827"/>
              <a:gd name="connsiteY155" fmla="*/ 5516848 h 5641173"/>
              <a:gd name="connsiteX156" fmla="*/ 6016077 w 11243827"/>
              <a:gd name="connsiteY156" fmla="*/ 5528642 h 5641173"/>
              <a:gd name="connsiteX157" fmla="*/ 6004389 w 11243827"/>
              <a:gd name="connsiteY157" fmla="*/ 5531206 h 5641173"/>
              <a:gd name="connsiteX158" fmla="*/ 5933945 w 11243827"/>
              <a:gd name="connsiteY158" fmla="*/ 5538840 h 5641173"/>
              <a:gd name="connsiteX159" fmla="*/ 5883936 w 11243827"/>
              <a:gd name="connsiteY159" fmla="*/ 5553807 h 5641173"/>
              <a:gd name="connsiteX160" fmla="*/ 5798331 w 11243827"/>
              <a:gd name="connsiteY160" fmla="*/ 5564248 h 5641173"/>
              <a:gd name="connsiteX161" fmla="*/ 5712738 w 11243827"/>
              <a:gd name="connsiteY161" fmla="*/ 5573120 h 5641173"/>
              <a:gd name="connsiteX162" fmla="*/ 5681342 w 11243827"/>
              <a:gd name="connsiteY162" fmla="*/ 5575621 h 5641173"/>
              <a:gd name="connsiteX163" fmla="*/ 5627167 w 11243827"/>
              <a:gd name="connsiteY163" fmla="*/ 5583215 h 5641173"/>
              <a:gd name="connsiteX164" fmla="*/ 5591414 w 11243827"/>
              <a:gd name="connsiteY164" fmla="*/ 5587695 h 5641173"/>
              <a:gd name="connsiteX165" fmla="*/ 5583028 w 11243827"/>
              <a:gd name="connsiteY165" fmla="*/ 5580877 h 5641173"/>
              <a:gd name="connsiteX166" fmla="*/ 5549426 w 11243827"/>
              <a:gd name="connsiteY166" fmla="*/ 5582858 h 5641173"/>
              <a:gd name="connsiteX167" fmla="*/ 5519999 w 11243827"/>
              <a:gd name="connsiteY167" fmla="*/ 5592246 h 5641173"/>
              <a:gd name="connsiteX168" fmla="*/ 5480028 w 11243827"/>
              <a:gd name="connsiteY168" fmla="*/ 5597282 h 5641173"/>
              <a:gd name="connsiteX169" fmla="*/ 5456175 w 11243827"/>
              <a:gd name="connsiteY169" fmla="*/ 5600371 h 5641173"/>
              <a:gd name="connsiteX170" fmla="*/ 5388463 w 11243827"/>
              <a:gd name="connsiteY170" fmla="*/ 5602638 h 5641173"/>
              <a:gd name="connsiteX171" fmla="*/ 5265898 w 11243827"/>
              <a:gd name="connsiteY171" fmla="*/ 5591830 h 5641173"/>
              <a:gd name="connsiteX172" fmla="*/ 5231231 w 11243827"/>
              <a:gd name="connsiteY172" fmla="*/ 5592790 h 5641173"/>
              <a:gd name="connsiteX173" fmla="*/ 5226996 w 11243827"/>
              <a:gd name="connsiteY173" fmla="*/ 5595040 h 5641173"/>
              <a:gd name="connsiteX174" fmla="*/ 5175988 w 11243827"/>
              <a:gd name="connsiteY174" fmla="*/ 5588131 h 5641173"/>
              <a:gd name="connsiteX175" fmla="*/ 5107470 w 11243827"/>
              <a:gd name="connsiteY175" fmla="*/ 5594771 h 5641173"/>
              <a:gd name="connsiteX176" fmla="*/ 5027868 w 11243827"/>
              <a:gd name="connsiteY176" fmla="*/ 5605624 h 5641173"/>
              <a:gd name="connsiteX177" fmla="*/ 5007324 w 11243827"/>
              <a:gd name="connsiteY177" fmla="*/ 5609209 h 5641173"/>
              <a:gd name="connsiteX178" fmla="*/ 4952559 w 11243827"/>
              <a:gd name="connsiteY178" fmla="*/ 5611402 h 5641173"/>
              <a:gd name="connsiteX179" fmla="*/ 4826081 w 11243827"/>
              <a:gd name="connsiteY179" fmla="*/ 5616191 h 5641173"/>
              <a:gd name="connsiteX180" fmla="*/ 4823501 w 11243827"/>
              <a:gd name="connsiteY180" fmla="*/ 5619174 h 5641173"/>
              <a:gd name="connsiteX181" fmla="*/ 4813093 w 11243827"/>
              <a:gd name="connsiteY181" fmla="*/ 5620026 h 5641173"/>
              <a:gd name="connsiteX182" fmla="*/ 4810563 w 11243827"/>
              <a:gd name="connsiteY182" fmla="*/ 5620787 h 5641173"/>
              <a:gd name="connsiteX183" fmla="*/ 4795818 w 11243827"/>
              <a:gd name="connsiteY183" fmla="*/ 5624618 h 5641173"/>
              <a:gd name="connsiteX184" fmla="*/ 4758404 w 11243827"/>
              <a:gd name="connsiteY184" fmla="*/ 5619510 h 5641173"/>
              <a:gd name="connsiteX185" fmla="*/ 4717254 w 11243827"/>
              <a:gd name="connsiteY185" fmla="*/ 5624155 h 5641173"/>
              <a:gd name="connsiteX186" fmla="*/ 4591958 w 11243827"/>
              <a:gd name="connsiteY186" fmla="*/ 5624710 h 5641173"/>
              <a:gd name="connsiteX187" fmla="*/ 4476215 w 11243827"/>
              <a:gd name="connsiteY187" fmla="*/ 5628210 h 5641173"/>
              <a:gd name="connsiteX188" fmla="*/ 4425193 w 11243827"/>
              <a:gd name="connsiteY188" fmla="*/ 5627414 h 5641173"/>
              <a:gd name="connsiteX189" fmla="*/ 4383866 w 11243827"/>
              <a:gd name="connsiteY189" fmla="*/ 5626546 h 5641173"/>
              <a:gd name="connsiteX190" fmla="*/ 4385596 w 11243827"/>
              <a:gd name="connsiteY190" fmla="*/ 5634646 h 5641173"/>
              <a:gd name="connsiteX191" fmla="*/ 4360864 w 11243827"/>
              <a:gd name="connsiteY191" fmla="*/ 5641173 h 5641173"/>
              <a:gd name="connsiteX192" fmla="*/ 4328321 w 11243827"/>
              <a:gd name="connsiteY192" fmla="*/ 5626332 h 5641173"/>
              <a:gd name="connsiteX193" fmla="*/ 4309842 w 11243827"/>
              <a:gd name="connsiteY193" fmla="*/ 5626471 h 5641173"/>
              <a:gd name="connsiteX194" fmla="*/ 4277424 w 11243827"/>
              <a:gd name="connsiteY194" fmla="*/ 5631598 h 5641173"/>
              <a:gd name="connsiteX195" fmla="*/ 4266627 w 11243827"/>
              <a:gd name="connsiteY195" fmla="*/ 5633969 h 5641173"/>
              <a:gd name="connsiteX196" fmla="*/ 4185525 w 11243827"/>
              <a:gd name="connsiteY196" fmla="*/ 5617508 h 5641173"/>
              <a:gd name="connsiteX197" fmla="*/ 4177617 w 11243827"/>
              <a:gd name="connsiteY197" fmla="*/ 5610903 h 5641173"/>
              <a:gd name="connsiteX198" fmla="*/ 4136948 w 11243827"/>
              <a:gd name="connsiteY198" fmla="*/ 5608031 h 5641173"/>
              <a:gd name="connsiteX199" fmla="*/ 4132323 w 11243827"/>
              <a:gd name="connsiteY199" fmla="*/ 5609784 h 5641173"/>
              <a:gd name="connsiteX200" fmla="*/ 4098620 w 11243827"/>
              <a:gd name="connsiteY200" fmla="*/ 5599672 h 5641173"/>
              <a:gd name="connsiteX201" fmla="*/ 3963475 w 11243827"/>
              <a:gd name="connsiteY201" fmla="*/ 5581841 h 5641173"/>
              <a:gd name="connsiteX202" fmla="*/ 3703613 w 11243827"/>
              <a:gd name="connsiteY202" fmla="*/ 5572482 h 5641173"/>
              <a:gd name="connsiteX203" fmla="*/ 3432987 w 11243827"/>
              <a:gd name="connsiteY203" fmla="*/ 5545768 h 5641173"/>
              <a:gd name="connsiteX204" fmla="*/ 3176381 w 11243827"/>
              <a:gd name="connsiteY204" fmla="*/ 5556110 h 5641173"/>
              <a:gd name="connsiteX205" fmla="*/ 2710156 w 11243827"/>
              <a:gd name="connsiteY205" fmla="*/ 5527517 h 5641173"/>
              <a:gd name="connsiteX206" fmla="*/ 2550206 w 11243827"/>
              <a:gd name="connsiteY206" fmla="*/ 5524958 h 5641173"/>
              <a:gd name="connsiteX207" fmla="*/ 2443041 w 11243827"/>
              <a:gd name="connsiteY207" fmla="*/ 5523990 h 5641173"/>
              <a:gd name="connsiteX208" fmla="*/ 2435613 w 11243827"/>
              <a:gd name="connsiteY208" fmla="*/ 5526704 h 5641173"/>
              <a:gd name="connsiteX209" fmla="*/ 2405682 w 11243827"/>
              <a:gd name="connsiteY209" fmla="*/ 5528307 h 5641173"/>
              <a:gd name="connsiteX210" fmla="*/ 2397487 w 11243827"/>
              <a:gd name="connsiteY210" fmla="*/ 5540337 h 5641173"/>
              <a:gd name="connsiteX211" fmla="*/ 2297454 w 11243827"/>
              <a:gd name="connsiteY211" fmla="*/ 5550765 h 5641173"/>
              <a:gd name="connsiteX212" fmla="*/ 2056700 w 11243827"/>
              <a:gd name="connsiteY212" fmla="*/ 5555489 h 5641173"/>
              <a:gd name="connsiteX213" fmla="*/ 1878530 w 11243827"/>
              <a:gd name="connsiteY213" fmla="*/ 5535330 h 5641173"/>
              <a:gd name="connsiteX214" fmla="*/ 1859292 w 11243827"/>
              <a:gd name="connsiteY214" fmla="*/ 5535461 h 5641173"/>
              <a:gd name="connsiteX215" fmla="*/ 1835626 w 11243827"/>
              <a:gd name="connsiteY215" fmla="*/ 5533793 h 5641173"/>
              <a:gd name="connsiteX216" fmla="*/ 1798939 w 11243827"/>
              <a:gd name="connsiteY216" fmla="*/ 5540285 h 5641173"/>
              <a:gd name="connsiteX217" fmla="*/ 1779046 w 11243827"/>
              <a:gd name="connsiteY217" fmla="*/ 5549949 h 5641173"/>
              <a:gd name="connsiteX218" fmla="*/ 1772421 w 11243827"/>
              <a:gd name="connsiteY218" fmla="*/ 5549018 h 5641173"/>
              <a:gd name="connsiteX219" fmla="*/ 1772052 w 11243827"/>
              <a:gd name="connsiteY219" fmla="*/ 5545689 h 5641173"/>
              <a:gd name="connsiteX220" fmla="*/ 1711543 w 11243827"/>
              <a:gd name="connsiteY220" fmla="*/ 5534558 h 5641173"/>
              <a:gd name="connsiteX221" fmla="*/ 1698891 w 11243827"/>
              <a:gd name="connsiteY221" fmla="*/ 5513187 h 5641173"/>
              <a:gd name="connsiteX222" fmla="*/ 1538763 w 11243827"/>
              <a:gd name="connsiteY222" fmla="*/ 5482781 h 5641173"/>
              <a:gd name="connsiteX223" fmla="*/ 1501533 w 11243827"/>
              <a:gd name="connsiteY223" fmla="*/ 5467817 h 5641173"/>
              <a:gd name="connsiteX224" fmla="*/ 1461266 w 11243827"/>
              <a:gd name="connsiteY224" fmla="*/ 5469343 h 5641173"/>
              <a:gd name="connsiteX225" fmla="*/ 1449415 w 11243827"/>
              <a:gd name="connsiteY225" fmla="*/ 5460467 h 5641173"/>
              <a:gd name="connsiteX226" fmla="*/ 1447454 w 11243827"/>
              <a:gd name="connsiteY226" fmla="*/ 5458776 h 5641173"/>
              <a:gd name="connsiteX227" fmla="*/ 1437814 w 11243827"/>
              <a:gd name="connsiteY227" fmla="*/ 5455515 h 5641173"/>
              <a:gd name="connsiteX228" fmla="*/ 1437334 w 11243827"/>
              <a:gd name="connsiteY228" fmla="*/ 5450209 h 5641173"/>
              <a:gd name="connsiteX229" fmla="*/ 1424429 w 11243827"/>
              <a:gd name="connsiteY229" fmla="*/ 5442157 h 5641173"/>
              <a:gd name="connsiteX230" fmla="*/ 1406063 w 11243827"/>
              <a:gd name="connsiteY230" fmla="*/ 5437380 h 5641173"/>
              <a:gd name="connsiteX231" fmla="*/ 1316379 w 11243827"/>
              <a:gd name="connsiteY231" fmla="*/ 5419601 h 5641173"/>
              <a:gd name="connsiteX232" fmla="*/ 1264090 w 11243827"/>
              <a:gd name="connsiteY232" fmla="*/ 5406153 h 5641173"/>
              <a:gd name="connsiteX233" fmla="*/ 1246374 w 11243827"/>
              <a:gd name="connsiteY233" fmla="*/ 5396631 h 5641173"/>
              <a:gd name="connsiteX234" fmla="*/ 1220190 w 11243827"/>
              <a:gd name="connsiteY234" fmla="*/ 5386301 h 5641173"/>
              <a:gd name="connsiteX235" fmla="*/ 1175643 w 11243827"/>
              <a:gd name="connsiteY235" fmla="*/ 5364651 h 5641173"/>
              <a:gd name="connsiteX236" fmla="*/ 1150342 w 11243827"/>
              <a:gd name="connsiteY236" fmla="*/ 5358447 h 5641173"/>
              <a:gd name="connsiteX237" fmla="*/ 1137272 w 11243827"/>
              <a:gd name="connsiteY237" fmla="*/ 5351191 h 5641173"/>
              <a:gd name="connsiteX238" fmla="*/ 1131268 w 11243827"/>
              <a:gd name="connsiteY238" fmla="*/ 5350530 h 5641173"/>
              <a:gd name="connsiteX239" fmla="*/ 1112024 w 11243827"/>
              <a:gd name="connsiteY239" fmla="*/ 5345786 h 5641173"/>
              <a:gd name="connsiteX240" fmla="*/ 1100870 w 11243827"/>
              <a:gd name="connsiteY240" fmla="*/ 5343651 h 5641173"/>
              <a:gd name="connsiteX241" fmla="*/ 1096383 w 11243827"/>
              <a:gd name="connsiteY241" fmla="*/ 5343015 h 5641173"/>
              <a:gd name="connsiteX242" fmla="*/ 1085571 w 11243827"/>
              <a:gd name="connsiteY242" fmla="*/ 5345836 h 5641173"/>
              <a:gd name="connsiteX243" fmla="*/ 1073168 w 11243827"/>
              <a:gd name="connsiteY243" fmla="*/ 5341521 h 5641173"/>
              <a:gd name="connsiteX244" fmla="*/ 1058039 w 11243827"/>
              <a:gd name="connsiteY244" fmla="*/ 5343504 h 5641173"/>
              <a:gd name="connsiteX245" fmla="*/ 1055426 w 11243827"/>
              <a:gd name="connsiteY245" fmla="*/ 5339088 h 5641173"/>
              <a:gd name="connsiteX246" fmla="*/ 1044738 w 11243827"/>
              <a:gd name="connsiteY246" fmla="*/ 5333063 h 5641173"/>
              <a:gd name="connsiteX247" fmla="*/ 1033909 w 11243827"/>
              <a:gd name="connsiteY247" fmla="*/ 5335680 h 5641173"/>
              <a:gd name="connsiteX248" fmla="*/ 1012649 w 11243827"/>
              <a:gd name="connsiteY248" fmla="*/ 5334541 h 5641173"/>
              <a:gd name="connsiteX249" fmla="*/ 1007115 w 11243827"/>
              <a:gd name="connsiteY249" fmla="*/ 5332775 h 5641173"/>
              <a:gd name="connsiteX250" fmla="*/ 986002 w 11243827"/>
              <a:gd name="connsiteY250" fmla="*/ 5334906 h 5641173"/>
              <a:gd name="connsiteX251" fmla="*/ 953418 w 11243827"/>
              <a:gd name="connsiteY251" fmla="*/ 5333901 h 5641173"/>
              <a:gd name="connsiteX252" fmla="*/ 916854 w 11243827"/>
              <a:gd name="connsiteY252" fmla="*/ 5329435 h 5641173"/>
              <a:gd name="connsiteX253" fmla="*/ 905651 w 11243827"/>
              <a:gd name="connsiteY253" fmla="*/ 5332114 h 5641173"/>
              <a:gd name="connsiteX254" fmla="*/ 836961 w 11243827"/>
              <a:gd name="connsiteY254" fmla="*/ 5330803 h 5641173"/>
              <a:gd name="connsiteX255" fmla="*/ 817627 w 11243827"/>
              <a:gd name="connsiteY255" fmla="*/ 5330580 h 5641173"/>
              <a:gd name="connsiteX256" fmla="*/ 801817 w 11243827"/>
              <a:gd name="connsiteY256" fmla="*/ 5325937 h 5641173"/>
              <a:gd name="connsiteX257" fmla="*/ 798857 w 11243827"/>
              <a:gd name="connsiteY257" fmla="*/ 5320979 h 5641173"/>
              <a:gd name="connsiteX258" fmla="*/ 788354 w 11243827"/>
              <a:gd name="connsiteY258" fmla="*/ 5320143 h 5641173"/>
              <a:gd name="connsiteX259" fmla="*/ 785726 w 11243827"/>
              <a:gd name="connsiteY259" fmla="*/ 5318989 h 5641173"/>
              <a:gd name="connsiteX260" fmla="*/ 770507 w 11243827"/>
              <a:gd name="connsiteY260" fmla="*/ 5313309 h 5641173"/>
              <a:gd name="connsiteX261" fmla="*/ 733810 w 11243827"/>
              <a:gd name="connsiteY261" fmla="*/ 5324286 h 5641173"/>
              <a:gd name="connsiteX262" fmla="*/ 692117 w 11243827"/>
              <a:gd name="connsiteY262" fmla="*/ 5318786 h 5641173"/>
              <a:gd name="connsiteX263" fmla="*/ 528894 w 11243827"/>
              <a:gd name="connsiteY263" fmla="*/ 5327578 h 5641173"/>
              <a:gd name="connsiteX264" fmla="*/ 507005 w 11243827"/>
              <a:gd name="connsiteY264" fmla="*/ 5310149 h 5641173"/>
              <a:gd name="connsiteX265" fmla="*/ 441302 w 11243827"/>
              <a:gd name="connsiteY265" fmla="*/ 5307062 h 5641173"/>
              <a:gd name="connsiteX266" fmla="*/ 336819 w 11243827"/>
              <a:gd name="connsiteY266" fmla="*/ 5336690 h 5641173"/>
              <a:gd name="connsiteX267" fmla="*/ 215763 w 11243827"/>
              <a:gd name="connsiteY267" fmla="*/ 5332575 h 5641173"/>
              <a:gd name="connsiteX268" fmla="*/ 205927 w 11243827"/>
              <a:gd name="connsiteY268" fmla="*/ 5339672 h 5641173"/>
              <a:gd name="connsiteX269" fmla="*/ 194189 w 11243827"/>
              <a:gd name="connsiteY269" fmla="*/ 5343588 h 5641173"/>
              <a:gd name="connsiteX270" fmla="*/ 192552 w 11243827"/>
              <a:gd name="connsiteY270" fmla="*/ 5342845 h 5641173"/>
              <a:gd name="connsiteX271" fmla="*/ 178320 w 11243827"/>
              <a:gd name="connsiteY271" fmla="*/ 5343766 h 5641173"/>
              <a:gd name="connsiteX272" fmla="*/ 175596 w 11243827"/>
              <a:gd name="connsiteY272" fmla="*/ 5346411 h 5641173"/>
              <a:gd name="connsiteX273" fmla="*/ 165951 w 11243827"/>
              <a:gd name="connsiteY273" fmla="*/ 5347808 h 5641173"/>
              <a:gd name="connsiteX274" fmla="*/ 147287 w 11243827"/>
              <a:gd name="connsiteY274" fmla="*/ 5352625 h 5641173"/>
              <a:gd name="connsiteX275" fmla="*/ 143484 w 11243827"/>
              <a:gd name="connsiteY275" fmla="*/ 5351591 h 5641173"/>
              <a:gd name="connsiteX276" fmla="*/ 114847 w 11243827"/>
              <a:gd name="connsiteY276" fmla="*/ 5355844 h 5641173"/>
              <a:gd name="connsiteX277" fmla="*/ 114306 w 11243827"/>
              <a:gd name="connsiteY277" fmla="*/ 5354983 h 5641173"/>
              <a:gd name="connsiteX278" fmla="*/ 105588 w 11243827"/>
              <a:gd name="connsiteY278" fmla="*/ 5352169 h 5641173"/>
              <a:gd name="connsiteX279" fmla="*/ 89264 w 11243827"/>
              <a:gd name="connsiteY279" fmla="*/ 5348886 h 5641173"/>
              <a:gd name="connsiteX280" fmla="*/ 49794 w 11243827"/>
              <a:gd name="connsiteY280" fmla="*/ 5329950 h 5641173"/>
              <a:gd name="connsiteX281" fmla="*/ 19924 w 11243827"/>
              <a:gd name="connsiteY281" fmla="*/ 5334282 h 5641173"/>
              <a:gd name="connsiteX282" fmla="*/ 13819 w 11243827"/>
              <a:gd name="connsiteY282" fmla="*/ 5334653 h 5641173"/>
              <a:gd name="connsiteX283" fmla="*/ 13657 w 11243827"/>
              <a:gd name="connsiteY283" fmla="*/ 5334455 h 5641173"/>
              <a:gd name="connsiteX284" fmla="*/ 7139 w 11243827"/>
              <a:gd name="connsiteY284" fmla="*/ 5334438 h 5641173"/>
              <a:gd name="connsiteX285" fmla="*/ 2684 w 11243827"/>
              <a:gd name="connsiteY285" fmla="*/ 5335333 h 5641173"/>
              <a:gd name="connsiteX286" fmla="*/ 0 w 11243827"/>
              <a:gd name="connsiteY286" fmla="*/ 5335496 h 5641173"/>
              <a:gd name="connsiteX287" fmla="*/ 0 w 11243827"/>
              <a:gd name="connsiteY287" fmla="*/ 10592 h 5641173"/>
              <a:gd name="connsiteX288" fmla="*/ 11243827 w 11243827"/>
              <a:gd name="connsiteY288" fmla="*/ 0 h 5641173"/>
              <a:gd name="connsiteX0" fmla="*/ 11243827 w 11243827"/>
              <a:gd name="connsiteY0" fmla="*/ 0 h 5641173"/>
              <a:gd name="connsiteX1" fmla="*/ 11243827 w 11243827"/>
              <a:gd name="connsiteY1" fmla="*/ 1470035 h 5641173"/>
              <a:gd name="connsiteX2" fmla="*/ 11243827 w 11243827"/>
              <a:gd name="connsiteY2" fmla="*/ 5001571 h 5641173"/>
              <a:gd name="connsiteX3" fmla="*/ 11243827 w 11243827"/>
              <a:gd name="connsiteY3" fmla="*/ 5209610 h 5641173"/>
              <a:gd name="connsiteX4" fmla="*/ 11240675 w 11243827"/>
              <a:gd name="connsiteY4" fmla="*/ 5210442 h 5641173"/>
              <a:gd name="connsiteX5" fmla="*/ 11179959 w 11243827"/>
              <a:gd name="connsiteY5" fmla="*/ 5221199 h 5641173"/>
              <a:gd name="connsiteX6" fmla="*/ 11105493 w 11243827"/>
              <a:gd name="connsiteY6" fmla="*/ 5259905 h 5641173"/>
              <a:gd name="connsiteX7" fmla="*/ 11078640 w 11243827"/>
              <a:gd name="connsiteY7" fmla="*/ 5263531 h 5641173"/>
              <a:gd name="connsiteX8" fmla="*/ 11079616 w 11243827"/>
              <a:gd name="connsiteY8" fmla="*/ 5270380 h 5641173"/>
              <a:gd name="connsiteX9" fmla="*/ 11069641 w 11243827"/>
              <a:gd name="connsiteY9" fmla="*/ 5270884 h 5641173"/>
              <a:gd name="connsiteX10" fmla="*/ 11047377 w 11243827"/>
              <a:gd name="connsiteY10" fmla="*/ 5271051 h 5641173"/>
              <a:gd name="connsiteX11" fmla="*/ 10980705 w 11243827"/>
              <a:gd name="connsiteY11" fmla="*/ 5272951 h 5641173"/>
              <a:gd name="connsiteX12" fmla="*/ 10962514 w 11243827"/>
              <a:gd name="connsiteY12" fmla="*/ 5286084 h 5641173"/>
              <a:gd name="connsiteX13" fmla="*/ 10945307 w 11243827"/>
              <a:gd name="connsiteY13" fmla="*/ 5286290 h 5641173"/>
              <a:gd name="connsiteX14" fmla="*/ 10845516 w 11243827"/>
              <a:gd name="connsiteY14" fmla="*/ 5303894 h 5641173"/>
              <a:gd name="connsiteX15" fmla="*/ 10831795 w 11243827"/>
              <a:gd name="connsiteY15" fmla="*/ 5305210 h 5641173"/>
              <a:gd name="connsiteX16" fmla="*/ 10824365 w 11243827"/>
              <a:gd name="connsiteY16" fmla="*/ 5311111 h 5641173"/>
              <a:gd name="connsiteX17" fmla="*/ 10797756 w 11243827"/>
              <a:gd name="connsiteY17" fmla="*/ 5312285 h 5641173"/>
              <a:gd name="connsiteX18" fmla="*/ 10796525 w 11243827"/>
              <a:gd name="connsiteY18" fmla="*/ 5315645 h 5641173"/>
              <a:gd name="connsiteX19" fmla="*/ 10709063 w 11243827"/>
              <a:gd name="connsiteY19" fmla="*/ 5344492 h 5641173"/>
              <a:gd name="connsiteX20" fmla="*/ 10694078 w 11243827"/>
              <a:gd name="connsiteY20" fmla="*/ 5349258 h 5641173"/>
              <a:gd name="connsiteX21" fmla="*/ 10681131 w 11243827"/>
              <a:gd name="connsiteY21" fmla="*/ 5347812 h 5641173"/>
              <a:gd name="connsiteX22" fmla="*/ 10609448 w 11243827"/>
              <a:gd name="connsiteY22" fmla="*/ 5351931 h 5641173"/>
              <a:gd name="connsiteX23" fmla="*/ 10592397 w 11243827"/>
              <a:gd name="connsiteY23" fmla="*/ 5349402 h 5641173"/>
              <a:gd name="connsiteX24" fmla="*/ 10585227 w 11243827"/>
              <a:gd name="connsiteY24" fmla="*/ 5344063 h 5641173"/>
              <a:gd name="connsiteX25" fmla="*/ 10557472 w 11243827"/>
              <a:gd name="connsiteY25" fmla="*/ 5354151 h 5641173"/>
              <a:gd name="connsiteX26" fmla="*/ 10514646 w 11243827"/>
              <a:gd name="connsiteY26" fmla="*/ 5361064 h 5641173"/>
              <a:gd name="connsiteX27" fmla="*/ 10494292 w 11243827"/>
              <a:gd name="connsiteY27" fmla="*/ 5366054 h 5641173"/>
              <a:gd name="connsiteX28" fmla="*/ 10477869 w 11243827"/>
              <a:gd name="connsiteY28" fmla="*/ 5363025 h 5641173"/>
              <a:gd name="connsiteX29" fmla="*/ 10384411 w 11243827"/>
              <a:gd name="connsiteY29" fmla="*/ 5362257 h 5641173"/>
              <a:gd name="connsiteX30" fmla="*/ 10362921 w 11243827"/>
              <a:gd name="connsiteY30" fmla="*/ 5357444 h 5641173"/>
              <a:gd name="connsiteX31" fmla="*/ 10352736 w 11243827"/>
              <a:gd name="connsiteY31" fmla="*/ 5347851 h 5641173"/>
              <a:gd name="connsiteX32" fmla="*/ 10344754 w 11243827"/>
              <a:gd name="connsiteY32" fmla="*/ 5351272 h 5641173"/>
              <a:gd name="connsiteX33" fmla="*/ 10288226 w 11243827"/>
              <a:gd name="connsiteY33" fmla="*/ 5351613 h 5641173"/>
              <a:gd name="connsiteX34" fmla="*/ 10251350 w 11243827"/>
              <a:gd name="connsiteY34" fmla="*/ 5352711 h 5641173"/>
              <a:gd name="connsiteX35" fmla="*/ 10249108 w 11243827"/>
              <a:gd name="connsiteY35" fmla="*/ 5365881 h 5641173"/>
              <a:gd name="connsiteX36" fmla="*/ 10216272 w 11243827"/>
              <a:gd name="connsiteY36" fmla="*/ 5370573 h 5641173"/>
              <a:gd name="connsiteX37" fmla="*/ 10181278 w 11243827"/>
              <a:gd name="connsiteY37" fmla="*/ 5362119 h 5641173"/>
              <a:gd name="connsiteX38" fmla="*/ 10140033 w 11243827"/>
              <a:gd name="connsiteY38" fmla="*/ 5363304 h 5641173"/>
              <a:gd name="connsiteX39" fmla="*/ 10115353 w 11243827"/>
              <a:gd name="connsiteY39" fmla="*/ 5363869 h 5641173"/>
              <a:gd name="connsiteX40" fmla="*/ 10050578 w 11243827"/>
              <a:gd name="connsiteY40" fmla="*/ 5376153 h 5641173"/>
              <a:gd name="connsiteX41" fmla="*/ 9945478 w 11243827"/>
              <a:gd name="connsiteY41" fmla="*/ 5422859 h 5641173"/>
              <a:gd name="connsiteX42" fmla="*/ 9912481 w 11243827"/>
              <a:gd name="connsiteY42" fmla="*/ 5429477 h 5641173"/>
              <a:gd name="connsiteX43" fmla="*/ 9906713 w 11243827"/>
              <a:gd name="connsiteY43" fmla="*/ 5426784 h 5641173"/>
              <a:gd name="connsiteX44" fmla="*/ 9742436 w 11243827"/>
              <a:gd name="connsiteY44" fmla="*/ 5454834 h 5641173"/>
              <a:gd name="connsiteX45" fmla="*/ 9713044 w 11243827"/>
              <a:gd name="connsiteY45" fmla="*/ 5456476 h 5641173"/>
              <a:gd name="connsiteX46" fmla="*/ 9691033 w 11243827"/>
              <a:gd name="connsiteY46" fmla="*/ 5455451 h 5641173"/>
              <a:gd name="connsiteX47" fmla="*/ 9638355 w 11243827"/>
              <a:gd name="connsiteY47" fmla="*/ 5464794 h 5641173"/>
              <a:gd name="connsiteX48" fmla="*/ 9552434 w 11243827"/>
              <a:gd name="connsiteY48" fmla="*/ 5485280 h 5641173"/>
              <a:gd name="connsiteX49" fmla="*/ 9533883 w 11243827"/>
              <a:gd name="connsiteY49" fmla="*/ 5488516 h 5641173"/>
              <a:gd name="connsiteX50" fmla="*/ 9516916 w 11243827"/>
              <a:gd name="connsiteY50" fmla="*/ 5486828 h 5641173"/>
              <a:gd name="connsiteX51" fmla="*/ 9512093 w 11243827"/>
              <a:gd name="connsiteY51" fmla="*/ 5482541 h 5641173"/>
              <a:gd name="connsiteX52" fmla="*/ 9501725 w 11243827"/>
              <a:gd name="connsiteY52" fmla="*/ 5483603 h 5641173"/>
              <a:gd name="connsiteX53" fmla="*/ 9498754 w 11243827"/>
              <a:gd name="connsiteY53" fmla="*/ 5482951 h 5641173"/>
              <a:gd name="connsiteX54" fmla="*/ 9481932 w 11243827"/>
              <a:gd name="connsiteY54" fmla="*/ 5480151 h 5641173"/>
              <a:gd name="connsiteX55" fmla="*/ 9451321 w 11243827"/>
              <a:gd name="connsiteY55" fmla="*/ 5497375 h 5641173"/>
              <a:gd name="connsiteX56" fmla="*/ 9409298 w 11243827"/>
              <a:gd name="connsiteY56" fmla="*/ 5499478 h 5641173"/>
              <a:gd name="connsiteX57" fmla="*/ 9303056 w 11243827"/>
              <a:gd name="connsiteY57" fmla="*/ 5519093 h 5641173"/>
              <a:gd name="connsiteX58" fmla="*/ 9229078 w 11243827"/>
              <a:gd name="connsiteY58" fmla="*/ 5524154 h 5641173"/>
              <a:gd name="connsiteX59" fmla="*/ 9165105 w 11243827"/>
              <a:gd name="connsiteY59" fmla="*/ 5532892 h 5641173"/>
              <a:gd name="connsiteX60" fmla="*/ 9077301 w 11243827"/>
              <a:gd name="connsiteY60" fmla="*/ 5580356 h 5641173"/>
              <a:gd name="connsiteX61" fmla="*/ 8960065 w 11243827"/>
              <a:gd name="connsiteY61" fmla="*/ 5597982 h 5641173"/>
              <a:gd name="connsiteX62" fmla="*/ 8953536 w 11243827"/>
              <a:gd name="connsiteY62" fmla="*/ 5606638 h 5641173"/>
              <a:gd name="connsiteX63" fmla="*/ 8943907 w 11243827"/>
              <a:gd name="connsiteY63" fmla="*/ 5612541 h 5641173"/>
              <a:gd name="connsiteX64" fmla="*/ 8942046 w 11243827"/>
              <a:gd name="connsiteY64" fmla="*/ 5612112 h 5641173"/>
              <a:gd name="connsiteX65" fmla="*/ 8928824 w 11243827"/>
              <a:gd name="connsiteY65" fmla="*/ 5615549 h 5641173"/>
              <a:gd name="connsiteX66" fmla="*/ 8927294 w 11243827"/>
              <a:gd name="connsiteY66" fmla="*/ 5618607 h 5641173"/>
              <a:gd name="connsiteX67" fmla="*/ 8918651 w 11243827"/>
              <a:gd name="connsiteY67" fmla="*/ 5621688 h 5641173"/>
              <a:gd name="connsiteX68" fmla="*/ 8902772 w 11243827"/>
              <a:gd name="connsiteY68" fmla="*/ 5629703 h 5641173"/>
              <a:gd name="connsiteX69" fmla="*/ 8898724 w 11243827"/>
              <a:gd name="connsiteY69" fmla="*/ 5629379 h 5641173"/>
              <a:gd name="connsiteX70" fmla="*/ 8873099 w 11243827"/>
              <a:gd name="connsiteY70" fmla="*/ 5638628 h 5641173"/>
              <a:gd name="connsiteX71" fmla="*/ 8872234 w 11243827"/>
              <a:gd name="connsiteY71" fmla="*/ 5637889 h 5641173"/>
              <a:gd name="connsiteX72" fmla="*/ 8862777 w 11243827"/>
              <a:gd name="connsiteY72" fmla="*/ 5636711 h 5641173"/>
              <a:gd name="connsiteX73" fmla="*/ 8845869 w 11243827"/>
              <a:gd name="connsiteY73" fmla="*/ 5636436 h 5641173"/>
              <a:gd name="connsiteX74" fmla="*/ 8800548 w 11243827"/>
              <a:gd name="connsiteY74" fmla="*/ 5625084 h 5641173"/>
              <a:gd name="connsiteX75" fmla="*/ 8773774 w 11243827"/>
              <a:gd name="connsiteY75" fmla="*/ 5634630 h 5641173"/>
              <a:gd name="connsiteX76" fmla="*/ 8698255 w 11243827"/>
              <a:gd name="connsiteY76" fmla="*/ 5636083 h 5641173"/>
              <a:gd name="connsiteX77" fmla="*/ 8619167 w 11243827"/>
              <a:gd name="connsiteY77" fmla="*/ 5619130 h 5641173"/>
              <a:gd name="connsiteX78" fmla="*/ 8539822 w 11243827"/>
              <a:gd name="connsiteY78" fmla="*/ 5616905 h 5641173"/>
              <a:gd name="connsiteX79" fmla="*/ 8511094 w 11243827"/>
              <a:gd name="connsiteY79" fmla="*/ 5617360 h 5641173"/>
              <a:gd name="connsiteX80" fmla="*/ 8459886 w 11243827"/>
              <a:gd name="connsiteY80" fmla="*/ 5612612 h 5641173"/>
              <a:gd name="connsiteX81" fmla="*/ 8436432 w 11243827"/>
              <a:gd name="connsiteY81" fmla="*/ 5606990 h 5641173"/>
              <a:gd name="connsiteX82" fmla="*/ 8435403 w 11243827"/>
              <a:gd name="connsiteY82" fmla="*/ 5607336 h 5641173"/>
              <a:gd name="connsiteX83" fmla="*/ 8433307 w 11243827"/>
              <a:gd name="connsiteY83" fmla="*/ 5604917 h 5641173"/>
              <a:gd name="connsiteX84" fmla="*/ 8428968 w 11243827"/>
              <a:gd name="connsiteY84" fmla="*/ 5603796 h 5641173"/>
              <a:gd name="connsiteX85" fmla="*/ 8417124 w 11243827"/>
              <a:gd name="connsiteY85" fmla="*/ 5604518 h 5641173"/>
              <a:gd name="connsiteX86" fmla="*/ 8412669 w 11243827"/>
              <a:gd name="connsiteY86" fmla="*/ 5605413 h 5641173"/>
              <a:gd name="connsiteX87" fmla="*/ 8406152 w 11243827"/>
              <a:gd name="connsiteY87" fmla="*/ 5605396 h 5641173"/>
              <a:gd name="connsiteX88" fmla="*/ 8405989 w 11243827"/>
              <a:gd name="connsiteY88" fmla="*/ 5605197 h 5641173"/>
              <a:gd name="connsiteX89" fmla="*/ 8399884 w 11243827"/>
              <a:gd name="connsiteY89" fmla="*/ 5605568 h 5641173"/>
              <a:gd name="connsiteX90" fmla="*/ 8370014 w 11243827"/>
              <a:gd name="connsiteY90" fmla="*/ 5609900 h 5641173"/>
              <a:gd name="connsiteX91" fmla="*/ 8330544 w 11243827"/>
              <a:gd name="connsiteY91" fmla="*/ 5590964 h 5641173"/>
              <a:gd name="connsiteX92" fmla="*/ 8314221 w 11243827"/>
              <a:gd name="connsiteY92" fmla="*/ 5587682 h 5641173"/>
              <a:gd name="connsiteX93" fmla="*/ 8305502 w 11243827"/>
              <a:gd name="connsiteY93" fmla="*/ 5584868 h 5641173"/>
              <a:gd name="connsiteX94" fmla="*/ 8304962 w 11243827"/>
              <a:gd name="connsiteY94" fmla="*/ 5584007 h 5641173"/>
              <a:gd name="connsiteX95" fmla="*/ 8276324 w 11243827"/>
              <a:gd name="connsiteY95" fmla="*/ 5588260 h 5641173"/>
              <a:gd name="connsiteX96" fmla="*/ 8272522 w 11243827"/>
              <a:gd name="connsiteY96" fmla="*/ 5587226 h 5641173"/>
              <a:gd name="connsiteX97" fmla="*/ 8253857 w 11243827"/>
              <a:gd name="connsiteY97" fmla="*/ 5592043 h 5641173"/>
              <a:gd name="connsiteX98" fmla="*/ 8244212 w 11243827"/>
              <a:gd name="connsiteY98" fmla="*/ 5593439 h 5641173"/>
              <a:gd name="connsiteX99" fmla="*/ 8241488 w 11243827"/>
              <a:gd name="connsiteY99" fmla="*/ 5596085 h 5641173"/>
              <a:gd name="connsiteX100" fmla="*/ 8227256 w 11243827"/>
              <a:gd name="connsiteY100" fmla="*/ 5597005 h 5641173"/>
              <a:gd name="connsiteX101" fmla="*/ 8225619 w 11243827"/>
              <a:gd name="connsiteY101" fmla="*/ 5596262 h 5641173"/>
              <a:gd name="connsiteX102" fmla="*/ 8213882 w 11243827"/>
              <a:gd name="connsiteY102" fmla="*/ 5600179 h 5641173"/>
              <a:gd name="connsiteX103" fmla="*/ 8204045 w 11243827"/>
              <a:gd name="connsiteY103" fmla="*/ 5607275 h 5641173"/>
              <a:gd name="connsiteX104" fmla="*/ 8082989 w 11243827"/>
              <a:gd name="connsiteY104" fmla="*/ 5603160 h 5641173"/>
              <a:gd name="connsiteX105" fmla="*/ 7976942 w 11243827"/>
              <a:gd name="connsiteY105" fmla="*/ 5598455 h 5641173"/>
              <a:gd name="connsiteX106" fmla="*/ 7950121 w 11243827"/>
              <a:gd name="connsiteY106" fmla="*/ 5590893 h 5641173"/>
              <a:gd name="connsiteX107" fmla="*/ 7727691 w 11243827"/>
              <a:gd name="connsiteY107" fmla="*/ 5621064 h 5641173"/>
              <a:gd name="connsiteX108" fmla="*/ 7685998 w 11243827"/>
              <a:gd name="connsiteY108" fmla="*/ 5615564 h 5641173"/>
              <a:gd name="connsiteX109" fmla="*/ 7649302 w 11243827"/>
              <a:gd name="connsiteY109" fmla="*/ 5626541 h 5641173"/>
              <a:gd name="connsiteX110" fmla="*/ 7634083 w 11243827"/>
              <a:gd name="connsiteY110" fmla="*/ 5620862 h 5641173"/>
              <a:gd name="connsiteX111" fmla="*/ 7631455 w 11243827"/>
              <a:gd name="connsiteY111" fmla="*/ 5619708 h 5641173"/>
              <a:gd name="connsiteX112" fmla="*/ 7620952 w 11243827"/>
              <a:gd name="connsiteY112" fmla="*/ 5618872 h 5641173"/>
              <a:gd name="connsiteX113" fmla="*/ 7617992 w 11243827"/>
              <a:gd name="connsiteY113" fmla="*/ 5613914 h 5641173"/>
              <a:gd name="connsiteX114" fmla="*/ 7602182 w 11243827"/>
              <a:gd name="connsiteY114" fmla="*/ 5609271 h 5641173"/>
              <a:gd name="connsiteX115" fmla="*/ 7582847 w 11243827"/>
              <a:gd name="connsiteY115" fmla="*/ 5609047 h 5641173"/>
              <a:gd name="connsiteX116" fmla="*/ 7514158 w 11243827"/>
              <a:gd name="connsiteY116" fmla="*/ 5607737 h 5641173"/>
              <a:gd name="connsiteX117" fmla="*/ 7502955 w 11243827"/>
              <a:gd name="connsiteY117" fmla="*/ 5610415 h 5641173"/>
              <a:gd name="connsiteX118" fmla="*/ 7466391 w 11243827"/>
              <a:gd name="connsiteY118" fmla="*/ 5605949 h 5641173"/>
              <a:gd name="connsiteX119" fmla="*/ 7433806 w 11243827"/>
              <a:gd name="connsiteY119" fmla="*/ 5604945 h 5641173"/>
              <a:gd name="connsiteX120" fmla="*/ 7412693 w 11243827"/>
              <a:gd name="connsiteY120" fmla="*/ 5607075 h 5641173"/>
              <a:gd name="connsiteX121" fmla="*/ 7407159 w 11243827"/>
              <a:gd name="connsiteY121" fmla="*/ 5605310 h 5641173"/>
              <a:gd name="connsiteX122" fmla="*/ 7385900 w 11243827"/>
              <a:gd name="connsiteY122" fmla="*/ 5604171 h 5641173"/>
              <a:gd name="connsiteX123" fmla="*/ 7375071 w 11243827"/>
              <a:gd name="connsiteY123" fmla="*/ 5606788 h 5641173"/>
              <a:gd name="connsiteX124" fmla="*/ 7364382 w 11243827"/>
              <a:gd name="connsiteY124" fmla="*/ 5600762 h 5641173"/>
              <a:gd name="connsiteX125" fmla="*/ 7361770 w 11243827"/>
              <a:gd name="connsiteY125" fmla="*/ 5596347 h 5641173"/>
              <a:gd name="connsiteX126" fmla="*/ 7346641 w 11243827"/>
              <a:gd name="connsiteY126" fmla="*/ 5598329 h 5641173"/>
              <a:gd name="connsiteX127" fmla="*/ 7334238 w 11243827"/>
              <a:gd name="connsiteY127" fmla="*/ 5594014 h 5641173"/>
              <a:gd name="connsiteX128" fmla="*/ 7323426 w 11243827"/>
              <a:gd name="connsiteY128" fmla="*/ 5596835 h 5641173"/>
              <a:gd name="connsiteX129" fmla="*/ 7318938 w 11243827"/>
              <a:gd name="connsiteY129" fmla="*/ 5596200 h 5641173"/>
              <a:gd name="connsiteX130" fmla="*/ 7307784 w 11243827"/>
              <a:gd name="connsiteY130" fmla="*/ 5594065 h 5641173"/>
              <a:gd name="connsiteX131" fmla="*/ 7288540 w 11243827"/>
              <a:gd name="connsiteY131" fmla="*/ 5589320 h 5641173"/>
              <a:gd name="connsiteX132" fmla="*/ 7282537 w 11243827"/>
              <a:gd name="connsiteY132" fmla="*/ 5588660 h 5641173"/>
              <a:gd name="connsiteX133" fmla="*/ 7269466 w 11243827"/>
              <a:gd name="connsiteY133" fmla="*/ 5581404 h 5641173"/>
              <a:gd name="connsiteX134" fmla="*/ 7244165 w 11243827"/>
              <a:gd name="connsiteY134" fmla="*/ 5575200 h 5641173"/>
              <a:gd name="connsiteX135" fmla="*/ 7199619 w 11243827"/>
              <a:gd name="connsiteY135" fmla="*/ 5553550 h 5641173"/>
              <a:gd name="connsiteX136" fmla="*/ 7173434 w 11243827"/>
              <a:gd name="connsiteY136" fmla="*/ 5543219 h 5641173"/>
              <a:gd name="connsiteX137" fmla="*/ 7155718 w 11243827"/>
              <a:gd name="connsiteY137" fmla="*/ 5533697 h 5641173"/>
              <a:gd name="connsiteX138" fmla="*/ 7103430 w 11243827"/>
              <a:gd name="connsiteY138" fmla="*/ 5520249 h 5641173"/>
              <a:gd name="connsiteX139" fmla="*/ 7013746 w 11243827"/>
              <a:gd name="connsiteY139" fmla="*/ 5502470 h 5641173"/>
              <a:gd name="connsiteX140" fmla="*/ 6995379 w 11243827"/>
              <a:gd name="connsiteY140" fmla="*/ 5497693 h 5641173"/>
              <a:gd name="connsiteX141" fmla="*/ 6982475 w 11243827"/>
              <a:gd name="connsiteY141" fmla="*/ 5489641 h 5641173"/>
              <a:gd name="connsiteX142" fmla="*/ 6981994 w 11243827"/>
              <a:gd name="connsiteY142" fmla="*/ 5484335 h 5641173"/>
              <a:gd name="connsiteX143" fmla="*/ 6972355 w 11243827"/>
              <a:gd name="connsiteY143" fmla="*/ 5481074 h 5641173"/>
              <a:gd name="connsiteX144" fmla="*/ 6970394 w 11243827"/>
              <a:gd name="connsiteY144" fmla="*/ 5479383 h 5641173"/>
              <a:gd name="connsiteX145" fmla="*/ 6958543 w 11243827"/>
              <a:gd name="connsiteY145" fmla="*/ 5470507 h 5641173"/>
              <a:gd name="connsiteX146" fmla="*/ 6918276 w 11243827"/>
              <a:gd name="connsiteY146" fmla="*/ 5472034 h 5641173"/>
              <a:gd name="connsiteX147" fmla="*/ 6881046 w 11243827"/>
              <a:gd name="connsiteY147" fmla="*/ 5457070 h 5641173"/>
              <a:gd name="connsiteX148" fmla="*/ 6752164 w 11243827"/>
              <a:gd name="connsiteY148" fmla="*/ 5425021 h 5641173"/>
              <a:gd name="connsiteX149" fmla="*/ 6724964 w 11243827"/>
              <a:gd name="connsiteY149" fmla="*/ 5414071 h 5641173"/>
              <a:gd name="connsiteX150" fmla="*/ 6683286 w 11243827"/>
              <a:gd name="connsiteY150" fmla="*/ 5405383 h 5641173"/>
              <a:gd name="connsiteX151" fmla="*/ 6644277 w 11243827"/>
              <a:gd name="connsiteY151" fmla="*/ 5429684 h 5641173"/>
              <a:gd name="connsiteX152" fmla="*/ 6532914 w 11243827"/>
              <a:gd name="connsiteY152" fmla="*/ 5431205 h 5641173"/>
              <a:gd name="connsiteX153" fmla="*/ 6307459 w 11243827"/>
              <a:gd name="connsiteY153" fmla="*/ 5467087 h 5641173"/>
              <a:gd name="connsiteX154" fmla="*/ 6196243 w 11243827"/>
              <a:gd name="connsiteY154" fmla="*/ 5515042 h 5641173"/>
              <a:gd name="connsiteX155" fmla="*/ 6099124 w 11243827"/>
              <a:gd name="connsiteY155" fmla="*/ 5516848 h 5641173"/>
              <a:gd name="connsiteX156" fmla="*/ 6016077 w 11243827"/>
              <a:gd name="connsiteY156" fmla="*/ 5528642 h 5641173"/>
              <a:gd name="connsiteX157" fmla="*/ 6004389 w 11243827"/>
              <a:gd name="connsiteY157" fmla="*/ 5531206 h 5641173"/>
              <a:gd name="connsiteX158" fmla="*/ 5933945 w 11243827"/>
              <a:gd name="connsiteY158" fmla="*/ 5538840 h 5641173"/>
              <a:gd name="connsiteX159" fmla="*/ 5883936 w 11243827"/>
              <a:gd name="connsiteY159" fmla="*/ 5553807 h 5641173"/>
              <a:gd name="connsiteX160" fmla="*/ 5798331 w 11243827"/>
              <a:gd name="connsiteY160" fmla="*/ 5564248 h 5641173"/>
              <a:gd name="connsiteX161" fmla="*/ 5712738 w 11243827"/>
              <a:gd name="connsiteY161" fmla="*/ 5573120 h 5641173"/>
              <a:gd name="connsiteX162" fmla="*/ 5681342 w 11243827"/>
              <a:gd name="connsiteY162" fmla="*/ 5575621 h 5641173"/>
              <a:gd name="connsiteX163" fmla="*/ 5627167 w 11243827"/>
              <a:gd name="connsiteY163" fmla="*/ 5583215 h 5641173"/>
              <a:gd name="connsiteX164" fmla="*/ 5591414 w 11243827"/>
              <a:gd name="connsiteY164" fmla="*/ 5587695 h 5641173"/>
              <a:gd name="connsiteX165" fmla="*/ 5583028 w 11243827"/>
              <a:gd name="connsiteY165" fmla="*/ 5580877 h 5641173"/>
              <a:gd name="connsiteX166" fmla="*/ 5549426 w 11243827"/>
              <a:gd name="connsiteY166" fmla="*/ 5582858 h 5641173"/>
              <a:gd name="connsiteX167" fmla="*/ 5519999 w 11243827"/>
              <a:gd name="connsiteY167" fmla="*/ 5592246 h 5641173"/>
              <a:gd name="connsiteX168" fmla="*/ 5480028 w 11243827"/>
              <a:gd name="connsiteY168" fmla="*/ 5597282 h 5641173"/>
              <a:gd name="connsiteX169" fmla="*/ 5456175 w 11243827"/>
              <a:gd name="connsiteY169" fmla="*/ 5600371 h 5641173"/>
              <a:gd name="connsiteX170" fmla="*/ 5388463 w 11243827"/>
              <a:gd name="connsiteY170" fmla="*/ 5602638 h 5641173"/>
              <a:gd name="connsiteX171" fmla="*/ 5265898 w 11243827"/>
              <a:gd name="connsiteY171" fmla="*/ 5591830 h 5641173"/>
              <a:gd name="connsiteX172" fmla="*/ 5231231 w 11243827"/>
              <a:gd name="connsiteY172" fmla="*/ 5592790 h 5641173"/>
              <a:gd name="connsiteX173" fmla="*/ 5226996 w 11243827"/>
              <a:gd name="connsiteY173" fmla="*/ 5595040 h 5641173"/>
              <a:gd name="connsiteX174" fmla="*/ 5175988 w 11243827"/>
              <a:gd name="connsiteY174" fmla="*/ 5588131 h 5641173"/>
              <a:gd name="connsiteX175" fmla="*/ 5107470 w 11243827"/>
              <a:gd name="connsiteY175" fmla="*/ 5594771 h 5641173"/>
              <a:gd name="connsiteX176" fmla="*/ 5027868 w 11243827"/>
              <a:gd name="connsiteY176" fmla="*/ 5605624 h 5641173"/>
              <a:gd name="connsiteX177" fmla="*/ 5007324 w 11243827"/>
              <a:gd name="connsiteY177" fmla="*/ 5609209 h 5641173"/>
              <a:gd name="connsiteX178" fmla="*/ 4952559 w 11243827"/>
              <a:gd name="connsiteY178" fmla="*/ 5611402 h 5641173"/>
              <a:gd name="connsiteX179" fmla="*/ 4826081 w 11243827"/>
              <a:gd name="connsiteY179" fmla="*/ 5616191 h 5641173"/>
              <a:gd name="connsiteX180" fmla="*/ 4823501 w 11243827"/>
              <a:gd name="connsiteY180" fmla="*/ 5619174 h 5641173"/>
              <a:gd name="connsiteX181" fmla="*/ 4813093 w 11243827"/>
              <a:gd name="connsiteY181" fmla="*/ 5620026 h 5641173"/>
              <a:gd name="connsiteX182" fmla="*/ 4810563 w 11243827"/>
              <a:gd name="connsiteY182" fmla="*/ 5620787 h 5641173"/>
              <a:gd name="connsiteX183" fmla="*/ 4795818 w 11243827"/>
              <a:gd name="connsiteY183" fmla="*/ 5624618 h 5641173"/>
              <a:gd name="connsiteX184" fmla="*/ 4758404 w 11243827"/>
              <a:gd name="connsiteY184" fmla="*/ 5619510 h 5641173"/>
              <a:gd name="connsiteX185" fmla="*/ 4717254 w 11243827"/>
              <a:gd name="connsiteY185" fmla="*/ 5624155 h 5641173"/>
              <a:gd name="connsiteX186" fmla="*/ 4591958 w 11243827"/>
              <a:gd name="connsiteY186" fmla="*/ 5624710 h 5641173"/>
              <a:gd name="connsiteX187" fmla="*/ 4476215 w 11243827"/>
              <a:gd name="connsiteY187" fmla="*/ 5628210 h 5641173"/>
              <a:gd name="connsiteX188" fmla="*/ 4425193 w 11243827"/>
              <a:gd name="connsiteY188" fmla="*/ 5627414 h 5641173"/>
              <a:gd name="connsiteX189" fmla="*/ 4383866 w 11243827"/>
              <a:gd name="connsiteY189" fmla="*/ 5626546 h 5641173"/>
              <a:gd name="connsiteX190" fmla="*/ 4385596 w 11243827"/>
              <a:gd name="connsiteY190" fmla="*/ 5634646 h 5641173"/>
              <a:gd name="connsiteX191" fmla="*/ 4360864 w 11243827"/>
              <a:gd name="connsiteY191" fmla="*/ 5641173 h 5641173"/>
              <a:gd name="connsiteX192" fmla="*/ 4328321 w 11243827"/>
              <a:gd name="connsiteY192" fmla="*/ 5626332 h 5641173"/>
              <a:gd name="connsiteX193" fmla="*/ 4309842 w 11243827"/>
              <a:gd name="connsiteY193" fmla="*/ 5626471 h 5641173"/>
              <a:gd name="connsiteX194" fmla="*/ 4277424 w 11243827"/>
              <a:gd name="connsiteY194" fmla="*/ 5631598 h 5641173"/>
              <a:gd name="connsiteX195" fmla="*/ 4266627 w 11243827"/>
              <a:gd name="connsiteY195" fmla="*/ 5633969 h 5641173"/>
              <a:gd name="connsiteX196" fmla="*/ 4185525 w 11243827"/>
              <a:gd name="connsiteY196" fmla="*/ 5617508 h 5641173"/>
              <a:gd name="connsiteX197" fmla="*/ 4177617 w 11243827"/>
              <a:gd name="connsiteY197" fmla="*/ 5610903 h 5641173"/>
              <a:gd name="connsiteX198" fmla="*/ 4136948 w 11243827"/>
              <a:gd name="connsiteY198" fmla="*/ 5608031 h 5641173"/>
              <a:gd name="connsiteX199" fmla="*/ 4132323 w 11243827"/>
              <a:gd name="connsiteY199" fmla="*/ 5609784 h 5641173"/>
              <a:gd name="connsiteX200" fmla="*/ 4098620 w 11243827"/>
              <a:gd name="connsiteY200" fmla="*/ 5599672 h 5641173"/>
              <a:gd name="connsiteX201" fmla="*/ 3963475 w 11243827"/>
              <a:gd name="connsiteY201" fmla="*/ 5581841 h 5641173"/>
              <a:gd name="connsiteX202" fmla="*/ 3703613 w 11243827"/>
              <a:gd name="connsiteY202" fmla="*/ 5572482 h 5641173"/>
              <a:gd name="connsiteX203" fmla="*/ 3432987 w 11243827"/>
              <a:gd name="connsiteY203" fmla="*/ 5545768 h 5641173"/>
              <a:gd name="connsiteX204" fmla="*/ 3176381 w 11243827"/>
              <a:gd name="connsiteY204" fmla="*/ 5556110 h 5641173"/>
              <a:gd name="connsiteX205" fmla="*/ 2710156 w 11243827"/>
              <a:gd name="connsiteY205" fmla="*/ 5527517 h 5641173"/>
              <a:gd name="connsiteX206" fmla="*/ 2550206 w 11243827"/>
              <a:gd name="connsiteY206" fmla="*/ 5524958 h 5641173"/>
              <a:gd name="connsiteX207" fmla="*/ 2443041 w 11243827"/>
              <a:gd name="connsiteY207" fmla="*/ 5523990 h 5641173"/>
              <a:gd name="connsiteX208" fmla="*/ 2435613 w 11243827"/>
              <a:gd name="connsiteY208" fmla="*/ 5526704 h 5641173"/>
              <a:gd name="connsiteX209" fmla="*/ 2405682 w 11243827"/>
              <a:gd name="connsiteY209" fmla="*/ 5528307 h 5641173"/>
              <a:gd name="connsiteX210" fmla="*/ 2397487 w 11243827"/>
              <a:gd name="connsiteY210" fmla="*/ 5540337 h 5641173"/>
              <a:gd name="connsiteX211" fmla="*/ 2297454 w 11243827"/>
              <a:gd name="connsiteY211" fmla="*/ 5550765 h 5641173"/>
              <a:gd name="connsiteX212" fmla="*/ 2056700 w 11243827"/>
              <a:gd name="connsiteY212" fmla="*/ 5555489 h 5641173"/>
              <a:gd name="connsiteX213" fmla="*/ 1878530 w 11243827"/>
              <a:gd name="connsiteY213" fmla="*/ 5535330 h 5641173"/>
              <a:gd name="connsiteX214" fmla="*/ 1859292 w 11243827"/>
              <a:gd name="connsiteY214" fmla="*/ 5535461 h 5641173"/>
              <a:gd name="connsiteX215" fmla="*/ 1835626 w 11243827"/>
              <a:gd name="connsiteY215" fmla="*/ 5533793 h 5641173"/>
              <a:gd name="connsiteX216" fmla="*/ 1798939 w 11243827"/>
              <a:gd name="connsiteY216" fmla="*/ 5540285 h 5641173"/>
              <a:gd name="connsiteX217" fmla="*/ 1779046 w 11243827"/>
              <a:gd name="connsiteY217" fmla="*/ 5549949 h 5641173"/>
              <a:gd name="connsiteX218" fmla="*/ 1772421 w 11243827"/>
              <a:gd name="connsiteY218" fmla="*/ 5549018 h 5641173"/>
              <a:gd name="connsiteX219" fmla="*/ 1772052 w 11243827"/>
              <a:gd name="connsiteY219" fmla="*/ 5545689 h 5641173"/>
              <a:gd name="connsiteX220" fmla="*/ 1711543 w 11243827"/>
              <a:gd name="connsiteY220" fmla="*/ 5534558 h 5641173"/>
              <a:gd name="connsiteX221" fmla="*/ 1631462 w 11243827"/>
              <a:gd name="connsiteY221" fmla="*/ 5491807 h 5641173"/>
              <a:gd name="connsiteX222" fmla="*/ 1538763 w 11243827"/>
              <a:gd name="connsiteY222" fmla="*/ 5482781 h 5641173"/>
              <a:gd name="connsiteX223" fmla="*/ 1501533 w 11243827"/>
              <a:gd name="connsiteY223" fmla="*/ 5467817 h 5641173"/>
              <a:gd name="connsiteX224" fmla="*/ 1461266 w 11243827"/>
              <a:gd name="connsiteY224" fmla="*/ 5469343 h 5641173"/>
              <a:gd name="connsiteX225" fmla="*/ 1449415 w 11243827"/>
              <a:gd name="connsiteY225" fmla="*/ 5460467 h 5641173"/>
              <a:gd name="connsiteX226" fmla="*/ 1447454 w 11243827"/>
              <a:gd name="connsiteY226" fmla="*/ 5458776 h 5641173"/>
              <a:gd name="connsiteX227" fmla="*/ 1437814 w 11243827"/>
              <a:gd name="connsiteY227" fmla="*/ 5455515 h 5641173"/>
              <a:gd name="connsiteX228" fmla="*/ 1437334 w 11243827"/>
              <a:gd name="connsiteY228" fmla="*/ 5450209 h 5641173"/>
              <a:gd name="connsiteX229" fmla="*/ 1424429 w 11243827"/>
              <a:gd name="connsiteY229" fmla="*/ 5442157 h 5641173"/>
              <a:gd name="connsiteX230" fmla="*/ 1406063 w 11243827"/>
              <a:gd name="connsiteY230" fmla="*/ 5437380 h 5641173"/>
              <a:gd name="connsiteX231" fmla="*/ 1316379 w 11243827"/>
              <a:gd name="connsiteY231" fmla="*/ 5419601 h 5641173"/>
              <a:gd name="connsiteX232" fmla="*/ 1264090 w 11243827"/>
              <a:gd name="connsiteY232" fmla="*/ 5406153 h 5641173"/>
              <a:gd name="connsiteX233" fmla="*/ 1246374 w 11243827"/>
              <a:gd name="connsiteY233" fmla="*/ 5396631 h 5641173"/>
              <a:gd name="connsiteX234" fmla="*/ 1220190 w 11243827"/>
              <a:gd name="connsiteY234" fmla="*/ 5386301 h 5641173"/>
              <a:gd name="connsiteX235" fmla="*/ 1175643 w 11243827"/>
              <a:gd name="connsiteY235" fmla="*/ 5364651 h 5641173"/>
              <a:gd name="connsiteX236" fmla="*/ 1150342 w 11243827"/>
              <a:gd name="connsiteY236" fmla="*/ 5358447 h 5641173"/>
              <a:gd name="connsiteX237" fmla="*/ 1137272 w 11243827"/>
              <a:gd name="connsiteY237" fmla="*/ 5351191 h 5641173"/>
              <a:gd name="connsiteX238" fmla="*/ 1131268 w 11243827"/>
              <a:gd name="connsiteY238" fmla="*/ 5350530 h 5641173"/>
              <a:gd name="connsiteX239" fmla="*/ 1112024 w 11243827"/>
              <a:gd name="connsiteY239" fmla="*/ 5345786 h 5641173"/>
              <a:gd name="connsiteX240" fmla="*/ 1100870 w 11243827"/>
              <a:gd name="connsiteY240" fmla="*/ 5343651 h 5641173"/>
              <a:gd name="connsiteX241" fmla="*/ 1096383 w 11243827"/>
              <a:gd name="connsiteY241" fmla="*/ 5343015 h 5641173"/>
              <a:gd name="connsiteX242" fmla="*/ 1085571 w 11243827"/>
              <a:gd name="connsiteY242" fmla="*/ 5345836 h 5641173"/>
              <a:gd name="connsiteX243" fmla="*/ 1073168 w 11243827"/>
              <a:gd name="connsiteY243" fmla="*/ 5341521 h 5641173"/>
              <a:gd name="connsiteX244" fmla="*/ 1058039 w 11243827"/>
              <a:gd name="connsiteY244" fmla="*/ 5343504 h 5641173"/>
              <a:gd name="connsiteX245" fmla="*/ 1055426 w 11243827"/>
              <a:gd name="connsiteY245" fmla="*/ 5339088 h 5641173"/>
              <a:gd name="connsiteX246" fmla="*/ 1044738 w 11243827"/>
              <a:gd name="connsiteY246" fmla="*/ 5333063 h 5641173"/>
              <a:gd name="connsiteX247" fmla="*/ 1033909 w 11243827"/>
              <a:gd name="connsiteY247" fmla="*/ 5335680 h 5641173"/>
              <a:gd name="connsiteX248" fmla="*/ 1012649 w 11243827"/>
              <a:gd name="connsiteY248" fmla="*/ 5334541 h 5641173"/>
              <a:gd name="connsiteX249" fmla="*/ 1007115 w 11243827"/>
              <a:gd name="connsiteY249" fmla="*/ 5332775 h 5641173"/>
              <a:gd name="connsiteX250" fmla="*/ 986002 w 11243827"/>
              <a:gd name="connsiteY250" fmla="*/ 5334906 h 5641173"/>
              <a:gd name="connsiteX251" fmla="*/ 953418 w 11243827"/>
              <a:gd name="connsiteY251" fmla="*/ 5333901 h 5641173"/>
              <a:gd name="connsiteX252" fmla="*/ 916854 w 11243827"/>
              <a:gd name="connsiteY252" fmla="*/ 5329435 h 5641173"/>
              <a:gd name="connsiteX253" fmla="*/ 905651 w 11243827"/>
              <a:gd name="connsiteY253" fmla="*/ 5332114 h 5641173"/>
              <a:gd name="connsiteX254" fmla="*/ 836961 w 11243827"/>
              <a:gd name="connsiteY254" fmla="*/ 5330803 h 5641173"/>
              <a:gd name="connsiteX255" fmla="*/ 817627 w 11243827"/>
              <a:gd name="connsiteY255" fmla="*/ 5330580 h 5641173"/>
              <a:gd name="connsiteX256" fmla="*/ 801817 w 11243827"/>
              <a:gd name="connsiteY256" fmla="*/ 5325937 h 5641173"/>
              <a:gd name="connsiteX257" fmla="*/ 798857 w 11243827"/>
              <a:gd name="connsiteY257" fmla="*/ 5320979 h 5641173"/>
              <a:gd name="connsiteX258" fmla="*/ 788354 w 11243827"/>
              <a:gd name="connsiteY258" fmla="*/ 5320143 h 5641173"/>
              <a:gd name="connsiteX259" fmla="*/ 785726 w 11243827"/>
              <a:gd name="connsiteY259" fmla="*/ 5318989 h 5641173"/>
              <a:gd name="connsiteX260" fmla="*/ 770507 w 11243827"/>
              <a:gd name="connsiteY260" fmla="*/ 5313309 h 5641173"/>
              <a:gd name="connsiteX261" fmla="*/ 733810 w 11243827"/>
              <a:gd name="connsiteY261" fmla="*/ 5324286 h 5641173"/>
              <a:gd name="connsiteX262" fmla="*/ 692117 w 11243827"/>
              <a:gd name="connsiteY262" fmla="*/ 5318786 h 5641173"/>
              <a:gd name="connsiteX263" fmla="*/ 528894 w 11243827"/>
              <a:gd name="connsiteY263" fmla="*/ 5327578 h 5641173"/>
              <a:gd name="connsiteX264" fmla="*/ 507005 w 11243827"/>
              <a:gd name="connsiteY264" fmla="*/ 5310149 h 5641173"/>
              <a:gd name="connsiteX265" fmla="*/ 441302 w 11243827"/>
              <a:gd name="connsiteY265" fmla="*/ 5307062 h 5641173"/>
              <a:gd name="connsiteX266" fmla="*/ 336819 w 11243827"/>
              <a:gd name="connsiteY266" fmla="*/ 5336690 h 5641173"/>
              <a:gd name="connsiteX267" fmla="*/ 215763 w 11243827"/>
              <a:gd name="connsiteY267" fmla="*/ 5332575 h 5641173"/>
              <a:gd name="connsiteX268" fmla="*/ 205927 w 11243827"/>
              <a:gd name="connsiteY268" fmla="*/ 5339672 h 5641173"/>
              <a:gd name="connsiteX269" fmla="*/ 194189 w 11243827"/>
              <a:gd name="connsiteY269" fmla="*/ 5343588 h 5641173"/>
              <a:gd name="connsiteX270" fmla="*/ 192552 w 11243827"/>
              <a:gd name="connsiteY270" fmla="*/ 5342845 h 5641173"/>
              <a:gd name="connsiteX271" fmla="*/ 178320 w 11243827"/>
              <a:gd name="connsiteY271" fmla="*/ 5343766 h 5641173"/>
              <a:gd name="connsiteX272" fmla="*/ 175596 w 11243827"/>
              <a:gd name="connsiteY272" fmla="*/ 5346411 h 5641173"/>
              <a:gd name="connsiteX273" fmla="*/ 165951 w 11243827"/>
              <a:gd name="connsiteY273" fmla="*/ 5347808 h 5641173"/>
              <a:gd name="connsiteX274" fmla="*/ 147287 w 11243827"/>
              <a:gd name="connsiteY274" fmla="*/ 5352625 h 5641173"/>
              <a:gd name="connsiteX275" fmla="*/ 143484 w 11243827"/>
              <a:gd name="connsiteY275" fmla="*/ 5351591 h 5641173"/>
              <a:gd name="connsiteX276" fmla="*/ 114847 w 11243827"/>
              <a:gd name="connsiteY276" fmla="*/ 5355844 h 5641173"/>
              <a:gd name="connsiteX277" fmla="*/ 114306 w 11243827"/>
              <a:gd name="connsiteY277" fmla="*/ 5354983 h 5641173"/>
              <a:gd name="connsiteX278" fmla="*/ 105588 w 11243827"/>
              <a:gd name="connsiteY278" fmla="*/ 5352169 h 5641173"/>
              <a:gd name="connsiteX279" fmla="*/ 89264 w 11243827"/>
              <a:gd name="connsiteY279" fmla="*/ 5348886 h 5641173"/>
              <a:gd name="connsiteX280" fmla="*/ 49794 w 11243827"/>
              <a:gd name="connsiteY280" fmla="*/ 5329950 h 5641173"/>
              <a:gd name="connsiteX281" fmla="*/ 19924 w 11243827"/>
              <a:gd name="connsiteY281" fmla="*/ 5334282 h 5641173"/>
              <a:gd name="connsiteX282" fmla="*/ 13819 w 11243827"/>
              <a:gd name="connsiteY282" fmla="*/ 5334653 h 5641173"/>
              <a:gd name="connsiteX283" fmla="*/ 13657 w 11243827"/>
              <a:gd name="connsiteY283" fmla="*/ 5334455 h 5641173"/>
              <a:gd name="connsiteX284" fmla="*/ 7139 w 11243827"/>
              <a:gd name="connsiteY284" fmla="*/ 5334438 h 5641173"/>
              <a:gd name="connsiteX285" fmla="*/ 2684 w 11243827"/>
              <a:gd name="connsiteY285" fmla="*/ 5335333 h 5641173"/>
              <a:gd name="connsiteX286" fmla="*/ 0 w 11243827"/>
              <a:gd name="connsiteY286" fmla="*/ 5335496 h 5641173"/>
              <a:gd name="connsiteX287" fmla="*/ 0 w 11243827"/>
              <a:gd name="connsiteY287" fmla="*/ 10592 h 5641173"/>
              <a:gd name="connsiteX288" fmla="*/ 11243827 w 11243827"/>
              <a:gd name="connsiteY288" fmla="*/ 0 h 5641173"/>
              <a:gd name="connsiteX0" fmla="*/ 11243827 w 11243827"/>
              <a:gd name="connsiteY0" fmla="*/ 0 h 5641173"/>
              <a:gd name="connsiteX1" fmla="*/ 11243827 w 11243827"/>
              <a:gd name="connsiteY1" fmla="*/ 1470035 h 5641173"/>
              <a:gd name="connsiteX2" fmla="*/ 11243827 w 11243827"/>
              <a:gd name="connsiteY2" fmla="*/ 5001571 h 5641173"/>
              <a:gd name="connsiteX3" fmla="*/ 11243827 w 11243827"/>
              <a:gd name="connsiteY3" fmla="*/ 5209610 h 5641173"/>
              <a:gd name="connsiteX4" fmla="*/ 11240675 w 11243827"/>
              <a:gd name="connsiteY4" fmla="*/ 5210442 h 5641173"/>
              <a:gd name="connsiteX5" fmla="*/ 11179959 w 11243827"/>
              <a:gd name="connsiteY5" fmla="*/ 5221199 h 5641173"/>
              <a:gd name="connsiteX6" fmla="*/ 11105493 w 11243827"/>
              <a:gd name="connsiteY6" fmla="*/ 5259905 h 5641173"/>
              <a:gd name="connsiteX7" fmla="*/ 11078640 w 11243827"/>
              <a:gd name="connsiteY7" fmla="*/ 5263531 h 5641173"/>
              <a:gd name="connsiteX8" fmla="*/ 11079616 w 11243827"/>
              <a:gd name="connsiteY8" fmla="*/ 5270380 h 5641173"/>
              <a:gd name="connsiteX9" fmla="*/ 11069641 w 11243827"/>
              <a:gd name="connsiteY9" fmla="*/ 5270884 h 5641173"/>
              <a:gd name="connsiteX10" fmla="*/ 11047377 w 11243827"/>
              <a:gd name="connsiteY10" fmla="*/ 5271051 h 5641173"/>
              <a:gd name="connsiteX11" fmla="*/ 10980705 w 11243827"/>
              <a:gd name="connsiteY11" fmla="*/ 5272951 h 5641173"/>
              <a:gd name="connsiteX12" fmla="*/ 10962514 w 11243827"/>
              <a:gd name="connsiteY12" fmla="*/ 5286084 h 5641173"/>
              <a:gd name="connsiteX13" fmla="*/ 10945307 w 11243827"/>
              <a:gd name="connsiteY13" fmla="*/ 5286290 h 5641173"/>
              <a:gd name="connsiteX14" fmla="*/ 10845516 w 11243827"/>
              <a:gd name="connsiteY14" fmla="*/ 5303894 h 5641173"/>
              <a:gd name="connsiteX15" fmla="*/ 10831795 w 11243827"/>
              <a:gd name="connsiteY15" fmla="*/ 5305210 h 5641173"/>
              <a:gd name="connsiteX16" fmla="*/ 10824365 w 11243827"/>
              <a:gd name="connsiteY16" fmla="*/ 5311111 h 5641173"/>
              <a:gd name="connsiteX17" fmla="*/ 10797756 w 11243827"/>
              <a:gd name="connsiteY17" fmla="*/ 5312285 h 5641173"/>
              <a:gd name="connsiteX18" fmla="*/ 10796525 w 11243827"/>
              <a:gd name="connsiteY18" fmla="*/ 5315645 h 5641173"/>
              <a:gd name="connsiteX19" fmla="*/ 10709063 w 11243827"/>
              <a:gd name="connsiteY19" fmla="*/ 5344492 h 5641173"/>
              <a:gd name="connsiteX20" fmla="*/ 10694078 w 11243827"/>
              <a:gd name="connsiteY20" fmla="*/ 5349258 h 5641173"/>
              <a:gd name="connsiteX21" fmla="*/ 10681131 w 11243827"/>
              <a:gd name="connsiteY21" fmla="*/ 5347812 h 5641173"/>
              <a:gd name="connsiteX22" fmla="*/ 10609448 w 11243827"/>
              <a:gd name="connsiteY22" fmla="*/ 5351931 h 5641173"/>
              <a:gd name="connsiteX23" fmla="*/ 10592397 w 11243827"/>
              <a:gd name="connsiteY23" fmla="*/ 5349402 h 5641173"/>
              <a:gd name="connsiteX24" fmla="*/ 10585227 w 11243827"/>
              <a:gd name="connsiteY24" fmla="*/ 5344063 h 5641173"/>
              <a:gd name="connsiteX25" fmla="*/ 10557472 w 11243827"/>
              <a:gd name="connsiteY25" fmla="*/ 5354151 h 5641173"/>
              <a:gd name="connsiteX26" fmla="*/ 10514646 w 11243827"/>
              <a:gd name="connsiteY26" fmla="*/ 5361064 h 5641173"/>
              <a:gd name="connsiteX27" fmla="*/ 10494292 w 11243827"/>
              <a:gd name="connsiteY27" fmla="*/ 5366054 h 5641173"/>
              <a:gd name="connsiteX28" fmla="*/ 10477869 w 11243827"/>
              <a:gd name="connsiteY28" fmla="*/ 5363025 h 5641173"/>
              <a:gd name="connsiteX29" fmla="*/ 10384411 w 11243827"/>
              <a:gd name="connsiteY29" fmla="*/ 5362257 h 5641173"/>
              <a:gd name="connsiteX30" fmla="*/ 10362921 w 11243827"/>
              <a:gd name="connsiteY30" fmla="*/ 5357444 h 5641173"/>
              <a:gd name="connsiteX31" fmla="*/ 10352736 w 11243827"/>
              <a:gd name="connsiteY31" fmla="*/ 5347851 h 5641173"/>
              <a:gd name="connsiteX32" fmla="*/ 10344754 w 11243827"/>
              <a:gd name="connsiteY32" fmla="*/ 5351272 h 5641173"/>
              <a:gd name="connsiteX33" fmla="*/ 10288226 w 11243827"/>
              <a:gd name="connsiteY33" fmla="*/ 5351613 h 5641173"/>
              <a:gd name="connsiteX34" fmla="*/ 10251350 w 11243827"/>
              <a:gd name="connsiteY34" fmla="*/ 5352711 h 5641173"/>
              <a:gd name="connsiteX35" fmla="*/ 10249108 w 11243827"/>
              <a:gd name="connsiteY35" fmla="*/ 5365881 h 5641173"/>
              <a:gd name="connsiteX36" fmla="*/ 10216272 w 11243827"/>
              <a:gd name="connsiteY36" fmla="*/ 5370573 h 5641173"/>
              <a:gd name="connsiteX37" fmla="*/ 10181278 w 11243827"/>
              <a:gd name="connsiteY37" fmla="*/ 5362119 h 5641173"/>
              <a:gd name="connsiteX38" fmla="*/ 10140033 w 11243827"/>
              <a:gd name="connsiteY38" fmla="*/ 5363304 h 5641173"/>
              <a:gd name="connsiteX39" fmla="*/ 10115353 w 11243827"/>
              <a:gd name="connsiteY39" fmla="*/ 5363869 h 5641173"/>
              <a:gd name="connsiteX40" fmla="*/ 10050578 w 11243827"/>
              <a:gd name="connsiteY40" fmla="*/ 5376153 h 5641173"/>
              <a:gd name="connsiteX41" fmla="*/ 9945478 w 11243827"/>
              <a:gd name="connsiteY41" fmla="*/ 5422859 h 5641173"/>
              <a:gd name="connsiteX42" fmla="*/ 9912481 w 11243827"/>
              <a:gd name="connsiteY42" fmla="*/ 5429477 h 5641173"/>
              <a:gd name="connsiteX43" fmla="*/ 9906713 w 11243827"/>
              <a:gd name="connsiteY43" fmla="*/ 5426784 h 5641173"/>
              <a:gd name="connsiteX44" fmla="*/ 9742436 w 11243827"/>
              <a:gd name="connsiteY44" fmla="*/ 5454834 h 5641173"/>
              <a:gd name="connsiteX45" fmla="*/ 9713044 w 11243827"/>
              <a:gd name="connsiteY45" fmla="*/ 5456476 h 5641173"/>
              <a:gd name="connsiteX46" fmla="*/ 9691033 w 11243827"/>
              <a:gd name="connsiteY46" fmla="*/ 5455451 h 5641173"/>
              <a:gd name="connsiteX47" fmla="*/ 9638355 w 11243827"/>
              <a:gd name="connsiteY47" fmla="*/ 5464794 h 5641173"/>
              <a:gd name="connsiteX48" fmla="*/ 9552434 w 11243827"/>
              <a:gd name="connsiteY48" fmla="*/ 5485280 h 5641173"/>
              <a:gd name="connsiteX49" fmla="*/ 9533883 w 11243827"/>
              <a:gd name="connsiteY49" fmla="*/ 5488516 h 5641173"/>
              <a:gd name="connsiteX50" fmla="*/ 9516916 w 11243827"/>
              <a:gd name="connsiteY50" fmla="*/ 5486828 h 5641173"/>
              <a:gd name="connsiteX51" fmla="*/ 9512093 w 11243827"/>
              <a:gd name="connsiteY51" fmla="*/ 5482541 h 5641173"/>
              <a:gd name="connsiteX52" fmla="*/ 9501725 w 11243827"/>
              <a:gd name="connsiteY52" fmla="*/ 5483603 h 5641173"/>
              <a:gd name="connsiteX53" fmla="*/ 9498754 w 11243827"/>
              <a:gd name="connsiteY53" fmla="*/ 5482951 h 5641173"/>
              <a:gd name="connsiteX54" fmla="*/ 9481932 w 11243827"/>
              <a:gd name="connsiteY54" fmla="*/ 5480151 h 5641173"/>
              <a:gd name="connsiteX55" fmla="*/ 9451321 w 11243827"/>
              <a:gd name="connsiteY55" fmla="*/ 5497375 h 5641173"/>
              <a:gd name="connsiteX56" fmla="*/ 9409298 w 11243827"/>
              <a:gd name="connsiteY56" fmla="*/ 5499478 h 5641173"/>
              <a:gd name="connsiteX57" fmla="*/ 9303056 w 11243827"/>
              <a:gd name="connsiteY57" fmla="*/ 5519093 h 5641173"/>
              <a:gd name="connsiteX58" fmla="*/ 9229078 w 11243827"/>
              <a:gd name="connsiteY58" fmla="*/ 5524154 h 5641173"/>
              <a:gd name="connsiteX59" fmla="*/ 9165105 w 11243827"/>
              <a:gd name="connsiteY59" fmla="*/ 5532892 h 5641173"/>
              <a:gd name="connsiteX60" fmla="*/ 9077301 w 11243827"/>
              <a:gd name="connsiteY60" fmla="*/ 5580356 h 5641173"/>
              <a:gd name="connsiteX61" fmla="*/ 8960065 w 11243827"/>
              <a:gd name="connsiteY61" fmla="*/ 5597982 h 5641173"/>
              <a:gd name="connsiteX62" fmla="*/ 8953536 w 11243827"/>
              <a:gd name="connsiteY62" fmla="*/ 5606638 h 5641173"/>
              <a:gd name="connsiteX63" fmla="*/ 8943907 w 11243827"/>
              <a:gd name="connsiteY63" fmla="*/ 5612541 h 5641173"/>
              <a:gd name="connsiteX64" fmla="*/ 8942046 w 11243827"/>
              <a:gd name="connsiteY64" fmla="*/ 5612112 h 5641173"/>
              <a:gd name="connsiteX65" fmla="*/ 8928824 w 11243827"/>
              <a:gd name="connsiteY65" fmla="*/ 5615549 h 5641173"/>
              <a:gd name="connsiteX66" fmla="*/ 8927294 w 11243827"/>
              <a:gd name="connsiteY66" fmla="*/ 5618607 h 5641173"/>
              <a:gd name="connsiteX67" fmla="*/ 8918651 w 11243827"/>
              <a:gd name="connsiteY67" fmla="*/ 5621688 h 5641173"/>
              <a:gd name="connsiteX68" fmla="*/ 8902772 w 11243827"/>
              <a:gd name="connsiteY68" fmla="*/ 5629703 h 5641173"/>
              <a:gd name="connsiteX69" fmla="*/ 8898724 w 11243827"/>
              <a:gd name="connsiteY69" fmla="*/ 5629379 h 5641173"/>
              <a:gd name="connsiteX70" fmla="*/ 8873099 w 11243827"/>
              <a:gd name="connsiteY70" fmla="*/ 5638628 h 5641173"/>
              <a:gd name="connsiteX71" fmla="*/ 8872234 w 11243827"/>
              <a:gd name="connsiteY71" fmla="*/ 5637889 h 5641173"/>
              <a:gd name="connsiteX72" fmla="*/ 8862777 w 11243827"/>
              <a:gd name="connsiteY72" fmla="*/ 5636711 h 5641173"/>
              <a:gd name="connsiteX73" fmla="*/ 8845869 w 11243827"/>
              <a:gd name="connsiteY73" fmla="*/ 5636436 h 5641173"/>
              <a:gd name="connsiteX74" fmla="*/ 8800548 w 11243827"/>
              <a:gd name="connsiteY74" fmla="*/ 5625084 h 5641173"/>
              <a:gd name="connsiteX75" fmla="*/ 8773774 w 11243827"/>
              <a:gd name="connsiteY75" fmla="*/ 5634630 h 5641173"/>
              <a:gd name="connsiteX76" fmla="*/ 8698255 w 11243827"/>
              <a:gd name="connsiteY76" fmla="*/ 5636083 h 5641173"/>
              <a:gd name="connsiteX77" fmla="*/ 8619167 w 11243827"/>
              <a:gd name="connsiteY77" fmla="*/ 5619130 h 5641173"/>
              <a:gd name="connsiteX78" fmla="*/ 8539822 w 11243827"/>
              <a:gd name="connsiteY78" fmla="*/ 5616905 h 5641173"/>
              <a:gd name="connsiteX79" fmla="*/ 8511094 w 11243827"/>
              <a:gd name="connsiteY79" fmla="*/ 5617360 h 5641173"/>
              <a:gd name="connsiteX80" fmla="*/ 8459886 w 11243827"/>
              <a:gd name="connsiteY80" fmla="*/ 5612612 h 5641173"/>
              <a:gd name="connsiteX81" fmla="*/ 8436432 w 11243827"/>
              <a:gd name="connsiteY81" fmla="*/ 5606990 h 5641173"/>
              <a:gd name="connsiteX82" fmla="*/ 8435403 w 11243827"/>
              <a:gd name="connsiteY82" fmla="*/ 5607336 h 5641173"/>
              <a:gd name="connsiteX83" fmla="*/ 8433307 w 11243827"/>
              <a:gd name="connsiteY83" fmla="*/ 5604917 h 5641173"/>
              <a:gd name="connsiteX84" fmla="*/ 8428968 w 11243827"/>
              <a:gd name="connsiteY84" fmla="*/ 5603796 h 5641173"/>
              <a:gd name="connsiteX85" fmla="*/ 8417124 w 11243827"/>
              <a:gd name="connsiteY85" fmla="*/ 5604518 h 5641173"/>
              <a:gd name="connsiteX86" fmla="*/ 8412669 w 11243827"/>
              <a:gd name="connsiteY86" fmla="*/ 5605413 h 5641173"/>
              <a:gd name="connsiteX87" fmla="*/ 8406152 w 11243827"/>
              <a:gd name="connsiteY87" fmla="*/ 5605396 h 5641173"/>
              <a:gd name="connsiteX88" fmla="*/ 8405989 w 11243827"/>
              <a:gd name="connsiteY88" fmla="*/ 5605197 h 5641173"/>
              <a:gd name="connsiteX89" fmla="*/ 8399884 w 11243827"/>
              <a:gd name="connsiteY89" fmla="*/ 5605568 h 5641173"/>
              <a:gd name="connsiteX90" fmla="*/ 8370014 w 11243827"/>
              <a:gd name="connsiteY90" fmla="*/ 5609900 h 5641173"/>
              <a:gd name="connsiteX91" fmla="*/ 8330544 w 11243827"/>
              <a:gd name="connsiteY91" fmla="*/ 5590964 h 5641173"/>
              <a:gd name="connsiteX92" fmla="*/ 8314221 w 11243827"/>
              <a:gd name="connsiteY92" fmla="*/ 5587682 h 5641173"/>
              <a:gd name="connsiteX93" fmla="*/ 8305502 w 11243827"/>
              <a:gd name="connsiteY93" fmla="*/ 5584868 h 5641173"/>
              <a:gd name="connsiteX94" fmla="*/ 8304962 w 11243827"/>
              <a:gd name="connsiteY94" fmla="*/ 5584007 h 5641173"/>
              <a:gd name="connsiteX95" fmla="*/ 8276324 w 11243827"/>
              <a:gd name="connsiteY95" fmla="*/ 5588260 h 5641173"/>
              <a:gd name="connsiteX96" fmla="*/ 8272522 w 11243827"/>
              <a:gd name="connsiteY96" fmla="*/ 5587226 h 5641173"/>
              <a:gd name="connsiteX97" fmla="*/ 8253857 w 11243827"/>
              <a:gd name="connsiteY97" fmla="*/ 5592043 h 5641173"/>
              <a:gd name="connsiteX98" fmla="*/ 8244212 w 11243827"/>
              <a:gd name="connsiteY98" fmla="*/ 5593439 h 5641173"/>
              <a:gd name="connsiteX99" fmla="*/ 8241488 w 11243827"/>
              <a:gd name="connsiteY99" fmla="*/ 5596085 h 5641173"/>
              <a:gd name="connsiteX100" fmla="*/ 8227256 w 11243827"/>
              <a:gd name="connsiteY100" fmla="*/ 5597005 h 5641173"/>
              <a:gd name="connsiteX101" fmla="*/ 8225619 w 11243827"/>
              <a:gd name="connsiteY101" fmla="*/ 5596262 h 5641173"/>
              <a:gd name="connsiteX102" fmla="*/ 8213882 w 11243827"/>
              <a:gd name="connsiteY102" fmla="*/ 5600179 h 5641173"/>
              <a:gd name="connsiteX103" fmla="*/ 8204045 w 11243827"/>
              <a:gd name="connsiteY103" fmla="*/ 5607275 h 5641173"/>
              <a:gd name="connsiteX104" fmla="*/ 8082989 w 11243827"/>
              <a:gd name="connsiteY104" fmla="*/ 5603160 h 5641173"/>
              <a:gd name="connsiteX105" fmla="*/ 7976942 w 11243827"/>
              <a:gd name="connsiteY105" fmla="*/ 5598455 h 5641173"/>
              <a:gd name="connsiteX106" fmla="*/ 7950121 w 11243827"/>
              <a:gd name="connsiteY106" fmla="*/ 5590893 h 5641173"/>
              <a:gd name="connsiteX107" fmla="*/ 7727691 w 11243827"/>
              <a:gd name="connsiteY107" fmla="*/ 5621064 h 5641173"/>
              <a:gd name="connsiteX108" fmla="*/ 7685998 w 11243827"/>
              <a:gd name="connsiteY108" fmla="*/ 5615564 h 5641173"/>
              <a:gd name="connsiteX109" fmla="*/ 7649302 w 11243827"/>
              <a:gd name="connsiteY109" fmla="*/ 5626541 h 5641173"/>
              <a:gd name="connsiteX110" fmla="*/ 7634083 w 11243827"/>
              <a:gd name="connsiteY110" fmla="*/ 5620862 h 5641173"/>
              <a:gd name="connsiteX111" fmla="*/ 7631455 w 11243827"/>
              <a:gd name="connsiteY111" fmla="*/ 5619708 h 5641173"/>
              <a:gd name="connsiteX112" fmla="*/ 7620952 w 11243827"/>
              <a:gd name="connsiteY112" fmla="*/ 5618872 h 5641173"/>
              <a:gd name="connsiteX113" fmla="*/ 7617992 w 11243827"/>
              <a:gd name="connsiteY113" fmla="*/ 5613914 h 5641173"/>
              <a:gd name="connsiteX114" fmla="*/ 7602182 w 11243827"/>
              <a:gd name="connsiteY114" fmla="*/ 5609271 h 5641173"/>
              <a:gd name="connsiteX115" fmla="*/ 7582847 w 11243827"/>
              <a:gd name="connsiteY115" fmla="*/ 5609047 h 5641173"/>
              <a:gd name="connsiteX116" fmla="*/ 7514158 w 11243827"/>
              <a:gd name="connsiteY116" fmla="*/ 5607737 h 5641173"/>
              <a:gd name="connsiteX117" fmla="*/ 7502955 w 11243827"/>
              <a:gd name="connsiteY117" fmla="*/ 5610415 h 5641173"/>
              <a:gd name="connsiteX118" fmla="*/ 7466391 w 11243827"/>
              <a:gd name="connsiteY118" fmla="*/ 5605949 h 5641173"/>
              <a:gd name="connsiteX119" fmla="*/ 7433806 w 11243827"/>
              <a:gd name="connsiteY119" fmla="*/ 5604945 h 5641173"/>
              <a:gd name="connsiteX120" fmla="*/ 7412693 w 11243827"/>
              <a:gd name="connsiteY120" fmla="*/ 5607075 h 5641173"/>
              <a:gd name="connsiteX121" fmla="*/ 7407159 w 11243827"/>
              <a:gd name="connsiteY121" fmla="*/ 5605310 h 5641173"/>
              <a:gd name="connsiteX122" fmla="*/ 7385900 w 11243827"/>
              <a:gd name="connsiteY122" fmla="*/ 5604171 h 5641173"/>
              <a:gd name="connsiteX123" fmla="*/ 7375071 w 11243827"/>
              <a:gd name="connsiteY123" fmla="*/ 5606788 h 5641173"/>
              <a:gd name="connsiteX124" fmla="*/ 7364382 w 11243827"/>
              <a:gd name="connsiteY124" fmla="*/ 5600762 h 5641173"/>
              <a:gd name="connsiteX125" fmla="*/ 7361770 w 11243827"/>
              <a:gd name="connsiteY125" fmla="*/ 5596347 h 5641173"/>
              <a:gd name="connsiteX126" fmla="*/ 7346641 w 11243827"/>
              <a:gd name="connsiteY126" fmla="*/ 5598329 h 5641173"/>
              <a:gd name="connsiteX127" fmla="*/ 7334238 w 11243827"/>
              <a:gd name="connsiteY127" fmla="*/ 5594014 h 5641173"/>
              <a:gd name="connsiteX128" fmla="*/ 7323426 w 11243827"/>
              <a:gd name="connsiteY128" fmla="*/ 5596835 h 5641173"/>
              <a:gd name="connsiteX129" fmla="*/ 7318938 w 11243827"/>
              <a:gd name="connsiteY129" fmla="*/ 5596200 h 5641173"/>
              <a:gd name="connsiteX130" fmla="*/ 7307784 w 11243827"/>
              <a:gd name="connsiteY130" fmla="*/ 5594065 h 5641173"/>
              <a:gd name="connsiteX131" fmla="*/ 7288540 w 11243827"/>
              <a:gd name="connsiteY131" fmla="*/ 5589320 h 5641173"/>
              <a:gd name="connsiteX132" fmla="*/ 7282537 w 11243827"/>
              <a:gd name="connsiteY132" fmla="*/ 5588660 h 5641173"/>
              <a:gd name="connsiteX133" fmla="*/ 7269466 w 11243827"/>
              <a:gd name="connsiteY133" fmla="*/ 5581404 h 5641173"/>
              <a:gd name="connsiteX134" fmla="*/ 7244165 w 11243827"/>
              <a:gd name="connsiteY134" fmla="*/ 5575200 h 5641173"/>
              <a:gd name="connsiteX135" fmla="*/ 7199619 w 11243827"/>
              <a:gd name="connsiteY135" fmla="*/ 5553550 h 5641173"/>
              <a:gd name="connsiteX136" fmla="*/ 7173434 w 11243827"/>
              <a:gd name="connsiteY136" fmla="*/ 5543219 h 5641173"/>
              <a:gd name="connsiteX137" fmla="*/ 7155718 w 11243827"/>
              <a:gd name="connsiteY137" fmla="*/ 5533697 h 5641173"/>
              <a:gd name="connsiteX138" fmla="*/ 7103430 w 11243827"/>
              <a:gd name="connsiteY138" fmla="*/ 5520249 h 5641173"/>
              <a:gd name="connsiteX139" fmla="*/ 7013746 w 11243827"/>
              <a:gd name="connsiteY139" fmla="*/ 5502470 h 5641173"/>
              <a:gd name="connsiteX140" fmla="*/ 6995379 w 11243827"/>
              <a:gd name="connsiteY140" fmla="*/ 5497693 h 5641173"/>
              <a:gd name="connsiteX141" fmla="*/ 6982475 w 11243827"/>
              <a:gd name="connsiteY141" fmla="*/ 5489641 h 5641173"/>
              <a:gd name="connsiteX142" fmla="*/ 6981994 w 11243827"/>
              <a:gd name="connsiteY142" fmla="*/ 5484335 h 5641173"/>
              <a:gd name="connsiteX143" fmla="*/ 6972355 w 11243827"/>
              <a:gd name="connsiteY143" fmla="*/ 5481074 h 5641173"/>
              <a:gd name="connsiteX144" fmla="*/ 6970394 w 11243827"/>
              <a:gd name="connsiteY144" fmla="*/ 5479383 h 5641173"/>
              <a:gd name="connsiteX145" fmla="*/ 6958543 w 11243827"/>
              <a:gd name="connsiteY145" fmla="*/ 5470507 h 5641173"/>
              <a:gd name="connsiteX146" fmla="*/ 6918276 w 11243827"/>
              <a:gd name="connsiteY146" fmla="*/ 5472034 h 5641173"/>
              <a:gd name="connsiteX147" fmla="*/ 6881046 w 11243827"/>
              <a:gd name="connsiteY147" fmla="*/ 5457070 h 5641173"/>
              <a:gd name="connsiteX148" fmla="*/ 6752164 w 11243827"/>
              <a:gd name="connsiteY148" fmla="*/ 5425021 h 5641173"/>
              <a:gd name="connsiteX149" fmla="*/ 6724964 w 11243827"/>
              <a:gd name="connsiteY149" fmla="*/ 5414071 h 5641173"/>
              <a:gd name="connsiteX150" fmla="*/ 6683286 w 11243827"/>
              <a:gd name="connsiteY150" fmla="*/ 5405383 h 5641173"/>
              <a:gd name="connsiteX151" fmla="*/ 6644277 w 11243827"/>
              <a:gd name="connsiteY151" fmla="*/ 5429684 h 5641173"/>
              <a:gd name="connsiteX152" fmla="*/ 6532914 w 11243827"/>
              <a:gd name="connsiteY152" fmla="*/ 5431205 h 5641173"/>
              <a:gd name="connsiteX153" fmla="*/ 6307459 w 11243827"/>
              <a:gd name="connsiteY153" fmla="*/ 5467087 h 5641173"/>
              <a:gd name="connsiteX154" fmla="*/ 6196243 w 11243827"/>
              <a:gd name="connsiteY154" fmla="*/ 5515042 h 5641173"/>
              <a:gd name="connsiteX155" fmla="*/ 6099124 w 11243827"/>
              <a:gd name="connsiteY155" fmla="*/ 5516848 h 5641173"/>
              <a:gd name="connsiteX156" fmla="*/ 6016077 w 11243827"/>
              <a:gd name="connsiteY156" fmla="*/ 5528642 h 5641173"/>
              <a:gd name="connsiteX157" fmla="*/ 6004389 w 11243827"/>
              <a:gd name="connsiteY157" fmla="*/ 5531206 h 5641173"/>
              <a:gd name="connsiteX158" fmla="*/ 5933945 w 11243827"/>
              <a:gd name="connsiteY158" fmla="*/ 5538840 h 5641173"/>
              <a:gd name="connsiteX159" fmla="*/ 5883936 w 11243827"/>
              <a:gd name="connsiteY159" fmla="*/ 5553807 h 5641173"/>
              <a:gd name="connsiteX160" fmla="*/ 5798331 w 11243827"/>
              <a:gd name="connsiteY160" fmla="*/ 5564248 h 5641173"/>
              <a:gd name="connsiteX161" fmla="*/ 5712738 w 11243827"/>
              <a:gd name="connsiteY161" fmla="*/ 5573120 h 5641173"/>
              <a:gd name="connsiteX162" fmla="*/ 5681342 w 11243827"/>
              <a:gd name="connsiteY162" fmla="*/ 5575621 h 5641173"/>
              <a:gd name="connsiteX163" fmla="*/ 5627167 w 11243827"/>
              <a:gd name="connsiteY163" fmla="*/ 5583215 h 5641173"/>
              <a:gd name="connsiteX164" fmla="*/ 5591414 w 11243827"/>
              <a:gd name="connsiteY164" fmla="*/ 5587695 h 5641173"/>
              <a:gd name="connsiteX165" fmla="*/ 5583028 w 11243827"/>
              <a:gd name="connsiteY165" fmla="*/ 5580877 h 5641173"/>
              <a:gd name="connsiteX166" fmla="*/ 5549426 w 11243827"/>
              <a:gd name="connsiteY166" fmla="*/ 5582858 h 5641173"/>
              <a:gd name="connsiteX167" fmla="*/ 5519999 w 11243827"/>
              <a:gd name="connsiteY167" fmla="*/ 5592246 h 5641173"/>
              <a:gd name="connsiteX168" fmla="*/ 5480028 w 11243827"/>
              <a:gd name="connsiteY168" fmla="*/ 5597282 h 5641173"/>
              <a:gd name="connsiteX169" fmla="*/ 5456175 w 11243827"/>
              <a:gd name="connsiteY169" fmla="*/ 5600371 h 5641173"/>
              <a:gd name="connsiteX170" fmla="*/ 5388463 w 11243827"/>
              <a:gd name="connsiteY170" fmla="*/ 5602638 h 5641173"/>
              <a:gd name="connsiteX171" fmla="*/ 5265898 w 11243827"/>
              <a:gd name="connsiteY171" fmla="*/ 5591830 h 5641173"/>
              <a:gd name="connsiteX172" fmla="*/ 5231231 w 11243827"/>
              <a:gd name="connsiteY172" fmla="*/ 5592790 h 5641173"/>
              <a:gd name="connsiteX173" fmla="*/ 5226996 w 11243827"/>
              <a:gd name="connsiteY173" fmla="*/ 5595040 h 5641173"/>
              <a:gd name="connsiteX174" fmla="*/ 5175988 w 11243827"/>
              <a:gd name="connsiteY174" fmla="*/ 5588131 h 5641173"/>
              <a:gd name="connsiteX175" fmla="*/ 5107470 w 11243827"/>
              <a:gd name="connsiteY175" fmla="*/ 5594771 h 5641173"/>
              <a:gd name="connsiteX176" fmla="*/ 5027868 w 11243827"/>
              <a:gd name="connsiteY176" fmla="*/ 5605624 h 5641173"/>
              <a:gd name="connsiteX177" fmla="*/ 5007324 w 11243827"/>
              <a:gd name="connsiteY177" fmla="*/ 5609209 h 5641173"/>
              <a:gd name="connsiteX178" fmla="*/ 4952559 w 11243827"/>
              <a:gd name="connsiteY178" fmla="*/ 5611402 h 5641173"/>
              <a:gd name="connsiteX179" fmla="*/ 4826081 w 11243827"/>
              <a:gd name="connsiteY179" fmla="*/ 5616191 h 5641173"/>
              <a:gd name="connsiteX180" fmla="*/ 4823501 w 11243827"/>
              <a:gd name="connsiteY180" fmla="*/ 5619174 h 5641173"/>
              <a:gd name="connsiteX181" fmla="*/ 4813093 w 11243827"/>
              <a:gd name="connsiteY181" fmla="*/ 5620026 h 5641173"/>
              <a:gd name="connsiteX182" fmla="*/ 4810563 w 11243827"/>
              <a:gd name="connsiteY182" fmla="*/ 5620787 h 5641173"/>
              <a:gd name="connsiteX183" fmla="*/ 4795818 w 11243827"/>
              <a:gd name="connsiteY183" fmla="*/ 5624618 h 5641173"/>
              <a:gd name="connsiteX184" fmla="*/ 4758404 w 11243827"/>
              <a:gd name="connsiteY184" fmla="*/ 5619510 h 5641173"/>
              <a:gd name="connsiteX185" fmla="*/ 4717254 w 11243827"/>
              <a:gd name="connsiteY185" fmla="*/ 5624155 h 5641173"/>
              <a:gd name="connsiteX186" fmla="*/ 4591958 w 11243827"/>
              <a:gd name="connsiteY186" fmla="*/ 5624710 h 5641173"/>
              <a:gd name="connsiteX187" fmla="*/ 4476215 w 11243827"/>
              <a:gd name="connsiteY187" fmla="*/ 5628210 h 5641173"/>
              <a:gd name="connsiteX188" fmla="*/ 4425193 w 11243827"/>
              <a:gd name="connsiteY188" fmla="*/ 5627414 h 5641173"/>
              <a:gd name="connsiteX189" fmla="*/ 4383866 w 11243827"/>
              <a:gd name="connsiteY189" fmla="*/ 5626546 h 5641173"/>
              <a:gd name="connsiteX190" fmla="*/ 4385596 w 11243827"/>
              <a:gd name="connsiteY190" fmla="*/ 5634646 h 5641173"/>
              <a:gd name="connsiteX191" fmla="*/ 4360864 w 11243827"/>
              <a:gd name="connsiteY191" fmla="*/ 5641173 h 5641173"/>
              <a:gd name="connsiteX192" fmla="*/ 4328321 w 11243827"/>
              <a:gd name="connsiteY192" fmla="*/ 5626332 h 5641173"/>
              <a:gd name="connsiteX193" fmla="*/ 4309842 w 11243827"/>
              <a:gd name="connsiteY193" fmla="*/ 5626471 h 5641173"/>
              <a:gd name="connsiteX194" fmla="*/ 4277424 w 11243827"/>
              <a:gd name="connsiteY194" fmla="*/ 5631598 h 5641173"/>
              <a:gd name="connsiteX195" fmla="*/ 4266627 w 11243827"/>
              <a:gd name="connsiteY195" fmla="*/ 5633969 h 5641173"/>
              <a:gd name="connsiteX196" fmla="*/ 4185525 w 11243827"/>
              <a:gd name="connsiteY196" fmla="*/ 5617508 h 5641173"/>
              <a:gd name="connsiteX197" fmla="*/ 4177617 w 11243827"/>
              <a:gd name="connsiteY197" fmla="*/ 5610903 h 5641173"/>
              <a:gd name="connsiteX198" fmla="*/ 4136948 w 11243827"/>
              <a:gd name="connsiteY198" fmla="*/ 5608031 h 5641173"/>
              <a:gd name="connsiteX199" fmla="*/ 4132323 w 11243827"/>
              <a:gd name="connsiteY199" fmla="*/ 5609784 h 5641173"/>
              <a:gd name="connsiteX200" fmla="*/ 4098620 w 11243827"/>
              <a:gd name="connsiteY200" fmla="*/ 5599672 h 5641173"/>
              <a:gd name="connsiteX201" fmla="*/ 3963475 w 11243827"/>
              <a:gd name="connsiteY201" fmla="*/ 5581841 h 5641173"/>
              <a:gd name="connsiteX202" fmla="*/ 3703613 w 11243827"/>
              <a:gd name="connsiteY202" fmla="*/ 5572482 h 5641173"/>
              <a:gd name="connsiteX203" fmla="*/ 3432987 w 11243827"/>
              <a:gd name="connsiteY203" fmla="*/ 5545768 h 5641173"/>
              <a:gd name="connsiteX204" fmla="*/ 3176381 w 11243827"/>
              <a:gd name="connsiteY204" fmla="*/ 5556110 h 5641173"/>
              <a:gd name="connsiteX205" fmla="*/ 2710156 w 11243827"/>
              <a:gd name="connsiteY205" fmla="*/ 5527517 h 5641173"/>
              <a:gd name="connsiteX206" fmla="*/ 2550206 w 11243827"/>
              <a:gd name="connsiteY206" fmla="*/ 5524958 h 5641173"/>
              <a:gd name="connsiteX207" fmla="*/ 2443041 w 11243827"/>
              <a:gd name="connsiteY207" fmla="*/ 5523990 h 5641173"/>
              <a:gd name="connsiteX208" fmla="*/ 2435613 w 11243827"/>
              <a:gd name="connsiteY208" fmla="*/ 5526704 h 5641173"/>
              <a:gd name="connsiteX209" fmla="*/ 2405682 w 11243827"/>
              <a:gd name="connsiteY209" fmla="*/ 5528307 h 5641173"/>
              <a:gd name="connsiteX210" fmla="*/ 2397487 w 11243827"/>
              <a:gd name="connsiteY210" fmla="*/ 5540337 h 5641173"/>
              <a:gd name="connsiteX211" fmla="*/ 2297454 w 11243827"/>
              <a:gd name="connsiteY211" fmla="*/ 5550765 h 5641173"/>
              <a:gd name="connsiteX212" fmla="*/ 2056700 w 11243827"/>
              <a:gd name="connsiteY212" fmla="*/ 5555489 h 5641173"/>
              <a:gd name="connsiteX213" fmla="*/ 1878530 w 11243827"/>
              <a:gd name="connsiteY213" fmla="*/ 5535330 h 5641173"/>
              <a:gd name="connsiteX214" fmla="*/ 1859292 w 11243827"/>
              <a:gd name="connsiteY214" fmla="*/ 5535461 h 5641173"/>
              <a:gd name="connsiteX215" fmla="*/ 1835626 w 11243827"/>
              <a:gd name="connsiteY215" fmla="*/ 5533793 h 5641173"/>
              <a:gd name="connsiteX216" fmla="*/ 1798939 w 11243827"/>
              <a:gd name="connsiteY216" fmla="*/ 5540285 h 5641173"/>
              <a:gd name="connsiteX217" fmla="*/ 1779046 w 11243827"/>
              <a:gd name="connsiteY217" fmla="*/ 5549949 h 5641173"/>
              <a:gd name="connsiteX218" fmla="*/ 1772421 w 11243827"/>
              <a:gd name="connsiteY218" fmla="*/ 5549018 h 5641173"/>
              <a:gd name="connsiteX219" fmla="*/ 1772052 w 11243827"/>
              <a:gd name="connsiteY219" fmla="*/ 5545689 h 5641173"/>
              <a:gd name="connsiteX220" fmla="*/ 1711543 w 11243827"/>
              <a:gd name="connsiteY220" fmla="*/ 5534558 h 5641173"/>
              <a:gd name="connsiteX221" fmla="*/ 1631462 w 11243827"/>
              <a:gd name="connsiteY221" fmla="*/ 5491807 h 5641173"/>
              <a:gd name="connsiteX222" fmla="*/ 1538763 w 11243827"/>
              <a:gd name="connsiteY222" fmla="*/ 5482781 h 5641173"/>
              <a:gd name="connsiteX223" fmla="*/ 1501533 w 11243827"/>
              <a:gd name="connsiteY223" fmla="*/ 5467817 h 5641173"/>
              <a:gd name="connsiteX224" fmla="*/ 1461266 w 11243827"/>
              <a:gd name="connsiteY224" fmla="*/ 5469343 h 5641173"/>
              <a:gd name="connsiteX225" fmla="*/ 1449415 w 11243827"/>
              <a:gd name="connsiteY225" fmla="*/ 5460467 h 5641173"/>
              <a:gd name="connsiteX226" fmla="*/ 1447454 w 11243827"/>
              <a:gd name="connsiteY226" fmla="*/ 5458776 h 5641173"/>
              <a:gd name="connsiteX227" fmla="*/ 1437814 w 11243827"/>
              <a:gd name="connsiteY227" fmla="*/ 5455515 h 5641173"/>
              <a:gd name="connsiteX228" fmla="*/ 1437334 w 11243827"/>
              <a:gd name="connsiteY228" fmla="*/ 5450209 h 5641173"/>
              <a:gd name="connsiteX229" fmla="*/ 1424429 w 11243827"/>
              <a:gd name="connsiteY229" fmla="*/ 5442157 h 5641173"/>
              <a:gd name="connsiteX230" fmla="*/ 1406063 w 11243827"/>
              <a:gd name="connsiteY230" fmla="*/ 5437380 h 5641173"/>
              <a:gd name="connsiteX231" fmla="*/ 1316379 w 11243827"/>
              <a:gd name="connsiteY231" fmla="*/ 5419601 h 5641173"/>
              <a:gd name="connsiteX232" fmla="*/ 1264090 w 11243827"/>
              <a:gd name="connsiteY232" fmla="*/ 5406153 h 5641173"/>
              <a:gd name="connsiteX233" fmla="*/ 1246374 w 11243827"/>
              <a:gd name="connsiteY233" fmla="*/ 5396631 h 5641173"/>
              <a:gd name="connsiteX234" fmla="*/ 1220190 w 11243827"/>
              <a:gd name="connsiteY234" fmla="*/ 5386301 h 5641173"/>
              <a:gd name="connsiteX235" fmla="*/ 1175643 w 11243827"/>
              <a:gd name="connsiteY235" fmla="*/ 5364651 h 5641173"/>
              <a:gd name="connsiteX236" fmla="*/ 1150342 w 11243827"/>
              <a:gd name="connsiteY236" fmla="*/ 5358447 h 5641173"/>
              <a:gd name="connsiteX237" fmla="*/ 1137272 w 11243827"/>
              <a:gd name="connsiteY237" fmla="*/ 5351191 h 5641173"/>
              <a:gd name="connsiteX238" fmla="*/ 1131268 w 11243827"/>
              <a:gd name="connsiteY238" fmla="*/ 5350530 h 5641173"/>
              <a:gd name="connsiteX239" fmla="*/ 1112024 w 11243827"/>
              <a:gd name="connsiteY239" fmla="*/ 5345786 h 5641173"/>
              <a:gd name="connsiteX240" fmla="*/ 1100870 w 11243827"/>
              <a:gd name="connsiteY240" fmla="*/ 5343651 h 5641173"/>
              <a:gd name="connsiteX241" fmla="*/ 1096383 w 11243827"/>
              <a:gd name="connsiteY241" fmla="*/ 5343015 h 5641173"/>
              <a:gd name="connsiteX242" fmla="*/ 1085571 w 11243827"/>
              <a:gd name="connsiteY242" fmla="*/ 5345836 h 5641173"/>
              <a:gd name="connsiteX243" fmla="*/ 1073168 w 11243827"/>
              <a:gd name="connsiteY243" fmla="*/ 5341521 h 5641173"/>
              <a:gd name="connsiteX244" fmla="*/ 1058039 w 11243827"/>
              <a:gd name="connsiteY244" fmla="*/ 5343504 h 5641173"/>
              <a:gd name="connsiteX245" fmla="*/ 1055426 w 11243827"/>
              <a:gd name="connsiteY245" fmla="*/ 5339088 h 5641173"/>
              <a:gd name="connsiteX246" fmla="*/ 1044738 w 11243827"/>
              <a:gd name="connsiteY246" fmla="*/ 5333063 h 5641173"/>
              <a:gd name="connsiteX247" fmla="*/ 1033909 w 11243827"/>
              <a:gd name="connsiteY247" fmla="*/ 5335680 h 5641173"/>
              <a:gd name="connsiteX248" fmla="*/ 1012649 w 11243827"/>
              <a:gd name="connsiteY248" fmla="*/ 5334541 h 5641173"/>
              <a:gd name="connsiteX249" fmla="*/ 1007115 w 11243827"/>
              <a:gd name="connsiteY249" fmla="*/ 5332775 h 5641173"/>
              <a:gd name="connsiteX250" fmla="*/ 986002 w 11243827"/>
              <a:gd name="connsiteY250" fmla="*/ 5334906 h 5641173"/>
              <a:gd name="connsiteX251" fmla="*/ 953418 w 11243827"/>
              <a:gd name="connsiteY251" fmla="*/ 5333901 h 5641173"/>
              <a:gd name="connsiteX252" fmla="*/ 916854 w 11243827"/>
              <a:gd name="connsiteY252" fmla="*/ 5329435 h 5641173"/>
              <a:gd name="connsiteX253" fmla="*/ 905651 w 11243827"/>
              <a:gd name="connsiteY253" fmla="*/ 5332114 h 5641173"/>
              <a:gd name="connsiteX254" fmla="*/ 836961 w 11243827"/>
              <a:gd name="connsiteY254" fmla="*/ 5330803 h 5641173"/>
              <a:gd name="connsiteX255" fmla="*/ 817627 w 11243827"/>
              <a:gd name="connsiteY255" fmla="*/ 5330580 h 5641173"/>
              <a:gd name="connsiteX256" fmla="*/ 801817 w 11243827"/>
              <a:gd name="connsiteY256" fmla="*/ 5325937 h 5641173"/>
              <a:gd name="connsiteX257" fmla="*/ 798857 w 11243827"/>
              <a:gd name="connsiteY257" fmla="*/ 5320979 h 5641173"/>
              <a:gd name="connsiteX258" fmla="*/ 788354 w 11243827"/>
              <a:gd name="connsiteY258" fmla="*/ 5320143 h 5641173"/>
              <a:gd name="connsiteX259" fmla="*/ 785726 w 11243827"/>
              <a:gd name="connsiteY259" fmla="*/ 5318989 h 5641173"/>
              <a:gd name="connsiteX260" fmla="*/ 770507 w 11243827"/>
              <a:gd name="connsiteY260" fmla="*/ 5313309 h 5641173"/>
              <a:gd name="connsiteX261" fmla="*/ 733810 w 11243827"/>
              <a:gd name="connsiteY261" fmla="*/ 5324286 h 5641173"/>
              <a:gd name="connsiteX262" fmla="*/ 692117 w 11243827"/>
              <a:gd name="connsiteY262" fmla="*/ 5318786 h 5641173"/>
              <a:gd name="connsiteX263" fmla="*/ 528894 w 11243827"/>
              <a:gd name="connsiteY263" fmla="*/ 5327578 h 5641173"/>
              <a:gd name="connsiteX264" fmla="*/ 507005 w 11243827"/>
              <a:gd name="connsiteY264" fmla="*/ 5310149 h 5641173"/>
              <a:gd name="connsiteX265" fmla="*/ 441302 w 11243827"/>
              <a:gd name="connsiteY265" fmla="*/ 5307062 h 5641173"/>
              <a:gd name="connsiteX266" fmla="*/ 336819 w 11243827"/>
              <a:gd name="connsiteY266" fmla="*/ 5336690 h 5641173"/>
              <a:gd name="connsiteX267" fmla="*/ 215763 w 11243827"/>
              <a:gd name="connsiteY267" fmla="*/ 5332575 h 5641173"/>
              <a:gd name="connsiteX268" fmla="*/ 205927 w 11243827"/>
              <a:gd name="connsiteY268" fmla="*/ 5339672 h 5641173"/>
              <a:gd name="connsiteX269" fmla="*/ 194189 w 11243827"/>
              <a:gd name="connsiteY269" fmla="*/ 5343588 h 5641173"/>
              <a:gd name="connsiteX270" fmla="*/ 192552 w 11243827"/>
              <a:gd name="connsiteY270" fmla="*/ 5342845 h 5641173"/>
              <a:gd name="connsiteX271" fmla="*/ 178320 w 11243827"/>
              <a:gd name="connsiteY271" fmla="*/ 5343766 h 5641173"/>
              <a:gd name="connsiteX272" fmla="*/ 175596 w 11243827"/>
              <a:gd name="connsiteY272" fmla="*/ 5346411 h 5641173"/>
              <a:gd name="connsiteX273" fmla="*/ 165951 w 11243827"/>
              <a:gd name="connsiteY273" fmla="*/ 5347808 h 5641173"/>
              <a:gd name="connsiteX274" fmla="*/ 147287 w 11243827"/>
              <a:gd name="connsiteY274" fmla="*/ 5352625 h 5641173"/>
              <a:gd name="connsiteX275" fmla="*/ 143484 w 11243827"/>
              <a:gd name="connsiteY275" fmla="*/ 5351591 h 5641173"/>
              <a:gd name="connsiteX276" fmla="*/ 114847 w 11243827"/>
              <a:gd name="connsiteY276" fmla="*/ 5355844 h 5641173"/>
              <a:gd name="connsiteX277" fmla="*/ 114306 w 11243827"/>
              <a:gd name="connsiteY277" fmla="*/ 5354983 h 5641173"/>
              <a:gd name="connsiteX278" fmla="*/ 105588 w 11243827"/>
              <a:gd name="connsiteY278" fmla="*/ 5352169 h 5641173"/>
              <a:gd name="connsiteX279" fmla="*/ 89264 w 11243827"/>
              <a:gd name="connsiteY279" fmla="*/ 5348886 h 5641173"/>
              <a:gd name="connsiteX280" fmla="*/ 49794 w 11243827"/>
              <a:gd name="connsiteY280" fmla="*/ 5329950 h 5641173"/>
              <a:gd name="connsiteX281" fmla="*/ 19924 w 11243827"/>
              <a:gd name="connsiteY281" fmla="*/ 5334282 h 5641173"/>
              <a:gd name="connsiteX282" fmla="*/ 13819 w 11243827"/>
              <a:gd name="connsiteY282" fmla="*/ 5334653 h 5641173"/>
              <a:gd name="connsiteX283" fmla="*/ 13657 w 11243827"/>
              <a:gd name="connsiteY283" fmla="*/ 5334455 h 5641173"/>
              <a:gd name="connsiteX284" fmla="*/ 7139 w 11243827"/>
              <a:gd name="connsiteY284" fmla="*/ 5334438 h 5641173"/>
              <a:gd name="connsiteX285" fmla="*/ 2684 w 11243827"/>
              <a:gd name="connsiteY285" fmla="*/ 5335333 h 5641173"/>
              <a:gd name="connsiteX286" fmla="*/ 0 w 11243827"/>
              <a:gd name="connsiteY286" fmla="*/ 5335496 h 5641173"/>
              <a:gd name="connsiteX287" fmla="*/ 0 w 11243827"/>
              <a:gd name="connsiteY287" fmla="*/ 10592 h 5641173"/>
              <a:gd name="connsiteX288" fmla="*/ 11243827 w 11243827"/>
              <a:gd name="connsiteY288" fmla="*/ 0 h 5641173"/>
              <a:gd name="connsiteX0" fmla="*/ 11243827 w 11243827"/>
              <a:gd name="connsiteY0" fmla="*/ 0 h 5641173"/>
              <a:gd name="connsiteX1" fmla="*/ 11243827 w 11243827"/>
              <a:gd name="connsiteY1" fmla="*/ 1470035 h 5641173"/>
              <a:gd name="connsiteX2" fmla="*/ 11243827 w 11243827"/>
              <a:gd name="connsiteY2" fmla="*/ 5001571 h 5641173"/>
              <a:gd name="connsiteX3" fmla="*/ 11243827 w 11243827"/>
              <a:gd name="connsiteY3" fmla="*/ 5209610 h 5641173"/>
              <a:gd name="connsiteX4" fmla="*/ 11240675 w 11243827"/>
              <a:gd name="connsiteY4" fmla="*/ 5210442 h 5641173"/>
              <a:gd name="connsiteX5" fmla="*/ 11179959 w 11243827"/>
              <a:gd name="connsiteY5" fmla="*/ 5221199 h 5641173"/>
              <a:gd name="connsiteX6" fmla="*/ 11105493 w 11243827"/>
              <a:gd name="connsiteY6" fmla="*/ 5259905 h 5641173"/>
              <a:gd name="connsiteX7" fmla="*/ 11078640 w 11243827"/>
              <a:gd name="connsiteY7" fmla="*/ 5263531 h 5641173"/>
              <a:gd name="connsiteX8" fmla="*/ 11079616 w 11243827"/>
              <a:gd name="connsiteY8" fmla="*/ 5270380 h 5641173"/>
              <a:gd name="connsiteX9" fmla="*/ 11069641 w 11243827"/>
              <a:gd name="connsiteY9" fmla="*/ 5270884 h 5641173"/>
              <a:gd name="connsiteX10" fmla="*/ 11047377 w 11243827"/>
              <a:gd name="connsiteY10" fmla="*/ 5271051 h 5641173"/>
              <a:gd name="connsiteX11" fmla="*/ 10980705 w 11243827"/>
              <a:gd name="connsiteY11" fmla="*/ 5272951 h 5641173"/>
              <a:gd name="connsiteX12" fmla="*/ 10962514 w 11243827"/>
              <a:gd name="connsiteY12" fmla="*/ 5286084 h 5641173"/>
              <a:gd name="connsiteX13" fmla="*/ 10945307 w 11243827"/>
              <a:gd name="connsiteY13" fmla="*/ 5286290 h 5641173"/>
              <a:gd name="connsiteX14" fmla="*/ 10845516 w 11243827"/>
              <a:gd name="connsiteY14" fmla="*/ 5303894 h 5641173"/>
              <a:gd name="connsiteX15" fmla="*/ 10831795 w 11243827"/>
              <a:gd name="connsiteY15" fmla="*/ 5305210 h 5641173"/>
              <a:gd name="connsiteX16" fmla="*/ 10824365 w 11243827"/>
              <a:gd name="connsiteY16" fmla="*/ 5311111 h 5641173"/>
              <a:gd name="connsiteX17" fmla="*/ 10797756 w 11243827"/>
              <a:gd name="connsiteY17" fmla="*/ 5312285 h 5641173"/>
              <a:gd name="connsiteX18" fmla="*/ 10796525 w 11243827"/>
              <a:gd name="connsiteY18" fmla="*/ 5315645 h 5641173"/>
              <a:gd name="connsiteX19" fmla="*/ 10709063 w 11243827"/>
              <a:gd name="connsiteY19" fmla="*/ 5344492 h 5641173"/>
              <a:gd name="connsiteX20" fmla="*/ 10694078 w 11243827"/>
              <a:gd name="connsiteY20" fmla="*/ 5349258 h 5641173"/>
              <a:gd name="connsiteX21" fmla="*/ 10681131 w 11243827"/>
              <a:gd name="connsiteY21" fmla="*/ 5347812 h 5641173"/>
              <a:gd name="connsiteX22" fmla="*/ 10609448 w 11243827"/>
              <a:gd name="connsiteY22" fmla="*/ 5351931 h 5641173"/>
              <a:gd name="connsiteX23" fmla="*/ 10592397 w 11243827"/>
              <a:gd name="connsiteY23" fmla="*/ 5349402 h 5641173"/>
              <a:gd name="connsiteX24" fmla="*/ 10585227 w 11243827"/>
              <a:gd name="connsiteY24" fmla="*/ 5344063 h 5641173"/>
              <a:gd name="connsiteX25" fmla="*/ 10557472 w 11243827"/>
              <a:gd name="connsiteY25" fmla="*/ 5354151 h 5641173"/>
              <a:gd name="connsiteX26" fmla="*/ 10514646 w 11243827"/>
              <a:gd name="connsiteY26" fmla="*/ 5361064 h 5641173"/>
              <a:gd name="connsiteX27" fmla="*/ 10494292 w 11243827"/>
              <a:gd name="connsiteY27" fmla="*/ 5366054 h 5641173"/>
              <a:gd name="connsiteX28" fmla="*/ 10477869 w 11243827"/>
              <a:gd name="connsiteY28" fmla="*/ 5363025 h 5641173"/>
              <a:gd name="connsiteX29" fmla="*/ 10384411 w 11243827"/>
              <a:gd name="connsiteY29" fmla="*/ 5362257 h 5641173"/>
              <a:gd name="connsiteX30" fmla="*/ 10362921 w 11243827"/>
              <a:gd name="connsiteY30" fmla="*/ 5357444 h 5641173"/>
              <a:gd name="connsiteX31" fmla="*/ 10352736 w 11243827"/>
              <a:gd name="connsiteY31" fmla="*/ 5347851 h 5641173"/>
              <a:gd name="connsiteX32" fmla="*/ 10344754 w 11243827"/>
              <a:gd name="connsiteY32" fmla="*/ 5351272 h 5641173"/>
              <a:gd name="connsiteX33" fmla="*/ 10288226 w 11243827"/>
              <a:gd name="connsiteY33" fmla="*/ 5351613 h 5641173"/>
              <a:gd name="connsiteX34" fmla="*/ 10251350 w 11243827"/>
              <a:gd name="connsiteY34" fmla="*/ 5352711 h 5641173"/>
              <a:gd name="connsiteX35" fmla="*/ 10249108 w 11243827"/>
              <a:gd name="connsiteY35" fmla="*/ 5365881 h 5641173"/>
              <a:gd name="connsiteX36" fmla="*/ 10216272 w 11243827"/>
              <a:gd name="connsiteY36" fmla="*/ 5370573 h 5641173"/>
              <a:gd name="connsiteX37" fmla="*/ 10181278 w 11243827"/>
              <a:gd name="connsiteY37" fmla="*/ 5362119 h 5641173"/>
              <a:gd name="connsiteX38" fmla="*/ 10140033 w 11243827"/>
              <a:gd name="connsiteY38" fmla="*/ 5363304 h 5641173"/>
              <a:gd name="connsiteX39" fmla="*/ 10115353 w 11243827"/>
              <a:gd name="connsiteY39" fmla="*/ 5363869 h 5641173"/>
              <a:gd name="connsiteX40" fmla="*/ 10050578 w 11243827"/>
              <a:gd name="connsiteY40" fmla="*/ 5376153 h 5641173"/>
              <a:gd name="connsiteX41" fmla="*/ 9945478 w 11243827"/>
              <a:gd name="connsiteY41" fmla="*/ 5422859 h 5641173"/>
              <a:gd name="connsiteX42" fmla="*/ 9912481 w 11243827"/>
              <a:gd name="connsiteY42" fmla="*/ 5429477 h 5641173"/>
              <a:gd name="connsiteX43" fmla="*/ 9906713 w 11243827"/>
              <a:gd name="connsiteY43" fmla="*/ 5426784 h 5641173"/>
              <a:gd name="connsiteX44" fmla="*/ 9742436 w 11243827"/>
              <a:gd name="connsiteY44" fmla="*/ 5454834 h 5641173"/>
              <a:gd name="connsiteX45" fmla="*/ 9713044 w 11243827"/>
              <a:gd name="connsiteY45" fmla="*/ 5456476 h 5641173"/>
              <a:gd name="connsiteX46" fmla="*/ 9691033 w 11243827"/>
              <a:gd name="connsiteY46" fmla="*/ 5455451 h 5641173"/>
              <a:gd name="connsiteX47" fmla="*/ 9638355 w 11243827"/>
              <a:gd name="connsiteY47" fmla="*/ 5464794 h 5641173"/>
              <a:gd name="connsiteX48" fmla="*/ 9552434 w 11243827"/>
              <a:gd name="connsiteY48" fmla="*/ 5485280 h 5641173"/>
              <a:gd name="connsiteX49" fmla="*/ 9533883 w 11243827"/>
              <a:gd name="connsiteY49" fmla="*/ 5488516 h 5641173"/>
              <a:gd name="connsiteX50" fmla="*/ 9516916 w 11243827"/>
              <a:gd name="connsiteY50" fmla="*/ 5486828 h 5641173"/>
              <a:gd name="connsiteX51" fmla="*/ 9512093 w 11243827"/>
              <a:gd name="connsiteY51" fmla="*/ 5482541 h 5641173"/>
              <a:gd name="connsiteX52" fmla="*/ 9501725 w 11243827"/>
              <a:gd name="connsiteY52" fmla="*/ 5483603 h 5641173"/>
              <a:gd name="connsiteX53" fmla="*/ 9498754 w 11243827"/>
              <a:gd name="connsiteY53" fmla="*/ 5482951 h 5641173"/>
              <a:gd name="connsiteX54" fmla="*/ 9481932 w 11243827"/>
              <a:gd name="connsiteY54" fmla="*/ 5480151 h 5641173"/>
              <a:gd name="connsiteX55" fmla="*/ 9451321 w 11243827"/>
              <a:gd name="connsiteY55" fmla="*/ 5497375 h 5641173"/>
              <a:gd name="connsiteX56" fmla="*/ 9409298 w 11243827"/>
              <a:gd name="connsiteY56" fmla="*/ 5499478 h 5641173"/>
              <a:gd name="connsiteX57" fmla="*/ 9303056 w 11243827"/>
              <a:gd name="connsiteY57" fmla="*/ 5519093 h 5641173"/>
              <a:gd name="connsiteX58" fmla="*/ 9229078 w 11243827"/>
              <a:gd name="connsiteY58" fmla="*/ 5524154 h 5641173"/>
              <a:gd name="connsiteX59" fmla="*/ 9165105 w 11243827"/>
              <a:gd name="connsiteY59" fmla="*/ 5532892 h 5641173"/>
              <a:gd name="connsiteX60" fmla="*/ 9077301 w 11243827"/>
              <a:gd name="connsiteY60" fmla="*/ 5580356 h 5641173"/>
              <a:gd name="connsiteX61" fmla="*/ 8960065 w 11243827"/>
              <a:gd name="connsiteY61" fmla="*/ 5597982 h 5641173"/>
              <a:gd name="connsiteX62" fmla="*/ 8953536 w 11243827"/>
              <a:gd name="connsiteY62" fmla="*/ 5606638 h 5641173"/>
              <a:gd name="connsiteX63" fmla="*/ 8943907 w 11243827"/>
              <a:gd name="connsiteY63" fmla="*/ 5612541 h 5641173"/>
              <a:gd name="connsiteX64" fmla="*/ 8942046 w 11243827"/>
              <a:gd name="connsiteY64" fmla="*/ 5612112 h 5641173"/>
              <a:gd name="connsiteX65" fmla="*/ 8928824 w 11243827"/>
              <a:gd name="connsiteY65" fmla="*/ 5615549 h 5641173"/>
              <a:gd name="connsiteX66" fmla="*/ 8927294 w 11243827"/>
              <a:gd name="connsiteY66" fmla="*/ 5618607 h 5641173"/>
              <a:gd name="connsiteX67" fmla="*/ 8918651 w 11243827"/>
              <a:gd name="connsiteY67" fmla="*/ 5621688 h 5641173"/>
              <a:gd name="connsiteX68" fmla="*/ 8902772 w 11243827"/>
              <a:gd name="connsiteY68" fmla="*/ 5629703 h 5641173"/>
              <a:gd name="connsiteX69" fmla="*/ 8898724 w 11243827"/>
              <a:gd name="connsiteY69" fmla="*/ 5629379 h 5641173"/>
              <a:gd name="connsiteX70" fmla="*/ 8873099 w 11243827"/>
              <a:gd name="connsiteY70" fmla="*/ 5638628 h 5641173"/>
              <a:gd name="connsiteX71" fmla="*/ 8872234 w 11243827"/>
              <a:gd name="connsiteY71" fmla="*/ 5637889 h 5641173"/>
              <a:gd name="connsiteX72" fmla="*/ 8862777 w 11243827"/>
              <a:gd name="connsiteY72" fmla="*/ 5636711 h 5641173"/>
              <a:gd name="connsiteX73" fmla="*/ 8845869 w 11243827"/>
              <a:gd name="connsiteY73" fmla="*/ 5636436 h 5641173"/>
              <a:gd name="connsiteX74" fmla="*/ 8800548 w 11243827"/>
              <a:gd name="connsiteY74" fmla="*/ 5625084 h 5641173"/>
              <a:gd name="connsiteX75" fmla="*/ 8773774 w 11243827"/>
              <a:gd name="connsiteY75" fmla="*/ 5634630 h 5641173"/>
              <a:gd name="connsiteX76" fmla="*/ 8698255 w 11243827"/>
              <a:gd name="connsiteY76" fmla="*/ 5636083 h 5641173"/>
              <a:gd name="connsiteX77" fmla="*/ 8619167 w 11243827"/>
              <a:gd name="connsiteY77" fmla="*/ 5619130 h 5641173"/>
              <a:gd name="connsiteX78" fmla="*/ 8539822 w 11243827"/>
              <a:gd name="connsiteY78" fmla="*/ 5616905 h 5641173"/>
              <a:gd name="connsiteX79" fmla="*/ 8511094 w 11243827"/>
              <a:gd name="connsiteY79" fmla="*/ 5617360 h 5641173"/>
              <a:gd name="connsiteX80" fmla="*/ 8459886 w 11243827"/>
              <a:gd name="connsiteY80" fmla="*/ 5612612 h 5641173"/>
              <a:gd name="connsiteX81" fmla="*/ 8436432 w 11243827"/>
              <a:gd name="connsiteY81" fmla="*/ 5606990 h 5641173"/>
              <a:gd name="connsiteX82" fmla="*/ 8435403 w 11243827"/>
              <a:gd name="connsiteY82" fmla="*/ 5607336 h 5641173"/>
              <a:gd name="connsiteX83" fmla="*/ 8433307 w 11243827"/>
              <a:gd name="connsiteY83" fmla="*/ 5604917 h 5641173"/>
              <a:gd name="connsiteX84" fmla="*/ 8428968 w 11243827"/>
              <a:gd name="connsiteY84" fmla="*/ 5603796 h 5641173"/>
              <a:gd name="connsiteX85" fmla="*/ 8417124 w 11243827"/>
              <a:gd name="connsiteY85" fmla="*/ 5604518 h 5641173"/>
              <a:gd name="connsiteX86" fmla="*/ 8412669 w 11243827"/>
              <a:gd name="connsiteY86" fmla="*/ 5605413 h 5641173"/>
              <a:gd name="connsiteX87" fmla="*/ 8406152 w 11243827"/>
              <a:gd name="connsiteY87" fmla="*/ 5605396 h 5641173"/>
              <a:gd name="connsiteX88" fmla="*/ 8405989 w 11243827"/>
              <a:gd name="connsiteY88" fmla="*/ 5605197 h 5641173"/>
              <a:gd name="connsiteX89" fmla="*/ 8399884 w 11243827"/>
              <a:gd name="connsiteY89" fmla="*/ 5605568 h 5641173"/>
              <a:gd name="connsiteX90" fmla="*/ 8370014 w 11243827"/>
              <a:gd name="connsiteY90" fmla="*/ 5609900 h 5641173"/>
              <a:gd name="connsiteX91" fmla="*/ 8330544 w 11243827"/>
              <a:gd name="connsiteY91" fmla="*/ 5590964 h 5641173"/>
              <a:gd name="connsiteX92" fmla="*/ 8314221 w 11243827"/>
              <a:gd name="connsiteY92" fmla="*/ 5587682 h 5641173"/>
              <a:gd name="connsiteX93" fmla="*/ 8305502 w 11243827"/>
              <a:gd name="connsiteY93" fmla="*/ 5584868 h 5641173"/>
              <a:gd name="connsiteX94" fmla="*/ 8304962 w 11243827"/>
              <a:gd name="connsiteY94" fmla="*/ 5584007 h 5641173"/>
              <a:gd name="connsiteX95" fmla="*/ 8276324 w 11243827"/>
              <a:gd name="connsiteY95" fmla="*/ 5588260 h 5641173"/>
              <a:gd name="connsiteX96" fmla="*/ 8272522 w 11243827"/>
              <a:gd name="connsiteY96" fmla="*/ 5587226 h 5641173"/>
              <a:gd name="connsiteX97" fmla="*/ 8253857 w 11243827"/>
              <a:gd name="connsiteY97" fmla="*/ 5592043 h 5641173"/>
              <a:gd name="connsiteX98" fmla="*/ 8244212 w 11243827"/>
              <a:gd name="connsiteY98" fmla="*/ 5593439 h 5641173"/>
              <a:gd name="connsiteX99" fmla="*/ 8241488 w 11243827"/>
              <a:gd name="connsiteY99" fmla="*/ 5596085 h 5641173"/>
              <a:gd name="connsiteX100" fmla="*/ 8227256 w 11243827"/>
              <a:gd name="connsiteY100" fmla="*/ 5597005 h 5641173"/>
              <a:gd name="connsiteX101" fmla="*/ 8225619 w 11243827"/>
              <a:gd name="connsiteY101" fmla="*/ 5596262 h 5641173"/>
              <a:gd name="connsiteX102" fmla="*/ 8213882 w 11243827"/>
              <a:gd name="connsiteY102" fmla="*/ 5600179 h 5641173"/>
              <a:gd name="connsiteX103" fmla="*/ 8204045 w 11243827"/>
              <a:gd name="connsiteY103" fmla="*/ 5607275 h 5641173"/>
              <a:gd name="connsiteX104" fmla="*/ 8082989 w 11243827"/>
              <a:gd name="connsiteY104" fmla="*/ 5603160 h 5641173"/>
              <a:gd name="connsiteX105" fmla="*/ 7976942 w 11243827"/>
              <a:gd name="connsiteY105" fmla="*/ 5598455 h 5641173"/>
              <a:gd name="connsiteX106" fmla="*/ 7950121 w 11243827"/>
              <a:gd name="connsiteY106" fmla="*/ 5590893 h 5641173"/>
              <a:gd name="connsiteX107" fmla="*/ 7727691 w 11243827"/>
              <a:gd name="connsiteY107" fmla="*/ 5621064 h 5641173"/>
              <a:gd name="connsiteX108" fmla="*/ 7685998 w 11243827"/>
              <a:gd name="connsiteY108" fmla="*/ 5615564 h 5641173"/>
              <a:gd name="connsiteX109" fmla="*/ 7649302 w 11243827"/>
              <a:gd name="connsiteY109" fmla="*/ 5626541 h 5641173"/>
              <a:gd name="connsiteX110" fmla="*/ 7634083 w 11243827"/>
              <a:gd name="connsiteY110" fmla="*/ 5620862 h 5641173"/>
              <a:gd name="connsiteX111" fmla="*/ 7631455 w 11243827"/>
              <a:gd name="connsiteY111" fmla="*/ 5619708 h 5641173"/>
              <a:gd name="connsiteX112" fmla="*/ 7620952 w 11243827"/>
              <a:gd name="connsiteY112" fmla="*/ 5618872 h 5641173"/>
              <a:gd name="connsiteX113" fmla="*/ 7617992 w 11243827"/>
              <a:gd name="connsiteY113" fmla="*/ 5613914 h 5641173"/>
              <a:gd name="connsiteX114" fmla="*/ 7602182 w 11243827"/>
              <a:gd name="connsiteY114" fmla="*/ 5609271 h 5641173"/>
              <a:gd name="connsiteX115" fmla="*/ 7582847 w 11243827"/>
              <a:gd name="connsiteY115" fmla="*/ 5609047 h 5641173"/>
              <a:gd name="connsiteX116" fmla="*/ 7514158 w 11243827"/>
              <a:gd name="connsiteY116" fmla="*/ 5607737 h 5641173"/>
              <a:gd name="connsiteX117" fmla="*/ 7502955 w 11243827"/>
              <a:gd name="connsiteY117" fmla="*/ 5610415 h 5641173"/>
              <a:gd name="connsiteX118" fmla="*/ 7466391 w 11243827"/>
              <a:gd name="connsiteY118" fmla="*/ 5605949 h 5641173"/>
              <a:gd name="connsiteX119" fmla="*/ 7433806 w 11243827"/>
              <a:gd name="connsiteY119" fmla="*/ 5604945 h 5641173"/>
              <a:gd name="connsiteX120" fmla="*/ 7412693 w 11243827"/>
              <a:gd name="connsiteY120" fmla="*/ 5607075 h 5641173"/>
              <a:gd name="connsiteX121" fmla="*/ 7407159 w 11243827"/>
              <a:gd name="connsiteY121" fmla="*/ 5605310 h 5641173"/>
              <a:gd name="connsiteX122" fmla="*/ 7385900 w 11243827"/>
              <a:gd name="connsiteY122" fmla="*/ 5604171 h 5641173"/>
              <a:gd name="connsiteX123" fmla="*/ 7375071 w 11243827"/>
              <a:gd name="connsiteY123" fmla="*/ 5606788 h 5641173"/>
              <a:gd name="connsiteX124" fmla="*/ 7364382 w 11243827"/>
              <a:gd name="connsiteY124" fmla="*/ 5600762 h 5641173"/>
              <a:gd name="connsiteX125" fmla="*/ 7361770 w 11243827"/>
              <a:gd name="connsiteY125" fmla="*/ 5596347 h 5641173"/>
              <a:gd name="connsiteX126" fmla="*/ 7346641 w 11243827"/>
              <a:gd name="connsiteY126" fmla="*/ 5598329 h 5641173"/>
              <a:gd name="connsiteX127" fmla="*/ 7334238 w 11243827"/>
              <a:gd name="connsiteY127" fmla="*/ 5594014 h 5641173"/>
              <a:gd name="connsiteX128" fmla="*/ 7323426 w 11243827"/>
              <a:gd name="connsiteY128" fmla="*/ 5596835 h 5641173"/>
              <a:gd name="connsiteX129" fmla="*/ 7318938 w 11243827"/>
              <a:gd name="connsiteY129" fmla="*/ 5596200 h 5641173"/>
              <a:gd name="connsiteX130" fmla="*/ 7307784 w 11243827"/>
              <a:gd name="connsiteY130" fmla="*/ 5594065 h 5641173"/>
              <a:gd name="connsiteX131" fmla="*/ 7288540 w 11243827"/>
              <a:gd name="connsiteY131" fmla="*/ 5589320 h 5641173"/>
              <a:gd name="connsiteX132" fmla="*/ 7282537 w 11243827"/>
              <a:gd name="connsiteY132" fmla="*/ 5588660 h 5641173"/>
              <a:gd name="connsiteX133" fmla="*/ 7269466 w 11243827"/>
              <a:gd name="connsiteY133" fmla="*/ 5581404 h 5641173"/>
              <a:gd name="connsiteX134" fmla="*/ 7244165 w 11243827"/>
              <a:gd name="connsiteY134" fmla="*/ 5575200 h 5641173"/>
              <a:gd name="connsiteX135" fmla="*/ 7199619 w 11243827"/>
              <a:gd name="connsiteY135" fmla="*/ 5553550 h 5641173"/>
              <a:gd name="connsiteX136" fmla="*/ 7173434 w 11243827"/>
              <a:gd name="connsiteY136" fmla="*/ 5543219 h 5641173"/>
              <a:gd name="connsiteX137" fmla="*/ 7155718 w 11243827"/>
              <a:gd name="connsiteY137" fmla="*/ 5533697 h 5641173"/>
              <a:gd name="connsiteX138" fmla="*/ 7103430 w 11243827"/>
              <a:gd name="connsiteY138" fmla="*/ 5520249 h 5641173"/>
              <a:gd name="connsiteX139" fmla="*/ 7013746 w 11243827"/>
              <a:gd name="connsiteY139" fmla="*/ 5502470 h 5641173"/>
              <a:gd name="connsiteX140" fmla="*/ 6995379 w 11243827"/>
              <a:gd name="connsiteY140" fmla="*/ 5497693 h 5641173"/>
              <a:gd name="connsiteX141" fmla="*/ 6982475 w 11243827"/>
              <a:gd name="connsiteY141" fmla="*/ 5489641 h 5641173"/>
              <a:gd name="connsiteX142" fmla="*/ 6981994 w 11243827"/>
              <a:gd name="connsiteY142" fmla="*/ 5484335 h 5641173"/>
              <a:gd name="connsiteX143" fmla="*/ 6972355 w 11243827"/>
              <a:gd name="connsiteY143" fmla="*/ 5481074 h 5641173"/>
              <a:gd name="connsiteX144" fmla="*/ 6970394 w 11243827"/>
              <a:gd name="connsiteY144" fmla="*/ 5479383 h 5641173"/>
              <a:gd name="connsiteX145" fmla="*/ 6958543 w 11243827"/>
              <a:gd name="connsiteY145" fmla="*/ 5470507 h 5641173"/>
              <a:gd name="connsiteX146" fmla="*/ 6918276 w 11243827"/>
              <a:gd name="connsiteY146" fmla="*/ 5472034 h 5641173"/>
              <a:gd name="connsiteX147" fmla="*/ 6881046 w 11243827"/>
              <a:gd name="connsiteY147" fmla="*/ 5457070 h 5641173"/>
              <a:gd name="connsiteX148" fmla="*/ 6752164 w 11243827"/>
              <a:gd name="connsiteY148" fmla="*/ 5425021 h 5641173"/>
              <a:gd name="connsiteX149" fmla="*/ 6724964 w 11243827"/>
              <a:gd name="connsiteY149" fmla="*/ 5414071 h 5641173"/>
              <a:gd name="connsiteX150" fmla="*/ 6683286 w 11243827"/>
              <a:gd name="connsiteY150" fmla="*/ 5405383 h 5641173"/>
              <a:gd name="connsiteX151" fmla="*/ 6644277 w 11243827"/>
              <a:gd name="connsiteY151" fmla="*/ 5429684 h 5641173"/>
              <a:gd name="connsiteX152" fmla="*/ 6532914 w 11243827"/>
              <a:gd name="connsiteY152" fmla="*/ 5431205 h 5641173"/>
              <a:gd name="connsiteX153" fmla="*/ 6307459 w 11243827"/>
              <a:gd name="connsiteY153" fmla="*/ 5467087 h 5641173"/>
              <a:gd name="connsiteX154" fmla="*/ 6196243 w 11243827"/>
              <a:gd name="connsiteY154" fmla="*/ 5515042 h 5641173"/>
              <a:gd name="connsiteX155" fmla="*/ 6099124 w 11243827"/>
              <a:gd name="connsiteY155" fmla="*/ 5516848 h 5641173"/>
              <a:gd name="connsiteX156" fmla="*/ 6016077 w 11243827"/>
              <a:gd name="connsiteY156" fmla="*/ 5528642 h 5641173"/>
              <a:gd name="connsiteX157" fmla="*/ 6004389 w 11243827"/>
              <a:gd name="connsiteY157" fmla="*/ 5531206 h 5641173"/>
              <a:gd name="connsiteX158" fmla="*/ 5933945 w 11243827"/>
              <a:gd name="connsiteY158" fmla="*/ 5538840 h 5641173"/>
              <a:gd name="connsiteX159" fmla="*/ 5883936 w 11243827"/>
              <a:gd name="connsiteY159" fmla="*/ 5553807 h 5641173"/>
              <a:gd name="connsiteX160" fmla="*/ 5798331 w 11243827"/>
              <a:gd name="connsiteY160" fmla="*/ 5564248 h 5641173"/>
              <a:gd name="connsiteX161" fmla="*/ 5712738 w 11243827"/>
              <a:gd name="connsiteY161" fmla="*/ 5573120 h 5641173"/>
              <a:gd name="connsiteX162" fmla="*/ 5681342 w 11243827"/>
              <a:gd name="connsiteY162" fmla="*/ 5575621 h 5641173"/>
              <a:gd name="connsiteX163" fmla="*/ 5627167 w 11243827"/>
              <a:gd name="connsiteY163" fmla="*/ 5583215 h 5641173"/>
              <a:gd name="connsiteX164" fmla="*/ 5591414 w 11243827"/>
              <a:gd name="connsiteY164" fmla="*/ 5587695 h 5641173"/>
              <a:gd name="connsiteX165" fmla="*/ 5583028 w 11243827"/>
              <a:gd name="connsiteY165" fmla="*/ 5580877 h 5641173"/>
              <a:gd name="connsiteX166" fmla="*/ 5549426 w 11243827"/>
              <a:gd name="connsiteY166" fmla="*/ 5582858 h 5641173"/>
              <a:gd name="connsiteX167" fmla="*/ 5519999 w 11243827"/>
              <a:gd name="connsiteY167" fmla="*/ 5592246 h 5641173"/>
              <a:gd name="connsiteX168" fmla="*/ 5480028 w 11243827"/>
              <a:gd name="connsiteY168" fmla="*/ 5597282 h 5641173"/>
              <a:gd name="connsiteX169" fmla="*/ 5456175 w 11243827"/>
              <a:gd name="connsiteY169" fmla="*/ 5600371 h 5641173"/>
              <a:gd name="connsiteX170" fmla="*/ 5388463 w 11243827"/>
              <a:gd name="connsiteY170" fmla="*/ 5602638 h 5641173"/>
              <a:gd name="connsiteX171" fmla="*/ 5265898 w 11243827"/>
              <a:gd name="connsiteY171" fmla="*/ 5591830 h 5641173"/>
              <a:gd name="connsiteX172" fmla="*/ 5231231 w 11243827"/>
              <a:gd name="connsiteY172" fmla="*/ 5592790 h 5641173"/>
              <a:gd name="connsiteX173" fmla="*/ 5226996 w 11243827"/>
              <a:gd name="connsiteY173" fmla="*/ 5595040 h 5641173"/>
              <a:gd name="connsiteX174" fmla="*/ 5175988 w 11243827"/>
              <a:gd name="connsiteY174" fmla="*/ 5588131 h 5641173"/>
              <a:gd name="connsiteX175" fmla="*/ 5107470 w 11243827"/>
              <a:gd name="connsiteY175" fmla="*/ 5594771 h 5641173"/>
              <a:gd name="connsiteX176" fmla="*/ 5027868 w 11243827"/>
              <a:gd name="connsiteY176" fmla="*/ 5605624 h 5641173"/>
              <a:gd name="connsiteX177" fmla="*/ 5007324 w 11243827"/>
              <a:gd name="connsiteY177" fmla="*/ 5609209 h 5641173"/>
              <a:gd name="connsiteX178" fmla="*/ 4952559 w 11243827"/>
              <a:gd name="connsiteY178" fmla="*/ 5611402 h 5641173"/>
              <a:gd name="connsiteX179" fmla="*/ 4826081 w 11243827"/>
              <a:gd name="connsiteY179" fmla="*/ 5616191 h 5641173"/>
              <a:gd name="connsiteX180" fmla="*/ 4823501 w 11243827"/>
              <a:gd name="connsiteY180" fmla="*/ 5619174 h 5641173"/>
              <a:gd name="connsiteX181" fmla="*/ 4813093 w 11243827"/>
              <a:gd name="connsiteY181" fmla="*/ 5620026 h 5641173"/>
              <a:gd name="connsiteX182" fmla="*/ 4810563 w 11243827"/>
              <a:gd name="connsiteY182" fmla="*/ 5620787 h 5641173"/>
              <a:gd name="connsiteX183" fmla="*/ 4795818 w 11243827"/>
              <a:gd name="connsiteY183" fmla="*/ 5624618 h 5641173"/>
              <a:gd name="connsiteX184" fmla="*/ 4758404 w 11243827"/>
              <a:gd name="connsiteY184" fmla="*/ 5619510 h 5641173"/>
              <a:gd name="connsiteX185" fmla="*/ 4717254 w 11243827"/>
              <a:gd name="connsiteY185" fmla="*/ 5624155 h 5641173"/>
              <a:gd name="connsiteX186" fmla="*/ 4591958 w 11243827"/>
              <a:gd name="connsiteY186" fmla="*/ 5624710 h 5641173"/>
              <a:gd name="connsiteX187" fmla="*/ 4476215 w 11243827"/>
              <a:gd name="connsiteY187" fmla="*/ 5628210 h 5641173"/>
              <a:gd name="connsiteX188" fmla="*/ 4425193 w 11243827"/>
              <a:gd name="connsiteY188" fmla="*/ 5627414 h 5641173"/>
              <a:gd name="connsiteX189" fmla="*/ 4383866 w 11243827"/>
              <a:gd name="connsiteY189" fmla="*/ 5626546 h 5641173"/>
              <a:gd name="connsiteX190" fmla="*/ 4385596 w 11243827"/>
              <a:gd name="connsiteY190" fmla="*/ 5634646 h 5641173"/>
              <a:gd name="connsiteX191" fmla="*/ 4360864 w 11243827"/>
              <a:gd name="connsiteY191" fmla="*/ 5641173 h 5641173"/>
              <a:gd name="connsiteX192" fmla="*/ 4328321 w 11243827"/>
              <a:gd name="connsiteY192" fmla="*/ 5626332 h 5641173"/>
              <a:gd name="connsiteX193" fmla="*/ 4309842 w 11243827"/>
              <a:gd name="connsiteY193" fmla="*/ 5626471 h 5641173"/>
              <a:gd name="connsiteX194" fmla="*/ 4277424 w 11243827"/>
              <a:gd name="connsiteY194" fmla="*/ 5631598 h 5641173"/>
              <a:gd name="connsiteX195" fmla="*/ 4266627 w 11243827"/>
              <a:gd name="connsiteY195" fmla="*/ 5633969 h 5641173"/>
              <a:gd name="connsiteX196" fmla="*/ 4185525 w 11243827"/>
              <a:gd name="connsiteY196" fmla="*/ 5617508 h 5641173"/>
              <a:gd name="connsiteX197" fmla="*/ 4177617 w 11243827"/>
              <a:gd name="connsiteY197" fmla="*/ 5610903 h 5641173"/>
              <a:gd name="connsiteX198" fmla="*/ 4136948 w 11243827"/>
              <a:gd name="connsiteY198" fmla="*/ 5608031 h 5641173"/>
              <a:gd name="connsiteX199" fmla="*/ 4132323 w 11243827"/>
              <a:gd name="connsiteY199" fmla="*/ 5609784 h 5641173"/>
              <a:gd name="connsiteX200" fmla="*/ 4098620 w 11243827"/>
              <a:gd name="connsiteY200" fmla="*/ 5599672 h 5641173"/>
              <a:gd name="connsiteX201" fmla="*/ 3963475 w 11243827"/>
              <a:gd name="connsiteY201" fmla="*/ 5581841 h 5641173"/>
              <a:gd name="connsiteX202" fmla="*/ 3703613 w 11243827"/>
              <a:gd name="connsiteY202" fmla="*/ 5572482 h 5641173"/>
              <a:gd name="connsiteX203" fmla="*/ 3432987 w 11243827"/>
              <a:gd name="connsiteY203" fmla="*/ 5545768 h 5641173"/>
              <a:gd name="connsiteX204" fmla="*/ 3176381 w 11243827"/>
              <a:gd name="connsiteY204" fmla="*/ 5556110 h 5641173"/>
              <a:gd name="connsiteX205" fmla="*/ 2710156 w 11243827"/>
              <a:gd name="connsiteY205" fmla="*/ 5527517 h 5641173"/>
              <a:gd name="connsiteX206" fmla="*/ 2550206 w 11243827"/>
              <a:gd name="connsiteY206" fmla="*/ 5524958 h 5641173"/>
              <a:gd name="connsiteX207" fmla="*/ 2443041 w 11243827"/>
              <a:gd name="connsiteY207" fmla="*/ 5523990 h 5641173"/>
              <a:gd name="connsiteX208" fmla="*/ 2435613 w 11243827"/>
              <a:gd name="connsiteY208" fmla="*/ 5526704 h 5641173"/>
              <a:gd name="connsiteX209" fmla="*/ 2405682 w 11243827"/>
              <a:gd name="connsiteY209" fmla="*/ 5528307 h 5641173"/>
              <a:gd name="connsiteX210" fmla="*/ 2397487 w 11243827"/>
              <a:gd name="connsiteY210" fmla="*/ 5540337 h 5641173"/>
              <a:gd name="connsiteX211" fmla="*/ 2297454 w 11243827"/>
              <a:gd name="connsiteY211" fmla="*/ 5550765 h 5641173"/>
              <a:gd name="connsiteX212" fmla="*/ 2056700 w 11243827"/>
              <a:gd name="connsiteY212" fmla="*/ 5555489 h 5641173"/>
              <a:gd name="connsiteX213" fmla="*/ 1878530 w 11243827"/>
              <a:gd name="connsiteY213" fmla="*/ 5535330 h 5641173"/>
              <a:gd name="connsiteX214" fmla="*/ 1859292 w 11243827"/>
              <a:gd name="connsiteY214" fmla="*/ 5535461 h 5641173"/>
              <a:gd name="connsiteX215" fmla="*/ 1835626 w 11243827"/>
              <a:gd name="connsiteY215" fmla="*/ 5533793 h 5641173"/>
              <a:gd name="connsiteX216" fmla="*/ 1798939 w 11243827"/>
              <a:gd name="connsiteY216" fmla="*/ 5540285 h 5641173"/>
              <a:gd name="connsiteX217" fmla="*/ 1779046 w 11243827"/>
              <a:gd name="connsiteY217" fmla="*/ 5549949 h 5641173"/>
              <a:gd name="connsiteX218" fmla="*/ 1772421 w 11243827"/>
              <a:gd name="connsiteY218" fmla="*/ 5549018 h 5641173"/>
              <a:gd name="connsiteX219" fmla="*/ 1772052 w 11243827"/>
              <a:gd name="connsiteY219" fmla="*/ 5545689 h 5641173"/>
              <a:gd name="connsiteX220" fmla="*/ 1711543 w 11243827"/>
              <a:gd name="connsiteY220" fmla="*/ 5534558 h 5641173"/>
              <a:gd name="connsiteX221" fmla="*/ 1631462 w 11243827"/>
              <a:gd name="connsiteY221" fmla="*/ 5491807 h 5641173"/>
              <a:gd name="connsiteX222" fmla="*/ 1538763 w 11243827"/>
              <a:gd name="connsiteY222" fmla="*/ 5482781 h 5641173"/>
              <a:gd name="connsiteX223" fmla="*/ 1501533 w 11243827"/>
              <a:gd name="connsiteY223" fmla="*/ 5467817 h 5641173"/>
              <a:gd name="connsiteX224" fmla="*/ 1461266 w 11243827"/>
              <a:gd name="connsiteY224" fmla="*/ 5469343 h 5641173"/>
              <a:gd name="connsiteX225" fmla="*/ 1449415 w 11243827"/>
              <a:gd name="connsiteY225" fmla="*/ 5460467 h 5641173"/>
              <a:gd name="connsiteX226" fmla="*/ 1447454 w 11243827"/>
              <a:gd name="connsiteY226" fmla="*/ 5458776 h 5641173"/>
              <a:gd name="connsiteX227" fmla="*/ 1437814 w 11243827"/>
              <a:gd name="connsiteY227" fmla="*/ 5455515 h 5641173"/>
              <a:gd name="connsiteX228" fmla="*/ 1437334 w 11243827"/>
              <a:gd name="connsiteY228" fmla="*/ 5450209 h 5641173"/>
              <a:gd name="connsiteX229" fmla="*/ 1424429 w 11243827"/>
              <a:gd name="connsiteY229" fmla="*/ 5442157 h 5641173"/>
              <a:gd name="connsiteX230" fmla="*/ 1406063 w 11243827"/>
              <a:gd name="connsiteY230" fmla="*/ 5437380 h 5641173"/>
              <a:gd name="connsiteX231" fmla="*/ 1316379 w 11243827"/>
              <a:gd name="connsiteY231" fmla="*/ 5419601 h 5641173"/>
              <a:gd name="connsiteX232" fmla="*/ 1264090 w 11243827"/>
              <a:gd name="connsiteY232" fmla="*/ 5406153 h 5641173"/>
              <a:gd name="connsiteX233" fmla="*/ 1246374 w 11243827"/>
              <a:gd name="connsiteY233" fmla="*/ 5396631 h 5641173"/>
              <a:gd name="connsiteX234" fmla="*/ 1220190 w 11243827"/>
              <a:gd name="connsiteY234" fmla="*/ 5386301 h 5641173"/>
              <a:gd name="connsiteX235" fmla="*/ 1175643 w 11243827"/>
              <a:gd name="connsiteY235" fmla="*/ 5364651 h 5641173"/>
              <a:gd name="connsiteX236" fmla="*/ 1150342 w 11243827"/>
              <a:gd name="connsiteY236" fmla="*/ 5358447 h 5641173"/>
              <a:gd name="connsiteX237" fmla="*/ 1137272 w 11243827"/>
              <a:gd name="connsiteY237" fmla="*/ 5351191 h 5641173"/>
              <a:gd name="connsiteX238" fmla="*/ 1131268 w 11243827"/>
              <a:gd name="connsiteY238" fmla="*/ 5350530 h 5641173"/>
              <a:gd name="connsiteX239" fmla="*/ 1112024 w 11243827"/>
              <a:gd name="connsiteY239" fmla="*/ 5345786 h 5641173"/>
              <a:gd name="connsiteX240" fmla="*/ 1100870 w 11243827"/>
              <a:gd name="connsiteY240" fmla="*/ 5343651 h 5641173"/>
              <a:gd name="connsiteX241" fmla="*/ 1096383 w 11243827"/>
              <a:gd name="connsiteY241" fmla="*/ 5343015 h 5641173"/>
              <a:gd name="connsiteX242" fmla="*/ 1085571 w 11243827"/>
              <a:gd name="connsiteY242" fmla="*/ 5345836 h 5641173"/>
              <a:gd name="connsiteX243" fmla="*/ 1073168 w 11243827"/>
              <a:gd name="connsiteY243" fmla="*/ 5341521 h 5641173"/>
              <a:gd name="connsiteX244" fmla="*/ 1058039 w 11243827"/>
              <a:gd name="connsiteY244" fmla="*/ 5343504 h 5641173"/>
              <a:gd name="connsiteX245" fmla="*/ 1055426 w 11243827"/>
              <a:gd name="connsiteY245" fmla="*/ 5339088 h 5641173"/>
              <a:gd name="connsiteX246" fmla="*/ 1044738 w 11243827"/>
              <a:gd name="connsiteY246" fmla="*/ 5333063 h 5641173"/>
              <a:gd name="connsiteX247" fmla="*/ 1033909 w 11243827"/>
              <a:gd name="connsiteY247" fmla="*/ 5335680 h 5641173"/>
              <a:gd name="connsiteX248" fmla="*/ 1012649 w 11243827"/>
              <a:gd name="connsiteY248" fmla="*/ 5334541 h 5641173"/>
              <a:gd name="connsiteX249" fmla="*/ 1007115 w 11243827"/>
              <a:gd name="connsiteY249" fmla="*/ 5332775 h 5641173"/>
              <a:gd name="connsiteX250" fmla="*/ 986002 w 11243827"/>
              <a:gd name="connsiteY250" fmla="*/ 5334906 h 5641173"/>
              <a:gd name="connsiteX251" fmla="*/ 953418 w 11243827"/>
              <a:gd name="connsiteY251" fmla="*/ 5333901 h 5641173"/>
              <a:gd name="connsiteX252" fmla="*/ 916854 w 11243827"/>
              <a:gd name="connsiteY252" fmla="*/ 5329435 h 5641173"/>
              <a:gd name="connsiteX253" fmla="*/ 905651 w 11243827"/>
              <a:gd name="connsiteY253" fmla="*/ 5332114 h 5641173"/>
              <a:gd name="connsiteX254" fmla="*/ 836961 w 11243827"/>
              <a:gd name="connsiteY254" fmla="*/ 5330803 h 5641173"/>
              <a:gd name="connsiteX255" fmla="*/ 817627 w 11243827"/>
              <a:gd name="connsiteY255" fmla="*/ 5330580 h 5641173"/>
              <a:gd name="connsiteX256" fmla="*/ 801817 w 11243827"/>
              <a:gd name="connsiteY256" fmla="*/ 5325937 h 5641173"/>
              <a:gd name="connsiteX257" fmla="*/ 798857 w 11243827"/>
              <a:gd name="connsiteY257" fmla="*/ 5320979 h 5641173"/>
              <a:gd name="connsiteX258" fmla="*/ 788354 w 11243827"/>
              <a:gd name="connsiteY258" fmla="*/ 5320143 h 5641173"/>
              <a:gd name="connsiteX259" fmla="*/ 785726 w 11243827"/>
              <a:gd name="connsiteY259" fmla="*/ 5318989 h 5641173"/>
              <a:gd name="connsiteX260" fmla="*/ 770507 w 11243827"/>
              <a:gd name="connsiteY260" fmla="*/ 5313309 h 5641173"/>
              <a:gd name="connsiteX261" fmla="*/ 733810 w 11243827"/>
              <a:gd name="connsiteY261" fmla="*/ 5324286 h 5641173"/>
              <a:gd name="connsiteX262" fmla="*/ 692117 w 11243827"/>
              <a:gd name="connsiteY262" fmla="*/ 5318786 h 5641173"/>
              <a:gd name="connsiteX263" fmla="*/ 574943 w 11243827"/>
              <a:gd name="connsiteY263" fmla="*/ 5327578 h 5641173"/>
              <a:gd name="connsiteX264" fmla="*/ 507005 w 11243827"/>
              <a:gd name="connsiteY264" fmla="*/ 5310149 h 5641173"/>
              <a:gd name="connsiteX265" fmla="*/ 441302 w 11243827"/>
              <a:gd name="connsiteY265" fmla="*/ 5307062 h 5641173"/>
              <a:gd name="connsiteX266" fmla="*/ 336819 w 11243827"/>
              <a:gd name="connsiteY266" fmla="*/ 5336690 h 5641173"/>
              <a:gd name="connsiteX267" fmla="*/ 215763 w 11243827"/>
              <a:gd name="connsiteY267" fmla="*/ 5332575 h 5641173"/>
              <a:gd name="connsiteX268" fmla="*/ 205927 w 11243827"/>
              <a:gd name="connsiteY268" fmla="*/ 5339672 h 5641173"/>
              <a:gd name="connsiteX269" fmla="*/ 194189 w 11243827"/>
              <a:gd name="connsiteY269" fmla="*/ 5343588 h 5641173"/>
              <a:gd name="connsiteX270" fmla="*/ 192552 w 11243827"/>
              <a:gd name="connsiteY270" fmla="*/ 5342845 h 5641173"/>
              <a:gd name="connsiteX271" fmla="*/ 178320 w 11243827"/>
              <a:gd name="connsiteY271" fmla="*/ 5343766 h 5641173"/>
              <a:gd name="connsiteX272" fmla="*/ 175596 w 11243827"/>
              <a:gd name="connsiteY272" fmla="*/ 5346411 h 5641173"/>
              <a:gd name="connsiteX273" fmla="*/ 165951 w 11243827"/>
              <a:gd name="connsiteY273" fmla="*/ 5347808 h 5641173"/>
              <a:gd name="connsiteX274" fmla="*/ 147287 w 11243827"/>
              <a:gd name="connsiteY274" fmla="*/ 5352625 h 5641173"/>
              <a:gd name="connsiteX275" fmla="*/ 143484 w 11243827"/>
              <a:gd name="connsiteY275" fmla="*/ 5351591 h 5641173"/>
              <a:gd name="connsiteX276" fmla="*/ 114847 w 11243827"/>
              <a:gd name="connsiteY276" fmla="*/ 5355844 h 5641173"/>
              <a:gd name="connsiteX277" fmla="*/ 114306 w 11243827"/>
              <a:gd name="connsiteY277" fmla="*/ 5354983 h 5641173"/>
              <a:gd name="connsiteX278" fmla="*/ 105588 w 11243827"/>
              <a:gd name="connsiteY278" fmla="*/ 5352169 h 5641173"/>
              <a:gd name="connsiteX279" fmla="*/ 89264 w 11243827"/>
              <a:gd name="connsiteY279" fmla="*/ 5348886 h 5641173"/>
              <a:gd name="connsiteX280" fmla="*/ 49794 w 11243827"/>
              <a:gd name="connsiteY280" fmla="*/ 5329950 h 5641173"/>
              <a:gd name="connsiteX281" fmla="*/ 19924 w 11243827"/>
              <a:gd name="connsiteY281" fmla="*/ 5334282 h 5641173"/>
              <a:gd name="connsiteX282" fmla="*/ 13819 w 11243827"/>
              <a:gd name="connsiteY282" fmla="*/ 5334653 h 5641173"/>
              <a:gd name="connsiteX283" fmla="*/ 13657 w 11243827"/>
              <a:gd name="connsiteY283" fmla="*/ 5334455 h 5641173"/>
              <a:gd name="connsiteX284" fmla="*/ 7139 w 11243827"/>
              <a:gd name="connsiteY284" fmla="*/ 5334438 h 5641173"/>
              <a:gd name="connsiteX285" fmla="*/ 2684 w 11243827"/>
              <a:gd name="connsiteY285" fmla="*/ 5335333 h 5641173"/>
              <a:gd name="connsiteX286" fmla="*/ 0 w 11243827"/>
              <a:gd name="connsiteY286" fmla="*/ 5335496 h 5641173"/>
              <a:gd name="connsiteX287" fmla="*/ 0 w 11243827"/>
              <a:gd name="connsiteY287" fmla="*/ 10592 h 5641173"/>
              <a:gd name="connsiteX288" fmla="*/ 11243827 w 11243827"/>
              <a:gd name="connsiteY288" fmla="*/ 0 h 5641173"/>
              <a:gd name="connsiteX0" fmla="*/ 11243827 w 11243827"/>
              <a:gd name="connsiteY0" fmla="*/ 0 h 5641173"/>
              <a:gd name="connsiteX1" fmla="*/ 11243827 w 11243827"/>
              <a:gd name="connsiteY1" fmla="*/ 1470035 h 5641173"/>
              <a:gd name="connsiteX2" fmla="*/ 11243827 w 11243827"/>
              <a:gd name="connsiteY2" fmla="*/ 5001571 h 5641173"/>
              <a:gd name="connsiteX3" fmla="*/ 11243827 w 11243827"/>
              <a:gd name="connsiteY3" fmla="*/ 5209610 h 5641173"/>
              <a:gd name="connsiteX4" fmla="*/ 11240675 w 11243827"/>
              <a:gd name="connsiteY4" fmla="*/ 5210442 h 5641173"/>
              <a:gd name="connsiteX5" fmla="*/ 11179959 w 11243827"/>
              <a:gd name="connsiteY5" fmla="*/ 5221199 h 5641173"/>
              <a:gd name="connsiteX6" fmla="*/ 11105493 w 11243827"/>
              <a:gd name="connsiteY6" fmla="*/ 5259905 h 5641173"/>
              <a:gd name="connsiteX7" fmla="*/ 11078640 w 11243827"/>
              <a:gd name="connsiteY7" fmla="*/ 5263531 h 5641173"/>
              <a:gd name="connsiteX8" fmla="*/ 11079616 w 11243827"/>
              <a:gd name="connsiteY8" fmla="*/ 5270380 h 5641173"/>
              <a:gd name="connsiteX9" fmla="*/ 11069641 w 11243827"/>
              <a:gd name="connsiteY9" fmla="*/ 5270884 h 5641173"/>
              <a:gd name="connsiteX10" fmla="*/ 11047377 w 11243827"/>
              <a:gd name="connsiteY10" fmla="*/ 5271051 h 5641173"/>
              <a:gd name="connsiteX11" fmla="*/ 10980705 w 11243827"/>
              <a:gd name="connsiteY11" fmla="*/ 5272951 h 5641173"/>
              <a:gd name="connsiteX12" fmla="*/ 10962514 w 11243827"/>
              <a:gd name="connsiteY12" fmla="*/ 5286084 h 5641173"/>
              <a:gd name="connsiteX13" fmla="*/ 10945307 w 11243827"/>
              <a:gd name="connsiteY13" fmla="*/ 5286290 h 5641173"/>
              <a:gd name="connsiteX14" fmla="*/ 10845516 w 11243827"/>
              <a:gd name="connsiteY14" fmla="*/ 5303894 h 5641173"/>
              <a:gd name="connsiteX15" fmla="*/ 10831795 w 11243827"/>
              <a:gd name="connsiteY15" fmla="*/ 5305210 h 5641173"/>
              <a:gd name="connsiteX16" fmla="*/ 10824365 w 11243827"/>
              <a:gd name="connsiteY16" fmla="*/ 5311111 h 5641173"/>
              <a:gd name="connsiteX17" fmla="*/ 10797756 w 11243827"/>
              <a:gd name="connsiteY17" fmla="*/ 5312285 h 5641173"/>
              <a:gd name="connsiteX18" fmla="*/ 10796525 w 11243827"/>
              <a:gd name="connsiteY18" fmla="*/ 5315645 h 5641173"/>
              <a:gd name="connsiteX19" fmla="*/ 10709063 w 11243827"/>
              <a:gd name="connsiteY19" fmla="*/ 5344492 h 5641173"/>
              <a:gd name="connsiteX20" fmla="*/ 10694078 w 11243827"/>
              <a:gd name="connsiteY20" fmla="*/ 5349258 h 5641173"/>
              <a:gd name="connsiteX21" fmla="*/ 10681131 w 11243827"/>
              <a:gd name="connsiteY21" fmla="*/ 5347812 h 5641173"/>
              <a:gd name="connsiteX22" fmla="*/ 10609448 w 11243827"/>
              <a:gd name="connsiteY22" fmla="*/ 5351931 h 5641173"/>
              <a:gd name="connsiteX23" fmla="*/ 10592397 w 11243827"/>
              <a:gd name="connsiteY23" fmla="*/ 5349402 h 5641173"/>
              <a:gd name="connsiteX24" fmla="*/ 10585227 w 11243827"/>
              <a:gd name="connsiteY24" fmla="*/ 5344063 h 5641173"/>
              <a:gd name="connsiteX25" fmla="*/ 10557472 w 11243827"/>
              <a:gd name="connsiteY25" fmla="*/ 5354151 h 5641173"/>
              <a:gd name="connsiteX26" fmla="*/ 10514646 w 11243827"/>
              <a:gd name="connsiteY26" fmla="*/ 5361064 h 5641173"/>
              <a:gd name="connsiteX27" fmla="*/ 10494292 w 11243827"/>
              <a:gd name="connsiteY27" fmla="*/ 5366054 h 5641173"/>
              <a:gd name="connsiteX28" fmla="*/ 10477869 w 11243827"/>
              <a:gd name="connsiteY28" fmla="*/ 5363025 h 5641173"/>
              <a:gd name="connsiteX29" fmla="*/ 10384411 w 11243827"/>
              <a:gd name="connsiteY29" fmla="*/ 5362257 h 5641173"/>
              <a:gd name="connsiteX30" fmla="*/ 10362921 w 11243827"/>
              <a:gd name="connsiteY30" fmla="*/ 5357444 h 5641173"/>
              <a:gd name="connsiteX31" fmla="*/ 10352736 w 11243827"/>
              <a:gd name="connsiteY31" fmla="*/ 5347851 h 5641173"/>
              <a:gd name="connsiteX32" fmla="*/ 10344754 w 11243827"/>
              <a:gd name="connsiteY32" fmla="*/ 5351272 h 5641173"/>
              <a:gd name="connsiteX33" fmla="*/ 10288226 w 11243827"/>
              <a:gd name="connsiteY33" fmla="*/ 5351613 h 5641173"/>
              <a:gd name="connsiteX34" fmla="*/ 10251350 w 11243827"/>
              <a:gd name="connsiteY34" fmla="*/ 5352711 h 5641173"/>
              <a:gd name="connsiteX35" fmla="*/ 10249108 w 11243827"/>
              <a:gd name="connsiteY35" fmla="*/ 5365881 h 5641173"/>
              <a:gd name="connsiteX36" fmla="*/ 10216272 w 11243827"/>
              <a:gd name="connsiteY36" fmla="*/ 5370573 h 5641173"/>
              <a:gd name="connsiteX37" fmla="*/ 10181278 w 11243827"/>
              <a:gd name="connsiteY37" fmla="*/ 5362119 h 5641173"/>
              <a:gd name="connsiteX38" fmla="*/ 10140033 w 11243827"/>
              <a:gd name="connsiteY38" fmla="*/ 5363304 h 5641173"/>
              <a:gd name="connsiteX39" fmla="*/ 10115353 w 11243827"/>
              <a:gd name="connsiteY39" fmla="*/ 5363869 h 5641173"/>
              <a:gd name="connsiteX40" fmla="*/ 10050578 w 11243827"/>
              <a:gd name="connsiteY40" fmla="*/ 5376153 h 5641173"/>
              <a:gd name="connsiteX41" fmla="*/ 9945478 w 11243827"/>
              <a:gd name="connsiteY41" fmla="*/ 5422859 h 5641173"/>
              <a:gd name="connsiteX42" fmla="*/ 9912481 w 11243827"/>
              <a:gd name="connsiteY42" fmla="*/ 5429477 h 5641173"/>
              <a:gd name="connsiteX43" fmla="*/ 9906713 w 11243827"/>
              <a:gd name="connsiteY43" fmla="*/ 5426784 h 5641173"/>
              <a:gd name="connsiteX44" fmla="*/ 9742436 w 11243827"/>
              <a:gd name="connsiteY44" fmla="*/ 5454834 h 5641173"/>
              <a:gd name="connsiteX45" fmla="*/ 9713044 w 11243827"/>
              <a:gd name="connsiteY45" fmla="*/ 5456476 h 5641173"/>
              <a:gd name="connsiteX46" fmla="*/ 9691033 w 11243827"/>
              <a:gd name="connsiteY46" fmla="*/ 5455451 h 5641173"/>
              <a:gd name="connsiteX47" fmla="*/ 9638355 w 11243827"/>
              <a:gd name="connsiteY47" fmla="*/ 5464794 h 5641173"/>
              <a:gd name="connsiteX48" fmla="*/ 9552434 w 11243827"/>
              <a:gd name="connsiteY48" fmla="*/ 5485280 h 5641173"/>
              <a:gd name="connsiteX49" fmla="*/ 9533883 w 11243827"/>
              <a:gd name="connsiteY49" fmla="*/ 5488516 h 5641173"/>
              <a:gd name="connsiteX50" fmla="*/ 9516916 w 11243827"/>
              <a:gd name="connsiteY50" fmla="*/ 5486828 h 5641173"/>
              <a:gd name="connsiteX51" fmla="*/ 9512093 w 11243827"/>
              <a:gd name="connsiteY51" fmla="*/ 5482541 h 5641173"/>
              <a:gd name="connsiteX52" fmla="*/ 9501725 w 11243827"/>
              <a:gd name="connsiteY52" fmla="*/ 5483603 h 5641173"/>
              <a:gd name="connsiteX53" fmla="*/ 9498754 w 11243827"/>
              <a:gd name="connsiteY53" fmla="*/ 5482951 h 5641173"/>
              <a:gd name="connsiteX54" fmla="*/ 9481932 w 11243827"/>
              <a:gd name="connsiteY54" fmla="*/ 5480151 h 5641173"/>
              <a:gd name="connsiteX55" fmla="*/ 9451321 w 11243827"/>
              <a:gd name="connsiteY55" fmla="*/ 5497375 h 5641173"/>
              <a:gd name="connsiteX56" fmla="*/ 9409298 w 11243827"/>
              <a:gd name="connsiteY56" fmla="*/ 5499478 h 5641173"/>
              <a:gd name="connsiteX57" fmla="*/ 9303056 w 11243827"/>
              <a:gd name="connsiteY57" fmla="*/ 5519093 h 5641173"/>
              <a:gd name="connsiteX58" fmla="*/ 9229078 w 11243827"/>
              <a:gd name="connsiteY58" fmla="*/ 5524154 h 5641173"/>
              <a:gd name="connsiteX59" fmla="*/ 9165105 w 11243827"/>
              <a:gd name="connsiteY59" fmla="*/ 5532892 h 5641173"/>
              <a:gd name="connsiteX60" fmla="*/ 9077301 w 11243827"/>
              <a:gd name="connsiteY60" fmla="*/ 5580356 h 5641173"/>
              <a:gd name="connsiteX61" fmla="*/ 8960065 w 11243827"/>
              <a:gd name="connsiteY61" fmla="*/ 5597982 h 5641173"/>
              <a:gd name="connsiteX62" fmla="*/ 8953536 w 11243827"/>
              <a:gd name="connsiteY62" fmla="*/ 5606638 h 5641173"/>
              <a:gd name="connsiteX63" fmla="*/ 8943907 w 11243827"/>
              <a:gd name="connsiteY63" fmla="*/ 5612541 h 5641173"/>
              <a:gd name="connsiteX64" fmla="*/ 8942046 w 11243827"/>
              <a:gd name="connsiteY64" fmla="*/ 5612112 h 5641173"/>
              <a:gd name="connsiteX65" fmla="*/ 8928824 w 11243827"/>
              <a:gd name="connsiteY65" fmla="*/ 5615549 h 5641173"/>
              <a:gd name="connsiteX66" fmla="*/ 8927294 w 11243827"/>
              <a:gd name="connsiteY66" fmla="*/ 5618607 h 5641173"/>
              <a:gd name="connsiteX67" fmla="*/ 8918651 w 11243827"/>
              <a:gd name="connsiteY67" fmla="*/ 5621688 h 5641173"/>
              <a:gd name="connsiteX68" fmla="*/ 8902772 w 11243827"/>
              <a:gd name="connsiteY68" fmla="*/ 5629703 h 5641173"/>
              <a:gd name="connsiteX69" fmla="*/ 8898724 w 11243827"/>
              <a:gd name="connsiteY69" fmla="*/ 5629379 h 5641173"/>
              <a:gd name="connsiteX70" fmla="*/ 8873099 w 11243827"/>
              <a:gd name="connsiteY70" fmla="*/ 5638628 h 5641173"/>
              <a:gd name="connsiteX71" fmla="*/ 8872234 w 11243827"/>
              <a:gd name="connsiteY71" fmla="*/ 5637889 h 5641173"/>
              <a:gd name="connsiteX72" fmla="*/ 8862777 w 11243827"/>
              <a:gd name="connsiteY72" fmla="*/ 5636711 h 5641173"/>
              <a:gd name="connsiteX73" fmla="*/ 8845869 w 11243827"/>
              <a:gd name="connsiteY73" fmla="*/ 5636436 h 5641173"/>
              <a:gd name="connsiteX74" fmla="*/ 8800548 w 11243827"/>
              <a:gd name="connsiteY74" fmla="*/ 5625084 h 5641173"/>
              <a:gd name="connsiteX75" fmla="*/ 8773774 w 11243827"/>
              <a:gd name="connsiteY75" fmla="*/ 5634630 h 5641173"/>
              <a:gd name="connsiteX76" fmla="*/ 8698255 w 11243827"/>
              <a:gd name="connsiteY76" fmla="*/ 5636083 h 5641173"/>
              <a:gd name="connsiteX77" fmla="*/ 8619167 w 11243827"/>
              <a:gd name="connsiteY77" fmla="*/ 5619130 h 5641173"/>
              <a:gd name="connsiteX78" fmla="*/ 8539822 w 11243827"/>
              <a:gd name="connsiteY78" fmla="*/ 5616905 h 5641173"/>
              <a:gd name="connsiteX79" fmla="*/ 8511094 w 11243827"/>
              <a:gd name="connsiteY79" fmla="*/ 5617360 h 5641173"/>
              <a:gd name="connsiteX80" fmla="*/ 8459886 w 11243827"/>
              <a:gd name="connsiteY80" fmla="*/ 5612612 h 5641173"/>
              <a:gd name="connsiteX81" fmla="*/ 8436432 w 11243827"/>
              <a:gd name="connsiteY81" fmla="*/ 5606990 h 5641173"/>
              <a:gd name="connsiteX82" fmla="*/ 8435403 w 11243827"/>
              <a:gd name="connsiteY82" fmla="*/ 5607336 h 5641173"/>
              <a:gd name="connsiteX83" fmla="*/ 8433307 w 11243827"/>
              <a:gd name="connsiteY83" fmla="*/ 5604917 h 5641173"/>
              <a:gd name="connsiteX84" fmla="*/ 8428968 w 11243827"/>
              <a:gd name="connsiteY84" fmla="*/ 5603796 h 5641173"/>
              <a:gd name="connsiteX85" fmla="*/ 8417124 w 11243827"/>
              <a:gd name="connsiteY85" fmla="*/ 5604518 h 5641173"/>
              <a:gd name="connsiteX86" fmla="*/ 8412669 w 11243827"/>
              <a:gd name="connsiteY86" fmla="*/ 5605413 h 5641173"/>
              <a:gd name="connsiteX87" fmla="*/ 8406152 w 11243827"/>
              <a:gd name="connsiteY87" fmla="*/ 5605396 h 5641173"/>
              <a:gd name="connsiteX88" fmla="*/ 8405989 w 11243827"/>
              <a:gd name="connsiteY88" fmla="*/ 5605197 h 5641173"/>
              <a:gd name="connsiteX89" fmla="*/ 8399884 w 11243827"/>
              <a:gd name="connsiteY89" fmla="*/ 5605568 h 5641173"/>
              <a:gd name="connsiteX90" fmla="*/ 8370014 w 11243827"/>
              <a:gd name="connsiteY90" fmla="*/ 5609900 h 5641173"/>
              <a:gd name="connsiteX91" fmla="*/ 8330544 w 11243827"/>
              <a:gd name="connsiteY91" fmla="*/ 5590964 h 5641173"/>
              <a:gd name="connsiteX92" fmla="*/ 8314221 w 11243827"/>
              <a:gd name="connsiteY92" fmla="*/ 5587682 h 5641173"/>
              <a:gd name="connsiteX93" fmla="*/ 8305502 w 11243827"/>
              <a:gd name="connsiteY93" fmla="*/ 5584868 h 5641173"/>
              <a:gd name="connsiteX94" fmla="*/ 8304962 w 11243827"/>
              <a:gd name="connsiteY94" fmla="*/ 5584007 h 5641173"/>
              <a:gd name="connsiteX95" fmla="*/ 8276324 w 11243827"/>
              <a:gd name="connsiteY95" fmla="*/ 5588260 h 5641173"/>
              <a:gd name="connsiteX96" fmla="*/ 8272522 w 11243827"/>
              <a:gd name="connsiteY96" fmla="*/ 5587226 h 5641173"/>
              <a:gd name="connsiteX97" fmla="*/ 8253857 w 11243827"/>
              <a:gd name="connsiteY97" fmla="*/ 5592043 h 5641173"/>
              <a:gd name="connsiteX98" fmla="*/ 8244212 w 11243827"/>
              <a:gd name="connsiteY98" fmla="*/ 5593439 h 5641173"/>
              <a:gd name="connsiteX99" fmla="*/ 8241488 w 11243827"/>
              <a:gd name="connsiteY99" fmla="*/ 5596085 h 5641173"/>
              <a:gd name="connsiteX100" fmla="*/ 8227256 w 11243827"/>
              <a:gd name="connsiteY100" fmla="*/ 5597005 h 5641173"/>
              <a:gd name="connsiteX101" fmla="*/ 8225619 w 11243827"/>
              <a:gd name="connsiteY101" fmla="*/ 5596262 h 5641173"/>
              <a:gd name="connsiteX102" fmla="*/ 8213882 w 11243827"/>
              <a:gd name="connsiteY102" fmla="*/ 5600179 h 5641173"/>
              <a:gd name="connsiteX103" fmla="*/ 8204045 w 11243827"/>
              <a:gd name="connsiteY103" fmla="*/ 5607275 h 5641173"/>
              <a:gd name="connsiteX104" fmla="*/ 8082989 w 11243827"/>
              <a:gd name="connsiteY104" fmla="*/ 5603160 h 5641173"/>
              <a:gd name="connsiteX105" fmla="*/ 7976942 w 11243827"/>
              <a:gd name="connsiteY105" fmla="*/ 5598455 h 5641173"/>
              <a:gd name="connsiteX106" fmla="*/ 7950121 w 11243827"/>
              <a:gd name="connsiteY106" fmla="*/ 5590893 h 5641173"/>
              <a:gd name="connsiteX107" fmla="*/ 7727691 w 11243827"/>
              <a:gd name="connsiteY107" fmla="*/ 5621064 h 5641173"/>
              <a:gd name="connsiteX108" fmla="*/ 7685998 w 11243827"/>
              <a:gd name="connsiteY108" fmla="*/ 5615564 h 5641173"/>
              <a:gd name="connsiteX109" fmla="*/ 7649302 w 11243827"/>
              <a:gd name="connsiteY109" fmla="*/ 5626541 h 5641173"/>
              <a:gd name="connsiteX110" fmla="*/ 7634083 w 11243827"/>
              <a:gd name="connsiteY110" fmla="*/ 5620862 h 5641173"/>
              <a:gd name="connsiteX111" fmla="*/ 7631455 w 11243827"/>
              <a:gd name="connsiteY111" fmla="*/ 5619708 h 5641173"/>
              <a:gd name="connsiteX112" fmla="*/ 7620952 w 11243827"/>
              <a:gd name="connsiteY112" fmla="*/ 5618872 h 5641173"/>
              <a:gd name="connsiteX113" fmla="*/ 7617992 w 11243827"/>
              <a:gd name="connsiteY113" fmla="*/ 5613914 h 5641173"/>
              <a:gd name="connsiteX114" fmla="*/ 7602182 w 11243827"/>
              <a:gd name="connsiteY114" fmla="*/ 5609271 h 5641173"/>
              <a:gd name="connsiteX115" fmla="*/ 7582847 w 11243827"/>
              <a:gd name="connsiteY115" fmla="*/ 5609047 h 5641173"/>
              <a:gd name="connsiteX116" fmla="*/ 7514158 w 11243827"/>
              <a:gd name="connsiteY116" fmla="*/ 5607737 h 5641173"/>
              <a:gd name="connsiteX117" fmla="*/ 7502955 w 11243827"/>
              <a:gd name="connsiteY117" fmla="*/ 5610415 h 5641173"/>
              <a:gd name="connsiteX118" fmla="*/ 7466391 w 11243827"/>
              <a:gd name="connsiteY118" fmla="*/ 5605949 h 5641173"/>
              <a:gd name="connsiteX119" fmla="*/ 7433806 w 11243827"/>
              <a:gd name="connsiteY119" fmla="*/ 5604945 h 5641173"/>
              <a:gd name="connsiteX120" fmla="*/ 7412693 w 11243827"/>
              <a:gd name="connsiteY120" fmla="*/ 5607075 h 5641173"/>
              <a:gd name="connsiteX121" fmla="*/ 7407159 w 11243827"/>
              <a:gd name="connsiteY121" fmla="*/ 5605310 h 5641173"/>
              <a:gd name="connsiteX122" fmla="*/ 7385900 w 11243827"/>
              <a:gd name="connsiteY122" fmla="*/ 5604171 h 5641173"/>
              <a:gd name="connsiteX123" fmla="*/ 7375071 w 11243827"/>
              <a:gd name="connsiteY123" fmla="*/ 5606788 h 5641173"/>
              <a:gd name="connsiteX124" fmla="*/ 7364382 w 11243827"/>
              <a:gd name="connsiteY124" fmla="*/ 5600762 h 5641173"/>
              <a:gd name="connsiteX125" fmla="*/ 7361770 w 11243827"/>
              <a:gd name="connsiteY125" fmla="*/ 5596347 h 5641173"/>
              <a:gd name="connsiteX126" fmla="*/ 7346641 w 11243827"/>
              <a:gd name="connsiteY126" fmla="*/ 5598329 h 5641173"/>
              <a:gd name="connsiteX127" fmla="*/ 7334238 w 11243827"/>
              <a:gd name="connsiteY127" fmla="*/ 5594014 h 5641173"/>
              <a:gd name="connsiteX128" fmla="*/ 7323426 w 11243827"/>
              <a:gd name="connsiteY128" fmla="*/ 5596835 h 5641173"/>
              <a:gd name="connsiteX129" fmla="*/ 7318938 w 11243827"/>
              <a:gd name="connsiteY129" fmla="*/ 5596200 h 5641173"/>
              <a:gd name="connsiteX130" fmla="*/ 7307784 w 11243827"/>
              <a:gd name="connsiteY130" fmla="*/ 5594065 h 5641173"/>
              <a:gd name="connsiteX131" fmla="*/ 7288540 w 11243827"/>
              <a:gd name="connsiteY131" fmla="*/ 5589320 h 5641173"/>
              <a:gd name="connsiteX132" fmla="*/ 7282537 w 11243827"/>
              <a:gd name="connsiteY132" fmla="*/ 5588660 h 5641173"/>
              <a:gd name="connsiteX133" fmla="*/ 7269466 w 11243827"/>
              <a:gd name="connsiteY133" fmla="*/ 5581404 h 5641173"/>
              <a:gd name="connsiteX134" fmla="*/ 7244165 w 11243827"/>
              <a:gd name="connsiteY134" fmla="*/ 5575200 h 5641173"/>
              <a:gd name="connsiteX135" fmla="*/ 7199619 w 11243827"/>
              <a:gd name="connsiteY135" fmla="*/ 5553550 h 5641173"/>
              <a:gd name="connsiteX136" fmla="*/ 7173434 w 11243827"/>
              <a:gd name="connsiteY136" fmla="*/ 5543219 h 5641173"/>
              <a:gd name="connsiteX137" fmla="*/ 7155718 w 11243827"/>
              <a:gd name="connsiteY137" fmla="*/ 5533697 h 5641173"/>
              <a:gd name="connsiteX138" fmla="*/ 7103430 w 11243827"/>
              <a:gd name="connsiteY138" fmla="*/ 5520249 h 5641173"/>
              <a:gd name="connsiteX139" fmla="*/ 7013746 w 11243827"/>
              <a:gd name="connsiteY139" fmla="*/ 5502470 h 5641173"/>
              <a:gd name="connsiteX140" fmla="*/ 6995379 w 11243827"/>
              <a:gd name="connsiteY140" fmla="*/ 5497693 h 5641173"/>
              <a:gd name="connsiteX141" fmla="*/ 6982475 w 11243827"/>
              <a:gd name="connsiteY141" fmla="*/ 5489641 h 5641173"/>
              <a:gd name="connsiteX142" fmla="*/ 6981994 w 11243827"/>
              <a:gd name="connsiteY142" fmla="*/ 5484335 h 5641173"/>
              <a:gd name="connsiteX143" fmla="*/ 6972355 w 11243827"/>
              <a:gd name="connsiteY143" fmla="*/ 5481074 h 5641173"/>
              <a:gd name="connsiteX144" fmla="*/ 6970394 w 11243827"/>
              <a:gd name="connsiteY144" fmla="*/ 5479383 h 5641173"/>
              <a:gd name="connsiteX145" fmla="*/ 6958543 w 11243827"/>
              <a:gd name="connsiteY145" fmla="*/ 5470507 h 5641173"/>
              <a:gd name="connsiteX146" fmla="*/ 6918276 w 11243827"/>
              <a:gd name="connsiteY146" fmla="*/ 5472034 h 5641173"/>
              <a:gd name="connsiteX147" fmla="*/ 6881046 w 11243827"/>
              <a:gd name="connsiteY147" fmla="*/ 5457070 h 5641173"/>
              <a:gd name="connsiteX148" fmla="*/ 6752164 w 11243827"/>
              <a:gd name="connsiteY148" fmla="*/ 5425021 h 5641173"/>
              <a:gd name="connsiteX149" fmla="*/ 6724964 w 11243827"/>
              <a:gd name="connsiteY149" fmla="*/ 5414071 h 5641173"/>
              <a:gd name="connsiteX150" fmla="*/ 6683286 w 11243827"/>
              <a:gd name="connsiteY150" fmla="*/ 5405383 h 5641173"/>
              <a:gd name="connsiteX151" fmla="*/ 6644277 w 11243827"/>
              <a:gd name="connsiteY151" fmla="*/ 5429684 h 5641173"/>
              <a:gd name="connsiteX152" fmla="*/ 6532914 w 11243827"/>
              <a:gd name="connsiteY152" fmla="*/ 5431205 h 5641173"/>
              <a:gd name="connsiteX153" fmla="*/ 6307459 w 11243827"/>
              <a:gd name="connsiteY153" fmla="*/ 5467087 h 5641173"/>
              <a:gd name="connsiteX154" fmla="*/ 6196243 w 11243827"/>
              <a:gd name="connsiteY154" fmla="*/ 5515042 h 5641173"/>
              <a:gd name="connsiteX155" fmla="*/ 6099124 w 11243827"/>
              <a:gd name="connsiteY155" fmla="*/ 5516848 h 5641173"/>
              <a:gd name="connsiteX156" fmla="*/ 6016077 w 11243827"/>
              <a:gd name="connsiteY156" fmla="*/ 5528642 h 5641173"/>
              <a:gd name="connsiteX157" fmla="*/ 6004389 w 11243827"/>
              <a:gd name="connsiteY157" fmla="*/ 5531206 h 5641173"/>
              <a:gd name="connsiteX158" fmla="*/ 5933945 w 11243827"/>
              <a:gd name="connsiteY158" fmla="*/ 5538840 h 5641173"/>
              <a:gd name="connsiteX159" fmla="*/ 5883936 w 11243827"/>
              <a:gd name="connsiteY159" fmla="*/ 5553807 h 5641173"/>
              <a:gd name="connsiteX160" fmla="*/ 5798331 w 11243827"/>
              <a:gd name="connsiteY160" fmla="*/ 5564248 h 5641173"/>
              <a:gd name="connsiteX161" fmla="*/ 5712738 w 11243827"/>
              <a:gd name="connsiteY161" fmla="*/ 5573120 h 5641173"/>
              <a:gd name="connsiteX162" fmla="*/ 5681342 w 11243827"/>
              <a:gd name="connsiteY162" fmla="*/ 5575621 h 5641173"/>
              <a:gd name="connsiteX163" fmla="*/ 5627167 w 11243827"/>
              <a:gd name="connsiteY163" fmla="*/ 5583215 h 5641173"/>
              <a:gd name="connsiteX164" fmla="*/ 5591414 w 11243827"/>
              <a:gd name="connsiteY164" fmla="*/ 5587695 h 5641173"/>
              <a:gd name="connsiteX165" fmla="*/ 5583028 w 11243827"/>
              <a:gd name="connsiteY165" fmla="*/ 5580877 h 5641173"/>
              <a:gd name="connsiteX166" fmla="*/ 5549426 w 11243827"/>
              <a:gd name="connsiteY166" fmla="*/ 5582858 h 5641173"/>
              <a:gd name="connsiteX167" fmla="*/ 5519999 w 11243827"/>
              <a:gd name="connsiteY167" fmla="*/ 5592246 h 5641173"/>
              <a:gd name="connsiteX168" fmla="*/ 5480028 w 11243827"/>
              <a:gd name="connsiteY168" fmla="*/ 5597282 h 5641173"/>
              <a:gd name="connsiteX169" fmla="*/ 5456175 w 11243827"/>
              <a:gd name="connsiteY169" fmla="*/ 5600371 h 5641173"/>
              <a:gd name="connsiteX170" fmla="*/ 5388463 w 11243827"/>
              <a:gd name="connsiteY170" fmla="*/ 5602638 h 5641173"/>
              <a:gd name="connsiteX171" fmla="*/ 5265898 w 11243827"/>
              <a:gd name="connsiteY171" fmla="*/ 5591830 h 5641173"/>
              <a:gd name="connsiteX172" fmla="*/ 5231231 w 11243827"/>
              <a:gd name="connsiteY172" fmla="*/ 5592790 h 5641173"/>
              <a:gd name="connsiteX173" fmla="*/ 5226996 w 11243827"/>
              <a:gd name="connsiteY173" fmla="*/ 5595040 h 5641173"/>
              <a:gd name="connsiteX174" fmla="*/ 5175988 w 11243827"/>
              <a:gd name="connsiteY174" fmla="*/ 5588131 h 5641173"/>
              <a:gd name="connsiteX175" fmla="*/ 5107470 w 11243827"/>
              <a:gd name="connsiteY175" fmla="*/ 5594771 h 5641173"/>
              <a:gd name="connsiteX176" fmla="*/ 5027868 w 11243827"/>
              <a:gd name="connsiteY176" fmla="*/ 5605624 h 5641173"/>
              <a:gd name="connsiteX177" fmla="*/ 5007324 w 11243827"/>
              <a:gd name="connsiteY177" fmla="*/ 5609209 h 5641173"/>
              <a:gd name="connsiteX178" fmla="*/ 4952559 w 11243827"/>
              <a:gd name="connsiteY178" fmla="*/ 5611402 h 5641173"/>
              <a:gd name="connsiteX179" fmla="*/ 4826081 w 11243827"/>
              <a:gd name="connsiteY179" fmla="*/ 5616191 h 5641173"/>
              <a:gd name="connsiteX180" fmla="*/ 4823501 w 11243827"/>
              <a:gd name="connsiteY180" fmla="*/ 5619174 h 5641173"/>
              <a:gd name="connsiteX181" fmla="*/ 4813093 w 11243827"/>
              <a:gd name="connsiteY181" fmla="*/ 5620026 h 5641173"/>
              <a:gd name="connsiteX182" fmla="*/ 4810563 w 11243827"/>
              <a:gd name="connsiteY182" fmla="*/ 5620787 h 5641173"/>
              <a:gd name="connsiteX183" fmla="*/ 4795818 w 11243827"/>
              <a:gd name="connsiteY183" fmla="*/ 5624618 h 5641173"/>
              <a:gd name="connsiteX184" fmla="*/ 4758404 w 11243827"/>
              <a:gd name="connsiteY184" fmla="*/ 5619510 h 5641173"/>
              <a:gd name="connsiteX185" fmla="*/ 4717254 w 11243827"/>
              <a:gd name="connsiteY185" fmla="*/ 5624155 h 5641173"/>
              <a:gd name="connsiteX186" fmla="*/ 4591958 w 11243827"/>
              <a:gd name="connsiteY186" fmla="*/ 5624710 h 5641173"/>
              <a:gd name="connsiteX187" fmla="*/ 4476215 w 11243827"/>
              <a:gd name="connsiteY187" fmla="*/ 5628210 h 5641173"/>
              <a:gd name="connsiteX188" fmla="*/ 4425193 w 11243827"/>
              <a:gd name="connsiteY188" fmla="*/ 5627414 h 5641173"/>
              <a:gd name="connsiteX189" fmla="*/ 4383866 w 11243827"/>
              <a:gd name="connsiteY189" fmla="*/ 5626546 h 5641173"/>
              <a:gd name="connsiteX190" fmla="*/ 4385596 w 11243827"/>
              <a:gd name="connsiteY190" fmla="*/ 5634646 h 5641173"/>
              <a:gd name="connsiteX191" fmla="*/ 4360864 w 11243827"/>
              <a:gd name="connsiteY191" fmla="*/ 5641173 h 5641173"/>
              <a:gd name="connsiteX192" fmla="*/ 4328321 w 11243827"/>
              <a:gd name="connsiteY192" fmla="*/ 5626332 h 5641173"/>
              <a:gd name="connsiteX193" fmla="*/ 4309842 w 11243827"/>
              <a:gd name="connsiteY193" fmla="*/ 5626471 h 5641173"/>
              <a:gd name="connsiteX194" fmla="*/ 4277424 w 11243827"/>
              <a:gd name="connsiteY194" fmla="*/ 5631598 h 5641173"/>
              <a:gd name="connsiteX195" fmla="*/ 4266627 w 11243827"/>
              <a:gd name="connsiteY195" fmla="*/ 5633969 h 5641173"/>
              <a:gd name="connsiteX196" fmla="*/ 4185525 w 11243827"/>
              <a:gd name="connsiteY196" fmla="*/ 5617508 h 5641173"/>
              <a:gd name="connsiteX197" fmla="*/ 4177617 w 11243827"/>
              <a:gd name="connsiteY197" fmla="*/ 5610903 h 5641173"/>
              <a:gd name="connsiteX198" fmla="*/ 4136948 w 11243827"/>
              <a:gd name="connsiteY198" fmla="*/ 5608031 h 5641173"/>
              <a:gd name="connsiteX199" fmla="*/ 4132323 w 11243827"/>
              <a:gd name="connsiteY199" fmla="*/ 5609784 h 5641173"/>
              <a:gd name="connsiteX200" fmla="*/ 4098620 w 11243827"/>
              <a:gd name="connsiteY200" fmla="*/ 5599672 h 5641173"/>
              <a:gd name="connsiteX201" fmla="*/ 3963475 w 11243827"/>
              <a:gd name="connsiteY201" fmla="*/ 5581841 h 5641173"/>
              <a:gd name="connsiteX202" fmla="*/ 3703613 w 11243827"/>
              <a:gd name="connsiteY202" fmla="*/ 5572482 h 5641173"/>
              <a:gd name="connsiteX203" fmla="*/ 3432987 w 11243827"/>
              <a:gd name="connsiteY203" fmla="*/ 5545768 h 5641173"/>
              <a:gd name="connsiteX204" fmla="*/ 3176381 w 11243827"/>
              <a:gd name="connsiteY204" fmla="*/ 5556110 h 5641173"/>
              <a:gd name="connsiteX205" fmla="*/ 2710156 w 11243827"/>
              <a:gd name="connsiteY205" fmla="*/ 5527517 h 5641173"/>
              <a:gd name="connsiteX206" fmla="*/ 2550206 w 11243827"/>
              <a:gd name="connsiteY206" fmla="*/ 5524958 h 5641173"/>
              <a:gd name="connsiteX207" fmla="*/ 2443041 w 11243827"/>
              <a:gd name="connsiteY207" fmla="*/ 5523990 h 5641173"/>
              <a:gd name="connsiteX208" fmla="*/ 2435613 w 11243827"/>
              <a:gd name="connsiteY208" fmla="*/ 5526704 h 5641173"/>
              <a:gd name="connsiteX209" fmla="*/ 2405682 w 11243827"/>
              <a:gd name="connsiteY209" fmla="*/ 5528307 h 5641173"/>
              <a:gd name="connsiteX210" fmla="*/ 2397487 w 11243827"/>
              <a:gd name="connsiteY210" fmla="*/ 5540337 h 5641173"/>
              <a:gd name="connsiteX211" fmla="*/ 2297454 w 11243827"/>
              <a:gd name="connsiteY211" fmla="*/ 5550765 h 5641173"/>
              <a:gd name="connsiteX212" fmla="*/ 2056700 w 11243827"/>
              <a:gd name="connsiteY212" fmla="*/ 5555489 h 5641173"/>
              <a:gd name="connsiteX213" fmla="*/ 1878530 w 11243827"/>
              <a:gd name="connsiteY213" fmla="*/ 5535330 h 5641173"/>
              <a:gd name="connsiteX214" fmla="*/ 1859292 w 11243827"/>
              <a:gd name="connsiteY214" fmla="*/ 5535461 h 5641173"/>
              <a:gd name="connsiteX215" fmla="*/ 1835626 w 11243827"/>
              <a:gd name="connsiteY215" fmla="*/ 5533793 h 5641173"/>
              <a:gd name="connsiteX216" fmla="*/ 1798939 w 11243827"/>
              <a:gd name="connsiteY216" fmla="*/ 5540285 h 5641173"/>
              <a:gd name="connsiteX217" fmla="*/ 1779046 w 11243827"/>
              <a:gd name="connsiteY217" fmla="*/ 5549949 h 5641173"/>
              <a:gd name="connsiteX218" fmla="*/ 1772421 w 11243827"/>
              <a:gd name="connsiteY218" fmla="*/ 5549018 h 5641173"/>
              <a:gd name="connsiteX219" fmla="*/ 1772052 w 11243827"/>
              <a:gd name="connsiteY219" fmla="*/ 5545689 h 5641173"/>
              <a:gd name="connsiteX220" fmla="*/ 1711543 w 11243827"/>
              <a:gd name="connsiteY220" fmla="*/ 5534558 h 5641173"/>
              <a:gd name="connsiteX221" fmla="*/ 1631462 w 11243827"/>
              <a:gd name="connsiteY221" fmla="*/ 5491807 h 5641173"/>
              <a:gd name="connsiteX222" fmla="*/ 1538763 w 11243827"/>
              <a:gd name="connsiteY222" fmla="*/ 5482781 h 5641173"/>
              <a:gd name="connsiteX223" fmla="*/ 1501533 w 11243827"/>
              <a:gd name="connsiteY223" fmla="*/ 5467817 h 5641173"/>
              <a:gd name="connsiteX224" fmla="*/ 1461266 w 11243827"/>
              <a:gd name="connsiteY224" fmla="*/ 5469343 h 5641173"/>
              <a:gd name="connsiteX225" fmla="*/ 1449415 w 11243827"/>
              <a:gd name="connsiteY225" fmla="*/ 5460467 h 5641173"/>
              <a:gd name="connsiteX226" fmla="*/ 1447454 w 11243827"/>
              <a:gd name="connsiteY226" fmla="*/ 5458776 h 5641173"/>
              <a:gd name="connsiteX227" fmla="*/ 1437814 w 11243827"/>
              <a:gd name="connsiteY227" fmla="*/ 5455515 h 5641173"/>
              <a:gd name="connsiteX228" fmla="*/ 1437334 w 11243827"/>
              <a:gd name="connsiteY228" fmla="*/ 5450209 h 5641173"/>
              <a:gd name="connsiteX229" fmla="*/ 1424429 w 11243827"/>
              <a:gd name="connsiteY229" fmla="*/ 5442157 h 5641173"/>
              <a:gd name="connsiteX230" fmla="*/ 1406063 w 11243827"/>
              <a:gd name="connsiteY230" fmla="*/ 5437380 h 5641173"/>
              <a:gd name="connsiteX231" fmla="*/ 1316379 w 11243827"/>
              <a:gd name="connsiteY231" fmla="*/ 5419601 h 5641173"/>
              <a:gd name="connsiteX232" fmla="*/ 1264090 w 11243827"/>
              <a:gd name="connsiteY232" fmla="*/ 5406153 h 5641173"/>
              <a:gd name="connsiteX233" fmla="*/ 1246374 w 11243827"/>
              <a:gd name="connsiteY233" fmla="*/ 5396631 h 5641173"/>
              <a:gd name="connsiteX234" fmla="*/ 1220190 w 11243827"/>
              <a:gd name="connsiteY234" fmla="*/ 5386301 h 5641173"/>
              <a:gd name="connsiteX235" fmla="*/ 1175643 w 11243827"/>
              <a:gd name="connsiteY235" fmla="*/ 5364651 h 5641173"/>
              <a:gd name="connsiteX236" fmla="*/ 1150342 w 11243827"/>
              <a:gd name="connsiteY236" fmla="*/ 5358447 h 5641173"/>
              <a:gd name="connsiteX237" fmla="*/ 1137272 w 11243827"/>
              <a:gd name="connsiteY237" fmla="*/ 5351191 h 5641173"/>
              <a:gd name="connsiteX238" fmla="*/ 1131268 w 11243827"/>
              <a:gd name="connsiteY238" fmla="*/ 5350530 h 5641173"/>
              <a:gd name="connsiteX239" fmla="*/ 1112024 w 11243827"/>
              <a:gd name="connsiteY239" fmla="*/ 5345786 h 5641173"/>
              <a:gd name="connsiteX240" fmla="*/ 1100870 w 11243827"/>
              <a:gd name="connsiteY240" fmla="*/ 5343651 h 5641173"/>
              <a:gd name="connsiteX241" fmla="*/ 1096383 w 11243827"/>
              <a:gd name="connsiteY241" fmla="*/ 5343015 h 5641173"/>
              <a:gd name="connsiteX242" fmla="*/ 1085571 w 11243827"/>
              <a:gd name="connsiteY242" fmla="*/ 5345836 h 5641173"/>
              <a:gd name="connsiteX243" fmla="*/ 1073168 w 11243827"/>
              <a:gd name="connsiteY243" fmla="*/ 5341521 h 5641173"/>
              <a:gd name="connsiteX244" fmla="*/ 1058039 w 11243827"/>
              <a:gd name="connsiteY244" fmla="*/ 5343504 h 5641173"/>
              <a:gd name="connsiteX245" fmla="*/ 1055426 w 11243827"/>
              <a:gd name="connsiteY245" fmla="*/ 5339088 h 5641173"/>
              <a:gd name="connsiteX246" fmla="*/ 1044738 w 11243827"/>
              <a:gd name="connsiteY246" fmla="*/ 5333063 h 5641173"/>
              <a:gd name="connsiteX247" fmla="*/ 1033909 w 11243827"/>
              <a:gd name="connsiteY247" fmla="*/ 5335680 h 5641173"/>
              <a:gd name="connsiteX248" fmla="*/ 1012649 w 11243827"/>
              <a:gd name="connsiteY248" fmla="*/ 5334541 h 5641173"/>
              <a:gd name="connsiteX249" fmla="*/ 1007115 w 11243827"/>
              <a:gd name="connsiteY249" fmla="*/ 5332775 h 5641173"/>
              <a:gd name="connsiteX250" fmla="*/ 986002 w 11243827"/>
              <a:gd name="connsiteY250" fmla="*/ 5334906 h 5641173"/>
              <a:gd name="connsiteX251" fmla="*/ 953418 w 11243827"/>
              <a:gd name="connsiteY251" fmla="*/ 5333901 h 5641173"/>
              <a:gd name="connsiteX252" fmla="*/ 916854 w 11243827"/>
              <a:gd name="connsiteY252" fmla="*/ 5329435 h 5641173"/>
              <a:gd name="connsiteX253" fmla="*/ 905651 w 11243827"/>
              <a:gd name="connsiteY253" fmla="*/ 5332114 h 5641173"/>
              <a:gd name="connsiteX254" fmla="*/ 836961 w 11243827"/>
              <a:gd name="connsiteY254" fmla="*/ 5330803 h 5641173"/>
              <a:gd name="connsiteX255" fmla="*/ 817627 w 11243827"/>
              <a:gd name="connsiteY255" fmla="*/ 5330580 h 5641173"/>
              <a:gd name="connsiteX256" fmla="*/ 801817 w 11243827"/>
              <a:gd name="connsiteY256" fmla="*/ 5325937 h 5641173"/>
              <a:gd name="connsiteX257" fmla="*/ 798857 w 11243827"/>
              <a:gd name="connsiteY257" fmla="*/ 5320979 h 5641173"/>
              <a:gd name="connsiteX258" fmla="*/ 788354 w 11243827"/>
              <a:gd name="connsiteY258" fmla="*/ 5320143 h 5641173"/>
              <a:gd name="connsiteX259" fmla="*/ 785726 w 11243827"/>
              <a:gd name="connsiteY259" fmla="*/ 5318989 h 5641173"/>
              <a:gd name="connsiteX260" fmla="*/ 770507 w 11243827"/>
              <a:gd name="connsiteY260" fmla="*/ 5313309 h 5641173"/>
              <a:gd name="connsiteX261" fmla="*/ 733810 w 11243827"/>
              <a:gd name="connsiteY261" fmla="*/ 5324286 h 5641173"/>
              <a:gd name="connsiteX262" fmla="*/ 692117 w 11243827"/>
              <a:gd name="connsiteY262" fmla="*/ 5318786 h 5641173"/>
              <a:gd name="connsiteX263" fmla="*/ 574943 w 11243827"/>
              <a:gd name="connsiteY263" fmla="*/ 5327578 h 5641173"/>
              <a:gd name="connsiteX264" fmla="*/ 507005 w 11243827"/>
              <a:gd name="connsiteY264" fmla="*/ 5310149 h 5641173"/>
              <a:gd name="connsiteX265" fmla="*/ 441302 w 11243827"/>
              <a:gd name="connsiteY265" fmla="*/ 5307062 h 5641173"/>
              <a:gd name="connsiteX266" fmla="*/ 336819 w 11243827"/>
              <a:gd name="connsiteY266" fmla="*/ 5336690 h 5641173"/>
              <a:gd name="connsiteX267" fmla="*/ 215763 w 11243827"/>
              <a:gd name="connsiteY267" fmla="*/ 5332575 h 5641173"/>
              <a:gd name="connsiteX268" fmla="*/ 205927 w 11243827"/>
              <a:gd name="connsiteY268" fmla="*/ 5339672 h 5641173"/>
              <a:gd name="connsiteX269" fmla="*/ 194189 w 11243827"/>
              <a:gd name="connsiteY269" fmla="*/ 5343588 h 5641173"/>
              <a:gd name="connsiteX270" fmla="*/ 192552 w 11243827"/>
              <a:gd name="connsiteY270" fmla="*/ 5342845 h 5641173"/>
              <a:gd name="connsiteX271" fmla="*/ 178320 w 11243827"/>
              <a:gd name="connsiteY271" fmla="*/ 5343766 h 5641173"/>
              <a:gd name="connsiteX272" fmla="*/ 175596 w 11243827"/>
              <a:gd name="connsiteY272" fmla="*/ 5346411 h 5641173"/>
              <a:gd name="connsiteX273" fmla="*/ 165951 w 11243827"/>
              <a:gd name="connsiteY273" fmla="*/ 5347808 h 5641173"/>
              <a:gd name="connsiteX274" fmla="*/ 147287 w 11243827"/>
              <a:gd name="connsiteY274" fmla="*/ 5352625 h 5641173"/>
              <a:gd name="connsiteX275" fmla="*/ 143484 w 11243827"/>
              <a:gd name="connsiteY275" fmla="*/ 5351591 h 5641173"/>
              <a:gd name="connsiteX276" fmla="*/ 114847 w 11243827"/>
              <a:gd name="connsiteY276" fmla="*/ 5355844 h 5641173"/>
              <a:gd name="connsiteX277" fmla="*/ 114306 w 11243827"/>
              <a:gd name="connsiteY277" fmla="*/ 5354983 h 5641173"/>
              <a:gd name="connsiteX278" fmla="*/ 105588 w 11243827"/>
              <a:gd name="connsiteY278" fmla="*/ 5352169 h 5641173"/>
              <a:gd name="connsiteX279" fmla="*/ 89264 w 11243827"/>
              <a:gd name="connsiteY279" fmla="*/ 5348886 h 5641173"/>
              <a:gd name="connsiteX280" fmla="*/ 49794 w 11243827"/>
              <a:gd name="connsiteY280" fmla="*/ 5329950 h 5641173"/>
              <a:gd name="connsiteX281" fmla="*/ 19924 w 11243827"/>
              <a:gd name="connsiteY281" fmla="*/ 5334282 h 5641173"/>
              <a:gd name="connsiteX282" fmla="*/ 13819 w 11243827"/>
              <a:gd name="connsiteY282" fmla="*/ 5334653 h 5641173"/>
              <a:gd name="connsiteX283" fmla="*/ 13657 w 11243827"/>
              <a:gd name="connsiteY283" fmla="*/ 5334455 h 5641173"/>
              <a:gd name="connsiteX284" fmla="*/ 7139 w 11243827"/>
              <a:gd name="connsiteY284" fmla="*/ 5334438 h 5641173"/>
              <a:gd name="connsiteX285" fmla="*/ 2684 w 11243827"/>
              <a:gd name="connsiteY285" fmla="*/ 5335333 h 5641173"/>
              <a:gd name="connsiteX286" fmla="*/ 0 w 11243827"/>
              <a:gd name="connsiteY286" fmla="*/ 5335496 h 5641173"/>
              <a:gd name="connsiteX287" fmla="*/ 0 w 11243827"/>
              <a:gd name="connsiteY287" fmla="*/ 10592 h 5641173"/>
              <a:gd name="connsiteX288" fmla="*/ 11243827 w 11243827"/>
              <a:gd name="connsiteY288" fmla="*/ 0 h 5641173"/>
              <a:gd name="connsiteX0" fmla="*/ 11243827 w 11243827"/>
              <a:gd name="connsiteY0" fmla="*/ 0 h 5641173"/>
              <a:gd name="connsiteX1" fmla="*/ 11243827 w 11243827"/>
              <a:gd name="connsiteY1" fmla="*/ 1470035 h 5641173"/>
              <a:gd name="connsiteX2" fmla="*/ 11243827 w 11243827"/>
              <a:gd name="connsiteY2" fmla="*/ 5001571 h 5641173"/>
              <a:gd name="connsiteX3" fmla="*/ 11243827 w 11243827"/>
              <a:gd name="connsiteY3" fmla="*/ 5209610 h 5641173"/>
              <a:gd name="connsiteX4" fmla="*/ 11240675 w 11243827"/>
              <a:gd name="connsiteY4" fmla="*/ 5210442 h 5641173"/>
              <a:gd name="connsiteX5" fmla="*/ 11179959 w 11243827"/>
              <a:gd name="connsiteY5" fmla="*/ 5221199 h 5641173"/>
              <a:gd name="connsiteX6" fmla="*/ 11105493 w 11243827"/>
              <a:gd name="connsiteY6" fmla="*/ 5259905 h 5641173"/>
              <a:gd name="connsiteX7" fmla="*/ 11078640 w 11243827"/>
              <a:gd name="connsiteY7" fmla="*/ 5263531 h 5641173"/>
              <a:gd name="connsiteX8" fmla="*/ 11079616 w 11243827"/>
              <a:gd name="connsiteY8" fmla="*/ 5270380 h 5641173"/>
              <a:gd name="connsiteX9" fmla="*/ 11069641 w 11243827"/>
              <a:gd name="connsiteY9" fmla="*/ 5270884 h 5641173"/>
              <a:gd name="connsiteX10" fmla="*/ 11047377 w 11243827"/>
              <a:gd name="connsiteY10" fmla="*/ 5271051 h 5641173"/>
              <a:gd name="connsiteX11" fmla="*/ 10980705 w 11243827"/>
              <a:gd name="connsiteY11" fmla="*/ 5272951 h 5641173"/>
              <a:gd name="connsiteX12" fmla="*/ 10962514 w 11243827"/>
              <a:gd name="connsiteY12" fmla="*/ 5286084 h 5641173"/>
              <a:gd name="connsiteX13" fmla="*/ 10945307 w 11243827"/>
              <a:gd name="connsiteY13" fmla="*/ 5286290 h 5641173"/>
              <a:gd name="connsiteX14" fmla="*/ 10845516 w 11243827"/>
              <a:gd name="connsiteY14" fmla="*/ 5303894 h 5641173"/>
              <a:gd name="connsiteX15" fmla="*/ 10831795 w 11243827"/>
              <a:gd name="connsiteY15" fmla="*/ 5305210 h 5641173"/>
              <a:gd name="connsiteX16" fmla="*/ 10824365 w 11243827"/>
              <a:gd name="connsiteY16" fmla="*/ 5311111 h 5641173"/>
              <a:gd name="connsiteX17" fmla="*/ 10797756 w 11243827"/>
              <a:gd name="connsiteY17" fmla="*/ 5312285 h 5641173"/>
              <a:gd name="connsiteX18" fmla="*/ 10796525 w 11243827"/>
              <a:gd name="connsiteY18" fmla="*/ 5315645 h 5641173"/>
              <a:gd name="connsiteX19" fmla="*/ 10709063 w 11243827"/>
              <a:gd name="connsiteY19" fmla="*/ 5344492 h 5641173"/>
              <a:gd name="connsiteX20" fmla="*/ 10694078 w 11243827"/>
              <a:gd name="connsiteY20" fmla="*/ 5349258 h 5641173"/>
              <a:gd name="connsiteX21" fmla="*/ 10681131 w 11243827"/>
              <a:gd name="connsiteY21" fmla="*/ 5347812 h 5641173"/>
              <a:gd name="connsiteX22" fmla="*/ 10609448 w 11243827"/>
              <a:gd name="connsiteY22" fmla="*/ 5351931 h 5641173"/>
              <a:gd name="connsiteX23" fmla="*/ 10592397 w 11243827"/>
              <a:gd name="connsiteY23" fmla="*/ 5349402 h 5641173"/>
              <a:gd name="connsiteX24" fmla="*/ 10585227 w 11243827"/>
              <a:gd name="connsiteY24" fmla="*/ 5344063 h 5641173"/>
              <a:gd name="connsiteX25" fmla="*/ 10557472 w 11243827"/>
              <a:gd name="connsiteY25" fmla="*/ 5354151 h 5641173"/>
              <a:gd name="connsiteX26" fmla="*/ 10514646 w 11243827"/>
              <a:gd name="connsiteY26" fmla="*/ 5361064 h 5641173"/>
              <a:gd name="connsiteX27" fmla="*/ 10494292 w 11243827"/>
              <a:gd name="connsiteY27" fmla="*/ 5366054 h 5641173"/>
              <a:gd name="connsiteX28" fmla="*/ 10477869 w 11243827"/>
              <a:gd name="connsiteY28" fmla="*/ 5363025 h 5641173"/>
              <a:gd name="connsiteX29" fmla="*/ 10384411 w 11243827"/>
              <a:gd name="connsiteY29" fmla="*/ 5362257 h 5641173"/>
              <a:gd name="connsiteX30" fmla="*/ 10362921 w 11243827"/>
              <a:gd name="connsiteY30" fmla="*/ 5357444 h 5641173"/>
              <a:gd name="connsiteX31" fmla="*/ 10352736 w 11243827"/>
              <a:gd name="connsiteY31" fmla="*/ 5347851 h 5641173"/>
              <a:gd name="connsiteX32" fmla="*/ 10344754 w 11243827"/>
              <a:gd name="connsiteY32" fmla="*/ 5351272 h 5641173"/>
              <a:gd name="connsiteX33" fmla="*/ 10288226 w 11243827"/>
              <a:gd name="connsiteY33" fmla="*/ 5351613 h 5641173"/>
              <a:gd name="connsiteX34" fmla="*/ 10251350 w 11243827"/>
              <a:gd name="connsiteY34" fmla="*/ 5352711 h 5641173"/>
              <a:gd name="connsiteX35" fmla="*/ 10249108 w 11243827"/>
              <a:gd name="connsiteY35" fmla="*/ 5365881 h 5641173"/>
              <a:gd name="connsiteX36" fmla="*/ 10216272 w 11243827"/>
              <a:gd name="connsiteY36" fmla="*/ 5370573 h 5641173"/>
              <a:gd name="connsiteX37" fmla="*/ 10181278 w 11243827"/>
              <a:gd name="connsiteY37" fmla="*/ 5362119 h 5641173"/>
              <a:gd name="connsiteX38" fmla="*/ 10140033 w 11243827"/>
              <a:gd name="connsiteY38" fmla="*/ 5363304 h 5641173"/>
              <a:gd name="connsiteX39" fmla="*/ 10115353 w 11243827"/>
              <a:gd name="connsiteY39" fmla="*/ 5363869 h 5641173"/>
              <a:gd name="connsiteX40" fmla="*/ 10050578 w 11243827"/>
              <a:gd name="connsiteY40" fmla="*/ 5376153 h 5641173"/>
              <a:gd name="connsiteX41" fmla="*/ 9945478 w 11243827"/>
              <a:gd name="connsiteY41" fmla="*/ 5422859 h 5641173"/>
              <a:gd name="connsiteX42" fmla="*/ 9912481 w 11243827"/>
              <a:gd name="connsiteY42" fmla="*/ 5429477 h 5641173"/>
              <a:gd name="connsiteX43" fmla="*/ 9906713 w 11243827"/>
              <a:gd name="connsiteY43" fmla="*/ 5426784 h 5641173"/>
              <a:gd name="connsiteX44" fmla="*/ 9742436 w 11243827"/>
              <a:gd name="connsiteY44" fmla="*/ 5454834 h 5641173"/>
              <a:gd name="connsiteX45" fmla="*/ 9713044 w 11243827"/>
              <a:gd name="connsiteY45" fmla="*/ 5456476 h 5641173"/>
              <a:gd name="connsiteX46" fmla="*/ 9691033 w 11243827"/>
              <a:gd name="connsiteY46" fmla="*/ 5455451 h 5641173"/>
              <a:gd name="connsiteX47" fmla="*/ 9638355 w 11243827"/>
              <a:gd name="connsiteY47" fmla="*/ 5464794 h 5641173"/>
              <a:gd name="connsiteX48" fmla="*/ 9552434 w 11243827"/>
              <a:gd name="connsiteY48" fmla="*/ 5485280 h 5641173"/>
              <a:gd name="connsiteX49" fmla="*/ 9533883 w 11243827"/>
              <a:gd name="connsiteY49" fmla="*/ 5488516 h 5641173"/>
              <a:gd name="connsiteX50" fmla="*/ 9516916 w 11243827"/>
              <a:gd name="connsiteY50" fmla="*/ 5486828 h 5641173"/>
              <a:gd name="connsiteX51" fmla="*/ 9512093 w 11243827"/>
              <a:gd name="connsiteY51" fmla="*/ 5482541 h 5641173"/>
              <a:gd name="connsiteX52" fmla="*/ 9501725 w 11243827"/>
              <a:gd name="connsiteY52" fmla="*/ 5483603 h 5641173"/>
              <a:gd name="connsiteX53" fmla="*/ 9498754 w 11243827"/>
              <a:gd name="connsiteY53" fmla="*/ 5482951 h 5641173"/>
              <a:gd name="connsiteX54" fmla="*/ 9481932 w 11243827"/>
              <a:gd name="connsiteY54" fmla="*/ 5480151 h 5641173"/>
              <a:gd name="connsiteX55" fmla="*/ 9451321 w 11243827"/>
              <a:gd name="connsiteY55" fmla="*/ 5497375 h 5641173"/>
              <a:gd name="connsiteX56" fmla="*/ 9409298 w 11243827"/>
              <a:gd name="connsiteY56" fmla="*/ 5499478 h 5641173"/>
              <a:gd name="connsiteX57" fmla="*/ 9303056 w 11243827"/>
              <a:gd name="connsiteY57" fmla="*/ 5519093 h 5641173"/>
              <a:gd name="connsiteX58" fmla="*/ 9229078 w 11243827"/>
              <a:gd name="connsiteY58" fmla="*/ 5524154 h 5641173"/>
              <a:gd name="connsiteX59" fmla="*/ 9165105 w 11243827"/>
              <a:gd name="connsiteY59" fmla="*/ 5532892 h 5641173"/>
              <a:gd name="connsiteX60" fmla="*/ 9077301 w 11243827"/>
              <a:gd name="connsiteY60" fmla="*/ 5580356 h 5641173"/>
              <a:gd name="connsiteX61" fmla="*/ 8960065 w 11243827"/>
              <a:gd name="connsiteY61" fmla="*/ 5597982 h 5641173"/>
              <a:gd name="connsiteX62" fmla="*/ 8953536 w 11243827"/>
              <a:gd name="connsiteY62" fmla="*/ 5606638 h 5641173"/>
              <a:gd name="connsiteX63" fmla="*/ 8943907 w 11243827"/>
              <a:gd name="connsiteY63" fmla="*/ 5612541 h 5641173"/>
              <a:gd name="connsiteX64" fmla="*/ 8942046 w 11243827"/>
              <a:gd name="connsiteY64" fmla="*/ 5612112 h 5641173"/>
              <a:gd name="connsiteX65" fmla="*/ 8928824 w 11243827"/>
              <a:gd name="connsiteY65" fmla="*/ 5615549 h 5641173"/>
              <a:gd name="connsiteX66" fmla="*/ 8927294 w 11243827"/>
              <a:gd name="connsiteY66" fmla="*/ 5618607 h 5641173"/>
              <a:gd name="connsiteX67" fmla="*/ 8918651 w 11243827"/>
              <a:gd name="connsiteY67" fmla="*/ 5621688 h 5641173"/>
              <a:gd name="connsiteX68" fmla="*/ 8902772 w 11243827"/>
              <a:gd name="connsiteY68" fmla="*/ 5629703 h 5641173"/>
              <a:gd name="connsiteX69" fmla="*/ 8898724 w 11243827"/>
              <a:gd name="connsiteY69" fmla="*/ 5629379 h 5641173"/>
              <a:gd name="connsiteX70" fmla="*/ 8873099 w 11243827"/>
              <a:gd name="connsiteY70" fmla="*/ 5638628 h 5641173"/>
              <a:gd name="connsiteX71" fmla="*/ 8872234 w 11243827"/>
              <a:gd name="connsiteY71" fmla="*/ 5637889 h 5641173"/>
              <a:gd name="connsiteX72" fmla="*/ 8862777 w 11243827"/>
              <a:gd name="connsiteY72" fmla="*/ 5636711 h 5641173"/>
              <a:gd name="connsiteX73" fmla="*/ 8845869 w 11243827"/>
              <a:gd name="connsiteY73" fmla="*/ 5636436 h 5641173"/>
              <a:gd name="connsiteX74" fmla="*/ 8800548 w 11243827"/>
              <a:gd name="connsiteY74" fmla="*/ 5625084 h 5641173"/>
              <a:gd name="connsiteX75" fmla="*/ 8773774 w 11243827"/>
              <a:gd name="connsiteY75" fmla="*/ 5634630 h 5641173"/>
              <a:gd name="connsiteX76" fmla="*/ 8698255 w 11243827"/>
              <a:gd name="connsiteY76" fmla="*/ 5636083 h 5641173"/>
              <a:gd name="connsiteX77" fmla="*/ 8619167 w 11243827"/>
              <a:gd name="connsiteY77" fmla="*/ 5619130 h 5641173"/>
              <a:gd name="connsiteX78" fmla="*/ 8539822 w 11243827"/>
              <a:gd name="connsiteY78" fmla="*/ 5616905 h 5641173"/>
              <a:gd name="connsiteX79" fmla="*/ 8511094 w 11243827"/>
              <a:gd name="connsiteY79" fmla="*/ 5617360 h 5641173"/>
              <a:gd name="connsiteX80" fmla="*/ 8459886 w 11243827"/>
              <a:gd name="connsiteY80" fmla="*/ 5612612 h 5641173"/>
              <a:gd name="connsiteX81" fmla="*/ 8436432 w 11243827"/>
              <a:gd name="connsiteY81" fmla="*/ 5606990 h 5641173"/>
              <a:gd name="connsiteX82" fmla="*/ 8435403 w 11243827"/>
              <a:gd name="connsiteY82" fmla="*/ 5607336 h 5641173"/>
              <a:gd name="connsiteX83" fmla="*/ 8433307 w 11243827"/>
              <a:gd name="connsiteY83" fmla="*/ 5604917 h 5641173"/>
              <a:gd name="connsiteX84" fmla="*/ 8428968 w 11243827"/>
              <a:gd name="connsiteY84" fmla="*/ 5603796 h 5641173"/>
              <a:gd name="connsiteX85" fmla="*/ 8417124 w 11243827"/>
              <a:gd name="connsiteY85" fmla="*/ 5604518 h 5641173"/>
              <a:gd name="connsiteX86" fmla="*/ 8412669 w 11243827"/>
              <a:gd name="connsiteY86" fmla="*/ 5605413 h 5641173"/>
              <a:gd name="connsiteX87" fmla="*/ 8406152 w 11243827"/>
              <a:gd name="connsiteY87" fmla="*/ 5605396 h 5641173"/>
              <a:gd name="connsiteX88" fmla="*/ 8405989 w 11243827"/>
              <a:gd name="connsiteY88" fmla="*/ 5605197 h 5641173"/>
              <a:gd name="connsiteX89" fmla="*/ 8399884 w 11243827"/>
              <a:gd name="connsiteY89" fmla="*/ 5605568 h 5641173"/>
              <a:gd name="connsiteX90" fmla="*/ 8370014 w 11243827"/>
              <a:gd name="connsiteY90" fmla="*/ 5609900 h 5641173"/>
              <a:gd name="connsiteX91" fmla="*/ 8330544 w 11243827"/>
              <a:gd name="connsiteY91" fmla="*/ 5590964 h 5641173"/>
              <a:gd name="connsiteX92" fmla="*/ 8314221 w 11243827"/>
              <a:gd name="connsiteY92" fmla="*/ 5587682 h 5641173"/>
              <a:gd name="connsiteX93" fmla="*/ 8305502 w 11243827"/>
              <a:gd name="connsiteY93" fmla="*/ 5584868 h 5641173"/>
              <a:gd name="connsiteX94" fmla="*/ 8304962 w 11243827"/>
              <a:gd name="connsiteY94" fmla="*/ 5584007 h 5641173"/>
              <a:gd name="connsiteX95" fmla="*/ 8276324 w 11243827"/>
              <a:gd name="connsiteY95" fmla="*/ 5588260 h 5641173"/>
              <a:gd name="connsiteX96" fmla="*/ 8272522 w 11243827"/>
              <a:gd name="connsiteY96" fmla="*/ 5587226 h 5641173"/>
              <a:gd name="connsiteX97" fmla="*/ 8253857 w 11243827"/>
              <a:gd name="connsiteY97" fmla="*/ 5592043 h 5641173"/>
              <a:gd name="connsiteX98" fmla="*/ 8244212 w 11243827"/>
              <a:gd name="connsiteY98" fmla="*/ 5593439 h 5641173"/>
              <a:gd name="connsiteX99" fmla="*/ 8241488 w 11243827"/>
              <a:gd name="connsiteY99" fmla="*/ 5596085 h 5641173"/>
              <a:gd name="connsiteX100" fmla="*/ 8227256 w 11243827"/>
              <a:gd name="connsiteY100" fmla="*/ 5597005 h 5641173"/>
              <a:gd name="connsiteX101" fmla="*/ 8225619 w 11243827"/>
              <a:gd name="connsiteY101" fmla="*/ 5596262 h 5641173"/>
              <a:gd name="connsiteX102" fmla="*/ 8213882 w 11243827"/>
              <a:gd name="connsiteY102" fmla="*/ 5600179 h 5641173"/>
              <a:gd name="connsiteX103" fmla="*/ 8204045 w 11243827"/>
              <a:gd name="connsiteY103" fmla="*/ 5607275 h 5641173"/>
              <a:gd name="connsiteX104" fmla="*/ 8082989 w 11243827"/>
              <a:gd name="connsiteY104" fmla="*/ 5603160 h 5641173"/>
              <a:gd name="connsiteX105" fmla="*/ 7976942 w 11243827"/>
              <a:gd name="connsiteY105" fmla="*/ 5598455 h 5641173"/>
              <a:gd name="connsiteX106" fmla="*/ 7950121 w 11243827"/>
              <a:gd name="connsiteY106" fmla="*/ 5590893 h 5641173"/>
              <a:gd name="connsiteX107" fmla="*/ 7727691 w 11243827"/>
              <a:gd name="connsiteY107" fmla="*/ 5621064 h 5641173"/>
              <a:gd name="connsiteX108" fmla="*/ 7685998 w 11243827"/>
              <a:gd name="connsiteY108" fmla="*/ 5615564 h 5641173"/>
              <a:gd name="connsiteX109" fmla="*/ 7649302 w 11243827"/>
              <a:gd name="connsiteY109" fmla="*/ 5626541 h 5641173"/>
              <a:gd name="connsiteX110" fmla="*/ 7634083 w 11243827"/>
              <a:gd name="connsiteY110" fmla="*/ 5620862 h 5641173"/>
              <a:gd name="connsiteX111" fmla="*/ 7631455 w 11243827"/>
              <a:gd name="connsiteY111" fmla="*/ 5619708 h 5641173"/>
              <a:gd name="connsiteX112" fmla="*/ 7620952 w 11243827"/>
              <a:gd name="connsiteY112" fmla="*/ 5618872 h 5641173"/>
              <a:gd name="connsiteX113" fmla="*/ 7617992 w 11243827"/>
              <a:gd name="connsiteY113" fmla="*/ 5613914 h 5641173"/>
              <a:gd name="connsiteX114" fmla="*/ 7602182 w 11243827"/>
              <a:gd name="connsiteY114" fmla="*/ 5609271 h 5641173"/>
              <a:gd name="connsiteX115" fmla="*/ 7582847 w 11243827"/>
              <a:gd name="connsiteY115" fmla="*/ 5609047 h 5641173"/>
              <a:gd name="connsiteX116" fmla="*/ 7514158 w 11243827"/>
              <a:gd name="connsiteY116" fmla="*/ 5607737 h 5641173"/>
              <a:gd name="connsiteX117" fmla="*/ 7502955 w 11243827"/>
              <a:gd name="connsiteY117" fmla="*/ 5610415 h 5641173"/>
              <a:gd name="connsiteX118" fmla="*/ 7466391 w 11243827"/>
              <a:gd name="connsiteY118" fmla="*/ 5605949 h 5641173"/>
              <a:gd name="connsiteX119" fmla="*/ 7433806 w 11243827"/>
              <a:gd name="connsiteY119" fmla="*/ 5604945 h 5641173"/>
              <a:gd name="connsiteX120" fmla="*/ 7412693 w 11243827"/>
              <a:gd name="connsiteY120" fmla="*/ 5607075 h 5641173"/>
              <a:gd name="connsiteX121" fmla="*/ 7407159 w 11243827"/>
              <a:gd name="connsiteY121" fmla="*/ 5605310 h 5641173"/>
              <a:gd name="connsiteX122" fmla="*/ 7385900 w 11243827"/>
              <a:gd name="connsiteY122" fmla="*/ 5604171 h 5641173"/>
              <a:gd name="connsiteX123" fmla="*/ 7375071 w 11243827"/>
              <a:gd name="connsiteY123" fmla="*/ 5606788 h 5641173"/>
              <a:gd name="connsiteX124" fmla="*/ 7364382 w 11243827"/>
              <a:gd name="connsiteY124" fmla="*/ 5600762 h 5641173"/>
              <a:gd name="connsiteX125" fmla="*/ 7361770 w 11243827"/>
              <a:gd name="connsiteY125" fmla="*/ 5596347 h 5641173"/>
              <a:gd name="connsiteX126" fmla="*/ 7346641 w 11243827"/>
              <a:gd name="connsiteY126" fmla="*/ 5598329 h 5641173"/>
              <a:gd name="connsiteX127" fmla="*/ 7334238 w 11243827"/>
              <a:gd name="connsiteY127" fmla="*/ 5594014 h 5641173"/>
              <a:gd name="connsiteX128" fmla="*/ 7323426 w 11243827"/>
              <a:gd name="connsiteY128" fmla="*/ 5596835 h 5641173"/>
              <a:gd name="connsiteX129" fmla="*/ 7318938 w 11243827"/>
              <a:gd name="connsiteY129" fmla="*/ 5596200 h 5641173"/>
              <a:gd name="connsiteX130" fmla="*/ 7307784 w 11243827"/>
              <a:gd name="connsiteY130" fmla="*/ 5594065 h 5641173"/>
              <a:gd name="connsiteX131" fmla="*/ 7288540 w 11243827"/>
              <a:gd name="connsiteY131" fmla="*/ 5589320 h 5641173"/>
              <a:gd name="connsiteX132" fmla="*/ 7282537 w 11243827"/>
              <a:gd name="connsiteY132" fmla="*/ 5588660 h 5641173"/>
              <a:gd name="connsiteX133" fmla="*/ 7269466 w 11243827"/>
              <a:gd name="connsiteY133" fmla="*/ 5581404 h 5641173"/>
              <a:gd name="connsiteX134" fmla="*/ 7244165 w 11243827"/>
              <a:gd name="connsiteY134" fmla="*/ 5575200 h 5641173"/>
              <a:gd name="connsiteX135" fmla="*/ 7199619 w 11243827"/>
              <a:gd name="connsiteY135" fmla="*/ 5553550 h 5641173"/>
              <a:gd name="connsiteX136" fmla="*/ 7173434 w 11243827"/>
              <a:gd name="connsiteY136" fmla="*/ 5543219 h 5641173"/>
              <a:gd name="connsiteX137" fmla="*/ 7155718 w 11243827"/>
              <a:gd name="connsiteY137" fmla="*/ 5533697 h 5641173"/>
              <a:gd name="connsiteX138" fmla="*/ 7103430 w 11243827"/>
              <a:gd name="connsiteY138" fmla="*/ 5520249 h 5641173"/>
              <a:gd name="connsiteX139" fmla="*/ 7013746 w 11243827"/>
              <a:gd name="connsiteY139" fmla="*/ 5502470 h 5641173"/>
              <a:gd name="connsiteX140" fmla="*/ 6995379 w 11243827"/>
              <a:gd name="connsiteY140" fmla="*/ 5497693 h 5641173"/>
              <a:gd name="connsiteX141" fmla="*/ 6982475 w 11243827"/>
              <a:gd name="connsiteY141" fmla="*/ 5489641 h 5641173"/>
              <a:gd name="connsiteX142" fmla="*/ 6981994 w 11243827"/>
              <a:gd name="connsiteY142" fmla="*/ 5484335 h 5641173"/>
              <a:gd name="connsiteX143" fmla="*/ 6972355 w 11243827"/>
              <a:gd name="connsiteY143" fmla="*/ 5481074 h 5641173"/>
              <a:gd name="connsiteX144" fmla="*/ 6970394 w 11243827"/>
              <a:gd name="connsiteY144" fmla="*/ 5479383 h 5641173"/>
              <a:gd name="connsiteX145" fmla="*/ 6958543 w 11243827"/>
              <a:gd name="connsiteY145" fmla="*/ 5470507 h 5641173"/>
              <a:gd name="connsiteX146" fmla="*/ 6918276 w 11243827"/>
              <a:gd name="connsiteY146" fmla="*/ 5472034 h 5641173"/>
              <a:gd name="connsiteX147" fmla="*/ 6881046 w 11243827"/>
              <a:gd name="connsiteY147" fmla="*/ 5457070 h 5641173"/>
              <a:gd name="connsiteX148" fmla="*/ 6752164 w 11243827"/>
              <a:gd name="connsiteY148" fmla="*/ 5425021 h 5641173"/>
              <a:gd name="connsiteX149" fmla="*/ 6724964 w 11243827"/>
              <a:gd name="connsiteY149" fmla="*/ 5414071 h 5641173"/>
              <a:gd name="connsiteX150" fmla="*/ 6683286 w 11243827"/>
              <a:gd name="connsiteY150" fmla="*/ 5405383 h 5641173"/>
              <a:gd name="connsiteX151" fmla="*/ 6644277 w 11243827"/>
              <a:gd name="connsiteY151" fmla="*/ 5429684 h 5641173"/>
              <a:gd name="connsiteX152" fmla="*/ 6532914 w 11243827"/>
              <a:gd name="connsiteY152" fmla="*/ 5431205 h 5641173"/>
              <a:gd name="connsiteX153" fmla="*/ 6307459 w 11243827"/>
              <a:gd name="connsiteY153" fmla="*/ 5467087 h 5641173"/>
              <a:gd name="connsiteX154" fmla="*/ 6196243 w 11243827"/>
              <a:gd name="connsiteY154" fmla="*/ 5515042 h 5641173"/>
              <a:gd name="connsiteX155" fmla="*/ 6099124 w 11243827"/>
              <a:gd name="connsiteY155" fmla="*/ 5516848 h 5641173"/>
              <a:gd name="connsiteX156" fmla="*/ 6016077 w 11243827"/>
              <a:gd name="connsiteY156" fmla="*/ 5528642 h 5641173"/>
              <a:gd name="connsiteX157" fmla="*/ 6004389 w 11243827"/>
              <a:gd name="connsiteY157" fmla="*/ 5531206 h 5641173"/>
              <a:gd name="connsiteX158" fmla="*/ 5933945 w 11243827"/>
              <a:gd name="connsiteY158" fmla="*/ 5538840 h 5641173"/>
              <a:gd name="connsiteX159" fmla="*/ 5883936 w 11243827"/>
              <a:gd name="connsiteY159" fmla="*/ 5553807 h 5641173"/>
              <a:gd name="connsiteX160" fmla="*/ 5798331 w 11243827"/>
              <a:gd name="connsiteY160" fmla="*/ 5564248 h 5641173"/>
              <a:gd name="connsiteX161" fmla="*/ 5712738 w 11243827"/>
              <a:gd name="connsiteY161" fmla="*/ 5573120 h 5641173"/>
              <a:gd name="connsiteX162" fmla="*/ 5681342 w 11243827"/>
              <a:gd name="connsiteY162" fmla="*/ 5575621 h 5641173"/>
              <a:gd name="connsiteX163" fmla="*/ 5627167 w 11243827"/>
              <a:gd name="connsiteY163" fmla="*/ 5583215 h 5641173"/>
              <a:gd name="connsiteX164" fmla="*/ 5591414 w 11243827"/>
              <a:gd name="connsiteY164" fmla="*/ 5587695 h 5641173"/>
              <a:gd name="connsiteX165" fmla="*/ 5583028 w 11243827"/>
              <a:gd name="connsiteY165" fmla="*/ 5580877 h 5641173"/>
              <a:gd name="connsiteX166" fmla="*/ 5549426 w 11243827"/>
              <a:gd name="connsiteY166" fmla="*/ 5582858 h 5641173"/>
              <a:gd name="connsiteX167" fmla="*/ 5519999 w 11243827"/>
              <a:gd name="connsiteY167" fmla="*/ 5592246 h 5641173"/>
              <a:gd name="connsiteX168" fmla="*/ 5480028 w 11243827"/>
              <a:gd name="connsiteY168" fmla="*/ 5597282 h 5641173"/>
              <a:gd name="connsiteX169" fmla="*/ 5456175 w 11243827"/>
              <a:gd name="connsiteY169" fmla="*/ 5600371 h 5641173"/>
              <a:gd name="connsiteX170" fmla="*/ 5388463 w 11243827"/>
              <a:gd name="connsiteY170" fmla="*/ 5602638 h 5641173"/>
              <a:gd name="connsiteX171" fmla="*/ 5265898 w 11243827"/>
              <a:gd name="connsiteY171" fmla="*/ 5591830 h 5641173"/>
              <a:gd name="connsiteX172" fmla="*/ 5231231 w 11243827"/>
              <a:gd name="connsiteY172" fmla="*/ 5592790 h 5641173"/>
              <a:gd name="connsiteX173" fmla="*/ 5226996 w 11243827"/>
              <a:gd name="connsiteY173" fmla="*/ 5595040 h 5641173"/>
              <a:gd name="connsiteX174" fmla="*/ 5175988 w 11243827"/>
              <a:gd name="connsiteY174" fmla="*/ 5588131 h 5641173"/>
              <a:gd name="connsiteX175" fmla="*/ 5107470 w 11243827"/>
              <a:gd name="connsiteY175" fmla="*/ 5594771 h 5641173"/>
              <a:gd name="connsiteX176" fmla="*/ 5027868 w 11243827"/>
              <a:gd name="connsiteY176" fmla="*/ 5605624 h 5641173"/>
              <a:gd name="connsiteX177" fmla="*/ 5007324 w 11243827"/>
              <a:gd name="connsiteY177" fmla="*/ 5609209 h 5641173"/>
              <a:gd name="connsiteX178" fmla="*/ 4952559 w 11243827"/>
              <a:gd name="connsiteY178" fmla="*/ 5611402 h 5641173"/>
              <a:gd name="connsiteX179" fmla="*/ 4826081 w 11243827"/>
              <a:gd name="connsiteY179" fmla="*/ 5616191 h 5641173"/>
              <a:gd name="connsiteX180" fmla="*/ 4823501 w 11243827"/>
              <a:gd name="connsiteY180" fmla="*/ 5619174 h 5641173"/>
              <a:gd name="connsiteX181" fmla="*/ 4813093 w 11243827"/>
              <a:gd name="connsiteY181" fmla="*/ 5620026 h 5641173"/>
              <a:gd name="connsiteX182" fmla="*/ 4810563 w 11243827"/>
              <a:gd name="connsiteY182" fmla="*/ 5620787 h 5641173"/>
              <a:gd name="connsiteX183" fmla="*/ 4795818 w 11243827"/>
              <a:gd name="connsiteY183" fmla="*/ 5624618 h 5641173"/>
              <a:gd name="connsiteX184" fmla="*/ 4758404 w 11243827"/>
              <a:gd name="connsiteY184" fmla="*/ 5619510 h 5641173"/>
              <a:gd name="connsiteX185" fmla="*/ 4717254 w 11243827"/>
              <a:gd name="connsiteY185" fmla="*/ 5624155 h 5641173"/>
              <a:gd name="connsiteX186" fmla="*/ 4591958 w 11243827"/>
              <a:gd name="connsiteY186" fmla="*/ 5624710 h 5641173"/>
              <a:gd name="connsiteX187" fmla="*/ 4476215 w 11243827"/>
              <a:gd name="connsiteY187" fmla="*/ 5628210 h 5641173"/>
              <a:gd name="connsiteX188" fmla="*/ 4425193 w 11243827"/>
              <a:gd name="connsiteY188" fmla="*/ 5627414 h 5641173"/>
              <a:gd name="connsiteX189" fmla="*/ 4383866 w 11243827"/>
              <a:gd name="connsiteY189" fmla="*/ 5626546 h 5641173"/>
              <a:gd name="connsiteX190" fmla="*/ 4385596 w 11243827"/>
              <a:gd name="connsiteY190" fmla="*/ 5634646 h 5641173"/>
              <a:gd name="connsiteX191" fmla="*/ 4360864 w 11243827"/>
              <a:gd name="connsiteY191" fmla="*/ 5641173 h 5641173"/>
              <a:gd name="connsiteX192" fmla="*/ 4328321 w 11243827"/>
              <a:gd name="connsiteY192" fmla="*/ 5626332 h 5641173"/>
              <a:gd name="connsiteX193" fmla="*/ 4309842 w 11243827"/>
              <a:gd name="connsiteY193" fmla="*/ 5626471 h 5641173"/>
              <a:gd name="connsiteX194" fmla="*/ 4277424 w 11243827"/>
              <a:gd name="connsiteY194" fmla="*/ 5631598 h 5641173"/>
              <a:gd name="connsiteX195" fmla="*/ 4266627 w 11243827"/>
              <a:gd name="connsiteY195" fmla="*/ 5633969 h 5641173"/>
              <a:gd name="connsiteX196" fmla="*/ 4185525 w 11243827"/>
              <a:gd name="connsiteY196" fmla="*/ 5617508 h 5641173"/>
              <a:gd name="connsiteX197" fmla="*/ 4177617 w 11243827"/>
              <a:gd name="connsiteY197" fmla="*/ 5610903 h 5641173"/>
              <a:gd name="connsiteX198" fmla="*/ 4136948 w 11243827"/>
              <a:gd name="connsiteY198" fmla="*/ 5608031 h 5641173"/>
              <a:gd name="connsiteX199" fmla="*/ 4132323 w 11243827"/>
              <a:gd name="connsiteY199" fmla="*/ 5609784 h 5641173"/>
              <a:gd name="connsiteX200" fmla="*/ 4098620 w 11243827"/>
              <a:gd name="connsiteY200" fmla="*/ 5599672 h 5641173"/>
              <a:gd name="connsiteX201" fmla="*/ 3963475 w 11243827"/>
              <a:gd name="connsiteY201" fmla="*/ 5581841 h 5641173"/>
              <a:gd name="connsiteX202" fmla="*/ 3703613 w 11243827"/>
              <a:gd name="connsiteY202" fmla="*/ 5572482 h 5641173"/>
              <a:gd name="connsiteX203" fmla="*/ 3432987 w 11243827"/>
              <a:gd name="connsiteY203" fmla="*/ 5545768 h 5641173"/>
              <a:gd name="connsiteX204" fmla="*/ 3176381 w 11243827"/>
              <a:gd name="connsiteY204" fmla="*/ 5556110 h 5641173"/>
              <a:gd name="connsiteX205" fmla="*/ 2710156 w 11243827"/>
              <a:gd name="connsiteY205" fmla="*/ 5527517 h 5641173"/>
              <a:gd name="connsiteX206" fmla="*/ 2550206 w 11243827"/>
              <a:gd name="connsiteY206" fmla="*/ 5524958 h 5641173"/>
              <a:gd name="connsiteX207" fmla="*/ 2443041 w 11243827"/>
              <a:gd name="connsiteY207" fmla="*/ 5523990 h 5641173"/>
              <a:gd name="connsiteX208" fmla="*/ 2435613 w 11243827"/>
              <a:gd name="connsiteY208" fmla="*/ 5526704 h 5641173"/>
              <a:gd name="connsiteX209" fmla="*/ 2405682 w 11243827"/>
              <a:gd name="connsiteY209" fmla="*/ 5528307 h 5641173"/>
              <a:gd name="connsiteX210" fmla="*/ 2397487 w 11243827"/>
              <a:gd name="connsiteY210" fmla="*/ 5540337 h 5641173"/>
              <a:gd name="connsiteX211" fmla="*/ 2297454 w 11243827"/>
              <a:gd name="connsiteY211" fmla="*/ 5550765 h 5641173"/>
              <a:gd name="connsiteX212" fmla="*/ 2056700 w 11243827"/>
              <a:gd name="connsiteY212" fmla="*/ 5555489 h 5641173"/>
              <a:gd name="connsiteX213" fmla="*/ 1878530 w 11243827"/>
              <a:gd name="connsiteY213" fmla="*/ 5535330 h 5641173"/>
              <a:gd name="connsiteX214" fmla="*/ 1859292 w 11243827"/>
              <a:gd name="connsiteY214" fmla="*/ 5535461 h 5641173"/>
              <a:gd name="connsiteX215" fmla="*/ 1835626 w 11243827"/>
              <a:gd name="connsiteY215" fmla="*/ 5533793 h 5641173"/>
              <a:gd name="connsiteX216" fmla="*/ 1798939 w 11243827"/>
              <a:gd name="connsiteY216" fmla="*/ 5540285 h 5641173"/>
              <a:gd name="connsiteX217" fmla="*/ 1779046 w 11243827"/>
              <a:gd name="connsiteY217" fmla="*/ 5549949 h 5641173"/>
              <a:gd name="connsiteX218" fmla="*/ 1772421 w 11243827"/>
              <a:gd name="connsiteY218" fmla="*/ 5549018 h 5641173"/>
              <a:gd name="connsiteX219" fmla="*/ 1772052 w 11243827"/>
              <a:gd name="connsiteY219" fmla="*/ 5545689 h 5641173"/>
              <a:gd name="connsiteX220" fmla="*/ 1711543 w 11243827"/>
              <a:gd name="connsiteY220" fmla="*/ 5534558 h 5641173"/>
              <a:gd name="connsiteX221" fmla="*/ 1631462 w 11243827"/>
              <a:gd name="connsiteY221" fmla="*/ 5491807 h 5641173"/>
              <a:gd name="connsiteX222" fmla="*/ 1538763 w 11243827"/>
              <a:gd name="connsiteY222" fmla="*/ 5482781 h 5641173"/>
              <a:gd name="connsiteX223" fmla="*/ 1501533 w 11243827"/>
              <a:gd name="connsiteY223" fmla="*/ 5467817 h 5641173"/>
              <a:gd name="connsiteX224" fmla="*/ 1461266 w 11243827"/>
              <a:gd name="connsiteY224" fmla="*/ 5469343 h 5641173"/>
              <a:gd name="connsiteX225" fmla="*/ 1449415 w 11243827"/>
              <a:gd name="connsiteY225" fmla="*/ 5460467 h 5641173"/>
              <a:gd name="connsiteX226" fmla="*/ 1447454 w 11243827"/>
              <a:gd name="connsiteY226" fmla="*/ 5458776 h 5641173"/>
              <a:gd name="connsiteX227" fmla="*/ 1437814 w 11243827"/>
              <a:gd name="connsiteY227" fmla="*/ 5455515 h 5641173"/>
              <a:gd name="connsiteX228" fmla="*/ 1437334 w 11243827"/>
              <a:gd name="connsiteY228" fmla="*/ 5450209 h 5641173"/>
              <a:gd name="connsiteX229" fmla="*/ 1424429 w 11243827"/>
              <a:gd name="connsiteY229" fmla="*/ 5442157 h 5641173"/>
              <a:gd name="connsiteX230" fmla="*/ 1406063 w 11243827"/>
              <a:gd name="connsiteY230" fmla="*/ 5437380 h 5641173"/>
              <a:gd name="connsiteX231" fmla="*/ 1316379 w 11243827"/>
              <a:gd name="connsiteY231" fmla="*/ 5419601 h 5641173"/>
              <a:gd name="connsiteX232" fmla="*/ 1264090 w 11243827"/>
              <a:gd name="connsiteY232" fmla="*/ 5406153 h 5641173"/>
              <a:gd name="connsiteX233" fmla="*/ 1246374 w 11243827"/>
              <a:gd name="connsiteY233" fmla="*/ 5396631 h 5641173"/>
              <a:gd name="connsiteX234" fmla="*/ 1220190 w 11243827"/>
              <a:gd name="connsiteY234" fmla="*/ 5386301 h 5641173"/>
              <a:gd name="connsiteX235" fmla="*/ 1175643 w 11243827"/>
              <a:gd name="connsiteY235" fmla="*/ 5364651 h 5641173"/>
              <a:gd name="connsiteX236" fmla="*/ 1150342 w 11243827"/>
              <a:gd name="connsiteY236" fmla="*/ 5358447 h 5641173"/>
              <a:gd name="connsiteX237" fmla="*/ 1137272 w 11243827"/>
              <a:gd name="connsiteY237" fmla="*/ 5351191 h 5641173"/>
              <a:gd name="connsiteX238" fmla="*/ 1131268 w 11243827"/>
              <a:gd name="connsiteY238" fmla="*/ 5350530 h 5641173"/>
              <a:gd name="connsiteX239" fmla="*/ 1112024 w 11243827"/>
              <a:gd name="connsiteY239" fmla="*/ 5345786 h 5641173"/>
              <a:gd name="connsiteX240" fmla="*/ 1100870 w 11243827"/>
              <a:gd name="connsiteY240" fmla="*/ 5343651 h 5641173"/>
              <a:gd name="connsiteX241" fmla="*/ 1096383 w 11243827"/>
              <a:gd name="connsiteY241" fmla="*/ 5343015 h 5641173"/>
              <a:gd name="connsiteX242" fmla="*/ 1085571 w 11243827"/>
              <a:gd name="connsiteY242" fmla="*/ 5345836 h 5641173"/>
              <a:gd name="connsiteX243" fmla="*/ 1073168 w 11243827"/>
              <a:gd name="connsiteY243" fmla="*/ 5341521 h 5641173"/>
              <a:gd name="connsiteX244" fmla="*/ 1058039 w 11243827"/>
              <a:gd name="connsiteY244" fmla="*/ 5343504 h 5641173"/>
              <a:gd name="connsiteX245" fmla="*/ 1055426 w 11243827"/>
              <a:gd name="connsiteY245" fmla="*/ 5339088 h 5641173"/>
              <a:gd name="connsiteX246" fmla="*/ 1044738 w 11243827"/>
              <a:gd name="connsiteY246" fmla="*/ 5333063 h 5641173"/>
              <a:gd name="connsiteX247" fmla="*/ 1033909 w 11243827"/>
              <a:gd name="connsiteY247" fmla="*/ 5335680 h 5641173"/>
              <a:gd name="connsiteX248" fmla="*/ 1012649 w 11243827"/>
              <a:gd name="connsiteY248" fmla="*/ 5334541 h 5641173"/>
              <a:gd name="connsiteX249" fmla="*/ 1007115 w 11243827"/>
              <a:gd name="connsiteY249" fmla="*/ 5332775 h 5641173"/>
              <a:gd name="connsiteX250" fmla="*/ 986002 w 11243827"/>
              <a:gd name="connsiteY250" fmla="*/ 5334906 h 5641173"/>
              <a:gd name="connsiteX251" fmla="*/ 953418 w 11243827"/>
              <a:gd name="connsiteY251" fmla="*/ 5333901 h 5641173"/>
              <a:gd name="connsiteX252" fmla="*/ 916854 w 11243827"/>
              <a:gd name="connsiteY252" fmla="*/ 5329435 h 5641173"/>
              <a:gd name="connsiteX253" fmla="*/ 905651 w 11243827"/>
              <a:gd name="connsiteY253" fmla="*/ 5332114 h 5641173"/>
              <a:gd name="connsiteX254" fmla="*/ 836961 w 11243827"/>
              <a:gd name="connsiteY254" fmla="*/ 5330803 h 5641173"/>
              <a:gd name="connsiteX255" fmla="*/ 817627 w 11243827"/>
              <a:gd name="connsiteY255" fmla="*/ 5330580 h 5641173"/>
              <a:gd name="connsiteX256" fmla="*/ 801817 w 11243827"/>
              <a:gd name="connsiteY256" fmla="*/ 5325937 h 5641173"/>
              <a:gd name="connsiteX257" fmla="*/ 798857 w 11243827"/>
              <a:gd name="connsiteY257" fmla="*/ 5320979 h 5641173"/>
              <a:gd name="connsiteX258" fmla="*/ 788354 w 11243827"/>
              <a:gd name="connsiteY258" fmla="*/ 5320143 h 5641173"/>
              <a:gd name="connsiteX259" fmla="*/ 785726 w 11243827"/>
              <a:gd name="connsiteY259" fmla="*/ 5318989 h 5641173"/>
              <a:gd name="connsiteX260" fmla="*/ 770507 w 11243827"/>
              <a:gd name="connsiteY260" fmla="*/ 5313309 h 5641173"/>
              <a:gd name="connsiteX261" fmla="*/ 733810 w 11243827"/>
              <a:gd name="connsiteY261" fmla="*/ 5324286 h 5641173"/>
              <a:gd name="connsiteX262" fmla="*/ 692117 w 11243827"/>
              <a:gd name="connsiteY262" fmla="*/ 5318786 h 5641173"/>
              <a:gd name="connsiteX263" fmla="*/ 574943 w 11243827"/>
              <a:gd name="connsiteY263" fmla="*/ 5327578 h 5641173"/>
              <a:gd name="connsiteX264" fmla="*/ 507005 w 11243827"/>
              <a:gd name="connsiteY264" fmla="*/ 5310149 h 5641173"/>
              <a:gd name="connsiteX265" fmla="*/ 441302 w 11243827"/>
              <a:gd name="connsiteY265" fmla="*/ 5307062 h 5641173"/>
              <a:gd name="connsiteX266" fmla="*/ 336819 w 11243827"/>
              <a:gd name="connsiteY266" fmla="*/ 5336690 h 5641173"/>
              <a:gd name="connsiteX267" fmla="*/ 215763 w 11243827"/>
              <a:gd name="connsiteY267" fmla="*/ 5332575 h 5641173"/>
              <a:gd name="connsiteX268" fmla="*/ 205927 w 11243827"/>
              <a:gd name="connsiteY268" fmla="*/ 5339672 h 5641173"/>
              <a:gd name="connsiteX269" fmla="*/ 194189 w 11243827"/>
              <a:gd name="connsiteY269" fmla="*/ 5343588 h 5641173"/>
              <a:gd name="connsiteX270" fmla="*/ 192552 w 11243827"/>
              <a:gd name="connsiteY270" fmla="*/ 5342845 h 5641173"/>
              <a:gd name="connsiteX271" fmla="*/ 178320 w 11243827"/>
              <a:gd name="connsiteY271" fmla="*/ 5343766 h 5641173"/>
              <a:gd name="connsiteX272" fmla="*/ 175596 w 11243827"/>
              <a:gd name="connsiteY272" fmla="*/ 5346411 h 5641173"/>
              <a:gd name="connsiteX273" fmla="*/ 165951 w 11243827"/>
              <a:gd name="connsiteY273" fmla="*/ 5347808 h 5641173"/>
              <a:gd name="connsiteX274" fmla="*/ 147287 w 11243827"/>
              <a:gd name="connsiteY274" fmla="*/ 5352625 h 5641173"/>
              <a:gd name="connsiteX275" fmla="*/ 143484 w 11243827"/>
              <a:gd name="connsiteY275" fmla="*/ 5351591 h 5641173"/>
              <a:gd name="connsiteX276" fmla="*/ 114847 w 11243827"/>
              <a:gd name="connsiteY276" fmla="*/ 5355844 h 5641173"/>
              <a:gd name="connsiteX277" fmla="*/ 114306 w 11243827"/>
              <a:gd name="connsiteY277" fmla="*/ 5354983 h 5641173"/>
              <a:gd name="connsiteX278" fmla="*/ 105588 w 11243827"/>
              <a:gd name="connsiteY278" fmla="*/ 5352169 h 5641173"/>
              <a:gd name="connsiteX279" fmla="*/ 89264 w 11243827"/>
              <a:gd name="connsiteY279" fmla="*/ 5348886 h 5641173"/>
              <a:gd name="connsiteX280" fmla="*/ 49794 w 11243827"/>
              <a:gd name="connsiteY280" fmla="*/ 5329950 h 5641173"/>
              <a:gd name="connsiteX281" fmla="*/ 19924 w 11243827"/>
              <a:gd name="connsiteY281" fmla="*/ 5334282 h 5641173"/>
              <a:gd name="connsiteX282" fmla="*/ 13819 w 11243827"/>
              <a:gd name="connsiteY282" fmla="*/ 5334653 h 5641173"/>
              <a:gd name="connsiteX283" fmla="*/ 13657 w 11243827"/>
              <a:gd name="connsiteY283" fmla="*/ 5334455 h 5641173"/>
              <a:gd name="connsiteX284" fmla="*/ 7139 w 11243827"/>
              <a:gd name="connsiteY284" fmla="*/ 5334438 h 5641173"/>
              <a:gd name="connsiteX285" fmla="*/ 2684 w 11243827"/>
              <a:gd name="connsiteY285" fmla="*/ 5335333 h 5641173"/>
              <a:gd name="connsiteX286" fmla="*/ 0 w 11243827"/>
              <a:gd name="connsiteY286" fmla="*/ 5335496 h 5641173"/>
              <a:gd name="connsiteX287" fmla="*/ 0 w 11243827"/>
              <a:gd name="connsiteY287" fmla="*/ 10592 h 5641173"/>
              <a:gd name="connsiteX288" fmla="*/ 11243827 w 11243827"/>
              <a:gd name="connsiteY288" fmla="*/ 0 h 5641173"/>
              <a:gd name="connsiteX0" fmla="*/ 11243827 w 11243827"/>
              <a:gd name="connsiteY0" fmla="*/ 0 h 5641173"/>
              <a:gd name="connsiteX1" fmla="*/ 11243827 w 11243827"/>
              <a:gd name="connsiteY1" fmla="*/ 1470035 h 5641173"/>
              <a:gd name="connsiteX2" fmla="*/ 11243827 w 11243827"/>
              <a:gd name="connsiteY2" fmla="*/ 5001571 h 5641173"/>
              <a:gd name="connsiteX3" fmla="*/ 11243827 w 11243827"/>
              <a:gd name="connsiteY3" fmla="*/ 5209610 h 5641173"/>
              <a:gd name="connsiteX4" fmla="*/ 11240675 w 11243827"/>
              <a:gd name="connsiteY4" fmla="*/ 5210442 h 5641173"/>
              <a:gd name="connsiteX5" fmla="*/ 11179959 w 11243827"/>
              <a:gd name="connsiteY5" fmla="*/ 5221199 h 5641173"/>
              <a:gd name="connsiteX6" fmla="*/ 11105493 w 11243827"/>
              <a:gd name="connsiteY6" fmla="*/ 5259905 h 5641173"/>
              <a:gd name="connsiteX7" fmla="*/ 11078640 w 11243827"/>
              <a:gd name="connsiteY7" fmla="*/ 5263531 h 5641173"/>
              <a:gd name="connsiteX8" fmla="*/ 11079616 w 11243827"/>
              <a:gd name="connsiteY8" fmla="*/ 5270380 h 5641173"/>
              <a:gd name="connsiteX9" fmla="*/ 11069641 w 11243827"/>
              <a:gd name="connsiteY9" fmla="*/ 5270884 h 5641173"/>
              <a:gd name="connsiteX10" fmla="*/ 11047377 w 11243827"/>
              <a:gd name="connsiteY10" fmla="*/ 5271051 h 5641173"/>
              <a:gd name="connsiteX11" fmla="*/ 10980705 w 11243827"/>
              <a:gd name="connsiteY11" fmla="*/ 5272951 h 5641173"/>
              <a:gd name="connsiteX12" fmla="*/ 10962514 w 11243827"/>
              <a:gd name="connsiteY12" fmla="*/ 5286084 h 5641173"/>
              <a:gd name="connsiteX13" fmla="*/ 10945307 w 11243827"/>
              <a:gd name="connsiteY13" fmla="*/ 5286290 h 5641173"/>
              <a:gd name="connsiteX14" fmla="*/ 10845516 w 11243827"/>
              <a:gd name="connsiteY14" fmla="*/ 5303894 h 5641173"/>
              <a:gd name="connsiteX15" fmla="*/ 10831795 w 11243827"/>
              <a:gd name="connsiteY15" fmla="*/ 5305210 h 5641173"/>
              <a:gd name="connsiteX16" fmla="*/ 10824365 w 11243827"/>
              <a:gd name="connsiteY16" fmla="*/ 5311111 h 5641173"/>
              <a:gd name="connsiteX17" fmla="*/ 10797756 w 11243827"/>
              <a:gd name="connsiteY17" fmla="*/ 5312285 h 5641173"/>
              <a:gd name="connsiteX18" fmla="*/ 10796525 w 11243827"/>
              <a:gd name="connsiteY18" fmla="*/ 5315645 h 5641173"/>
              <a:gd name="connsiteX19" fmla="*/ 10709063 w 11243827"/>
              <a:gd name="connsiteY19" fmla="*/ 5344492 h 5641173"/>
              <a:gd name="connsiteX20" fmla="*/ 10694078 w 11243827"/>
              <a:gd name="connsiteY20" fmla="*/ 5349258 h 5641173"/>
              <a:gd name="connsiteX21" fmla="*/ 10681131 w 11243827"/>
              <a:gd name="connsiteY21" fmla="*/ 5347812 h 5641173"/>
              <a:gd name="connsiteX22" fmla="*/ 10609448 w 11243827"/>
              <a:gd name="connsiteY22" fmla="*/ 5351931 h 5641173"/>
              <a:gd name="connsiteX23" fmla="*/ 10592397 w 11243827"/>
              <a:gd name="connsiteY23" fmla="*/ 5349402 h 5641173"/>
              <a:gd name="connsiteX24" fmla="*/ 10585227 w 11243827"/>
              <a:gd name="connsiteY24" fmla="*/ 5344063 h 5641173"/>
              <a:gd name="connsiteX25" fmla="*/ 10557472 w 11243827"/>
              <a:gd name="connsiteY25" fmla="*/ 5354151 h 5641173"/>
              <a:gd name="connsiteX26" fmla="*/ 10514646 w 11243827"/>
              <a:gd name="connsiteY26" fmla="*/ 5361064 h 5641173"/>
              <a:gd name="connsiteX27" fmla="*/ 10494292 w 11243827"/>
              <a:gd name="connsiteY27" fmla="*/ 5366054 h 5641173"/>
              <a:gd name="connsiteX28" fmla="*/ 10477869 w 11243827"/>
              <a:gd name="connsiteY28" fmla="*/ 5363025 h 5641173"/>
              <a:gd name="connsiteX29" fmla="*/ 10384411 w 11243827"/>
              <a:gd name="connsiteY29" fmla="*/ 5362257 h 5641173"/>
              <a:gd name="connsiteX30" fmla="*/ 10362921 w 11243827"/>
              <a:gd name="connsiteY30" fmla="*/ 5357444 h 5641173"/>
              <a:gd name="connsiteX31" fmla="*/ 10352736 w 11243827"/>
              <a:gd name="connsiteY31" fmla="*/ 5347851 h 5641173"/>
              <a:gd name="connsiteX32" fmla="*/ 10344754 w 11243827"/>
              <a:gd name="connsiteY32" fmla="*/ 5351272 h 5641173"/>
              <a:gd name="connsiteX33" fmla="*/ 10288226 w 11243827"/>
              <a:gd name="connsiteY33" fmla="*/ 5351613 h 5641173"/>
              <a:gd name="connsiteX34" fmla="*/ 10251350 w 11243827"/>
              <a:gd name="connsiteY34" fmla="*/ 5352711 h 5641173"/>
              <a:gd name="connsiteX35" fmla="*/ 10249108 w 11243827"/>
              <a:gd name="connsiteY35" fmla="*/ 5365881 h 5641173"/>
              <a:gd name="connsiteX36" fmla="*/ 10216272 w 11243827"/>
              <a:gd name="connsiteY36" fmla="*/ 5370573 h 5641173"/>
              <a:gd name="connsiteX37" fmla="*/ 10181278 w 11243827"/>
              <a:gd name="connsiteY37" fmla="*/ 5362119 h 5641173"/>
              <a:gd name="connsiteX38" fmla="*/ 10140033 w 11243827"/>
              <a:gd name="connsiteY38" fmla="*/ 5363304 h 5641173"/>
              <a:gd name="connsiteX39" fmla="*/ 10115353 w 11243827"/>
              <a:gd name="connsiteY39" fmla="*/ 5363869 h 5641173"/>
              <a:gd name="connsiteX40" fmla="*/ 10050578 w 11243827"/>
              <a:gd name="connsiteY40" fmla="*/ 5376153 h 5641173"/>
              <a:gd name="connsiteX41" fmla="*/ 9945478 w 11243827"/>
              <a:gd name="connsiteY41" fmla="*/ 5422859 h 5641173"/>
              <a:gd name="connsiteX42" fmla="*/ 9912481 w 11243827"/>
              <a:gd name="connsiteY42" fmla="*/ 5429477 h 5641173"/>
              <a:gd name="connsiteX43" fmla="*/ 9906713 w 11243827"/>
              <a:gd name="connsiteY43" fmla="*/ 5426784 h 5641173"/>
              <a:gd name="connsiteX44" fmla="*/ 9742436 w 11243827"/>
              <a:gd name="connsiteY44" fmla="*/ 5454834 h 5641173"/>
              <a:gd name="connsiteX45" fmla="*/ 9713044 w 11243827"/>
              <a:gd name="connsiteY45" fmla="*/ 5456476 h 5641173"/>
              <a:gd name="connsiteX46" fmla="*/ 9691033 w 11243827"/>
              <a:gd name="connsiteY46" fmla="*/ 5455451 h 5641173"/>
              <a:gd name="connsiteX47" fmla="*/ 9638355 w 11243827"/>
              <a:gd name="connsiteY47" fmla="*/ 5464794 h 5641173"/>
              <a:gd name="connsiteX48" fmla="*/ 9552434 w 11243827"/>
              <a:gd name="connsiteY48" fmla="*/ 5485280 h 5641173"/>
              <a:gd name="connsiteX49" fmla="*/ 9533883 w 11243827"/>
              <a:gd name="connsiteY49" fmla="*/ 5488516 h 5641173"/>
              <a:gd name="connsiteX50" fmla="*/ 9516916 w 11243827"/>
              <a:gd name="connsiteY50" fmla="*/ 5486828 h 5641173"/>
              <a:gd name="connsiteX51" fmla="*/ 9512093 w 11243827"/>
              <a:gd name="connsiteY51" fmla="*/ 5482541 h 5641173"/>
              <a:gd name="connsiteX52" fmla="*/ 9501725 w 11243827"/>
              <a:gd name="connsiteY52" fmla="*/ 5483603 h 5641173"/>
              <a:gd name="connsiteX53" fmla="*/ 9498754 w 11243827"/>
              <a:gd name="connsiteY53" fmla="*/ 5482951 h 5641173"/>
              <a:gd name="connsiteX54" fmla="*/ 9481932 w 11243827"/>
              <a:gd name="connsiteY54" fmla="*/ 5480151 h 5641173"/>
              <a:gd name="connsiteX55" fmla="*/ 9451321 w 11243827"/>
              <a:gd name="connsiteY55" fmla="*/ 5497375 h 5641173"/>
              <a:gd name="connsiteX56" fmla="*/ 9409298 w 11243827"/>
              <a:gd name="connsiteY56" fmla="*/ 5499478 h 5641173"/>
              <a:gd name="connsiteX57" fmla="*/ 9303056 w 11243827"/>
              <a:gd name="connsiteY57" fmla="*/ 5519093 h 5641173"/>
              <a:gd name="connsiteX58" fmla="*/ 9229078 w 11243827"/>
              <a:gd name="connsiteY58" fmla="*/ 5524154 h 5641173"/>
              <a:gd name="connsiteX59" fmla="*/ 9165105 w 11243827"/>
              <a:gd name="connsiteY59" fmla="*/ 5532892 h 5641173"/>
              <a:gd name="connsiteX60" fmla="*/ 9077301 w 11243827"/>
              <a:gd name="connsiteY60" fmla="*/ 5580356 h 5641173"/>
              <a:gd name="connsiteX61" fmla="*/ 8960065 w 11243827"/>
              <a:gd name="connsiteY61" fmla="*/ 5597982 h 5641173"/>
              <a:gd name="connsiteX62" fmla="*/ 8953536 w 11243827"/>
              <a:gd name="connsiteY62" fmla="*/ 5606638 h 5641173"/>
              <a:gd name="connsiteX63" fmla="*/ 8943907 w 11243827"/>
              <a:gd name="connsiteY63" fmla="*/ 5612541 h 5641173"/>
              <a:gd name="connsiteX64" fmla="*/ 8942046 w 11243827"/>
              <a:gd name="connsiteY64" fmla="*/ 5612112 h 5641173"/>
              <a:gd name="connsiteX65" fmla="*/ 8928824 w 11243827"/>
              <a:gd name="connsiteY65" fmla="*/ 5615549 h 5641173"/>
              <a:gd name="connsiteX66" fmla="*/ 8927294 w 11243827"/>
              <a:gd name="connsiteY66" fmla="*/ 5618607 h 5641173"/>
              <a:gd name="connsiteX67" fmla="*/ 8918651 w 11243827"/>
              <a:gd name="connsiteY67" fmla="*/ 5621688 h 5641173"/>
              <a:gd name="connsiteX68" fmla="*/ 8902772 w 11243827"/>
              <a:gd name="connsiteY68" fmla="*/ 5629703 h 5641173"/>
              <a:gd name="connsiteX69" fmla="*/ 8898724 w 11243827"/>
              <a:gd name="connsiteY69" fmla="*/ 5629379 h 5641173"/>
              <a:gd name="connsiteX70" fmla="*/ 8873099 w 11243827"/>
              <a:gd name="connsiteY70" fmla="*/ 5638628 h 5641173"/>
              <a:gd name="connsiteX71" fmla="*/ 8872234 w 11243827"/>
              <a:gd name="connsiteY71" fmla="*/ 5637889 h 5641173"/>
              <a:gd name="connsiteX72" fmla="*/ 8862777 w 11243827"/>
              <a:gd name="connsiteY72" fmla="*/ 5636711 h 5641173"/>
              <a:gd name="connsiteX73" fmla="*/ 8845869 w 11243827"/>
              <a:gd name="connsiteY73" fmla="*/ 5636436 h 5641173"/>
              <a:gd name="connsiteX74" fmla="*/ 8800548 w 11243827"/>
              <a:gd name="connsiteY74" fmla="*/ 5625084 h 5641173"/>
              <a:gd name="connsiteX75" fmla="*/ 8773774 w 11243827"/>
              <a:gd name="connsiteY75" fmla="*/ 5634630 h 5641173"/>
              <a:gd name="connsiteX76" fmla="*/ 8698255 w 11243827"/>
              <a:gd name="connsiteY76" fmla="*/ 5636083 h 5641173"/>
              <a:gd name="connsiteX77" fmla="*/ 8619167 w 11243827"/>
              <a:gd name="connsiteY77" fmla="*/ 5619130 h 5641173"/>
              <a:gd name="connsiteX78" fmla="*/ 8539822 w 11243827"/>
              <a:gd name="connsiteY78" fmla="*/ 5616905 h 5641173"/>
              <a:gd name="connsiteX79" fmla="*/ 8511094 w 11243827"/>
              <a:gd name="connsiteY79" fmla="*/ 5617360 h 5641173"/>
              <a:gd name="connsiteX80" fmla="*/ 8459886 w 11243827"/>
              <a:gd name="connsiteY80" fmla="*/ 5612612 h 5641173"/>
              <a:gd name="connsiteX81" fmla="*/ 8436432 w 11243827"/>
              <a:gd name="connsiteY81" fmla="*/ 5606990 h 5641173"/>
              <a:gd name="connsiteX82" fmla="*/ 8435403 w 11243827"/>
              <a:gd name="connsiteY82" fmla="*/ 5607336 h 5641173"/>
              <a:gd name="connsiteX83" fmla="*/ 8433307 w 11243827"/>
              <a:gd name="connsiteY83" fmla="*/ 5604917 h 5641173"/>
              <a:gd name="connsiteX84" fmla="*/ 8428968 w 11243827"/>
              <a:gd name="connsiteY84" fmla="*/ 5603796 h 5641173"/>
              <a:gd name="connsiteX85" fmla="*/ 8417124 w 11243827"/>
              <a:gd name="connsiteY85" fmla="*/ 5604518 h 5641173"/>
              <a:gd name="connsiteX86" fmla="*/ 8412669 w 11243827"/>
              <a:gd name="connsiteY86" fmla="*/ 5605413 h 5641173"/>
              <a:gd name="connsiteX87" fmla="*/ 8406152 w 11243827"/>
              <a:gd name="connsiteY87" fmla="*/ 5605396 h 5641173"/>
              <a:gd name="connsiteX88" fmla="*/ 8405989 w 11243827"/>
              <a:gd name="connsiteY88" fmla="*/ 5605197 h 5641173"/>
              <a:gd name="connsiteX89" fmla="*/ 8399884 w 11243827"/>
              <a:gd name="connsiteY89" fmla="*/ 5605568 h 5641173"/>
              <a:gd name="connsiteX90" fmla="*/ 8370014 w 11243827"/>
              <a:gd name="connsiteY90" fmla="*/ 5609900 h 5641173"/>
              <a:gd name="connsiteX91" fmla="*/ 8330544 w 11243827"/>
              <a:gd name="connsiteY91" fmla="*/ 5590964 h 5641173"/>
              <a:gd name="connsiteX92" fmla="*/ 8314221 w 11243827"/>
              <a:gd name="connsiteY92" fmla="*/ 5587682 h 5641173"/>
              <a:gd name="connsiteX93" fmla="*/ 8305502 w 11243827"/>
              <a:gd name="connsiteY93" fmla="*/ 5584868 h 5641173"/>
              <a:gd name="connsiteX94" fmla="*/ 8304962 w 11243827"/>
              <a:gd name="connsiteY94" fmla="*/ 5584007 h 5641173"/>
              <a:gd name="connsiteX95" fmla="*/ 8276324 w 11243827"/>
              <a:gd name="connsiteY95" fmla="*/ 5588260 h 5641173"/>
              <a:gd name="connsiteX96" fmla="*/ 8272522 w 11243827"/>
              <a:gd name="connsiteY96" fmla="*/ 5587226 h 5641173"/>
              <a:gd name="connsiteX97" fmla="*/ 8253857 w 11243827"/>
              <a:gd name="connsiteY97" fmla="*/ 5592043 h 5641173"/>
              <a:gd name="connsiteX98" fmla="*/ 8244212 w 11243827"/>
              <a:gd name="connsiteY98" fmla="*/ 5593439 h 5641173"/>
              <a:gd name="connsiteX99" fmla="*/ 8241488 w 11243827"/>
              <a:gd name="connsiteY99" fmla="*/ 5596085 h 5641173"/>
              <a:gd name="connsiteX100" fmla="*/ 8227256 w 11243827"/>
              <a:gd name="connsiteY100" fmla="*/ 5597005 h 5641173"/>
              <a:gd name="connsiteX101" fmla="*/ 8225619 w 11243827"/>
              <a:gd name="connsiteY101" fmla="*/ 5596262 h 5641173"/>
              <a:gd name="connsiteX102" fmla="*/ 8213882 w 11243827"/>
              <a:gd name="connsiteY102" fmla="*/ 5600179 h 5641173"/>
              <a:gd name="connsiteX103" fmla="*/ 8204045 w 11243827"/>
              <a:gd name="connsiteY103" fmla="*/ 5607275 h 5641173"/>
              <a:gd name="connsiteX104" fmla="*/ 8082989 w 11243827"/>
              <a:gd name="connsiteY104" fmla="*/ 5603160 h 5641173"/>
              <a:gd name="connsiteX105" fmla="*/ 7976942 w 11243827"/>
              <a:gd name="connsiteY105" fmla="*/ 5598455 h 5641173"/>
              <a:gd name="connsiteX106" fmla="*/ 7950121 w 11243827"/>
              <a:gd name="connsiteY106" fmla="*/ 5590893 h 5641173"/>
              <a:gd name="connsiteX107" fmla="*/ 7727691 w 11243827"/>
              <a:gd name="connsiteY107" fmla="*/ 5621064 h 5641173"/>
              <a:gd name="connsiteX108" fmla="*/ 7685998 w 11243827"/>
              <a:gd name="connsiteY108" fmla="*/ 5615564 h 5641173"/>
              <a:gd name="connsiteX109" fmla="*/ 7649302 w 11243827"/>
              <a:gd name="connsiteY109" fmla="*/ 5626541 h 5641173"/>
              <a:gd name="connsiteX110" fmla="*/ 7634083 w 11243827"/>
              <a:gd name="connsiteY110" fmla="*/ 5620862 h 5641173"/>
              <a:gd name="connsiteX111" fmla="*/ 7631455 w 11243827"/>
              <a:gd name="connsiteY111" fmla="*/ 5619708 h 5641173"/>
              <a:gd name="connsiteX112" fmla="*/ 7620952 w 11243827"/>
              <a:gd name="connsiteY112" fmla="*/ 5618872 h 5641173"/>
              <a:gd name="connsiteX113" fmla="*/ 7617992 w 11243827"/>
              <a:gd name="connsiteY113" fmla="*/ 5613914 h 5641173"/>
              <a:gd name="connsiteX114" fmla="*/ 7602182 w 11243827"/>
              <a:gd name="connsiteY114" fmla="*/ 5609271 h 5641173"/>
              <a:gd name="connsiteX115" fmla="*/ 7582847 w 11243827"/>
              <a:gd name="connsiteY115" fmla="*/ 5609047 h 5641173"/>
              <a:gd name="connsiteX116" fmla="*/ 7514158 w 11243827"/>
              <a:gd name="connsiteY116" fmla="*/ 5607737 h 5641173"/>
              <a:gd name="connsiteX117" fmla="*/ 7502955 w 11243827"/>
              <a:gd name="connsiteY117" fmla="*/ 5610415 h 5641173"/>
              <a:gd name="connsiteX118" fmla="*/ 7466391 w 11243827"/>
              <a:gd name="connsiteY118" fmla="*/ 5605949 h 5641173"/>
              <a:gd name="connsiteX119" fmla="*/ 7433806 w 11243827"/>
              <a:gd name="connsiteY119" fmla="*/ 5604945 h 5641173"/>
              <a:gd name="connsiteX120" fmla="*/ 7412693 w 11243827"/>
              <a:gd name="connsiteY120" fmla="*/ 5607075 h 5641173"/>
              <a:gd name="connsiteX121" fmla="*/ 7407159 w 11243827"/>
              <a:gd name="connsiteY121" fmla="*/ 5605310 h 5641173"/>
              <a:gd name="connsiteX122" fmla="*/ 7385900 w 11243827"/>
              <a:gd name="connsiteY122" fmla="*/ 5604171 h 5641173"/>
              <a:gd name="connsiteX123" fmla="*/ 7375071 w 11243827"/>
              <a:gd name="connsiteY123" fmla="*/ 5606788 h 5641173"/>
              <a:gd name="connsiteX124" fmla="*/ 7364382 w 11243827"/>
              <a:gd name="connsiteY124" fmla="*/ 5600762 h 5641173"/>
              <a:gd name="connsiteX125" fmla="*/ 7361770 w 11243827"/>
              <a:gd name="connsiteY125" fmla="*/ 5596347 h 5641173"/>
              <a:gd name="connsiteX126" fmla="*/ 7346641 w 11243827"/>
              <a:gd name="connsiteY126" fmla="*/ 5598329 h 5641173"/>
              <a:gd name="connsiteX127" fmla="*/ 7334238 w 11243827"/>
              <a:gd name="connsiteY127" fmla="*/ 5594014 h 5641173"/>
              <a:gd name="connsiteX128" fmla="*/ 7323426 w 11243827"/>
              <a:gd name="connsiteY128" fmla="*/ 5596835 h 5641173"/>
              <a:gd name="connsiteX129" fmla="*/ 7318938 w 11243827"/>
              <a:gd name="connsiteY129" fmla="*/ 5596200 h 5641173"/>
              <a:gd name="connsiteX130" fmla="*/ 7307784 w 11243827"/>
              <a:gd name="connsiteY130" fmla="*/ 5594065 h 5641173"/>
              <a:gd name="connsiteX131" fmla="*/ 7288540 w 11243827"/>
              <a:gd name="connsiteY131" fmla="*/ 5589320 h 5641173"/>
              <a:gd name="connsiteX132" fmla="*/ 7282537 w 11243827"/>
              <a:gd name="connsiteY132" fmla="*/ 5588660 h 5641173"/>
              <a:gd name="connsiteX133" fmla="*/ 7269466 w 11243827"/>
              <a:gd name="connsiteY133" fmla="*/ 5581404 h 5641173"/>
              <a:gd name="connsiteX134" fmla="*/ 7244165 w 11243827"/>
              <a:gd name="connsiteY134" fmla="*/ 5575200 h 5641173"/>
              <a:gd name="connsiteX135" fmla="*/ 7199619 w 11243827"/>
              <a:gd name="connsiteY135" fmla="*/ 5553550 h 5641173"/>
              <a:gd name="connsiteX136" fmla="*/ 7173434 w 11243827"/>
              <a:gd name="connsiteY136" fmla="*/ 5543219 h 5641173"/>
              <a:gd name="connsiteX137" fmla="*/ 7155718 w 11243827"/>
              <a:gd name="connsiteY137" fmla="*/ 5533697 h 5641173"/>
              <a:gd name="connsiteX138" fmla="*/ 7103430 w 11243827"/>
              <a:gd name="connsiteY138" fmla="*/ 5520249 h 5641173"/>
              <a:gd name="connsiteX139" fmla="*/ 7013746 w 11243827"/>
              <a:gd name="connsiteY139" fmla="*/ 5502470 h 5641173"/>
              <a:gd name="connsiteX140" fmla="*/ 6995379 w 11243827"/>
              <a:gd name="connsiteY140" fmla="*/ 5497693 h 5641173"/>
              <a:gd name="connsiteX141" fmla="*/ 6982475 w 11243827"/>
              <a:gd name="connsiteY141" fmla="*/ 5489641 h 5641173"/>
              <a:gd name="connsiteX142" fmla="*/ 6981994 w 11243827"/>
              <a:gd name="connsiteY142" fmla="*/ 5484335 h 5641173"/>
              <a:gd name="connsiteX143" fmla="*/ 6972355 w 11243827"/>
              <a:gd name="connsiteY143" fmla="*/ 5481074 h 5641173"/>
              <a:gd name="connsiteX144" fmla="*/ 6970394 w 11243827"/>
              <a:gd name="connsiteY144" fmla="*/ 5479383 h 5641173"/>
              <a:gd name="connsiteX145" fmla="*/ 6958543 w 11243827"/>
              <a:gd name="connsiteY145" fmla="*/ 5470507 h 5641173"/>
              <a:gd name="connsiteX146" fmla="*/ 6918276 w 11243827"/>
              <a:gd name="connsiteY146" fmla="*/ 5472034 h 5641173"/>
              <a:gd name="connsiteX147" fmla="*/ 6881046 w 11243827"/>
              <a:gd name="connsiteY147" fmla="*/ 5457070 h 5641173"/>
              <a:gd name="connsiteX148" fmla="*/ 6752164 w 11243827"/>
              <a:gd name="connsiteY148" fmla="*/ 5425021 h 5641173"/>
              <a:gd name="connsiteX149" fmla="*/ 6724964 w 11243827"/>
              <a:gd name="connsiteY149" fmla="*/ 5414071 h 5641173"/>
              <a:gd name="connsiteX150" fmla="*/ 6683286 w 11243827"/>
              <a:gd name="connsiteY150" fmla="*/ 5405383 h 5641173"/>
              <a:gd name="connsiteX151" fmla="*/ 6644277 w 11243827"/>
              <a:gd name="connsiteY151" fmla="*/ 5429684 h 5641173"/>
              <a:gd name="connsiteX152" fmla="*/ 6532914 w 11243827"/>
              <a:gd name="connsiteY152" fmla="*/ 5431205 h 5641173"/>
              <a:gd name="connsiteX153" fmla="*/ 6307459 w 11243827"/>
              <a:gd name="connsiteY153" fmla="*/ 5467087 h 5641173"/>
              <a:gd name="connsiteX154" fmla="*/ 6196243 w 11243827"/>
              <a:gd name="connsiteY154" fmla="*/ 5515042 h 5641173"/>
              <a:gd name="connsiteX155" fmla="*/ 6099124 w 11243827"/>
              <a:gd name="connsiteY155" fmla="*/ 5516848 h 5641173"/>
              <a:gd name="connsiteX156" fmla="*/ 6016077 w 11243827"/>
              <a:gd name="connsiteY156" fmla="*/ 5528642 h 5641173"/>
              <a:gd name="connsiteX157" fmla="*/ 6004389 w 11243827"/>
              <a:gd name="connsiteY157" fmla="*/ 5531206 h 5641173"/>
              <a:gd name="connsiteX158" fmla="*/ 5933945 w 11243827"/>
              <a:gd name="connsiteY158" fmla="*/ 5538840 h 5641173"/>
              <a:gd name="connsiteX159" fmla="*/ 5883936 w 11243827"/>
              <a:gd name="connsiteY159" fmla="*/ 5553807 h 5641173"/>
              <a:gd name="connsiteX160" fmla="*/ 5798331 w 11243827"/>
              <a:gd name="connsiteY160" fmla="*/ 5564248 h 5641173"/>
              <a:gd name="connsiteX161" fmla="*/ 5712738 w 11243827"/>
              <a:gd name="connsiteY161" fmla="*/ 5573120 h 5641173"/>
              <a:gd name="connsiteX162" fmla="*/ 5681342 w 11243827"/>
              <a:gd name="connsiteY162" fmla="*/ 5575621 h 5641173"/>
              <a:gd name="connsiteX163" fmla="*/ 5627167 w 11243827"/>
              <a:gd name="connsiteY163" fmla="*/ 5583215 h 5641173"/>
              <a:gd name="connsiteX164" fmla="*/ 5591414 w 11243827"/>
              <a:gd name="connsiteY164" fmla="*/ 5587695 h 5641173"/>
              <a:gd name="connsiteX165" fmla="*/ 5583028 w 11243827"/>
              <a:gd name="connsiteY165" fmla="*/ 5580877 h 5641173"/>
              <a:gd name="connsiteX166" fmla="*/ 5549426 w 11243827"/>
              <a:gd name="connsiteY166" fmla="*/ 5582858 h 5641173"/>
              <a:gd name="connsiteX167" fmla="*/ 5519999 w 11243827"/>
              <a:gd name="connsiteY167" fmla="*/ 5592246 h 5641173"/>
              <a:gd name="connsiteX168" fmla="*/ 5480028 w 11243827"/>
              <a:gd name="connsiteY168" fmla="*/ 5597282 h 5641173"/>
              <a:gd name="connsiteX169" fmla="*/ 5456175 w 11243827"/>
              <a:gd name="connsiteY169" fmla="*/ 5600371 h 5641173"/>
              <a:gd name="connsiteX170" fmla="*/ 5388463 w 11243827"/>
              <a:gd name="connsiteY170" fmla="*/ 5602638 h 5641173"/>
              <a:gd name="connsiteX171" fmla="*/ 5265898 w 11243827"/>
              <a:gd name="connsiteY171" fmla="*/ 5591830 h 5641173"/>
              <a:gd name="connsiteX172" fmla="*/ 5231231 w 11243827"/>
              <a:gd name="connsiteY172" fmla="*/ 5592790 h 5641173"/>
              <a:gd name="connsiteX173" fmla="*/ 5226996 w 11243827"/>
              <a:gd name="connsiteY173" fmla="*/ 5595040 h 5641173"/>
              <a:gd name="connsiteX174" fmla="*/ 5175988 w 11243827"/>
              <a:gd name="connsiteY174" fmla="*/ 5588131 h 5641173"/>
              <a:gd name="connsiteX175" fmla="*/ 5107470 w 11243827"/>
              <a:gd name="connsiteY175" fmla="*/ 5594771 h 5641173"/>
              <a:gd name="connsiteX176" fmla="*/ 5027868 w 11243827"/>
              <a:gd name="connsiteY176" fmla="*/ 5605624 h 5641173"/>
              <a:gd name="connsiteX177" fmla="*/ 5007324 w 11243827"/>
              <a:gd name="connsiteY177" fmla="*/ 5609209 h 5641173"/>
              <a:gd name="connsiteX178" fmla="*/ 4952559 w 11243827"/>
              <a:gd name="connsiteY178" fmla="*/ 5611402 h 5641173"/>
              <a:gd name="connsiteX179" fmla="*/ 4826081 w 11243827"/>
              <a:gd name="connsiteY179" fmla="*/ 5616191 h 5641173"/>
              <a:gd name="connsiteX180" fmla="*/ 4823501 w 11243827"/>
              <a:gd name="connsiteY180" fmla="*/ 5619174 h 5641173"/>
              <a:gd name="connsiteX181" fmla="*/ 4813093 w 11243827"/>
              <a:gd name="connsiteY181" fmla="*/ 5620026 h 5641173"/>
              <a:gd name="connsiteX182" fmla="*/ 4810563 w 11243827"/>
              <a:gd name="connsiteY182" fmla="*/ 5620787 h 5641173"/>
              <a:gd name="connsiteX183" fmla="*/ 4795818 w 11243827"/>
              <a:gd name="connsiteY183" fmla="*/ 5624618 h 5641173"/>
              <a:gd name="connsiteX184" fmla="*/ 4758404 w 11243827"/>
              <a:gd name="connsiteY184" fmla="*/ 5619510 h 5641173"/>
              <a:gd name="connsiteX185" fmla="*/ 4717254 w 11243827"/>
              <a:gd name="connsiteY185" fmla="*/ 5624155 h 5641173"/>
              <a:gd name="connsiteX186" fmla="*/ 4591958 w 11243827"/>
              <a:gd name="connsiteY186" fmla="*/ 5624710 h 5641173"/>
              <a:gd name="connsiteX187" fmla="*/ 4476215 w 11243827"/>
              <a:gd name="connsiteY187" fmla="*/ 5628210 h 5641173"/>
              <a:gd name="connsiteX188" fmla="*/ 4425193 w 11243827"/>
              <a:gd name="connsiteY188" fmla="*/ 5627414 h 5641173"/>
              <a:gd name="connsiteX189" fmla="*/ 4383866 w 11243827"/>
              <a:gd name="connsiteY189" fmla="*/ 5626546 h 5641173"/>
              <a:gd name="connsiteX190" fmla="*/ 4385596 w 11243827"/>
              <a:gd name="connsiteY190" fmla="*/ 5634646 h 5641173"/>
              <a:gd name="connsiteX191" fmla="*/ 4360864 w 11243827"/>
              <a:gd name="connsiteY191" fmla="*/ 5641173 h 5641173"/>
              <a:gd name="connsiteX192" fmla="*/ 4328321 w 11243827"/>
              <a:gd name="connsiteY192" fmla="*/ 5626332 h 5641173"/>
              <a:gd name="connsiteX193" fmla="*/ 4309842 w 11243827"/>
              <a:gd name="connsiteY193" fmla="*/ 5626471 h 5641173"/>
              <a:gd name="connsiteX194" fmla="*/ 4277424 w 11243827"/>
              <a:gd name="connsiteY194" fmla="*/ 5631598 h 5641173"/>
              <a:gd name="connsiteX195" fmla="*/ 4266627 w 11243827"/>
              <a:gd name="connsiteY195" fmla="*/ 5633969 h 5641173"/>
              <a:gd name="connsiteX196" fmla="*/ 4185525 w 11243827"/>
              <a:gd name="connsiteY196" fmla="*/ 5617508 h 5641173"/>
              <a:gd name="connsiteX197" fmla="*/ 4177617 w 11243827"/>
              <a:gd name="connsiteY197" fmla="*/ 5610903 h 5641173"/>
              <a:gd name="connsiteX198" fmla="*/ 4136948 w 11243827"/>
              <a:gd name="connsiteY198" fmla="*/ 5608031 h 5641173"/>
              <a:gd name="connsiteX199" fmla="*/ 4132323 w 11243827"/>
              <a:gd name="connsiteY199" fmla="*/ 5609784 h 5641173"/>
              <a:gd name="connsiteX200" fmla="*/ 4098620 w 11243827"/>
              <a:gd name="connsiteY200" fmla="*/ 5599672 h 5641173"/>
              <a:gd name="connsiteX201" fmla="*/ 3963475 w 11243827"/>
              <a:gd name="connsiteY201" fmla="*/ 5581841 h 5641173"/>
              <a:gd name="connsiteX202" fmla="*/ 3703613 w 11243827"/>
              <a:gd name="connsiteY202" fmla="*/ 5572482 h 5641173"/>
              <a:gd name="connsiteX203" fmla="*/ 3432987 w 11243827"/>
              <a:gd name="connsiteY203" fmla="*/ 5545768 h 5641173"/>
              <a:gd name="connsiteX204" fmla="*/ 3176381 w 11243827"/>
              <a:gd name="connsiteY204" fmla="*/ 5556110 h 5641173"/>
              <a:gd name="connsiteX205" fmla="*/ 2710156 w 11243827"/>
              <a:gd name="connsiteY205" fmla="*/ 5527517 h 5641173"/>
              <a:gd name="connsiteX206" fmla="*/ 2550206 w 11243827"/>
              <a:gd name="connsiteY206" fmla="*/ 5524958 h 5641173"/>
              <a:gd name="connsiteX207" fmla="*/ 2443041 w 11243827"/>
              <a:gd name="connsiteY207" fmla="*/ 5523990 h 5641173"/>
              <a:gd name="connsiteX208" fmla="*/ 2435613 w 11243827"/>
              <a:gd name="connsiteY208" fmla="*/ 5526704 h 5641173"/>
              <a:gd name="connsiteX209" fmla="*/ 2405682 w 11243827"/>
              <a:gd name="connsiteY209" fmla="*/ 5528307 h 5641173"/>
              <a:gd name="connsiteX210" fmla="*/ 2397487 w 11243827"/>
              <a:gd name="connsiteY210" fmla="*/ 5540337 h 5641173"/>
              <a:gd name="connsiteX211" fmla="*/ 2297454 w 11243827"/>
              <a:gd name="connsiteY211" fmla="*/ 5550765 h 5641173"/>
              <a:gd name="connsiteX212" fmla="*/ 2056700 w 11243827"/>
              <a:gd name="connsiteY212" fmla="*/ 5555489 h 5641173"/>
              <a:gd name="connsiteX213" fmla="*/ 1878530 w 11243827"/>
              <a:gd name="connsiteY213" fmla="*/ 5535330 h 5641173"/>
              <a:gd name="connsiteX214" fmla="*/ 1859292 w 11243827"/>
              <a:gd name="connsiteY214" fmla="*/ 5535461 h 5641173"/>
              <a:gd name="connsiteX215" fmla="*/ 1835626 w 11243827"/>
              <a:gd name="connsiteY215" fmla="*/ 5533793 h 5641173"/>
              <a:gd name="connsiteX216" fmla="*/ 1798939 w 11243827"/>
              <a:gd name="connsiteY216" fmla="*/ 5540285 h 5641173"/>
              <a:gd name="connsiteX217" fmla="*/ 1779046 w 11243827"/>
              <a:gd name="connsiteY217" fmla="*/ 5549949 h 5641173"/>
              <a:gd name="connsiteX218" fmla="*/ 1772421 w 11243827"/>
              <a:gd name="connsiteY218" fmla="*/ 5549018 h 5641173"/>
              <a:gd name="connsiteX219" fmla="*/ 1772052 w 11243827"/>
              <a:gd name="connsiteY219" fmla="*/ 5545689 h 5641173"/>
              <a:gd name="connsiteX220" fmla="*/ 1711543 w 11243827"/>
              <a:gd name="connsiteY220" fmla="*/ 5534558 h 5641173"/>
              <a:gd name="connsiteX221" fmla="*/ 1631462 w 11243827"/>
              <a:gd name="connsiteY221" fmla="*/ 5491807 h 5641173"/>
              <a:gd name="connsiteX222" fmla="*/ 1538763 w 11243827"/>
              <a:gd name="connsiteY222" fmla="*/ 5482781 h 5641173"/>
              <a:gd name="connsiteX223" fmla="*/ 1501533 w 11243827"/>
              <a:gd name="connsiteY223" fmla="*/ 5467817 h 5641173"/>
              <a:gd name="connsiteX224" fmla="*/ 1461266 w 11243827"/>
              <a:gd name="connsiteY224" fmla="*/ 5469343 h 5641173"/>
              <a:gd name="connsiteX225" fmla="*/ 1449415 w 11243827"/>
              <a:gd name="connsiteY225" fmla="*/ 5460467 h 5641173"/>
              <a:gd name="connsiteX226" fmla="*/ 1447454 w 11243827"/>
              <a:gd name="connsiteY226" fmla="*/ 5458776 h 5641173"/>
              <a:gd name="connsiteX227" fmla="*/ 1437814 w 11243827"/>
              <a:gd name="connsiteY227" fmla="*/ 5455515 h 5641173"/>
              <a:gd name="connsiteX228" fmla="*/ 1437334 w 11243827"/>
              <a:gd name="connsiteY228" fmla="*/ 5450209 h 5641173"/>
              <a:gd name="connsiteX229" fmla="*/ 1424429 w 11243827"/>
              <a:gd name="connsiteY229" fmla="*/ 5442157 h 5641173"/>
              <a:gd name="connsiteX230" fmla="*/ 1406063 w 11243827"/>
              <a:gd name="connsiteY230" fmla="*/ 5437380 h 5641173"/>
              <a:gd name="connsiteX231" fmla="*/ 1316379 w 11243827"/>
              <a:gd name="connsiteY231" fmla="*/ 5419601 h 5641173"/>
              <a:gd name="connsiteX232" fmla="*/ 1264090 w 11243827"/>
              <a:gd name="connsiteY232" fmla="*/ 5406153 h 5641173"/>
              <a:gd name="connsiteX233" fmla="*/ 1246374 w 11243827"/>
              <a:gd name="connsiteY233" fmla="*/ 5396631 h 5641173"/>
              <a:gd name="connsiteX234" fmla="*/ 1220190 w 11243827"/>
              <a:gd name="connsiteY234" fmla="*/ 5386301 h 5641173"/>
              <a:gd name="connsiteX235" fmla="*/ 1175643 w 11243827"/>
              <a:gd name="connsiteY235" fmla="*/ 5364651 h 5641173"/>
              <a:gd name="connsiteX236" fmla="*/ 1150342 w 11243827"/>
              <a:gd name="connsiteY236" fmla="*/ 5358447 h 5641173"/>
              <a:gd name="connsiteX237" fmla="*/ 1137272 w 11243827"/>
              <a:gd name="connsiteY237" fmla="*/ 5351191 h 5641173"/>
              <a:gd name="connsiteX238" fmla="*/ 1131268 w 11243827"/>
              <a:gd name="connsiteY238" fmla="*/ 5350530 h 5641173"/>
              <a:gd name="connsiteX239" fmla="*/ 1112024 w 11243827"/>
              <a:gd name="connsiteY239" fmla="*/ 5345786 h 5641173"/>
              <a:gd name="connsiteX240" fmla="*/ 1100870 w 11243827"/>
              <a:gd name="connsiteY240" fmla="*/ 5343651 h 5641173"/>
              <a:gd name="connsiteX241" fmla="*/ 1096383 w 11243827"/>
              <a:gd name="connsiteY241" fmla="*/ 5343015 h 5641173"/>
              <a:gd name="connsiteX242" fmla="*/ 1085571 w 11243827"/>
              <a:gd name="connsiteY242" fmla="*/ 5345836 h 5641173"/>
              <a:gd name="connsiteX243" fmla="*/ 1073168 w 11243827"/>
              <a:gd name="connsiteY243" fmla="*/ 5341521 h 5641173"/>
              <a:gd name="connsiteX244" fmla="*/ 1058039 w 11243827"/>
              <a:gd name="connsiteY244" fmla="*/ 5343504 h 5641173"/>
              <a:gd name="connsiteX245" fmla="*/ 1055426 w 11243827"/>
              <a:gd name="connsiteY245" fmla="*/ 5339088 h 5641173"/>
              <a:gd name="connsiteX246" fmla="*/ 1044738 w 11243827"/>
              <a:gd name="connsiteY246" fmla="*/ 5333063 h 5641173"/>
              <a:gd name="connsiteX247" fmla="*/ 1033909 w 11243827"/>
              <a:gd name="connsiteY247" fmla="*/ 5335680 h 5641173"/>
              <a:gd name="connsiteX248" fmla="*/ 1012649 w 11243827"/>
              <a:gd name="connsiteY248" fmla="*/ 5334541 h 5641173"/>
              <a:gd name="connsiteX249" fmla="*/ 1007115 w 11243827"/>
              <a:gd name="connsiteY249" fmla="*/ 5332775 h 5641173"/>
              <a:gd name="connsiteX250" fmla="*/ 986002 w 11243827"/>
              <a:gd name="connsiteY250" fmla="*/ 5334906 h 5641173"/>
              <a:gd name="connsiteX251" fmla="*/ 953418 w 11243827"/>
              <a:gd name="connsiteY251" fmla="*/ 5333901 h 5641173"/>
              <a:gd name="connsiteX252" fmla="*/ 916854 w 11243827"/>
              <a:gd name="connsiteY252" fmla="*/ 5329435 h 5641173"/>
              <a:gd name="connsiteX253" fmla="*/ 905651 w 11243827"/>
              <a:gd name="connsiteY253" fmla="*/ 5332114 h 5641173"/>
              <a:gd name="connsiteX254" fmla="*/ 836961 w 11243827"/>
              <a:gd name="connsiteY254" fmla="*/ 5330803 h 5641173"/>
              <a:gd name="connsiteX255" fmla="*/ 817627 w 11243827"/>
              <a:gd name="connsiteY255" fmla="*/ 5330580 h 5641173"/>
              <a:gd name="connsiteX256" fmla="*/ 801817 w 11243827"/>
              <a:gd name="connsiteY256" fmla="*/ 5325937 h 5641173"/>
              <a:gd name="connsiteX257" fmla="*/ 798857 w 11243827"/>
              <a:gd name="connsiteY257" fmla="*/ 5320979 h 5641173"/>
              <a:gd name="connsiteX258" fmla="*/ 788354 w 11243827"/>
              <a:gd name="connsiteY258" fmla="*/ 5320143 h 5641173"/>
              <a:gd name="connsiteX259" fmla="*/ 785726 w 11243827"/>
              <a:gd name="connsiteY259" fmla="*/ 5318989 h 5641173"/>
              <a:gd name="connsiteX260" fmla="*/ 770507 w 11243827"/>
              <a:gd name="connsiteY260" fmla="*/ 5313309 h 5641173"/>
              <a:gd name="connsiteX261" fmla="*/ 733810 w 11243827"/>
              <a:gd name="connsiteY261" fmla="*/ 5324286 h 5641173"/>
              <a:gd name="connsiteX262" fmla="*/ 692117 w 11243827"/>
              <a:gd name="connsiteY262" fmla="*/ 5318786 h 5641173"/>
              <a:gd name="connsiteX263" fmla="*/ 574943 w 11243827"/>
              <a:gd name="connsiteY263" fmla="*/ 5327578 h 5641173"/>
              <a:gd name="connsiteX264" fmla="*/ 507005 w 11243827"/>
              <a:gd name="connsiteY264" fmla="*/ 5310149 h 5641173"/>
              <a:gd name="connsiteX265" fmla="*/ 441302 w 11243827"/>
              <a:gd name="connsiteY265" fmla="*/ 5307062 h 5641173"/>
              <a:gd name="connsiteX266" fmla="*/ 336819 w 11243827"/>
              <a:gd name="connsiteY266" fmla="*/ 5336690 h 5641173"/>
              <a:gd name="connsiteX267" fmla="*/ 215763 w 11243827"/>
              <a:gd name="connsiteY267" fmla="*/ 5332575 h 5641173"/>
              <a:gd name="connsiteX268" fmla="*/ 205927 w 11243827"/>
              <a:gd name="connsiteY268" fmla="*/ 5339672 h 5641173"/>
              <a:gd name="connsiteX269" fmla="*/ 194189 w 11243827"/>
              <a:gd name="connsiteY269" fmla="*/ 5343588 h 5641173"/>
              <a:gd name="connsiteX270" fmla="*/ 192552 w 11243827"/>
              <a:gd name="connsiteY270" fmla="*/ 5342845 h 5641173"/>
              <a:gd name="connsiteX271" fmla="*/ 178320 w 11243827"/>
              <a:gd name="connsiteY271" fmla="*/ 5343766 h 5641173"/>
              <a:gd name="connsiteX272" fmla="*/ 175596 w 11243827"/>
              <a:gd name="connsiteY272" fmla="*/ 5346411 h 5641173"/>
              <a:gd name="connsiteX273" fmla="*/ 165951 w 11243827"/>
              <a:gd name="connsiteY273" fmla="*/ 5347808 h 5641173"/>
              <a:gd name="connsiteX274" fmla="*/ 147287 w 11243827"/>
              <a:gd name="connsiteY274" fmla="*/ 5352625 h 5641173"/>
              <a:gd name="connsiteX275" fmla="*/ 143484 w 11243827"/>
              <a:gd name="connsiteY275" fmla="*/ 5351591 h 5641173"/>
              <a:gd name="connsiteX276" fmla="*/ 114847 w 11243827"/>
              <a:gd name="connsiteY276" fmla="*/ 5355844 h 5641173"/>
              <a:gd name="connsiteX277" fmla="*/ 114306 w 11243827"/>
              <a:gd name="connsiteY277" fmla="*/ 5354983 h 5641173"/>
              <a:gd name="connsiteX278" fmla="*/ 105588 w 11243827"/>
              <a:gd name="connsiteY278" fmla="*/ 5352169 h 5641173"/>
              <a:gd name="connsiteX279" fmla="*/ 89264 w 11243827"/>
              <a:gd name="connsiteY279" fmla="*/ 5348886 h 5641173"/>
              <a:gd name="connsiteX280" fmla="*/ 49794 w 11243827"/>
              <a:gd name="connsiteY280" fmla="*/ 5329950 h 5641173"/>
              <a:gd name="connsiteX281" fmla="*/ 19924 w 11243827"/>
              <a:gd name="connsiteY281" fmla="*/ 5334282 h 5641173"/>
              <a:gd name="connsiteX282" fmla="*/ 13819 w 11243827"/>
              <a:gd name="connsiteY282" fmla="*/ 5334653 h 5641173"/>
              <a:gd name="connsiteX283" fmla="*/ 13657 w 11243827"/>
              <a:gd name="connsiteY283" fmla="*/ 5334455 h 5641173"/>
              <a:gd name="connsiteX284" fmla="*/ 7139 w 11243827"/>
              <a:gd name="connsiteY284" fmla="*/ 5334438 h 5641173"/>
              <a:gd name="connsiteX285" fmla="*/ 2684 w 11243827"/>
              <a:gd name="connsiteY285" fmla="*/ 5335333 h 5641173"/>
              <a:gd name="connsiteX286" fmla="*/ 0 w 11243827"/>
              <a:gd name="connsiteY286" fmla="*/ 5335496 h 5641173"/>
              <a:gd name="connsiteX287" fmla="*/ 0 w 11243827"/>
              <a:gd name="connsiteY287" fmla="*/ 10592 h 5641173"/>
              <a:gd name="connsiteX288" fmla="*/ 11243827 w 11243827"/>
              <a:gd name="connsiteY288" fmla="*/ 0 h 5641173"/>
              <a:gd name="connsiteX0" fmla="*/ 11243827 w 11243827"/>
              <a:gd name="connsiteY0" fmla="*/ 0 h 5641173"/>
              <a:gd name="connsiteX1" fmla="*/ 11243827 w 11243827"/>
              <a:gd name="connsiteY1" fmla="*/ 1470035 h 5641173"/>
              <a:gd name="connsiteX2" fmla="*/ 11243827 w 11243827"/>
              <a:gd name="connsiteY2" fmla="*/ 5001571 h 5641173"/>
              <a:gd name="connsiteX3" fmla="*/ 11243827 w 11243827"/>
              <a:gd name="connsiteY3" fmla="*/ 5209610 h 5641173"/>
              <a:gd name="connsiteX4" fmla="*/ 11240675 w 11243827"/>
              <a:gd name="connsiteY4" fmla="*/ 5210442 h 5641173"/>
              <a:gd name="connsiteX5" fmla="*/ 11179959 w 11243827"/>
              <a:gd name="connsiteY5" fmla="*/ 5221199 h 5641173"/>
              <a:gd name="connsiteX6" fmla="*/ 11105493 w 11243827"/>
              <a:gd name="connsiteY6" fmla="*/ 5259905 h 5641173"/>
              <a:gd name="connsiteX7" fmla="*/ 11078640 w 11243827"/>
              <a:gd name="connsiteY7" fmla="*/ 5263531 h 5641173"/>
              <a:gd name="connsiteX8" fmla="*/ 11079616 w 11243827"/>
              <a:gd name="connsiteY8" fmla="*/ 5270380 h 5641173"/>
              <a:gd name="connsiteX9" fmla="*/ 11069641 w 11243827"/>
              <a:gd name="connsiteY9" fmla="*/ 5270884 h 5641173"/>
              <a:gd name="connsiteX10" fmla="*/ 11047377 w 11243827"/>
              <a:gd name="connsiteY10" fmla="*/ 5271051 h 5641173"/>
              <a:gd name="connsiteX11" fmla="*/ 10980705 w 11243827"/>
              <a:gd name="connsiteY11" fmla="*/ 5272951 h 5641173"/>
              <a:gd name="connsiteX12" fmla="*/ 10962514 w 11243827"/>
              <a:gd name="connsiteY12" fmla="*/ 5286084 h 5641173"/>
              <a:gd name="connsiteX13" fmla="*/ 10945307 w 11243827"/>
              <a:gd name="connsiteY13" fmla="*/ 5286290 h 5641173"/>
              <a:gd name="connsiteX14" fmla="*/ 10845516 w 11243827"/>
              <a:gd name="connsiteY14" fmla="*/ 5303894 h 5641173"/>
              <a:gd name="connsiteX15" fmla="*/ 10831795 w 11243827"/>
              <a:gd name="connsiteY15" fmla="*/ 5305210 h 5641173"/>
              <a:gd name="connsiteX16" fmla="*/ 10824365 w 11243827"/>
              <a:gd name="connsiteY16" fmla="*/ 5311111 h 5641173"/>
              <a:gd name="connsiteX17" fmla="*/ 10797756 w 11243827"/>
              <a:gd name="connsiteY17" fmla="*/ 5312285 h 5641173"/>
              <a:gd name="connsiteX18" fmla="*/ 10796525 w 11243827"/>
              <a:gd name="connsiteY18" fmla="*/ 5315645 h 5641173"/>
              <a:gd name="connsiteX19" fmla="*/ 10709063 w 11243827"/>
              <a:gd name="connsiteY19" fmla="*/ 5344492 h 5641173"/>
              <a:gd name="connsiteX20" fmla="*/ 10694078 w 11243827"/>
              <a:gd name="connsiteY20" fmla="*/ 5349258 h 5641173"/>
              <a:gd name="connsiteX21" fmla="*/ 10681131 w 11243827"/>
              <a:gd name="connsiteY21" fmla="*/ 5347812 h 5641173"/>
              <a:gd name="connsiteX22" fmla="*/ 10609448 w 11243827"/>
              <a:gd name="connsiteY22" fmla="*/ 5351931 h 5641173"/>
              <a:gd name="connsiteX23" fmla="*/ 10592397 w 11243827"/>
              <a:gd name="connsiteY23" fmla="*/ 5349402 h 5641173"/>
              <a:gd name="connsiteX24" fmla="*/ 10585227 w 11243827"/>
              <a:gd name="connsiteY24" fmla="*/ 5344063 h 5641173"/>
              <a:gd name="connsiteX25" fmla="*/ 10557472 w 11243827"/>
              <a:gd name="connsiteY25" fmla="*/ 5354151 h 5641173"/>
              <a:gd name="connsiteX26" fmla="*/ 10514646 w 11243827"/>
              <a:gd name="connsiteY26" fmla="*/ 5361064 h 5641173"/>
              <a:gd name="connsiteX27" fmla="*/ 10494292 w 11243827"/>
              <a:gd name="connsiteY27" fmla="*/ 5366054 h 5641173"/>
              <a:gd name="connsiteX28" fmla="*/ 10477869 w 11243827"/>
              <a:gd name="connsiteY28" fmla="*/ 5363025 h 5641173"/>
              <a:gd name="connsiteX29" fmla="*/ 10384411 w 11243827"/>
              <a:gd name="connsiteY29" fmla="*/ 5362257 h 5641173"/>
              <a:gd name="connsiteX30" fmla="*/ 10362921 w 11243827"/>
              <a:gd name="connsiteY30" fmla="*/ 5357444 h 5641173"/>
              <a:gd name="connsiteX31" fmla="*/ 10352736 w 11243827"/>
              <a:gd name="connsiteY31" fmla="*/ 5347851 h 5641173"/>
              <a:gd name="connsiteX32" fmla="*/ 10344754 w 11243827"/>
              <a:gd name="connsiteY32" fmla="*/ 5351272 h 5641173"/>
              <a:gd name="connsiteX33" fmla="*/ 10288226 w 11243827"/>
              <a:gd name="connsiteY33" fmla="*/ 5351613 h 5641173"/>
              <a:gd name="connsiteX34" fmla="*/ 10251350 w 11243827"/>
              <a:gd name="connsiteY34" fmla="*/ 5352711 h 5641173"/>
              <a:gd name="connsiteX35" fmla="*/ 10249108 w 11243827"/>
              <a:gd name="connsiteY35" fmla="*/ 5365881 h 5641173"/>
              <a:gd name="connsiteX36" fmla="*/ 10216272 w 11243827"/>
              <a:gd name="connsiteY36" fmla="*/ 5370573 h 5641173"/>
              <a:gd name="connsiteX37" fmla="*/ 10181278 w 11243827"/>
              <a:gd name="connsiteY37" fmla="*/ 5362119 h 5641173"/>
              <a:gd name="connsiteX38" fmla="*/ 10140033 w 11243827"/>
              <a:gd name="connsiteY38" fmla="*/ 5363304 h 5641173"/>
              <a:gd name="connsiteX39" fmla="*/ 10115353 w 11243827"/>
              <a:gd name="connsiteY39" fmla="*/ 5363869 h 5641173"/>
              <a:gd name="connsiteX40" fmla="*/ 10050578 w 11243827"/>
              <a:gd name="connsiteY40" fmla="*/ 5376153 h 5641173"/>
              <a:gd name="connsiteX41" fmla="*/ 9945478 w 11243827"/>
              <a:gd name="connsiteY41" fmla="*/ 5422859 h 5641173"/>
              <a:gd name="connsiteX42" fmla="*/ 9912481 w 11243827"/>
              <a:gd name="connsiteY42" fmla="*/ 5429477 h 5641173"/>
              <a:gd name="connsiteX43" fmla="*/ 9906713 w 11243827"/>
              <a:gd name="connsiteY43" fmla="*/ 5426784 h 5641173"/>
              <a:gd name="connsiteX44" fmla="*/ 9742436 w 11243827"/>
              <a:gd name="connsiteY44" fmla="*/ 5454834 h 5641173"/>
              <a:gd name="connsiteX45" fmla="*/ 9713044 w 11243827"/>
              <a:gd name="connsiteY45" fmla="*/ 5456476 h 5641173"/>
              <a:gd name="connsiteX46" fmla="*/ 9691033 w 11243827"/>
              <a:gd name="connsiteY46" fmla="*/ 5455451 h 5641173"/>
              <a:gd name="connsiteX47" fmla="*/ 9638355 w 11243827"/>
              <a:gd name="connsiteY47" fmla="*/ 5464794 h 5641173"/>
              <a:gd name="connsiteX48" fmla="*/ 9552434 w 11243827"/>
              <a:gd name="connsiteY48" fmla="*/ 5485280 h 5641173"/>
              <a:gd name="connsiteX49" fmla="*/ 9533883 w 11243827"/>
              <a:gd name="connsiteY49" fmla="*/ 5488516 h 5641173"/>
              <a:gd name="connsiteX50" fmla="*/ 9516916 w 11243827"/>
              <a:gd name="connsiteY50" fmla="*/ 5486828 h 5641173"/>
              <a:gd name="connsiteX51" fmla="*/ 9512093 w 11243827"/>
              <a:gd name="connsiteY51" fmla="*/ 5482541 h 5641173"/>
              <a:gd name="connsiteX52" fmla="*/ 9501725 w 11243827"/>
              <a:gd name="connsiteY52" fmla="*/ 5483603 h 5641173"/>
              <a:gd name="connsiteX53" fmla="*/ 9498754 w 11243827"/>
              <a:gd name="connsiteY53" fmla="*/ 5482951 h 5641173"/>
              <a:gd name="connsiteX54" fmla="*/ 9481932 w 11243827"/>
              <a:gd name="connsiteY54" fmla="*/ 5480151 h 5641173"/>
              <a:gd name="connsiteX55" fmla="*/ 9451321 w 11243827"/>
              <a:gd name="connsiteY55" fmla="*/ 5497375 h 5641173"/>
              <a:gd name="connsiteX56" fmla="*/ 9409298 w 11243827"/>
              <a:gd name="connsiteY56" fmla="*/ 5499478 h 5641173"/>
              <a:gd name="connsiteX57" fmla="*/ 9303056 w 11243827"/>
              <a:gd name="connsiteY57" fmla="*/ 5519093 h 5641173"/>
              <a:gd name="connsiteX58" fmla="*/ 9229078 w 11243827"/>
              <a:gd name="connsiteY58" fmla="*/ 5524154 h 5641173"/>
              <a:gd name="connsiteX59" fmla="*/ 9165105 w 11243827"/>
              <a:gd name="connsiteY59" fmla="*/ 5532892 h 5641173"/>
              <a:gd name="connsiteX60" fmla="*/ 9077301 w 11243827"/>
              <a:gd name="connsiteY60" fmla="*/ 5580356 h 5641173"/>
              <a:gd name="connsiteX61" fmla="*/ 8960065 w 11243827"/>
              <a:gd name="connsiteY61" fmla="*/ 5597982 h 5641173"/>
              <a:gd name="connsiteX62" fmla="*/ 8953536 w 11243827"/>
              <a:gd name="connsiteY62" fmla="*/ 5606638 h 5641173"/>
              <a:gd name="connsiteX63" fmla="*/ 8943907 w 11243827"/>
              <a:gd name="connsiteY63" fmla="*/ 5612541 h 5641173"/>
              <a:gd name="connsiteX64" fmla="*/ 8942046 w 11243827"/>
              <a:gd name="connsiteY64" fmla="*/ 5612112 h 5641173"/>
              <a:gd name="connsiteX65" fmla="*/ 8928824 w 11243827"/>
              <a:gd name="connsiteY65" fmla="*/ 5615549 h 5641173"/>
              <a:gd name="connsiteX66" fmla="*/ 8927294 w 11243827"/>
              <a:gd name="connsiteY66" fmla="*/ 5618607 h 5641173"/>
              <a:gd name="connsiteX67" fmla="*/ 8918651 w 11243827"/>
              <a:gd name="connsiteY67" fmla="*/ 5621688 h 5641173"/>
              <a:gd name="connsiteX68" fmla="*/ 8902772 w 11243827"/>
              <a:gd name="connsiteY68" fmla="*/ 5629703 h 5641173"/>
              <a:gd name="connsiteX69" fmla="*/ 8898724 w 11243827"/>
              <a:gd name="connsiteY69" fmla="*/ 5629379 h 5641173"/>
              <a:gd name="connsiteX70" fmla="*/ 8873099 w 11243827"/>
              <a:gd name="connsiteY70" fmla="*/ 5638628 h 5641173"/>
              <a:gd name="connsiteX71" fmla="*/ 8872234 w 11243827"/>
              <a:gd name="connsiteY71" fmla="*/ 5637889 h 5641173"/>
              <a:gd name="connsiteX72" fmla="*/ 8862777 w 11243827"/>
              <a:gd name="connsiteY72" fmla="*/ 5636711 h 5641173"/>
              <a:gd name="connsiteX73" fmla="*/ 8845869 w 11243827"/>
              <a:gd name="connsiteY73" fmla="*/ 5636436 h 5641173"/>
              <a:gd name="connsiteX74" fmla="*/ 8800548 w 11243827"/>
              <a:gd name="connsiteY74" fmla="*/ 5625084 h 5641173"/>
              <a:gd name="connsiteX75" fmla="*/ 8773774 w 11243827"/>
              <a:gd name="connsiteY75" fmla="*/ 5634630 h 5641173"/>
              <a:gd name="connsiteX76" fmla="*/ 8698255 w 11243827"/>
              <a:gd name="connsiteY76" fmla="*/ 5636083 h 5641173"/>
              <a:gd name="connsiteX77" fmla="*/ 8619167 w 11243827"/>
              <a:gd name="connsiteY77" fmla="*/ 5619130 h 5641173"/>
              <a:gd name="connsiteX78" fmla="*/ 8539822 w 11243827"/>
              <a:gd name="connsiteY78" fmla="*/ 5616905 h 5641173"/>
              <a:gd name="connsiteX79" fmla="*/ 8511094 w 11243827"/>
              <a:gd name="connsiteY79" fmla="*/ 5617360 h 5641173"/>
              <a:gd name="connsiteX80" fmla="*/ 8459886 w 11243827"/>
              <a:gd name="connsiteY80" fmla="*/ 5612612 h 5641173"/>
              <a:gd name="connsiteX81" fmla="*/ 8436432 w 11243827"/>
              <a:gd name="connsiteY81" fmla="*/ 5606990 h 5641173"/>
              <a:gd name="connsiteX82" fmla="*/ 8435403 w 11243827"/>
              <a:gd name="connsiteY82" fmla="*/ 5607336 h 5641173"/>
              <a:gd name="connsiteX83" fmla="*/ 8433307 w 11243827"/>
              <a:gd name="connsiteY83" fmla="*/ 5604917 h 5641173"/>
              <a:gd name="connsiteX84" fmla="*/ 8428968 w 11243827"/>
              <a:gd name="connsiteY84" fmla="*/ 5603796 h 5641173"/>
              <a:gd name="connsiteX85" fmla="*/ 8417124 w 11243827"/>
              <a:gd name="connsiteY85" fmla="*/ 5604518 h 5641173"/>
              <a:gd name="connsiteX86" fmla="*/ 8412669 w 11243827"/>
              <a:gd name="connsiteY86" fmla="*/ 5605413 h 5641173"/>
              <a:gd name="connsiteX87" fmla="*/ 8406152 w 11243827"/>
              <a:gd name="connsiteY87" fmla="*/ 5605396 h 5641173"/>
              <a:gd name="connsiteX88" fmla="*/ 8405989 w 11243827"/>
              <a:gd name="connsiteY88" fmla="*/ 5605197 h 5641173"/>
              <a:gd name="connsiteX89" fmla="*/ 8399884 w 11243827"/>
              <a:gd name="connsiteY89" fmla="*/ 5605568 h 5641173"/>
              <a:gd name="connsiteX90" fmla="*/ 8370014 w 11243827"/>
              <a:gd name="connsiteY90" fmla="*/ 5609900 h 5641173"/>
              <a:gd name="connsiteX91" fmla="*/ 8330544 w 11243827"/>
              <a:gd name="connsiteY91" fmla="*/ 5590964 h 5641173"/>
              <a:gd name="connsiteX92" fmla="*/ 8314221 w 11243827"/>
              <a:gd name="connsiteY92" fmla="*/ 5587682 h 5641173"/>
              <a:gd name="connsiteX93" fmla="*/ 8305502 w 11243827"/>
              <a:gd name="connsiteY93" fmla="*/ 5584868 h 5641173"/>
              <a:gd name="connsiteX94" fmla="*/ 8304962 w 11243827"/>
              <a:gd name="connsiteY94" fmla="*/ 5584007 h 5641173"/>
              <a:gd name="connsiteX95" fmla="*/ 8276324 w 11243827"/>
              <a:gd name="connsiteY95" fmla="*/ 5588260 h 5641173"/>
              <a:gd name="connsiteX96" fmla="*/ 8272522 w 11243827"/>
              <a:gd name="connsiteY96" fmla="*/ 5587226 h 5641173"/>
              <a:gd name="connsiteX97" fmla="*/ 8253857 w 11243827"/>
              <a:gd name="connsiteY97" fmla="*/ 5592043 h 5641173"/>
              <a:gd name="connsiteX98" fmla="*/ 8244212 w 11243827"/>
              <a:gd name="connsiteY98" fmla="*/ 5593439 h 5641173"/>
              <a:gd name="connsiteX99" fmla="*/ 8241488 w 11243827"/>
              <a:gd name="connsiteY99" fmla="*/ 5596085 h 5641173"/>
              <a:gd name="connsiteX100" fmla="*/ 8227256 w 11243827"/>
              <a:gd name="connsiteY100" fmla="*/ 5597005 h 5641173"/>
              <a:gd name="connsiteX101" fmla="*/ 8225619 w 11243827"/>
              <a:gd name="connsiteY101" fmla="*/ 5596262 h 5641173"/>
              <a:gd name="connsiteX102" fmla="*/ 8213882 w 11243827"/>
              <a:gd name="connsiteY102" fmla="*/ 5600179 h 5641173"/>
              <a:gd name="connsiteX103" fmla="*/ 8204045 w 11243827"/>
              <a:gd name="connsiteY103" fmla="*/ 5607275 h 5641173"/>
              <a:gd name="connsiteX104" fmla="*/ 8082989 w 11243827"/>
              <a:gd name="connsiteY104" fmla="*/ 5603160 h 5641173"/>
              <a:gd name="connsiteX105" fmla="*/ 7976942 w 11243827"/>
              <a:gd name="connsiteY105" fmla="*/ 5598455 h 5641173"/>
              <a:gd name="connsiteX106" fmla="*/ 7950121 w 11243827"/>
              <a:gd name="connsiteY106" fmla="*/ 5590893 h 5641173"/>
              <a:gd name="connsiteX107" fmla="*/ 7727691 w 11243827"/>
              <a:gd name="connsiteY107" fmla="*/ 5621064 h 5641173"/>
              <a:gd name="connsiteX108" fmla="*/ 7685998 w 11243827"/>
              <a:gd name="connsiteY108" fmla="*/ 5615564 h 5641173"/>
              <a:gd name="connsiteX109" fmla="*/ 7649302 w 11243827"/>
              <a:gd name="connsiteY109" fmla="*/ 5626541 h 5641173"/>
              <a:gd name="connsiteX110" fmla="*/ 7634083 w 11243827"/>
              <a:gd name="connsiteY110" fmla="*/ 5620862 h 5641173"/>
              <a:gd name="connsiteX111" fmla="*/ 7631455 w 11243827"/>
              <a:gd name="connsiteY111" fmla="*/ 5619708 h 5641173"/>
              <a:gd name="connsiteX112" fmla="*/ 7620952 w 11243827"/>
              <a:gd name="connsiteY112" fmla="*/ 5618872 h 5641173"/>
              <a:gd name="connsiteX113" fmla="*/ 7617992 w 11243827"/>
              <a:gd name="connsiteY113" fmla="*/ 5613914 h 5641173"/>
              <a:gd name="connsiteX114" fmla="*/ 7602182 w 11243827"/>
              <a:gd name="connsiteY114" fmla="*/ 5609271 h 5641173"/>
              <a:gd name="connsiteX115" fmla="*/ 7582847 w 11243827"/>
              <a:gd name="connsiteY115" fmla="*/ 5609047 h 5641173"/>
              <a:gd name="connsiteX116" fmla="*/ 7514158 w 11243827"/>
              <a:gd name="connsiteY116" fmla="*/ 5607737 h 5641173"/>
              <a:gd name="connsiteX117" fmla="*/ 7502955 w 11243827"/>
              <a:gd name="connsiteY117" fmla="*/ 5610415 h 5641173"/>
              <a:gd name="connsiteX118" fmla="*/ 7466391 w 11243827"/>
              <a:gd name="connsiteY118" fmla="*/ 5605949 h 5641173"/>
              <a:gd name="connsiteX119" fmla="*/ 7433806 w 11243827"/>
              <a:gd name="connsiteY119" fmla="*/ 5604945 h 5641173"/>
              <a:gd name="connsiteX120" fmla="*/ 7412693 w 11243827"/>
              <a:gd name="connsiteY120" fmla="*/ 5607075 h 5641173"/>
              <a:gd name="connsiteX121" fmla="*/ 7407159 w 11243827"/>
              <a:gd name="connsiteY121" fmla="*/ 5605310 h 5641173"/>
              <a:gd name="connsiteX122" fmla="*/ 7385900 w 11243827"/>
              <a:gd name="connsiteY122" fmla="*/ 5604171 h 5641173"/>
              <a:gd name="connsiteX123" fmla="*/ 7375071 w 11243827"/>
              <a:gd name="connsiteY123" fmla="*/ 5606788 h 5641173"/>
              <a:gd name="connsiteX124" fmla="*/ 7364382 w 11243827"/>
              <a:gd name="connsiteY124" fmla="*/ 5600762 h 5641173"/>
              <a:gd name="connsiteX125" fmla="*/ 7361770 w 11243827"/>
              <a:gd name="connsiteY125" fmla="*/ 5596347 h 5641173"/>
              <a:gd name="connsiteX126" fmla="*/ 7346641 w 11243827"/>
              <a:gd name="connsiteY126" fmla="*/ 5598329 h 5641173"/>
              <a:gd name="connsiteX127" fmla="*/ 7334238 w 11243827"/>
              <a:gd name="connsiteY127" fmla="*/ 5594014 h 5641173"/>
              <a:gd name="connsiteX128" fmla="*/ 7323426 w 11243827"/>
              <a:gd name="connsiteY128" fmla="*/ 5596835 h 5641173"/>
              <a:gd name="connsiteX129" fmla="*/ 7318938 w 11243827"/>
              <a:gd name="connsiteY129" fmla="*/ 5596200 h 5641173"/>
              <a:gd name="connsiteX130" fmla="*/ 7307784 w 11243827"/>
              <a:gd name="connsiteY130" fmla="*/ 5594065 h 5641173"/>
              <a:gd name="connsiteX131" fmla="*/ 7288540 w 11243827"/>
              <a:gd name="connsiteY131" fmla="*/ 5589320 h 5641173"/>
              <a:gd name="connsiteX132" fmla="*/ 7282537 w 11243827"/>
              <a:gd name="connsiteY132" fmla="*/ 5588660 h 5641173"/>
              <a:gd name="connsiteX133" fmla="*/ 7269466 w 11243827"/>
              <a:gd name="connsiteY133" fmla="*/ 5581404 h 5641173"/>
              <a:gd name="connsiteX134" fmla="*/ 7244165 w 11243827"/>
              <a:gd name="connsiteY134" fmla="*/ 5575200 h 5641173"/>
              <a:gd name="connsiteX135" fmla="*/ 7199619 w 11243827"/>
              <a:gd name="connsiteY135" fmla="*/ 5553550 h 5641173"/>
              <a:gd name="connsiteX136" fmla="*/ 7173434 w 11243827"/>
              <a:gd name="connsiteY136" fmla="*/ 5543219 h 5641173"/>
              <a:gd name="connsiteX137" fmla="*/ 7155718 w 11243827"/>
              <a:gd name="connsiteY137" fmla="*/ 5533697 h 5641173"/>
              <a:gd name="connsiteX138" fmla="*/ 7103430 w 11243827"/>
              <a:gd name="connsiteY138" fmla="*/ 5520249 h 5641173"/>
              <a:gd name="connsiteX139" fmla="*/ 7013746 w 11243827"/>
              <a:gd name="connsiteY139" fmla="*/ 5502470 h 5641173"/>
              <a:gd name="connsiteX140" fmla="*/ 6995379 w 11243827"/>
              <a:gd name="connsiteY140" fmla="*/ 5497693 h 5641173"/>
              <a:gd name="connsiteX141" fmla="*/ 6982475 w 11243827"/>
              <a:gd name="connsiteY141" fmla="*/ 5489641 h 5641173"/>
              <a:gd name="connsiteX142" fmla="*/ 6981994 w 11243827"/>
              <a:gd name="connsiteY142" fmla="*/ 5484335 h 5641173"/>
              <a:gd name="connsiteX143" fmla="*/ 6972355 w 11243827"/>
              <a:gd name="connsiteY143" fmla="*/ 5481074 h 5641173"/>
              <a:gd name="connsiteX144" fmla="*/ 6970394 w 11243827"/>
              <a:gd name="connsiteY144" fmla="*/ 5479383 h 5641173"/>
              <a:gd name="connsiteX145" fmla="*/ 6958543 w 11243827"/>
              <a:gd name="connsiteY145" fmla="*/ 5470507 h 5641173"/>
              <a:gd name="connsiteX146" fmla="*/ 6918276 w 11243827"/>
              <a:gd name="connsiteY146" fmla="*/ 5472034 h 5641173"/>
              <a:gd name="connsiteX147" fmla="*/ 6881046 w 11243827"/>
              <a:gd name="connsiteY147" fmla="*/ 5457070 h 5641173"/>
              <a:gd name="connsiteX148" fmla="*/ 6752164 w 11243827"/>
              <a:gd name="connsiteY148" fmla="*/ 5425021 h 5641173"/>
              <a:gd name="connsiteX149" fmla="*/ 6724964 w 11243827"/>
              <a:gd name="connsiteY149" fmla="*/ 5414071 h 5641173"/>
              <a:gd name="connsiteX150" fmla="*/ 6683286 w 11243827"/>
              <a:gd name="connsiteY150" fmla="*/ 5405383 h 5641173"/>
              <a:gd name="connsiteX151" fmla="*/ 6644277 w 11243827"/>
              <a:gd name="connsiteY151" fmla="*/ 5429684 h 5641173"/>
              <a:gd name="connsiteX152" fmla="*/ 6532914 w 11243827"/>
              <a:gd name="connsiteY152" fmla="*/ 5431205 h 5641173"/>
              <a:gd name="connsiteX153" fmla="*/ 6307459 w 11243827"/>
              <a:gd name="connsiteY153" fmla="*/ 5467087 h 5641173"/>
              <a:gd name="connsiteX154" fmla="*/ 6196243 w 11243827"/>
              <a:gd name="connsiteY154" fmla="*/ 5515042 h 5641173"/>
              <a:gd name="connsiteX155" fmla="*/ 6099124 w 11243827"/>
              <a:gd name="connsiteY155" fmla="*/ 5516848 h 5641173"/>
              <a:gd name="connsiteX156" fmla="*/ 6016077 w 11243827"/>
              <a:gd name="connsiteY156" fmla="*/ 5528642 h 5641173"/>
              <a:gd name="connsiteX157" fmla="*/ 6004389 w 11243827"/>
              <a:gd name="connsiteY157" fmla="*/ 5531206 h 5641173"/>
              <a:gd name="connsiteX158" fmla="*/ 5933945 w 11243827"/>
              <a:gd name="connsiteY158" fmla="*/ 5538840 h 5641173"/>
              <a:gd name="connsiteX159" fmla="*/ 5883936 w 11243827"/>
              <a:gd name="connsiteY159" fmla="*/ 5553807 h 5641173"/>
              <a:gd name="connsiteX160" fmla="*/ 5798331 w 11243827"/>
              <a:gd name="connsiteY160" fmla="*/ 5564248 h 5641173"/>
              <a:gd name="connsiteX161" fmla="*/ 5712738 w 11243827"/>
              <a:gd name="connsiteY161" fmla="*/ 5573120 h 5641173"/>
              <a:gd name="connsiteX162" fmla="*/ 5681342 w 11243827"/>
              <a:gd name="connsiteY162" fmla="*/ 5575621 h 5641173"/>
              <a:gd name="connsiteX163" fmla="*/ 5627167 w 11243827"/>
              <a:gd name="connsiteY163" fmla="*/ 5583215 h 5641173"/>
              <a:gd name="connsiteX164" fmla="*/ 5591414 w 11243827"/>
              <a:gd name="connsiteY164" fmla="*/ 5587695 h 5641173"/>
              <a:gd name="connsiteX165" fmla="*/ 5583028 w 11243827"/>
              <a:gd name="connsiteY165" fmla="*/ 5580877 h 5641173"/>
              <a:gd name="connsiteX166" fmla="*/ 5549426 w 11243827"/>
              <a:gd name="connsiteY166" fmla="*/ 5582858 h 5641173"/>
              <a:gd name="connsiteX167" fmla="*/ 5519999 w 11243827"/>
              <a:gd name="connsiteY167" fmla="*/ 5592246 h 5641173"/>
              <a:gd name="connsiteX168" fmla="*/ 5480028 w 11243827"/>
              <a:gd name="connsiteY168" fmla="*/ 5597282 h 5641173"/>
              <a:gd name="connsiteX169" fmla="*/ 5456175 w 11243827"/>
              <a:gd name="connsiteY169" fmla="*/ 5600371 h 5641173"/>
              <a:gd name="connsiteX170" fmla="*/ 5388463 w 11243827"/>
              <a:gd name="connsiteY170" fmla="*/ 5602638 h 5641173"/>
              <a:gd name="connsiteX171" fmla="*/ 5265898 w 11243827"/>
              <a:gd name="connsiteY171" fmla="*/ 5591830 h 5641173"/>
              <a:gd name="connsiteX172" fmla="*/ 5231231 w 11243827"/>
              <a:gd name="connsiteY172" fmla="*/ 5592790 h 5641173"/>
              <a:gd name="connsiteX173" fmla="*/ 5226996 w 11243827"/>
              <a:gd name="connsiteY173" fmla="*/ 5595040 h 5641173"/>
              <a:gd name="connsiteX174" fmla="*/ 5175988 w 11243827"/>
              <a:gd name="connsiteY174" fmla="*/ 5588131 h 5641173"/>
              <a:gd name="connsiteX175" fmla="*/ 5107470 w 11243827"/>
              <a:gd name="connsiteY175" fmla="*/ 5594771 h 5641173"/>
              <a:gd name="connsiteX176" fmla="*/ 5027868 w 11243827"/>
              <a:gd name="connsiteY176" fmla="*/ 5605624 h 5641173"/>
              <a:gd name="connsiteX177" fmla="*/ 5007324 w 11243827"/>
              <a:gd name="connsiteY177" fmla="*/ 5609209 h 5641173"/>
              <a:gd name="connsiteX178" fmla="*/ 4952559 w 11243827"/>
              <a:gd name="connsiteY178" fmla="*/ 5611402 h 5641173"/>
              <a:gd name="connsiteX179" fmla="*/ 4826081 w 11243827"/>
              <a:gd name="connsiteY179" fmla="*/ 5616191 h 5641173"/>
              <a:gd name="connsiteX180" fmla="*/ 4823501 w 11243827"/>
              <a:gd name="connsiteY180" fmla="*/ 5619174 h 5641173"/>
              <a:gd name="connsiteX181" fmla="*/ 4813093 w 11243827"/>
              <a:gd name="connsiteY181" fmla="*/ 5620026 h 5641173"/>
              <a:gd name="connsiteX182" fmla="*/ 4810563 w 11243827"/>
              <a:gd name="connsiteY182" fmla="*/ 5620787 h 5641173"/>
              <a:gd name="connsiteX183" fmla="*/ 4795818 w 11243827"/>
              <a:gd name="connsiteY183" fmla="*/ 5624618 h 5641173"/>
              <a:gd name="connsiteX184" fmla="*/ 4758404 w 11243827"/>
              <a:gd name="connsiteY184" fmla="*/ 5619510 h 5641173"/>
              <a:gd name="connsiteX185" fmla="*/ 4717254 w 11243827"/>
              <a:gd name="connsiteY185" fmla="*/ 5624155 h 5641173"/>
              <a:gd name="connsiteX186" fmla="*/ 4591958 w 11243827"/>
              <a:gd name="connsiteY186" fmla="*/ 5624710 h 5641173"/>
              <a:gd name="connsiteX187" fmla="*/ 4476215 w 11243827"/>
              <a:gd name="connsiteY187" fmla="*/ 5628210 h 5641173"/>
              <a:gd name="connsiteX188" fmla="*/ 4425193 w 11243827"/>
              <a:gd name="connsiteY188" fmla="*/ 5627414 h 5641173"/>
              <a:gd name="connsiteX189" fmla="*/ 4383866 w 11243827"/>
              <a:gd name="connsiteY189" fmla="*/ 5626546 h 5641173"/>
              <a:gd name="connsiteX190" fmla="*/ 4385596 w 11243827"/>
              <a:gd name="connsiteY190" fmla="*/ 5634646 h 5641173"/>
              <a:gd name="connsiteX191" fmla="*/ 4360864 w 11243827"/>
              <a:gd name="connsiteY191" fmla="*/ 5641173 h 5641173"/>
              <a:gd name="connsiteX192" fmla="*/ 4328321 w 11243827"/>
              <a:gd name="connsiteY192" fmla="*/ 5626332 h 5641173"/>
              <a:gd name="connsiteX193" fmla="*/ 4309842 w 11243827"/>
              <a:gd name="connsiteY193" fmla="*/ 5626471 h 5641173"/>
              <a:gd name="connsiteX194" fmla="*/ 4277424 w 11243827"/>
              <a:gd name="connsiteY194" fmla="*/ 5631598 h 5641173"/>
              <a:gd name="connsiteX195" fmla="*/ 4266627 w 11243827"/>
              <a:gd name="connsiteY195" fmla="*/ 5633969 h 5641173"/>
              <a:gd name="connsiteX196" fmla="*/ 4185525 w 11243827"/>
              <a:gd name="connsiteY196" fmla="*/ 5617508 h 5641173"/>
              <a:gd name="connsiteX197" fmla="*/ 4177617 w 11243827"/>
              <a:gd name="connsiteY197" fmla="*/ 5610903 h 5641173"/>
              <a:gd name="connsiteX198" fmla="*/ 4136948 w 11243827"/>
              <a:gd name="connsiteY198" fmla="*/ 5608031 h 5641173"/>
              <a:gd name="connsiteX199" fmla="*/ 4132323 w 11243827"/>
              <a:gd name="connsiteY199" fmla="*/ 5609784 h 5641173"/>
              <a:gd name="connsiteX200" fmla="*/ 4098620 w 11243827"/>
              <a:gd name="connsiteY200" fmla="*/ 5599672 h 5641173"/>
              <a:gd name="connsiteX201" fmla="*/ 3963475 w 11243827"/>
              <a:gd name="connsiteY201" fmla="*/ 5581841 h 5641173"/>
              <a:gd name="connsiteX202" fmla="*/ 3703613 w 11243827"/>
              <a:gd name="connsiteY202" fmla="*/ 5572482 h 5641173"/>
              <a:gd name="connsiteX203" fmla="*/ 3432987 w 11243827"/>
              <a:gd name="connsiteY203" fmla="*/ 5545768 h 5641173"/>
              <a:gd name="connsiteX204" fmla="*/ 3176381 w 11243827"/>
              <a:gd name="connsiteY204" fmla="*/ 5556110 h 5641173"/>
              <a:gd name="connsiteX205" fmla="*/ 2710156 w 11243827"/>
              <a:gd name="connsiteY205" fmla="*/ 5527517 h 5641173"/>
              <a:gd name="connsiteX206" fmla="*/ 2550206 w 11243827"/>
              <a:gd name="connsiteY206" fmla="*/ 5524958 h 5641173"/>
              <a:gd name="connsiteX207" fmla="*/ 2443041 w 11243827"/>
              <a:gd name="connsiteY207" fmla="*/ 5523990 h 5641173"/>
              <a:gd name="connsiteX208" fmla="*/ 2435613 w 11243827"/>
              <a:gd name="connsiteY208" fmla="*/ 5526704 h 5641173"/>
              <a:gd name="connsiteX209" fmla="*/ 2405682 w 11243827"/>
              <a:gd name="connsiteY209" fmla="*/ 5528307 h 5641173"/>
              <a:gd name="connsiteX210" fmla="*/ 2397487 w 11243827"/>
              <a:gd name="connsiteY210" fmla="*/ 5540337 h 5641173"/>
              <a:gd name="connsiteX211" fmla="*/ 2297454 w 11243827"/>
              <a:gd name="connsiteY211" fmla="*/ 5550765 h 5641173"/>
              <a:gd name="connsiteX212" fmla="*/ 2056700 w 11243827"/>
              <a:gd name="connsiteY212" fmla="*/ 5555489 h 5641173"/>
              <a:gd name="connsiteX213" fmla="*/ 1878530 w 11243827"/>
              <a:gd name="connsiteY213" fmla="*/ 5535330 h 5641173"/>
              <a:gd name="connsiteX214" fmla="*/ 1859292 w 11243827"/>
              <a:gd name="connsiteY214" fmla="*/ 5535461 h 5641173"/>
              <a:gd name="connsiteX215" fmla="*/ 1835626 w 11243827"/>
              <a:gd name="connsiteY215" fmla="*/ 5533793 h 5641173"/>
              <a:gd name="connsiteX216" fmla="*/ 1798939 w 11243827"/>
              <a:gd name="connsiteY216" fmla="*/ 5540285 h 5641173"/>
              <a:gd name="connsiteX217" fmla="*/ 1779046 w 11243827"/>
              <a:gd name="connsiteY217" fmla="*/ 5549949 h 5641173"/>
              <a:gd name="connsiteX218" fmla="*/ 1772421 w 11243827"/>
              <a:gd name="connsiteY218" fmla="*/ 5549018 h 5641173"/>
              <a:gd name="connsiteX219" fmla="*/ 1772052 w 11243827"/>
              <a:gd name="connsiteY219" fmla="*/ 5545689 h 5641173"/>
              <a:gd name="connsiteX220" fmla="*/ 1711543 w 11243827"/>
              <a:gd name="connsiteY220" fmla="*/ 5534558 h 5641173"/>
              <a:gd name="connsiteX221" fmla="*/ 1631462 w 11243827"/>
              <a:gd name="connsiteY221" fmla="*/ 5491807 h 5641173"/>
              <a:gd name="connsiteX222" fmla="*/ 1538763 w 11243827"/>
              <a:gd name="connsiteY222" fmla="*/ 5482781 h 5641173"/>
              <a:gd name="connsiteX223" fmla="*/ 1501533 w 11243827"/>
              <a:gd name="connsiteY223" fmla="*/ 5467817 h 5641173"/>
              <a:gd name="connsiteX224" fmla="*/ 1461266 w 11243827"/>
              <a:gd name="connsiteY224" fmla="*/ 5469343 h 5641173"/>
              <a:gd name="connsiteX225" fmla="*/ 1449415 w 11243827"/>
              <a:gd name="connsiteY225" fmla="*/ 5460467 h 5641173"/>
              <a:gd name="connsiteX226" fmla="*/ 1447454 w 11243827"/>
              <a:gd name="connsiteY226" fmla="*/ 5458776 h 5641173"/>
              <a:gd name="connsiteX227" fmla="*/ 1437814 w 11243827"/>
              <a:gd name="connsiteY227" fmla="*/ 5455515 h 5641173"/>
              <a:gd name="connsiteX228" fmla="*/ 1437334 w 11243827"/>
              <a:gd name="connsiteY228" fmla="*/ 5450209 h 5641173"/>
              <a:gd name="connsiteX229" fmla="*/ 1424429 w 11243827"/>
              <a:gd name="connsiteY229" fmla="*/ 5442157 h 5641173"/>
              <a:gd name="connsiteX230" fmla="*/ 1406063 w 11243827"/>
              <a:gd name="connsiteY230" fmla="*/ 5437380 h 5641173"/>
              <a:gd name="connsiteX231" fmla="*/ 1316379 w 11243827"/>
              <a:gd name="connsiteY231" fmla="*/ 5419601 h 5641173"/>
              <a:gd name="connsiteX232" fmla="*/ 1264090 w 11243827"/>
              <a:gd name="connsiteY232" fmla="*/ 5406153 h 5641173"/>
              <a:gd name="connsiteX233" fmla="*/ 1246374 w 11243827"/>
              <a:gd name="connsiteY233" fmla="*/ 5396631 h 5641173"/>
              <a:gd name="connsiteX234" fmla="*/ 1220190 w 11243827"/>
              <a:gd name="connsiteY234" fmla="*/ 5386301 h 5641173"/>
              <a:gd name="connsiteX235" fmla="*/ 1175643 w 11243827"/>
              <a:gd name="connsiteY235" fmla="*/ 5364651 h 5641173"/>
              <a:gd name="connsiteX236" fmla="*/ 1150342 w 11243827"/>
              <a:gd name="connsiteY236" fmla="*/ 5358447 h 5641173"/>
              <a:gd name="connsiteX237" fmla="*/ 1137272 w 11243827"/>
              <a:gd name="connsiteY237" fmla="*/ 5351191 h 5641173"/>
              <a:gd name="connsiteX238" fmla="*/ 1131268 w 11243827"/>
              <a:gd name="connsiteY238" fmla="*/ 5350530 h 5641173"/>
              <a:gd name="connsiteX239" fmla="*/ 1112024 w 11243827"/>
              <a:gd name="connsiteY239" fmla="*/ 5345786 h 5641173"/>
              <a:gd name="connsiteX240" fmla="*/ 1100870 w 11243827"/>
              <a:gd name="connsiteY240" fmla="*/ 5343651 h 5641173"/>
              <a:gd name="connsiteX241" fmla="*/ 1096383 w 11243827"/>
              <a:gd name="connsiteY241" fmla="*/ 5343015 h 5641173"/>
              <a:gd name="connsiteX242" fmla="*/ 1085571 w 11243827"/>
              <a:gd name="connsiteY242" fmla="*/ 5345836 h 5641173"/>
              <a:gd name="connsiteX243" fmla="*/ 1073168 w 11243827"/>
              <a:gd name="connsiteY243" fmla="*/ 5341521 h 5641173"/>
              <a:gd name="connsiteX244" fmla="*/ 1058039 w 11243827"/>
              <a:gd name="connsiteY244" fmla="*/ 5343504 h 5641173"/>
              <a:gd name="connsiteX245" fmla="*/ 1055426 w 11243827"/>
              <a:gd name="connsiteY245" fmla="*/ 5339088 h 5641173"/>
              <a:gd name="connsiteX246" fmla="*/ 1044738 w 11243827"/>
              <a:gd name="connsiteY246" fmla="*/ 5333063 h 5641173"/>
              <a:gd name="connsiteX247" fmla="*/ 1033909 w 11243827"/>
              <a:gd name="connsiteY247" fmla="*/ 5335680 h 5641173"/>
              <a:gd name="connsiteX248" fmla="*/ 1012649 w 11243827"/>
              <a:gd name="connsiteY248" fmla="*/ 5334541 h 5641173"/>
              <a:gd name="connsiteX249" fmla="*/ 1007115 w 11243827"/>
              <a:gd name="connsiteY249" fmla="*/ 5332775 h 5641173"/>
              <a:gd name="connsiteX250" fmla="*/ 986002 w 11243827"/>
              <a:gd name="connsiteY250" fmla="*/ 5334906 h 5641173"/>
              <a:gd name="connsiteX251" fmla="*/ 953418 w 11243827"/>
              <a:gd name="connsiteY251" fmla="*/ 5333901 h 5641173"/>
              <a:gd name="connsiteX252" fmla="*/ 916854 w 11243827"/>
              <a:gd name="connsiteY252" fmla="*/ 5329435 h 5641173"/>
              <a:gd name="connsiteX253" fmla="*/ 905651 w 11243827"/>
              <a:gd name="connsiteY253" fmla="*/ 5332114 h 5641173"/>
              <a:gd name="connsiteX254" fmla="*/ 836961 w 11243827"/>
              <a:gd name="connsiteY254" fmla="*/ 5330803 h 5641173"/>
              <a:gd name="connsiteX255" fmla="*/ 817627 w 11243827"/>
              <a:gd name="connsiteY255" fmla="*/ 5330580 h 5641173"/>
              <a:gd name="connsiteX256" fmla="*/ 801817 w 11243827"/>
              <a:gd name="connsiteY256" fmla="*/ 5325937 h 5641173"/>
              <a:gd name="connsiteX257" fmla="*/ 798857 w 11243827"/>
              <a:gd name="connsiteY257" fmla="*/ 5320979 h 5641173"/>
              <a:gd name="connsiteX258" fmla="*/ 788354 w 11243827"/>
              <a:gd name="connsiteY258" fmla="*/ 5320143 h 5641173"/>
              <a:gd name="connsiteX259" fmla="*/ 785726 w 11243827"/>
              <a:gd name="connsiteY259" fmla="*/ 5318989 h 5641173"/>
              <a:gd name="connsiteX260" fmla="*/ 770507 w 11243827"/>
              <a:gd name="connsiteY260" fmla="*/ 5313309 h 5641173"/>
              <a:gd name="connsiteX261" fmla="*/ 733810 w 11243827"/>
              <a:gd name="connsiteY261" fmla="*/ 5324286 h 5641173"/>
              <a:gd name="connsiteX262" fmla="*/ 692117 w 11243827"/>
              <a:gd name="connsiteY262" fmla="*/ 5318786 h 5641173"/>
              <a:gd name="connsiteX263" fmla="*/ 574943 w 11243827"/>
              <a:gd name="connsiteY263" fmla="*/ 5327578 h 5641173"/>
              <a:gd name="connsiteX264" fmla="*/ 507005 w 11243827"/>
              <a:gd name="connsiteY264" fmla="*/ 5310149 h 5641173"/>
              <a:gd name="connsiteX265" fmla="*/ 441302 w 11243827"/>
              <a:gd name="connsiteY265" fmla="*/ 5307062 h 5641173"/>
              <a:gd name="connsiteX266" fmla="*/ 336819 w 11243827"/>
              <a:gd name="connsiteY266" fmla="*/ 5336690 h 5641173"/>
              <a:gd name="connsiteX267" fmla="*/ 215763 w 11243827"/>
              <a:gd name="connsiteY267" fmla="*/ 5332575 h 5641173"/>
              <a:gd name="connsiteX268" fmla="*/ 205927 w 11243827"/>
              <a:gd name="connsiteY268" fmla="*/ 5339672 h 5641173"/>
              <a:gd name="connsiteX269" fmla="*/ 194189 w 11243827"/>
              <a:gd name="connsiteY269" fmla="*/ 5343588 h 5641173"/>
              <a:gd name="connsiteX270" fmla="*/ 192552 w 11243827"/>
              <a:gd name="connsiteY270" fmla="*/ 5342845 h 5641173"/>
              <a:gd name="connsiteX271" fmla="*/ 178320 w 11243827"/>
              <a:gd name="connsiteY271" fmla="*/ 5343766 h 5641173"/>
              <a:gd name="connsiteX272" fmla="*/ 175596 w 11243827"/>
              <a:gd name="connsiteY272" fmla="*/ 5346411 h 5641173"/>
              <a:gd name="connsiteX273" fmla="*/ 165951 w 11243827"/>
              <a:gd name="connsiteY273" fmla="*/ 5347808 h 5641173"/>
              <a:gd name="connsiteX274" fmla="*/ 147287 w 11243827"/>
              <a:gd name="connsiteY274" fmla="*/ 5352625 h 5641173"/>
              <a:gd name="connsiteX275" fmla="*/ 143484 w 11243827"/>
              <a:gd name="connsiteY275" fmla="*/ 5351591 h 5641173"/>
              <a:gd name="connsiteX276" fmla="*/ 114847 w 11243827"/>
              <a:gd name="connsiteY276" fmla="*/ 5355844 h 5641173"/>
              <a:gd name="connsiteX277" fmla="*/ 114306 w 11243827"/>
              <a:gd name="connsiteY277" fmla="*/ 5354983 h 5641173"/>
              <a:gd name="connsiteX278" fmla="*/ 105588 w 11243827"/>
              <a:gd name="connsiteY278" fmla="*/ 5352169 h 5641173"/>
              <a:gd name="connsiteX279" fmla="*/ 89264 w 11243827"/>
              <a:gd name="connsiteY279" fmla="*/ 5348886 h 5641173"/>
              <a:gd name="connsiteX280" fmla="*/ 49794 w 11243827"/>
              <a:gd name="connsiteY280" fmla="*/ 5329950 h 5641173"/>
              <a:gd name="connsiteX281" fmla="*/ 19924 w 11243827"/>
              <a:gd name="connsiteY281" fmla="*/ 5334282 h 5641173"/>
              <a:gd name="connsiteX282" fmla="*/ 13819 w 11243827"/>
              <a:gd name="connsiteY282" fmla="*/ 5334653 h 5641173"/>
              <a:gd name="connsiteX283" fmla="*/ 13657 w 11243827"/>
              <a:gd name="connsiteY283" fmla="*/ 5334455 h 5641173"/>
              <a:gd name="connsiteX284" fmla="*/ 7139 w 11243827"/>
              <a:gd name="connsiteY284" fmla="*/ 5334438 h 5641173"/>
              <a:gd name="connsiteX285" fmla="*/ 2684 w 11243827"/>
              <a:gd name="connsiteY285" fmla="*/ 5335333 h 5641173"/>
              <a:gd name="connsiteX286" fmla="*/ 0 w 11243827"/>
              <a:gd name="connsiteY286" fmla="*/ 5335496 h 5641173"/>
              <a:gd name="connsiteX287" fmla="*/ 0 w 11243827"/>
              <a:gd name="connsiteY287" fmla="*/ 10592 h 5641173"/>
              <a:gd name="connsiteX288" fmla="*/ 11243827 w 11243827"/>
              <a:gd name="connsiteY288" fmla="*/ 0 h 5641173"/>
              <a:gd name="connsiteX0" fmla="*/ 11243827 w 11243827"/>
              <a:gd name="connsiteY0" fmla="*/ 0 h 5641173"/>
              <a:gd name="connsiteX1" fmla="*/ 11243827 w 11243827"/>
              <a:gd name="connsiteY1" fmla="*/ 1470035 h 5641173"/>
              <a:gd name="connsiteX2" fmla="*/ 11243827 w 11243827"/>
              <a:gd name="connsiteY2" fmla="*/ 5001571 h 5641173"/>
              <a:gd name="connsiteX3" fmla="*/ 11243827 w 11243827"/>
              <a:gd name="connsiteY3" fmla="*/ 5209610 h 5641173"/>
              <a:gd name="connsiteX4" fmla="*/ 11240675 w 11243827"/>
              <a:gd name="connsiteY4" fmla="*/ 5210442 h 5641173"/>
              <a:gd name="connsiteX5" fmla="*/ 11179959 w 11243827"/>
              <a:gd name="connsiteY5" fmla="*/ 5221199 h 5641173"/>
              <a:gd name="connsiteX6" fmla="*/ 11105493 w 11243827"/>
              <a:gd name="connsiteY6" fmla="*/ 5259905 h 5641173"/>
              <a:gd name="connsiteX7" fmla="*/ 11078640 w 11243827"/>
              <a:gd name="connsiteY7" fmla="*/ 5263531 h 5641173"/>
              <a:gd name="connsiteX8" fmla="*/ 11079616 w 11243827"/>
              <a:gd name="connsiteY8" fmla="*/ 5270380 h 5641173"/>
              <a:gd name="connsiteX9" fmla="*/ 11069641 w 11243827"/>
              <a:gd name="connsiteY9" fmla="*/ 5270884 h 5641173"/>
              <a:gd name="connsiteX10" fmla="*/ 11047377 w 11243827"/>
              <a:gd name="connsiteY10" fmla="*/ 5271051 h 5641173"/>
              <a:gd name="connsiteX11" fmla="*/ 10980705 w 11243827"/>
              <a:gd name="connsiteY11" fmla="*/ 5272951 h 5641173"/>
              <a:gd name="connsiteX12" fmla="*/ 10962514 w 11243827"/>
              <a:gd name="connsiteY12" fmla="*/ 5286084 h 5641173"/>
              <a:gd name="connsiteX13" fmla="*/ 10945307 w 11243827"/>
              <a:gd name="connsiteY13" fmla="*/ 5286290 h 5641173"/>
              <a:gd name="connsiteX14" fmla="*/ 10845516 w 11243827"/>
              <a:gd name="connsiteY14" fmla="*/ 5303894 h 5641173"/>
              <a:gd name="connsiteX15" fmla="*/ 10831795 w 11243827"/>
              <a:gd name="connsiteY15" fmla="*/ 5305210 h 5641173"/>
              <a:gd name="connsiteX16" fmla="*/ 10824365 w 11243827"/>
              <a:gd name="connsiteY16" fmla="*/ 5311111 h 5641173"/>
              <a:gd name="connsiteX17" fmla="*/ 10797756 w 11243827"/>
              <a:gd name="connsiteY17" fmla="*/ 5312285 h 5641173"/>
              <a:gd name="connsiteX18" fmla="*/ 10796525 w 11243827"/>
              <a:gd name="connsiteY18" fmla="*/ 5315645 h 5641173"/>
              <a:gd name="connsiteX19" fmla="*/ 10709063 w 11243827"/>
              <a:gd name="connsiteY19" fmla="*/ 5344492 h 5641173"/>
              <a:gd name="connsiteX20" fmla="*/ 10694078 w 11243827"/>
              <a:gd name="connsiteY20" fmla="*/ 5349258 h 5641173"/>
              <a:gd name="connsiteX21" fmla="*/ 10681131 w 11243827"/>
              <a:gd name="connsiteY21" fmla="*/ 5347812 h 5641173"/>
              <a:gd name="connsiteX22" fmla="*/ 10609448 w 11243827"/>
              <a:gd name="connsiteY22" fmla="*/ 5351931 h 5641173"/>
              <a:gd name="connsiteX23" fmla="*/ 10592397 w 11243827"/>
              <a:gd name="connsiteY23" fmla="*/ 5349402 h 5641173"/>
              <a:gd name="connsiteX24" fmla="*/ 10585227 w 11243827"/>
              <a:gd name="connsiteY24" fmla="*/ 5344063 h 5641173"/>
              <a:gd name="connsiteX25" fmla="*/ 10557472 w 11243827"/>
              <a:gd name="connsiteY25" fmla="*/ 5354151 h 5641173"/>
              <a:gd name="connsiteX26" fmla="*/ 10514646 w 11243827"/>
              <a:gd name="connsiteY26" fmla="*/ 5361064 h 5641173"/>
              <a:gd name="connsiteX27" fmla="*/ 10494292 w 11243827"/>
              <a:gd name="connsiteY27" fmla="*/ 5366054 h 5641173"/>
              <a:gd name="connsiteX28" fmla="*/ 10477869 w 11243827"/>
              <a:gd name="connsiteY28" fmla="*/ 5363025 h 5641173"/>
              <a:gd name="connsiteX29" fmla="*/ 10384411 w 11243827"/>
              <a:gd name="connsiteY29" fmla="*/ 5362257 h 5641173"/>
              <a:gd name="connsiteX30" fmla="*/ 10362921 w 11243827"/>
              <a:gd name="connsiteY30" fmla="*/ 5357444 h 5641173"/>
              <a:gd name="connsiteX31" fmla="*/ 10352736 w 11243827"/>
              <a:gd name="connsiteY31" fmla="*/ 5347851 h 5641173"/>
              <a:gd name="connsiteX32" fmla="*/ 10344754 w 11243827"/>
              <a:gd name="connsiteY32" fmla="*/ 5351272 h 5641173"/>
              <a:gd name="connsiteX33" fmla="*/ 10288226 w 11243827"/>
              <a:gd name="connsiteY33" fmla="*/ 5351613 h 5641173"/>
              <a:gd name="connsiteX34" fmla="*/ 10251350 w 11243827"/>
              <a:gd name="connsiteY34" fmla="*/ 5352711 h 5641173"/>
              <a:gd name="connsiteX35" fmla="*/ 10249108 w 11243827"/>
              <a:gd name="connsiteY35" fmla="*/ 5365881 h 5641173"/>
              <a:gd name="connsiteX36" fmla="*/ 10216272 w 11243827"/>
              <a:gd name="connsiteY36" fmla="*/ 5370573 h 5641173"/>
              <a:gd name="connsiteX37" fmla="*/ 10181278 w 11243827"/>
              <a:gd name="connsiteY37" fmla="*/ 5362119 h 5641173"/>
              <a:gd name="connsiteX38" fmla="*/ 10140033 w 11243827"/>
              <a:gd name="connsiteY38" fmla="*/ 5363304 h 5641173"/>
              <a:gd name="connsiteX39" fmla="*/ 10115353 w 11243827"/>
              <a:gd name="connsiteY39" fmla="*/ 5363869 h 5641173"/>
              <a:gd name="connsiteX40" fmla="*/ 10050578 w 11243827"/>
              <a:gd name="connsiteY40" fmla="*/ 5376153 h 5641173"/>
              <a:gd name="connsiteX41" fmla="*/ 9945478 w 11243827"/>
              <a:gd name="connsiteY41" fmla="*/ 5422859 h 5641173"/>
              <a:gd name="connsiteX42" fmla="*/ 9912481 w 11243827"/>
              <a:gd name="connsiteY42" fmla="*/ 5429477 h 5641173"/>
              <a:gd name="connsiteX43" fmla="*/ 9906713 w 11243827"/>
              <a:gd name="connsiteY43" fmla="*/ 5426784 h 5641173"/>
              <a:gd name="connsiteX44" fmla="*/ 9742436 w 11243827"/>
              <a:gd name="connsiteY44" fmla="*/ 5454834 h 5641173"/>
              <a:gd name="connsiteX45" fmla="*/ 9713044 w 11243827"/>
              <a:gd name="connsiteY45" fmla="*/ 5456476 h 5641173"/>
              <a:gd name="connsiteX46" fmla="*/ 9691033 w 11243827"/>
              <a:gd name="connsiteY46" fmla="*/ 5455451 h 5641173"/>
              <a:gd name="connsiteX47" fmla="*/ 9638355 w 11243827"/>
              <a:gd name="connsiteY47" fmla="*/ 5464794 h 5641173"/>
              <a:gd name="connsiteX48" fmla="*/ 9552434 w 11243827"/>
              <a:gd name="connsiteY48" fmla="*/ 5485280 h 5641173"/>
              <a:gd name="connsiteX49" fmla="*/ 9533883 w 11243827"/>
              <a:gd name="connsiteY49" fmla="*/ 5488516 h 5641173"/>
              <a:gd name="connsiteX50" fmla="*/ 9516916 w 11243827"/>
              <a:gd name="connsiteY50" fmla="*/ 5486828 h 5641173"/>
              <a:gd name="connsiteX51" fmla="*/ 9512093 w 11243827"/>
              <a:gd name="connsiteY51" fmla="*/ 5482541 h 5641173"/>
              <a:gd name="connsiteX52" fmla="*/ 9501725 w 11243827"/>
              <a:gd name="connsiteY52" fmla="*/ 5483603 h 5641173"/>
              <a:gd name="connsiteX53" fmla="*/ 9498754 w 11243827"/>
              <a:gd name="connsiteY53" fmla="*/ 5482951 h 5641173"/>
              <a:gd name="connsiteX54" fmla="*/ 9481932 w 11243827"/>
              <a:gd name="connsiteY54" fmla="*/ 5480151 h 5641173"/>
              <a:gd name="connsiteX55" fmla="*/ 9451321 w 11243827"/>
              <a:gd name="connsiteY55" fmla="*/ 5497375 h 5641173"/>
              <a:gd name="connsiteX56" fmla="*/ 9409298 w 11243827"/>
              <a:gd name="connsiteY56" fmla="*/ 5499478 h 5641173"/>
              <a:gd name="connsiteX57" fmla="*/ 9303056 w 11243827"/>
              <a:gd name="connsiteY57" fmla="*/ 5519093 h 5641173"/>
              <a:gd name="connsiteX58" fmla="*/ 9229078 w 11243827"/>
              <a:gd name="connsiteY58" fmla="*/ 5524154 h 5641173"/>
              <a:gd name="connsiteX59" fmla="*/ 9165105 w 11243827"/>
              <a:gd name="connsiteY59" fmla="*/ 5532892 h 5641173"/>
              <a:gd name="connsiteX60" fmla="*/ 9077301 w 11243827"/>
              <a:gd name="connsiteY60" fmla="*/ 5580356 h 5641173"/>
              <a:gd name="connsiteX61" fmla="*/ 8960065 w 11243827"/>
              <a:gd name="connsiteY61" fmla="*/ 5597982 h 5641173"/>
              <a:gd name="connsiteX62" fmla="*/ 8953536 w 11243827"/>
              <a:gd name="connsiteY62" fmla="*/ 5606638 h 5641173"/>
              <a:gd name="connsiteX63" fmla="*/ 8943907 w 11243827"/>
              <a:gd name="connsiteY63" fmla="*/ 5612541 h 5641173"/>
              <a:gd name="connsiteX64" fmla="*/ 8942046 w 11243827"/>
              <a:gd name="connsiteY64" fmla="*/ 5612112 h 5641173"/>
              <a:gd name="connsiteX65" fmla="*/ 8928824 w 11243827"/>
              <a:gd name="connsiteY65" fmla="*/ 5615549 h 5641173"/>
              <a:gd name="connsiteX66" fmla="*/ 8927294 w 11243827"/>
              <a:gd name="connsiteY66" fmla="*/ 5618607 h 5641173"/>
              <a:gd name="connsiteX67" fmla="*/ 8918651 w 11243827"/>
              <a:gd name="connsiteY67" fmla="*/ 5621688 h 5641173"/>
              <a:gd name="connsiteX68" fmla="*/ 8902772 w 11243827"/>
              <a:gd name="connsiteY68" fmla="*/ 5629703 h 5641173"/>
              <a:gd name="connsiteX69" fmla="*/ 8898724 w 11243827"/>
              <a:gd name="connsiteY69" fmla="*/ 5629379 h 5641173"/>
              <a:gd name="connsiteX70" fmla="*/ 8873099 w 11243827"/>
              <a:gd name="connsiteY70" fmla="*/ 5638628 h 5641173"/>
              <a:gd name="connsiteX71" fmla="*/ 8872234 w 11243827"/>
              <a:gd name="connsiteY71" fmla="*/ 5637889 h 5641173"/>
              <a:gd name="connsiteX72" fmla="*/ 8862777 w 11243827"/>
              <a:gd name="connsiteY72" fmla="*/ 5636711 h 5641173"/>
              <a:gd name="connsiteX73" fmla="*/ 8845869 w 11243827"/>
              <a:gd name="connsiteY73" fmla="*/ 5636436 h 5641173"/>
              <a:gd name="connsiteX74" fmla="*/ 8800548 w 11243827"/>
              <a:gd name="connsiteY74" fmla="*/ 5625084 h 5641173"/>
              <a:gd name="connsiteX75" fmla="*/ 8773774 w 11243827"/>
              <a:gd name="connsiteY75" fmla="*/ 5634630 h 5641173"/>
              <a:gd name="connsiteX76" fmla="*/ 8698255 w 11243827"/>
              <a:gd name="connsiteY76" fmla="*/ 5636083 h 5641173"/>
              <a:gd name="connsiteX77" fmla="*/ 8619167 w 11243827"/>
              <a:gd name="connsiteY77" fmla="*/ 5619130 h 5641173"/>
              <a:gd name="connsiteX78" fmla="*/ 8539822 w 11243827"/>
              <a:gd name="connsiteY78" fmla="*/ 5616905 h 5641173"/>
              <a:gd name="connsiteX79" fmla="*/ 8511094 w 11243827"/>
              <a:gd name="connsiteY79" fmla="*/ 5617360 h 5641173"/>
              <a:gd name="connsiteX80" fmla="*/ 8459886 w 11243827"/>
              <a:gd name="connsiteY80" fmla="*/ 5612612 h 5641173"/>
              <a:gd name="connsiteX81" fmla="*/ 8436432 w 11243827"/>
              <a:gd name="connsiteY81" fmla="*/ 5606990 h 5641173"/>
              <a:gd name="connsiteX82" fmla="*/ 8435403 w 11243827"/>
              <a:gd name="connsiteY82" fmla="*/ 5607336 h 5641173"/>
              <a:gd name="connsiteX83" fmla="*/ 8433307 w 11243827"/>
              <a:gd name="connsiteY83" fmla="*/ 5604917 h 5641173"/>
              <a:gd name="connsiteX84" fmla="*/ 8428968 w 11243827"/>
              <a:gd name="connsiteY84" fmla="*/ 5603796 h 5641173"/>
              <a:gd name="connsiteX85" fmla="*/ 8417124 w 11243827"/>
              <a:gd name="connsiteY85" fmla="*/ 5604518 h 5641173"/>
              <a:gd name="connsiteX86" fmla="*/ 8412669 w 11243827"/>
              <a:gd name="connsiteY86" fmla="*/ 5605413 h 5641173"/>
              <a:gd name="connsiteX87" fmla="*/ 8406152 w 11243827"/>
              <a:gd name="connsiteY87" fmla="*/ 5605396 h 5641173"/>
              <a:gd name="connsiteX88" fmla="*/ 8405989 w 11243827"/>
              <a:gd name="connsiteY88" fmla="*/ 5605197 h 5641173"/>
              <a:gd name="connsiteX89" fmla="*/ 8399884 w 11243827"/>
              <a:gd name="connsiteY89" fmla="*/ 5605568 h 5641173"/>
              <a:gd name="connsiteX90" fmla="*/ 8370014 w 11243827"/>
              <a:gd name="connsiteY90" fmla="*/ 5609900 h 5641173"/>
              <a:gd name="connsiteX91" fmla="*/ 8330544 w 11243827"/>
              <a:gd name="connsiteY91" fmla="*/ 5590964 h 5641173"/>
              <a:gd name="connsiteX92" fmla="*/ 8314221 w 11243827"/>
              <a:gd name="connsiteY92" fmla="*/ 5587682 h 5641173"/>
              <a:gd name="connsiteX93" fmla="*/ 8305502 w 11243827"/>
              <a:gd name="connsiteY93" fmla="*/ 5584868 h 5641173"/>
              <a:gd name="connsiteX94" fmla="*/ 8304962 w 11243827"/>
              <a:gd name="connsiteY94" fmla="*/ 5584007 h 5641173"/>
              <a:gd name="connsiteX95" fmla="*/ 8276324 w 11243827"/>
              <a:gd name="connsiteY95" fmla="*/ 5588260 h 5641173"/>
              <a:gd name="connsiteX96" fmla="*/ 8272522 w 11243827"/>
              <a:gd name="connsiteY96" fmla="*/ 5587226 h 5641173"/>
              <a:gd name="connsiteX97" fmla="*/ 8253857 w 11243827"/>
              <a:gd name="connsiteY97" fmla="*/ 5592043 h 5641173"/>
              <a:gd name="connsiteX98" fmla="*/ 8244212 w 11243827"/>
              <a:gd name="connsiteY98" fmla="*/ 5593439 h 5641173"/>
              <a:gd name="connsiteX99" fmla="*/ 8241488 w 11243827"/>
              <a:gd name="connsiteY99" fmla="*/ 5596085 h 5641173"/>
              <a:gd name="connsiteX100" fmla="*/ 8227256 w 11243827"/>
              <a:gd name="connsiteY100" fmla="*/ 5597005 h 5641173"/>
              <a:gd name="connsiteX101" fmla="*/ 8225619 w 11243827"/>
              <a:gd name="connsiteY101" fmla="*/ 5596262 h 5641173"/>
              <a:gd name="connsiteX102" fmla="*/ 8213882 w 11243827"/>
              <a:gd name="connsiteY102" fmla="*/ 5600179 h 5641173"/>
              <a:gd name="connsiteX103" fmla="*/ 8204045 w 11243827"/>
              <a:gd name="connsiteY103" fmla="*/ 5607275 h 5641173"/>
              <a:gd name="connsiteX104" fmla="*/ 8082989 w 11243827"/>
              <a:gd name="connsiteY104" fmla="*/ 5603160 h 5641173"/>
              <a:gd name="connsiteX105" fmla="*/ 7976942 w 11243827"/>
              <a:gd name="connsiteY105" fmla="*/ 5598455 h 5641173"/>
              <a:gd name="connsiteX106" fmla="*/ 7950121 w 11243827"/>
              <a:gd name="connsiteY106" fmla="*/ 5590893 h 5641173"/>
              <a:gd name="connsiteX107" fmla="*/ 7727691 w 11243827"/>
              <a:gd name="connsiteY107" fmla="*/ 5621064 h 5641173"/>
              <a:gd name="connsiteX108" fmla="*/ 7685998 w 11243827"/>
              <a:gd name="connsiteY108" fmla="*/ 5615564 h 5641173"/>
              <a:gd name="connsiteX109" fmla="*/ 7649302 w 11243827"/>
              <a:gd name="connsiteY109" fmla="*/ 5626541 h 5641173"/>
              <a:gd name="connsiteX110" fmla="*/ 7634083 w 11243827"/>
              <a:gd name="connsiteY110" fmla="*/ 5620862 h 5641173"/>
              <a:gd name="connsiteX111" fmla="*/ 7631455 w 11243827"/>
              <a:gd name="connsiteY111" fmla="*/ 5619708 h 5641173"/>
              <a:gd name="connsiteX112" fmla="*/ 7620952 w 11243827"/>
              <a:gd name="connsiteY112" fmla="*/ 5618872 h 5641173"/>
              <a:gd name="connsiteX113" fmla="*/ 7617992 w 11243827"/>
              <a:gd name="connsiteY113" fmla="*/ 5613914 h 5641173"/>
              <a:gd name="connsiteX114" fmla="*/ 7602182 w 11243827"/>
              <a:gd name="connsiteY114" fmla="*/ 5609271 h 5641173"/>
              <a:gd name="connsiteX115" fmla="*/ 7582847 w 11243827"/>
              <a:gd name="connsiteY115" fmla="*/ 5609047 h 5641173"/>
              <a:gd name="connsiteX116" fmla="*/ 7514158 w 11243827"/>
              <a:gd name="connsiteY116" fmla="*/ 5607737 h 5641173"/>
              <a:gd name="connsiteX117" fmla="*/ 7502955 w 11243827"/>
              <a:gd name="connsiteY117" fmla="*/ 5610415 h 5641173"/>
              <a:gd name="connsiteX118" fmla="*/ 7466391 w 11243827"/>
              <a:gd name="connsiteY118" fmla="*/ 5605949 h 5641173"/>
              <a:gd name="connsiteX119" fmla="*/ 7433806 w 11243827"/>
              <a:gd name="connsiteY119" fmla="*/ 5604945 h 5641173"/>
              <a:gd name="connsiteX120" fmla="*/ 7412693 w 11243827"/>
              <a:gd name="connsiteY120" fmla="*/ 5607075 h 5641173"/>
              <a:gd name="connsiteX121" fmla="*/ 7407159 w 11243827"/>
              <a:gd name="connsiteY121" fmla="*/ 5605310 h 5641173"/>
              <a:gd name="connsiteX122" fmla="*/ 7385900 w 11243827"/>
              <a:gd name="connsiteY122" fmla="*/ 5604171 h 5641173"/>
              <a:gd name="connsiteX123" fmla="*/ 7375071 w 11243827"/>
              <a:gd name="connsiteY123" fmla="*/ 5606788 h 5641173"/>
              <a:gd name="connsiteX124" fmla="*/ 7364382 w 11243827"/>
              <a:gd name="connsiteY124" fmla="*/ 5600762 h 5641173"/>
              <a:gd name="connsiteX125" fmla="*/ 7361770 w 11243827"/>
              <a:gd name="connsiteY125" fmla="*/ 5596347 h 5641173"/>
              <a:gd name="connsiteX126" fmla="*/ 7346641 w 11243827"/>
              <a:gd name="connsiteY126" fmla="*/ 5598329 h 5641173"/>
              <a:gd name="connsiteX127" fmla="*/ 7334238 w 11243827"/>
              <a:gd name="connsiteY127" fmla="*/ 5594014 h 5641173"/>
              <a:gd name="connsiteX128" fmla="*/ 7323426 w 11243827"/>
              <a:gd name="connsiteY128" fmla="*/ 5596835 h 5641173"/>
              <a:gd name="connsiteX129" fmla="*/ 7318938 w 11243827"/>
              <a:gd name="connsiteY129" fmla="*/ 5596200 h 5641173"/>
              <a:gd name="connsiteX130" fmla="*/ 7307784 w 11243827"/>
              <a:gd name="connsiteY130" fmla="*/ 5594065 h 5641173"/>
              <a:gd name="connsiteX131" fmla="*/ 7288540 w 11243827"/>
              <a:gd name="connsiteY131" fmla="*/ 5589320 h 5641173"/>
              <a:gd name="connsiteX132" fmla="*/ 7282537 w 11243827"/>
              <a:gd name="connsiteY132" fmla="*/ 5588660 h 5641173"/>
              <a:gd name="connsiteX133" fmla="*/ 7269466 w 11243827"/>
              <a:gd name="connsiteY133" fmla="*/ 5581404 h 5641173"/>
              <a:gd name="connsiteX134" fmla="*/ 7244165 w 11243827"/>
              <a:gd name="connsiteY134" fmla="*/ 5575200 h 5641173"/>
              <a:gd name="connsiteX135" fmla="*/ 7199619 w 11243827"/>
              <a:gd name="connsiteY135" fmla="*/ 5553550 h 5641173"/>
              <a:gd name="connsiteX136" fmla="*/ 7173434 w 11243827"/>
              <a:gd name="connsiteY136" fmla="*/ 5543219 h 5641173"/>
              <a:gd name="connsiteX137" fmla="*/ 7155718 w 11243827"/>
              <a:gd name="connsiteY137" fmla="*/ 5533697 h 5641173"/>
              <a:gd name="connsiteX138" fmla="*/ 7103430 w 11243827"/>
              <a:gd name="connsiteY138" fmla="*/ 5520249 h 5641173"/>
              <a:gd name="connsiteX139" fmla="*/ 7013746 w 11243827"/>
              <a:gd name="connsiteY139" fmla="*/ 5502470 h 5641173"/>
              <a:gd name="connsiteX140" fmla="*/ 6995379 w 11243827"/>
              <a:gd name="connsiteY140" fmla="*/ 5497693 h 5641173"/>
              <a:gd name="connsiteX141" fmla="*/ 6982475 w 11243827"/>
              <a:gd name="connsiteY141" fmla="*/ 5489641 h 5641173"/>
              <a:gd name="connsiteX142" fmla="*/ 6981994 w 11243827"/>
              <a:gd name="connsiteY142" fmla="*/ 5484335 h 5641173"/>
              <a:gd name="connsiteX143" fmla="*/ 6972355 w 11243827"/>
              <a:gd name="connsiteY143" fmla="*/ 5481074 h 5641173"/>
              <a:gd name="connsiteX144" fmla="*/ 6970394 w 11243827"/>
              <a:gd name="connsiteY144" fmla="*/ 5479383 h 5641173"/>
              <a:gd name="connsiteX145" fmla="*/ 6958543 w 11243827"/>
              <a:gd name="connsiteY145" fmla="*/ 5470507 h 5641173"/>
              <a:gd name="connsiteX146" fmla="*/ 6918276 w 11243827"/>
              <a:gd name="connsiteY146" fmla="*/ 5472034 h 5641173"/>
              <a:gd name="connsiteX147" fmla="*/ 6881046 w 11243827"/>
              <a:gd name="connsiteY147" fmla="*/ 5457070 h 5641173"/>
              <a:gd name="connsiteX148" fmla="*/ 6752164 w 11243827"/>
              <a:gd name="connsiteY148" fmla="*/ 5425021 h 5641173"/>
              <a:gd name="connsiteX149" fmla="*/ 6724964 w 11243827"/>
              <a:gd name="connsiteY149" fmla="*/ 5414071 h 5641173"/>
              <a:gd name="connsiteX150" fmla="*/ 6683286 w 11243827"/>
              <a:gd name="connsiteY150" fmla="*/ 5405383 h 5641173"/>
              <a:gd name="connsiteX151" fmla="*/ 6644277 w 11243827"/>
              <a:gd name="connsiteY151" fmla="*/ 5429684 h 5641173"/>
              <a:gd name="connsiteX152" fmla="*/ 6532914 w 11243827"/>
              <a:gd name="connsiteY152" fmla="*/ 5431205 h 5641173"/>
              <a:gd name="connsiteX153" fmla="*/ 6307459 w 11243827"/>
              <a:gd name="connsiteY153" fmla="*/ 5467087 h 5641173"/>
              <a:gd name="connsiteX154" fmla="*/ 6196243 w 11243827"/>
              <a:gd name="connsiteY154" fmla="*/ 5515042 h 5641173"/>
              <a:gd name="connsiteX155" fmla="*/ 6099124 w 11243827"/>
              <a:gd name="connsiteY155" fmla="*/ 5516848 h 5641173"/>
              <a:gd name="connsiteX156" fmla="*/ 6016077 w 11243827"/>
              <a:gd name="connsiteY156" fmla="*/ 5528642 h 5641173"/>
              <a:gd name="connsiteX157" fmla="*/ 6004389 w 11243827"/>
              <a:gd name="connsiteY157" fmla="*/ 5531206 h 5641173"/>
              <a:gd name="connsiteX158" fmla="*/ 5933945 w 11243827"/>
              <a:gd name="connsiteY158" fmla="*/ 5538840 h 5641173"/>
              <a:gd name="connsiteX159" fmla="*/ 5883936 w 11243827"/>
              <a:gd name="connsiteY159" fmla="*/ 5553807 h 5641173"/>
              <a:gd name="connsiteX160" fmla="*/ 5798331 w 11243827"/>
              <a:gd name="connsiteY160" fmla="*/ 5564248 h 5641173"/>
              <a:gd name="connsiteX161" fmla="*/ 5712738 w 11243827"/>
              <a:gd name="connsiteY161" fmla="*/ 5573120 h 5641173"/>
              <a:gd name="connsiteX162" fmla="*/ 5681342 w 11243827"/>
              <a:gd name="connsiteY162" fmla="*/ 5575621 h 5641173"/>
              <a:gd name="connsiteX163" fmla="*/ 5627167 w 11243827"/>
              <a:gd name="connsiteY163" fmla="*/ 5583215 h 5641173"/>
              <a:gd name="connsiteX164" fmla="*/ 5591414 w 11243827"/>
              <a:gd name="connsiteY164" fmla="*/ 5587695 h 5641173"/>
              <a:gd name="connsiteX165" fmla="*/ 5583028 w 11243827"/>
              <a:gd name="connsiteY165" fmla="*/ 5580877 h 5641173"/>
              <a:gd name="connsiteX166" fmla="*/ 5549426 w 11243827"/>
              <a:gd name="connsiteY166" fmla="*/ 5582858 h 5641173"/>
              <a:gd name="connsiteX167" fmla="*/ 5519999 w 11243827"/>
              <a:gd name="connsiteY167" fmla="*/ 5592246 h 5641173"/>
              <a:gd name="connsiteX168" fmla="*/ 5480028 w 11243827"/>
              <a:gd name="connsiteY168" fmla="*/ 5597282 h 5641173"/>
              <a:gd name="connsiteX169" fmla="*/ 5456175 w 11243827"/>
              <a:gd name="connsiteY169" fmla="*/ 5600371 h 5641173"/>
              <a:gd name="connsiteX170" fmla="*/ 5388463 w 11243827"/>
              <a:gd name="connsiteY170" fmla="*/ 5602638 h 5641173"/>
              <a:gd name="connsiteX171" fmla="*/ 5265898 w 11243827"/>
              <a:gd name="connsiteY171" fmla="*/ 5591830 h 5641173"/>
              <a:gd name="connsiteX172" fmla="*/ 5231231 w 11243827"/>
              <a:gd name="connsiteY172" fmla="*/ 5592790 h 5641173"/>
              <a:gd name="connsiteX173" fmla="*/ 5226996 w 11243827"/>
              <a:gd name="connsiteY173" fmla="*/ 5595040 h 5641173"/>
              <a:gd name="connsiteX174" fmla="*/ 5175988 w 11243827"/>
              <a:gd name="connsiteY174" fmla="*/ 5588131 h 5641173"/>
              <a:gd name="connsiteX175" fmla="*/ 5107470 w 11243827"/>
              <a:gd name="connsiteY175" fmla="*/ 5594771 h 5641173"/>
              <a:gd name="connsiteX176" fmla="*/ 5027868 w 11243827"/>
              <a:gd name="connsiteY176" fmla="*/ 5605624 h 5641173"/>
              <a:gd name="connsiteX177" fmla="*/ 5007324 w 11243827"/>
              <a:gd name="connsiteY177" fmla="*/ 5609209 h 5641173"/>
              <a:gd name="connsiteX178" fmla="*/ 4952559 w 11243827"/>
              <a:gd name="connsiteY178" fmla="*/ 5611402 h 5641173"/>
              <a:gd name="connsiteX179" fmla="*/ 4826081 w 11243827"/>
              <a:gd name="connsiteY179" fmla="*/ 5616191 h 5641173"/>
              <a:gd name="connsiteX180" fmla="*/ 4823501 w 11243827"/>
              <a:gd name="connsiteY180" fmla="*/ 5619174 h 5641173"/>
              <a:gd name="connsiteX181" fmla="*/ 4813093 w 11243827"/>
              <a:gd name="connsiteY181" fmla="*/ 5620026 h 5641173"/>
              <a:gd name="connsiteX182" fmla="*/ 4810563 w 11243827"/>
              <a:gd name="connsiteY182" fmla="*/ 5620787 h 5641173"/>
              <a:gd name="connsiteX183" fmla="*/ 4795818 w 11243827"/>
              <a:gd name="connsiteY183" fmla="*/ 5624618 h 5641173"/>
              <a:gd name="connsiteX184" fmla="*/ 4758404 w 11243827"/>
              <a:gd name="connsiteY184" fmla="*/ 5619510 h 5641173"/>
              <a:gd name="connsiteX185" fmla="*/ 4717254 w 11243827"/>
              <a:gd name="connsiteY185" fmla="*/ 5624155 h 5641173"/>
              <a:gd name="connsiteX186" fmla="*/ 4591958 w 11243827"/>
              <a:gd name="connsiteY186" fmla="*/ 5624710 h 5641173"/>
              <a:gd name="connsiteX187" fmla="*/ 4476215 w 11243827"/>
              <a:gd name="connsiteY187" fmla="*/ 5628210 h 5641173"/>
              <a:gd name="connsiteX188" fmla="*/ 4425193 w 11243827"/>
              <a:gd name="connsiteY188" fmla="*/ 5627414 h 5641173"/>
              <a:gd name="connsiteX189" fmla="*/ 4383866 w 11243827"/>
              <a:gd name="connsiteY189" fmla="*/ 5626546 h 5641173"/>
              <a:gd name="connsiteX190" fmla="*/ 4385596 w 11243827"/>
              <a:gd name="connsiteY190" fmla="*/ 5634646 h 5641173"/>
              <a:gd name="connsiteX191" fmla="*/ 4360864 w 11243827"/>
              <a:gd name="connsiteY191" fmla="*/ 5641173 h 5641173"/>
              <a:gd name="connsiteX192" fmla="*/ 4328321 w 11243827"/>
              <a:gd name="connsiteY192" fmla="*/ 5626332 h 5641173"/>
              <a:gd name="connsiteX193" fmla="*/ 4309842 w 11243827"/>
              <a:gd name="connsiteY193" fmla="*/ 5626471 h 5641173"/>
              <a:gd name="connsiteX194" fmla="*/ 4277424 w 11243827"/>
              <a:gd name="connsiteY194" fmla="*/ 5631598 h 5641173"/>
              <a:gd name="connsiteX195" fmla="*/ 4266627 w 11243827"/>
              <a:gd name="connsiteY195" fmla="*/ 5633969 h 5641173"/>
              <a:gd name="connsiteX196" fmla="*/ 4185525 w 11243827"/>
              <a:gd name="connsiteY196" fmla="*/ 5617508 h 5641173"/>
              <a:gd name="connsiteX197" fmla="*/ 4177617 w 11243827"/>
              <a:gd name="connsiteY197" fmla="*/ 5610903 h 5641173"/>
              <a:gd name="connsiteX198" fmla="*/ 4136948 w 11243827"/>
              <a:gd name="connsiteY198" fmla="*/ 5608031 h 5641173"/>
              <a:gd name="connsiteX199" fmla="*/ 4132323 w 11243827"/>
              <a:gd name="connsiteY199" fmla="*/ 5609784 h 5641173"/>
              <a:gd name="connsiteX200" fmla="*/ 4098620 w 11243827"/>
              <a:gd name="connsiteY200" fmla="*/ 5599672 h 5641173"/>
              <a:gd name="connsiteX201" fmla="*/ 3963475 w 11243827"/>
              <a:gd name="connsiteY201" fmla="*/ 5581841 h 5641173"/>
              <a:gd name="connsiteX202" fmla="*/ 3703613 w 11243827"/>
              <a:gd name="connsiteY202" fmla="*/ 5572482 h 5641173"/>
              <a:gd name="connsiteX203" fmla="*/ 3432987 w 11243827"/>
              <a:gd name="connsiteY203" fmla="*/ 5545768 h 5641173"/>
              <a:gd name="connsiteX204" fmla="*/ 3176381 w 11243827"/>
              <a:gd name="connsiteY204" fmla="*/ 5556110 h 5641173"/>
              <a:gd name="connsiteX205" fmla="*/ 2710156 w 11243827"/>
              <a:gd name="connsiteY205" fmla="*/ 5527517 h 5641173"/>
              <a:gd name="connsiteX206" fmla="*/ 2550206 w 11243827"/>
              <a:gd name="connsiteY206" fmla="*/ 5524958 h 5641173"/>
              <a:gd name="connsiteX207" fmla="*/ 2443041 w 11243827"/>
              <a:gd name="connsiteY207" fmla="*/ 5523990 h 5641173"/>
              <a:gd name="connsiteX208" fmla="*/ 2435613 w 11243827"/>
              <a:gd name="connsiteY208" fmla="*/ 5526704 h 5641173"/>
              <a:gd name="connsiteX209" fmla="*/ 2405682 w 11243827"/>
              <a:gd name="connsiteY209" fmla="*/ 5528307 h 5641173"/>
              <a:gd name="connsiteX210" fmla="*/ 2397487 w 11243827"/>
              <a:gd name="connsiteY210" fmla="*/ 5540337 h 5641173"/>
              <a:gd name="connsiteX211" fmla="*/ 2297454 w 11243827"/>
              <a:gd name="connsiteY211" fmla="*/ 5550765 h 5641173"/>
              <a:gd name="connsiteX212" fmla="*/ 2056700 w 11243827"/>
              <a:gd name="connsiteY212" fmla="*/ 5555489 h 5641173"/>
              <a:gd name="connsiteX213" fmla="*/ 1878530 w 11243827"/>
              <a:gd name="connsiteY213" fmla="*/ 5535330 h 5641173"/>
              <a:gd name="connsiteX214" fmla="*/ 1859292 w 11243827"/>
              <a:gd name="connsiteY214" fmla="*/ 5535461 h 5641173"/>
              <a:gd name="connsiteX215" fmla="*/ 1835626 w 11243827"/>
              <a:gd name="connsiteY215" fmla="*/ 5533793 h 5641173"/>
              <a:gd name="connsiteX216" fmla="*/ 1798939 w 11243827"/>
              <a:gd name="connsiteY216" fmla="*/ 5540285 h 5641173"/>
              <a:gd name="connsiteX217" fmla="*/ 1779046 w 11243827"/>
              <a:gd name="connsiteY217" fmla="*/ 5549949 h 5641173"/>
              <a:gd name="connsiteX218" fmla="*/ 1772421 w 11243827"/>
              <a:gd name="connsiteY218" fmla="*/ 5549018 h 5641173"/>
              <a:gd name="connsiteX219" fmla="*/ 1772052 w 11243827"/>
              <a:gd name="connsiteY219" fmla="*/ 5545689 h 5641173"/>
              <a:gd name="connsiteX220" fmla="*/ 1711543 w 11243827"/>
              <a:gd name="connsiteY220" fmla="*/ 5534558 h 5641173"/>
              <a:gd name="connsiteX221" fmla="*/ 1631462 w 11243827"/>
              <a:gd name="connsiteY221" fmla="*/ 5491807 h 5641173"/>
              <a:gd name="connsiteX222" fmla="*/ 1538763 w 11243827"/>
              <a:gd name="connsiteY222" fmla="*/ 5482781 h 5641173"/>
              <a:gd name="connsiteX223" fmla="*/ 1501533 w 11243827"/>
              <a:gd name="connsiteY223" fmla="*/ 5467817 h 5641173"/>
              <a:gd name="connsiteX224" fmla="*/ 1461266 w 11243827"/>
              <a:gd name="connsiteY224" fmla="*/ 5469343 h 5641173"/>
              <a:gd name="connsiteX225" fmla="*/ 1449415 w 11243827"/>
              <a:gd name="connsiteY225" fmla="*/ 5460467 h 5641173"/>
              <a:gd name="connsiteX226" fmla="*/ 1447454 w 11243827"/>
              <a:gd name="connsiteY226" fmla="*/ 5458776 h 5641173"/>
              <a:gd name="connsiteX227" fmla="*/ 1437814 w 11243827"/>
              <a:gd name="connsiteY227" fmla="*/ 5455515 h 5641173"/>
              <a:gd name="connsiteX228" fmla="*/ 1437334 w 11243827"/>
              <a:gd name="connsiteY228" fmla="*/ 5450209 h 5641173"/>
              <a:gd name="connsiteX229" fmla="*/ 1424429 w 11243827"/>
              <a:gd name="connsiteY229" fmla="*/ 5442157 h 5641173"/>
              <a:gd name="connsiteX230" fmla="*/ 1406063 w 11243827"/>
              <a:gd name="connsiteY230" fmla="*/ 5437380 h 5641173"/>
              <a:gd name="connsiteX231" fmla="*/ 1316379 w 11243827"/>
              <a:gd name="connsiteY231" fmla="*/ 5419601 h 5641173"/>
              <a:gd name="connsiteX232" fmla="*/ 1264090 w 11243827"/>
              <a:gd name="connsiteY232" fmla="*/ 5406153 h 5641173"/>
              <a:gd name="connsiteX233" fmla="*/ 1246374 w 11243827"/>
              <a:gd name="connsiteY233" fmla="*/ 5396631 h 5641173"/>
              <a:gd name="connsiteX234" fmla="*/ 1220190 w 11243827"/>
              <a:gd name="connsiteY234" fmla="*/ 5386301 h 5641173"/>
              <a:gd name="connsiteX235" fmla="*/ 1175643 w 11243827"/>
              <a:gd name="connsiteY235" fmla="*/ 5364651 h 5641173"/>
              <a:gd name="connsiteX236" fmla="*/ 1150342 w 11243827"/>
              <a:gd name="connsiteY236" fmla="*/ 5358447 h 5641173"/>
              <a:gd name="connsiteX237" fmla="*/ 1137272 w 11243827"/>
              <a:gd name="connsiteY237" fmla="*/ 5351191 h 5641173"/>
              <a:gd name="connsiteX238" fmla="*/ 1131268 w 11243827"/>
              <a:gd name="connsiteY238" fmla="*/ 5350530 h 5641173"/>
              <a:gd name="connsiteX239" fmla="*/ 1112024 w 11243827"/>
              <a:gd name="connsiteY239" fmla="*/ 5345786 h 5641173"/>
              <a:gd name="connsiteX240" fmla="*/ 1100870 w 11243827"/>
              <a:gd name="connsiteY240" fmla="*/ 5343651 h 5641173"/>
              <a:gd name="connsiteX241" fmla="*/ 1096383 w 11243827"/>
              <a:gd name="connsiteY241" fmla="*/ 5343015 h 5641173"/>
              <a:gd name="connsiteX242" fmla="*/ 1085571 w 11243827"/>
              <a:gd name="connsiteY242" fmla="*/ 5345836 h 5641173"/>
              <a:gd name="connsiteX243" fmla="*/ 1073168 w 11243827"/>
              <a:gd name="connsiteY243" fmla="*/ 5341521 h 5641173"/>
              <a:gd name="connsiteX244" fmla="*/ 1058039 w 11243827"/>
              <a:gd name="connsiteY244" fmla="*/ 5343504 h 5641173"/>
              <a:gd name="connsiteX245" fmla="*/ 1055426 w 11243827"/>
              <a:gd name="connsiteY245" fmla="*/ 5339088 h 5641173"/>
              <a:gd name="connsiteX246" fmla="*/ 1044738 w 11243827"/>
              <a:gd name="connsiteY246" fmla="*/ 5333063 h 5641173"/>
              <a:gd name="connsiteX247" fmla="*/ 1033909 w 11243827"/>
              <a:gd name="connsiteY247" fmla="*/ 5335680 h 5641173"/>
              <a:gd name="connsiteX248" fmla="*/ 1012649 w 11243827"/>
              <a:gd name="connsiteY248" fmla="*/ 5334541 h 5641173"/>
              <a:gd name="connsiteX249" fmla="*/ 1007115 w 11243827"/>
              <a:gd name="connsiteY249" fmla="*/ 5332775 h 5641173"/>
              <a:gd name="connsiteX250" fmla="*/ 986002 w 11243827"/>
              <a:gd name="connsiteY250" fmla="*/ 5334906 h 5641173"/>
              <a:gd name="connsiteX251" fmla="*/ 953418 w 11243827"/>
              <a:gd name="connsiteY251" fmla="*/ 5333901 h 5641173"/>
              <a:gd name="connsiteX252" fmla="*/ 916854 w 11243827"/>
              <a:gd name="connsiteY252" fmla="*/ 5329435 h 5641173"/>
              <a:gd name="connsiteX253" fmla="*/ 905651 w 11243827"/>
              <a:gd name="connsiteY253" fmla="*/ 5332114 h 5641173"/>
              <a:gd name="connsiteX254" fmla="*/ 836961 w 11243827"/>
              <a:gd name="connsiteY254" fmla="*/ 5330803 h 5641173"/>
              <a:gd name="connsiteX255" fmla="*/ 817627 w 11243827"/>
              <a:gd name="connsiteY255" fmla="*/ 5330580 h 5641173"/>
              <a:gd name="connsiteX256" fmla="*/ 801817 w 11243827"/>
              <a:gd name="connsiteY256" fmla="*/ 5325937 h 5641173"/>
              <a:gd name="connsiteX257" fmla="*/ 798857 w 11243827"/>
              <a:gd name="connsiteY257" fmla="*/ 5320979 h 5641173"/>
              <a:gd name="connsiteX258" fmla="*/ 788354 w 11243827"/>
              <a:gd name="connsiteY258" fmla="*/ 5320143 h 5641173"/>
              <a:gd name="connsiteX259" fmla="*/ 785726 w 11243827"/>
              <a:gd name="connsiteY259" fmla="*/ 5318989 h 5641173"/>
              <a:gd name="connsiteX260" fmla="*/ 770507 w 11243827"/>
              <a:gd name="connsiteY260" fmla="*/ 5313309 h 5641173"/>
              <a:gd name="connsiteX261" fmla="*/ 733810 w 11243827"/>
              <a:gd name="connsiteY261" fmla="*/ 5324286 h 5641173"/>
              <a:gd name="connsiteX262" fmla="*/ 692117 w 11243827"/>
              <a:gd name="connsiteY262" fmla="*/ 5318786 h 5641173"/>
              <a:gd name="connsiteX263" fmla="*/ 574943 w 11243827"/>
              <a:gd name="connsiteY263" fmla="*/ 5327578 h 5641173"/>
              <a:gd name="connsiteX264" fmla="*/ 441302 w 11243827"/>
              <a:gd name="connsiteY264" fmla="*/ 5307062 h 5641173"/>
              <a:gd name="connsiteX265" fmla="*/ 336819 w 11243827"/>
              <a:gd name="connsiteY265" fmla="*/ 5336690 h 5641173"/>
              <a:gd name="connsiteX266" fmla="*/ 215763 w 11243827"/>
              <a:gd name="connsiteY266" fmla="*/ 5332575 h 5641173"/>
              <a:gd name="connsiteX267" fmla="*/ 205927 w 11243827"/>
              <a:gd name="connsiteY267" fmla="*/ 5339672 h 5641173"/>
              <a:gd name="connsiteX268" fmla="*/ 194189 w 11243827"/>
              <a:gd name="connsiteY268" fmla="*/ 5343588 h 5641173"/>
              <a:gd name="connsiteX269" fmla="*/ 192552 w 11243827"/>
              <a:gd name="connsiteY269" fmla="*/ 5342845 h 5641173"/>
              <a:gd name="connsiteX270" fmla="*/ 178320 w 11243827"/>
              <a:gd name="connsiteY270" fmla="*/ 5343766 h 5641173"/>
              <a:gd name="connsiteX271" fmla="*/ 175596 w 11243827"/>
              <a:gd name="connsiteY271" fmla="*/ 5346411 h 5641173"/>
              <a:gd name="connsiteX272" fmla="*/ 165951 w 11243827"/>
              <a:gd name="connsiteY272" fmla="*/ 5347808 h 5641173"/>
              <a:gd name="connsiteX273" fmla="*/ 147287 w 11243827"/>
              <a:gd name="connsiteY273" fmla="*/ 5352625 h 5641173"/>
              <a:gd name="connsiteX274" fmla="*/ 143484 w 11243827"/>
              <a:gd name="connsiteY274" fmla="*/ 5351591 h 5641173"/>
              <a:gd name="connsiteX275" fmla="*/ 114847 w 11243827"/>
              <a:gd name="connsiteY275" fmla="*/ 5355844 h 5641173"/>
              <a:gd name="connsiteX276" fmla="*/ 114306 w 11243827"/>
              <a:gd name="connsiteY276" fmla="*/ 5354983 h 5641173"/>
              <a:gd name="connsiteX277" fmla="*/ 105588 w 11243827"/>
              <a:gd name="connsiteY277" fmla="*/ 5352169 h 5641173"/>
              <a:gd name="connsiteX278" fmla="*/ 89264 w 11243827"/>
              <a:gd name="connsiteY278" fmla="*/ 5348886 h 5641173"/>
              <a:gd name="connsiteX279" fmla="*/ 49794 w 11243827"/>
              <a:gd name="connsiteY279" fmla="*/ 5329950 h 5641173"/>
              <a:gd name="connsiteX280" fmla="*/ 19924 w 11243827"/>
              <a:gd name="connsiteY280" fmla="*/ 5334282 h 5641173"/>
              <a:gd name="connsiteX281" fmla="*/ 13819 w 11243827"/>
              <a:gd name="connsiteY281" fmla="*/ 5334653 h 5641173"/>
              <a:gd name="connsiteX282" fmla="*/ 13657 w 11243827"/>
              <a:gd name="connsiteY282" fmla="*/ 5334455 h 5641173"/>
              <a:gd name="connsiteX283" fmla="*/ 7139 w 11243827"/>
              <a:gd name="connsiteY283" fmla="*/ 5334438 h 5641173"/>
              <a:gd name="connsiteX284" fmla="*/ 2684 w 11243827"/>
              <a:gd name="connsiteY284" fmla="*/ 5335333 h 5641173"/>
              <a:gd name="connsiteX285" fmla="*/ 0 w 11243827"/>
              <a:gd name="connsiteY285" fmla="*/ 5335496 h 5641173"/>
              <a:gd name="connsiteX286" fmla="*/ 0 w 11243827"/>
              <a:gd name="connsiteY286" fmla="*/ 10592 h 5641173"/>
              <a:gd name="connsiteX287" fmla="*/ 11243827 w 11243827"/>
              <a:gd name="connsiteY287" fmla="*/ 0 h 5641173"/>
              <a:gd name="connsiteX0" fmla="*/ 11243827 w 11243827"/>
              <a:gd name="connsiteY0" fmla="*/ 0 h 5641173"/>
              <a:gd name="connsiteX1" fmla="*/ 11243827 w 11243827"/>
              <a:gd name="connsiteY1" fmla="*/ 1470035 h 5641173"/>
              <a:gd name="connsiteX2" fmla="*/ 11243827 w 11243827"/>
              <a:gd name="connsiteY2" fmla="*/ 5001571 h 5641173"/>
              <a:gd name="connsiteX3" fmla="*/ 11243827 w 11243827"/>
              <a:gd name="connsiteY3" fmla="*/ 5209610 h 5641173"/>
              <a:gd name="connsiteX4" fmla="*/ 11240675 w 11243827"/>
              <a:gd name="connsiteY4" fmla="*/ 5210442 h 5641173"/>
              <a:gd name="connsiteX5" fmla="*/ 11179959 w 11243827"/>
              <a:gd name="connsiteY5" fmla="*/ 5221199 h 5641173"/>
              <a:gd name="connsiteX6" fmla="*/ 11105493 w 11243827"/>
              <a:gd name="connsiteY6" fmla="*/ 5259905 h 5641173"/>
              <a:gd name="connsiteX7" fmla="*/ 11078640 w 11243827"/>
              <a:gd name="connsiteY7" fmla="*/ 5263531 h 5641173"/>
              <a:gd name="connsiteX8" fmla="*/ 11079616 w 11243827"/>
              <a:gd name="connsiteY8" fmla="*/ 5270380 h 5641173"/>
              <a:gd name="connsiteX9" fmla="*/ 11069641 w 11243827"/>
              <a:gd name="connsiteY9" fmla="*/ 5270884 h 5641173"/>
              <a:gd name="connsiteX10" fmla="*/ 11047377 w 11243827"/>
              <a:gd name="connsiteY10" fmla="*/ 5271051 h 5641173"/>
              <a:gd name="connsiteX11" fmla="*/ 10980705 w 11243827"/>
              <a:gd name="connsiteY11" fmla="*/ 5272951 h 5641173"/>
              <a:gd name="connsiteX12" fmla="*/ 10962514 w 11243827"/>
              <a:gd name="connsiteY12" fmla="*/ 5286084 h 5641173"/>
              <a:gd name="connsiteX13" fmla="*/ 10945307 w 11243827"/>
              <a:gd name="connsiteY13" fmla="*/ 5286290 h 5641173"/>
              <a:gd name="connsiteX14" fmla="*/ 10845516 w 11243827"/>
              <a:gd name="connsiteY14" fmla="*/ 5303894 h 5641173"/>
              <a:gd name="connsiteX15" fmla="*/ 10831795 w 11243827"/>
              <a:gd name="connsiteY15" fmla="*/ 5305210 h 5641173"/>
              <a:gd name="connsiteX16" fmla="*/ 10824365 w 11243827"/>
              <a:gd name="connsiteY16" fmla="*/ 5311111 h 5641173"/>
              <a:gd name="connsiteX17" fmla="*/ 10797756 w 11243827"/>
              <a:gd name="connsiteY17" fmla="*/ 5312285 h 5641173"/>
              <a:gd name="connsiteX18" fmla="*/ 10796525 w 11243827"/>
              <a:gd name="connsiteY18" fmla="*/ 5315645 h 5641173"/>
              <a:gd name="connsiteX19" fmla="*/ 10709063 w 11243827"/>
              <a:gd name="connsiteY19" fmla="*/ 5344492 h 5641173"/>
              <a:gd name="connsiteX20" fmla="*/ 10694078 w 11243827"/>
              <a:gd name="connsiteY20" fmla="*/ 5349258 h 5641173"/>
              <a:gd name="connsiteX21" fmla="*/ 10681131 w 11243827"/>
              <a:gd name="connsiteY21" fmla="*/ 5347812 h 5641173"/>
              <a:gd name="connsiteX22" fmla="*/ 10609448 w 11243827"/>
              <a:gd name="connsiteY22" fmla="*/ 5351931 h 5641173"/>
              <a:gd name="connsiteX23" fmla="*/ 10592397 w 11243827"/>
              <a:gd name="connsiteY23" fmla="*/ 5349402 h 5641173"/>
              <a:gd name="connsiteX24" fmla="*/ 10585227 w 11243827"/>
              <a:gd name="connsiteY24" fmla="*/ 5344063 h 5641173"/>
              <a:gd name="connsiteX25" fmla="*/ 10557472 w 11243827"/>
              <a:gd name="connsiteY25" fmla="*/ 5354151 h 5641173"/>
              <a:gd name="connsiteX26" fmla="*/ 10514646 w 11243827"/>
              <a:gd name="connsiteY26" fmla="*/ 5361064 h 5641173"/>
              <a:gd name="connsiteX27" fmla="*/ 10494292 w 11243827"/>
              <a:gd name="connsiteY27" fmla="*/ 5366054 h 5641173"/>
              <a:gd name="connsiteX28" fmla="*/ 10477869 w 11243827"/>
              <a:gd name="connsiteY28" fmla="*/ 5363025 h 5641173"/>
              <a:gd name="connsiteX29" fmla="*/ 10384411 w 11243827"/>
              <a:gd name="connsiteY29" fmla="*/ 5362257 h 5641173"/>
              <a:gd name="connsiteX30" fmla="*/ 10362921 w 11243827"/>
              <a:gd name="connsiteY30" fmla="*/ 5357444 h 5641173"/>
              <a:gd name="connsiteX31" fmla="*/ 10352736 w 11243827"/>
              <a:gd name="connsiteY31" fmla="*/ 5347851 h 5641173"/>
              <a:gd name="connsiteX32" fmla="*/ 10344754 w 11243827"/>
              <a:gd name="connsiteY32" fmla="*/ 5351272 h 5641173"/>
              <a:gd name="connsiteX33" fmla="*/ 10288226 w 11243827"/>
              <a:gd name="connsiteY33" fmla="*/ 5351613 h 5641173"/>
              <a:gd name="connsiteX34" fmla="*/ 10251350 w 11243827"/>
              <a:gd name="connsiteY34" fmla="*/ 5352711 h 5641173"/>
              <a:gd name="connsiteX35" fmla="*/ 10249108 w 11243827"/>
              <a:gd name="connsiteY35" fmla="*/ 5365881 h 5641173"/>
              <a:gd name="connsiteX36" fmla="*/ 10216272 w 11243827"/>
              <a:gd name="connsiteY36" fmla="*/ 5370573 h 5641173"/>
              <a:gd name="connsiteX37" fmla="*/ 10181278 w 11243827"/>
              <a:gd name="connsiteY37" fmla="*/ 5362119 h 5641173"/>
              <a:gd name="connsiteX38" fmla="*/ 10140033 w 11243827"/>
              <a:gd name="connsiteY38" fmla="*/ 5363304 h 5641173"/>
              <a:gd name="connsiteX39" fmla="*/ 10115353 w 11243827"/>
              <a:gd name="connsiteY39" fmla="*/ 5363869 h 5641173"/>
              <a:gd name="connsiteX40" fmla="*/ 10050578 w 11243827"/>
              <a:gd name="connsiteY40" fmla="*/ 5376153 h 5641173"/>
              <a:gd name="connsiteX41" fmla="*/ 9945478 w 11243827"/>
              <a:gd name="connsiteY41" fmla="*/ 5422859 h 5641173"/>
              <a:gd name="connsiteX42" fmla="*/ 9912481 w 11243827"/>
              <a:gd name="connsiteY42" fmla="*/ 5429477 h 5641173"/>
              <a:gd name="connsiteX43" fmla="*/ 9906713 w 11243827"/>
              <a:gd name="connsiteY43" fmla="*/ 5426784 h 5641173"/>
              <a:gd name="connsiteX44" fmla="*/ 9742436 w 11243827"/>
              <a:gd name="connsiteY44" fmla="*/ 5454834 h 5641173"/>
              <a:gd name="connsiteX45" fmla="*/ 9713044 w 11243827"/>
              <a:gd name="connsiteY45" fmla="*/ 5456476 h 5641173"/>
              <a:gd name="connsiteX46" fmla="*/ 9691033 w 11243827"/>
              <a:gd name="connsiteY46" fmla="*/ 5455451 h 5641173"/>
              <a:gd name="connsiteX47" fmla="*/ 9638355 w 11243827"/>
              <a:gd name="connsiteY47" fmla="*/ 5464794 h 5641173"/>
              <a:gd name="connsiteX48" fmla="*/ 9552434 w 11243827"/>
              <a:gd name="connsiteY48" fmla="*/ 5485280 h 5641173"/>
              <a:gd name="connsiteX49" fmla="*/ 9533883 w 11243827"/>
              <a:gd name="connsiteY49" fmla="*/ 5488516 h 5641173"/>
              <a:gd name="connsiteX50" fmla="*/ 9516916 w 11243827"/>
              <a:gd name="connsiteY50" fmla="*/ 5486828 h 5641173"/>
              <a:gd name="connsiteX51" fmla="*/ 9512093 w 11243827"/>
              <a:gd name="connsiteY51" fmla="*/ 5482541 h 5641173"/>
              <a:gd name="connsiteX52" fmla="*/ 9501725 w 11243827"/>
              <a:gd name="connsiteY52" fmla="*/ 5483603 h 5641173"/>
              <a:gd name="connsiteX53" fmla="*/ 9498754 w 11243827"/>
              <a:gd name="connsiteY53" fmla="*/ 5482951 h 5641173"/>
              <a:gd name="connsiteX54" fmla="*/ 9481932 w 11243827"/>
              <a:gd name="connsiteY54" fmla="*/ 5480151 h 5641173"/>
              <a:gd name="connsiteX55" fmla="*/ 9451321 w 11243827"/>
              <a:gd name="connsiteY55" fmla="*/ 5497375 h 5641173"/>
              <a:gd name="connsiteX56" fmla="*/ 9409298 w 11243827"/>
              <a:gd name="connsiteY56" fmla="*/ 5499478 h 5641173"/>
              <a:gd name="connsiteX57" fmla="*/ 9303056 w 11243827"/>
              <a:gd name="connsiteY57" fmla="*/ 5519093 h 5641173"/>
              <a:gd name="connsiteX58" fmla="*/ 9229078 w 11243827"/>
              <a:gd name="connsiteY58" fmla="*/ 5524154 h 5641173"/>
              <a:gd name="connsiteX59" fmla="*/ 9165105 w 11243827"/>
              <a:gd name="connsiteY59" fmla="*/ 5532892 h 5641173"/>
              <a:gd name="connsiteX60" fmla="*/ 9077301 w 11243827"/>
              <a:gd name="connsiteY60" fmla="*/ 5580356 h 5641173"/>
              <a:gd name="connsiteX61" fmla="*/ 8960065 w 11243827"/>
              <a:gd name="connsiteY61" fmla="*/ 5597982 h 5641173"/>
              <a:gd name="connsiteX62" fmla="*/ 8953536 w 11243827"/>
              <a:gd name="connsiteY62" fmla="*/ 5606638 h 5641173"/>
              <a:gd name="connsiteX63" fmla="*/ 8943907 w 11243827"/>
              <a:gd name="connsiteY63" fmla="*/ 5612541 h 5641173"/>
              <a:gd name="connsiteX64" fmla="*/ 8942046 w 11243827"/>
              <a:gd name="connsiteY64" fmla="*/ 5612112 h 5641173"/>
              <a:gd name="connsiteX65" fmla="*/ 8928824 w 11243827"/>
              <a:gd name="connsiteY65" fmla="*/ 5615549 h 5641173"/>
              <a:gd name="connsiteX66" fmla="*/ 8927294 w 11243827"/>
              <a:gd name="connsiteY66" fmla="*/ 5618607 h 5641173"/>
              <a:gd name="connsiteX67" fmla="*/ 8918651 w 11243827"/>
              <a:gd name="connsiteY67" fmla="*/ 5621688 h 5641173"/>
              <a:gd name="connsiteX68" fmla="*/ 8902772 w 11243827"/>
              <a:gd name="connsiteY68" fmla="*/ 5629703 h 5641173"/>
              <a:gd name="connsiteX69" fmla="*/ 8898724 w 11243827"/>
              <a:gd name="connsiteY69" fmla="*/ 5629379 h 5641173"/>
              <a:gd name="connsiteX70" fmla="*/ 8873099 w 11243827"/>
              <a:gd name="connsiteY70" fmla="*/ 5638628 h 5641173"/>
              <a:gd name="connsiteX71" fmla="*/ 8872234 w 11243827"/>
              <a:gd name="connsiteY71" fmla="*/ 5637889 h 5641173"/>
              <a:gd name="connsiteX72" fmla="*/ 8862777 w 11243827"/>
              <a:gd name="connsiteY72" fmla="*/ 5636711 h 5641173"/>
              <a:gd name="connsiteX73" fmla="*/ 8845869 w 11243827"/>
              <a:gd name="connsiteY73" fmla="*/ 5636436 h 5641173"/>
              <a:gd name="connsiteX74" fmla="*/ 8800548 w 11243827"/>
              <a:gd name="connsiteY74" fmla="*/ 5625084 h 5641173"/>
              <a:gd name="connsiteX75" fmla="*/ 8773774 w 11243827"/>
              <a:gd name="connsiteY75" fmla="*/ 5634630 h 5641173"/>
              <a:gd name="connsiteX76" fmla="*/ 8698255 w 11243827"/>
              <a:gd name="connsiteY76" fmla="*/ 5636083 h 5641173"/>
              <a:gd name="connsiteX77" fmla="*/ 8619167 w 11243827"/>
              <a:gd name="connsiteY77" fmla="*/ 5619130 h 5641173"/>
              <a:gd name="connsiteX78" fmla="*/ 8539822 w 11243827"/>
              <a:gd name="connsiteY78" fmla="*/ 5616905 h 5641173"/>
              <a:gd name="connsiteX79" fmla="*/ 8511094 w 11243827"/>
              <a:gd name="connsiteY79" fmla="*/ 5617360 h 5641173"/>
              <a:gd name="connsiteX80" fmla="*/ 8459886 w 11243827"/>
              <a:gd name="connsiteY80" fmla="*/ 5612612 h 5641173"/>
              <a:gd name="connsiteX81" fmla="*/ 8436432 w 11243827"/>
              <a:gd name="connsiteY81" fmla="*/ 5606990 h 5641173"/>
              <a:gd name="connsiteX82" fmla="*/ 8435403 w 11243827"/>
              <a:gd name="connsiteY82" fmla="*/ 5607336 h 5641173"/>
              <a:gd name="connsiteX83" fmla="*/ 8433307 w 11243827"/>
              <a:gd name="connsiteY83" fmla="*/ 5604917 h 5641173"/>
              <a:gd name="connsiteX84" fmla="*/ 8428968 w 11243827"/>
              <a:gd name="connsiteY84" fmla="*/ 5603796 h 5641173"/>
              <a:gd name="connsiteX85" fmla="*/ 8417124 w 11243827"/>
              <a:gd name="connsiteY85" fmla="*/ 5604518 h 5641173"/>
              <a:gd name="connsiteX86" fmla="*/ 8412669 w 11243827"/>
              <a:gd name="connsiteY86" fmla="*/ 5605413 h 5641173"/>
              <a:gd name="connsiteX87" fmla="*/ 8406152 w 11243827"/>
              <a:gd name="connsiteY87" fmla="*/ 5605396 h 5641173"/>
              <a:gd name="connsiteX88" fmla="*/ 8405989 w 11243827"/>
              <a:gd name="connsiteY88" fmla="*/ 5605197 h 5641173"/>
              <a:gd name="connsiteX89" fmla="*/ 8399884 w 11243827"/>
              <a:gd name="connsiteY89" fmla="*/ 5605568 h 5641173"/>
              <a:gd name="connsiteX90" fmla="*/ 8370014 w 11243827"/>
              <a:gd name="connsiteY90" fmla="*/ 5609900 h 5641173"/>
              <a:gd name="connsiteX91" fmla="*/ 8330544 w 11243827"/>
              <a:gd name="connsiteY91" fmla="*/ 5590964 h 5641173"/>
              <a:gd name="connsiteX92" fmla="*/ 8314221 w 11243827"/>
              <a:gd name="connsiteY92" fmla="*/ 5587682 h 5641173"/>
              <a:gd name="connsiteX93" fmla="*/ 8305502 w 11243827"/>
              <a:gd name="connsiteY93" fmla="*/ 5584868 h 5641173"/>
              <a:gd name="connsiteX94" fmla="*/ 8304962 w 11243827"/>
              <a:gd name="connsiteY94" fmla="*/ 5584007 h 5641173"/>
              <a:gd name="connsiteX95" fmla="*/ 8276324 w 11243827"/>
              <a:gd name="connsiteY95" fmla="*/ 5588260 h 5641173"/>
              <a:gd name="connsiteX96" fmla="*/ 8272522 w 11243827"/>
              <a:gd name="connsiteY96" fmla="*/ 5587226 h 5641173"/>
              <a:gd name="connsiteX97" fmla="*/ 8253857 w 11243827"/>
              <a:gd name="connsiteY97" fmla="*/ 5592043 h 5641173"/>
              <a:gd name="connsiteX98" fmla="*/ 8244212 w 11243827"/>
              <a:gd name="connsiteY98" fmla="*/ 5593439 h 5641173"/>
              <a:gd name="connsiteX99" fmla="*/ 8241488 w 11243827"/>
              <a:gd name="connsiteY99" fmla="*/ 5596085 h 5641173"/>
              <a:gd name="connsiteX100" fmla="*/ 8227256 w 11243827"/>
              <a:gd name="connsiteY100" fmla="*/ 5597005 h 5641173"/>
              <a:gd name="connsiteX101" fmla="*/ 8225619 w 11243827"/>
              <a:gd name="connsiteY101" fmla="*/ 5596262 h 5641173"/>
              <a:gd name="connsiteX102" fmla="*/ 8213882 w 11243827"/>
              <a:gd name="connsiteY102" fmla="*/ 5600179 h 5641173"/>
              <a:gd name="connsiteX103" fmla="*/ 8204045 w 11243827"/>
              <a:gd name="connsiteY103" fmla="*/ 5607275 h 5641173"/>
              <a:gd name="connsiteX104" fmla="*/ 8082989 w 11243827"/>
              <a:gd name="connsiteY104" fmla="*/ 5603160 h 5641173"/>
              <a:gd name="connsiteX105" fmla="*/ 7976942 w 11243827"/>
              <a:gd name="connsiteY105" fmla="*/ 5598455 h 5641173"/>
              <a:gd name="connsiteX106" fmla="*/ 7950121 w 11243827"/>
              <a:gd name="connsiteY106" fmla="*/ 5590893 h 5641173"/>
              <a:gd name="connsiteX107" fmla="*/ 7727691 w 11243827"/>
              <a:gd name="connsiteY107" fmla="*/ 5621064 h 5641173"/>
              <a:gd name="connsiteX108" fmla="*/ 7685998 w 11243827"/>
              <a:gd name="connsiteY108" fmla="*/ 5615564 h 5641173"/>
              <a:gd name="connsiteX109" fmla="*/ 7649302 w 11243827"/>
              <a:gd name="connsiteY109" fmla="*/ 5626541 h 5641173"/>
              <a:gd name="connsiteX110" fmla="*/ 7634083 w 11243827"/>
              <a:gd name="connsiteY110" fmla="*/ 5620862 h 5641173"/>
              <a:gd name="connsiteX111" fmla="*/ 7631455 w 11243827"/>
              <a:gd name="connsiteY111" fmla="*/ 5619708 h 5641173"/>
              <a:gd name="connsiteX112" fmla="*/ 7620952 w 11243827"/>
              <a:gd name="connsiteY112" fmla="*/ 5618872 h 5641173"/>
              <a:gd name="connsiteX113" fmla="*/ 7617992 w 11243827"/>
              <a:gd name="connsiteY113" fmla="*/ 5613914 h 5641173"/>
              <a:gd name="connsiteX114" fmla="*/ 7602182 w 11243827"/>
              <a:gd name="connsiteY114" fmla="*/ 5609271 h 5641173"/>
              <a:gd name="connsiteX115" fmla="*/ 7582847 w 11243827"/>
              <a:gd name="connsiteY115" fmla="*/ 5609047 h 5641173"/>
              <a:gd name="connsiteX116" fmla="*/ 7514158 w 11243827"/>
              <a:gd name="connsiteY116" fmla="*/ 5607737 h 5641173"/>
              <a:gd name="connsiteX117" fmla="*/ 7502955 w 11243827"/>
              <a:gd name="connsiteY117" fmla="*/ 5610415 h 5641173"/>
              <a:gd name="connsiteX118" fmla="*/ 7466391 w 11243827"/>
              <a:gd name="connsiteY118" fmla="*/ 5605949 h 5641173"/>
              <a:gd name="connsiteX119" fmla="*/ 7433806 w 11243827"/>
              <a:gd name="connsiteY119" fmla="*/ 5604945 h 5641173"/>
              <a:gd name="connsiteX120" fmla="*/ 7412693 w 11243827"/>
              <a:gd name="connsiteY120" fmla="*/ 5607075 h 5641173"/>
              <a:gd name="connsiteX121" fmla="*/ 7407159 w 11243827"/>
              <a:gd name="connsiteY121" fmla="*/ 5605310 h 5641173"/>
              <a:gd name="connsiteX122" fmla="*/ 7385900 w 11243827"/>
              <a:gd name="connsiteY122" fmla="*/ 5604171 h 5641173"/>
              <a:gd name="connsiteX123" fmla="*/ 7375071 w 11243827"/>
              <a:gd name="connsiteY123" fmla="*/ 5606788 h 5641173"/>
              <a:gd name="connsiteX124" fmla="*/ 7364382 w 11243827"/>
              <a:gd name="connsiteY124" fmla="*/ 5600762 h 5641173"/>
              <a:gd name="connsiteX125" fmla="*/ 7361770 w 11243827"/>
              <a:gd name="connsiteY125" fmla="*/ 5596347 h 5641173"/>
              <a:gd name="connsiteX126" fmla="*/ 7346641 w 11243827"/>
              <a:gd name="connsiteY126" fmla="*/ 5598329 h 5641173"/>
              <a:gd name="connsiteX127" fmla="*/ 7334238 w 11243827"/>
              <a:gd name="connsiteY127" fmla="*/ 5594014 h 5641173"/>
              <a:gd name="connsiteX128" fmla="*/ 7323426 w 11243827"/>
              <a:gd name="connsiteY128" fmla="*/ 5596835 h 5641173"/>
              <a:gd name="connsiteX129" fmla="*/ 7318938 w 11243827"/>
              <a:gd name="connsiteY129" fmla="*/ 5596200 h 5641173"/>
              <a:gd name="connsiteX130" fmla="*/ 7307784 w 11243827"/>
              <a:gd name="connsiteY130" fmla="*/ 5594065 h 5641173"/>
              <a:gd name="connsiteX131" fmla="*/ 7288540 w 11243827"/>
              <a:gd name="connsiteY131" fmla="*/ 5589320 h 5641173"/>
              <a:gd name="connsiteX132" fmla="*/ 7282537 w 11243827"/>
              <a:gd name="connsiteY132" fmla="*/ 5588660 h 5641173"/>
              <a:gd name="connsiteX133" fmla="*/ 7269466 w 11243827"/>
              <a:gd name="connsiteY133" fmla="*/ 5581404 h 5641173"/>
              <a:gd name="connsiteX134" fmla="*/ 7244165 w 11243827"/>
              <a:gd name="connsiteY134" fmla="*/ 5575200 h 5641173"/>
              <a:gd name="connsiteX135" fmla="*/ 7199619 w 11243827"/>
              <a:gd name="connsiteY135" fmla="*/ 5553550 h 5641173"/>
              <a:gd name="connsiteX136" fmla="*/ 7173434 w 11243827"/>
              <a:gd name="connsiteY136" fmla="*/ 5543219 h 5641173"/>
              <a:gd name="connsiteX137" fmla="*/ 7155718 w 11243827"/>
              <a:gd name="connsiteY137" fmla="*/ 5533697 h 5641173"/>
              <a:gd name="connsiteX138" fmla="*/ 7103430 w 11243827"/>
              <a:gd name="connsiteY138" fmla="*/ 5520249 h 5641173"/>
              <a:gd name="connsiteX139" fmla="*/ 7013746 w 11243827"/>
              <a:gd name="connsiteY139" fmla="*/ 5502470 h 5641173"/>
              <a:gd name="connsiteX140" fmla="*/ 6995379 w 11243827"/>
              <a:gd name="connsiteY140" fmla="*/ 5497693 h 5641173"/>
              <a:gd name="connsiteX141" fmla="*/ 6982475 w 11243827"/>
              <a:gd name="connsiteY141" fmla="*/ 5489641 h 5641173"/>
              <a:gd name="connsiteX142" fmla="*/ 6981994 w 11243827"/>
              <a:gd name="connsiteY142" fmla="*/ 5484335 h 5641173"/>
              <a:gd name="connsiteX143" fmla="*/ 6972355 w 11243827"/>
              <a:gd name="connsiteY143" fmla="*/ 5481074 h 5641173"/>
              <a:gd name="connsiteX144" fmla="*/ 6970394 w 11243827"/>
              <a:gd name="connsiteY144" fmla="*/ 5479383 h 5641173"/>
              <a:gd name="connsiteX145" fmla="*/ 6958543 w 11243827"/>
              <a:gd name="connsiteY145" fmla="*/ 5470507 h 5641173"/>
              <a:gd name="connsiteX146" fmla="*/ 6918276 w 11243827"/>
              <a:gd name="connsiteY146" fmla="*/ 5472034 h 5641173"/>
              <a:gd name="connsiteX147" fmla="*/ 6881046 w 11243827"/>
              <a:gd name="connsiteY147" fmla="*/ 5457070 h 5641173"/>
              <a:gd name="connsiteX148" fmla="*/ 6752164 w 11243827"/>
              <a:gd name="connsiteY148" fmla="*/ 5425021 h 5641173"/>
              <a:gd name="connsiteX149" fmla="*/ 6724964 w 11243827"/>
              <a:gd name="connsiteY149" fmla="*/ 5414071 h 5641173"/>
              <a:gd name="connsiteX150" fmla="*/ 6683286 w 11243827"/>
              <a:gd name="connsiteY150" fmla="*/ 5405383 h 5641173"/>
              <a:gd name="connsiteX151" fmla="*/ 6644277 w 11243827"/>
              <a:gd name="connsiteY151" fmla="*/ 5429684 h 5641173"/>
              <a:gd name="connsiteX152" fmla="*/ 6532914 w 11243827"/>
              <a:gd name="connsiteY152" fmla="*/ 5431205 h 5641173"/>
              <a:gd name="connsiteX153" fmla="*/ 6307459 w 11243827"/>
              <a:gd name="connsiteY153" fmla="*/ 5467087 h 5641173"/>
              <a:gd name="connsiteX154" fmla="*/ 6196243 w 11243827"/>
              <a:gd name="connsiteY154" fmla="*/ 5515042 h 5641173"/>
              <a:gd name="connsiteX155" fmla="*/ 6099124 w 11243827"/>
              <a:gd name="connsiteY155" fmla="*/ 5516848 h 5641173"/>
              <a:gd name="connsiteX156" fmla="*/ 6016077 w 11243827"/>
              <a:gd name="connsiteY156" fmla="*/ 5528642 h 5641173"/>
              <a:gd name="connsiteX157" fmla="*/ 6004389 w 11243827"/>
              <a:gd name="connsiteY157" fmla="*/ 5531206 h 5641173"/>
              <a:gd name="connsiteX158" fmla="*/ 5933945 w 11243827"/>
              <a:gd name="connsiteY158" fmla="*/ 5538840 h 5641173"/>
              <a:gd name="connsiteX159" fmla="*/ 5883936 w 11243827"/>
              <a:gd name="connsiteY159" fmla="*/ 5553807 h 5641173"/>
              <a:gd name="connsiteX160" fmla="*/ 5798331 w 11243827"/>
              <a:gd name="connsiteY160" fmla="*/ 5564248 h 5641173"/>
              <a:gd name="connsiteX161" fmla="*/ 5712738 w 11243827"/>
              <a:gd name="connsiteY161" fmla="*/ 5573120 h 5641173"/>
              <a:gd name="connsiteX162" fmla="*/ 5681342 w 11243827"/>
              <a:gd name="connsiteY162" fmla="*/ 5575621 h 5641173"/>
              <a:gd name="connsiteX163" fmla="*/ 5627167 w 11243827"/>
              <a:gd name="connsiteY163" fmla="*/ 5583215 h 5641173"/>
              <a:gd name="connsiteX164" fmla="*/ 5591414 w 11243827"/>
              <a:gd name="connsiteY164" fmla="*/ 5587695 h 5641173"/>
              <a:gd name="connsiteX165" fmla="*/ 5583028 w 11243827"/>
              <a:gd name="connsiteY165" fmla="*/ 5580877 h 5641173"/>
              <a:gd name="connsiteX166" fmla="*/ 5549426 w 11243827"/>
              <a:gd name="connsiteY166" fmla="*/ 5582858 h 5641173"/>
              <a:gd name="connsiteX167" fmla="*/ 5519999 w 11243827"/>
              <a:gd name="connsiteY167" fmla="*/ 5592246 h 5641173"/>
              <a:gd name="connsiteX168" fmla="*/ 5480028 w 11243827"/>
              <a:gd name="connsiteY168" fmla="*/ 5597282 h 5641173"/>
              <a:gd name="connsiteX169" fmla="*/ 5456175 w 11243827"/>
              <a:gd name="connsiteY169" fmla="*/ 5600371 h 5641173"/>
              <a:gd name="connsiteX170" fmla="*/ 5388463 w 11243827"/>
              <a:gd name="connsiteY170" fmla="*/ 5602638 h 5641173"/>
              <a:gd name="connsiteX171" fmla="*/ 5265898 w 11243827"/>
              <a:gd name="connsiteY171" fmla="*/ 5591830 h 5641173"/>
              <a:gd name="connsiteX172" fmla="*/ 5231231 w 11243827"/>
              <a:gd name="connsiteY172" fmla="*/ 5592790 h 5641173"/>
              <a:gd name="connsiteX173" fmla="*/ 5226996 w 11243827"/>
              <a:gd name="connsiteY173" fmla="*/ 5595040 h 5641173"/>
              <a:gd name="connsiteX174" fmla="*/ 5175988 w 11243827"/>
              <a:gd name="connsiteY174" fmla="*/ 5588131 h 5641173"/>
              <a:gd name="connsiteX175" fmla="*/ 5107470 w 11243827"/>
              <a:gd name="connsiteY175" fmla="*/ 5594771 h 5641173"/>
              <a:gd name="connsiteX176" fmla="*/ 5027868 w 11243827"/>
              <a:gd name="connsiteY176" fmla="*/ 5605624 h 5641173"/>
              <a:gd name="connsiteX177" fmla="*/ 5007324 w 11243827"/>
              <a:gd name="connsiteY177" fmla="*/ 5609209 h 5641173"/>
              <a:gd name="connsiteX178" fmla="*/ 4952559 w 11243827"/>
              <a:gd name="connsiteY178" fmla="*/ 5611402 h 5641173"/>
              <a:gd name="connsiteX179" fmla="*/ 4826081 w 11243827"/>
              <a:gd name="connsiteY179" fmla="*/ 5616191 h 5641173"/>
              <a:gd name="connsiteX180" fmla="*/ 4823501 w 11243827"/>
              <a:gd name="connsiteY180" fmla="*/ 5619174 h 5641173"/>
              <a:gd name="connsiteX181" fmla="*/ 4813093 w 11243827"/>
              <a:gd name="connsiteY181" fmla="*/ 5620026 h 5641173"/>
              <a:gd name="connsiteX182" fmla="*/ 4810563 w 11243827"/>
              <a:gd name="connsiteY182" fmla="*/ 5620787 h 5641173"/>
              <a:gd name="connsiteX183" fmla="*/ 4795818 w 11243827"/>
              <a:gd name="connsiteY183" fmla="*/ 5624618 h 5641173"/>
              <a:gd name="connsiteX184" fmla="*/ 4758404 w 11243827"/>
              <a:gd name="connsiteY184" fmla="*/ 5619510 h 5641173"/>
              <a:gd name="connsiteX185" fmla="*/ 4717254 w 11243827"/>
              <a:gd name="connsiteY185" fmla="*/ 5624155 h 5641173"/>
              <a:gd name="connsiteX186" fmla="*/ 4591958 w 11243827"/>
              <a:gd name="connsiteY186" fmla="*/ 5624710 h 5641173"/>
              <a:gd name="connsiteX187" fmla="*/ 4476215 w 11243827"/>
              <a:gd name="connsiteY187" fmla="*/ 5628210 h 5641173"/>
              <a:gd name="connsiteX188" fmla="*/ 4425193 w 11243827"/>
              <a:gd name="connsiteY188" fmla="*/ 5627414 h 5641173"/>
              <a:gd name="connsiteX189" fmla="*/ 4383866 w 11243827"/>
              <a:gd name="connsiteY189" fmla="*/ 5626546 h 5641173"/>
              <a:gd name="connsiteX190" fmla="*/ 4385596 w 11243827"/>
              <a:gd name="connsiteY190" fmla="*/ 5634646 h 5641173"/>
              <a:gd name="connsiteX191" fmla="*/ 4360864 w 11243827"/>
              <a:gd name="connsiteY191" fmla="*/ 5641173 h 5641173"/>
              <a:gd name="connsiteX192" fmla="*/ 4328321 w 11243827"/>
              <a:gd name="connsiteY192" fmla="*/ 5626332 h 5641173"/>
              <a:gd name="connsiteX193" fmla="*/ 4309842 w 11243827"/>
              <a:gd name="connsiteY193" fmla="*/ 5626471 h 5641173"/>
              <a:gd name="connsiteX194" fmla="*/ 4277424 w 11243827"/>
              <a:gd name="connsiteY194" fmla="*/ 5631598 h 5641173"/>
              <a:gd name="connsiteX195" fmla="*/ 4266627 w 11243827"/>
              <a:gd name="connsiteY195" fmla="*/ 5633969 h 5641173"/>
              <a:gd name="connsiteX196" fmla="*/ 4185525 w 11243827"/>
              <a:gd name="connsiteY196" fmla="*/ 5617508 h 5641173"/>
              <a:gd name="connsiteX197" fmla="*/ 4177617 w 11243827"/>
              <a:gd name="connsiteY197" fmla="*/ 5610903 h 5641173"/>
              <a:gd name="connsiteX198" fmla="*/ 4136948 w 11243827"/>
              <a:gd name="connsiteY198" fmla="*/ 5608031 h 5641173"/>
              <a:gd name="connsiteX199" fmla="*/ 4132323 w 11243827"/>
              <a:gd name="connsiteY199" fmla="*/ 5609784 h 5641173"/>
              <a:gd name="connsiteX200" fmla="*/ 4098620 w 11243827"/>
              <a:gd name="connsiteY200" fmla="*/ 5599672 h 5641173"/>
              <a:gd name="connsiteX201" fmla="*/ 3963475 w 11243827"/>
              <a:gd name="connsiteY201" fmla="*/ 5581841 h 5641173"/>
              <a:gd name="connsiteX202" fmla="*/ 3703613 w 11243827"/>
              <a:gd name="connsiteY202" fmla="*/ 5572482 h 5641173"/>
              <a:gd name="connsiteX203" fmla="*/ 3432987 w 11243827"/>
              <a:gd name="connsiteY203" fmla="*/ 5545768 h 5641173"/>
              <a:gd name="connsiteX204" fmla="*/ 3176381 w 11243827"/>
              <a:gd name="connsiteY204" fmla="*/ 5556110 h 5641173"/>
              <a:gd name="connsiteX205" fmla="*/ 2710156 w 11243827"/>
              <a:gd name="connsiteY205" fmla="*/ 5527517 h 5641173"/>
              <a:gd name="connsiteX206" fmla="*/ 2550206 w 11243827"/>
              <a:gd name="connsiteY206" fmla="*/ 5524958 h 5641173"/>
              <a:gd name="connsiteX207" fmla="*/ 2443041 w 11243827"/>
              <a:gd name="connsiteY207" fmla="*/ 5523990 h 5641173"/>
              <a:gd name="connsiteX208" fmla="*/ 2435613 w 11243827"/>
              <a:gd name="connsiteY208" fmla="*/ 5526704 h 5641173"/>
              <a:gd name="connsiteX209" fmla="*/ 2405682 w 11243827"/>
              <a:gd name="connsiteY209" fmla="*/ 5528307 h 5641173"/>
              <a:gd name="connsiteX210" fmla="*/ 2397487 w 11243827"/>
              <a:gd name="connsiteY210" fmla="*/ 5540337 h 5641173"/>
              <a:gd name="connsiteX211" fmla="*/ 2297454 w 11243827"/>
              <a:gd name="connsiteY211" fmla="*/ 5550765 h 5641173"/>
              <a:gd name="connsiteX212" fmla="*/ 2056700 w 11243827"/>
              <a:gd name="connsiteY212" fmla="*/ 5555489 h 5641173"/>
              <a:gd name="connsiteX213" fmla="*/ 1878530 w 11243827"/>
              <a:gd name="connsiteY213" fmla="*/ 5535330 h 5641173"/>
              <a:gd name="connsiteX214" fmla="*/ 1859292 w 11243827"/>
              <a:gd name="connsiteY214" fmla="*/ 5535461 h 5641173"/>
              <a:gd name="connsiteX215" fmla="*/ 1835626 w 11243827"/>
              <a:gd name="connsiteY215" fmla="*/ 5533793 h 5641173"/>
              <a:gd name="connsiteX216" fmla="*/ 1798939 w 11243827"/>
              <a:gd name="connsiteY216" fmla="*/ 5540285 h 5641173"/>
              <a:gd name="connsiteX217" fmla="*/ 1779046 w 11243827"/>
              <a:gd name="connsiteY217" fmla="*/ 5549949 h 5641173"/>
              <a:gd name="connsiteX218" fmla="*/ 1772421 w 11243827"/>
              <a:gd name="connsiteY218" fmla="*/ 5549018 h 5641173"/>
              <a:gd name="connsiteX219" fmla="*/ 1772052 w 11243827"/>
              <a:gd name="connsiteY219" fmla="*/ 5545689 h 5641173"/>
              <a:gd name="connsiteX220" fmla="*/ 1711543 w 11243827"/>
              <a:gd name="connsiteY220" fmla="*/ 5534558 h 5641173"/>
              <a:gd name="connsiteX221" fmla="*/ 1631462 w 11243827"/>
              <a:gd name="connsiteY221" fmla="*/ 5491807 h 5641173"/>
              <a:gd name="connsiteX222" fmla="*/ 1538763 w 11243827"/>
              <a:gd name="connsiteY222" fmla="*/ 5482781 h 5641173"/>
              <a:gd name="connsiteX223" fmla="*/ 1501533 w 11243827"/>
              <a:gd name="connsiteY223" fmla="*/ 5467817 h 5641173"/>
              <a:gd name="connsiteX224" fmla="*/ 1461266 w 11243827"/>
              <a:gd name="connsiteY224" fmla="*/ 5469343 h 5641173"/>
              <a:gd name="connsiteX225" fmla="*/ 1449415 w 11243827"/>
              <a:gd name="connsiteY225" fmla="*/ 5460467 h 5641173"/>
              <a:gd name="connsiteX226" fmla="*/ 1447454 w 11243827"/>
              <a:gd name="connsiteY226" fmla="*/ 5458776 h 5641173"/>
              <a:gd name="connsiteX227" fmla="*/ 1437814 w 11243827"/>
              <a:gd name="connsiteY227" fmla="*/ 5455515 h 5641173"/>
              <a:gd name="connsiteX228" fmla="*/ 1437334 w 11243827"/>
              <a:gd name="connsiteY228" fmla="*/ 5450209 h 5641173"/>
              <a:gd name="connsiteX229" fmla="*/ 1424429 w 11243827"/>
              <a:gd name="connsiteY229" fmla="*/ 5442157 h 5641173"/>
              <a:gd name="connsiteX230" fmla="*/ 1406063 w 11243827"/>
              <a:gd name="connsiteY230" fmla="*/ 5437380 h 5641173"/>
              <a:gd name="connsiteX231" fmla="*/ 1316379 w 11243827"/>
              <a:gd name="connsiteY231" fmla="*/ 5419601 h 5641173"/>
              <a:gd name="connsiteX232" fmla="*/ 1264090 w 11243827"/>
              <a:gd name="connsiteY232" fmla="*/ 5406153 h 5641173"/>
              <a:gd name="connsiteX233" fmla="*/ 1246374 w 11243827"/>
              <a:gd name="connsiteY233" fmla="*/ 5396631 h 5641173"/>
              <a:gd name="connsiteX234" fmla="*/ 1220190 w 11243827"/>
              <a:gd name="connsiteY234" fmla="*/ 5386301 h 5641173"/>
              <a:gd name="connsiteX235" fmla="*/ 1175643 w 11243827"/>
              <a:gd name="connsiteY235" fmla="*/ 5364651 h 5641173"/>
              <a:gd name="connsiteX236" fmla="*/ 1150342 w 11243827"/>
              <a:gd name="connsiteY236" fmla="*/ 5358447 h 5641173"/>
              <a:gd name="connsiteX237" fmla="*/ 1137272 w 11243827"/>
              <a:gd name="connsiteY237" fmla="*/ 5351191 h 5641173"/>
              <a:gd name="connsiteX238" fmla="*/ 1131268 w 11243827"/>
              <a:gd name="connsiteY238" fmla="*/ 5350530 h 5641173"/>
              <a:gd name="connsiteX239" fmla="*/ 1112024 w 11243827"/>
              <a:gd name="connsiteY239" fmla="*/ 5345786 h 5641173"/>
              <a:gd name="connsiteX240" fmla="*/ 1100870 w 11243827"/>
              <a:gd name="connsiteY240" fmla="*/ 5343651 h 5641173"/>
              <a:gd name="connsiteX241" fmla="*/ 1096383 w 11243827"/>
              <a:gd name="connsiteY241" fmla="*/ 5343015 h 5641173"/>
              <a:gd name="connsiteX242" fmla="*/ 1085571 w 11243827"/>
              <a:gd name="connsiteY242" fmla="*/ 5345836 h 5641173"/>
              <a:gd name="connsiteX243" fmla="*/ 1073168 w 11243827"/>
              <a:gd name="connsiteY243" fmla="*/ 5341521 h 5641173"/>
              <a:gd name="connsiteX244" fmla="*/ 1058039 w 11243827"/>
              <a:gd name="connsiteY244" fmla="*/ 5343504 h 5641173"/>
              <a:gd name="connsiteX245" fmla="*/ 1055426 w 11243827"/>
              <a:gd name="connsiteY245" fmla="*/ 5339088 h 5641173"/>
              <a:gd name="connsiteX246" fmla="*/ 1044738 w 11243827"/>
              <a:gd name="connsiteY246" fmla="*/ 5333063 h 5641173"/>
              <a:gd name="connsiteX247" fmla="*/ 1033909 w 11243827"/>
              <a:gd name="connsiteY247" fmla="*/ 5335680 h 5641173"/>
              <a:gd name="connsiteX248" fmla="*/ 1012649 w 11243827"/>
              <a:gd name="connsiteY248" fmla="*/ 5334541 h 5641173"/>
              <a:gd name="connsiteX249" fmla="*/ 1007115 w 11243827"/>
              <a:gd name="connsiteY249" fmla="*/ 5332775 h 5641173"/>
              <a:gd name="connsiteX250" fmla="*/ 986002 w 11243827"/>
              <a:gd name="connsiteY250" fmla="*/ 5334906 h 5641173"/>
              <a:gd name="connsiteX251" fmla="*/ 953418 w 11243827"/>
              <a:gd name="connsiteY251" fmla="*/ 5333901 h 5641173"/>
              <a:gd name="connsiteX252" fmla="*/ 916854 w 11243827"/>
              <a:gd name="connsiteY252" fmla="*/ 5329435 h 5641173"/>
              <a:gd name="connsiteX253" fmla="*/ 905651 w 11243827"/>
              <a:gd name="connsiteY253" fmla="*/ 5332114 h 5641173"/>
              <a:gd name="connsiteX254" fmla="*/ 836961 w 11243827"/>
              <a:gd name="connsiteY254" fmla="*/ 5330803 h 5641173"/>
              <a:gd name="connsiteX255" fmla="*/ 817627 w 11243827"/>
              <a:gd name="connsiteY255" fmla="*/ 5330580 h 5641173"/>
              <a:gd name="connsiteX256" fmla="*/ 801817 w 11243827"/>
              <a:gd name="connsiteY256" fmla="*/ 5325937 h 5641173"/>
              <a:gd name="connsiteX257" fmla="*/ 798857 w 11243827"/>
              <a:gd name="connsiteY257" fmla="*/ 5320979 h 5641173"/>
              <a:gd name="connsiteX258" fmla="*/ 788354 w 11243827"/>
              <a:gd name="connsiteY258" fmla="*/ 5320143 h 5641173"/>
              <a:gd name="connsiteX259" fmla="*/ 785726 w 11243827"/>
              <a:gd name="connsiteY259" fmla="*/ 5318989 h 5641173"/>
              <a:gd name="connsiteX260" fmla="*/ 770507 w 11243827"/>
              <a:gd name="connsiteY260" fmla="*/ 5313309 h 5641173"/>
              <a:gd name="connsiteX261" fmla="*/ 733810 w 11243827"/>
              <a:gd name="connsiteY261" fmla="*/ 5324286 h 5641173"/>
              <a:gd name="connsiteX262" fmla="*/ 692117 w 11243827"/>
              <a:gd name="connsiteY262" fmla="*/ 5318786 h 5641173"/>
              <a:gd name="connsiteX263" fmla="*/ 574943 w 11243827"/>
              <a:gd name="connsiteY263" fmla="*/ 5327578 h 5641173"/>
              <a:gd name="connsiteX264" fmla="*/ 441302 w 11243827"/>
              <a:gd name="connsiteY264" fmla="*/ 5307062 h 5641173"/>
              <a:gd name="connsiteX265" fmla="*/ 336819 w 11243827"/>
              <a:gd name="connsiteY265" fmla="*/ 5336690 h 5641173"/>
              <a:gd name="connsiteX266" fmla="*/ 215763 w 11243827"/>
              <a:gd name="connsiteY266" fmla="*/ 5332575 h 5641173"/>
              <a:gd name="connsiteX267" fmla="*/ 270932 w 11243827"/>
              <a:gd name="connsiteY267" fmla="*/ 5345451 h 5641173"/>
              <a:gd name="connsiteX268" fmla="*/ 194189 w 11243827"/>
              <a:gd name="connsiteY268" fmla="*/ 5343588 h 5641173"/>
              <a:gd name="connsiteX269" fmla="*/ 192552 w 11243827"/>
              <a:gd name="connsiteY269" fmla="*/ 5342845 h 5641173"/>
              <a:gd name="connsiteX270" fmla="*/ 178320 w 11243827"/>
              <a:gd name="connsiteY270" fmla="*/ 5343766 h 5641173"/>
              <a:gd name="connsiteX271" fmla="*/ 175596 w 11243827"/>
              <a:gd name="connsiteY271" fmla="*/ 5346411 h 5641173"/>
              <a:gd name="connsiteX272" fmla="*/ 165951 w 11243827"/>
              <a:gd name="connsiteY272" fmla="*/ 5347808 h 5641173"/>
              <a:gd name="connsiteX273" fmla="*/ 147287 w 11243827"/>
              <a:gd name="connsiteY273" fmla="*/ 5352625 h 5641173"/>
              <a:gd name="connsiteX274" fmla="*/ 143484 w 11243827"/>
              <a:gd name="connsiteY274" fmla="*/ 5351591 h 5641173"/>
              <a:gd name="connsiteX275" fmla="*/ 114847 w 11243827"/>
              <a:gd name="connsiteY275" fmla="*/ 5355844 h 5641173"/>
              <a:gd name="connsiteX276" fmla="*/ 114306 w 11243827"/>
              <a:gd name="connsiteY276" fmla="*/ 5354983 h 5641173"/>
              <a:gd name="connsiteX277" fmla="*/ 105588 w 11243827"/>
              <a:gd name="connsiteY277" fmla="*/ 5352169 h 5641173"/>
              <a:gd name="connsiteX278" fmla="*/ 89264 w 11243827"/>
              <a:gd name="connsiteY278" fmla="*/ 5348886 h 5641173"/>
              <a:gd name="connsiteX279" fmla="*/ 49794 w 11243827"/>
              <a:gd name="connsiteY279" fmla="*/ 5329950 h 5641173"/>
              <a:gd name="connsiteX280" fmla="*/ 19924 w 11243827"/>
              <a:gd name="connsiteY280" fmla="*/ 5334282 h 5641173"/>
              <a:gd name="connsiteX281" fmla="*/ 13819 w 11243827"/>
              <a:gd name="connsiteY281" fmla="*/ 5334653 h 5641173"/>
              <a:gd name="connsiteX282" fmla="*/ 13657 w 11243827"/>
              <a:gd name="connsiteY282" fmla="*/ 5334455 h 5641173"/>
              <a:gd name="connsiteX283" fmla="*/ 7139 w 11243827"/>
              <a:gd name="connsiteY283" fmla="*/ 5334438 h 5641173"/>
              <a:gd name="connsiteX284" fmla="*/ 2684 w 11243827"/>
              <a:gd name="connsiteY284" fmla="*/ 5335333 h 5641173"/>
              <a:gd name="connsiteX285" fmla="*/ 0 w 11243827"/>
              <a:gd name="connsiteY285" fmla="*/ 5335496 h 5641173"/>
              <a:gd name="connsiteX286" fmla="*/ 0 w 11243827"/>
              <a:gd name="connsiteY286" fmla="*/ 10592 h 5641173"/>
              <a:gd name="connsiteX287" fmla="*/ 11243827 w 11243827"/>
              <a:gd name="connsiteY287" fmla="*/ 0 h 5641173"/>
              <a:gd name="connsiteX0" fmla="*/ 11243827 w 11243827"/>
              <a:gd name="connsiteY0" fmla="*/ 0 h 5641173"/>
              <a:gd name="connsiteX1" fmla="*/ 11243827 w 11243827"/>
              <a:gd name="connsiteY1" fmla="*/ 1470035 h 5641173"/>
              <a:gd name="connsiteX2" fmla="*/ 11243827 w 11243827"/>
              <a:gd name="connsiteY2" fmla="*/ 5001571 h 5641173"/>
              <a:gd name="connsiteX3" fmla="*/ 11243827 w 11243827"/>
              <a:gd name="connsiteY3" fmla="*/ 5209610 h 5641173"/>
              <a:gd name="connsiteX4" fmla="*/ 11240675 w 11243827"/>
              <a:gd name="connsiteY4" fmla="*/ 5210442 h 5641173"/>
              <a:gd name="connsiteX5" fmla="*/ 11179959 w 11243827"/>
              <a:gd name="connsiteY5" fmla="*/ 5221199 h 5641173"/>
              <a:gd name="connsiteX6" fmla="*/ 11105493 w 11243827"/>
              <a:gd name="connsiteY6" fmla="*/ 5259905 h 5641173"/>
              <a:gd name="connsiteX7" fmla="*/ 11078640 w 11243827"/>
              <a:gd name="connsiteY7" fmla="*/ 5263531 h 5641173"/>
              <a:gd name="connsiteX8" fmla="*/ 11079616 w 11243827"/>
              <a:gd name="connsiteY8" fmla="*/ 5270380 h 5641173"/>
              <a:gd name="connsiteX9" fmla="*/ 11069641 w 11243827"/>
              <a:gd name="connsiteY9" fmla="*/ 5270884 h 5641173"/>
              <a:gd name="connsiteX10" fmla="*/ 11047377 w 11243827"/>
              <a:gd name="connsiteY10" fmla="*/ 5271051 h 5641173"/>
              <a:gd name="connsiteX11" fmla="*/ 10980705 w 11243827"/>
              <a:gd name="connsiteY11" fmla="*/ 5272951 h 5641173"/>
              <a:gd name="connsiteX12" fmla="*/ 10962514 w 11243827"/>
              <a:gd name="connsiteY12" fmla="*/ 5286084 h 5641173"/>
              <a:gd name="connsiteX13" fmla="*/ 10945307 w 11243827"/>
              <a:gd name="connsiteY13" fmla="*/ 5286290 h 5641173"/>
              <a:gd name="connsiteX14" fmla="*/ 10845516 w 11243827"/>
              <a:gd name="connsiteY14" fmla="*/ 5303894 h 5641173"/>
              <a:gd name="connsiteX15" fmla="*/ 10831795 w 11243827"/>
              <a:gd name="connsiteY15" fmla="*/ 5305210 h 5641173"/>
              <a:gd name="connsiteX16" fmla="*/ 10824365 w 11243827"/>
              <a:gd name="connsiteY16" fmla="*/ 5311111 h 5641173"/>
              <a:gd name="connsiteX17" fmla="*/ 10797756 w 11243827"/>
              <a:gd name="connsiteY17" fmla="*/ 5312285 h 5641173"/>
              <a:gd name="connsiteX18" fmla="*/ 10796525 w 11243827"/>
              <a:gd name="connsiteY18" fmla="*/ 5315645 h 5641173"/>
              <a:gd name="connsiteX19" fmla="*/ 10709063 w 11243827"/>
              <a:gd name="connsiteY19" fmla="*/ 5344492 h 5641173"/>
              <a:gd name="connsiteX20" fmla="*/ 10694078 w 11243827"/>
              <a:gd name="connsiteY20" fmla="*/ 5349258 h 5641173"/>
              <a:gd name="connsiteX21" fmla="*/ 10681131 w 11243827"/>
              <a:gd name="connsiteY21" fmla="*/ 5347812 h 5641173"/>
              <a:gd name="connsiteX22" fmla="*/ 10609448 w 11243827"/>
              <a:gd name="connsiteY22" fmla="*/ 5351931 h 5641173"/>
              <a:gd name="connsiteX23" fmla="*/ 10592397 w 11243827"/>
              <a:gd name="connsiteY23" fmla="*/ 5349402 h 5641173"/>
              <a:gd name="connsiteX24" fmla="*/ 10585227 w 11243827"/>
              <a:gd name="connsiteY24" fmla="*/ 5344063 h 5641173"/>
              <a:gd name="connsiteX25" fmla="*/ 10557472 w 11243827"/>
              <a:gd name="connsiteY25" fmla="*/ 5354151 h 5641173"/>
              <a:gd name="connsiteX26" fmla="*/ 10514646 w 11243827"/>
              <a:gd name="connsiteY26" fmla="*/ 5361064 h 5641173"/>
              <a:gd name="connsiteX27" fmla="*/ 10494292 w 11243827"/>
              <a:gd name="connsiteY27" fmla="*/ 5366054 h 5641173"/>
              <a:gd name="connsiteX28" fmla="*/ 10477869 w 11243827"/>
              <a:gd name="connsiteY28" fmla="*/ 5363025 h 5641173"/>
              <a:gd name="connsiteX29" fmla="*/ 10384411 w 11243827"/>
              <a:gd name="connsiteY29" fmla="*/ 5362257 h 5641173"/>
              <a:gd name="connsiteX30" fmla="*/ 10362921 w 11243827"/>
              <a:gd name="connsiteY30" fmla="*/ 5357444 h 5641173"/>
              <a:gd name="connsiteX31" fmla="*/ 10352736 w 11243827"/>
              <a:gd name="connsiteY31" fmla="*/ 5347851 h 5641173"/>
              <a:gd name="connsiteX32" fmla="*/ 10344754 w 11243827"/>
              <a:gd name="connsiteY32" fmla="*/ 5351272 h 5641173"/>
              <a:gd name="connsiteX33" fmla="*/ 10288226 w 11243827"/>
              <a:gd name="connsiteY33" fmla="*/ 5351613 h 5641173"/>
              <a:gd name="connsiteX34" fmla="*/ 10251350 w 11243827"/>
              <a:gd name="connsiteY34" fmla="*/ 5352711 h 5641173"/>
              <a:gd name="connsiteX35" fmla="*/ 10249108 w 11243827"/>
              <a:gd name="connsiteY35" fmla="*/ 5365881 h 5641173"/>
              <a:gd name="connsiteX36" fmla="*/ 10216272 w 11243827"/>
              <a:gd name="connsiteY36" fmla="*/ 5370573 h 5641173"/>
              <a:gd name="connsiteX37" fmla="*/ 10181278 w 11243827"/>
              <a:gd name="connsiteY37" fmla="*/ 5362119 h 5641173"/>
              <a:gd name="connsiteX38" fmla="*/ 10140033 w 11243827"/>
              <a:gd name="connsiteY38" fmla="*/ 5363304 h 5641173"/>
              <a:gd name="connsiteX39" fmla="*/ 10115353 w 11243827"/>
              <a:gd name="connsiteY39" fmla="*/ 5363869 h 5641173"/>
              <a:gd name="connsiteX40" fmla="*/ 10050578 w 11243827"/>
              <a:gd name="connsiteY40" fmla="*/ 5376153 h 5641173"/>
              <a:gd name="connsiteX41" fmla="*/ 9945478 w 11243827"/>
              <a:gd name="connsiteY41" fmla="*/ 5422859 h 5641173"/>
              <a:gd name="connsiteX42" fmla="*/ 9912481 w 11243827"/>
              <a:gd name="connsiteY42" fmla="*/ 5429477 h 5641173"/>
              <a:gd name="connsiteX43" fmla="*/ 9906713 w 11243827"/>
              <a:gd name="connsiteY43" fmla="*/ 5426784 h 5641173"/>
              <a:gd name="connsiteX44" fmla="*/ 9742436 w 11243827"/>
              <a:gd name="connsiteY44" fmla="*/ 5454834 h 5641173"/>
              <a:gd name="connsiteX45" fmla="*/ 9713044 w 11243827"/>
              <a:gd name="connsiteY45" fmla="*/ 5456476 h 5641173"/>
              <a:gd name="connsiteX46" fmla="*/ 9691033 w 11243827"/>
              <a:gd name="connsiteY46" fmla="*/ 5455451 h 5641173"/>
              <a:gd name="connsiteX47" fmla="*/ 9638355 w 11243827"/>
              <a:gd name="connsiteY47" fmla="*/ 5464794 h 5641173"/>
              <a:gd name="connsiteX48" fmla="*/ 9552434 w 11243827"/>
              <a:gd name="connsiteY48" fmla="*/ 5485280 h 5641173"/>
              <a:gd name="connsiteX49" fmla="*/ 9533883 w 11243827"/>
              <a:gd name="connsiteY49" fmla="*/ 5488516 h 5641173"/>
              <a:gd name="connsiteX50" fmla="*/ 9516916 w 11243827"/>
              <a:gd name="connsiteY50" fmla="*/ 5486828 h 5641173"/>
              <a:gd name="connsiteX51" fmla="*/ 9512093 w 11243827"/>
              <a:gd name="connsiteY51" fmla="*/ 5482541 h 5641173"/>
              <a:gd name="connsiteX52" fmla="*/ 9501725 w 11243827"/>
              <a:gd name="connsiteY52" fmla="*/ 5483603 h 5641173"/>
              <a:gd name="connsiteX53" fmla="*/ 9498754 w 11243827"/>
              <a:gd name="connsiteY53" fmla="*/ 5482951 h 5641173"/>
              <a:gd name="connsiteX54" fmla="*/ 9481932 w 11243827"/>
              <a:gd name="connsiteY54" fmla="*/ 5480151 h 5641173"/>
              <a:gd name="connsiteX55" fmla="*/ 9451321 w 11243827"/>
              <a:gd name="connsiteY55" fmla="*/ 5497375 h 5641173"/>
              <a:gd name="connsiteX56" fmla="*/ 9409298 w 11243827"/>
              <a:gd name="connsiteY56" fmla="*/ 5499478 h 5641173"/>
              <a:gd name="connsiteX57" fmla="*/ 9303056 w 11243827"/>
              <a:gd name="connsiteY57" fmla="*/ 5519093 h 5641173"/>
              <a:gd name="connsiteX58" fmla="*/ 9229078 w 11243827"/>
              <a:gd name="connsiteY58" fmla="*/ 5524154 h 5641173"/>
              <a:gd name="connsiteX59" fmla="*/ 9165105 w 11243827"/>
              <a:gd name="connsiteY59" fmla="*/ 5532892 h 5641173"/>
              <a:gd name="connsiteX60" fmla="*/ 9077301 w 11243827"/>
              <a:gd name="connsiteY60" fmla="*/ 5580356 h 5641173"/>
              <a:gd name="connsiteX61" fmla="*/ 8960065 w 11243827"/>
              <a:gd name="connsiteY61" fmla="*/ 5597982 h 5641173"/>
              <a:gd name="connsiteX62" fmla="*/ 8953536 w 11243827"/>
              <a:gd name="connsiteY62" fmla="*/ 5606638 h 5641173"/>
              <a:gd name="connsiteX63" fmla="*/ 8943907 w 11243827"/>
              <a:gd name="connsiteY63" fmla="*/ 5612541 h 5641173"/>
              <a:gd name="connsiteX64" fmla="*/ 8942046 w 11243827"/>
              <a:gd name="connsiteY64" fmla="*/ 5612112 h 5641173"/>
              <a:gd name="connsiteX65" fmla="*/ 8928824 w 11243827"/>
              <a:gd name="connsiteY65" fmla="*/ 5615549 h 5641173"/>
              <a:gd name="connsiteX66" fmla="*/ 8927294 w 11243827"/>
              <a:gd name="connsiteY66" fmla="*/ 5618607 h 5641173"/>
              <a:gd name="connsiteX67" fmla="*/ 8918651 w 11243827"/>
              <a:gd name="connsiteY67" fmla="*/ 5621688 h 5641173"/>
              <a:gd name="connsiteX68" fmla="*/ 8902772 w 11243827"/>
              <a:gd name="connsiteY68" fmla="*/ 5629703 h 5641173"/>
              <a:gd name="connsiteX69" fmla="*/ 8898724 w 11243827"/>
              <a:gd name="connsiteY69" fmla="*/ 5629379 h 5641173"/>
              <a:gd name="connsiteX70" fmla="*/ 8873099 w 11243827"/>
              <a:gd name="connsiteY70" fmla="*/ 5638628 h 5641173"/>
              <a:gd name="connsiteX71" fmla="*/ 8872234 w 11243827"/>
              <a:gd name="connsiteY71" fmla="*/ 5637889 h 5641173"/>
              <a:gd name="connsiteX72" fmla="*/ 8862777 w 11243827"/>
              <a:gd name="connsiteY72" fmla="*/ 5636711 h 5641173"/>
              <a:gd name="connsiteX73" fmla="*/ 8845869 w 11243827"/>
              <a:gd name="connsiteY73" fmla="*/ 5636436 h 5641173"/>
              <a:gd name="connsiteX74" fmla="*/ 8800548 w 11243827"/>
              <a:gd name="connsiteY74" fmla="*/ 5625084 h 5641173"/>
              <a:gd name="connsiteX75" fmla="*/ 8773774 w 11243827"/>
              <a:gd name="connsiteY75" fmla="*/ 5634630 h 5641173"/>
              <a:gd name="connsiteX76" fmla="*/ 8698255 w 11243827"/>
              <a:gd name="connsiteY76" fmla="*/ 5636083 h 5641173"/>
              <a:gd name="connsiteX77" fmla="*/ 8619167 w 11243827"/>
              <a:gd name="connsiteY77" fmla="*/ 5619130 h 5641173"/>
              <a:gd name="connsiteX78" fmla="*/ 8539822 w 11243827"/>
              <a:gd name="connsiteY78" fmla="*/ 5616905 h 5641173"/>
              <a:gd name="connsiteX79" fmla="*/ 8511094 w 11243827"/>
              <a:gd name="connsiteY79" fmla="*/ 5617360 h 5641173"/>
              <a:gd name="connsiteX80" fmla="*/ 8459886 w 11243827"/>
              <a:gd name="connsiteY80" fmla="*/ 5612612 h 5641173"/>
              <a:gd name="connsiteX81" fmla="*/ 8436432 w 11243827"/>
              <a:gd name="connsiteY81" fmla="*/ 5606990 h 5641173"/>
              <a:gd name="connsiteX82" fmla="*/ 8435403 w 11243827"/>
              <a:gd name="connsiteY82" fmla="*/ 5607336 h 5641173"/>
              <a:gd name="connsiteX83" fmla="*/ 8433307 w 11243827"/>
              <a:gd name="connsiteY83" fmla="*/ 5604917 h 5641173"/>
              <a:gd name="connsiteX84" fmla="*/ 8428968 w 11243827"/>
              <a:gd name="connsiteY84" fmla="*/ 5603796 h 5641173"/>
              <a:gd name="connsiteX85" fmla="*/ 8417124 w 11243827"/>
              <a:gd name="connsiteY85" fmla="*/ 5604518 h 5641173"/>
              <a:gd name="connsiteX86" fmla="*/ 8412669 w 11243827"/>
              <a:gd name="connsiteY86" fmla="*/ 5605413 h 5641173"/>
              <a:gd name="connsiteX87" fmla="*/ 8406152 w 11243827"/>
              <a:gd name="connsiteY87" fmla="*/ 5605396 h 5641173"/>
              <a:gd name="connsiteX88" fmla="*/ 8405989 w 11243827"/>
              <a:gd name="connsiteY88" fmla="*/ 5605197 h 5641173"/>
              <a:gd name="connsiteX89" fmla="*/ 8399884 w 11243827"/>
              <a:gd name="connsiteY89" fmla="*/ 5605568 h 5641173"/>
              <a:gd name="connsiteX90" fmla="*/ 8370014 w 11243827"/>
              <a:gd name="connsiteY90" fmla="*/ 5609900 h 5641173"/>
              <a:gd name="connsiteX91" fmla="*/ 8330544 w 11243827"/>
              <a:gd name="connsiteY91" fmla="*/ 5590964 h 5641173"/>
              <a:gd name="connsiteX92" fmla="*/ 8314221 w 11243827"/>
              <a:gd name="connsiteY92" fmla="*/ 5587682 h 5641173"/>
              <a:gd name="connsiteX93" fmla="*/ 8305502 w 11243827"/>
              <a:gd name="connsiteY93" fmla="*/ 5584868 h 5641173"/>
              <a:gd name="connsiteX94" fmla="*/ 8304962 w 11243827"/>
              <a:gd name="connsiteY94" fmla="*/ 5584007 h 5641173"/>
              <a:gd name="connsiteX95" fmla="*/ 8276324 w 11243827"/>
              <a:gd name="connsiteY95" fmla="*/ 5588260 h 5641173"/>
              <a:gd name="connsiteX96" fmla="*/ 8272522 w 11243827"/>
              <a:gd name="connsiteY96" fmla="*/ 5587226 h 5641173"/>
              <a:gd name="connsiteX97" fmla="*/ 8253857 w 11243827"/>
              <a:gd name="connsiteY97" fmla="*/ 5592043 h 5641173"/>
              <a:gd name="connsiteX98" fmla="*/ 8244212 w 11243827"/>
              <a:gd name="connsiteY98" fmla="*/ 5593439 h 5641173"/>
              <a:gd name="connsiteX99" fmla="*/ 8241488 w 11243827"/>
              <a:gd name="connsiteY99" fmla="*/ 5596085 h 5641173"/>
              <a:gd name="connsiteX100" fmla="*/ 8227256 w 11243827"/>
              <a:gd name="connsiteY100" fmla="*/ 5597005 h 5641173"/>
              <a:gd name="connsiteX101" fmla="*/ 8225619 w 11243827"/>
              <a:gd name="connsiteY101" fmla="*/ 5596262 h 5641173"/>
              <a:gd name="connsiteX102" fmla="*/ 8213882 w 11243827"/>
              <a:gd name="connsiteY102" fmla="*/ 5600179 h 5641173"/>
              <a:gd name="connsiteX103" fmla="*/ 8204045 w 11243827"/>
              <a:gd name="connsiteY103" fmla="*/ 5607275 h 5641173"/>
              <a:gd name="connsiteX104" fmla="*/ 8082989 w 11243827"/>
              <a:gd name="connsiteY104" fmla="*/ 5603160 h 5641173"/>
              <a:gd name="connsiteX105" fmla="*/ 7976942 w 11243827"/>
              <a:gd name="connsiteY105" fmla="*/ 5598455 h 5641173"/>
              <a:gd name="connsiteX106" fmla="*/ 7950121 w 11243827"/>
              <a:gd name="connsiteY106" fmla="*/ 5590893 h 5641173"/>
              <a:gd name="connsiteX107" fmla="*/ 7727691 w 11243827"/>
              <a:gd name="connsiteY107" fmla="*/ 5621064 h 5641173"/>
              <a:gd name="connsiteX108" fmla="*/ 7685998 w 11243827"/>
              <a:gd name="connsiteY108" fmla="*/ 5615564 h 5641173"/>
              <a:gd name="connsiteX109" fmla="*/ 7649302 w 11243827"/>
              <a:gd name="connsiteY109" fmla="*/ 5626541 h 5641173"/>
              <a:gd name="connsiteX110" fmla="*/ 7634083 w 11243827"/>
              <a:gd name="connsiteY110" fmla="*/ 5620862 h 5641173"/>
              <a:gd name="connsiteX111" fmla="*/ 7631455 w 11243827"/>
              <a:gd name="connsiteY111" fmla="*/ 5619708 h 5641173"/>
              <a:gd name="connsiteX112" fmla="*/ 7620952 w 11243827"/>
              <a:gd name="connsiteY112" fmla="*/ 5618872 h 5641173"/>
              <a:gd name="connsiteX113" fmla="*/ 7617992 w 11243827"/>
              <a:gd name="connsiteY113" fmla="*/ 5613914 h 5641173"/>
              <a:gd name="connsiteX114" fmla="*/ 7602182 w 11243827"/>
              <a:gd name="connsiteY114" fmla="*/ 5609271 h 5641173"/>
              <a:gd name="connsiteX115" fmla="*/ 7582847 w 11243827"/>
              <a:gd name="connsiteY115" fmla="*/ 5609047 h 5641173"/>
              <a:gd name="connsiteX116" fmla="*/ 7514158 w 11243827"/>
              <a:gd name="connsiteY116" fmla="*/ 5607737 h 5641173"/>
              <a:gd name="connsiteX117" fmla="*/ 7502955 w 11243827"/>
              <a:gd name="connsiteY117" fmla="*/ 5610415 h 5641173"/>
              <a:gd name="connsiteX118" fmla="*/ 7466391 w 11243827"/>
              <a:gd name="connsiteY118" fmla="*/ 5605949 h 5641173"/>
              <a:gd name="connsiteX119" fmla="*/ 7433806 w 11243827"/>
              <a:gd name="connsiteY119" fmla="*/ 5604945 h 5641173"/>
              <a:gd name="connsiteX120" fmla="*/ 7412693 w 11243827"/>
              <a:gd name="connsiteY120" fmla="*/ 5607075 h 5641173"/>
              <a:gd name="connsiteX121" fmla="*/ 7407159 w 11243827"/>
              <a:gd name="connsiteY121" fmla="*/ 5605310 h 5641173"/>
              <a:gd name="connsiteX122" fmla="*/ 7385900 w 11243827"/>
              <a:gd name="connsiteY122" fmla="*/ 5604171 h 5641173"/>
              <a:gd name="connsiteX123" fmla="*/ 7375071 w 11243827"/>
              <a:gd name="connsiteY123" fmla="*/ 5606788 h 5641173"/>
              <a:gd name="connsiteX124" fmla="*/ 7364382 w 11243827"/>
              <a:gd name="connsiteY124" fmla="*/ 5600762 h 5641173"/>
              <a:gd name="connsiteX125" fmla="*/ 7361770 w 11243827"/>
              <a:gd name="connsiteY125" fmla="*/ 5596347 h 5641173"/>
              <a:gd name="connsiteX126" fmla="*/ 7346641 w 11243827"/>
              <a:gd name="connsiteY126" fmla="*/ 5598329 h 5641173"/>
              <a:gd name="connsiteX127" fmla="*/ 7334238 w 11243827"/>
              <a:gd name="connsiteY127" fmla="*/ 5594014 h 5641173"/>
              <a:gd name="connsiteX128" fmla="*/ 7323426 w 11243827"/>
              <a:gd name="connsiteY128" fmla="*/ 5596835 h 5641173"/>
              <a:gd name="connsiteX129" fmla="*/ 7318938 w 11243827"/>
              <a:gd name="connsiteY129" fmla="*/ 5596200 h 5641173"/>
              <a:gd name="connsiteX130" fmla="*/ 7307784 w 11243827"/>
              <a:gd name="connsiteY130" fmla="*/ 5594065 h 5641173"/>
              <a:gd name="connsiteX131" fmla="*/ 7288540 w 11243827"/>
              <a:gd name="connsiteY131" fmla="*/ 5589320 h 5641173"/>
              <a:gd name="connsiteX132" fmla="*/ 7282537 w 11243827"/>
              <a:gd name="connsiteY132" fmla="*/ 5588660 h 5641173"/>
              <a:gd name="connsiteX133" fmla="*/ 7269466 w 11243827"/>
              <a:gd name="connsiteY133" fmla="*/ 5581404 h 5641173"/>
              <a:gd name="connsiteX134" fmla="*/ 7244165 w 11243827"/>
              <a:gd name="connsiteY134" fmla="*/ 5575200 h 5641173"/>
              <a:gd name="connsiteX135" fmla="*/ 7199619 w 11243827"/>
              <a:gd name="connsiteY135" fmla="*/ 5553550 h 5641173"/>
              <a:gd name="connsiteX136" fmla="*/ 7173434 w 11243827"/>
              <a:gd name="connsiteY136" fmla="*/ 5543219 h 5641173"/>
              <a:gd name="connsiteX137" fmla="*/ 7155718 w 11243827"/>
              <a:gd name="connsiteY137" fmla="*/ 5533697 h 5641173"/>
              <a:gd name="connsiteX138" fmla="*/ 7103430 w 11243827"/>
              <a:gd name="connsiteY138" fmla="*/ 5520249 h 5641173"/>
              <a:gd name="connsiteX139" fmla="*/ 7013746 w 11243827"/>
              <a:gd name="connsiteY139" fmla="*/ 5502470 h 5641173"/>
              <a:gd name="connsiteX140" fmla="*/ 6995379 w 11243827"/>
              <a:gd name="connsiteY140" fmla="*/ 5497693 h 5641173"/>
              <a:gd name="connsiteX141" fmla="*/ 6982475 w 11243827"/>
              <a:gd name="connsiteY141" fmla="*/ 5489641 h 5641173"/>
              <a:gd name="connsiteX142" fmla="*/ 6981994 w 11243827"/>
              <a:gd name="connsiteY142" fmla="*/ 5484335 h 5641173"/>
              <a:gd name="connsiteX143" fmla="*/ 6972355 w 11243827"/>
              <a:gd name="connsiteY143" fmla="*/ 5481074 h 5641173"/>
              <a:gd name="connsiteX144" fmla="*/ 6970394 w 11243827"/>
              <a:gd name="connsiteY144" fmla="*/ 5479383 h 5641173"/>
              <a:gd name="connsiteX145" fmla="*/ 6958543 w 11243827"/>
              <a:gd name="connsiteY145" fmla="*/ 5470507 h 5641173"/>
              <a:gd name="connsiteX146" fmla="*/ 6918276 w 11243827"/>
              <a:gd name="connsiteY146" fmla="*/ 5472034 h 5641173"/>
              <a:gd name="connsiteX147" fmla="*/ 6881046 w 11243827"/>
              <a:gd name="connsiteY147" fmla="*/ 5457070 h 5641173"/>
              <a:gd name="connsiteX148" fmla="*/ 6752164 w 11243827"/>
              <a:gd name="connsiteY148" fmla="*/ 5425021 h 5641173"/>
              <a:gd name="connsiteX149" fmla="*/ 6724964 w 11243827"/>
              <a:gd name="connsiteY149" fmla="*/ 5414071 h 5641173"/>
              <a:gd name="connsiteX150" fmla="*/ 6683286 w 11243827"/>
              <a:gd name="connsiteY150" fmla="*/ 5405383 h 5641173"/>
              <a:gd name="connsiteX151" fmla="*/ 6644277 w 11243827"/>
              <a:gd name="connsiteY151" fmla="*/ 5429684 h 5641173"/>
              <a:gd name="connsiteX152" fmla="*/ 6532914 w 11243827"/>
              <a:gd name="connsiteY152" fmla="*/ 5431205 h 5641173"/>
              <a:gd name="connsiteX153" fmla="*/ 6307459 w 11243827"/>
              <a:gd name="connsiteY153" fmla="*/ 5467087 h 5641173"/>
              <a:gd name="connsiteX154" fmla="*/ 6196243 w 11243827"/>
              <a:gd name="connsiteY154" fmla="*/ 5515042 h 5641173"/>
              <a:gd name="connsiteX155" fmla="*/ 6099124 w 11243827"/>
              <a:gd name="connsiteY155" fmla="*/ 5516848 h 5641173"/>
              <a:gd name="connsiteX156" fmla="*/ 6016077 w 11243827"/>
              <a:gd name="connsiteY156" fmla="*/ 5528642 h 5641173"/>
              <a:gd name="connsiteX157" fmla="*/ 6004389 w 11243827"/>
              <a:gd name="connsiteY157" fmla="*/ 5531206 h 5641173"/>
              <a:gd name="connsiteX158" fmla="*/ 5933945 w 11243827"/>
              <a:gd name="connsiteY158" fmla="*/ 5538840 h 5641173"/>
              <a:gd name="connsiteX159" fmla="*/ 5883936 w 11243827"/>
              <a:gd name="connsiteY159" fmla="*/ 5553807 h 5641173"/>
              <a:gd name="connsiteX160" fmla="*/ 5798331 w 11243827"/>
              <a:gd name="connsiteY160" fmla="*/ 5564248 h 5641173"/>
              <a:gd name="connsiteX161" fmla="*/ 5712738 w 11243827"/>
              <a:gd name="connsiteY161" fmla="*/ 5573120 h 5641173"/>
              <a:gd name="connsiteX162" fmla="*/ 5681342 w 11243827"/>
              <a:gd name="connsiteY162" fmla="*/ 5575621 h 5641173"/>
              <a:gd name="connsiteX163" fmla="*/ 5627167 w 11243827"/>
              <a:gd name="connsiteY163" fmla="*/ 5583215 h 5641173"/>
              <a:gd name="connsiteX164" fmla="*/ 5591414 w 11243827"/>
              <a:gd name="connsiteY164" fmla="*/ 5587695 h 5641173"/>
              <a:gd name="connsiteX165" fmla="*/ 5583028 w 11243827"/>
              <a:gd name="connsiteY165" fmla="*/ 5580877 h 5641173"/>
              <a:gd name="connsiteX166" fmla="*/ 5549426 w 11243827"/>
              <a:gd name="connsiteY166" fmla="*/ 5582858 h 5641173"/>
              <a:gd name="connsiteX167" fmla="*/ 5519999 w 11243827"/>
              <a:gd name="connsiteY167" fmla="*/ 5592246 h 5641173"/>
              <a:gd name="connsiteX168" fmla="*/ 5480028 w 11243827"/>
              <a:gd name="connsiteY168" fmla="*/ 5597282 h 5641173"/>
              <a:gd name="connsiteX169" fmla="*/ 5456175 w 11243827"/>
              <a:gd name="connsiteY169" fmla="*/ 5600371 h 5641173"/>
              <a:gd name="connsiteX170" fmla="*/ 5388463 w 11243827"/>
              <a:gd name="connsiteY170" fmla="*/ 5602638 h 5641173"/>
              <a:gd name="connsiteX171" fmla="*/ 5265898 w 11243827"/>
              <a:gd name="connsiteY171" fmla="*/ 5591830 h 5641173"/>
              <a:gd name="connsiteX172" fmla="*/ 5231231 w 11243827"/>
              <a:gd name="connsiteY172" fmla="*/ 5592790 h 5641173"/>
              <a:gd name="connsiteX173" fmla="*/ 5226996 w 11243827"/>
              <a:gd name="connsiteY173" fmla="*/ 5595040 h 5641173"/>
              <a:gd name="connsiteX174" fmla="*/ 5175988 w 11243827"/>
              <a:gd name="connsiteY174" fmla="*/ 5588131 h 5641173"/>
              <a:gd name="connsiteX175" fmla="*/ 5107470 w 11243827"/>
              <a:gd name="connsiteY175" fmla="*/ 5594771 h 5641173"/>
              <a:gd name="connsiteX176" fmla="*/ 5027868 w 11243827"/>
              <a:gd name="connsiteY176" fmla="*/ 5605624 h 5641173"/>
              <a:gd name="connsiteX177" fmla="*/ 5007324 w 11243827"/>
              <a:gd name="connsiteY177" fmla="*/ 5609209 h 5641173"/>
              <a:gd name="connsiteX178" fmla="*/ 4952559 w 11243827"/>
              <a:gd name="connsiteY178" fmla="*/ 5611402 h 5641173"/>
              <a:gd name="connsiteX179" fmla="*/ 4826081 w 11243827"/>
              <a:gd name="connsiteY179" fmla="*/ 5616191 h 5641173"/>
              <a:gd name="connsiteX180" fmla="*/ 4823501 w 11243827"/>
              <a:gd name="connsiteY180" fmla="*/ 5619174 h 5641173"/>
              <a:gd name="connsiteX181" fmla="*/ 4813093 w 11243827"/>
              <a:gd name="connsiteY181" fmla="*/ 5620026 h 5641173"/>
              <a:gd name="connsiteX182" fmla="*/ 4810563 w 11243827"/>
              <a:gd name="connsiteY182" fmla="*/ 5620787 h 5641173"/>
              <a:gd name="connsiteX183" fmla="*/ 4795818 w 11243827"/>
              <a:gd name="connsiteY183" fmla="*/ 5624618 h 5641173"/>
              <a:gd name="connsiteX184" fmla="*/ 4758404 w 11243827"/>
              <a:gd name="connsiteY184" fmla="*/ 5619510 h 5641173"/>
              <a:gd name="connsiteX185" fmla="*/ 4717254 w 11243827"/>
              <a:gd name="connsiteY185" fmla="*/ 5624155 h 5641173"/>
              <a:gd name="connsiteX186" fmla="*/ 4591958 w 11243827"/>
              <a:gd name="connsiteY186" fmla="*/ 5624710 h 5641173"/>
              <a:gd name="connsiteX187" fmla="*/ 4476215 w 11243827"/>
              <a:gd name="connsiteY187" fmla="*/ 5628210 h 5641173"/>
              <a:gd name="connsiteX188" fmla="*/ 4425193 w 11243827"/>
              <a:gd name="connsiteY188" fmla="*/ 5627414 h 5641173"/>
              <a:gd name="connsiteX189" fmla="*/ 4383866 w 11243827"/>
              <a:gd name="connsiteY189" fmla="*/ 5626546 h 5641173"/>
              <a:gd name="connsiteX190" fmla="*/ 4385596 w 11243827"/>
              <a:gd name="connsiteY190" fmla="*/ 5634646 h 5641173"/>
              <a:gd name="connsiteX191" fmla="*/ 4360864 w 11243827"/>
              <a:gd name="connsiteY191" fmla="*/ 5641173 h 5641173"/>
              <a:gd name="connsiteX192" fmla="*/ 4328321 w 11243827"/>
              <a:gd name="connsiteY192" fmla="*/ 5626332 h 5641173"/>
              <a:gd name="connsiteX193" fmla="*/ 4309842 w 11243827"/>
              <a:gd name="connsiteY193" fmla="*/ 5626471 h 5641173"/>
              <a:gd name="connsiteX194" fmla="*/ 4277424 w 11243827"/>
              <a:gd name="connsiteY194" fmla="*/ 5631598 h 5641173"/>
              <a:gd name="connsiteX195" fmla="*/ 4266627 w 11243827"/>
              <a:gd name="connsiteY195" fmla="*/ 5633969 h 5641173"/>
              <a:gd name="connsiteX196" fmla="*/ 4185525 w 11243827"/>
              <a:gd name="connsiteY196" fmla="*/ 5617508 h 5641173"/>
              <a:gd name="connsiteX197" fmla="*/ 4177617 w 11243827"/>
              <a:gd name="connsiteY197" fmla="*/ 5610903 h 5641173"/>
              <a:gd name="connsiteX198" fmla="*/ 4136948 w 11243827"/>
              <a:gd name="connsiteY198" fmla="*/ 5608031 h 5641173"/>
              <a:gd name="connsiteX199" fmla="*/ 4132323 w 11243827"/>
              <a:gd name="connsiteY199" fmla="*/ 5609784 h 5641173"/>
              <a:gd name="connsiteX200" fmla="*/ 4098620 w 11243827"/>
              <a:gd name="connsiteY200" fmla="*/ 5599672 h 5641173"/>
              <a:gd name="connsiteX201" fmla="*/ 3963475 w 11243827"/>
              <a:gd name="connsiteY201" fmla="*/ 5581841 h 5641173"/>
              <a:gd name="connsiteX202" fmla="*/ 3703613 w 11243827"/>
              <a:gd name="connsiteY202" fmla="*/ 5572482 h 5641173"/>
              <a:gd name="connsiteX203" fmla="*/ 3432987 w 11243827"/>
              <a:gd name="connsiteY203" fmla="*/ 5545768 h 5641173"/>
              <a:gd name="connsiteX204" fmla="*/ 3176381 w 11243827"/>
              <a:gd name="connsiteY204" fmla="*/ 5556110 h 5641173"/>
              <a:gd name="connsiteX205" fmla="*/ 2710156 w 11243827"/>
              <a:gd name="connsiteY205" fmla="*/ 5527517 h 5641173"/>
              <a:gd name="connsiteX206" fmla="*/ 2550206 w 11243827"/>
              <a:gd name="connsiteY206" fmla="*/ 5524958 h 5641173"/>
              <a:gd name="connsiteX207" fmla="*/ 2443041 w 11243827"/>
              <a:gd name="connsiteY207" fmla="*/ 5523990 h 5641173"/>
              <a:gd name="connsiteX208" fmla="*/ 2435613 w 11243827"/>
              <a:gd name="connsiteY208" fmla="*/ 5526704 h 5641173"/>
              <a:gd name="connsiteX209" fmla="*/ 2405682 w 11243827"/>
              <a:gd name="connsiteY209" fmla="*/ 5528307 h 5641173"/>
              <a:gd name="connsiteX210" fmla="*/ 2397487 w 11243827"/>
              <a:gd name="connsiteY210" fmla="*/ 5540337 h 5641173"/>
              <a:gd name="connsiteX211" fmla="*/ 2297454 w 11243827"/>
              <a:gd name="connsiteY211" fmla="*/ 5550765 h 5641173"/>
              <a:gd name="connsiteX212" fmla="*/ 2056700 w 11243827"/>
              <a:gd name="connsiteY212" fmla="*/ 5555489 h 5641173"/>
              <a:gd name="connsiteX213" fmla="*/ 1878530 w 11243827"/>
              <a:gd name="connsiteY213" fmla="*/ 5535330 h 5641173"/>
              <a:gd name="connsiteX214" fmla="*/ 1859292 w 11243827"/>
              <a:gd name="connsiteY214" fmla="*/ 5535461 h 5641173"/>
              <a:gd name="connsiteX215" fmla="*/ 1835626 w 11243827"/>
              <a:gd name="connsiteY215" fmla="*/ 5533793 h 5641173"/>
              <a:gd name="connsiteX216" fmla="*/ 1798939 w 11243827"/>
              <a:gd name="connsiteY216" fmla="*/ 5540285 h 5641173"/>
              <a:gd name="connsiteX217" fmla="*/ 1779046 w 11243827"/>
              <a:gd name="connsiteY217" fmla="*/ 5549949 h 5641173"/>
              <a:gd name="connsiteX218" fmla="*/ 1772421 w 11243827"/>
              <a:gd name="connsiteY218" fmla="*/ 5549018 h 5641173"/>
              <a:gd name="connsiteX219" fmla="*/ 1772052 w 11243827"/>
              <a:gd name="connsiteY219" fmla="*/ 5545689 h 5641173"/>
              <a:gd name="connsiteX220" fmla="*/ 1711543 w 11243827"/>
              <a:gd name="connsiteY220" fmla="*/ 5534558 h 5641173"/>
              <a:gd name="connsiteX221" fmla="*/ 1631462 w 11243827"/>
              <a:gd name="connsiteY221" fmla="*/ 5491807 h 5641173"/>
              <a:gd name="connsiteX222" fmla="*/ 1538763 w 11243827"/>
              <a:gd name="connsiteY222" fmla="*/ 5482781 h 5641173"/>
              <a:gd name="connsiteX223" fmla="*/ 1501533 w 11243827"/>
              <a:gd name="connsiteY223" fmla="*/ 5467817 h 5641173"/>
              <a:gd name="connsiteX224" fmla="*/ 1461266 w 11243827"/>
              <a:gd name="connsiteY224" fmla="*/ 5469343 h 5641173"/>
              <a:gd name="connsiteX225" fmla="*/ 1449415 w 11243827"/>
              <a:gd name="connsiteY225" fmla="*/ 5460467 h 5641173"/>
              <a:gd name="connsiteX226" fmla="*/ 1447454 w 11243827"/>
              <a:gd name="connsiteY226" fmla="*/ 5458776 h 5641173"/>
              <a:gd name="connsiteX227" fmla="*/ 1437814 w 11243827"/>
              <a:gd name="connsiteY227" fmla="*/ 5455515 h 5641173"/>
              <a:gd name="connsiteX228" fmla="*/ 1437334 w 11243827"/>
              <a:gd name="connsiteY228" fmla="*/ 5450209 h 5641173"/>
              <a:gd name="connsiteX229" fmla="*/ 1424429 w 11243827"/>
              <a:gd name="connsiteY229" fmla="*/ 5442157 h 5641173"/>
              <a:gd name="connsiteX230" fmla="*/ 1406063 w 11243827"/>
              <a:gd name="connsiteY230" fmla="*/ 5437380 h 5641173"/>
              <a:gd name="connsiteX231" fmla="*/ 1316379 w 11243827"/>
              <a:gd name="connsiteY231" fmla="*/ 5419601 h 5641173"/>
              <a:gd name="connsiteX232" fmla="*/ 1264090 w 11243827"/>
              <a:gd name="connsiteY232" fmla="*/ 5406153 h 5641173"/>
              <a:gd name="connsiteX233" fmla="*/ 1246374 w 11243827"/>
              <a:gd name="connsiteY233" fmla="*/ 5396631 h 5641173"/>
              <a:gd name="connsiteX234" fmla="*/ 1220190 w 11243827"/>
              <a:gd name="connsiteY234" fmla="*/ 5386301 h 5641173"/>
              <a:gd name="connsiteX235" fmla="*/ 1175643 w 11243827"/>
              <a:gd name="connsiteY235" fmla="*/ 5364651 h 5641173"/>
              <a:gd name="connsiteX236" fmla="*/ 1150342 w 11243827"/>
              <a:gd name="connsiteY236" fmla="*/ 5358447 h 5641173"/>
              <a:gd name="connsiteX237" fmla="*/ 1137272 w 11243827"/>
              <a:gd name="connsiteY237" fmla="*/ 5351191 h 5641173"/>
              <a:gd name="connsiteX238" fmla="*/ 1131268 w 11243827"/>
              <a:gd name="connsiteY238" fmla="*/ 5350530 h 5641173"/>
              <a:gd name="connsiteX239" fmla="*/ 1112024 w 11243827"/>
              <a:gd name="connsiteY239" fmla="*/ 5345786 h 5641173"/>
              <a:gd name="connsiteX240" fmla="*/ 1100870 w 11243827"/>
              <a:gd name="connsiteY240" fmla="*/ 5343651 h 5641173"/>
              <a:gd name="connsiteX241" fmla="*/ 1096383 w 11243827"/>
              <a:gd name="connsiteY241" fmla="*/ 5343015 h 5641173"/>
              <a:gd name="connsiteX242" fmla="*/ 1085571 w 11243827"/>
              <a:gd name="connsiteY242" fmla="*/ 5345836 h 5641173"/>
              <a:gd name="connsiteX243" fmla="*/ 1073168 w 11243827"/>
              <a:gd name="connsiteY243" fmla="*/ 5341521 h 5641173"/>
              <a:gd name="connsiteX244" fmla="*/ 1058039 w 11243827"/>
              <a:gd name="connsiteY244" fmla="*/ 5343504 h 5641173"/>
              <a:gd name="connsiteX245" fmla="*/ 1055426 w 11243827"/>
              <a:gd name="connsiteY245" fmla="*/ 5339088 h 5641173"/>
              <a:gd name="connsiteX246" fmla="*/ 1044738 w 11243827"/>
              <a:gd name="connsiteY246" fmla="*/ 5333063 h 5641173"/>
              <a:gd name="connsiteX247" fmla="*/ 1033909 w 11243827"/>
              <a:gd name="connsiteY247" fmla="*/ 5335680 h 5641173"/>
              <a:gd name="connsiteX248" fmla="*/ 1012649 w 11243827"/>
              <a:gd name="connsiteY248" fmla="*/ 5334541 h 5641173"/>
              <a:gd name="connsiteX249" fmla="*/ 1007115 w 11243827"/>
              <a:gd name="connsiteY249" fmla="*/ 5332775 h 5641173"/>
              <a:gd name="connsiteX250" fmla="*/ 986002 w 11243827"/>
              <a:gd name="connsiteY250" fmla="*/ 5334906 h 5641173"/>
              <a:gd name="connsiteX251" fmla="*/ 953418 w 11243827"/>
              <a:gd name="connsiteY251" fmla="*/ 5333901 h 5641173"/>
              <a:gd name="connsiteX252" fmla="*/ 916854 w 11243827"/>
              <a:gd name="connsiteY252" fmla="*/ 5329435 h 5641173"/>
              <a:gd name="connsiteX253" fmla="*/ 905651 w 11243827"/>
              <a:gd name="connsiteY253" fmla="*/ 5332114 h 5641173"/>
              <a:gd name="connsiteX254" fmla="*/ 836961 w 11243827"/>
              <a:gd name="connsiteY254" fmla="*/ 5330803 h 5641173"/>
              <a:gd name="connsiteX255" fmla="*/ 817627 w 11243827"/>
              <a:gd name="connsiteY255" fmla="*/ 5330580 h 5641173"/>
              <a:gd name="connsiteX256" fmla="*/ 801817 w 11243827"/>
              <a:gd name="connsiteY256" fmla="*/ 5325937 h 5641173"/>
              <a:gd name="connsiteX257" fmla="*/ 798857 w 11243827"/>
              <a:gd name="connsiteY257" fmla="*/ 5320979 h 5641173"/>
              <a:gd name="connsiteX258" fmla="*/ 788354 w 11243827"/>
              <a:gd name="connsiteY258" fmla="*/ 5320143 h 5641173"/>
              <a:gd name="connsiteX259" fmla="*/ 785726 w 11243827"/>
              <a:gd name="connsiteY259" fmla="*/ 5318989 h 5641173"/>
              <a:gd name="connsiteX260" fmla="*/ 770507 w 11243827"/>
              <a:gd name="connsiteY260" fmla="*/ 5313309 h 5641173"/>
              <a:gd name="connsiteX261" fmla="*/ 733810 w 11243827"/>
              <a:gd name="connsiteY261" fmla="*/ 5324286 h 5641173"/>
              <a:gd name="connsiteX262" fmla="*/ 692117 w 11243827"/>
              <a:gd name="connsiteY262" fmla="*/ 5318786 h 5641173"/>
              <a:gd name="connsiteX263" fmla="*/ 574943 w 11243827"/>
              <a:gd name="connsiteY263" fmla="*/ 5327578 h 5641173"/>
              <a:gd name="connsiteX264" fmla="*/ 441302 w 11243827"/>
              <a:gd name="connsiteY264" fmla="*/ 5307062 h 5641173"/>
              <a:gd name="connsiteX265" fmla="*/ 336819 w 11243827"/>
              <a:gd name="connsiteY265" fmla="*/ 5336690 h 5641173"/>
              <a:gd name="connsiteX266" fmla="*/ 270932 w 11243827"/>
              <a:gd name="connsiteY266" fmla="*/ 5345451 h 5641173"/>
              <a:gd name="connsiteX267" fmla="*/ 194189 w 11243827"/>
              <a:gd name="connsiteY267" fmla="*/ 5343588 h 5641173"/>
              <a:gd name="connsiteX268" fmla="*/ 192552 w 11243827"/>
              <a:gd name="connsiteY268" fmla="*/ 5342845 h 5641173"/>
              <a:gd name="connsiteX269" fmla="*/ 178320 w 11243827"/>
              <a:gd name="connsiteY269" fmla="*/ 5343766 h 5641173"/>
              <a:gd name="connsiteX270" fmla="*/ 175596 w 11243827"/>
              <a:gd name="connsiteY270" fmla="*/ 5346411 h 5641173"/>
              <a:gd name="connsiteX271" fmla="*/ 165951 w 11243827"/>
              <a:gd name="connsiteY271" fmla="*/ 5347808 h 5641173"/>
              <a:gd name="connsiteX272" fmla="*/ 147287 w 11243827"/>
              <a:gd name="connsiteY272" fmla="*/ 5352625 h 5641173"/>
              <a:gd name="connsiteX273" fmla="*/ 143484 w 11243827"/>
              <a:gd name="connsiteY273" fmla="*/ 5351591 h 5641173"/>
              <a:gd name="connsiteX274" fmla="*/ 114847 w 11243827"/>
              <a:gd name="connsiteY274" fmla="*/ 5355844 h 5641173"/>
              <a:gd name="connsiteX275" fmla="*/ 114306 w 11243827"/>
              <a:gd name="connsiteY275" fmla="*/ 5354983 h 5641173"/>
              <a:gd name="connsiteX276" fmla="*/ 105588 w 11243827"/>
              <a:gd name="connsiteY276" fmla="*/ 5352169 h 5641173"/>
              <a:gd name="connsiteX277" fmla="*/ 89264 w 11243827"/>
              <a:gd name="connsiteY277" fmla="*/ 5348886 h 5641173"/>
              <a:gd name="connsiteX278" fmla="*/ 49794 w 11243827"/>
              <a:gd name="connsiteY278" fmla="*/ 5329950 h 5641173"/>
              <a:gd name="connsiteX279" fmla="*/ 19924 w 11243827"/>
              <a:gd name="connsiteY279" fmla="*/ 5334282 h 5641173"/>
              <a:gd name="connsiteX280" fmla="*/ 13819 w 11243827"/>
              <a:gd name="connsiteY280" fmla="*/ 5334653 h 5641173"/>
              <a:gd name="connsiteX281" fmla="*/ 13657 w 11243827"/>
              <a:gd name="connsiteY281" fmla="*/ 5334455 h 5641173"/>
              <a:gd name="connsiteX282" fmla="*/ 7139 w 11243827"/>
              <a:gd name="connsiteY282" fmla="*/ 5334438 h 5641173"/>
              <a:gd name="connsiteX283" fmla="*/ 2684 w 11243827"/>
              <a:gd name="connsiteY283" fmla="*/ 5335333 h 5641173"/>
              <a:gd name="connsiteX284" fmla="*/ 0 w 11243827"/>
              <a:gd name="connsiteY284" fmla="*/ 5335496 h 5641173"/>
              <a:gd name="connsiteX285" fmla="*/ 0 w 11243827"/>
              <a:gd name="connsiteY285" fmla="*/ 10592 h 5641173"/>
              <a:gd name="connsiteX286" fmla="*/ 11243827 w 11243827"/>
              <a:gd name="connsiteY286" fmla="*/ 0 h 5641173"/>
              <a:gd name="connsiteX0" fmla="*/ 11243827 w 11243827"/>
              <a:gd name="connsiteY0" fmla="*/ 0 h 5641173"/>
              <a:gd name="connsiteX1" fmla="*/ 11243827 w 11243827"/>
              <a:gd name="connsiteY1" fmla="*/ 1470035 h 5641173"/>
              <a:gd name="connsiteX2" fmla="*/ 11243827 w 11243827"/>
              <a:gd name="connsiteY2" fmla="*/ 5001571 h 5641173"/>
              <a:gd name="connsiteX3" fmla="*/ 11243827 w 11243827"/>
              <a:gd name="connsiteY3" fmla="*/ 5209610 h 5641173"/>
              <a:gd name="connsiteX4" fmla="*/ 11240675 w 11243827"/>
              <a:gd name="connsiteY4" fmla="*/ 5210442 h 5641173"/>
              <a:gd name="connsiteX5" fmla="*/ 11179959 w 11243827"/>
              <a:gd name="connsiteY5" fmla="*/ 5221199 h 5641173"/>
              <a:gd name="connsiteX6" fmla="*/ 11105493 w 11243827"/>
              <a:gd name="connsiteY6" fmla="*/ 5259905 h 5641173"/>
              <a:gd name="connsiteX7" fmla="*/ 11078640 w 11243827"/>
              <a:gd name="connsiteY7" fmla="*/ 5263531 h 5641173"/>
              <a:gd name="connsiteX8" fmla="*/ 11079616 w 11243827"/>
              <a:gd name="connsiteY8" fmla="*/ 5270380 h 5641173"/>
              <a:gd name="connsiteX9" fmla="*/ 11069641 w 11243827"/>
              <a:gd name="connsiteY9" fmla="*/ 5270884 h 5641173"/>
              <a:gd name="connsiteX10" fmla="*/ 11047377 w 11243827"/>
              <a:gd name="connsiteY10" fmla="*/ 5271051 h 5641173"/>
              <a:gd name="connsiteX11" fmla="*/ 10980705 w 11243827"/>
              <a:gd name="connsiteY11" fmla="*/ 5272951 h 5641173"/>
              <a:gd name="connsiteX12" fmla="*/ 10962514 w 11243827"/>
              <a:gd name="connsiteY12" fmla="*/ 5286084 h 5641173"/>
              <a:gd name="connsiteX13" fmla="*/ 10945307 w 11243827"/>
              <a:gd name="connsiteY13" fmla="*/ 5286290 h 5641173"/>
              <a:gd name="connsiteX14" fmla="*/ 10845516 w 11243827"/>
              <a:gd name="connsiteY14" fmla="*/ 5303894 h 5641173"/>
              <a:gd name="connsiteX15" fmla="*/ 10831795 w 11243827"/>
              <a:gd name="connsiteY15" fmla="*/ 5305210 h 5641173"/>
              <a:gd name="connsiteX16" fmla="*/ 10824365 w 11243827"/>
              <a:gd name="connsiteY16" fmla="*/ 5311111 h 5641173"/>
              <a:gd name="connsiteX17" fmla="*/ 10797756 w 11243827"/>
              <a:gd name="connsiteY17" fmla="*/ 5312285 h 5641173"/>
              <a:gd name="connsiteX18" fmla="*/ 10796525 w 11243827"/>
              <a:gd name="connsiteY18" fmla="*/ 5315645 h 5641173"/>
              <a:gd name="connsiteX19" fmla="*/ 10709063 w 11243827"/>
              <a:gd name="connsiteY19" fmla="*/ 5344492 h 5641173"/>
              <a:gd name="connsiteX20" fmla="*/ 10694078 w 11243827"/>
              <a:gd name="connsiteY20" fmla="*/ 5349258 h 5641173"/>
              <a:gd name="connsiteX21" fmla="*/ 10681131 w 11243827"/>
              <a:gd name="connsiteY21" fmla="*/ 5347812 h 5641173"/>
              <a:gd name="connsiteX22" fmla="*/ 10609448 w 11243827"/>
              <a:gd name="connsiteY22" fmla="*/ 5351931 h 5641173"/>
              <a:gd name="connsiteX23" fmla="*/ 10592397 w 11243827"/>
              <a:gd name="connsiteY23" fmla="*/ 5349402 h 5641173"/>
              <a:gd name="connsiteX24" fmla="*/ 10585227 w 11243827"/>
              <a:gd name="connsiteY24" fmla="*/ 5344063 h 5641173"/>
              <a:gd name="connsiteX25" fmla="*/ 10557472 w 11243827"/>
              <a:gd name="connsiteY25" fmla="*/ 5354151 h 5641173"/>
              <a:gd name="connsiteX26" fmla="*/ 10514646 w 11243827"/>
              <a:gd name="connsiteY26" fmla="*/ 5361064 h 5641173"/>
              <a:gd name="connsiteX27" fmla="*/ 10494292 w 11243827"/>
              <a:gd name="connsiteY27" fmla="*/ 5366054 h 5641173"/>
              <a:gd name="connsiteX28" fmla="*/ 10477869 w 11243827"/>
              <a:gd name="connsiteY28" fmla="*/ 5363025 h 5641173"/>
              <a:gd name="connsiteX29" fmla="*/ 10384411 w 11243827"/>
              <a:gd name="connsiteY29" fmla="*/ 5362257 h 5641173"/>
              <a:gd name="connsiteX30" fmla="*/ 10362921 w 11243827"/>
              <a:gd name="connsiteY30" fmla="*/ 5357444 h 5641173"/>
              <a:gd name="connsiteX31" fmla="*/ 10352736 w 11243827"/>
              <a:gd name="connsiteY31" fmla="*/ 5347851 h 5641173"/>
              <a:gd name="connsiteX32" fmla="*/ 10344754 w 11243827"/>
              <a:gd name="connsiteY32" fmla="*/ 5351272 h 5641173"/>
              <a:gd name="connsiteX33" fmla="*/ 10288226 w 11243827"/>
              <a:gd name="connsiteY33" fmla="*/ 5351613 h 5641173"/>
              <a:gd name="connsiteX34" fmla="*/ 10251350 w 11243827"/>
              <a:gd name="connsiteY34" fmla="*/ 5352711 h 5641173"/>
              <a:gd name="connsiteX35" fmla="*/ 10249108 w 11243827"/>
              <a:gd name="connsiteY35" fmla="*/ 5365881 h 5641173"/>
              <a:gd name="connsiteX36" fmla="*/ 10216272 w 11243827"/>
              <a:gd name="connsiteY36" fmla="*/ 5370573 h 5641173"/>
              <a:gd name="connsiteX37" fmla="*/ 10181278 w 11243827"/>
              <a:gd name="connsiteY37" fmla="*/ 5362119 h 5641173"/>
              <a:gd name="connsiteX38" fmla="*/ 10140033 w 11243827"/>
              <a:gd name="connsiteY38" fmla="*/ 5363304 h 5641173"/>
              <a:gd name="connsiteX39" fmla="*/ 10115353 w 11243827"/>
              <a:gd name="connsiteY39" fmla="*/ 5363869 h 5641173"/>
              <a:gd name="connsiteX40" fmla="*/ 10050578 w 11243827"/>
              <a:gd name="connsiteY40" fmla="*/ 5376153 h 5641173"/>
              <a:gd name="connsiteX41" fmla="*/ 9945478 w 11243827"/>
              <a:gd name="connsiteY41" fmla="*/ 5422859 h 5641173"/>
              <a:gd name="connsiteX42" fmla="*/ 9912481 w 11243827"/>
              <a:gd name="connsiteY42" fmla="*/ 5429477 h 5641173"/>
              <a:gd name="connsiteX43" fmla="*/ 9906713 w 11243827"/>
              <a:gd name="connsiteY43" fmla="*/ 5426784 h 5641173"/>
              <a:gd name="connsiteX44" fmla="*/ 9742436 w 11243827"/>
              <a:gd name="connsiteY44" fmla="*/ 5454834 h 5641173"/>
              <a:gd name="connsiteX45" fmla="*/ 9713044 w 11243827"/>
              <a:gd name="connsiteY45" fmla="*/ 5456476 h 5641173"/>
              <a:gd name="connsiteX46" fmla="*/ 9691033 w 11243827"/>
              <a:gd name="connsiteY46" fmla="*/ 5455451 h 5641173"/>
              <a:gd name="connsiteX47" fmla="*/ 9638355 w 11243827"/>
              <a:gd name="connsiteY47" fmla="*/ 5464794 h 5641173"/>
              <a:gd name="connsiteX48" fmla="*/ 9552434 w 11243827"/>
              <a:gd name="connsiteY48" fmla="*/ 5485280 h 5641173"/>
              <a:gd name="connsiteX49" fmla="*/ 9533883 w 11243827"/>
              <a:gd name="connsiteY49" fmla="*/ 5488516 h 5641173"/>
              <a:gd name="connsiteX50" fmla="*/ 9516916 w 11243827"/>
              <a:gd name="connsiteY50" fmla="*/ 5486828 h 5641173"/>
              <a:gd name="connsiteX51" fmla="*/ 9512093 w 11243827"/>
              <a:gd name="connsiteY51" fmla="*/ 5482541 h 5641173"/>
              <a:gd name="connsiteX52" fmla="*/ 9501725 w 11243827"/>
              <a:gd name="connsiteY52" fmla="*/ 5483603 h 5641173"/>
              <a:gd name="connsiteX53" fmla="*/ 9498754 w 11243827"/>
              <a:gd name="connsiteY53" fmla="*/ 5482951 h 5641173"/>
              <a:gd name="connsiteX54" fmla="*/ 9481932 w 11243827"/>
              <a:gd name="connsiteY54" fmla="*/ 5480151 h 5641173"/>
              <a:gd name="connsiteX55" fmla="*/ 9451321 w 11243827"/>
              <a:gd name="connsiteY55" fmla="*/ 5497375 h 5641173"/>
              <a:gd name="connsiteX56" fmla="*/ 9409298 w 11243827"/>
              <a:gd name="connsiteY56" fmla="*/ 5499478 h 5641173"/>
              <a:gd name="connsiteX57" fmla="*/ 9303056 w 11243827"/>
              <a:gd name="connsiteY57" fmla="*/ 5519093 h 5641173"/>
              <a:gd name="connsiteX58" fmla="*/ 9229078 w 11243827"/>
              <a:gd name="connsiteY58" fmla="*/ 5524154 h 5641173"/>
              <a:gd name="connsiteX59" fmla="*/ 9165105 w 11243827"/>
              <a:gd name="connsiteY59" fmla="*/ 5532892 h 5641173"/>
              <a:gd name="connsiteX60" fmla="*/ 9077301 w 11243827"/>
              <a:gd name="connsiteY60" fmla="*/ 5580356 h 5641173"/>
              <a:gd name="connsiteX61" fmla="*/ 8960065 w 11243827"/>
              <a:gd name="connsiteY61" fmla="*/ 5597982 h 5641173"/>
              <a:gd name="connsiteX62" fmla="*/ 8953536 w 11243827"/>
              <a:gd name="connsiteY62" fmla="*/ 5606638 h 5641173"/>
              <a:gd name="connsiteX63" fmla="*/ 8943907 w 11243827"/>
              <a:gd name="connsiteY63" fmla="*/ 5612541 h 5641173"/>
              <a:gd name="connsiteX64" fmla="*/ 8942046 w 11243827"/>
              <a:gd name="connsiteY64" fmla="*/ 5612112 h 5641173"/>
              <a:gd name="connsiteX65" fmla="*/ 8928824 w 11243827"/>
              <a:gd name="connsiteY65" fmla="*/ 5615549 h 5641173"/>
              <a:gd name="connsiteX66" fmla="*/ 8927294 w 11243827"/>
              <a:gd name="connsiteY66" fmla="*/ 5618607 h 5641173"/>
              <a:gd name="connsiteX67" fmla="*/ 8918651 w 11243827"/>
              <a:gd name="connsiteY67" fmla="*/ 5621688 h 5641173"/>
              <a:gd name="connsiteX68" fmla="*/ 8902772 w 11243827"/>
              <a:gd name="connsiteY68" fmla="*/ 5629703 h 5641173"/>
              <a:gd name="connsiteX69" fmla="*/ 8898724 w 11243827"/>
              <a:gd name="connsiteY69" fmla="*/ 5629379 h 5641173"/>
              <a:gd name="connsiteX70" fmla="*/ 8873099 w 11243827"/>
              <a:gd name="connsiteY70" fmla="*/ 5638628 h 5641173"/>
              <a:gd name="connsiteX71" fmla="*/ 8872234 w 11243827"/>
              <a:gd name="connsiteY71" fmla="*/ 5637889 h 5641173"/>
              <a:gd name="connsiteX72" fmla="*/ 8862777 w 11243827"/>
              <a:gd name="connsiteY72" fmla="*/ 5636711 h 5641173"/>
              <a:gd name="connsiteX73" fmla="*/ 8845869 w 11243827"/>
              <a:gd name="connsiteY73" fmla="*/ 5636436 h 5641173"/>
              <a:gd name="connsiteX74" fmla="*/ 8800548 w 11243827"/>
              <a:gd name="connsiteY74" fmla="*/ 5625084 h 5641173"/>
              <a:gd name="connsiteX75" fmla="*/ 8773774 w 11243827"/>
              <a:gd name="connsiteY75" fmla="*/ 5634630 h 5641173"/>
              <a:gd name="connsiteX76" fmla="*/ 8698255 w 11243827"/>
              <a:gd name="connsiteY76" fmla="*/ 5636083 h 5641173"/>
              <a:gd name="connsiteX77" fmla="*/ 8619167 w 11243827"/>
              <a:gd name="connsiteY77" fmla="*/ 5619130 h 5641173"/>
              <a:gd name="connsiteX78" fmla="*/ 8539822 w 11243827"/>
              <a:gd name="connsiteY78" fmla="*/ 5616905 h 5641173"/>
              <a:gd name="connsiteX79" fmla="*/ 8511094 w 11243827"/>
              <a:gd name="connsiteY79" fmla="*/ 5617360 h 5641173"/>
              <a:gd name="connsiteX80" fmla="*/ 8459886 w 11243827"/>
              <a:gd name="connsiteY80" fmla="*/ 5612612 h 5641173"/>
              <a:gd name="connsiteX81" fmla="*/ 8436432 w 11243827"/>
              <a:gd name="connsiteY81" fmla="*/ 5606990 h 5641173"/>
              <a:gd name="connsiteX82" fmla="*/ 8435403 w 11243827"/>
              <a:gd name="connsiteY82" fmla="*/ 5607336 h 5641173"/>
              <a:gd name="connsiteX83" fmla="*/ 8433307 w 11243827"/>
              <a:gd name="connsiteY83" fmla="*/ 5604917 h 5641173"/>
              <a:gd name="connsiteX84" fmla="*/ 8428968 w 11243827"/>
              <a:gd name="connsiteY84" fmla="*/ 5603796 h 5641173"/>
              <a:gd name="connsiteX85" fmla="*/ 8417124 w 11243827"/>
              <a:gd name="connsiteY85" fmla="*/ 5604518 h 5641173"/>
              <a:gd name="connsiteX86" fmla="*/ 8412669 w 11243827"/>
              <a:gd name="connsiteY86" fmla="*/ 5605413 h 5641173"/>
              <a:gd name="connsiteX87" fmla="*/ 8406152 w 11243827"/>
              <a:gd name="connsiteY87" fmla="*/ 5605396 h 5641173"/>
              <a:gd name="connsiteX88" fmla="*/ 8405989 w 11243827"/>
              <a:gd name="connsiteY88" fmla="*/ 5605197 h 5641173"/>
              <a:gd name="connsiteX89" fmla="*/ 8399884 w 11243827"/>
              <a:gd name="connsiteY89" fmla="*/ 5605568 h 5641173"/>
              <a:gd name="connsiteX90" fmla="*/ 8370014 w 11243827"/>
              <a:gd name="connsiteY90" fmla="*/ 5609900 h 5641173"/>
              <a:gd name="connsiteX91" fmla="*/ 8330544 w 11243827"/>
              <a:gd name="connsiteY91" fmla="*/ 5590964 h 5641173"/>
              <a:gd name="connsiteX92" fmla="*/ 8314221 w 11243827"/>
              <a:gd name="connsiteY92" fmla="*/ 5587682 h 5641173"/>
              <a:gd name="connsiteX93" fmla="*/ 8305502 w 11243827"/>
              <a:gd name="connsiteY93" fmla="*/ 5584868 h 5641173"/>
              <a:gd name="connsiteX94" fmla="*/ 8304962 w 11243827"/>
              <a:gd name="connsiteY94" fmla="*/ 5584007 h 5641173"/>
              <a:gd name="connsiteX95" fmla="*/ 8276324 w 11243827"/>
              <a:gd name="connsiteY95" fmla="*/ 5588260 h 5641173"/>
              <a:gd name="connsiteX96" fmla="*/ 8272522 w 11243827"/>
              <a:gd name="connsiteY96" fmla="*/ 5587226 h 5641173"/>
              <a:gd name="connsiteX97" fmla="*/ 8253857 w 11243827"/>
              <a:gd name="connsiteY97" fmla="*/ 5592043 h 5641173"/>
              <a:gd name="connsiteX98" fmla="*/ 8244212 w 11243827"/>
              <a:gd name="connsiteY98" fmla="*/ 5593439 h 5641173"/>
              <a:gd name="connsiteX99" fmla="*/ 8241488 w 11243827"/>
              <a:gd name="connsiteY99" fmla="*/ 5596085 h 5641173"/>
              <a:gd name="connsiteX100" fmla="*/ 8227256 w 11243827"/>
              <a:gd name="connsiteY100" fmla="*/ 5597005 h 5641173"/>
              <a:gd name="connsiteX101" fmla="*/ 8225619 w 11243827"/>
              <a:gd name="connsiteY101" fmla="*/ 5596262 h 5641173"/>
              <a:gd name="connsiteX102" fmla="*/ 8213882 w 11243827"/>
              <a:gd name="connsiteY102" fmla="*/ 5600179 h 5641173"/>
              <a:gd name="connsiteX103" fmla="*/ 8204045 w 11243827"/>
              <a:gd name="connsiteY103" fmla="*/ 5607275 h 5641173"/>
              <a:gd name="connsiteX104" fmla="*/ 8082989 w 11243827"/>
              <a:gd name="connsiteY104" fmla="*/ 5603160 h 5641173"/>
              <a:gd name="connsiteX105" fmla="*/ 7976942 w 11243827"/>
              <a:gd name="connsiteY105" fmla="*/ 5598455 h 5641173"/>
              <a:gd name="connsiteX106" fmla="*/ 7950121 w 11243827"/>
              <a:gd name="connsiteY106" fmla="*/ 5590893 h 5641173"/>
              <a:gd name="connsiteX107" fmla="*/ 7727691 w 11243827"/>
              <a:gd name="connsiteY107" fmla="*/ 5621064 h 5641173"/>
              <a:gd name="connsiteX108" fmla="*/ 7685998 w 11243827"/>
              <a:gd name="connsiteY108" fmla="*/ 5615564 h 5641173"/>
              <a:gd name="connsiteX109" fmla="*/ 7649302 w 11243827"/>
              <a:gd name="connsiteY109" fmla="*/ 5626541 h 5641173"/>
              <a:gd name="connsiteX110" fmla="*/ 7634083 w 11243827"/>
              <a:gd name="connsiteY110" fmla="*/ 5620862 h 5641173"/>
              <a:gd name="connsiteX111" fmla="*/ 7631455 w 11243827"/>
              <a:gd name="connsiteY111" fmla="*/ 5619708 h 5641173"/>
              <a:gd name="connsiteX112" fmla="*/ 7620952 w 11243827"/>
              <a:gd name="connsiteY112" fmla="*/ 5618872 h 5641173"/>
              <a:gd name="connsiteX113" fmla="*/ 7617992 w 11243827"/>
              <a:gd name="connsiteY113" fmla="*/ 5613914 h 5641173"/>
              <a:gd name="connsiteX114" fmla="*/ 7602182 w 11243827"/>
              <a:gd name="connsiteY114" fmla="*/ 5609271 h 5641173"/>
              <a:gd name="connsiteX115" fmla="*/ 7582847 w 11243827"/>
              <a:gd name="connsiteY115" fmla="*/ 5609047 h 5641173"/>
              <a:gd name="connsiteX116" fmla="*/ 7514158 w 11243827"/>
              <a:gd name="connsiteY116" fmla="*/ 5607737 h 5641173"/>
              <a:gd name="connsiteX117" fmla="*/ 7502955 w 11243827"/>
              <a:gd name="connsiteY117" fmla="*/ 5610415 h 5641173"/>
              <a:gd name="connsiteX118" fmla="*/ 7466391 w 11243827"/>
              <a:gd name="connsiteY118" fmla="*/ 5605949 h 5641173"/>
              <a:gd name="connsiteX119" fmla="*/ 7433806 w 11243827"/>
              <a:gd name="connsiteY119" fmla="*/ 5604945 h 5641173"/>
              <a:gd name="connsiteX120" fmla="*/ 7412693 w 11243827"/>
              <a:gd name="connsiteY120" fmla="*/ 5607075 h 5641173"/>
              <a:gd name="connsiteX121" fmla="*/ 7407159 w 11243827"/>
              <a:gd name="connsiteY121" fmla="*/ 5605310 h 5641173"/>
              <a:gd name="connsiteX122" fmla="*/ 7385900 w 11243827"/>
              <a:gd name="connsiteY122" fmla="*/ 5604171 h 5641173"/>
              <a:gd name="connsiteX123" fmla="*/ 7375071 w 11243827"/>
              <a:gd name="connsiteY123" fmla="*/ 5606788 h 5641173"/>
              <a:gd name="connsiteX124" fmla="*/ 7364382 w 11243827"/>
              <a:gd name="connsiteY124" fmla="*/ 5600762 h 5641173"/>
              <a:gd name="connsiteX125" fmla="*/ 7361770 w 11243827"/>
              <a:gd name="connsiteY125" fmla="*/ 5596347 h 5641173"/>
              <a:gd name="connsiteX126" fmla="*/ 7346641 w 11243827"/>
              <a:gd name="connsiteY126" fmla="*/ 5598329 h 5641173"/>
              <a:gd name="connsiteX127" fmla="*/ 7334238 w 11243827"/>
              <a:gd name="connsiteY127" fmla="*/ 5594014 h 5641173"/>
              <a:gd name="connsiteX128" fmla="*/ 7323426 w 11243827"/>
              <a:gd name="connsiteY128" fmla="*/ 5596835 h 5641173"/>
              <a:gd name="connsiteX129" fmla="*/ 7318938 w 11243827"/>
              <a:gd name="connsiteY129" fmla="*/ 5596200 h 5641173"/>
              <a:gd name="connsiteX130" fmla="*/ 7307784 w 11243827"/>
              <a:gd name="connsiteY130" fmla="*/ 5594065 h 5641173"/>
              <a:gd name="connsiteX131" fmla="*/ 7288540 w 11243827"/>
              <a:gd name="connsiteY131" fmla="*/ 5589320 h 5641173"/>
              <a:gd name="connsiteX132" fmla="*/ 7282537 w 11243827"/>
              <a:gd name="connsiteY132" fmla="*/ 5588660 h 5641173"/>
              <a:gd name="connsiteX133" fmla="*/ 7269466 w 11243827"/>
              <a:gd name="connsiteY133" fmla="*/ 5581404 h 5641173"/>
              <a:gd name="connsiteX134" fmla="*/ 7244165 w 11243827"/>
              <a:gd name="connsiteY134" fmla="*/ 5575200 h 5641173"/>
              <a:gd name="connsiteX135" fmla="*/ 7199619 w 11243827"/>
              <a:gd name="connsiteY135" fmla="*/ 5553550 h 5641173"/>
              <a:gd name="connsiteX136" fmla="*/ 7173434 w 11243827"/>
              <a:gd name="connsiteY136" fmla="*/ 5543219 h 5641173"/>
              <a:gd name="connsiteX137" fmla="*/ 7155718 w 11243827"/>
              <a:gd name="connsiteY137" fmla="*/ 5533697 h 5641173"/>
              <a:gd name="connsiteX138" fmla="*/ 7103430 w 11243827"/>
              <a:gd name="connsiteY138" fmla="*/ 5520249 h 5641173"/>
              <a:gd name="connsiteX139" fmla="*/ 7013746 w 11243827"/>
              <a:gd name="connsiteY139" fmla="*/ 5502470 h 5641173"/>
              <a:gd name="connsiteX140" fmla="*/ 6995379 w 11243827"/>
              <a:gd name="connsiteY140" fmla="*/ 5497693 h 5641173"/>
              <a:gd name="connsiteX141" fmla="*/ 6982475 w 11243827"/>
              <a:gd name="connsiteY141" fmla="*/ 5489641 h 5641173"/>
              <a:gd name="connsiteX142" fmla="*/ 6981994 w 11243827"/>
              <a:gd name="connsiteY142" fmla="*/ 5484335 h 5641173"/>
              <a:gd name="connsiteX143" fmla="*/ 6972355 w 11243827"/>
              <a:gd name="connsiteY143" fmla="*/ 5481074 h 5641173"/>
              <a:gd name="connsiteX144" fmla="*/ 6970394 w 11243827"/>
              <a:gd name="connsiteY144" fmla="*/ 5479383 h 5641173"/>
              <a:gd name="connsiteX145" fmla="*/ 6958543 w 11243827"/>
              <a:gd name="connsiteY145" fmla="*/ 5470507 h 5641173"/>
              <a:gd name="connsiteX146" fmla="*/ 6918276 w 11243827"/>
              <a:gd name="connsiteY146" fmla="*/ 5472034 h 5641173"/>
              <a:gd name="connsiteX147" fmla="*/ 6881046 w 11243827"/>
              <a:gd name="connsiteY147" fmla="*/ 5457070 h 5641173"/>
              <a:gd name="connsiteX148" fmla="*/ 6752164 w 11243827"/>
              <a:gd name="connsiteY148" fmla="*/ 5425021 h 5641173"/>
              <a:gd name="connsiteX149" fmla="*/ 6724964 w 11243827"/>
              <a:gd name="connsiteY149" fmla="*/ 5414071 h 5641173"/>
              <a:gd name="connsiteX150" fmla="*/ 6683286 w 11243827"/>
              <a:gd name="connsiteY150" fmla="*/ 5405383 h 5641173"/>
              <a:gd name="connsiteX151" fmla="*/ 6644277 w 11243827"/>
              <a:gd name="connsiteY151" fmla="*/ 5429684 h 5641173"/>
              <a:gd name="connsiteX152" fmla="*/ 6532914 w 11243827"/>
              <a:gd name="connsiteY152" fmla="*/ 5431205 h 5641173"/>
              <a:gd name="connsiteX153" fmla="*/ 6307459 w 11243827"/>
              <a:gd name="connsiteY153" fmla="*/ 5467087 h 5641173"/>
              <a:gd name="connsiteX154" fmla="*/ 6196243 w 11243827"/>
              <a:gd name="connsiteY154" fmla="*/ 5515042 h 5641173"/>
              <a:gd name="connsiteX155" fmla="*/ 6099124 w 11243827"/>
              <a:gd name="connsiteY155" fmla="*/ 5516848 h 5641173"/>
              <a:gd name="connsiteX156" fmla="*/ 6016077 w 11243827"/>
              <a:gd name="connsiteY156" fmla="*/ 5528642 h 5641173"/>
              <a:gd name="connsiteX157" fmla="*/ 6004389 w 11243827"/>
              <a:gd name="connsiteY157" fmla="*/ 5531206 h 5641173"/>
              <a:gd name="connsiteX158" fmla="*/ 5933945 w 11243827"/>
              <a:gd name="connsiteY158" fmla="*/ 5538840 h 5641173"/>
              <a:gd name="connsiteX159" fmla="*/ 5883936 w 11243827"/>
              <a:gd name="connsiteY159" fmla="*/ 5553807 h 5641173"/>
              <a:gd name="connsiteX160" fmla="*/ 5798331 w 11243827"/>
              <a:gd name="connsiteY160" fmla="*/ 5564248 h 5641173"/>
              <a:gd name="connsiteX161" fmla="*/ 5712738 w 11243827"/>
              <a:gd name="connsiteY161" fmla="*/ 5573120 h 5641173"/>
              <a:gd name="connsiteX162" fmla="*/ 5681342 w 11243827"/>
              <a:gd name="connsiteY162" fmla="*/ 5575621 h 5641173"/>
              <a:gd name="connsiteX163" fmla="*/ 5627167 w 11243827"/>
              <a:gd name="connsiteY163" fmla="*/ 5583215 h 5641173"/>
              <a:gd name="connsiteX164" fmla="*/ 5591414 w 11243827"/>
              <a:gd name="connsiteY164" fmla="*/ 5587695 h 5641173"/>
              <a:gd name="connsiteX165" fmla="*/ 5583028 w 11243827"/>
              <a:gd name="connsiteY165" fmla="*/ 5580877 h 5641173"/>
              <a:gd name="connsiteX166" fmla="*/ 5549426 w 11243827"/>
              <a:gd name="connsiteY166" fmla="*/ 5582858 h 5641173"/>
              <a:gd name="connsiteX167" fmla="*/ 5519999 w 11243827"/>
              <a:gd name="connsiteY167" fmla="*/ 5592246 h 5641173"/>
              <a:gd name="connsiteX168" fmla="*/ 5480028 w 11243827"/>
              <a:gd name="connsiteY168" fmla="*/ 5597282 h 5641173"/>
              <a:gd name="connsiteX169" fmla="*/ 5456175 w 11243827"/>
              <a:gd name="connsiteY169" fmla="*/ 5600371 h 5641173"/>
              <a:gd name="connsiteX170" fmla="*/ 5388463 w 11243827"/>
              <a:gd name="connsiteY170" fmla="*/ 5602638 h 5641173"/>
              <a:gd name="connsiteX171" fmla="*/ 5265898 w 11243827"/>
              <a:gd name="connsiteY171" fmla="*/ 5591830 h 5641173"/>
              <a:gd name="connsiteX172" fmla="*/ 5231231 w 11243827"/>
              <a:gd name="connsiteY172" fmla="*/ 5592790 h 5641173"/>
              <a:gd name="connsiteX173" fmla="*/ 5226996 w 11243827"/>
              <a:gd name="connsiteY173" fmla="*/ 5595040 h 5641173"/>
              <a:gd name="connsiteX174" fmla="*/ 5175988 w 11243827"/>
              <a:gd name="connsiteY174" fmla="*/ 5588131 h 5641173"/>
              <a:gd name="connsiteX175" fmla="*/ 5107470 w 11243827"/>
              <a:gd name="connsiteY175" fmla="*/ 5594771 h 5641173"/>
              <a:gd name="connsiteX176" fmla="*/ 5027868 w 11243827"/>
              <a:gd name="connsiteY176" fmla="*/ 5605624 h 5641173"/>
              <a:gd name="connsiteX177" fmla="*/ 5007324 w 11243827"/>
              <a:gd name="connsiteY177" fmla="*/ 5609209 h 5641173"/>
              <a:gd name="connsiteX178" fmla="*/ 4952559 w 11243827"/>
              <a:gd name="connsiteY178" fmla="*/ 5611402 h 5641173"/>
              <a:gd name="connsiteX179" fmla="*/ 4826081 w 11243827"/>
              <a:gd name="connsiteY179" fmla="*/ 5616191 h 5641173"/>
              <a:gd name="connsiteX180" fmla="*/ 4823501 w 11243827"/>
              <a:gd name="connsiteY180" fmla="*/ 5619174 h 5641173"/>
              <a:gd name="connsiteX181" fmla="*/ 4813093 w 11243827"/>
              <a:gd name="connsiteY181" fmla="*/ 5620026 h 5641173"/>
              <a:gd name="connsiteX182" fmla="*/ 4810563 w 11243827"/>
              <a:gd name="connsiteY182" fmla="*/ 5620787 h 5641173"/>
              <a:gd name="connsiteX183" fmla="*/ 4795818 w 11243827"/>
              <a:gd name="connsiteY183" fmla="*/ 5624618 h 5641173"/>
              <a:gd name="connsiteX184" fmla="*/ 4758404 w 11243827"/>
              <a:gd name="connsiteY184" fmla="*/ 5619510 h 5641173"/>
              <a:gd name="connsiteX185" fmla="*/ 4717254 w 11243827"/>
              <a:gd name="connsiteY185" fmla="*/ 5624155 h 5641173"/>
              <a:gd name="connsiteX186" fmla="*/ 4591958 w 11243827"/>
              <a:gd name="connsiteY186" fmla="*/ 5624710 h 5641173"/>
              <a:gd name="connsiteX187" fmla="*/ 4476215 w 11243827"/>
              <a:gd name="connsiteY187" fmla="*/ 5628210 h 5641173"/>
              <a:gd name="connsiteX188" fmla="*/ 4425193 w 11243827"/>
              <a:gd name="connsiteY188" fmla="*/ 5627414 h 5641173"/>
              <a:gd name="connsiteX189" fmla="*/ 4383866 w 11243827"/>
              <a:gd name="connsiteY189" fmla="*/ 5626546 h 5641173"/>
              <a:gd name="connsiteX190" fmla="*/ 4385596 w 11243827"/>
              <a:gd name="connsiteY190" fmla="*/ 5634646 h 5641173"/>
              <a:gd name="connsiteX191" fmla="*/ 4360864 w 11243827"/>
              <a:gd name="connsiteY191" fmla="*/ 5641173 h 5641173"/>
              <a:gd name="connsiteX192" fmla="*/ 4328321 w 11243827"/>
              <a:gd name="connsiteY192" fmla="*/ 5626332 h 5641173"/>
              <a:gd name="connsiteX193" fmla="*/ 4309842 w 11243827"/>
              <a:gd name="connsiteY193" fmla="*/ 5626471 h 5641173"/>
              <a:gd name="connsiteX194" fmla="*/ 4277424 w 11243827"/>
              <a:gd name="connsiteY194" fmla="*/ 5631598 h 5641173"/>
              <a:gd name="connsiteX195" fmla="*/ 4266627 w 11243827"/>
              <a:gd name="connsiteY195" fmla="*/ 5633969 h 5641173"/>
              <a:gd name="connsiteX196" fmla="*/ 4185525 w 11243827"/>
              <a:gd name="connsiteY196" fmla="*/ 5617508 h 5641173"/>
              <a:gd name="connsiteX197" fmla="*/ 4177617 w 11243827"/>
              <a:gd name="connsiteY197" fmla="*/ 5610903 h 5641173"/>
              <a:gd name="connsiteX198" fmla="*/ 4136948 w 11243827"/>
              <a:gd name="connsiteY198" fmla="*/ 5608031 h 5641173"/>
              <a:gd name="connsiteX199" fmla="*/ 4132323 w 11243827"/>
              <a:gd name="connsiteY199" fmla="*/ 5609784 h 5641173"/>
              <a:gd name="connsiteX200" fmla="*/ 4098620 w 11243827"/>
              <a:gd name="connsiteY200" fmla="*/ 5599672 h 5641173"/>
              <a:gd name="connsiteX201" fmla="*/ 3963475 w 11243827"/>
              <a:gd name="connsiteY201" fmla="*/ 5581841 h 5641173"/>
              <a:gd name="connsiteX202" fmla="*/ 3703613 w 11243827"/>
              <a:gd name="connsiteY202" fmla="*/ 5572482 h 5641173"/>
              <a:gd name="connsiteX203" fmla="*/ 3432987 w 11243827"/>
              <a:gd name="connsiteY203" fmla="*/ 5545768 h 5641173"/>
              <a:gd name="connsiteX204" fmla="*/ 3176381 w 11243827"/>
              <a:gd name="connsiteY204" fmla="*/ 5556110 h 5641173"/>
              <a:gd name="connsiteX205" fmla="*/ 2710156 w 11243827"/>
              <a:gd name="connsiteY205" fmla="*/ 5527517 h 5641173"/>
              <a:gd name="connsiteX206" fmla="*/ 2550206 w 11243827"/>
              <a:gd name="connsiteY206" fmla="*/ 5524958 h 5641173"/>
              <a:gd name="connsiteX207" fmla="*/ 2443041 w 11243827"/>
              <a:gd name="connsiteY207" fmla="*/ 5523990 h 5641173"/>
              <a:gd name="connsiteX208" fmla="*/ 2435613 w 11243827"/>
              <a:gd name="connsiteY208" fmla="*/ 5526704 h 5641173"/>
              <a:gd name="connsiteX209" fmla="*/ 2405682 w 11243827"/>
              <a:gd name="connsiteY209" fmla="*/ 5528307 h 5641173"/>
              <a:gd name="connsiteX210" fmla="*/ 2397487 w 11243827"/>
              <a:gd name="connsiteY210" fmla="*/ 5540337 h 5641173"/>
              <a:gd name="connsiteX211" fmla="*/ 2297454 w 11243827"/>
              <a:gd name="connsiteY211" fmla="*/ 5550765 h 5641173"/>
              <a:gd name="connsiteX212" fmla="*/ 2056700 w 11243827"/>
              <a:gd name="connsiteY212" fmla="*/ 5555489 h 5641173"/>
              <a:gd name="connsiteX213" fmla="*/ 1878530 w 11243827"/>
              <a:gd name="connsiteY213" fmla="*/ 5535330 h 5641173"/>
              <a:gd name="connsiteX214" fmla="*/ 1859292 w 11243827"/>
              <a:gd name="connsiteY214" fmla="*/ 5535461 h 5641173"/>
              <a:gd name="connsiteX215" fmla="*/ 1835626 w 11243827"/>
              <a:gd name="connsiteY215" fmla="*/ 5533793 h 5641173"/>
              <a:gd name="connsiteX216" fmla="*/ 1798939 w 11243827"/>
              <a:gd name="connsiteY216" fmla="*/ 5540285 h 5641173"/>
              <a:gd name="connsiteX217" fmla="*/ 1779046 w 11243827"/>
              <a:gd name="connsiteY217" fmla="*/ 5549949 h 5641173"/>
              <a:gd name="connsiteX218" fmla="*/ 1772421 w 11243827"/>
              <a:gd name="connsiteY218" fmla="*/ 5549018 h 5641173"/>
              <a:gd name="connsiteX219" fmla="*/ 1772052 w 11243827"/>
              <a:gd name="connsiteY219" fmla="*/ 5545689 h 5641173"/>
              <a:gd name="connsiteX220" fmla="*/ 1711543 w 11243827"/>
              <a:gd name="connsiteY220" fmla="*/ 5534558 h 5641173"/>
              <a:gd name="connsiteX221" fmla="*/ 1631462 w 11243827"/>
              <a:gd name="connsiteY221" fmla="*/ 5491807 h 5641173"/>
              <a:gd name="connsiteX222" fmla="*/ 1538763 w 11243827"/>
              <a:gd name="connsiteY222" fmla="*/ 5482781 h 5641173"/>
              <a:gd name="connsiteX223" fmla="*/ 1501533 w 11243827"/>
              <a:gd name="connsiteY223" fmla="*/ 5467817 h 5641173"/>
              <a:gd name="connsiteX224" fmla="*/ 1461266 w 11243827"/>
              <a:gd name="connsiteY224" fmla="*/ 5469343 h 5641173"/>
              <a:gd name="connsiteX225" fmla="*/ 1449415 w 11243827"/>
              <a:gd name="connsiteY225" fmla="*/ 5460467 h 5641173"/>
              <a:gd name="connsiteX226" fmla="*/ 1447454 w 11243827"/>
              <a:gd name="connsiteY226" fmla="*/ 5458776 h 5641173"/>
              <a:gd name="connsiteX227" fmla="*/ 1437814 w 11243827"/>
              <a:gd name="connsiteY227" fmla="*/ 5455515 h 5641173"/>
              <a:gd name="connsiteX228" fmla="*/ 1437334 w 11243827"/>
              <a:gd name="connsiteY228" fmla="*/ 5450209 h 5641173"/>
              <a:gd name="connsiteX229" fmla="*/ 1424429 w 11243827"/>
              <a:gd name="connsiteY229" fmla="*/ 5442157 h 5641173"/>
              <a:gd name="connsiteX230" fmla="*/ 1406063 w 11243827"/>
              <a:gd name="connsiteY230" fmla="*/ 5437380 h 5641173"/>
              <a:gd name="connsiteX231" fmla="*/ 1316379 w 11243827"/>
              <a:gd name="connsiteY231" fmla="*/ 5419601 h 5641173"/>
              <a:gd name="connsiteX232" fmla="*/ 1264090 w 11243827"/>
              <a:gd name="connsiteY232" fmla="*/ 5406153 h 5641173"/>
              <a:gd name="connsiteX233" fmla="*/ 1246374 w 11243827"/>
              <a:gd name="connsiteY233" fmla="*/ 5396631 h 5641173"/>
              <a:gd name="connsiteX234" fmla="*/ 1220190 w 11243827"/>
              <a:gd name="connsiteY234" fmla="*/ 5386301 h 5641173"/>
              <a:gd name="connsiteX235" fmla="*/ 1175643 w 11243827"/>
              <a:gd name="connsiteY235" fmla="*/ 5364651 h 5641173"/>
              <a:gd name="connsiteX236" fmla="*/ 1150342 w 11243827"/>
              <a:gd name="connsiteY236" fmla="*/ 5358447 h 5641173"/>
              <a:gd name="connsiteX237" fmla="*/ 1137272 w 11243827"/>
              <a:gd name="connsiteY237" fmla="*/ 5351191 h 5641173"/>
              <a:gd name="connsiteX238" fmla="*/ 1131268 w 11243827"/>
              <a:gd name="connsiteY238" fmla="*/ 5350530 h 5641173"/>
              <a:gd name="connsiteX239" fmla="*/ 1112024 w 11243827"/>
              <a:gd name="connsiteY239" fmla="*/ 5345786 h 5641173"/>
              <a:gd name="connsiteX240" fmla="*/ 1100870 w 11243827"/>
              <a:gd name="connsiteY240" fmla="*/ 5343651 h 5641173"/>
              <a:gd name="connsiteX241" fmla="*/ 1096383 w 11243827"/>
              <a:gd name="connsiteY241" fmla="*/ 5343015 h 5641173"/>
              <a:gd name="connsiteX242" fmla="*/ 1085571 w 11243827"/>
              <a:gd name="connsiteY242" fmla="*/ 5345836 h 5641173"/>
              <a:gd name="connsiteX243" fmla="*/ 1073168 w 11243827"/>
              <a:gd name="connsiteY243" fmla="*/ 5341521 h 5641173"/>
              <a:gd name="connsiteX244" fmla="*/ 1058039 w 11243827"/>
              <a:gd name="connsiteY244" fmla="*/ 5343504 h 5641173"/>
              <a:gd name="connsiteX245" fmla="*/ 1055426 w 11243827"/>
              <a:gd name="connsiteY245" fmla="*/ 5339088 h 5641173"/>
              <a:gd name="connsiteX246" fmla="*/ 1044738 w 11243827"/>
              <a:gd name="connsiteY246" fmla="*/ 5333063 h 5641173"/>
              <a:gd name="connsiteX247" fmla="*/ 1033909 w 11243827"/>
              <a:gd name="connsiteY247" fmla="*/ 5335680 h 5641173"/>
              <a:gd name="connsiteX248" fmla="*/ 1012649 w 11243827"/>
              <a:gd name="connsiteY248" fmla="*/ 5334541 h 5641173"/>
              <a:gd name="connsiteX249" fmla="*/ 1007115 w 11243827"/>
              <a:gd name="connsiteY249" fmla="*/ 5332775 h 5641173"/>
              <a:gd name="connsiteX250" fmla="*/ 986002 w 11243827"/>
              <a:gd name="connsiteY250" fmla="*/ 5334906 h 5641173"/>
              <a:gd name="connsiteX251" fmla="*/ 953418 w 11243827"/>
              <a:gd name="connsiteY251" fmla="*/ 5333901 h 5641173"/>
              <a:gd name="connsiteX252" fmla="*/ 916854 w 11243827"/>
              <a:gd name="connsiteY252" fmla="*/ 5329435 h 5641173"/>
              <a:gd name="connsiteX253" fmla="*/ 905651 w 11243827"/>
              <a:gd name="connsiteY253" fmla="*/ 5332114 h 5641173"/>
              <a:gd name="connsiteX254" fmla="*/ 836961 w 11243827"/>
              <a:gd name="connsiteY254" fmla="*/ 5330803 h 5641173"/>
              <a:gd name="connsiteX255" fmla="*/ 817627 w 11243827"/>
              <a:gd name="connsiteY255" fmla="*/ 5330580 h 5641173"/>
              <a:gd name="connsiteX256" fmla="*/ 801817 w 11243827"/>
              <a:gd name="connsiteY256" fmla="*/ 5325937 h 5641173"/>
              <a:gd name="connsiteX257" fmla="*/ 798857 w 11243827"/>
              <a:gd name="connsiteY257" fmla="*/ 5320979 h 5641173"/>
              <a:gd name="connsiteX258" fmla="*/ 788354 w 11243827"/>
              <a:gd name="connsiteY258" fmla="*/ 5320143 h 5641173"/>
              <a:gd name="connsiteX259" fmla="*/ 785726 w 11243827"/>
              <a:gd name="connsiteY259" fmla="*/ 5318989 h 5641173"/>
              <a:gd name="connsiteX260" fmla="*/ 770507 w 11243827"/>
              <a:gd name="connsiteY260" fmla="*/ 5313309 h 5641173"/>
              <a:gd name="connsiteX261" fmla="*/ 733810 w 11243827"/>
              <a:gd name="connsiteY261" fmla="*/ 5324286 h 5641173"/>
              <a:gd name="connsiteX262" fmla="*/ 692117 w 11243827"/>
              <a:gd name="connsiteY262" fmla="*/ 5318786 h 5641173"/>
              <a:gd name="connsiteX263" fmla="*/ 574943 w 11243827"/>
              <a:gd name="connsiteY263" fmla="*/ 5327578 h 5641173"/>
              <a:gd name="connsiteX264" fmla="*/ 441302 w 11243827"/>
              <a:gd name="connsiteY264" fmla="*/ 5307062 h 5641173"/>
              <a:gd name="connsiteX265" fmla="*/ 336819 w 11243827"/>
              <a:gd name="connsiteY265" fmla="*/ 5336690 h 5641173"/>
              <a:gd name="connsiteX266" fmla="*/ 270932 w 11243827"/>
              <a:gd name="connsiteY266" fmla="*/ 5345451 h 5641173"/>
              <a:gd name="connsiteX267" fmla="*/ 194189 w 11243827"/>
              <a:gd name="connsiteY267" fmla="*/ 5343588 h 5641173"/>
              <a:gd name="connsiteX268" fmla="*/ 192552 w 11243827"/>
              <a:gd name="connsiteY268" fmla="*/ 5342845 h 5641173"/>
              <a:gd name="connsiteX269" fmla="*/ 178320 w 11243827"/>
              <a:gd name="connsiteY269" fmla="*/ 5343766 h 5641173"/>
              <a:gd name="connsiteX270" fmla="*/ 175596 w 11243827"/>
              <a:gd name="connsiteY270" fmla="*/ 5346411 h 5641173"/>
              <a:gd name="connsiteX271" fmla="*/ 165951 w 11243827"/>
              <a:gd name="connsiteY271" fmla="*/ 5347808 h 5641173"/>
              <a:gd name="connsiteX272" fmla="*/ 147287 w 11243827"/>
              <a:gd name="connsiteY272" fmla="*/ 5352625 h 5641173"/>
              <a:gd name="connsiteX273" fmla="*/ 143484 w 11243827"/>
              <a:gd name="connsiteY273" fmla="*/ 5351591 h 5641173"/>
              <a:gd name="connsiteX274" fmla="*/ 114847 w 11243827"/>
              <a:gd name="connsiteY274" fmla="*/ 5355844 h 5641173"/>
              <a:gd name="connsiteX275" fmla="*/ 114306 w 11243827"/>
              <a:gd name="connsiteY275" fmla="*/ 5354983 h 5641173"/>
              <a:gd name="connsiteX276" fmla="*/ 89264 w 11243827"/>
              <a:gd name="connsiteY276" fmla="*/ 5348886 h 5641173"/>
              <a:gd name="connsiteX277" fmla="*/ 49794 w 11243827"/>
              <a:gd name="connsiteY277" fmla="*/ 5329950 h 5641173"/>
              <a:gd name="connsiteX278" fmla="*/ 19924 w 11243827"/>
              <a:gd name="connsiteY278" fmla="*/ 5334282 h 5641173"/>
              <a:gd name="connsiteX279" fmla="*/ 13819 w 11243827"/>
              <a:gd name="connsiteY279" fmla="*/ 5334653 h 5641173"/>
              <a:gd name="connsiteX280" fmla="*/ 13657 w 11243827"/>
              <a:gd name="connsiteY280" fmla="*/ 5334455 h 5641173"/>
              <a:gd name="connsiteX281" fmla="*/ 7139 w 11243827"/>
              <a:gd name="connsiteY281" fmla="*/ 5334438 h 5641173"/>
              <a:gd name="connsiteX282" fmla="*/ 2684 w 11243827"/>
              <a:gd name="connsiteY282" fmla="*/ 5335333 h 5641173"/>
              <a:gd name="connsiteX283" fmla="*/ 0 w 11243827"/>
              <a:gd name="connsiteY283" fmla="*/ 5335496 h 5641173"/>
              <a:gd name="connsiteX284" fmla="*/ 0 w 11243827"/>
              <a:gd name="connsiteY284" fmla="*/ 10592 h 5641173"/>
              <a:gd name="connsiteX285" fmla="*/ 11243827 w 11243827"/>
              <a:gd name="connsiteY285" fmla="*/ 0 h 5641173"/>
              <a:gd name="connsiteX0" fmla="*/ 11243827 w 11243827"/>
              <a:gd name="connsiteY0" fmla="*/ 0 h 5641173"/>
              <a:gd name="connsiteX1" fmla="*/ 11243827 w 11243827"/>
              <a:gd name="connsiteY1" fmla="*/ 1470035 h 5641173"/>
              <a:gd name="connsiteX2" fmla="*/ 11243827 w 11243827"/>
              <a:gd name="connsiteY2" fmla="*/ 5001571 h 5641173"/>
              <a:gd name="connsiteX3" fmla="*/ 11243827 w 11243827"/>
              <a:gd name="connsiteY3" fmla="*/ 5209610 h 5641173"/>
              <a:gd name="connsiteX4" fmla="*/ 11240675 w 11243827"/>
              <a:gd name="connsiteY4" fmla="*/ 5210442 h 5641173"/>
              <a:gd name="connsiteX5" fmla="*/ 11179959 w 11243827"/>
              <a:gd name="connsiteY5" fmla="*/ 5221199 h 5641173"/>
              <a:gd name="connsiteX6" fmla="*/ 11105493 w 11243827"/>
              <a:gd name="connsiteY6" fmla="*/ 5259905 h 5641173"/>
              <a:gd name="connsiteX7" fmla="*/ 11078640 w 11243827"/>
              <a:gd name="connsiteY7" fmla="*/ 5263531 h 5641173"/>
              <a:gd name="connsiteX8" fmla="*/ 11079616 w 11243827"/>
              <a:gd name="connsiteY8" fmla="*/ 5270380 h 5641173"/>
              <a:gd name="connsiteX9" fmla="*/ 11069641 w 11243827"/>
              <a:gd name="connsiteY9" fmla="*/ 5270884 h 5641173"/>
              <a:gd name="connsiteX10" fmla="*/ 11047377 w 11243827"/>
              <a:gd name="connsiteY10" fmla="*/ 5271051 h 5641173"/>
              <a:gd name="connsiteX11" fmla="*/ 10980705 w 11243827"/>
              <a:gd name="connsiteY11" fmla="*/ 5272951 h 5641173"/>
              <a:gd name="connsiteX12" fmla="*/ 10962514 w 11243827"/>
              <a:gd name="connsiteY12" fmla="*/ 5286084 h 5641173"/>
              <a:gd name="connsiteX13" fmla="*/ 10945307 w 11243827"/>
              <a:gd name="connsiteY13" fmla="*/ 5286290 h 5641173"/>
              <a:gd name="connsiteX14" fmla="*/ 10845516 w 11243827"/>
              <a:gd name="connsiteY14" fmla="*/ 5303894 h 5641173"/>
              <a:gd name="connsiteX15" fmla="*/ 10831795 w 11243827"/>
              <a:gd name="connsiteY15" fmla="*/ 5305210 h 5641173"/>
              <a:gd name="connsiteX16" fmla="*/ 10824365 w 11243827"/>
              <a:gd name="connsiteY16" fmla="*/ 5311111 h 5641173"/>
              <a:gd name="connsiteX17" fmla="*/ 10797756 w 11243827"/>
              <a:gd name="connsiteY17" fmla="*/ 5312285 h 5641173"/>
              <a:gd name="connsiteX18" fmla="*/ 10796525 w 11243827"/>
              <a:gd name="connsiteY18" fmla="*/ 5315645 h 5641173"/>
              <a:gd name="connsiteX19" fmla="*/ 10709063 w 11243827"/>
              <a:gd name="connsiteY19" fmla="*/ 5344492 h 5641173"/>
              <a:gd name="connsiteX20" fmla="*/ 10694078 w 11243827"/>
              <a:gd name="connsiteY20" fmla="*/ 5349258 h 5641173"/>
              <a:gd name="connsiteX21" fmla="*/ 10681131 w 11243827"/>
              <a:gd name="connsiteY21" fmla="*/ 5347812 h 5641173"/>
              <a:gd name="connsiteX22" fmla="*/ 10609448 w 11243827"/>
              <a:gd name="connsiteY22" fmla="*/ 5351931 h 5641173"/>
              <a:gd name="connsiteX23" fmla="*/ 10592397 w 11243827"/>
              <a:gd name="connsiteY23" fmla="*/ 5349402 h 5641173"/>
              <a:gd name="connsiteX24" fmla="*/ 10585227 w 11243827"/>
              <a:gd name="connsiteY24" fmla="*/ 5344063 h 5641173"/>
              <a:gd name="connsiteX25" fmla="*/ 10557472 w 11243827"/>
              <a:gd name="connsiteY25" fmla="*/ 5354151 h 5641173"/>
              <a:gd name="connsiteX26" fmla="*/ 10514646 w 11243827"/>
              <a:gd name="connsiteY26" fmla="*/ 5361064 h 5641173"/>
              <a:gd name="connsiteX27" fmla="*/ 10494292 w 11243827"/>
              <a:gd name="connsiteY27" fmla="*/ 5366054 h 5641173"/>
              <a:gd name="connsiteX28" fmla="*/ 10477869 w 11243827"/>
              <a:gd name="connsiteY28" fmla="*/ 5363025 h 5641173"/>
              <a:gd name="connsiteX29" fmla="*/ 10384411 w 11243827"/>
              <a:gd name="connsiteY29" fmla="*/ 5362257 h 5641173"/>
              <a:gd name="connsiteX30" fmla="*/ 10362921 w 11243827"/>
              <a:gd name="connsiteY30" fmla="*/ 5357444 h 5641173"/>
              <a:gd name="connsiteX31" fmla="*/ 10352736 w 11243827"/>
              <a:gd name="connsiteY31" fmla="*/ 5347851 h 5641173"/>
              <a:gd name="connsiteX32" fmla="*/ 10344754 w 11243827"/>
              <a:gd name="connsiteY32" fmla="*/ 5351272 h 5641173"/>
              <a:gd name="connsiteX33" fmla="*/ 10288226 w 11243827"/>
              <a:gd name="connsiteY33" fmla="*/ 5351613 h 5641173"/>
              <a:gd name="connsiteX34" fmla="*/ 10251350 w 11243827"/>
              <a:gd name="connsiteY34" fmla="*/ 5352711 h 5641173"/>
              <a:gd name="connsiteX35" fmla="*/ 10249108 w 11243827"/>
              <a:gd name="connsiteY35" fmla="*/ 5365881 h 5641173"/>
              <a:gd name="connsiteX36" fmla="*/ 10216272 w 11243827"/>
              <a:gd name="connsiteY36" fmla="*/ 5370573 h 5641173"/>
              <a:gd name="connsiteX37" fmla="*/ 10181278 w 11243827"/>
              <a:gd name="connsiteY37" fmla="*/ 5362119 h 5641173"/>
              <a:gd name="connsiteX38" fmla="*/ 10140033 w 11243827"/>
              <a:gd name="connsiteY38" fmla="*/ 5363304 h 5641173"/>
              <a:gd name="connsiteX39" fmla="*/ 10115353 w 11243827"/>
              <a:gd name="connsiteY39" fmla="*/ 5363869 h 5641173"/>
              <a:gd name="connsiteX40" fmla="*/ 10050578 w 11243827"/>
              <a:gd name="connsiteY40" fmla="*/ 5376153 h 5641173"/>
              <a:gd name="connsiteX41" fmla="*/ 9945478 w 11243827"/>
              <a:gd name="connsiteY41" fmla="*/ 5422859 h 5641173"/>
              <a:gd name="connsiteX42" fmla="*/ 9912481 w 11243827"/>
              <a:gd name="connsiteY42" fmla="*/ 5429477 h 5641173"/>
              <a:gd name="connsiteX43" fmla="*/ 9906713 w 11243827"/>
              <a:gd name="connsiteY43" fmla="*/ 5426784 h 5641173"/>
              <a:gd name="connsiteX44" fmla="*/ 9742436 w 11243827"/>
              <a:gd name="connsiteY44" fmla="*/ 5454834 h 5641173"/>
              <a:gd name="connsiteX45" fmla="*/ 9713044 w 11243827"/>
              <a:gd name="connsiteY45" fmla="*/ 5456476 h 5641173"/>
              <a:gd name="connsiteX46" fmla="*/ 9691033 w 11243827"/>
              <a:gd name="connsiteY46" fmla="*/ 5455451 h 5641173"/>
              <a:gd name="connsiteX47" fmla="*/ 9638355 w 11243827"/>
              <a:gd name="connsiteY47" fmla="*/ 5464794 h 5641173"/>
              <a:gd name="connsiteX48" fmla="*/ 9552434 w 11243827"/>
              <a:gd name="connsiteY48" fmla="*/ 5485280 h 5641173"/>
              <a:gd name="connsiteX49" fmla="*/ 9533883 w 11243827"/>
              <a:gd name="connsiteY49" fmla="*/ 5488516 h 5641173"/>
              <a:gd name="connsiteX50" fmla="*/ 9516916 w 11243827"/>
              <a:gd name="connsiteY50" fmla="*/ 5486828 h 5641173"/>
              <a:gd name="connsiteX51" fmla="*/ 9512093 w 11243827"/>
              <a:gd name="connsiteY51" fmla="*/ 5482541 h 5641173"/>
              <a:gd name="connsiteX52" fmla="*/ 9501725 w 11243827"/>
              <a:gd name="connsiteY52" fmla="*/ 5483603 h 5641173"/>
              <a:gd name="connsiteX53" fmla="*/ 9498754 w 11243827"/>
              <a:gd name="connsiteY53" fmla="*/ 5482951 h 5641173"/>
              <a:gd name="connsiteX54" fmla="*/ 9481932 w 11243827"/>
              <a:gd name="connsiteY54" fmla="*/ 5480151 h 5641173"/>
              <a:gd name="connsiteX55" fmla="*/ 9451321 w 11243827"/>
              <a:gd name="connsiteY55" fmla="*/ 5497375 h 5641173"/>
              <a:gd name="connsiteX56" fmla="*/ 9409298 w 11243827"/>
              <a:gd name="connsiteY56" fmla="*/ 5499478 h 5641173"/>
              <a:gd name="connsiteX57" fmla="*/ 9303056 w 11243827"/>
              <a:gd name="connsiteY57" fmla="*/ 5519093 h 5641173"/>
              <a:gd name="connsiteX58" fmla="*/ 9229078 w 11243827"/>
              <a:gd name="connsiteY58" fmla="*/ 5524154 h 5641173"/>
              <a:gd name="connsiteX59" fmla="*/ 9165105 w 11243827"/>
              <a:gd name="connsiteY59" fmla="*/ 5532892 h 5641173"/>
              <a:gd name="connsiteX60" fmla="*/ 9077301 w 11243827"/>
              <a:gd name="connsiteY60" fmla="*/ 5580356 h 5641173"/>
              <a:gd name="connsiteX61" fmla="*/ 8960065 w 11243827"/>
              <a:gd name="connsiteY61" fmla="*/ 5597982 h 5641173"/>
              <a:gd name="connsiteX62" fmla="*/ 8953536 w 11243827"/>
              <a:gd name="connsiteY62" fmla="*/ 5606638 h 5641173"/>
              <a:gd name="connsiteX63" fmla="*/ 8943907 w 11243827"/>
              <a:gd name="connsiteY63" fmla="*/ 5612541 h 5641173"/>
              <a:gd name="connsiteX64" fmla="*/ 8942046 w 11243827"/>
              <a:gd name="connsiteY64" fmla="*/ 5612112 h 5641173"/>
              <a:gd name="connsiteX65" fmla="*/ 8928824 w 11243827"/>
              <a:gd name="connsiteY65" fmla="*/ 5615549 h 5641173"/>
              <a:gd name="connsiteX66" fmla="*/ 8927294 w 11243827"/>
              <a:gd name="connsiteY66" fmla="*/ 5618607 h 5641173"/>
              <a:gd name="connsiteX67" fmla="*/ 8918651 w 11243827"/>
              <a:gd name="connsiteY67" fmla="*/ 5621688 h 5641173"/>
              <a:gd name="connsiteX68" fmla="*/ 8902772 w 11243827"/>
              <a:gd name="connsiteY68" fmla="*/ 5629703 h 5641173"/>
              <a:gd name="connsiteX69" fmla="*/ 8898724 w 11243827"/>
              <a:gd name="connsiteY69" fmla="*/ 5629379 h 5641173"/>
              <a:gd name="connsiteX70" fmla="*/ 8873099 w 11243827"/>
              <a:gd name="connsiteY70" fmla="*/ 5638628 h 5641173"/>
              <a:gd name="connsiteX71" fmla="*/ 8872234 w 11243827"/>
              <a:gd name="connsiteY71" fmla="*/ 5637889 h 5641173"/>
              <a:gd name="connsiteX72" fmla="*/ 8862777 w 11243827"/>
              <a:gd name="connsiteY72" fmla="*/ 5636711 h 5641173"/>
              <a:gd name="connsiteX73" fmla="*/ 8845869 w 11243827"/>
              <a:gd name="connsiteY73" fmla="*/ 5636436 h 5641173"/>
              <a:gd name="connsiteX74" fmla="*/ 8800548 w 11243827"/>
              <a:gd name="connsiteY74" fmla="*/ 5625084 h 5641173"/>
              <a:gd name="connsiteX75" fmla="*/ 8773774 w 11243827"/>
              <a:gd name="connsiteY75" fmla="*/ 5634630 h 5641173"/>
              <a:gd name="connsiteX76" fmla="*/ 8698255 w 11243827"/>
              <a:gd name="connsiteY76" fmla="*/ 5636083 h 5641173"/>
              <a:gd name="connsiteX77" fmla="*/ 8619167 w 11243827"/>
              <a:gd name="connsiteY77" fmla="*/ 5619130 h 5641173"/>
              <a:gd name="connsiteX78" fmla="*/ 8539822 w 11243827"/>
              <a:gd name="connsiteY78" fmla="*/ 5616905 h 5641173"/>
              <a:gd name="connsiteX79" fmla="*/ 8511094 w 11243827"/>
              <a:gd name="connsiteY79" fmla="*/ 5617360 h 5641173"/>
              <a:gd name="connsiteX80" fmla="*/ 8459886 w 11243827"/>
              <a:gd name="connsiteY80" fmla="*/ 5612612 h 5641173"/>
              <a:gd name="connsiteX81" fmla="*/ 8436432 w 11243827"/>
              <a:gd name="connsiteY81" fmla="*/ 5606990 h 5641173"/>
              <a:gd name="connsiteX82" fmla="*/ 8435403 w 11243827"/>
              <a:gd name="connsiteY82" fmla="*/ 5607336 h 5641173"/>
              <a:gd name="connsiteX83" fmla="*/ 8433307 w 11243827"/>
              <a:gd name="connsiteY83" fmla="*/ 5604917 h 5641173"/>
              <a:gd name="connsiteX84" fmla="*/ 8428968 w 11243827"/>
              <a:gd name="connsiteY84" fmla="*/ 5603796 h 5641173"/>
              <a:gd name="connsiteX85" fmla="*/ 8417124 w 11243827"/>
              <a:gd name="connsiteY85" fmla="*/ 5604518 h 5641173"/>
              <a:gd name="connsiteX86" fmla="*/ 8412669 w 11243827"/>
              <a:gd name="connsiteY86" fmla="*/ 5605413 h 5641173"/>
              <a:gd name="connsiteX87" fmla="*/ 8406152 w 11243827"/>
              <a:gd name="connsiteY87" fmla="*/ 5605396 h 5641173"/>
              <a:gd name="connsiteX88" fmla="*/ 8405989 w 11243827"/>
              <a:gd name="connsiteY88" fmla="*/ 5605197 h 5641173"/>
              <a:gd name="connsiteX89" fmla="*/ 8399884 w 11243827"/>
              <a:gd name="connsiteY89" fmla="*/ 5605568 h 5641173"/>
              <a:gd name="connsiteX90" fmla="*/ 8370014 w 11243827"/>
              <a:gd name="connsiteY90" fmla="*/ 5609900 h 5641173"/>
              <a:gd name="connsiteX91" fmla="*/ 8330544 w 11243827"/>
              <a:gd name="connsiteY91" fmla="*/ 5590964 h 5641173"/>
              <a:gd name="connsiteX92" fmla="*/ 8314221 w 11243827"/>
              <a:gd name="connsiteY92" fmla="*/ 5587682 h 5641173"/>
              <a:gd name="connsiteX93" fmla="*/ 8305502 w 11243827"/>
              <a:gd name="connsiteY93" fmla="*/ 5584868 h 5641173"/>
              <a:gd name="connsiteX94" fmla="*/ 8304962 w 11243827"/>
              <a:gd name="connsiteY94" fmla="*/ 5584007 h 5641173"/>
              <a:gd name="connsiteX95" fmla="*/ 8276324 w 11243827"/>
              <a:gd name="connsiteY95" fmla="*/ 5588260 h 5641173"/>
              <a:gd name="connsiteX96" fmla="*/ 8272522 w 11243827"/>
              <a:gd name="connsiteY96" fmla="*/ 5587226 h 5641173"/>
              <a:gd name="connsiteX97" fmla="*/ 8253857 w 11243827"/>
              <a:gd name="connsiteY97" fmla="*/ 5592043 h 5641173"/>
              <a:gd name="connsiteX98" fmla="*/ 8244212 w 11243827"/>
              <a:gd name="connsiteY98" fmla="*/ 5593439 h 5641173"/>
              <a:gd name="connsiteX99" fmla="*/ 8241488 w 11243827"/>
              <a:gd name="connsiteY99" fmla="*/ 5596085 h 5641173"/>
              <a:gd name="connsiteX100" fmla="*/ 8227256 w 11243827"/>
              <a:gd name="connsiteY100" fmla="*/ 5597005 h 5641173"/>
              <a:gd name="connsiteX101" fmla="*/ 8225619 w 11243827"/>
              <a:gd name="connsiteY101" fmla="*/ 5596262 h 5641173"/>
              <a:gd name="connsiteX102" fmla="*/ 8213882 w 11243827"/>
              <a:gd name="connsiteY102" fmla="*/ 5600179 h 5641173"/>
              <a:gd name="connsiteX103" fmla="*/ 8204045 w 11243827"/>
              <a:gd name="connsiteY103" fmla="*/ 5607275 h 5641173"/>
              <a:gd name="connsiteX104" fmla="*/ 8082989 w 11243827"/>
              <a:gd name="connsiteY104" fmla="*/ 5603160 h 5641173"/>
              <a:gd name="connsiteX105" fmla="*/ 7976942 w 11243827"/>
              <a:gd name="connsiteY105" fmla="*/ 5598455 h 5641173"/>
              <a:gd name="connsiteX106" fmla="*/ 7950121 w 11243827"/>
              <a:gd name="connsiteY106" fmla="*/ 5590893 h 5641173"/>
              <a:gd name="connsiteX107" fmla="*/ 7727691 w 11243827"/>
              <a:gd name="connsiteY107" fmla="*/ 5621064 h 5641173"/>
              <a:gd name="connsiteX108" fmla="*/ 7685998 w 11243827"/>
              <a:gd name="connsiteY108" fmla="*/ 5615564 h 5641173"/>
              <a:gd name="connsiteX109" fmla="*/ 7649302 w 11243827"/>
              <a:gd name="connsiteY109" fmla="*/ 5626541 h 5641173"/>
              <a:gd name="connsiteX110" fmla="*/ 7634083 w 11243827"/>
              <a:gd name="connsiteY110" fmla="*/ 5620862 h 5641173"/>
              <a:gd name="connsiteX111" fmla="*/ 7631455 w 11243827"/>
              <a:gd name="connsiteY111" fmla="*/ 5619708 h 5641173"/>
              <a:gd name="connsiteX112" fmla="*/ 7620952 w 11243827"/>
              <a:gd name="connsiteY112" fmla="*/ 5618872 h 5641173"/>
              <a:gd name="connsiteX113" fmla="*/ 7617992 w 11243827"/>
              <a:gd name="connsiteY113" fmla="*/ 5613914 h 5641173"/>
              <a:gd name="connsiteX114" fmla="*/ 7602182 w 11243827"/>
              <a:gd name="connsiteY114" fmla="*/ 5609271 h 5641173"/>
              <a:gd name="connsiteX115" fmla="*/ 7582847 w 11243827"/>
              <a:gd name="connsiteY115" fmla="*/ 5609047 h 5641173"/>
              <a:gd name="connsiteX116" fmla="*/ 7514158 w 11243827"/>
              <a:gd name="connsiteY116" fmla="*/ 5607737 h 5641173"/>
              <a:gd name="connsiteX117" fmla="*/ 7502955 w 11243827"/>
              <a:gd name="connsiteY117" fmla="*/ 5610415 h 5641173"/>
              <a:gd name="connsiteX118" fmla="*/ 7466391 w 11243827"/>
              <a:gd name="connsiteY118" fmla="*/ 5605949 h 5641173"/>
              <a:gd name="connsiteX119" fmla="*/ 7433806 w 11243827"/>
              <a:gd name="connsiteY119" fmla="*/ 5604945 h 5641173"/>
              <a:gd name="connsiteX120" fmla="*/ 7412693 w 11243827"/>
              <a:gd name="connsiteY120" fmla="*/ 5607075 h 5641173"/>
              <a:gd name="connsiteX121" fmla="*/ 7407159 w 11243827"/>
              <a:gd name="connsiteY121" fmla="*/ 5605310 h 5641173"/>
              <a:gd name="connsiteX122" fmla="*/ 7385900 w 11243827"/>
              <a:gd name="connsiteY122" fmla="*/ 5604171 h 5641173"/>
              <a:gd name="connsiteX123" fmla="*/ 7375071 w 11243827"/>
              <a:gd name="connsiteY123" fmla="*/ 5606788 h 5641173"/>
              <a:gd name="connsiteX124" fmla="*/ 7364382 w 11243827"/>
              <a:gd name="connsiteY124" fmla="*/ 5600762 h 5641173"/>
              <a:gd name="connsiteX125" fmla="*/ 7361770 w 11243827"/>
              <a:gd name="connsiteY125" fmla="*/ 5596347 h 5641173"/>
              <a:gd name="connsiteX126" fmla="*/ 7346641 w 11243827"/>
              <a:gd name="connsiteY126" fmla="*/ 5598329 h 5641173"/>
              <a:gd name="connsiteX127" fmla="*/ 7334238 w 11243827"/>
              <a:gd name="connsiteY127" fmla="*/ 5594014 h 5641173"/>
              <a:gd name="connsiteX128" fmla="*/ 7323426 w 11243827"/>
              <a:gd name="connsiteY128" fmla="*/ 5596835 h 5641173"/>
              <a:gd name="connsiteX129" fmla="*/ 7318938 w 11243827"/>
              <a:gd name="connsiteY129" fmla="*/ 5596200 h 5641173"/>
              <a:gd name="connsiteX130" fmla="*/ 7307784 w 11243827"/>
              <a:gd name="connsiteY130" fmla="*/ 5594065 h 5641173"/>
              <a:gd name="connsiteX131" fmla="*/ 7288540 w 11243827"/>
              <a:gd name="connsiteY131" fmla="*/ 5589320 h 5641173"/>
              <a:gd name="connsiteX132" fmla="*/ 7282537 w 11243827"/>
              <a:gd name="connsiteY132" fmla="*/ 5588660 h 5641173"/>
              <a:gd name="connsiteX133" fmla="*/ 7269466 w 11243827"/>
              <a:gd name="connsiteY133" fmla="*/ 5581404 h 5641173"/>
              <a:gd name="connsiteX134" fmla="*/ 7244165 w 11243827"/>
              <a:gd name="connsiteY134" fmla="*/ 5575200 h 5641173"/>
              <a:gd name="connsiteX135" fmla="*/ 7199619 w 11243827"/>
              <a:gd name="connsiteY135" fmla="*/ 5553550 h 5641173"/>
              <a:gd name="connsiteX136" fmla="*/ 7173434 w 11243827"/>
              <a:gd name="connsiteY136" fmla="*/ 5543219 h 5641173"/>
              <a:gd name="connsiteX137" fmla="*/ 7155718 w 11243827"/>
              <a:gd name="connsiteY137" fmla="*/ 5533697 h 5641173"/>
              <a:gd name="connsiteX138" fmla="*/ 7103430 w 11243827"/>
              <a:gd name="connsiteY138" fmla="*/ 5520249 h 5641173"/>
              <a:gd name="connsiteX139" fmla="*/ 7013746 w 11243827"/>
              <a:gd name="connsiteY139" fmla="*/ 5502470 h 5641173"/>
              <a:gd name="connsiteX140" fmla="*/ 6995379 w 11243827"/>
              <a:gd name="connsiteY140" fmla="*/ 5497693 h 5641173"/>
              <a:gd name="connsiteX141" fmla="*/ 6982475 w 11243827"/>
              <a:gd name="connsiteY141" fmla="*/ 5489641 h 5641173"/>
              <a:gd name="connsiteX142" fmla="*/ 6981994 w 11243827"/>
              <a:gd name="connsiteY142" fmla="*/ 5484335 h 5641173"/>
              <a:gd name="connsiteX143" fmla="*/ 6972355 w 11243827"/>
              <a:gd name="connsiteY143" fmla="*/ 5481074 h 5641173"/>
              <a:gd name="connsiteX144" fmla="*/ 6970394 w 11243827"/>
              <a:gd name="connsiteY144" fmla="*/ 5479383 h 5641173"/>
              <a:gd name="connsiteX145" fmla="*/ 6958543 w 11243827"/>
              <a:gd name="connsiteY145" fmla="*/ 5470507 h 5641173"/>
              <a:gd name="connsiteX146" fmla="*/ 6918276 w 11243827"/>
              <a:gd name="connsiteY146" fmla="*/ 5472034 h 5641173"/>
              <a:gd name="connsiteX147" fmla="*/ 6881046 w 11243827"/>
              <a:gd name="connsiteY147" fmla="*/ 5457070 h 5641173"/>
              <a:gd name="connsiteX148" fmla="*/ 6752164 w 11243827"/>
              <a:gd name="connsiteY148" fmla="*/ 5425021 h 5641173"/>
              <a:gd name="connsiteX149" fmla="*/ 6724964 w 11243827"/>
              <a:gd name="connsiteY149" fmla="*/ 5414071 h 5641173"/>
              <a:gd name="connsiteX150" fmla="*/ 6683286 w 11243827"/>
              <a:gd name="connsiteY150" fmla="*/ 5405383 h 5641173"/>
              <a:gd name="connsiteX151" fmla="*/ 6644277 w 11243827"/>
              <a:gd name="connsiteY151" fmla="*/ 5429684 h 5641173"/>
              <a:gd name="connsiteX152" fmla="*/ 6532914 w 11243827"/>
              <a:gd name="connsiteY152" fmla="*/ 5431205 h 5641173"/>
              <a:gd name="connsiteX153" fmla="*/ 6307459 w 11243827"/>
              <a:gd name="connsiteY153" fmla="*/ 5467087 h 5641173"/>
              <a:gd name="connsiteX154" fmla="*/ 6196243 w 11243827"/>
              <a:gd name="connsiteY154" fmla="*/ 5515042 h 5641173"/>
              <a:gd name="connsiteX155" fmla="*/ 6099124 w 11243827"/>
              <a:gd name="connsiteY155" fmla="*/ 5516848 h 5641173"/>
              <a:gd name="connsiteX156" fmla="*/ 6016077 w 11243827"/>
              <a:gd name="connsiteY156" fmla="*/ 5528642 h 5641173"/>
              <a:gd name="connsiteX157" fmla="*/ 6004389 w 11243827"/>
              <a:gd name="connsiteY157" fmla="*/ 5531206 h 5641173"/>
              <a:gd name="connsiteX158" fmla="*/ 5933945 w 11243827"/>
              <a:gd name="connsiteY158" fmla="*/ 5538840 h 5641173"/>
              <a:gd name="connsiteX159" fmla="*/ 5883936 w 11243827"/>
              <a:gd name="connsiteY159" fmla="*/ 5553807 h 5641173"/>
              <a:gd name="connsiteX160" fmla="*/ 5798331 w 11243827"/>
              <a:gd name="connsiteY160" fmla="*/ 5564248 h 5641173"/>
              <a:gd name="connsiteX161" fmla="*/ 5712738 w 11243827"/>
              <a:gd name="connsiteY161" fmla="*/ 5573120 h 5641173"/>
              <a:gd name="connsiteX162" fmla="*/ 5681342 w 11243827"/>
              <a:gd name="connsiteY162" fmla="*/ 5575621 h 5641173"/>
              <a:gd name="connsiteX163" fmla="*/ 5627167 w 11243827"/>
              <a:gd name="connsiteY163" fmla="*/ 5583215 h 5641173"/>
              <a:gd name="connsiteX164" fmla="*/ 5591414 w 11243827"/>
              <a:gd name="connsiteY164" fmla="*/ 5587695 h 5641173"/>
              <a:gd name="connsiteX165" fmla="*/ 5583028 w 11243827"/>
              <a:gd name="connsiteY165" fmla="*/ 5580877 h 5641173"/>
              <a:gd name="connsiteX166" fmla="*/ 5549426 w 11243827"/>
              <a:gd name="connsiteY166" fmla="*/ 5582858 h 5641173"/>
              <a:gd name="connsiteX167" fmla="*/ 5519999 w 11243827"/>
              <a:gd name="connsiteY167" fmla="*/ 5592246 h 5641173"/>
              <a:gd name="connsiteX168" fmla="*/ 5480028 w 11243827"/>
              <a:gd name="connsiteY168" fmla="*/ 5597282 h 5641173"/>
              <a:gd name="connsiteX169" fmla="*/ 5456175 w 11243827"/>
              <a:gd name="connsiteY169" fmla="*/ 5600371 h 5641173"/>
              <a:gd name="connsiteX170" fmla="*/ 5388463 w 11243827"/>
              <a:gd name="connsiteY170" fmla="*/ 5602638 h 5641173"/>
              <a:gd name="connsiteX171" fmla="*/ 5265898 w 11243827"/>
              <a:gd name="connsiteY171" fmla="*/ 5591830 h 5641173"/>
              <a:gd name="connsiteX172" fmla="*/ 5231231 w 11243827"/>
              <a:gd name="connsiteY172" fmla="*/ 5592790 h 5641173"/>
              <a:gd name="connsiteX173" fmla="*/ 5226996 w 11243827"/>
              <a:gd name="connsiteY173" fmla="*/ 5595040 h 5641173"/>
              <a:gd name="connsiteX174" fmla="*/ 5175988 w 11243827"/>
              <a:gd name="connsiteY174" fmla="*/ 5588131 h 5641173"/>
              <a:gd name="connsiteX175" fmla="*/ 5107470 w 11243827"/>
              <a:gd name="connsiteY175" fmla="*/ 5594771 h 5641173"/>
              <a:gd name="connsiteX176" fmla="*/ 5027868 w 11243827"/>
              <a:gd name="connsiteY176" fmla="*/ 5605624 h 5641173"/>
              <a:gd name="connsiteX177" fmla="*/ 5007324 w 11243827"/>
              <a:gd name="connsiteY177" fmla="*/ 5609209 h 5641173"/>
              <a:gd name="connsiteX178" fmla="*/ 4952559 w 11243827"/>
              <a:gd name="connsiteY178" fmla="*/ 5611402 h 5641173"/>
              <a:gd name="connsiteX179" fmla="*/ 4826081 w 11243827"/>
              <a:gd name="connsiteY179" fmla="*/ 5616191 h 5641173"/>
              <a:gd name="connsiteX180" fmla="*/ 4823501 w 11243827"/>
              <a:gd name="connsiteY180" fmla="*/ 5619174 h 5641173"/>
              <a:gd name="connsiteX181" fmla="*/ 4813093 w 11243827"/>
              <a:gd name="connsiteY181" fmla="*/ 5620026 h 5641173"/>
              <a:gd name="connsiteX182" fmla="*/ 4810563 w 11243827"/>
              <a:gd name="connsiteY182" fmla="*/ 5620787 h 5641173"/>
              <a:gd name="connsiteX183" fmla="*/ 4795818 w 11243827"/>
              <a:gd name="connsiteY183" fmla="*/ 5624618 h 5641173"/>
              <a:gd name="connsiteX184" fmla="*/ 4758404 w 11243827"/>
              <a:gd name="connsiteY184" fmla="*/ 5619510 h 5641173"/>
              <a:gd name="connsiteX185" fmla="*/ 4717254 w 11243827"/>
              <a:gd name="connsiteY185" fmla="*/ 5624155 h 5641173"/>
              <a:gd name="connsiteX186" fmla="*/ 4591958 w 11243827"/>
              <a:gd name="connsiteY186" fmla="*/ 5624710 h 5641173"/>
              <a:gd name="connsiteX187" fmla="*/ 4476215 w 11243827"/>
              <a:gd name="connsiteY187" fmla="*/ 5628210 h 5641173"/>
              <a:gd name="connsiteX188" fmla="*/ 4425193 w 11243827"/>
              <a:gd name="connsiteY188" fmla="*/ 5627414 h 5641173"/>
              <a:gd name="connsiteX189" fmla="*/ 4383866 w 11243827"/>
              <a:gd name="connsiteY189" fmla="*/ 5626546 h 5641173"/>
              <a:gd name="connsiteX190" fmla="*/ 4385596 w 11243827"/>
              <a:gd name="connsiteY190" fmla="*/ 5634646 h 5641173"/>
              <a:gd name="connsiteX191" fmla="*/ 4360864 w 11243827"/>
              <a:gd name="connsiteY191" fmla="*/ 5641173 h 5641173"/>
              <a:gd name="connsiteX192" fmla="*/ 4328321 w 11243827"/>
              <a:gd name="connsiteY192" fmla="*/ 5626332 h 5641173"/>
              <a:gd name="connsiteX193" fmla="*/ 4309842 w 11243827"/>
              <a:gd name="connsiteY193" fmla="*/ 5626471 h 5641173"/>
              <a:gd name="connsiteX194" fmla="*/ 4277424 w 11243827"/>
              <a:gd name="connsiteY194" fmla="*/ 5631598 h 5641173"/>
              <a:gd name="connsiteX195" fmla="*/ 4266627 w 11243827"/>
              <a:gd name="connsiteY195" fmla="*/ 5633969 h 5641173"/>
              <a:gd name="connsiteX196" fmla="*/ 4185525 w 11243827"/>
              <a:gd name="connsiteY196" fmla="*/ 5617508 h 5641173"/>
              <a:gd name="connsiteX197" fmla="*/ 4177617 w 11243827"/>
              <a:gd name="connsiteY197" fmla="*/ 5610903 h 5641173"/>
              <a:gd name="connsiteX198" fmla="*/ 4136948 w 11243827"/>
              <a:gd name="connsiteY198" fmla="*/ 5608031 h 5641173"/>
              <a:gd name="connsiteX199" fmla="*/ 4132323 w 11243827"/>
              <a:gd name="connsiteY199" fmla="*/ 5609784 h 5641173"/>
              <a:gd name="connsiteX200" fmla="*/ 4098620 w 11243827"/>
              <a:gd name="connsiteY200" fmla="*/ 5599672 h 5641173"/>
              <a:gd name="connsiteX201" fmla="*/ 3963475 w 11243827"/>
              <a:gd name="connsiteY201" fmla="*/ 5581841 h 5641173"/>
              <a:gd name="connsiteX202" fmla="*/ 3703613 w 11243827"/>
              <a:gd name="connsiteY202" fmla="*/ 5572482 h 5641173"/>
              <a:gd name="connsiteX203" fmla="*/ 3432987 w 11243827"/>
              <a:gd name="connsiteY203" fmla="*/ 5545768 h 5641173"/>
              <a:gd name="connsiteX204" fmla="*/ 3176381 w 11243827"/>
              <a:gd name="connsiteY204" fmla="*/ 5556110 h 5641173"/>
              <a:gd name="connsiteX205" fmla="*/ 2710156 w 11243827"/>
              <a:gd name="connsiteY205" fmla="*/ 5527517 h 5641173"/>
              <a:gd name="connsiteX206" fmla="*/ 2550206 w 11243827"/>
              <a:gd name="connsiteY206" fmla="*/ 5524958 h 5641173"/>
              <a:gd name="connsiteX207" fmla="*/ 2443041 w 11243827"/>
              <a:gd name="connsiteY207" fmla="*/ 5523990 h 5641173"/>
              <a:gd name="connsiteX208" fmla="*/ 2435613 w 11243827"/>
              <a:gd name="connsiteY208" fmla="*/ 5526704 h 5641173"/>
              <a:gd name="connsiteX209" fmla="*/ 2405682 w 11243827"/>
              <a:gd name="connsiteY209" fmla="*/ 5528307 h 5641173"/>
              <a:gd name="connsiteX210" fmla="*/ 2397487 w 11243827"/>
              <a:gd name="connsiteY210" fmla="*/ 5540337 h 5641173"/>
              <a:gd name="connsiteX211" fmla="*/ 2297454 w 11243827"/>
              <a:gd name="connsiteY211" fmla="*/ 5550765 h 5641173"/>
              <a:gd name="connsiteX212" fmla="*/ 2056700 w 11243827"/>
              <a:gd name="connsiteY212" fmla="*/ 5555489 h 5641173"/>
              <a:gd name="connsiteX213" fmla="*/ 1878530 w 11243827"/>
              <a:gd name="connsiteY213" fmla="*/ 5535330 h 5641173"/>
              <a:gd name="connsiteX214" fmla="*/ 1859292 w 11243827"/>
              <a:gd name="connsiteY214" fmla="*/ 5535461 h 5641173"/>
              <a:gd name="connsiteX215" fmla="*/ 1835626 w 11243827"/>
              <a:gd name="connsiteY215" fmla="*/ 5533793 h 5641173"/>
              <a:gd name="connsiteX216" fmla="*/ 1798939 w 11243827"/>
              <a:gd name="connsiteY216" fmla="*/ 5540285 h 5641173"/>
              <a:gd name="connsiteX217" fmla="*/ 1779046 w 11243827"/>
              <a:gd name="connsiteY217" fmla="*/ 5549949 h 5641173"/>
              <a:gd name="connsiteX218" fmla="*/ 1772421 w 11243827"/>
              <a:gd name="connsiteY218" fmla="*/ 5549018 h 5641173"/>
              <a:gd name="connsiteX219" fmla="*/ 1772052 w 11243827"/>
              <a:gd name="connsiteY219" fmla="*/ 5545689 h 5641173"/>
              <a:gd name="connsiteX220" fmla="*/ 1711543 w 11243827"/>
              <a:gd name="connsiteY220" fmla="*/ 5534558 h 5641173"/>
              <a:gd name="connsiteX221" fmla="*/ 1631462 w 11243827"/>
              <a:gd name="connsiteY221" fmla="*/ 5491807 h 5641173"/>
              <a:gd name="connsiteX222" fmla="*/ 1538763 w 11243827"/>
              <a:gd name="connsiteY222" fmla="*/ 5482781 h 5641173"/>
              <a:gd name="connsiteX223" fmla="*/ 1501533 w 11243827"/>
              <a:gd name="connsiteY223" fmla="*/ 5467817 h 5641173"/>
              <a:gd name="connsiteX224" fmla="*/ 1461266 w 11243827"/>
              <a:gd name="connsiteY224" fmla="*/ 5469343 h 5641173"/>
              <a:gd name="connsiteX225" fmla="*/ 1449415 w 11243827"/>
              <a:gd name="connsiteY225" fmla="*/ 5460467 h 5641173"/>
              <a:gd name="connsiteX226" fmla="*/ 1447454 w 11243827"/>
              <a:gd name="connsiteY226" fmla="*/ 5458776 h 5641173"/>
              <a:gd name="connsiteX227" fmla="*/ 1437814 w 11243827"/>
              <a:gd name="connsiteY227" fmla="*/ 5455515 h 5641173"/>
              <a:gd name="connsiteX228" fmla="*/ 1437334 w 11243827"/>
              <a:gd name="connsiteY228" fmla="*/ 5450209 h 5641173"/>
              <a:gd name="connsiteX229" fmla="*/ 1424429 w 11243827"/>
              <a:gd name="connsiteY229" fmla="*/ 5442157 h 5641173"/>
              <a:gd name="connsiteX230" fmla="*/ 1406063 w 11243827"/>
              <a:gd name="connsiteY230" fmla="*/ 5437380 h 5641173"/>
              <a:gd name="connsiteX231" fmla="*/ 1316379 w 11243827"/>
              <a:gd name="connsiteY231" fmla="*/ 5419601 h 5641173"/>
              <a:gd name="connsiteX232" fmla="*/ 1264090 w 11243827"/>
              <a:gd name="connsiteY232" fmla="*/ 5406153 h 5641173"/>
              <a:gd name="connsiteX233" fmla="*/ 1246374 w 11243827"/>
              <a:gd name="connsiteY233" fmla="*/ 5396631 h 5641173"/>
              <a:gd name="connsiteX234" fmla="*/ 1220190 w 11243827"/>
              <a:gd name="connsiteY234" fmla="*/ 5386301 h 5641173"/>
              <a:gd name="connsiteX235" fmla="*/ 1175643 w 11243827"/>
              <a:gd name="connsiteY235" fmla="*/ 5364651 h 5641173"/>
              <a:gd name="connsiteX236" fmla="*/ 1150342 w 11243827"/>
              <a:gd name="connsiteY236" fmla="*/ 5358447 h 5641173"/>
              <a:gd name="connsiteX237" fmla="*/ 1137272 w 11243827"/>
              <a:gd name="connsiteY237" fmla="*/ 5351191 h 5641173"/>
              <a:gd name="connsiteX238" fmla="*/ 1131268 w 11243827"/>
              <a:gd name="connsiteY238" fmla="*/ 5350530 h 5641173"/>
              <a:gd name="connsiteX239" fmla="*/ 1112024 w 11243827"/>
              <a:gd name="connsiteY239" fmla="*/ 5345786 h 5641173"/>
              <a:gd name="connsiteX240" fmla="*/ 1100870 w 11243827"/>
              <a:gd name="connsiteY240" fmla="*/ 5343651 h 5641173"/>
              <a:gd name="connsiteX241" fmla="*/ 1096383 w 11243827"/>
              <a:gd name="connsiteY241" fmla="*/ 5343015 h 5641173"/>
              <a:gd name="connsiteX242" fmla="*/ 1085571 w 11243827"/>
              <a:gd name="connsiteY242" fmla="*/ 5345836 h 5641173"/>
              <a:gd name="connsiteX243" fmla="*/ 1073168 w 11243827"/>
              <a:gd name="connsiteY243" fmla="*/ 5341521 h 5641173"/>
              <a:gd name="connsiteX244" fmla="*/ 1058039 w 11243827"/>
              <a:gd name="connsiteY244" fmla="*/ 5343504 h 5641173"/>
              <a:gd name="connsiteX245" fmla="*/ 1055426 w 11243827"/>
              <a:gd name="connsiteY245" fmla="*/ 5339088 h 5641173"/>
              <a:gd name="connsiteX246" fmla="*/ 1044738 w 11243827"/>
              <a:gd name="connsiteY246" fmla="*/ 5333063 h 5641173"/>
              <a:gd name="connsiteX247" fmla="*/ 1033909 w 11243827"/>
              <a:gd name="connsiteY247" fmla="*/ 5335680 h 5641173"/>
              <a:gd name="connsiteX248" fmla="*/ 1012649 w 11243827"/>
              <a:gd name="connsiteY248" fmla="*/ 5334541 h 5641173"/>
              <a:gd name="connsiteX249" fmla="*/ 1007115 w 11243827"/>
              <a:gd name="connsiteY249" fmla="*/ 5332775 h 5641173"/>
              <a:gd name="connsiteX250" fmla="*/ 986002 w 11243827"/>
              <a:gd name="connsiteY250" fmla="*/ 5334906 h 5641173"/>
              <a:gd name="connsiteX251" fmla="*/ 953418 w 11243827"/>
              <a:gd name="connsiteY251" fmla="*/ 5333901 h 5641173"/>
              <a:gd name="connsiteX252" fmla="*/ 916854 w 11243827"/>
              <a:gd name="connsiteY252" fmla="*/ 5329435 h 5641173"/>
              <a:gd name="connsiteX253" fmla="*/ 905651 w 11243827"/>
              <a:gd name="connsiteY253" fmla="*/ 5332114 h 5641173"/>
              <a:gd name="connsiteX254" fmla="*/ 836961 w 11243827"/>
              <a:gd name="connsiteY254" fmla="*/ 5330803 h 5641173"/>
              <a:gd name="connsiteX255" fmla="*/ 817627 w 11243827"/>
              <a:gd name="connsiteY255" fmla="*/ 5330580 h 5641173"/>
              <a:gd name="connsiteX256" fmla="*/ 801817 w 11243827"/>
              <a:gd name="connsiteY256" fmla="*/ 5325937 h 5641173"/>
              <a:gd name="connsiteX257" fmla="*/ 798857 w 11243827"/>
              <a:gd name="connsiteY257" fmla="*/ 5320979 h 5641173"/>
              <a:gd name="connsiteX258" fmla="*/ 788354 w 11243827"/>
              <a:gd name="connsiteY258" fmla="*/ 5320143 h 5641173"/>
              <a:gd name="connsiteX259" fmla="*/ 785726 w 11243827"/>
              <a:gd name="connsiteY259" fmla="*/ 5318989 h 5641173"/>
              <a:gd name="connsiteX260" fmla="*/ 770507 w 11243827"/>
              <a:gd name="connsiteY260" fmla="*/ 5313309 h 5641173"/>
              <a:gd name="connsiteX261" fmla="*/ 733810 w 11243827"/>
              <a:gd name="connsiteY261" fmla="*/ 5324286 h 5641173"/>
              <a:gd name="connsiteX262" fmla="*/ 692117 w 11243827"/>
              <a:gd name="connsiteY262" fmla="*/ 5318786 h 5641173"/>
              <a:gd name="connsiteX263" fmla="*/ 574943 w 11243827"/>
              <a:gd name="connsiteY263" fmla="*/ 5327578 h 5641173"/>
              <a:gd name="connsiteX264" fmla="*/ 441302 w 11243827"/>
              <a:gd name="connsiteY264" fmla="*/ 5307062 h 5641173"/>
              <a:gd name="connsiteX265" fmla="*/ 336819 w 11243827"/>
              <a:gd name="connsiteY265" fmla="*/ 5336690 h 5641173"/>
              <a:gd name="connsiteX266" fmla="*/ 270932 w 11243827"/>
              <a:gd name="connsiteY266" fmla="*/ 5345451 h 5641173"/>
              <a:gd name="connsiteX267" fmla="*/ 194189 w 11243827"/>
              <a:gd name="connsiteY267" fmla="*/ 5343588 h 5641173"/>
              <a:gd name="connsiteX268" fmla="*/ 192552 w 11243827"/>
              <a:gd name="connsiteY268" fmla="*/ 5342845 h 5641173"/>
              <a:gd name="connsiteX269" fmla="*/ 178320 w 11243827"/>
              <a:gd name="connsiteY269" fmla="*/ 5343766 h 5641173"/>
              <a:gd name="connsiteX270" fmla="*/ 175596 w 11243827"/>
              <a:gd name="connsiteY270" fmla="*/ 5346411 h 5641173"/>
              <a:gd name="connsiteX271" fmla="*/ 165951 w 11243827"/>
              <a:gd name="connsiteY271" fmla="*/ 5347808 h 5641173"/>
              <a:gd name="connsiteX272" fmla="*/ 147287 w 11243827"/>
              <a:gd name="connsiteY272" fmla="*/ 5352625 h 5641173"/>
              <a:gd name="connsiteX273" fmla="*/ 114847 w 11243827"/>
              <a:gd name="connsiteY273" fmla="*/ 5355844 h 5641173"/>
              <a:gd name="connsiteX274" fmla="*/ 114306 w 11243827"/>
              <a:gd name="connsiteY274" fmla="*/ 5354983 h 5641173"/>
              <a:gd name="connsiteX275" fmla="*/ 89264 w 11243827"/>
              <a:gd name="connsiteY275" fmla="*/ 5348886 h 5641173"/>
              <a:gd name="connsiteX276" fmla="*/ 49794 w 11243827"/>
              <a:gd name="connsiteY276" fmla="*/ 5329950 h 5641173"/>
              <a:gd name="connsiteX277" fmla="*/ 19924 w 11243827"/>
              <a:gd name="connsiteY277" fmla="*/ 5334282 h 5641173"/>
              <a:gd name="connsiteX278" fmla="*/ 13819 w 11243827"/>
              <a:gd name="connsiteY278" fmla="*/ 5334653 h 5641173"/>
              <a:gd name="connsiteX279" fmla="*/ 13657 w 11243827"/>
              <a:gd name="connsiteY279" fmla="*/ 5334455 h 5641173"/>
              <a:gd name="connsiteX280" fmla="*/ 7139 w 11243827"/>
              <a:gd name="connsiteY280" fmla="*/ 5334438 h 5641173"/>
              <a:gd name="connsiteX281" fmla="*/ 2684 w 11243827"/>
              <a:gd name="connsiteY281" fmla="*/ 5335333 h 5641173"/>
              <a:gd name="connsiteX282" fmla="*/ 0 w 11243827"/>
              <a:gd name="connsiteY282" fmla="*/ 5335496 h 5641173"/>
              <a:gd name="connsiteX283" fmla="*/ 0 w 11243827"/>
              <a:gd name="connsiteY283" fmla="*/ 10592 h 5641173"/>
              <a:gd name="connsiteX284" fmla="*/ 11243827 w 11243827"/>
              <a:gd name="connsiteY284" fmla="*/ 0 h 5641173"/>
              <a:gd name="connsiteX0" fmla="*/ 11243827 w 11243827"/>
              <a:gd name="connsiteY0" fmla="*/ 0 h 5641173"/>
              <a:gd name="connsiteX1" fmla="*/ 11243827 w 11243827"/>
              <a:gd name="connsiteY1" fmla="*/ 1470035 h 5641173"/>
              <a:gd name="connsiteX2" fmla="*/ 11243827 w 11243827"/>
              <a:gd name="connsiteY2" fmla="*/ 5001571 h 5641173"/>
              <a:gd name="connsiteX3" fmla="*/ 11243827 w 11243827"/>
              <a:gd name="connsiteY3" fmla="*/ 5209610 h 5641173"/>
              <a:gd name="connsiteX4" fmla="*/ 11240675 w 11243827"/>
              <a:gd name="connsiteY4" fmla="*/ 5210442 h 5641173"/>
              <a:gd name="connsiteX5" fmla="*/ 11179959 w 11243827"/>
              <a:gd name="connsiteY5" fmla="*/ 5221199 h 5641173"/>
              <a:gd name="connsiteX6" fmla="*/ 11105493 w 11243827"/>
              <a:gd name="connsiteY6" fmla="*/ 5259905 h 5641173"/>
              <a:gd name="connsiteX7" fmla="*/ 11078640 w 11243827"/>
              <a:gd name="connsiteY7" fmla="*/ 5263531 h 5641173"/>
              <a:gd name="connsiteX8" fmla="*/ 11079616 w 11243827"/>
              <a:gd name="connsiteY8" fmla="*/ 5270380 h 5641173"/>
              <a:gd name="connsiteX9" fmla="*/ 11069641 w 11243827"/>
              <a:gd name="connsiteY9" fmla="*/ 5270884 h 5641173"/>
              <a:gd name="connsiteX10" fmla="*/ 11047377 w 11243827"/>
              <a:gd name="connsiteY10" fmla="*/ 5271051 h 5641173"/>
              <a:gd name="connsiteX11" fmla="*/ 10980705 w 11243827"/>
              <a:gd name="connsiteY11" fmla="*/ 5272951 h 5641173"/>
              <a:gd name="connsiteX12" fmla="*/ 10962514 w 11243827"/>
              <a:gd name="connsiteY12" fmla="*/ 5286084 h 5641173"/>
              <a:gd name="connsiteX13" fmla="*/ 10945307 w 11243827"/>
              <a:gd name="connsiteY13" fmla="*/ 5286290 h 5641173"/>
              <a:gd name="connsiteX14" fmla="*/ 10845516 w 11243827"/>
              <a:gd name="connsiteY14" fmla="*/ 5303894 h 5641173"/>
              <a:gd name="connsiteX15" fmla="*/ 10831795 w 11243827"/>
              <a:gd name="connsiteY15" fmla="*/ 5305210 h 5641173"/>
              <a:gd name="connsiteX16" fmla="*/ 10824365 w 11243827"/>
              <a:gd name="connsiteY16" fmla="*/ 5311111 h 5641173"/>
              <a:gd name="connsiteX17" fmla="*/ 10797756 w 11243827"/>
              <a:gd name="connsiteY17" fmla="*/ 5312285 h 5641173"/>
              <a:gd name="connsiteX18" fmla="*/ 10796525 w 11243827"/>
              <a:gd name="connsiteY18" fmla="*/ 5315645 h 5641173"/>
              <a:gd name="connsiteX19" fmla="*/ 10709063 w 11243827"/>
              <a:gd name="connsiteY19" fmla="*/ 5344492 h 5641173"/>
              <a:gd name="connsiteX20" fmla="*/ 10694078 w 11243827"/>
              <a:gd name="connsiteY20" fmla="*/ 5349258 h 5641173"/>
              <a:gd name="connsiteX21" fmla="*/ 10681131 w 11243827"/>
              <a:gd name="connsiteY21" fmla="*/ 5347812 h 5641173"/>
              <a:gd name="connsiteX22" fmla="*/ 10609448 w 11243827"/>
              <a:gd name="connsiteY22" fmla="*/ 5351931 h 5641173"/>
              <a:gd name="connsiteX23" fmla="*/ 10592397 w 11243827"/>
              <a:gd name="connsiteY23" fmla="*/ 5349402 h 5641173"/>
              <a:gd name="connsiteX24" fmla="*/ 10585227 w 11243827"/>
              <a:gd name="connsiteY24" fmla="*/ 5344063 h 5641173"/>
              <a:gd name="connsiteX25" fmla="*/ 10557472 w 11243827"/>
              <a:gd name="connsiteY25" fmla="*/ 5354151 h 5641173"/>
              <a:gd name="connsiteX26" fmla="*/ 10514646 w 11243827"/>
              <a:gd name="connsiteY26" fmla="*/ 5361064 h 5641173"/>
              <a:gd name="connsiteX27" fmla="*/ 10494292 w 11243827"/>
              <a:gd name="connsiteY27" fmla="*/ 5366054 h 5641173"/>
              <a:gd name="connsiteX28" fmla="*/ 10477869 w 11243827"/>
              <a:gd name="connsiteY28" fmla="*/ 5363025 h 5641173"/>
              <a:gd name="connsiteX29" fmla="*/ 10384411 w 11243827"/>
              <a:gd name="connsiteY29" fmla="*/ 5362257 h 5641173"/>
              <a:gd name="connsiteX30" fmla="*/ 10362921 w 11243827"/>
              <a:gd name="connsiteY30" fmla="*/ 5357444 h 5641173"/>
              <a:gd name="connsiteX31" fmla="*/ 10352736 w 11243827"/>
              <a:gd name="connsiteY31" fmla="*/ 5347851 h 5641173"/>
              <a:gd name="connsiteX32" fmla="*/ 10344754 w 11243827"/>
              <a:gd name="connsiteY32" fmla="*/ 5351272 h 5641173"/>
              <a:gd name="connsiteX33" fmla="*/ 10288226 w 11243827"/>
              <a:gd name="connsiteY33" fmla="*/ 5351613 h 5641173"/>
              <a:gd name="connsiteX34" fmla="*/ 10251350 w 11243827"/>
              <a:gd name="connsiteY34" fmla="*/ 5352711 h 5641173"/>
              <a:gd name="connsiteX35" fmla="*/ 10249108 w 11243827"/>
              <a:gd name="connsiteY35" fmla="*/ 5365881 h 5641173"/>
              <a:gd name="connsiteX36" fmla="*/ 10216272 w 11243827"/>
              <a:gd name="connsiteY36" fmla="*/ 5370573 h 5641173"/>
              <a:gd name="connsiteX37" fmla="*/ 10181278 w 11243827"/>
              <a:gd name="connsiteY37" fmla="*/ 5362119 h 5641173"/>
              <a:gd name="connsiteX38" fmla="*/ 10140033 w 11243827"/>
              <a:gd name="connsiteY38" fmla="*/ 5363304 h 5641173"/>
              <a:gd name="connsiteX39" fmla="*/ 10115353 w 11243827"/>
              <a:gd name="connsiteY39" fmla="*/ 5363869 h 5641173"/>
              <a:gd name="connsiteX40" fmla="*/ 10050578 w 11243827"/>
              <a:gd name="connsiteY40" fmla="*/ 5376153 h 5641173"/>
              <a:gd name="connsiteX41" fmla="*/ 9945478 w 11243827"/>
              <a:gd name="connsiteY41" fmla="*/ 5422859 h 5641173"/>
              <a:gd name="connsiteX42" fmla="*/ 9912481 w 11243827"/>
              <a:gd name="connsiteY42" fmla="*/ 5429477 h 5641173"/>
              <a:gd name="connsiteX43" fmla="*/ 9906713 w 11243827"/>
              <a:gd name="connsiteY43" fmla="*/ 5426784 h 5641173"/>
              <a:gd name="connsiteX44" fmla="*/ 9742436 w 11243827"/>
              <a:gd name="connsiteY44" fmla="*/ 5454834 h 5641173"/>
              <a:gd name="connsiteX45" fmla="*/ 9713044 w 11243827"/>
              <a:gd name="connsiteY45" fmla="*/ 5456476 h 5641173"/>
              <a:gd name="connsiteX46" fmla="*/ 9691033 w 11243827"/>
              <a:gd name="connsiteY46" fmla="*/ 5455451 h 5641173"/>
              <a:gd name="connsiteX47" fmla="*/ 9638355 w 11243827"/>
              <a:gd name="connsiteY47" fmla="*/ 5464794 h 5641173"/>
              <a:gd name="connsiteX48" fmla="*/ 9552434 w 11243827"/>
              <a:gd name="connsiteY48" fmla="*/ 5485280 h 5641173"/>
              <a:gd name="connsiteX49" fmla="*/ 9533883 w 11243827"/>
              <a:gd name="connsiteY49" fmla="*/ 5488516 h 5641173"/>
              <a:gd name="connsiteX50" fmla="*/ 9516916 w 11243827"/>
              <a:gd name="connsiteY50" fmla="*/ 5486828 h 5641173"/>
              <a:gd name="connsiteX51" fmla="*/ 9512093 w 11243827"/>
              <a:gd name="connsiteY51" fmla="*/ 5482541 h 5641173"/>
              <a:gd name="connsiteX52" fmla="*/ 9501725 w 11243827"/>
              <a:gd name="connsiteY52" fmla="*/ 5483603 h 5641173"/>
              <a:gd name="connsiteX53" fmla="*/ 9498754 w 11243827"/>
              <a:gd name="connsiteY53" fmla="*/ 5482951 h 5641173"/>
              <a:gd name="connsiteX54" fmla="*/ 9481932 w 11243827"/>
              <a:gd name="connsiteY54" fmla="*/ 5480151 h 5641173"/>
              <a:gd name="connsiteX55" fmla="*/ 9451321 w 11243827"/>
              <a:gd name="connsiteY55" fmla="*/ 5497375 h 5641173"/>
              <a:gd name="connsiteX56" fmla="*/ 9409298 w 11243827"/>
              <a:gd name="connsiteY56" fmla="*/ 5499478 h 5641173"/>
              <a:gd name="connsiteX57" fmla="*/ 9303056 w 11243827"/>
              <a:gd name="connsiteY57" fmla="*/ 5519093 h 5641173"/>
              <a:gd name="connsiteX58" fmla="*/ 9229078 w 11243827"/>
              <a:gd name="connsiteY58" fmla="*/ 5524154 h 5641173"/>
              <a:gd name="connsiteX59" fmla="*/ 9165105 w 11243827"/>
              <a:gd name="connsiteY59" fmla="*/ 5532892 h 5641173"/>
              <a:gd name="connsiteX60" fmla="*/ 9077301 w 11243827"/>
              <a:gd name="connsiteY60" fmla="*/ 5580356 h 5641173"/>
              <a:gd name="connsiteX61" fmla="*/ 8960065 w 11243827"/>
              <a:gd name="connsiteY61" fmla="*/ 5597982 h 5641173"/>
              <a:gd name="connsiteX62" fmla="*/ 8953536 w 11243827"/>
              <a:gd name="connsiteY62" fmla="*/ 5606638 h 5641173"/>
              <a:gd name="connsiteX63" fmla="*/ 8943907 w 11243827"/>
              <a:gd name="connsiteY63" fmla="*/ 5612541 h 5641173"/>
              <a:gd name="connsiteX64" fmla="*/ 8942046 w 11243827"/>
              <a:gd name="connsiteY64" fmla="*/ 5612112 h 5641173"/>
              <a:gd name="connsiteX65" fmla="*/ 8928824 w 11243827"/>
              <a:gd name="connsiteY65" fmla="*/ 5615549 h 5641173"/>
              <a:gd name="connsiteX66" fmla="*/ 8927294 w 11243827"/>
              <a:gd name="connsiteY66" fmla="*/ 5618607 h 5641173"/>
              <a:gd name="connsiteX67" fmla="*/ 8918651 w 11243827"/>
              <a:gd name="connsiteY67" fmla="*/ 5621688 h 5641173"/>
              <a:gd name="connsiteX68" fmla="*/ 8902772 w 11243827"/>
              <a:gd name="connsiteY68" fmla="*/ 5629703 h 5641173"/>
              <a:gd name="connsiteX69" fmla="*/ 8898724 w 11243827"/>
              <a:gd name="connsiteY69" fmla="*/ 5629379 h 5641173"/>
              <a:gd name="connsiteX70" fmla="*/ 8873099 w 11243827"/>
              <a:gd name="connsiteY70" fmla="*/ 5638628 h 5641173"/>
              <a:gd name="connsiteX71" fmla="*/ 8872234 w 11243827"/>
              <a:gd name="connsiteY71" fmla="*/ 5637889 h 5641173"/>
              <a:gd name="connsiteX72" fmla="*/ 8862777 w 11243827"/>
              <a:gd name="connsiteY72" fmla="*/ 5636711 h 5641173"/>
              <a:gd name="connsiteX73" fmla="*/ 8845869 w 11243827"/>
              <a:gd name="connsiteY73" fmla="*/ 5636436 h 5641173"/>
              <a:gd name="connsiteX74" fmla="*/ 8800548 w 11243827"/>
              <a:gd name="connsiteY74" fmla="*/ 5625084 h 5641173"/>
              <a:gd name="connsiteX75" fmla="*/ 8773774 w 11243827"/>
              <a:gd name="connsiteY75" fmla="*/ 5634630 h 5641173"/>
              <a:gd name="connsiteX76" fmla="*/ 8698255 w 11243827"/>
              <a:gd name="connsiteY76" fmla="*/ 5636083 h 5641173"/>
              <a:gd name="connsiteX77" fmla="*/ 8619167 w 11243827"/>
              <a:gd name="connsiteY77" fmla="*/ 5619130 h 5641173"/>
              <a:gd name="connsiteX78" fmla="*/ 8539822 w 11243827"/>
              <a:gd name="connsiteY78" fmla="*/ 5616905 h 5641173"/>
              <a:gd name="connsiteX79" fmla="*/ 8511094 w 11243827"/>
              <a:gd name="connsiteY79" fmla="*/ 5617360 h 5641173"/>
              <a:gd name="connsiteX80" fmla="*/ 8459886 w 11243827"/>
              <a:gd name="connsiteY80" fmla="*/ 5612612 h 5641173"/>
              <a:gd name="connsiteX81" fmla="*/ 8436432 w 11243827"/>
              <a:gd name="connsiteY81" fmla="*/ 5606990 h 5641173"/>
              <a:gd name="connsiteX82" fmla="*/ 8435403 w 11243827"/>
              <a:gd name="connsiteY82" fmla="*/ 5607336 h 5641173"/>
              <a:gd name="connsiteX83" fmla="*/ 8433307 w 11243827"/>
              <a:gd name="connsiteY83" fmla="*/ 5604917 h 5641173"/>
              <a:gd name="connsiteX84" fmla="*/ 8428968 w 11243827"/>
              <a:gd name="connsiteY84" fmla="*/ 5603796 h 5641173"/>
              <a:gd name="connsiteX85" fmla="*/ 8417124 w 11243827"/>
              <a:gd name="connsiteY85" fmla="*/ 5604518 h 5641173"/>
              <a:gd name="connsiteX86" fmla="*/ 8412669 w 11243827"/>
              <a:gd name="connsiteY86" fmla="*/ 5605413 h 5641173"/>
              <a:gd name="connsiteX87" fmla="*/ 8406152 w 11243827"/>
              <a:gd name="connsiteY87" fmla="*/ 5605396 h 5641173"/>
              <a:gd name="connsiteX88" fmla="*/ 8405989 w 11243827"/>
              <a:gd name="connsiteY88" fmla="*/ 5605197 h 5641173"/>
              <a:gd name="connsiteX89" fmla="*/ 8399884 w 11243827"/>
              <a:gd name="connsiteY89" fmla="*/ 5605568 h 5641173"/>
              <a:gd name="connsiteX90" fmla="*/ 8370014 w 11243827"/>
              <a:gd name="connsiteY90" fmla="*/ 5609900 h 5641173"/>
              <a:gd name="connsiteX91" fmla="*/ 8330544 w 11243827"/>
              <a:gd name="connsiteY91" fmla="*/ 5590964 h 5641173"/>
              <a:gd name="connsiteX92" fmla="*/ 8314221 w 11243827"/>
              <a:gd name="connsiteY92" fmla="*/ 5587682 h 5641173"/>
              <a:gd name="connsiteX93" fmla="*/ 8305502 w 11243827"/>
              <a:gd name="connsiteY93" fmla="*/ 5584868 h 5641173"/>
              <a:gd name="connsiteX94" fmla="*/ 8304962 w 11243827"/>
              <a:gd name="connsiteY94" fmla="*/ 5584007 h 5641173"/>
              <a:gd name="connsiteX95" fmla="*/ 8276324 w 11243827"/>
              <a:gd name="connsiteY95" fmla="*/ 5588260 h 5641173"/>
              <a:gd name="connsiteX96" fmla="*/ 8272522 w 11243827"/>
              <a:gd name="connsiteY96" fmla="*/ 5587226 h 5641173"/>
              <a:gd name="connsiteX97" fmla="*/ 8253857 w 11243827"/>
              <a:gd name="connsiteY97" fmla="*/ 5592043 h 5641173"/>
              <a:gd name="connsiteX98" fmla="*/ 8244212 w 11243827"/>
              <a:gd name="connsiteY98" fmla="*/ 5593439 h 5641173"/>
              <a:gd name="connsiteX99" fmla="*/ 8241488 w 11243827"/>
              <a:gd name="connsiteY99" fmla="*/ 5596085 h 5641173"/>
              <a:gd name="connsiteX100" fmla="*/ 8227256 w 11243827"/>
              <a:gd name="connsiteY100" fmla="*/ 5597005 h 5641173"/>
              <a:gd name="connsiteX101" fmla="*/ 8225619 w 11243827"/>
              <a:gd name="connsiteY101" fmla="*/ 5596262 h 5641173"/>
              <a:gd name="connsiteX102" fmla="*/ 8213882 w 11243827"/>
              <a:gd name="connsiteY102" fmla="*/ 5600179 h 5641173"/>
              <a:gd name="connsiteX103" fmla="*/ 8204045 w 11243827"/>
              <a:gd name="connsiteY103" fmla="*/ 5607275 h 5641173"/>
              <a:gd name="connsiteX104" fmla="*/ 8082989 w 11243827"/>
              <a:gd name="connsiteY104" fmla="*/ 5603160 h 5641173"/>
              <a:gd name="connsiteX105" fmla="*/ 7976942 w 11243827"/>
              <a:gd name="connsiteY105" fmla="*/ 5598455 h 5641173"/>
              <a:gd name="connsiteX106" fmla="*/ 7950121 w 11243827"/>
              <a:gd name="connsiteY106" fmla="*/ 5590893 h 5641173"/>
              <a:gd name="connsiteX107" fmla="*/ 7727691 w 11243827"/>
              <a:gd name="connsiteY107" fmla="*/ 5621064 h 5641173"/>
              <a:gd name="connsiteX108" fmla="*/ 7685998 w 11243827"/>
              <a:gd name="connsiteY108" fmla="*/ 5615564 h 5641173"/>
              <a:gd name="connsiteX109" fmla="*/ 7649302 w 11243827"/>
              <a:gd name="connsiteY109" fmla="*/ 5626541 h 5641173"/>
              <a:gd name="connsiteX110" fmla="*/ 7634083 w 11243827"/>
              <a:gd name="connsiteY110" fmla="*/ 5620862 h 5641173"/>
              <a:gd name="connsiteX111" fmla="*/ 7631455 w 11243827"/>
              <a:gd name="connsiteY111" fmla="*/ 5619708 h 5641173"/>
              <a:gd name="connsiteX112" fmla="*/ 7620952 w 11243827"/>
              <a:gd name="connsiteY112" fmla="*/ 5618872 h 5641173"/>
              <a:gd name="connsiteX113" fmla="*/ 7617992 w 11243827"/>
              <a:gd name="connsiteY113" fmla="*/ 5613914 h 5641173"/>
              <a:gd name="connsiteX114" fmla="*/ 7602182 w 11243827"/>
              <a:gd name="connsiteY114" fmla="*/ 5609271 h 5641173"/>
              <a:gd name="connsiteX115" fmla="*/ 7582847 w 11243827"/>
              <a:gd name="connsiteY115" fmla="*/ 5609047 h 5641173"/>
              <a:gd name="connsiteX116" fmla="*/ 7514158 w 11243827"/>
              <a:gd name="connsiteY116" fmla="*/ 5607737 h 5641173"/>
              <a:gd name="connsiteX117" fmla="*/ 7502955 w 11243827"/>
              <a:gd name="connsiteY117" fmla="*/ 5610415 h 5641173"/>
              <a:gd name="connsiteX118" fmla="*/ 7466391 w 11243827"/>
              <a:gd name="connsiteY118" fmla="*/ 5605949 h 5641173"/>
              <a:gd name="connsiteX119" fmla="*/ 7433806 w 11243827"/>
              <a:gd name="connsiteY119" fmla="*/ 5604945 h 5641173"/>
              <a:gd name="connsiteX120" fmla="*/ 7412693 w 11243827"/>
              <a:gd name="connsiteY120" fmla="*/ 5607075 h 5641173"/>
              <a:gd name="connsiteX121" fmla="*/ 7407159 w 11243827"/>
              <a:gd name="connsiteY121" fmla="*/ 5605310 h 5641173"/>
              <a:gd name="connsiteX122" fmla="*/ 7385900 w 11243827"/>
              <a:gd name="connsiteY122" fmla="*/ 5604171 h 5641173"/>
              <a:gd name="connsiteX123" fmla="*/ 7375071 w 11243827"/>
              <a:gd name="connsiteY123" fmla="*/ 5606788 h 5641173"/>
              <a:gd name="connsiteX124" fmla="*/ 7364382 w 11243827"/>
              <a:gd name="connsiteY124" fmla="*/ 5600762 h 5641173"/>
              <a:gd name="connsiteX125" fmla="*/ 7361770 w 11243827"/>
              <a:gd name="connsiteY125" fmla="*/ 5596347 h 5641173"/>
              <a:gd name="connsiteX126" fmla="*/ 7346641 w 11243827"/>
              <a:gd name="connsiteY126" fmla="*/ 5598329 h 5641173"/>
              <a:gd name="connsiteX127" fmla="*/ 7334238 w 11243827"/>
              <a:gd name="connsiteY127" fmla="*/ 5594014 h 5641173"/>
              <a:gd name="connsiteX128" fmla="*/ 7323426 w 11243827"/>
              <a:gd name="connsiteY128" fmla="*/ 5596835 h 5641173"/>
              <a:gd name="connsiteX129" fmla="*/ 7318938 w 11243827"/>
              <a:gd name="connsiteY129" fmla="*/ 5596200 h 5641173"/>
              <a:gd name="connsiteX130" fmla="*/ 7307784 w 11243827"/>
              <a:gd name="connsiteY130" fmla="*/ 5594065 h 5641173"/>
              <a:gd name="connsiteX131" fmla="*/ 7288540 w 11243827"/>
              <a:gd name="connsiteY131" fmla="*/ 5589320 h 5641173"/>
              <a:gd name="connsiteX132" fmla="*/ 7282537 w 11243827"/>
              <a:gd name="connsiteY132" fmla="*/ 5588660 h 5641173"/>
              <a:gd name="connsiteX133" fmla="*/ 7269466 w 11243827"/>
              <a:gd name="connsiteY133" fmla="*/ 5581404 h 5641173"/>
              <a:gd name="connsiteX134" fmla="*/ 7244165 w 11243827"/>
              <a:gd name="connsiteY134" fmla="*/ 5575200 h 5641173"/>
              <a:gd name="connsiteX135" fmla="*/ 7199619 w 11243827"/>
              <a:gd name="connsiteY135" fmla="*/ 5553550 h 5641173"/>
              <a:gd name="connsiteX136" fmla="*/ 7173434 w 11243827"/>
              <a:gd name="connsiteY136" fmla="*/ 5543219 h 5641173"/>
              <a:gd name="connsiteX137" fmla="*/ 7155718 w 11243827"/>
              <a:gd name="connsiteY137" fmla="*/ 5533697 h 5641173"/>
              <a:gd name="connsiteX138" fmla="*/ 7103430 w 11243827"/>
              <a:gd name="connsiteY138" fmla="*/ 5520249 h 5641173"/>
              <a:gd name="connsiteX139" fmla="*/ 7013746 w 11243827"/>
              <a:gd name="connsiteY139" fmla="*/ 5502470 h 5641173"/>
              <a:gd name="connsiteX140" fmla="*/ 6995379 w 11243827"/>
              <a:gd name="connsiteY140" fmla="*/ 5497693 h 5641173"/>
              <a:gd name="connsiteX141" fmla="*/ 6982475 w 11243827"/>
              <a:gd name="connsiteY141" fmla="*/ 5489641 h 5641173"/>
              <a:gd name="connsiteX142" fmla="*/ 6981994 w 11243827"/>
              <a:gd name="connsiteY142" fmla="*/ 5484335 h 5641173"/>
              <a:gd name="connsiteX143" fmla="*/ 6972355 w 11243827"/>
              <a:gd name="connsiteY143" fmla="*/ 5481074 h 5641173"/>
              <a:gd name="connsiteX144" fmla="*/ 6970394 w 11243827"/>
              <a:gd name="connsiteY144" fmla="*/ 5479383 h 5641173"/>
              <a:gd name="connsiteX145" fmla="*/ 6958543 w 11243827"/>
              <a:gd name="connsiteY145" fmla="*/ 5470507 h 5641173"/>
              <a:gd name="connsiteX146" fmla="*/ 6918276 w 11243827"/>
              <a:gd name="connsiteY146" fmla="*/ 5472034 h 5641173"/>
              <a:gd name="connsiteX147" fmla="*/ 6881046 w 11243827"/>
              <a:gd name="connsiteY147" fmla="*/ 5457070 h 5641173"/>
              <a:gd name="connsiteX148" fmla="*/ 6752164 w 11243827"/>
              <a:gd name="connsiteY148" fmla="*/ 5425021 h 5641173"/>
              <a:gd name="connsiteX149" fmla="*/ 6724964 w 11243827"/>
              <a:gd name="connsiteY149" fmla="*/ 5414071 h 5641173"/>
              <a:gd name="connsiteX150" fmla="*/ 6683286 w 11243827"/>
              <a:gd name="connsiteY150" fmla="*/ 5405383 h 5641173"/>
              <a:gd name="connsiteX151" fmla="*/ 6644277 w 11243827"/>
              <a:gd name="connsiteY151" fmla="*/ 5429684 h 5641173"/>
              <a:gd name="connsiteX152" fmla="*/ 6532914 w 11243827"/>
              <a:gd name="connsiteY152" fmla="*/ 5431205 h 5641173"/>
              <a:gd name="connsiteX153" fmla="*/ 6307459 w 11243827"/>
              <a:gd name="connsiteY153" fmla="*/ 5467087 h 5641173"/>
              <a:gd name="connsiteX154" fmla="*/ 6196243 w 11243827"/>
              <a:gd name="connsiteY154" fmla="*/ 5515042 h 5641173"/>
              <a:gd name="connsiteX155" fmla="*/ 6099124 w 11243827"/>
              <a:gd name="connsiteY155" fmla="*/ 5516848 h 5641173"/>
              <a:gd name="connsiteX156" fmla="*/ 6016077 w 11243827"/>
              <a:gd name="connsiteY156" fmla="*/ 5528642 h 5641173"/>
              <a:gd name="connsiteX157" fmla="*/ 6004389 w 11243827"/>
              <a:gd name="connsiteY157" fmla="*/ 5531206 h 5641173"/>
              <a:gd name="connsiteX158" fmla="*/ 5933945 w 11243827"/>
              <a:gd name="connsiteY158" fmla="*/ 5538840 h 5641173"/>
              <a:gd name="connsiteX159" fmla="*/ 5883936 w 11243827"/>
              <a:gd name="connsiteY159" fmla="*/ 5553807 h 5641173"/>
              <a:gd name="connsiteX160" fmla="*/ 5798331 w 11243827"/>
              <a:gd name="connsiteY160" fmla="*/ 5564248 h 5641173"/>
              <a:gd name="connsiteX161" fmla="*/ 5712738 w 11243827"/>
              <a:gd name="connsiteY161" fmla="*/ 5573120 h 5641173"/>
              <a:gd name="connsiteX162" fmla="*/ 5681342 w 11243827"/>
              <a:gd name="connsiteY162" fmla="*/ 5575621 h 5641173"/>
              <a:gd name="connsiteX163" fmla="*/ 5627167 w 11243827"/>
              <a:gd name="connsiteY163" fmla="*/ 5583215 h 5641173"/>
              <a:gd name="connsiteX164" fmla="*/ 5591414 w 11243827"/>
              <a:gd name="connsiteY164" fmla="*/ 5587695 h 5641173"/>
              <a:gd name="connsiteX165" fmla="*/ 5583028 w 11243827"/>
              <a:gd name="connsiteY165" fmla="*/ 5580877 h 5641173"/>
              <a:gd name="connsiteX166" fmla="*/ 5549426 w 11243827"/>
              <a:gd name="connsiteY166" fmla="*/ 5582858 h 5641173"/>
              <a:gd name="connsiteX167" fmla="*/ 5519999 w 11243827"/>
              <a:gd name="connsiteY167" fmla="*/ 5592246 h 5641173"/>
              <a:gd name="connsiteX168" fmla="*/ 5480028 w 11243827"/>
              <a:gd name="connsiteY168" fmla="*/ 5597282 h 5641173"/>
              <a:gd name="connsiteX169" fmla="*/ 5456175 w 11243827"/>
              <a:gd name="connsiteY169" fmla="*/ 5600371 h 5641173"/>
              <a:gd name="connsiteX170" fmla="*/ 5388463 w 11243827"/>
              <a:gd name="connsiteY170" fmla="*/ 5602638 h 5641173"/>
              <a:gd name="connsiteX171" fmla="*/ 5265898 w 11243827"/>
              <a:gd name="connsiteY171" fmla="*/ 5591830 h 5641173"/>
              <a:gd name="connsiteX172" fmla="*/ 5231231 w 11243827"/>
              <a:gd name="connsiteY172" fmla="*/ 5592790 h 5641173"/>
              <a:gd name="connsiteX173" fmla="*/ 5226996 w 11243827"/>
              <a:gd name="connsiteY173" fmla="*/ 5595040 h 5641173"/>
              <a:gd name="connsiteX174" fmla="*/ 5175988 w 11243827"/>
              <a:gd name="connsiteY174" fmla="*/ 5588131 h 5641173"/>
              <a:gd name="connsiteX175" fmla="*/ 5107470 w 11243827"/>
              <a:gd name="connsiteY175" fmla="*/ 5594771 h 5641173"/>
              <a:gd name="connsiteX176" fmla="*/ 5027868 w 11243827"/>
              <a:gd name="connsiteY176" fmla="*/ 5605624 h 5641173"/>
              <a:gd name="connsiteX177" fmla="*/ 5007324 w 11243827"/>
              <a:gd name="connsiteY177" fmla="*/ 5609209 h 5641173"/>
              <a:gd name="connsiteX178" fmla="*/ 4952559 w 11243827"/>
              <a:gd name="connsiteY178" fmla="*/ 5611402 h 5641173"/>
              <a:gd name="connsiteX179" fmla="*/ 4826081 w 11243827"/>
              <a:gd name="connsiteY179" fmla="*/ 5616191 h 5641173"/>
              <a:gd name="connsiteX180" fmla="*/ 4823501 w 11243827"/>
              <a:gd name="connsiteY180" fmla="*/ 5619174 h 5641173"/>
              <a:gd name="connsiteX181" fmla="*/ 4813093 w 11243827"/>
              <a:gd name="connsiteY181" fmla="*/ 5620026 h 5641173"/>
              <a:gd name="connsiteX182" fmla="*/ 4810563 w 11243827"/>
              <a:gd name="connsiteY182" fmla="*/ 5620787 h 5641173"/>
              <a:gd name="connsiteX183" fmla="*/ 4795818 w 11243827"/>
              <a:gd name="connsiteY183" fmla="*/ 5624618 h 5641173"/>
              <a:gd name="connsiteX184" fmla="*/ 4758404 w 11243827"/>
              <a:gd name="connsiteY184" fmla="*/ 5619510 h 5641173"/>
              <a:gd name="connsiteX185" fmla="*/ 4717254 w 11243827"/>
              <a:gd name="connsiteY185" fmla="*/ 5624155 h 5641173"/>
              <a:gd name="connsiteX186" fmla="*/ 4591958 w 11243827"/>
              <a:gd name="connsiteY186" fmla="*/ 5624710 h 5641173"/>
              <a:gd name="connsiteX187" fmla="*/ 4476215 w 11243827"/>
              <a:gd name="connsiteY187" fmla="*/ 5628210 h 5641173"/>
              <a:gd name="connsiteX188" fmla="*/ 4425193 w 11243827"/>
              <a:gd name="connsiteY188" fmla="*/ 5627414 h 5641173"/>
              <a:gd name="connsiteX189" fmla="*/ 4383866 w 11243827"/>
              <a:gd name="connsiteY189" fmla="*/ 5626546 h 5641173"/>
              <a:gd name="connsiteX190" fmla="*/ 4385596 w 11243827"/>
              <a:gd name="connsiteY190" fmla="*/ 5634646 h 5641173"/>
              <a:gd name="connsiteX191" fmla="*/ 4360864 w 11243827"/>
              <a:gd name="connsiteY191" fmla="*/ 5641173 h 5641173"/>
              <a:gd name="connsiteX192" fmla="*/ 4328321 w 11243827"/>
              <a:gd name="connsiteY192" fmla="*/ 5626332 h 5641173"/>
              <a:gd name="connsiteX193" fmla="*/ 4309842 w 11243827"/>
              <a:gd name="connsiteY193" fmla="*/ 5626471 h 5641173"/>
              <a:gd name="connsiteX194" fmla="*/ 4277424 w 11243827"/>
              <a:gd name="connsiteY194" fmla="*/ 5631598 h 5641173"/>
              <a:gd name="connsiteX195" fmla="*/ 4266627 w 11243827"/>
              <a:gd name="connsiteY195" fmla="*/ 5633969 h 5641173"/>
              <a:gd name="connsiteX196" fmla="*/ 4185525 w 11243827"/>
              <a:gd name="connsiteY196" fmla="*/ 5617508 h 5641173"/>
              <a:gd name="connsiteX197" fmla="*/ 4177617 w 11243827"/>
              <a:gd name="connsiteY197" fmla="*/ 5610903 h 5641173"/>
              <a:gd name="connsiteX198" fmla="*/ 4136948 w 11243827"/>
              <a:gd name="connsiteY198" fmla="*/ 5608031 h 5641173"/>
              <a:gd name="connsiteX199" fmla="*/ 4132323 w 11243827"/>
              <a:gd name="connsiteY199" fmla="*/ 5609784 h 5641173"/>
              <a:gd name="connsiteX200" fmla="*/ 4098620 w 11243827"/>
              <a:gd name="connsiteY200" fmla="*/ 5599672 h 5641173"/>
              <a:gd name="connsiteX201" fmla="*/ 3963475 w 11243827"/>
              <a:gd name="connsiteY201" fmla="*/ 5581841 h 5641173"/>
              <a:gd name="connsiteX202" fmla="*/ 3703613 w 11243827"/>
              <a:gd name="connsiteY202" fmla="*/ 5572482 h 5641173"/>
              <a:gd name="connsiteX203" fmla="*/ 3432987 w 11243827"/>
              <a:gd name="connsiteY203" fmla="*/ 5545768 h 5641173"/>
              <a:gd name="connsiteX204" fmla="*/ 3176381 w 11243827"/>
              <a:gd name="connsiteY204" fmla="*/ 5556110 h 5641173"/>
              <a:gd name="connsiteX205" fmla="*/ 2710156 w 11243827"/>
              <a:gd name="connsiteY205" fmla="*/ 5527517 h 5641173"/>
              <a:gd name="connsiteX206" fmla="*/ 2550206 w 11243827"/>
              <a:gd name="connsiteY206" fmla="*/ 5524958 h 5641173"/>
              <a:gd name="connsiteX207" fmla="*/ 2443041 w 11243827"/>
              <a:gd name="connsiteY207" fmla="*/ 5523990 h 5641173"/>
              <a:gd name="connsiteX208" fmla="*/ 2435613 w 11243827"/>
              <a:gd name="connsiteY208" fmla="*/ 5526704 h 5641173"/>
              <a:gd name="connsiteX209" fmla="*/ 2405682 w 11243827"/>
              <a:gd name="connsiteY209" fmla="*/ 5528307 h 5641173"/>
              <a:gd name="connsiteX210" fmla="*/ 2397487 w 11243827"/>
              <a:gd name="connsiteY210" fmla="*/ 5540337 h 5641173"/>
              <a:gd name="connsiteX211" fmla="*/ 2297454 w 11243827"/>
              <a:gd name="connsiteY211" fmla="*/ 5550765 h 5641173"/>
              <a:gd name="connsiteX212" fmla="*/ 2056700 w 11243827"/>
              <a:gd name="connsiteY212" fmla="*/ 5555489 h 5641173"/>
              <a:gd name="connsiteX213" fmla="*/ 1878530 w 11243827"/>
              <a:gd name="connsiteY213" fmla="*/ 5535330 h 5641173"/>
              <a:gd name="connsiteX214" fmla="*/ 1859292 w 11243827"/>
              <a:gd name="connsiteY214" fmla="*/ 5535461 h 5641173"/>
              <a:gd name="connsiteX215" fmla="*/ 1835626 w 11243827"/>
              <a:gd name="connsiteY215" fmla="*/ 5533793 h 5641173"/>
              <a:gd name="connsiteX216" fmla="*/ 1798939 w 11243827"/>
              <a:gd name="connsiteY216" fmla="*/ 5540285 h 5641173"/>
              <a:gd name="connsiteX217" fmla="*/ 1779046 w 11243827"/>
              <a:gd name="connsiteY217" fmla="*/ 5549949 h 5641173"/>
              <a:gd name="connsiteX218" fmla="*/ 1772421 w 11243827"/>
              <a:gd name="connsiteY218" fmla="*/ 5549018 h 5641173"/>
              <a:gd name="connsiteX219" fmla="*/ 1772052 w 11243827"/>
              <a:gd name="connsiteY219" fmla="*/ 5545689 h 5641173"/>
              <a:gd name="connsiteX220" fmla="*/ 1711543 w 11243827"/>
              <a:gd name="connsiteY220" fmla="*/ 5534558 h 5641173"/>
              <a:gd name="connsiteX221" fmla="*/ 1631462 w 11243827"/>
              <a:gd name="connsiteY221" fmla="*/ 5491807 h 5641173"/>
              <a:gd name="connsiteX222" fmla="*/ 1538763 w 11243827"/>
              <a:gd name="connsiteY222" fmla="*/ 5482781 h 5641173"/>
              <a:gd name="connsiteX223" fmla="*/ 1501533 w 11243827"/>
              <a:gd name="connsiteY223" fmla="*/ 5467817 h 5641173"/>
              <a:gd name="connsiteX224" fmla="*/ 1461266 w 11243827"/>
              <a:gd name="connsiteY224" fmla="*/ 5469343 h 5641173"/>
              <a:gd name="connsiteX225" fmla="*/ 1449415 w 11243827"/>
              <a:gd name="connsiteY225" fmla="*/ 5460467 h 5641173"/>
              <a:gd name="connsiteX226" fmla="*/ 1447454 w 11243827"/>
              <a:gd name="connsiteY226" fmla="*/ 5458776 h 5641173"/>
              <a:gd name="connsiteX227" fmla="*/ 1437814 w 11243827"/>
              <a:gd name="connsiteY227" fmla="*/ 5455515 h 5641173"/>
              <a:gd name="connsiteX228" fmla="*/ 1437334 w 11243827"/>
              <a:gd name="connsiteY228" fmla="*/ 5450209 h 5641173"/>
              <a:gd name="connsiteX229" fmla="*/ 1424429 w 11243827"/>
              <a:gd name="connsiteY229" fmla="*/ 5442157 h 5641173"/>
              <a:gd name="connsiteX230" fmla="*/ 1406063 w 11243827"/>
              <a:gd name="connsiteY230" fmla="*/ 5437380 h 5641173"/>
              <a:gd name="connsiteX231" fmla="*/ 1316379 w 11243827"/>
              <a:gd name="connsiteY231" fmla="*/ 5419601 h 5641173"/>
              <a:gd name="connsiteX232" fmla="*/ 1264090 w 11243827"/>
              <a:gd name="connsiteY232" fmla="*/ 5406153 h 5641173"/>
              <a:gd name="connsiteX233" fmla="*/ 1246374 w 11243827"/>
              <a:gd name="connsiteY233" fmla="*/ 5396631 h 5641173"/>
              <a:gd name="connsiteX234" fmla="*/ 1220190 w 11243827"/>
              <a:gd name="connsiteY234" fmla="*/ 5386301 h 5641173"/>
              <a:gd name="connsiteX235" fmla="*/ 1175643 w 11243827"/>
              <a:gd name="connsiteY235" fmla="*/ 5364651 h 5641173"/>
              <a:gd name="connsiteX236" fmla="*/ 1150342 w 11243827"/>
              <a:gd name="connsiteY236" fmla="*/ 5358447 h 5641173"/>
              <a:gd name="connsiteX237" fmla="*/ 1137272 w 11243827"/>
              <a:gd name="connsiteY237" fmla="*/ 5351191 h 5641173"/>
              <a:gd name="connsiteX238" fmla="*/ 1131268 w 11243827"/>
              <a:gd name="connsiteY238" fmla="*/ 5350530 h 5641173"/>
              <a:gd name="connsiteX239" fmla="*/ 1112024 w 11243827"/>
              <a:gd name="connsiteY239" fmla="*/ 5345786 h 5641173"/>
              <a:gd name="connsiteX240" fmla="*/ 1100870 w 11243827"/>
              <a:gd name="connsiteY240" fmla="*/ 5343651 h 5641173"/>
              <a:gd name="connsiteX241" fmla="*/ 1096383 w 11243827"/>
              <a:gd name="connsiteY241" fmla="*/ 5343015 h 5641173"/>
              <a:gd name="connsiteX242" fmla="*/ 1085571 w 11243827"/>
              <a:gd name="connsiteY242" fmla="*/ 5345836 h 5641173"/>
              <a:gd name="connsiteX243" fmla="*/ 1073168 w 11243827"/>
              <a:gd name="connsiteY243" fmla="*/ 5341521 h 5641173"/>
              <a:gd name="connsiteX244" fmla="*/ 1058039 w 11243827"/>
              <a:gd name="connsiteY244" fmla="*/ 5343504 h 5641173"/>
              <a:gd name="connsiteX245" fmla="*/ 1055426 w 11243827"/>
              <a:gd name="connsiteY245" fmla="*/ 5339088 h 5641173"/>
              <a:gd name="connsiteX246" fmla="*/ 1044738 w 11243827"/>
              <a:gd name="connsiteY246" fmla="*/ 5333063 h 5641173"/>
              <a:gd name="connsiteX247" fmla="*/ 1033909 w 11243827"/>
              <a:gd name="connsiteY247" fmla="*/ 5335680 h 5641173"/>
              <a:gd name="connsiteX248" fmla="*/ 1012649 w 11243827"/>
              <a:gd name="connsiteY248" fmla="*/ 5334541 h 5641173"/>
              <a:gd name="connsiteX249" fmla="*/ 1007115 w 11243827"/>
              <a:gd name="connsiteY249" fmla="*/ 5332775 h 5641173"/>
              <a:gd name="connsiteX250" fmla="*/ 986002 w 11243827"/>
              <a:gd name="connsiteY250" fmla="*/ 5334906 h 5641173"/>
              <a:gd name="connsiteX251" fmla="*/ 953418 w 11243827"/>
              <a:gd name="connsiteY251" fmla="*/ 5333901 h 5641173"/>
              <a:gd name="connsiteX252" fmla="*/ 916854 w 11243827"/>
              <a:gd name="connsiteY252" fmla="*/ 5329435 h 5641173"/>
              <a:gd name="connsiteX253" fmla="*/ 905651 w 11243827"/>
              <a:gd name="connsiteY253" fmla="*/ 5332114 h 5641173"/>
              <a:gd name="connsiteX254" fmla="*/ 836961 w 11243827"/>
              <a:gd name="connsiteY254" fmla="*/ 5330803 h 5641173"/>
              <a:gd name="connsiteX255" fmla="*/ 817627 w 11243827"/>
              <a:gd name="connsiteY255" fmla="*/ 5330580 h 5641173"/>
              <a:gd name="connsiteX256" fmla="*/ 801817 w 11243827"/>
              <a:gd name="connsiteY256" fmla="*/ 5325937 h 5641173"/>
              <a:gd name="connsiteX257" fmla="*/ 798857 w 11243827"/>
              <a:gd name="connsiteY257" fmla="*/ 5320979 h 5641173"/>
              <a:gd name="connsiteX258" fmla="*/ 788354 w 11243827"/>
              <a:gd name="connsiteY258" fmla="*/ 5320143 h 5641173"/>
              <a:gd name="connsiteX259" fmla="*/ 785726 w 11243827"/>
              <a:gd name="connsiteY259" fmla="*/ 5318989 h 5641173"/>
              <a:gd name="connsiteX260" fmla="*/ 770507 w 11243827"/>
              <a:gd name="connsiteY260" fmla="*/ 5313309 h 5641173"/>
              <a:gd name="connsiteX261" fmla="*/ 733810 w 11243827"/>
              <a:gd name="connsiteY261" fmla="*/ 5324286 h 5641173"/>
              <a:gd name="connsiteX262" fmla="*/ 692117 w 11243827"/>
              <a:gd name="connsiteY262" fmla="*/ 5318786 h 5641173"/>
              <a:gd name="connsiteX263" fmla="*/ 574943 w 11243827"/>
              <a:gd name="connsiteY263" fmla="*/ 5327578 h 5641173"/>
              <a:gd name="connsiteX264" fmla="*/ 441302 w 11243827"/>
              <a:gd name="connsiteY264" fmla="*/ 5307062 h 5641173"/>
              <a:gd name="connsiteX265" fmla="*/ 336819 w 11243827"/>
              <a:gd name="connsiteY265" fmla="*/ 5336690 h 5641173"/>
              <a:gd name="connsiteX266" fmla="*/ 270932 w 11243827"/>
              <a:gd name="connsiteY266" fmla="*/ 5345451 h 5641173"/>
              <a:gd name="connsiteX267" fmla="*/ 194189 w 11243827"/>
              <a:gd name="connsiteY267" fmla="*/ 5343588 h 5641173"/>
              <a:gd name="connsiteX268" fmla="*/ 192552 w 11243827"/>
              <a:gd name="connsiteY268" fmla="*/ 5342845 h 5641173"/>
              <a:gd name="connsiteX269" fmla="*/ 178320 w 11243827"/>
              <a:gd name="connsiteY269" fmla="*/ 5343766 h 5641173"/>
              <a:gd name="connsiteX270" fmla="*/ 175596 w 11243827"/>
              <a:gd name="connsiteY270" fmla="*/ 5346411 h 5641173"/>
              <a:gd name="connsiteX271" fmla="*/ 147287 w 11243827"/>
              <a:gd name="connsiteY271" fmla="*/ 5352625 h 5641173"/>
              <a:gd name="connsiteX272" fmla="*/ 114847 w 11243827"/>
              <a:gd name="connsiteY272" fmla="*/ 5355844 h 5641173"/>
              <a:gd name="connsiteX273" fmla="*/ 114306 w 11243827"/>
              <a:gd name="connsiteY273" fmla="*/ 5354983 h 5641173"/>
              <a:gd name="connsiteX274" fmla="*/ 89264 w 11243827"/>
              <a:gd name="connsiteY274" fmla="*/ 5348886 h 5641173"/>
              <a:gd name="connsiteX275" fmla="*/ 49794 w 11243827"/>
              <a:gd name="connsiteY275" fmla="*/ 5329950 h 5641173"/>
              <a:gd name="connsiteX276" fmla="*/ 19924 w 11243827"/>
              <a:gd name="connsiteY276" fmla="*/ 5334282 h 5641173"/>
              <a:gd name="connsiteX277" fmla="*/ 13819 w 11243827"/>
              <a:gd name="connsiteY277" fmla="*/ 5334653 h 5641173"/>
              <a:gd name="connsiteX278" fmla="*/ 13657 w 11243827"/>
              <a:gd name="connsiteY278" fmla="*/ 5334455 h 5641173"/>
              <a:gd name="connsiteX279" fmla="*/ 7139 w 11243827"/>
              <a:gd name="connsiteY279" fmla="*/ 5334438 h 5641173"/>
              <a:gd name="connsiteX280" fmla="*/ 2684 w 11243827"/>
              <a:gd name="connsiteY280" fmla="*/ 5335333 h 5641173"/>
              <a:gd name="connsiteX281" fmla="*/ 0 w 11243827"/>
              <a:gd name="connsiteY281" fmla="*/ 5335496 h 5641173"/>
              <a:gd name="connsiteX282" fmla="*/ 0 w 11243827"/>
              <a:gd name="connsiteY282" fmla="*/ 10592 h 5641173"/>
              <a:gd name="connsiteX283" fmla="*/ 11243827 w 11243827"/>
              <a:gd name="connsiteY283" fmla="*/ 0 h 5641173"/>
              <a:gd name="connsiteX0" fmla="*/ 11243827 w 11243827"/>
              <a:gd name="connsiteY0" fmla="*/ 0 h 5641173"/>
              <a:gd name="connsiteX1" fmla="*/ 11243827 w 11243827"/>
              <a:gd name="connsiteY1" fmla="*/ 1470035 h 5641173"/>
              <a:gd name="connsiteX2" fmla="*/ 11243827 w 11243827"/>
              <a:gd name="connsiteY2" fmla="*/ 5001571 h 5641173"/>
              <a:gd name="connsiteX3" fmla="*/ 11243827 w 11243827"/>
              <a:gd name="connsiteY3" fmla="*/ 5209610 h 5641173"/>
              <a:gd name="connsiteX4" fmla="*/ 11240675 w 11243827"/>
              <a:gd name="connsiteY4" fmla="*/ 5210442 h 5641173"/>
              <a:gd name="connsiteX5" fmla="*/ 11179959 w 11243827"/>
              <a:gd name="connsiteY5" fmla="*/ 5221199 h 5641173"/>
              <a:gd name="connsiteX6" fmla="*/ 11105493 w 11243827"/>
              <a:gd name="connsiteY6" fmla="*/ 5259905 h 5641173"/>
              <a:gd name="connsiteX7" fmla="*/ 11078640 w 11243827"/>
              <a:gd name="connsiteY7" fmla="*/ 5263531 h 5641173"/>
              <a:gd name="connsiteX8" fmla="*/ 11079616 w 11243827"/>
              <a:gd name="connsiteY8" fmla="*/ 5270380 h 5641173"/>
              <a:gd name="connsiteX9" fmla="*/ 11069641 w 11243827"/>
              <a:gd name="connsiteY9" fmla="*/ 5270884 h 5641173"/>
              <a:gd name="connsiteX10" fmla="*/ 11047377 w 11243827"/>
              <a:gd name="connsiteY10" fmla="*/ 5271051 h 5641173"/>
              <a:gd name="connsiteX11" fmla="*/ 10980705 w 11243827"/>
              <a:gd name="connsiteY11" fmla="*/ 5272951 h 5641173"/>
              <a:gd name="connsiteX12" fmla="*/ 10962514 w 11243827"/>
              <a:gd name="connsiteY12" fmla="*/ 5286084 h 5641173"/>
              <a:gd name="connsiteX13" fmla="*/ 10945307 w 11243827"/>
              <a:gd name="connsiteY13" fmla="*/ 5286290 h 5641173"/>
              <a:gd name="connsiteX14" fmla="*/ 10845516 w 11243827"/>
              <a:gd name="connsiteY14" fmla="*/ 5303894 h 5641173"/>
              <a:gd name="connsiteX15" fmla="*/ 10831795 w 11243827"/>
              <a:gd name="connsiteY15" fmla="*/ 5305210 h 5641173"/>
              <a:gd name="connsiteX16" fmla="*/ 10824365 w 11243827"/>
              <a:gd name="connsiteY16" fmla="*/ 5311111 h 5641173"/>
              <a:gd name="connsiteX17" fmla="*/ 10797756 w 11243827"/>
              <a:gd name="connsiteY17" fmla="*/ 5312285 h 5641173"/>
              <a:gd name="connsiteX18" fmla="*/ 10796525 w 11243827"/>
              <a:gd name="connsiteY18" fmla="*/ 5315645 h 5641173"/>
              <a:gd name="connsiteX19" fmla="*/ 10709063 w 11243827"/>
              <a:gd name="connsiteY19" fmla="*/ 5344492 h 5641173"/>
              <a:gd name="connsiteX20" fmla="*/ 10694078 w 11243827"/>
              <a:gd name="connsiteY20" fmla="*/ 5349258 h 5641173"/>
              <a:gd name="connsiteX21" fmla="*/ 10681131 w 11243827"/>
              <a:gd name="connsiteY21" fmla="*/ 5347812 h 5641173"/>
              <a:gd name="connsiteX22" fmla="*/ 10609448 w 11243827"/>
              <a:gd name="connsiteY22" fmla="*/ 5351931 h 5641173"/>
              <a:gd name="connsiteX23" fmla="*/ 10592397 w 11243827"/>
              <a:gd name="connsiteY23" fmla="*/ 5349402 h 5641173"/>
              <a:gd name="connsiteX24" fmla="*/ 10585227 w 11243827"/>
              <a:gd name="connsiteY24" fmla="*/ 5344063 h 5641173"/>
              <a:gd name="connsiteX25" fmla="*/ 10557472 w 11243827"/>
              <a:gd name="connsiteY25" fmla="*/ 5354151 h 5641173"/>
              <a:gd name="connsiteX26" fmla="*/ 10514646 w 11243827"/>
              <a:gd name="connsiteY26" fmla="*/ 5361064 h 5641173"/>
              <a:gd name="connsiteX27" fmla="*/ 10494292 w 11243827"/>
              <a:gd name="connsiteY27" fmla="*/ 5366054 h 5641173"/>
              <a:gd name="connsiteX28" fmla="*/ 10477869 w 11243827"/>
              <a:gd name="connsiteY28" fmla="*/ 5363025 h 5641173"/>
              <a:gd name="connsiteX29" fmla="*/ 10384411 w 11243827"/>
              <a:gd name="connsiteY29" fmla="*/ 5362257 h 5641173"/>
              <a:gd name="connsiteX30" fmla="*/ 10362921 w 11243827"/>
              <a:gd name="connsiteY30" fmla="*/ 5357444 h 5641173"/>
              <a:gd name="connsiteX31" fmla="*/ 10352736 w 11243827"/>
              <a:gd name="connsiteY31" fmla="*/ 5347851 h 5641173"/>
              <a:gd name="connsiteX32" fmla="*/ 10344754 w 11243827"/>
              <a:gd name="connsiteY32" fmla="*/ 5351272 h 5641173"/>
              <a:gd name="connsiteX33" fmla="*/ 10288226 w 11243827"/>
              <a:gd name="connsiteY33" fmla="*/ 5351613 h 5641173"/>
              <a:gd name="connsiteX34" fmla="*/ 10251350 w 11243827"/>
              <a:gd name="connsiteY34" fmla="*/ 5352711 h 5641173"/>
              <a:gd name="connsiteX35" fmla="*/ 10249108 w 11243827"/>
              <a:gd name="connsiteY35" fmla="*/ 5365881 h 5641173"/>
              <a:gd name="connsiteX36" fmla="*/ 10216272 w 11243827"/>
              <a:gd name="connsiteY36" fmla="*/ 5370573 h 5641173"/>
              <a:gd name="connsiteX37" fmla="*/ 10181278 w 11243827"/>
              <a:gd name="connsiteY37" fmla="*/ 5362119 h 5641173"/>
              <a:gd name="connsiteX38" fmla="*/ 10140033 w 11243827"/>
              <a:gd name="connsiteY38" fmla="*/ 5363304 h 5641173"/>
              <a:gd name="connsiteX39" fmla="*/ 10115353 w 11243827"/>
              <a:gd name="connsiteY39" fmla="*/ 5363869 h 5641173"/>
              <a:gd name="connsiteX40" fmla="*/ 10050578 w 11243827"/>
              <a:gd name="connsiteY40" fmla="*/ 5376153 h 5641173"/>
              <a:gd name="connsiteX41" fmla="*/ 9945478 w 11243827"/>
              <a:gd name="connsiteY41" fmla="*/ 5422859 h 5641173"/>
              <a:gd name="connsiteX42" fmla="*/ 9912481 w 11243827"/>
              <a:gd name="connsiteY42" fmla="*/ 5429477 h 5641173"/>
              <a:gd name="connsiteX43" fmla="*/ 9906713 w 11243827"/>
              <a:gd name="connsiteY43" fmla="*/ 5426784 h 5641173"/>
              <a:gd name="connsiteX44" fmla="*/ 9742436 w 11243827"/>
              <a:gd name="connsiteY44" fmla="*/ 5454834 h 5641173"/>
              <a:gd name="connsiteX45" fmla="*/ 9713044 w 11243827"/>
              <a:gd name="connsiteY45" fmla="*/ 5456476 h 5641173"/>
              <a:gd name="connsiteX46" fmla="*/ 9691033 w 11243827"/>
              <a:gd name="connsiteY46" fmla="*/ 5455451 h 5641173"/>
              <a:gd name="connsiteX47" fmla="*/ 9638355 w 11243827"/>
              <a:gd name="connsiteY47" fmla="*/ 5464794 h 5641173"/>
              <a:gd name="connsiteX48" fmla="*/ 9552434 w 11243827"/>
              <a:gd name="connsiteY48" fmla="*/ 5485280 h 5641173"/>
              <a:gd name="connsiteX49" fmla="*/ 9533883 w 11243827"/>
              <a:gd name="connsiteY49" fmla="*/ 5488516 h 5641173"/>
              <a:gd name="connsiteX50" fmla="*/ 9516916 w 11243827"/>
              <a:gd name="connsiteY50" fmla="*/ 5486828 h 5641173"/>
              <a:gd name="connsiteX51" fmla="*/ 9512093 w 11243827"/>
              <a:gd name="connsiteY51" fmla="*/ 5482541 h 5641173"/>
              <a:gd name="connsiteX52" fmla="*/ 9501725 w 11243827"/>
              <a:gd name="connsiteY52" fmla="*/ 5483603 h 5641173"/>
              <a:gd name="connsiteX53" fmla="*/ 9498754 w 11243827"/>
              <a:gd name="connsiteY53" fmla="*/ 5482951 h 5641173"/>
              <a:gd name="connsiteX54" fmla="*/ 9481932 w 11243827"/>
              <a:gd name="connsiteY54" fmla="*/ 5480151 h 5641173"/>
              <a:gd name="connsiteX55" fmla="*/ 9451321 w 11243827"/>
              <a:gd name="connsiteY55" fmla="*/ 5497375 h 5641173"/>
              <a:gd name="connsiteX56" fmla="*/ 9409298 w 11243827"/>
              <a:gd name="connsiteY56" fmla="*/ 5499478 h 5641173"/>
              <a:gd name="connsiteX57" fmla="*/ 9303056 w 11243827"/>
              <a:gd name="connsiteY57" fmla="*/ 5519093 h 5641173"/>
              <a:gd name="connsiteX58" fmla="*/ 9229078 w 11243827"/>
              <a:gd name="connsiteY58" fmla="*/ 5524154 h 5641173"/>
              <a:gd name="connsiteX59" fmla="*/ 9165105 w 11243827"/>
              <a:gd name="connsiteY59" fmla="*/ 5532892 h 5641173"/>
              <a:gd name="connsiteX60" fmla="*/ 9077301 w 11243827"/>
              <a:gd name="connsiteY60" fmla="*/ 5580356 h 5641173"/>
              <a:gd name="connsiteX61" fmla="*/ 8960065 w 11243827"/>
              <a:gd name="connsiteY61" fmla="*/ 5597982 h 5641173"/>
              <a:gd name="connsiteX62" fmla="*/ 8953536 w 11243827"/>
              <a:gd name="connsiteY62" fmla="*/ 5606638 h 5641173"/>
              <a:gd name="connsiteX63" fmla="*/ 8943907 w 11243827"/>
              <a:gd name="connsiteY63" fmla="*/ 5612541 h 5641173"/>
              <a:gd name="connsiteX64" fmla="*/ 8942046 w 11243827"/>
              <a:gd name="connsiteY64" fmla="*/ 5612112 h 5641173"/>
              <a:gd name="connsiteX65" fmla="*/ 8928824 w 11243827"/>
              <a:gd name="connsiteY65" fmla="*/ 5615549 h 5641173"/>
              <a:gd name="connsiteX66" fmla="*/ 8927294 w 11243827"/>
              <a:gd name="connsiteY66" fmla="*/ 5618607 h 5641173"/>
              <a:gd name="connsiteX67" fmla="*/ 8918651 w 11243827"/>
              <a:gd name="connsiteY67" fmla="*/ 5621688 h 5641173"/>
              <a:gd name="connsiteX68" fmla="*/ 8902772 w 11243827"/>
              <a:gd name="connsiteY68" fmla="*/ 5629703 h 5641173"/>
              <a:gd name="connsiteX69" fmla="*/ 8898724 w 11243827"/>
              <a:gd name="connsiteY69" fmla="*/ 5629379 h 5641173"/>
              <a:gd name="connsiteX70" fmla="*/ 8873099 w 11243827"/>
              <a:gd name="connsiteY70" fmla="*/ 5638628 h 5641173"/>
              <a:gd name="connsiteX71" fmla="*/ 8872234 w 11243827"/>
              <a:gd name="connsiteY71" fmla="*/ 5637889 h 5641173"/>
              <a:gd name="connsiteX72" fmla="*/ 8862777 w 11243827"/>
              <a:gd name="connsiteY72" fmla="*/ 5636711 h 5641173"/>
              <a:gd name="connsiteX73" fmla="*/ 8845869 w 11243827"/>
              <a:gd name="connsiteY73" fmla="*/ 5636436 h 5641173"/>
              <a:gd name="connsiteX74" fmla="*/ 8800548 w 11243827"/>
              <a:gd name="connsiteY74" fmla="*/ 5625084 h 5641173"/>
              <a:gd name="connsiteX75" fmla="*/ 8773774 w 11243827"/>
              <a:gd name="connsiteY75" fmla="*/ 5634630 h 5641173"/>
              <a:gd name="connsiteX76" fmla="*/ 8698255 w 11243827"/>
              <a:gd name="connsiteY76" fmla="*/ 5636083 h 5641173"/>
              <a:gd name="connsiteX77" fmla="*/ 8619167 w 11243827"/>
              <a:gd name="connsiteY77" fmla="*/ 5619130 h 5641173"/>
              <a:gd name="connsiteX78" fmla="*/ 8539822 w 11243827"/>
              <a:gd name="connsiteY78" fmla="*/ 5616905 h 5641173"/>
              <a:gd name="connsiteX79" fmla="*/ 8511094 w 11243827"/>
              <a:gd name="connsiteY79" fmla="*/ 5617360 h 5641173"/>
              <a:gd name="connsiteX80" fmla="*/ 8459886 w 11243827"/>
              <a:gd name="connsiteY80" fmla="*/ 5612612 h 5641173"/>
              <a:gd name="connsiteX81" fmla="*/ 8436432 w 11243827"/>
              <a:gd name="connsiteY81" fmla="*/ 5606990 h 5641173"/>
              <a:gd name="connsiteX82" fmla="*/ 8435403 w 11243827"/>
              <a:gd name="connsiteY82" fmla="*/ 5607336 h 5641173"/>
              <a:gd name="connsiteX83" fmla="*/ 8433307 w 11243827"/>
              <a:gd name="connsiteY83" fmla="*/ 5604917 h 5641173"/>
              <a:gd name="connsiteX84" fmla="*/ 8428968 w 11243827"/>
              <a:gd name="connsiteY84" fmla="*/ 5603796 h 5641173"/>
              <a:gd name="connsiteX85" fmla="*/ 8417124 w 11243827"/>
              <a:gd name="connsiteY85" fmla="*/ 5604518 h 5641173"/>
              <a:gd name="connsiteX86" fmla="*/ 8412669 w 11243827"/>
              <a:gd name="connsiteY86" fmla="*/ 5605413 h 5641173"/>
              <a:gd name="connsiteX87" fmla="*/ 8406152 w 11243827"/>
              <a:gd name="connsiteY87" fmla="*/ 5605396 h 5641173"/>
              <a:gd name="connsiteX88" fmla="*/ 8405989 w 11243827"/>
              <a:gd name="connsiteY88" fmla="*/ 5605197 h 5641173"/>
              <a:gd name="connsiteX89" fmla="*/ 8399884 w 11243827"/>
              <a:gd name="connsiteY89" fmla="*/ 5605568 h 5641173"/>
              <a:gd name="connsiteX90" fmla="*/ 8370014 w 11243827"/>
              <a:gd name="connsiteY90" fmla="*/ 5609900 h 5641173"/>
              <a:gd name="connsiteX91" fmla="*/ 8330544 w 11243827"/>
              <a:gd name="connsiteY91" fmla="*/ 5590964 h 5641173"/>
              <a:gd name="connsiteX92" fmla="*/ 8314221 w 11243827"/>
              <a:gd name="connsiteY92" fmla="*/ 5587682 h 5641173"/>
              <a:gd name="connsiteX93" fmla="*/ 8305502 w 11243827"/>
              <a:gd name="connsiteY93" fmla="*/ 5584868 h 5641173"/>
              <a:gd name="connsiteX94" fmla="*/ 8304962 w 11243827"/>
              <a:gd name="connsiteY94" fmla="*/ 5584007 h 5641173"/>
              <a:gd name="connsiteX95" fmla="*/ 8276324 w 11243827"/>
              <a:gd name="connsiteY95" fmla="*/ 5588260 h 5641173"/>
              <a:gd name="connsiteX96" fmla="*/ 8272522 w 11243827"/>
              <a:gd name="connsiteY96" fmla="*/ 5587226 h 5641173"/>
              <a:gd name="connsiteX97" fmla="*/ 8253857 w 11243827"/>
              <a:gd name="connsiteY97" fmla="*/ 5592043 h 5641173"/>
              <a:gd name="connsiteX98" fmla="*/ 8244212 w 11243827"/>
              <a:gd name="connsiteY98" fmla="*/ 5593439 h 5641173"/>
              <a:gd name="connsiteX99" fmla="*/ 8241488 w 11243827"/>
              <a:gd name="connsiteY99" fmla="*/ 5596085 h 5641173"/>
              <a:gd name="connsiteX100" fmla="*/ 8227256 w 11243827"/>
              <a:gd name="connsiteY100" fmla="*/ 5597005 h 5641173"/>
              <a:gd name="connsiteX101" fmla="*/ 8225619 w 11243827"/>
              <a:gd name="connsiteY101" fmla="*/ 5596262 h 5641173"/>
              <a:gd name="connsiteX102" fmla="*/ 8213882 w 11243827"/>
              <a:gd name="connsiteY102" fmla="*/ 5600179 h 5641173"/>
              <a:gd name="connsiteX103" fmla="*/ 8204045 w 11243827"/>
              <a:gd name="connsiteY103" fmla="*/ 5607275 h 5641173"/>
              <a:gd name="connsiteX104" fmla="*/ 8082989 w 11243827"/>
              <a:gd name="connsiteY104" fmla="*/ 5603160 h 5641173"/>
              <a:gd name="connsiteX105" fmla="*/ 7976942 w 11243827"/>
              <a:gd name="connsiteY105" fmla="*/ 5598455 h 5641173"/>
              <a:gd name="connsiteX106" fmla="*/ 7950121 w 11243827"/>
              <a:gd name="connsiteY106" fmla="*/ 5590893 h 5641173"/>
              <a:gd name="connsiteX107" fmla="*/ 7727691 w 11243827"/>
              <a:gd name="connsiteY107" fmla="*/ 5621064 h 5641173"/>
              <a:gd name="connsiteX108" fmla="*/ 7685998 w 11243827"/>
              <a:gd name="connsiteY108" fmla="*/ 5615564 h 5641173"/>
              <a:gd name="connsiteX109" fmla="*/ 7649302 w 11243827"/>
              <a:gd name="connsiteY109" fmla="*/ 5626541 h 5641173"/>
              <a:gd name="connsiteX110" fmla="*/ 7634083 w 11243827"/>
              <a:gd name="connsiteY110" fmla="*/ 5620862 h 5641173"/>
              <a:gd name="connsiteX111" fmla="*/ 7631455 w 11243827"/>
              <a:gd name="connsiteY111" fmla="*/ 5619708 h 5641173"/>
              <a:gd name="connsiteX112" fmla="*/ 7620952 w 11243827"/>
              <a:gd name="connsiteY112" fmla="*/ 5618872 h 5641173"/>
              <a:gd name="connsiteX113" fmla="*/ 7617992 w 11243827"/>
              <a:gd name="connsiteY113" fmla="*/ 5613914 h 5641173"/>
              <a:gd name="connsiteX114" fmla="*/ 7602182 w 11243827"/>
              <a:gd name="connsiteY114" fmla="*/ 5609271 h 5641173"/>
              <a:gd name="connsiteX115" fmla="*/ 7582847 w 11243827"/>
              <a:gd name="connsiteY115" fmla="*/ 5609047 h 5641173"/>
              <a:gd name="connsiteX116" fmla="*/ 7514158 w 11243827"/>
              <a:gd name="connsiteY116" fmla="*/ 5607737 h 5641173"/>
              <a:gd name="connsiteX117" fmla="*/ 7502955 w 11243827"/>
              <a:gd name="connsiteY117" fmla="*/ 5610415 h 5641173"/>
              <a:gd name="connsiteX118" fmla="*/ 7466391 w 11243827"/>
              <a:gd name="connsiteY118" fmla="*/ 5605949 h 5641173"/>
              <a:gd name="connsiteX119" fmla="*/ 7433806 w 11243827"/>
              <a:gd name="connsiteY119" fmla="*/ 5604945 h 5641173"/>
              <a:gd name="connsiteX120" fmla="*/ 7412693 w 11243827"/>
              <a:gd name="connsiteY120" fmla="*/ 5607075 h 5641173"/>
              <a:gd name="connsiteX121" fmla="*/ 7407159 w 11243827"/>
              <a:gd name="connsiteY121" fmla="*/ 5605310 h 5641173"/>
              <a:gd name="connsiteX122" fmla="*/ 7385900 w 11243827"/>
              <a:gd name="connsiteY122" fmla="*/ 5604171 h 5641173"/>
              <a:gd name="connsiteX123" fmla="*/ 7375071 w 11243827"/>
              <a:gd name="connsiteY123" fmla="*/ 5606788 h 5641173"/>
              <a:gd name="connsiteX124" fmla="*/ 7364382 w 11243827"/>
              <a:gd name="connsiteY124" fmla="*/ 5600762 h 5641173"/>
              <a:gd name="connsiteX125" fmla="*/ 7361770 w 11243827"/>
              <a:gd name="connsiteY125" fmla="*/ 5596347 h 5641173"/>
              <a:gd name="connsiteX126" fmla="*/ 7346641 w 11243827"/>
              <a:gd name="connsiteY126" fmla="*/ 5598329 h 5641173"/>
              <a:gd name="connsiteX127" fmla="*/ 7334238 w 11243827"/>
              <a:gd name="connsiteY127" fmla="*/ 5594014 h 5641173"/>
              <a:gd name="connsiteX128" fmla="*/ 7323426 w 11243827"/>
              <a:gd name="connsiteY128" fmla="*/ 5596835 h 5641173"/>
              <a:gd name="connsiteX129" fmla="*/ 7318938 w 11243827"/>
              <a:gd name="connsiteY129" fmla="*/ 5596200 h 5641173"/>
              <a:gd name="connsiteX130" fmla="*/ 7307784 w 11243827"/>
              <a:gd name="connsiteY130" fmla="*/ 5594065 h 5641173"/>
              <a:gd name="connsiteX131" fmla="*/ 7288540 w 11243827"/>
              <a:gd name="connsiteY131" fmla="*/ 5589320 h 5641173"/>
              <a:gd name="connsiteX132" fmla="*/ 7282537 w 11243827"/>
              <a:gd name="connsiteY132" fmla="*/ 5588660 h 5641173"/>
              <a:gd name="connsiteX133" fmla="*/ 7269466 w 11243827"/>
              <a:gd name="connsiteY133" fmla="*/ 5581404 h 5641173"/>
              <a:gd name="connsiteX134" fmla="*/ 7244165 w 11243827"/>
              <a:gd name="connsiteY134" fmla="*/ 5575200 h 5641173"/>
              <a:gd name="connsiteX135" fmla="*/ 7199619 w 11243827"/>
              <a:gd name="connsiteY135" fmla="*/ 5553550 h 5641173"/>
              <a:gd name="connsiteX136" fmla="*/ 7173434 w 11243827"/>
              <a:gd name="connsiteY136" fmla="*/ 5543219 h 5641173"/>
              <a:gd name="connsiteX137" fmla="*/ 7155718 w 11243827"/>
              <a:gd name="connsiteY137" fmla="*/ 5533697 h 5641173"/>
              <a:gd name="connsiteX138" fmla="*/ 7103430 w 11243827"/>
              <a:gd name="connsiteY138" fmla="*/ 5520249 h 5641173"/>
              <a:gd name="connsiteX139" fmla="*/ 7013746 w 11243827"/>
              <a:gd name="connsiteY139" fmla="*/ 5502470 h 5641173"/>
              <a:gd name="connsiteX140" fmla="*/ 6995379 w 11243827"/>
              <a:gd name="connsiteY140" fmla="*/ 5497693 h 5641173"/>
              <a:gd name="connsiteX141" fmla="*/ 6982475 w 11243827"/>
              <a:gd name="connsiteY141" fmla="*/ 5489641 h 5641173"/>
              <a:gd name="connsiteX142" fmla="*/ 6981994 w 11243827"/>
              <a:gd name="connsiteY142" fmla="*/ 5484335 h 5641173"/>
              <a:gd name="connsiteX143" fmla="*/ 6972355 w 11243827"/>
              <a:gd name="connsiteY143" fmla="*/ 5481074 h 5641173"/>
              <a:gd name="connsiteX144" fmla="*/ 6970394 w 11243827"/>
              <a:gd name="connsiteY144" fmla="*/ 5479383 h 5641173"/>
              <a:gd name="connsiteX145" fmla="*/ 6958543 w 11243827"/>
              <a:gd name="connsiteY145" fmla="*/ 5470507 h 5641173"/>
              <a:gd name="connsiteX146" fmla="*/ 6918276 w 11243827"/>
              <a:gd name="connsiteY146" fmla="*/ 5472034 h 5641173"/>
              <a:gd name="connsiteX147" fmla="*/ 6881046 w 11243827"/>
              <a:gd name="connsiteY147" fmla="*/ 5457070 h 5641173"/>
              <a:gd name="connsiteX148" fmla="*/ 6752164 w 11243827"/>
              <a:gd name="connsiteY148" fmla="*/ 5425021 h 5641173"/>
              <a:gd name="connsiteX149" fmla="*/ 6724964 w 11243827"/>
              <a:gd name="connsiteY149" fmla="*/ 5414071 h 5641173"/>
              <a:gd name="connsiteX150" fmla="*/ 6683286 w 11243827"/>
              <a:gd name="connsiteY150" fmla="*/ 5405383 h 5641173"/>
              <a:gd name="connsiteX151" fmla="*/ 6644277 w 11243827"/>
              <a:gd name="connsiteY151" fmla="*/ 5429684 h 5641173"/>
              <a:gd name="connsiteX152" fmla="*/ 6532914 w 11243827"/>
              <a:gd name="connsiteY152" fmla="*/ 5431205 h 5641173"/>
              <a:gd name="connsiteX153" fmla="*/ 6307459 w 11243827"/>
              <a:gd name="connsiteY153" fmla="*/ 5467087 h 5641173"/>
              <a:gd name="connsiteX154" fmla="*/ 6196243 w 11243827"/>
              <a:gd name="connsiteY154" fmla="*/ 5515042 h 5641173"/>
              <a:gd name="connsiteX155" fmla="*/ 6099124 w 11243827"/>
              <a:gd name="connsiteY155" fmla="*/ 5516848 h 5641173"/>
              <a:gd name="connsiteX156" fmla="*/ 6016077 w 11243827"/>
              <a:gd name="connsiteY156" fmla="*/ 5528642 h 5641173"/>
              <a:gd name="connsiteX157" fmla="*/ 6004389 w 11243827"/>
              <a:gd name="connsiteY157" fmla="*/ 5531206 h 5641173"/>
              <a:gd name="connsiteX158" fmla="*/ 5933945 w 11243827"/>
              <a:gd name="connsiteY158" fmla="*/ 5538840 h 5641173"/>
              <a:gd name="connsiteX159" fmla="*/ 5883936 w 11243827"/>
              <a:gd name="connsiteY159" fmla="*/ 5553807 h 5641173"/>
              <a:gd name="connsiteX160" fmla="*/ 5798331 w 11243827"/>
              <a:gd name="connsiteY160" fmla="*/ 5564248 h 5641173"/>
              <a:gd name="connsiteX161" fmla="*/ 5712738 w 11243827"/>
              <a:gd name="connsiteY161" fmla="*/ 5573120 h 5641173"/>
              <a:gd name="connsiteX162" fmla="*/ 5681342 w 11243827"/>
              <a:gd name="connsiteY162" fmla="*/ 5575621 h 5641173"/>
              <a:gd name="connsiteX163" fmla="*/ 5627167 w 11243827"/>
              <a:gd name="connsiteY163" fmla="*/ 5583215 h 5641173"/>
              <a:gd name="connsiteX164" fmla="*/ 5591414 w 11243827"/>
              <a:gd name="connsiteY164" fmla="*/ 5587695 h 5641173"/>
              <a:gd name="connsiteX165" fmla="*/ 5583028 w 11243827"/>
              <a:gd name="connsiteY165" fmla="*/ 5580877 h 5641173"/>
              <a:gd name="connsiteX166" fmla="*/ 5549426 w 11243827"/>
              <a:gd name="connsiteY166" fmla="*/ 5582858 h 5641173"/>
              <a:gd name="connsiteX167" fmla="*/ 5519999 w 11243827"/>
              <a:gd name="connsiteY167" fmla="*/ 5592246 h 5641173"/>
              <a:gd name="connsiteX168" fmla="*/ 5480028 w 11243827"/>
              <a:gd name="connsiteY168" fmla="*/ 5597282 h 5641173"/>
              <a:gd name="connsiteX169" fmla="*/ 5456175 w 11243827"/>
              <a:gd name="connsiteY169" fmla="*/ 5600371 h 5641173"/>
              <a:gd name="connsiteX170" fmla="*/ 5388463 w 11243827"/>
              <a:gd name="connsiteY170" fmla="*/ 5602638 h 5641173"/>
              <a:gd name="connsiteX171" fmla="*/ 5265898 w 11243827"/>
              <a:gd name="connsiteY171" fmla="*/ 5591830 h 5641173"/>
              <a:gd name="connsiteX172" fmla="*/ 5231231 w 11243827"/>
              <a:gd name="connsiteY172" fmla="*/ 5592790 h 5641173"/>
              <a:gd name="connsiteX173" fmla="*/ 5226996 w 11243827"/>
              <a:gd name="connsiteY173" fmla="*/ 5595040 h 5641173"/>
              <a:gd name="connsiteX174" fmla="*/ 5175988 w 11243827"/>
              <a:gd name="connsiteY174" fmla="*/ 5588131 h 5641173"/>
              <a:gd name="connsiteX175" fmla="*/ 5107470 w 11243827"/>
              <a:gd name="connsiteY175" fmla="*/ 5594771 h 5641173"/>
              <a:gd name="connsiteX176" fmla="*/ 5027868 w 11243827"/>
              <a:gd name="connsiteY176" fmla="*/ 5605624 h 5641173"/>
              <a:gd name="connsiteX177" fmla="*/ 5007324 w 11243827"/>
              <a:gd name="connsiteY177" fmla="*/ 5609209 h 5641173"/>
              <a:gd name="connsiteX178" fmla="*/ 4952559 w 11243827"/>
              <a:gd name="connsiteY178" fmla="*/ 5611402 h 5641173"/>
              <a:gd name="connsiteX179" fmla="*/ 4826081 w 11243827"/>
              <a:gd name="connsiteY179" fmla="*/ 5616191 h 5641173"/>
              <a:gd name="connsiteX180" fmla="*/ 4823501 w 11243827"/>
              <a:gd name="connsiteY180" fmla="*/ 5619174 h 5641173"/>
              <a:gd name="connsiteX181" fmla="*/ 4813093 w 11243827"/>
              <a:gd name="connsiteY181" fmla="*/ 5620026 h 5641173"/>
              <a:gd name="connsiteX182" fmla="*/ 4810563 w 11243827"/>
              <a:gd name="connsiteY182" fmla="*/ 5620787 h 5641173"/>
              <a:gd name="connsiteX183" fmla="*/ 4795818 w 11243827"/>
              <a:gd name="connsiteY183" fmla="*/ 5624618 h 5641173"/>
              <a:gd name="connsiteX184" fmla="*/ 4758404 w 11243827"/>
              <a:gd name="connsiteY184" fmla="*/ 5619510 h 5641173"/>
              <a:gd name="connsiteX185" fmla="*/ 4717254 w 11243827"/>
              <a:gd name="connsiteY185" fmla="*/ 5624155 h 5641173"/>
              <a:gd name="connsiteX186" fmla="*/ 4591958 w 11243827"/>
              <a:gd name="connsiteY186" fmla="*/ 5624710 h 5641173"/>
              <a:gd name="connsiteX187" fmla="*/ 4476215 w 11243827"/>
              <a:gd name="connsiteY187" fmla="*/ 5628210 h 5641173"/>
              <a:gd name="connsiteX188" fmla="*/ 4425193 w 11243827"/>
              <a:gd name="connsiteY188" fmla="*/ 5627414 h 5641173"/>
              <a:gd name="connsiteX189" fmla="*/ 4383866 w 11243827"/>
              <a:gd name="connsiteY189" fmla="*/ 5626546 h 5641173"/>
              <a:gd name="connsiteX190" fmla="*/ 4385596 w 11243827"/>
              <a:gd name="connsiteY190" fmla="*/ 5634646 h 5641173"/>
              <a:gd name="connsiteX191" fmla="*/ 4360864 w 11243827"/>
              <a:gd name="connsiteY191" fmla="*/ 5641173 h 5641173"/>
              <a:gd name="connsiteX192" fmla="*/ 4328321 w 11243827"/>
              <a:gd name="connsiteY192" fmla="*/ 5626332 h 5641173"/>
              <a:gd name="connsiteX193" fmla="*/ 4309842 w 11243827"/>
              <a:gd name="connsiteY193" fmla="*/ 5626471 h 5641173"/>
              <a:gd name="connsiteX194" fmla="*/ 4277424 w 11243827"/>
              <a:gd name="connsiteY194" fmla="*/ 5631598 h 5641173"/>
              <a:gd name="connsiteX195" fmla="*/ 4266627 w 11243827"/>
              <a:gd name="connsiteY195" fmla="*/ 5633969 h 5641173"/>
              <a:gd name="connsiteX196" fmla="*/ 4185525 w 11243827"/>
              <a:gd name="connsiteY196" fmla="*/ 5617508 h 5641173"/>
              <a:gd name="connsiteX197" fmla="*/ 4177617 w 11243827"/>
              <a:gd name="connsiteY197" fmla="*/ 5610903 h 5641173"/>
              <a:gd name="connsiteX198" fmla="*/ 4136948 w 11243827"/>
              <a:gd name="connsiteY198" fmla="*/ 5608031 h 5641173"/>
              <a:gd name="connsiteX199" fmla="*/ 4132323 w 11243827"/>
              <a:gd name="connsiteY199" fmla="*/ 5609784 h 5641173"/>
              <a:gd name="connsiteX200" fmla="*/ 4098620 w 11243827"/>
              <a:gd name="connsiteY200" fmla="*/ 5599672 h 5641173"/>
              <a:gd name="connsiteX201" fmla="*/ 3963475 w 11243827"/>
              <a:gd name="connsiteY201" fmla="*/ 5581841 h 5641173"/>
              <a:gd name="connsiteX202" fmla="*/ 3703613 w 11243827"/>
              <a:gd name="connsiteY202" fmla="*/ 5572482 h 5641173"/>
              <a:gd name="connsiteX203" fmla="*/ 3432987 w 11243827"/>
              <a:gd name="connsiteY203" fmla="*/ 5545768 h 5641173"/>
              <a:gd name="connsiteX204" fmla="*/ 3176381 w 11243827"/>
              <a:gd name="connsiteY204" fmla="*/ 5556110 h 5641173"/>
              <a:gd name="connsiteX205" fmla="*/ 2710156 w 11243827"/>
              <a:gd name="connsiteY205" fmla="*/ 5527517 h 5641173"/>
              <a:gd name="connsiteX206" fmla="*/ 2550206 w 11243827"/>
              <a:gd name="connsiteY206" fmla="*/ 5524958 h 5641173"/>
              <a:gd name="connsiteX207" fmla="*/ 2443041 w 11243827"/>
              <a:gd name="connsiteY207" fmla="*/ 5523990 h 5641173"/>
              <a:gd name="connsiteX208" fmla="*/ 2435613 w 11243827"/>
              <a:gd name="connsiteY208" fmla="*/ 5526704 h 5641173"/>
              <a:gd name="connsiteX209" fmla="*/ 2405682 w 11243827"/>
              <a:gd name="connsiteY209" fmla="*/ 5528307 h 5641173"/>
              <a:gd name="connsiteX210" fmla="*/ 2397487 w 11243827"/>
              <a:gd name="connsiteY210" fmla="*/ 5540337 h 5641173"/>
              <a:gd name="connsiteX211" fmla="*/ 2297454 w 11243827"/>
              <a:gd name="connsiteY211" fmla="*/ 5550765 h 5641173"/>
              <a:gd name="connsiteX212" fmla="*/ 2056700 w 11243827"/>
              <a:gd name="connsiteY212" fmla="*/ 5555489 h 5641173"/>
              <a:gd name="connsiteX213" fmla="*/ 1878530 w 11243827"/>
              <a:gd name="connsiteY213" fmla="*/ 5535330 h 5641173"/>
              <a:gd name="connsiteX214" fmla="*/ 1859292 w 11243827"/>
              <a:gd name="connsiteY214" fmla="*/ 5535461 h 5641173"/>
              <a:gd name="connsiteX215" fmla="*/ 1835626 w 11243827"/>
              <a:gd name="connsiteY215" fmla="*/ 5533793 h 5641173"/>
              <a:gd name="connsiteX216" fmla="*/ 1798939 w 11243827"/>
              <a:gd name="connsiteY216" fmla="*/ 5540285 h 5641173"/>
              <a:gd name="connsiteX217" fmla="*/ 1779046 w 11243827"/>
              <a:gd name="connsiteY217" fmla="*/ 5549949 h 5641173"/>
              <a:gd name="connsiteX218" fmla="*/ 1772421 w 11243827"/>
              <a:gd name="connsiteY218" fmla="*/ 5549018 h 5641173"/>
              <a:gd name="connsiteX219" fmla="*/ 1772052 w 11243827"/>
              <a:gd name="connsiteY219" fmla="*/ 5545689 h 5641173"/>
              <a:gd name="connsiteX220" fmla="*/ 1711543 w 11243827"/>
              <a:gd name="connsiteY220" fmla="*/ 5534558 h 5641173"/>
              <a:gd name="connsiteX221" fmla="*/ 1631462 w 11243827"/>
              <a:gd name="connsiteY221" fmla="*/ 5491807 h 5641173"/>
              <a:gd name="connsiteX222" fmla="*/ 1538763 w 11243827"/>
              <a:gd name="connsiteY222" fmla="*/ 5482781 h 5641173"/>
              <a:gd name="connsiteX223" fmla="*/ 1501533 w 11243827"/>
              <a:gd name="connsiteY223" fmla="*/ 5467817 h 5641173"/>
              <a:gd name="connsiteX224" fmla="*/ 1461266 w 11243827"/>
              <a:gd name="connsiteY224" fmla="*/ 5469343 h 5641173"/>
              <a:gd name="connsiteX225" fmla="*/ 1449415 w 11243827"/>
              <a:gd name="connsiteY225" fmla="*/ 5460467 h 5641173"/>
              <a:gd name="connsiteX226" fmla="*/ 1447454 w 11243827"/>
              <a:gd name="connsiteY226" fmla="*/ 5458776 h 5641173"/>
              <a:gd name="connsiteX227" fmla="*/ 1437814 w 11243827"/>
              <a:gd name="connsiteY227" fmla="*/ 5455515 h 5641173"/>
              <a:gd name="connsiteX228" fmla="*/ 1437334 w 11243827"/>
              <a:gd name="connsiteY228" fmla="*/ 5450209 h 5641173"/>
              <a:gd name="connsiteX229" fmla="*/ 1424429 w 11243827"/>
              <a:gd name="connsiteY229" fmla="*/ 5442157 h 5641173"/>
              <a:gd name="connsiteX230" fmla="*/ 1406063 w 11243827"/>
              <a:gd name="connsiteY230" fmla="*/ 5437380 h 5641173"/>
              <a:gd name="connsiteX231" fmla="*/ 1316379 w 11243827"/>
              <a:gd name="connsiteY231" fmla="*/ 5419601 h 5641173"/>
              <a:gd name="connsiteX232" fmla="*/ 1264090 w 11243827"/>
              <a:gd name="connsiteY232" fmla="*/ 5406153 h 5641173"/>
              <a:gd name="connsiteX233" fmla="*/ 1246374 w 11243827"/>
              <a:gd name="connsiteY233" fmla="*/ 5396631 h 5641173"/>
              <a:gd name="connsiteX234" fmla="*/ 1220190 w 11243827"/>
              <a:gd name="connsiteY234" fmla="*/ 5386301 h 5641173"/>
              <a:gd name="connsiteX235" fmla="*/ 1175643 w 11243827"/>
              <a:gd name="connsiteY235" fmla="*/ 5364651 h 5641173"/>
              <a:gd name="connsiteX236" fmla="*/ 1150342 w 11243827"/>
              <a:gd name="connsiteY236" fmla="*/ 5358447 h 5641173"/>
              <a:gd name="connsiteX237" fmla="*/ 1137272 w 11243827"/>
              <a:gd name="connsiteY237" fmla="*/ 5351191 h 5641173"/>
              <a:gd name="connsiteX238" fmla="*/ 1112024 w 11243827"/>
              <a:gd name="connsiteY238" fmla="*/ 5345786 h 5641173"/>
              <a:gd name="connsiteX239" fmla="*/ 1100870 w 11243827"/>
              <a:gd name="connsiteY239" fmla="*/ 5343651 h 5641173"/>
              <a:gd name="connsiteX240" fmla="*/ 1096383 w 11243827"/>
              <a:gd name="connsiteY240" fmla="*/ 5343015 h 5641173"/>
              <a:gd name="connsiteX241" fmla="*/ 1085571 w 11243827"/>
              <a:gd name="connsiteY241" fmla="*/ 5345836 h 5641173"/>
              <a:gd name="connsiteX242" fmla="*/ 1073168 w 11243827"/>
              <a:gd name="connsiteY242" fmla="*/ 5341521 h 5641173"/>
              <a:gd name="connsiteX243" fmla="*/ 1058039 w 11243827"/>
              <a:gd name="connsiteY243" fmla="*/ 5343504 h 5641173"/>
              <a:gd name="connsiteX244" fmla="*/ 1055426 w 11243827"/>
              <a:gd name="connsiteY244" fmla="*/ 5339088 h 5641173"/>
              <a:gd name="connsiteX245" fmla="*/ 1044738 w 11243827"/>
              <a:gd name="connsiteY245" fmla="*/ 5333063 h 5641173"/>
              <a:gd name="connsiteX246" fmla="*/ 1033909 w 11243827"/>
              <a:gd name="connsiteY246" fmla="*/ 5335680 h 5641173"/>
              <a:gd name="connsiteX247" fmla="*/ 1012649 w 11243827"/>
              <a:gd name="connsiteY247" fmla="*/ 5334541 h 5641173"/>
              <a:gd name="connsiteX248" fmla="*/ 1007115 w 11243827"/>
              <a:gd name="connsiteY248" fmla="*/ 5332775 h 5641173"/>
              <a:gd name="connsiteX249" fmla="*/ 986002 w 11243827"/>
              <a:gd name="connsiteY249" fmla="*/ 5334906 h 5641173"/>
              <a:gd name="connsiteX250" fmla="*/ 953418 w 11243827"/>
              <a:gd name="connsiteY250" fmla="*/ 5333901 h 5641173"/>
              <a:gd name="connsiteX251" fmla="*/ 916854 w 11243827"/>
              <a:gd name="connsiteY251" fmla="*/ 5329435 h 5641173"/>
              <a:gd name="connsiteX252" fmla="*/ 905651 w 11243827"/>
              <a:gd name="connsiteY252" fmla="*/ 5332114 h 5641173"/>
              <a:gd name="connsiteX253" fmla="*/ 836961 w 11243827"/>
              <a:gd name="connsiteY253" fmla="*/ 5330803 h 5641173"/>
              <a:gd name="connsiteX254" fmla="*/ 817627 w 11243827"/>
              <a:gd name="connsiteY254" fmla="*/ 5330580 h 5641173"/>
              <a:gd name="connsiteX255" fmla="*/ 801817 w 11243827"/>
              <a:gd name="connsiteY255" fmla="*/ 5325937 h 5641173"/>
              <a:gd name="connsiteX256" fmla="*/ 798857 w 11243827"/>
              <a:gd name="connsiteY256" fmla="*/ 5320979 h 5641173"/>
              <a:gd name="connsiteX257" fmla="*/ 788354 w 11243827"/>
              <a:gd name="connsiteY257" fmla="*/ 5320143 h 5641173"/>
              <a:gd name="connsiteX258" fmla="*/ 785726 w 11243827"/>
              <a:gd name="connsiteY258" fmla="*/ 5318989 h 5641173"/>
              <a:gd name="connsiteX259" fmla="*/ 770507 w 11243827"/>
              <a:gd name="connsiteY259" fmla="*/ 5313309 h 5641173"/>
              <a:gd name="connsiteX260" fmla="*/ 733810 w 11243827"/>
              <a:gd name="connsiteY260" fmla="*/ 5324286 h 5641173"/>
              <a:gd name="connsiteX261" fmla="*/ 692117 w 11243827"/>
              <a:gd name="connsiteY261" fmla="*/ 5318786 h 5641173"/>
              <a:gd name="connsiteX262" fmla="*/ 574943 w 11243827"/>
              <a:gd name="connsiteY262" fmla="*/ 5327578 h 5641173"/>
              <a:gd name="connsiteX263" fmla="*/ 441302 w 11243827"/>
              <a:gd name="connsiteY263" fmla="*/ 5307062 h 5641173"/>
              <a:gd name="connsiteX264" fmla="*/ 336819 w 11243827"/>
              <a:gd name="connsiteY264" fmla="*/ 5336690 h 5641173"/>
              <a:gd name="connsiteX265" fmla="*/ 270932 w 11243827"/>
              <a:gd name="connsiteY265" fmla="*/ 5345451 h 5641173"/>
              <a:gd name="connsiteX266" fmla="*/ 194189 w 11243827"/>
              <a:gd name="connsiteY266" fmla="*/ 5343588 h 5641173"/>
              <a:gd name="connsiteX267" fmla="*/ 192552 w 11243827"/>
              <a:gd name="connsiteY267" fmla="*/ 5342845 h 5641173"/>
              <a:gd name="connsiteX268" fmla="*/ 178320 w 11243827"/>
              <a:gd name="connsiteY268" fmla="*/ 5343766 h 5641173"/>
              <a:gd name="connsiteX269" fmla="*/ 175596 w 11243827"/>
              <a:gd name="connsiteY269" fmla="*/ 5346411 h 5641173"/>
              <a:gd name="connsiteX270" fmla="*/ 147287 w 11243827"/>
              <a:gd name="connsiteY270" fmla="*/ 5352625 h 5641173"/>
              <a:gd name="connsiteX271" fmla="*/ 114847 w 11243827"/>
              <a:gd name="connsiteY271" fmla="*/ 5355844 h 5641173"/>
              <a:gd name="connsiteX272" fmla="*/ 114306 w 11243827"/>
              <a:gd name="connsiteY272" fmla="*/ 5354983 h 5641173"/>
              <a:gd name="connsiteX273" fmla="*/ 89264 w 11243827"/>
              <a:gd name="connsiteY273" fmla="*/ 5348886 h 5641173"/>
              <a:gd name="connsiteX274" fmla="*/ 49794 w 11243827"/>
              <a:gd name="connsiteY274" fmla="*/ 5329950 h 5641173"/>
              <a:gd name="connsiteX275" fmla="*/ 19924 w 11243827"/>
              <a:gd name="connsiteY275" fmla="*/ 5334282 h 5641173"/>
              <a:gd name="connsiteX276" fmla="*/ 13819 w 11243827"/>
              <a:gd name="connsiteY276" fmla="*/ 5334653 h 5641173"/>
              <a:gd name="connsiteX277" fmla="*/ 13657 w 11243827"/>
              <a:gd name="connsiteY277" fmla="*/ 5334455 h 5641173"/>
              <a:gd name="connsiteX278" fmla="*/ 7139 w 11243827"/>
              <a:gd name="connsiteY278" fmla="*/ 5334438 h 5641173"/>
              <a:gd name="connsiteX279" fmla="*/ 2684 w 11243827"/>
              <a:gd name="connsiteY279" fmla="*/ 5335333 h 5641173"/>
              <a:gd name="connsiteX280" fmla="*/ 0 w 11243827"/>
              <a:gd name="connsiteY280" fmla="*/ 5335496 h 5641173"/>
              <a:gd name="connsiteX281" fmla="*/ 0 w 11243827"/>
              <a:gd name="connsiteY281" fmla="*/ 10592 h 5641173"/>
              <a:gd name="connsiteX282" fmla="*/ 11243827 w 11243827"/>
              <a:gd name="connsiteY282" fmla="*/ 0 h 5641173"/>
              <a:gd name="connsiteX0" fmla="*/ 11243827 w 11243827"/>
              <a:gd name="connsiteY0" fmla="*/ 0 h 5641173"/>
              <a:gd name="connsiteX1" fmla="*/ 11243827 w 11243827"/>
              <a:gd name="connsiteY1" fmla="*/ 1470035 h 5641173"/>
              <a:gd name="connsiteX2" fmla="*/ 11243827 w 11243827"/>
              <a:gd name="connsiteY2" fmla="*/ 5001571 h 5641173"/>
              <a:gd name="connsiteX3" fmla="*/ 11243827 w 11243827"/>
              <a:gd name="connsiteY3" fmla="*/ 5209610 h 5641173"/>
              <a:gd name="connsiteX4" fmla="*/ 11240675 w 11243827"/>
              <a:gd name="connsiteY4" fmla="*/ 5210442 h 5641173"/>
              <a:gd name="connsiteX5" fmla="*/ 11179959 w 11243827"/>
              <a:gd name="connsiteY5" fmla="*/ 5221199 h 5641173"/>
              <a:gd name="connsiteX6" fmla="*/ 11105493 w 11243827"/>
              <a:gd name="connsiteY6" fmla="*/ 5259905 h 5641173"/>
              <a:gd name="connsiteX7" fmla="*/ 11078640 w 11243827"/>
              <a:gd name="connsiteY7" fmla="*/ 5263531 h 5641173"/>
              <a:gd name="connsiteX8" fmla="*/ 11079616 w 11243827"/>
              <a:gd name="connsiteY8" fmla="*/ 5270380 h 5641173"/>
              <a:gd name="connsiteX9" fmla="*/ 11069641 w 11243827"/>
              <a:gd name="connsiteY9" fmla="*/ 5270884 h 5641173"/>
              <a:gd name="connsiteX10" fmla="*/ 11047377 w 11243827"/>
              <a:gd name="connsiteY10" fmla="*/ 5271051 h 5641173"/>
              <a:gd name="connsiteX11" fmla="*/ 10980705 w 11243827"/>
              <a:gd name="connsiteY11" fmla="*/ 5272951 h 5641173"/>
              <a:gd name="connsiteX12" fmla="*/ 10962514 w 11243827"/>
              <a:gd name="connsiteY12" fmla="*/ 5286084 h 5641173"/>
              <a:gd name="connsiteX13" fmla="*/ 10945307 w 11243827"/>
              <a:gd name="connsiteY13" fmla="*/ 5286290 h 5641173"/>
              <a:gd name="connsiteX14" fmla="*/ 10845516 w 11243827"/>
              <a:gd name="connsiteY14" fmla="*/ 5303894 h 5641173"/>
              <a:gd name="connsiteX15" fmla="*/ 10831795 w 11243827"/>
              <a:gd name="connsiteY15" fmla="*/ 5305210 h 5641173"/>
              <a:gd name="connsiteX16" fmla="*/ 10824365 w 11243827"/>
              <a:gd name="connsiteY16" fmla="*/ 5311111 h 5641173"/>
              <a:gd name="connsiteX17" fmla="*/ 10797756 w 11243827"/>
              <a:gd name="connsiteY17" fmla="*/ 5312285 h 5641173"/>
              <a:gd name="connsiteX18" fmla="*/ 10796525 w 11243827"/>
              <a:gd name="connsiteY18" fmla="*/ 5315645 h 5641173"/>
              <a:gd name="connsiteX19" fmla="*/ 10709063 w 11243827"/>
              <a:gd name="connsiteY19" fmla="*/ 5344492 h 5641173"/>
              <a:gd name="connsiteX20" fmla="*/ 10694078 w 11243827"/>
              <a:gd name="connsiteY20" fmla="*/ 5349258 h 5641173"/>
              <a:gd name="connsiteX21" fmla="*/ 10681131 w 11243827"/>
              <a:gd name="connsiteY21" fmla="*/ 5347812 h 5641173"/>
              <a:gd name="connsiteX22" fmla="*/ 10609448 w 11243827"/>
              <a:gd name="connsiteY22" fmla="*/ 5351931 h 5641173"/>
              <a:gd name="connsiteX23" fmla="*/ 10592397 w 11243827"/>
              <a:gd name="connsiteY23" fmla="*/ 5349402 h 5641173"/>
              <a:gd name="connsiteX24" fmla="*/ 10585227 w 11243827"/>
              <a:gd name="connsiteY24" fmla="*/ 5344063 h 5641173"/>
              <a:gd name="connsiteX25" fmla="*/ 10557472 w 11243827"/>
              <a:gd name="connsiteY25" fmla="*/ 5354151 h 5641173"/>
              <a:gd name="connsiteX26" fmla="*/ 10514646 w 11243827"/>
              <a:gd name="connsiteY26" fmla="*/ 5361064 h 5641173"/>
              <a:gd name="connsiteX27" fmla="*/ 10494292 w 11243827"/>
              <a:gd name="connsiteY27" fmla="*/ 5366054 h 5641173"/>
              <a:gd name="connsiteX28" fmla="*/ 10477869 w 11243827"/>
              <a:gd name="connsiteY28" fmla="*/ 5363025 h 5641173"/>
              <a:gd name="connsiteX29" fmla="*/ 10384411 w 11243827"/>
              <a:gd name="connsiteY29" fmla="*/ 5362257 h 5641173"/>
              <a:gd name="connsiteX30" fmla="*/ 10362921 w 11243827"/>
              <a:gd name="connsiteY30" fmla="*/ 5357444 h 5641173"/>
              <a:gd name="connsiteX31" fmla="*/ 10352736 w 11243827"/>
              <a:gd name="connsiteY31" fmla="*/ 5347851 h 5641173"/>
              <a:gd name="connsiteX32" fmla="*/ 10344754 w 11243827"/>
              <a:gd name="connsiteY32" fmla="*/ 5351272 h 5641173"/>
              <a:gd name="connsiteX33" fmla="*/ 10288226 w 11243827"/>
              <a:gd name="connsiteY33" fmla="*/ 5351613 h 5641173"/>
              <a:gd name="connsiteX34" fmla="*/ 10251350 w 11243827"/>
              <a:gd name="connsiteY34" fmla="*/ 5352711 h 5641173"/>
              <a:gd name="connsiteX35" fmla="*/ 10249108 w 11243827"/>
              <a:gd name="connsiteY35" fmla="*/ 5365881 h 5641173"/>
              <a:gd name="connsiteX36" fmla="*/ 10216272 w 11243827"/>
              <a:gd name="connsiteY36" fmla="*/ 5370573 h 5641173"/>
              <a:gd name="connsiteX37" fmla="*/ 10181278 w 11243827"/>
              <a:gd name="connsiteY37" fmla="*/ 5362119 h 5641173"/>
              <a:gd name="connsiteX38" fmla="*/ 10140033 w 11243827"/>
              <a:gd name="connsiteY38" fmla="*/ 5363304 h 5641173"/>
              <a:gd name="connsiteX39" fmla="*/ 10115353 w 11243827"/>
              <a:gd name="connsiteY39" fmla="*/ 5363869 h 5641173"/>
              <a:gd name="connsiteX40" fmla="*/ 10050578 w 11243827"/>
              <a:gd name="connsiteY40" fmla="*/ 5376153 h 5641173"/>
              <a:gd name="connsiteX41" fmla="*/ 9945478 w 11243827"/>
              <a:gd name="connsiteY41" fmla="*/ 5422859 h 5641173"/>
              <a:gd name="connsiteX42" fmla="*/ 9912481 w 11243827"/>
              <a:gd name="connsiteY42" fmla="*/ 5429477 h 5641173"/>
              <a:gd name="connsiteX43" fmla="*/ 9906713 w 11243827"/>
              <a:gd name="connsiteY43" fmla="*/ 5426784 h 5641173"/>
              <a:gd name="connsiteX44" fmla="*/ 9742436 w 11243827"/>
              <a:gd name="connsiteY44" fmla="*/ 5454834 h 5641173"/>
              <a:gd name="connsiteX45" fmla="*/ 9713044 w 11243827"/>
              <a:gd name="connsiteY45" fmla="*/ 5456476 h 5641173"/>
              <a:gd name="connsiteX46" fmla="*/ 9691033 w 11243827"/>
              <a:gd name="connsiteY46" fmla="*/ 5455451 h 5641173"/>
              <a:gd name="connsiteX47" fmla="*/ 9638355 w 11243827"/>
              <a:gd name="connsiteY47" fmla="*/ 5464794 h 5641173"/>
              <a:gd name="connsiteX48" fmla="*/ 9552434 w 11243827"/>
              <a:gd name="connsiteY48" fmla="*/ 5485280 h 5641173"/>
              <a:gd name="connsiteX49" fmla="*/ 9533883 w 11243827"/>
              <a:gd name="connsiteY49" fmla="*/ 5488516 h 5641173"/>
              <a:gd name="connsiteX50" fmla="*/ 9516916 w 11243827"/>
              <a:gd name="connsiteY50" fmla="*/ 5486828 h 5641173"/>
              <a:gd name="connsiteX51" fmla="*/ 9512093 w 11243827"/>
              <a:gd name="connsiteY51" fmla="*/ 5482541 h 5641173"/>
              <a:gd name="connsiteX52" fmla="*/ 9501725 w 11243827"/>
              <a:gd name="connsiteY52" fmla="*/ 5483603 h 5641173"/>
              <a:gd name="connsiteX53" fmla="*/ 9498754 w 11243827"/>
              <a:gd name="connsiteY53" fmla="*/ 5482951 h 5641173"/>
              <a:gd name="connsiteX54" fmla="*/ 9481932 w 11243827"/>
              <a:gd name="connsiteY54" fmla="*/ 5480151 h 5641173"/>
              <a:gd name="connsiteX55" fmla="*/ 9451321 w 11243827"/>
              <a:gd name="connsiteY55" fmla="*/ 5497375 h 5641173"/>
              <a:gd name="connsiteX56" fmla="*/ 9409298 w 11243827"/>
              <a:gd name="connsiteY56" fmla="*/ 5499478 h 5641173"/>
              <a:gd name="connsiteX57" fmla="*/ 9303056 w 11243827"/>
              <a:gd name="connsiteY57" fmla="*/ 5519093 h 5641173"/>
              <a:gd name="connsiteX58" fmla="*/ 9229078 w 11243827"/>
              <a:gd name="connsiteY58" fmla="*/ 5524154 h 5641173"/>
              <a:gd name="connsiteX59" fmla="*/ 9165105 w 11243827"/>
              <a:gd name="connsiteY59" fmla="*/ 5532892 h 5641173"/>
              <a:gd name="connsiteX60" fmla="*/ 9077301 w 11243827"/>
              <a:gd name="connsiteY60" fmla="*/ 5580356 h 5641173"/>
              <a:gd name="connsiteX61" fmla="*/ 8960065 w 11243827"/>
              <a:gd name="connsiteY61" fmla="*/ 5597982 h 5641173"/>
              <a:gd name="connsiteX62" fmla="*/ 8953536 w 11243827"/>
              <a:gd name="connsiteY62" fmla="*/ 5606638 h 5641173"/>
              <a:gd name="connsiteX63" fmla="*/ 8943907 w 11243827"/>
              <a:gd name="connsiteY63" fmla="*/ 5612541 h 5641173"/>
              <a:gd name="connsiteX64" fmla="*/ 8942046 w 11243827"/>
              <a:gd name="connsiteY64" fmla="*/ 5612112 h 5641173"/>
              <a:gd name="connsiteX65" fmla="*/ 8928824 w 11243827"/>
              <a:gd name="connsiteY65" fmla="*/ 5615549 h 5641173"/>
              <a:gd name="connsiteX66" fmla="*/ 8927294 w 11243827"/>
              <a:gd name="connsiteY66" fmla="*/ 5618607 h 5641173"/>
              <a:gd name="connsiteX67" fmla="*/ 8918651 w 11243827"/>
              <a:gd name="connsiteY67" fmla="*/ 5621688 h 5641173"/>
              <a:gd name="connsiteX68" fmla="*/ 8902772 w 11243827"/>
              <a:gd name="connsiteY68" fmla="*/ 5629703 h 5641173"/>
              <a:gd name="connsiteX69" fmla="*/ 8898724 w 11243827"/>
              <a:gd name="connsiteY69" fmla="*/ 5629379 h 5641173"/>
              <a:gd name="connsiteX70" fmla="*/ 8873099 w 11243827"/>
              <a:gd name="connsiteY70" fmla="*/ 5638628 h 5641173"/>
              <a:gd name="connsiteX71" fmla="*/ 8872234 w 11243827"/>
              <a:gd name="connsiteY71" fmla="*/ 5637889 h 5641173"/>
              <a:gd name="connsiteX72" fmla="*/ 8862777 w 11243827"/>
              <a:gd name="connsiteY72" fmla="*/ 5636711 h 5641173"/>
              <a:gd name="connsiteX73" fmla="*/ 8845869 w 11243827"/>
              <a:gd name="connsiteY73" fmla="*/ 5636436 h 5641173"/>
              <a:gd name="connsiteX74" fmla="*/ 8800548 w 11243827"/>
              <a:gd name="connsiteY74" fmla="*/ 5625084 h 5641173"/>
              <a:gd name="connsiteX75" fmla="*/ 8773774 w 11243827"/>
              <a:gd name="connsiteY75" fmla="*/ 5634630 h 5641173"/>
              <a:gd name="connsiteX76" fmla="*/ 8698255 w 11243827"/>
              <a:gd name="connsiteY76" fmla="*/ 5636083 h 5641173"/>
              <a:gd name="connsiteX77" fmla="*/ 8619167 w 11243827"/>
              <a:gd name="connsiteY77" fmla="*/ 5619130 h 5641173"/>
              <a:gd name="connsiteX78" fmla="*/ 8539822 w 11243827"/>
              <a:gd name="connsiteY78" fmla="*/ 5616905 h 5641173"/>
              <a:gd name="connsiteX79" fmla="*/ 8511094 w 11243827"/>
              <a:gd name="connsiteY79" fmla="*/ 5617360 h 5641173"/>
              <a:gd name="connsiteX80" fmla="*/ 8459886 w 11243827"/>
              <a:gd name="connsiteY80" fmla="*/ 5612612 h 5641173"/>
              <a:gd name="connsiteX81" fmla="*/ 8436432 w 11243827"/>
              <a:gd name="connsiteY81" fmla="*/ 5606990 h 5641173"/>
              <a:gd name="connsiteX82" fmla="*/ 8435403 w 11243827"/>
              <a:gd name="connsiteY82" fmla="*/ 5607336 h 5641173"/>
              <a:gd name="connsiteX83" fmla="*/ 8433307 w 11243827"/>
              <a:gd name="connsiteY83" fmla="*/ 5604917 h 5641173"/>
              <a:gd name="connsiteX84" fmla="*/ 8428968 w 11243827"/>
              <a:gd name="connsiteY84" fmla="*/ 5603796 h 5641173"/>
              <a:gd name="connsiteX85" fmla="*/ 8417124 w 11243827"/>
              <a:gd name="connsiteY85" fmla="*/ 5604518 h 5641173"/>
              <a:gd name="connsiteX86" fmla="*/ 8412669 w 11243827"/>
              <a:gd name="connsiteY86" fmla="*/ 5605413 h 5641173"/>
              <a:gd name="connsiteX87" fmla="*/ 8406152 w 11243827"/>
              <a:gd name="connsiteY87" fmla="*/ 5605396 h 5641173"/>
              <a:gd name="connsiteX88" fmla="*/ 8405989 w 11243827"/>
              <a:gd name="connsiteY88" fmla="*/ 5605197 h 5641173"/>
              <a:gd name="connsiteX89" fmla="*/ 8399884 w 11243827"/>
              <a:gd name="connsiteY89" fmla="*/ 5605568 h 5641173"/>
              <a:gd name="connsiteX90" fmla="*/ 8370014 w 11243827"/>
              <a:gd name="connsiteY90" fmla="*/ 5609900 h 5641173"/>
              <a:gd name="connsiteX91" fmla="*/ 8330544 w 11243827"/>
              <a:gd name="connsiteY91" fmla="*/ 5590964 h 5641173"/>
              <a:gd name="connsiteX92" fmla="*/ 8314221 w 11243827"/>
              <a:gd name="connsiteY92" fmla="*/ 5587682 h 5641173"/>
              <a:gd name="connsiteX93" fmla="*/ 8305502 w 11243827"/>
              <a:gd name="connsiteY93" fmla="*/ 5584868 h 5641173"/>
              <a:gd name="connsiteX94" fmla="*/ 8304962 w 11243827"/>
              <a:gd name="connsiteY94" fmla="*/ 5584007 h 5641173"/>
              <a:gd name="connsiteX95" fmla="*/ 8276324 w 11243827"/>
              <a:gd name="connsiteY95" fmla="*/ 5588260 h 5641173"/>
              <a:gd name="connsiteX96" fmla="*/ 8272522 w 11243827"/>
              <a:gd name="connsiteY96" fmla="*/ 5587226 h 5641173"/>
              <a:gd name="connsiteX97" fmla="*/ 8253857 w 11243827"/>
              <a:gd name="connsiteY97" fmla="*/ 5592043 h 5641173"/>
              <a:gd name="connsiteX98" fmla="*/ 8244212 w 11243827"/>
              <a:gd name="connsiteY98" fmla="*/ 5593439 h 5641173"/>
              <a:gd name="connsiteX99" fmla="*/ 8241488 w 11243827"/>
              <a:gd name="connsiteY99" fmla="*/ 5596085 h 5641173"/>
              <a:gd name="connsiteX100" fmla="*/ 8227256 w 11243827"/>
              <a:gd name="connsiteY100" fmla="*/ 5597005 h 5641173"/>
              <a:gd name="connsiteX101" fmla="*/ 8225619 w 11243827"/>
              <a:gd name="connsiteY101" fmla="*/ 5596262 h 5641173"/>
              <a:gd name="connsiteX102" fmla="*/ 8213882 w 11243827"/>
              <a:gd name="connsiteY102" fmla="*/ 5600179 h 5641173"/>
              <a:gd name="connsiteX103" fmla="*/ 8204045 w 11243827"/>
              <a:gd name="connsiteY103" fmla="*/ 5607275 h 5641173"/>
              <a:gd name="connsiteX104" fmla="*/ 8082989 w 11243827"/>
              <a:gd name="connsiteY104" fmla="*/ 5603160 h 5641173"/>
              <a:gd name="connsiteX105" fmla="*/ 7976942 w 11243827"/>
              <a:gd name="connsiteY105" fmla="*/ 5598455 h 5641173"/>
              <a:gd name="connsiteX106" fmla="*/ 7950121 w 11243827"/>
              <a:gd name="connsiteY106" fmla="*/ 5590893 h 5641173"/>
              <a:gd name="connsiteX107" fmla="*/ 7727691 w 11243827"/>
              <a:gd name="connsiteY107" fmla="*/ 5621064 h 5641173"/>
              <a:gd name="connsiteX108" fmla="*/ 7685998 w 11243827"/>
              <a:gd name="connsiteY108" fmla="*/ 5615564 h 5641173"/>
              <a:gd name="connsiteX109" fmla="*/ 7649302 w 11243827"/>
              <a:gd name="connsiteY109" fmla="*/ 5626541 h 5641173"/>
              <a:gd name="connsiteX110" fmla="*/ 7634083 w 11243827"/>
              <a:gd name="connsiteY110" fmla="*/ 5620862 h 5641173"/>
              <a:gd name="connsiteX111" fmla="*/ 7631455 w 11243827"/>
              <a:gd name="connsiteY111" fmla="*/ 5619708 h 5641173"/>
              <a:gd name="connsiteX112" fmla="*/ 7620952 w 11243827"/>
              <a:gd name="connsiteY112" fmla="*/ 5618872 h 5641173"/>
              <a:gd name="connsiteX113" fmla="*/ 7617992 w 11243827"/>
              <a:gd name="connsiteY113" fmla="*/ 5613914 h 5641173"/>
              <a:gd name="connsiteX114" fmla="*/ 7602182 w 11243827"/>
              <a:gd name="connsiteY114" fmla="*/ 5609271 h 5641173"/>
              <a:gd name="connsiteX115" fmla="*/ 7582847 w 11243827"/>
              <a:gd name="connsiteY115" fmla="*/ 5609047 h 5641173"/>
              <a:gd name="connsiteX116" fmla="*/ 7514158 w 11243827"/>
              <a:gd name="connsiteY116" fmla="*/ 5607737 h 5641173"/>
              <a:gd name="connsiteX117" fmla="*/ 7502955 w 11243827"/>
              <a:gd name="connsiteY117" fmla="*/ 5610415 h 5641173"/>
              <a:gd name="connsiteX118" fmla="*/ 7466391 w 11243827"/>
              <a:gd name="connsiteY118" fmla="*/ 5605949 h 5641173"/>
              <a:gd name="connsiteX119" fmla="*/ 7433806 w 11243827"/>
              <a:gd name="connsiteY119" fmla="*/ 5604945 h 5641173"/>
              <a:gd name="connsiteX120" fmla="*/ 7412693 w 11243827"/>
              <a:gd name="connsiteY120" fmla="*/ 5607075 h 5641173"/>
              <a:gd name="connsiteX121" fmla="*/ 7407159 w 11243827"/>
              <a:gd name="connsiteY121" fmla="*/ 5605310 h 5641173"/>
              <a:gd name="connsiteX122" fmla="*/ 7385900 w 11243827"/>
              <a:gd name="connsiteY122" fmla="*/ 5604171 h 5641173"/>
              <a:gd name="connsiteX123" fmla="*/ 7375071 w 11243827"/>
              <a:gd name="connsiteY123" fmla="*/ 5606788 h 5641173"/>
              <a:gd name="connsiteX124" fmla="*/ 7364382 w 11243827"/>
              <a:gd name="connsiteY124" fmla="*/ 5600762 h 5641173"/>
              <a:gd name="connsiteX125" fmla="*/ 7361770 w 11243827"/>
              <a:gd name="connsiteY125" fmla="*/ 5596347 h 5641173"/>
              <a:gd name="connsiteX126" fmla="*/ 7346641 w 11243827"/>
              <a:gd name="connsiteY126" fmla="*/ 5598329 h 5641173"/>
              <a:gd name="connsiteX127" fmla="*/ 7334238 w 11243827"/>
              <a:gd name="connsiteY127" fmla="*/ 5594014 h 5641173"/>
              <a:gd name="connsiteX128" fmla="*/ 7323426 w 11243827"/>
              <a:gd name="connsiteY128" fmla="*/ 5596835 h 5641173"/>
              <a:gd name="connsiteX129" fmla="*/ 7318938 w 11243827"/>
              <a:gd name="connsiteY129" fmla="*/ 5596200 h 5641173"/>
              <a:gd name="connsiteX130" fmla="*/ 7307784 w 11243827"/>
              <a:gd name="connsiteY130" fmla="*/ 5594065 h 5641173"/>
              <a:gd name="connsiteX131" fmla="*/ 7288540 w 11243827"/>
              <a:gd name="connsiteY131" fmla="*/ 5589320 h 5641173"/>
              <a:gd name="connsiteX132" fmla="*/ 7282537 w 11243827"/>
              <a:gd name="connsiteY132" fmla="*/ 5588660 h 5641173"/>
              <a:gd name="connsiteX133" fmla="*/ 7269466 w 11243827"/>
              <a:gd name="connsiteY133" fmla="*/ 5581404 h 5641173"/>
              <a:gd name="connsiteX134" fmla="*/ 7244165 w 11243827"/>
              <a:gd name="connsiteY134" fmla="*/ 5575200 h 5641173"/>
              <a:gd name="connsiteX135" fmla="*/ 7199619 w 11243827"/>
              <a:gd name="connsiteY135" fmla="*/ 5553550 h 5641173"/>
              <a:gd name="connsiteX136" fmla="*/ 7173434 w 11243827"/>
              <a:gd name="connsiteY136" fmla="*/ 5543219 h 5641173"/>
              <a:gd name="connsiteX137" fmla="*/ 7155718 w 11243827"/>
              <a:gd name="connsiteY137" fmla="*/ 5533697 h 5641173"/>
              <a:gd name="connsiteX138" fmla="*/ 7103430 w 11243827"/>
              <a:gd name="connsiteY138" fmla="*/ 5520249 h 5641173"/>
              <a:gd name="connsiteX139" fmla="*/ 7013746 w 11243827"/>
              <a:gd name="connsiteY139" fmla="*/ 5502470 h 5641173"/>
              <a:gd name="connsiteX140" fmla="*/ 6995379 w 11243827"/>
              <a:gd name="connsiteY140" fmla="*/ 5497693 h 5641173"/>
              <a:gd name="connsiteX141" fmla="*/ 6982475 w 11243827"/>
              <a:gd name="connsiteY141" fmla="*/ 5489641 h 5641173"/>
              <a:gd name="connsiteX142" fmla="*/ 6981994 w 11243827"/>
              <a:gd name="connsiteY142" fmla="*/ 5484335 h 5641173"/>
              <a:gd name="connsiteX143" fmla="*/ 6972355 w 11243827"/>
              <a:gd name="connsiteY143" fmla="*/ 5481074 h 5641173"/>
              <a:gd name="connsiteX144" fmla="*/ 6970394 w 11243827"/>
              <a:gd name="connsiteY144" fmla="*/ 5479383 h 5641173"/>
              <a:gd name="connsiteX145" fmla="*/ 6958543 w 11243827"/>
              <a:gd name="connsiteY145" fmla="*/ 5470507 h 5641173"/>
              <a:gd name="connsiteX146" fmla="*/ 6918276 w 11243827"/>
              <a:gd name="connsiteY146" fmla="*/ 5472034 h 5641173"/>
              <a:gd name="connsiteX147" fmla="*/ 6881046 w 11243827"/>
              <a:gd name="connsiteY147" fmla="*/ 5457070 h 5641173"/>
              <a:gd name="connsiteX148" fmla="*/ 6752164 w 11243827"/>
              <a:gd name="connsiteY148" fmla="*/ 5425021 h 5641173"/>
              <a:gd name="connsiteX149" fmla="*/ 6724964 w 11243827"/>
              <a:gd name="connsiteY149" fmla="*/ 5414071 h 5641173"/>
              <a:gd name="connsiteX150" fmla="*/ 6683286 w 11243827"/>
              <a:gd name="connsiteY150" fmla="*/ 5405383 h 5641173"/>
              <a:gd name="connsiteX151" fmla="*/ 6644277 w 11243827"/>
              <a:gd name="connsiteY151" fmla="*/ 5429684 h 5641173"/>
              <a:gd name="connsiteX152" fmla="*/ 6532914 w 11243827"/>
              <a:gd name="connsiteY152" fmla="*/ 5431205 h 5641173"/>
              <a:gd name="connsiteX153" fmla="*/ 6307459 w 11243827"/>
              <a:gd name="connsiteY153" fmla="*/ 5467087 h 5641173"/>
              <a:gd name="connsiteX154" fmla="*/ 6196243 w 11243827"/>
              <a:gd name="connsiteY154" fmla="*/ 5515042 h 5641173"/>
              <a:gd name="connsiteX155" fmla="*/ 6099124 w 11243827"/>
              <a:gd name="connsiteY155" fmla="*/ 5516848 h 5641173"/>
              <a:gd name="connsiteX156" fmla="*/ 6016077 w 11243827"/>
              <a:gd name="connsiteY156" fmla="*/ 5528642 h 5641173"/>
              <a:gd name="connsiteX157" fmla="*/ 6004389 w 11243827"/>
              <a:gd name="connsiteY157" fmla="*/ 5531206 h 5641173"/>
              <a:gd name="connsiteX158" fmla="*/ 5933945 w 11243827"/>
              <a:gd name="connsiteY158" fmla="*/ 5538840 h 5641173"/>
              <a:gd name="connsiteX159" fmla="*/ 5883936 w 11243827"/>
              <a:gd name="connsiteY159" fmla="*/ 5553807 h 5641173"/>
              <a:gd name="connsiteX160" fmla="*/ 5798331 w 11243827"/>
              <a:gd name="connsiteY160" fmla="*/ 5564248 h 5641173"/>
              <a:gd name="connsiteX161" fmla="*/ 5712738 w 11243827"/>
              <a:gd name="connsiteY161" fmla="*/ 5573120 h 5641173"/>
              <a:gd name="connsiteX162" fmla="*/ 5681342 w 11243827"/>
              <a:gd name="connsiteY162" fmla="*/ 5575621 h 5641173"/>
              <a:gd name="connsiteX163" fmla="*/ 5627167 w 11243827"/>
              <a:gd name="connsiteY163" fmla="*/ 5583215 h 5641173"/>
              <a:gd name="connsiteX164" fmla="*/ 5591414 w 11243827"/>
              <a:gd name="connsiteY164" fmla="*/ 5587695 h 5641173"/>
              <a:gd name="connsiteX165" fmla="*/ 5583028 w 11243827"/>
              <a:gd name="connsiteY165" fmla="*/ 5580877 h 5641173"/>
              <a:gd name="connsiteX166" fmla="*/ 5549426 w 11243827"/>
              <a:gd name="connsiteY166" fmla="*/ 5582858 h 5641173"/>
              <a:gd name="connsiteX167" fmla="*/ 5519999 w 11243827"/>
              <a:gd name="connsiteY167" fmla="*/ 5592246 h 5641173"/>
              <a:gd name="connsiteX168" fmla="*/ 5480028 w 11243827"/>
              <a:gd name="connsiteY168" fmla="*/ 5597282 h 5641173"/>
              <a:gd name="connsiteX169" fmla="*/ 5456175 w 11243827"/>
              <a:gd name="connsiteY169" fmla="*/ 5600371 h 5641173"/>
              <a:gd name="connsiteX170" fmla="*/ 5388463 w 11243827"/>
              <a:gd name="connsiteY170" fmla="*/ 5602638 h 5641173"/>
              <a:gd name="connsiteX171" fmla="*/ 5265898 w 11243827"/>
              <a:gd name="connsiteY171" fmla="*/ 5591830 h 5641173"/>
              <a:gd name="connsiteX172" fmla="*/ 5231231 w 11243827"/>
              <a:gd name="connsiteY172" fmla="*/ 5592790 h 5641173"/>
              <a:gd name="connsiteX173" fmla="*/ 5226996 w 11243827"/>
              <a:gd name="connsiteY173" fmla="*/ 5595040 h 5641173"/>
              <a:gd name="connsiteX174" fmla="*/ 5175988 w 11243827"/>
              <a:gd name="connsiteY174" fmla="*/ 5588131 h 5641173"/>
              <a:gd name="connsiteX175" fmla="*/ 5107470 w 11243827"/>
              <a:gd name="connsiteY175" fmla="*/ 5594771 h 5641173"/>
              <a:gd name="connsiteX176" fmla="*/ 5027868 w 11243827"/>
              <a:gd name="connsiteY176" fmla="*/ 5605624 h 5641173"/>
              <a:gd name="connsiteX177" fmla="*/ 5007324 w 11243827"/>
              <a:gd name="connsiteY177" fmla="*/ 5609209 h 5641173"/>
              <a:gd name="connsiteX178" fmla="*/ 4952559 w 11243827"/>
              <a:gd name="connsiteY178" fmla="*/ 5611402 h 5641173"/>
              <a:gd name="connsiteX179" fmla="*/ 4826081 w 11243827"/>
              <a:gd name="connsiteY179" fmla="*/ 5616191 h 5641173"/>
              <a:gd name="connsiteX180" fmla="*/ 4823501 w 11243827"/>
              <a:gd name="connsiteY180" fmla="*/ 5619174 h 5641173"/>
              <a:gd name="connsiteX181" fmla="*/ 4813093 w 11243827"/>
              <a:gd name="connsiteY181" fmla="*/ 5620026 h 5641173"/>
              <a:gd name="connsiteX182" fmla="*/ 4810563 w 11243827"/>
              <a:gd name="connsiteY182" fmla="*/ 5620787 h 5641173"/>
              <a:gd name="connsiteX183" fmla="*/ 4795818 w 11243827"/>
              <a:gd name="connsiteY183" fmla="*/ 5624618 h 5641173"/>
              <a:gd name="connsiteX184" fmla="*/ 4758404 w 11243827"/>
              <a:gd name="connsiteY184" fmla="*/ 5619510 h 5641173"/>
              <a:gd name="connsiteX185" fmla="*/ 4717254 w 11243827"/>
              <a:gd name="connsiteY185" fmla="*/ 5624155 h 5641173"/>
              <a:gd name="connsiteX186" fmla="*/ 4591958 w 11243827"/>
              <a:gd name="connsiteY186" fmla="*/ 5624710 h 5641173"/>
              <a:gd name="connsiteX187" fmla="*/ 4476215 w 11243827"/>
              <a:gd name="connsiteY187" fmla="*/ 5628210 h 5641173"/>
              <a:gd name="connsiteX188" fmla="*/ 4425193 w 11243827"/>
              <a:gd name="connsiteY188" fmla="*/ 5627414 h 5641173"/>
              <a:gd name="connsiteX189" fmla="*/ 4383866 w 11243827"/>
              <a:gd name="connsiteY189" fmla="*/ 5626546 h 5641173"/>
              <a:gd name="connsiteX190" fmla="*/ 4385596 w 11243827"/>
              <a:gd name="connsiteY190" fmla="*/ 5634646 h 5641173"/>
              <a:gd name="connsiteX191" fmla="*/ 4360864 w 11243827"/>
              <a:gd name="connsiteY191" fmla="*/ 5641173 h 5641173"/>
              <a:gd name="connsiteX192" fmla="*/ 4328321 w 11243827"/>
              <a:gd name="connsiteY192" fmla="*/ 5626332 h 5641173"/>
              <a:gd name="connsiteX193" fmla="*/ 4309842 w 11243827"/>
              <a:gd name="connsiteY193" fmla="*/ 5626471 h 5641173"/>
              <a:gd name="connsiteX194" fmla="*/ 4277424 w 11243827"/>
              <a:gd name="connsiteY194" fmla="*/ 5631598 h 5641173"/>
              <a:gd name="connsiteX195" fmla="*/ 4266627 w 11243827"/>
              <a:gd name="connsiteY195" fmla="*/ 5633969 h 5641173"/>
              <a:gd name="connsiteX196" fmla="*/ 4185525 w 11243827"/>
              <a:gd name="connsiteY196" fmla="*/ 5617508 h 5641173"/>
              <a:gd name="connsiteX197" fmla="*/ 4177617 w 11243827"/>
              <a:gd name="connsiteY197" fmla="*/ 5610903 h 5641173"/>
              <a:gd name="connsiteX198" fmla="*/ 4136948 w 11243827"/>
              <a:gd name="connsiteY198" fmla="*/ 5608031 h 5641173"/>
              <a:gd name="connsiteX199" fmla="*/ 4132323 w 11243827"/>
              <a:gd name="connsiteY199" fmla="*/ 5609784 h 5641173"/>
              <a:gd name="connsiteX200" fmla="*/ 4098620 w 11243827"/>
              <a:gd name="connsiteY200" fmla="*/ 5599672 h 5641173"/>
              <a:gd name="connsiteX201" fmla="*/ 3963475 w 11243827"/>
              <a:gd name="connsiteY201" fmla="*/ 5581841 h 5641173"/>
              <a:gd name="connsiteX202" fmla="*/ 3703613 w 11243827"/>
              <a:gd name="connsiteY202" fmla="*/ 5572482 h 5641173"/>
              <a:gd name="connsiteX203" fmla="*/ 3432987 w 11243827"/>
              <a:gd name="connsiteY203" fmla="*/ 5545768 h 5641173"/>
              <a:gd name="connsiteX204" fmla="*/ 3176381 w 11243827"/>
              <a:gd name="connsiteY204" fmla="*/ 5556110 h 5641173"/>
              <a:gd name="connsiteX205" fmla="*/ 2710156 w 11243827"/>
              <a:gd name="connsiteY205" fmla="*/ 5527517 h 5641173"/>
              <a:gd name="connsiteX206" fmla="*/ 2550206 w 11243827"/>
              <a:gd name="connsiteY206" fmla="*/ 5524958 h 5641173"/>
              <a:gd name="connsiteX207" fmla="*/ 2443041 w 11243827"/>
              <a:gd name="connsiteY207" fmla="*/ 5523990 h 5641173"/>
              <a:gd name="connsiteX208" fmla="*/ 2435613 w 11243827"/>
              <a:gd name="connsiteY208" fmla="*/ 5526704 h 5641173"/>
              <a:gd name="connsiteX209" fmla="*/ 2405682 w 11243827"/>
              <a:gd name="connsiteY209" fmla="*/ 5528307 h 5641173"/>
              <a:gd name="connsiteX210" fmla="*/ 2397487 w 11243827"/>
              <a:gd name="connsiteY210" fmla="*/ 5540337 h 5641173"/>
              <a:gd name="connsiteX211" fmla="*/ 2297454 w 11243827"/>
              <a:gd name="connsiteY211" fmla="*/ 5550765 h 5641173"/>
              <a:gd name="connsiteX212" fmla="*/ 2056700 w 11243827"/>
              <a:gd name="connsiteY212" fmla="*/ 5555489 h 5641173"/>
              <a:gd name="connsiteX213" fmla="*/ 1878530 w 11243827"/>
              <a:gd name="connsiteY213" fmla="*/ 5535330 h 5641173"/>
              <a:gd name="connsiteX214" fmla="*/ 1859292 w 11243827"/>
              <a:gd name="connsiteY214" fmla="*/ 5535461 h 5641173"/>
              <a:gd name="connsiteX215" fmla="*/ 1835626 w 11243827"/>
              <a:gd name="connsiteY215" fmla="*/ 5533793 h 5641173"/>
              <a:gd name="connsiteX216" fmla="*/ 1798939 w 11243827"/>
              <a:gd name="connsiteY216" fmla="*/ 5540285 h 5641173"/>
              <a:gd name="connsiteX217" fmla="*/ 1779046 w 11243827"/>
              <a:gd name="connsiteY217" fmla="*/ 5549949 h 5641173"/>
              <a:gd name="connsiteX218" fmla="*/ 1772421 w 11243827"/>
              <a:gd name="connsiteY218" fmla="*/ 5549018 h 5641173"/>
              <a:gd name="connsiteX219" fmla="*/ 1772052 w 11243827"/>
              <a:gd name="connsiteY219" fmla="*/ 5545689 h 5641173"/>
              <a:gd name="connsiteX220" fmla="*/ 1711543 w 11243827"/>
              <a:gd name="connsiteY220" fmla="*/ 5534558 h 5641173"/>
              <a:gd name="connsiteX221" fmla="*/ 1631462 w 11243827"/>
              <a:gd name="connsiteY221" fmla="*/ 5491807 h 5641173"/>
              <a:gd name="connsiteX222" fmla="*/ 1538763 w 11243827"/>
              <a:gd name="connsiteY222" fmla="*/ 5482781 h 5641173"/>
              <a:gd name="connsiteX223" fmla="*/ 1501533 w 11243827"/>
              <a:gd name="connsiteY223" fmla="*/ 5467817 h 5641173"/>
              <a:gd name="connsiteX224" fmla="*/ 1461266 w 11243827"/>
              <a:gd name="connsiteY224" fmla="*/ 5469343 h 5641173"/>
              <a:gd name="connsiteX225" fmla="*/ 1449415 w 11243827"/>
              <a:gd name="connsiteY225" fmla="*/ 5460467 h 5641173"/>
              <a:gd name="connsiteX226" fmla="*/ 1447454 w 11243827"/>
              <a:gd name="connsiteY226" fmla="*/ 5458776 h 5641173"/>
              <a:gd name="connsiteX227" fmla="*/ 1437814 w 11243827"/>
              <a:gd name="connsiteY227" fmla="*/ 5455515 h 5641173"/>
              <a:gd name="connsiteX228" fmla="*/ 1437334 w 11243827"/>
              <a:gd name="connsiteY228" fmla="*/ 5450209 h 5641173"/>
              <a:gd name="connsiteX229" fmla="*/ 1424429 w 11243827"/>
              <a:gd name="connsiteY229" fmla="*/ 5442157 h 5641173"/>
              <a:gd name="connsiteX230" fmla="*/ 1406063 w 11243827"/>
              <a:gd name="connsiteY230" fmla="*/ 5437380 h 5641173"/>
              <a:gd name="connsiteX231" fmla="*/ 1316379 w 11243827"/>
              <a:gd name="connsiteY231" fmla="*/ 5419601 h 5641173"/>
              <a:gd name="connsiteX232" fmla="*/ 1264090 w 11243827"/>
              <a:gd name="connsiteY232" fmla="*/ 5406153 h 5641173"/>
              <a:gd name="connsiteX233" fmla="*/ 1246374 w 11243827"/>
              <a:gd name="connsiteY233" fmla="*/ 5396631 h 5641173"/>
              <a:gd name="connsiteX234" fmla="*/ 1220190 w 11243827"/>
              <a:gd name="connsiteY234" fmla="*/ 5386301 h 5641173"/>
              <a:gd name="connsiteX235" fmla="*/ 1175643 w 11243827"/>
              <a:gd name="connsiteY235" fmla="*/ 5364651 h 5641173"/>
              <a:gd name="connsiteX236" fmla="*/ 1150342 w 11243827"/>
              <a:gd name="connsiteY236" fmla="*/ 5358447 h 5641173"/>
              <a:gd name="connsiteX237" fmla="*/ 1112024 w 11243827"/>
              <a:gd name="connsiteY237" fmla="*/ 5345786 h 5641173"/>
              <a:gd name="connsiteX238" fmla="*/ 1100870 w 11243827"/>
              <a:gd name="connsiteY238" fmla="*/ 5343651 h 5641173"/>
              <a:gd name="connsiteX239" fmla="*/ 1096383 w 11243827"/>
              <a:gd name="connsiteY239" fmla="*/ 5343015 h 5641173"/>
              <a:gd name="connsiteX240" fmla="*/ 1085571 w 11243827"/>
              <a:gd name="connsiteY240" fmla="*/ 5345836 h 5641173"/>
              <a:gd name="connsiteX241" fmla="*/ 1073168 w 11243827"/>
              <a:gd name="connsiteY241" fmla="*/ 5341521 h 5641173"/>
              <a:gd name="connsiteX242" fmla="*/ 1058039 w 11243827"/>
              <a:gd name="connsiteY242" fmla="*/ 5343504 h 5641173"/>
              <a:gd name="connsiteX243" fmla="*/ 1055426 w 11243827"/>
              <a:gd name="connsiteY243" fmla="*/ 5339088 h 5641173"/>
              <a:gd name="connsiteX244" fmla="*/ 1044738 w 11243827"/>
              <a:gd name="connsiteY244" fmla="*/ 5333063 h 5641173"/>
              <a:gd name="connsiteX245" fmla="*/ 1033909 w 11243827"/>
              <a:gd name="connsiteY245" fmla="*/ 5335680 h 5641173"/>
              <a:gd name="connsiteX246" fmla="*/ 1012649 w 11243827"/>
              <a:gd name="connsiteY246" fmla="*/ 5334541 h 5641173"/>
              <a:gd name="connsiteX247" fmla="*/ 1007115 w 11243827"/>
              <a:gd name="connsiteY247" fmla="*/ 5332775 h 5641173"/>
              <a:gd name="connsiteX248" fmla="*/ 986002 w 11243827"/>
              <a:gd name="connsiteY248" fmla="*/ 5334906 h 5641173"/>
              <a:gd name="connsiteX249" fmla="*/ 953418 w 11243827"/>
              <a:gd name="connsiteY249" fmla="*/ 5333901 h 5641173"/>
              <a:gd name="connsiteX250" fmla="*/ 916854 w 11243827"/>
              <a:gd name="connsiteY250" fmla="*/ 5329435 h 5641173"/>
              <a:gd name="connsiteX251" fmla="*/ 905651 w 11243827"/>
              <a:gd name="connsiteY251" fmla="*/ 5332114 h 5641173"/>
              <a:gd name="connsiteX252" fmla="*/ 836961 w 11243827"/>
              <a:gd name="connsiteY252" fmla="*/ 5330803 h 5641173"/>
              <a:gd name="connsiteX253" fmla="*/ 817627 w 11243827"/>
              <a:gd name="connsiteY253" fmla="*/ 5330580 h 5641173"/>
              <a:gd name="connsiteX254" fmla="*/ 801817 w 11243827"/>
              <a:gd name="connsiteY254" fmla="*/ 5325937 h 5641173"/>
              <a:gd name="connsiteX255" fmla="*/ 798857 w 11243827"/>
              <a:gd name="connsiteY255" fmla="*/ 5320979 h 5641173"/>
              <a:gd name="connsiteX256" fmla="*/ 788354 w 11243827"/>
              <a:gd name="connsiteY256" fmla="*/ 5320143 h 5641173"/>
              <a:gd name="connsiteX257" fmla="*/ 785726 w 11243827"/>
              <a:gd name="connsiteY257" fmla="*/ 5318989 h 5641173"/>
              <a:gd name="connsiteX258" fmla="*/ 770507 w 11243827"/>
              <a:gd name="connsiteY258" fmla="*/ 5313309 h 5641173"/>
              <a:gd name="connsiteX259" fmla="*/ 733810 w 11243827"/>
              <a:gd name="connsiteY259" fmla="*/ 5324286 h 5641173"/>
              <a:gd name="connsiteX260" fmla="*/ 692117 w 11243827"/>
              <a:gd name="connsiteY260" fmla="*/ 5318786 h 5641173"/>
              <a:gd name="connsiteX261" fmla="*/ 574943 w 11243827"/>
              <a:gd name="connsiteY261" fmla="*/ 5327578 h 5641173"/>
              <a:gd name="connsiteX262" fmla="*/ 441302 w 11243827"/>
              <a:gd name="connsiteY262" fmla="*/ 5307062 h 5641173"/>
              <a:gd name="connsiteX263" fmla="*/ 336819 w 11243827"/>
              <a:gd name="connsiteY263" fmla="*/ 5336690 h 5641173"/>
              <a:gd name="connsiteX264" fmla="*/ 270932 w 11243827"/>
              <a:gd name="connsiteY264" fmla="*/ 5345451 h 5641173"/>
              <a:gd name="connsiteX265" fmla="*/ 194189 w 11243827"/>
              <a:gd name="connsiteY265" fmla="*/ 5343588 h 5641173"/>
              <a:gd name="connsiteX266" fmla="*/ 192552 w 11243827"/>
              <a:gd name="connsiteY266" fmla="*/ 5342845 h 5641173"/>
              <a:gd name="connsiteX267" fmla="*/ 178320 w 11243827"/>
              <a:gd name="connsiteY267" fmla="*/ 5343766 h 5641173"/>
              <a:gd name="connsiteX268" fmla="*/ 175596 w 11243827"/>
              <a:gd name="connsiteY268" fmla="*/ 5346411 h 5641173"/>
              <a:gd name="connsiteX269" fmla="*/ 147287 w 11243827"/>
              <a:gd name="connsiteY269" fmla="*/ 5352625 h 5641173"/>
              <a:gd name="connsiteX270" fmla="*/ 114847 w 11243827"/>
              <a:gd name="connsiteY270" fmla="*/ 5355844 h 5641173"/>
              <a:gd name="connsiteX271" fmla="*/ 114306 w 11243827"/>
              <a:gd name="connsiteY271" fmla="*/ 5354983 h 5641173"/>
              <a:gd name="connsiteX272" fmla="*/ 89264 w 11243827"/>
              <a:gd name="connsiteY272" fmla="*/ 5348886 h 5641173"/>
              <a:gd name="connsiteX273" fmla="*/ 49794 w 11243827"/>
              <a:gd name="connsiteY273" fmla="*/ 5329950 h 5641173"/>
              <a:gd name="connsiteX274" fmla="*/ 19924 w 11243827"/>
              <a:gd name="connsiteY274" fmla="*/ 5334282 h 5641173"/>
              <a:gd name="connsiteX275" fmla="*/ 13819 w 11243827"/>
              <a:gd name="connsiteY275" fmla="*/ 5334653 h 5641173"/>
              <a:gd name="connsiteX276" fmla="*/ 13657 w 11243827"/>
              <a:gd name="connsiteY276" fmla="*/ 5334455 h 5641173"/>
              <a:gd name="connsiteX277" fmla="*/ 7139 w 11243827"/>
              <a:gd name="connsiteY277" fmla="*/ 5334438 h 5641173"/>
              <a:gd name="connsiteX278" fmla="*/ 2684 w 11243827"/>
              <a:gd name="connsiteY278" fmla="*/ 5335333 h 5641173"/>
              <a:gd name="connsiteX279" fmla="*/ 0 w 11243827"/>
              <a:gd name="connsiteY279" fmla="*/ 5335496 h 5641173"/>
              <a:gd name="connsiteX280" fmla="*/ 0 w 11243827"/>
              <a:gd name="connsiteY280" fmla="*/ 10592 h 5641173"/>
              <a:gd name="connsiteX281" fmla="*/ 11243827 w 11243827"/>
              <a:gd name="connsiteY281" fmla="*/ 0 h 5641173"/>
              <a:gd name="connsiteX0" fmla="*/ 11243827 w 11243827"/>
              <a:gd name="connsiteY0" fmla="*/ 0 h 5641173"/>
              <a:gd name="connsiteX1" fmla="*/ 11243827 w 11243827"/>
              <a:gd name="connsiteY1" fmla="*/ 1470035 h 5641173"/>
              <a:gd name="connsiteX2" fmla="*/ 11243827 w 11243827"/>
              <a:gd name="connsiteY2" fmla="*/ 5001571 h 5641173"/>
              <a:gd name="connsiteX3" fmla="*/ 11243827 w 11243827"/>
              <a:gd name="connsiteY3" fmla="*/ 5209610 h 5641173"/>
              <a:gd name="connsiteX4" fmla="*/ 11240675 w 11243827"/>
              <a:gd name="connsiteY4" fmla="*/ 5210442 h 5641173"/>
              <a:gd name="connsiteX5" fmla="*/ 11179959 w 11243827"/>
              <a:gd name="connsiteY5" fmla="*/ 5221199 h 5641173"/>
              <a:gd name="connsiteX6" fmla="*/ 11105493 w 11243827"/>
              <a:gd name="connsiteY6" fmla="*/ 5259905 h 5641173"/>
              <a:gd name="connsiteX7" fmla="*/ 11078640 w 11243827"/>
              <a:gd name="connsiteY7" fmla="*/ 5263531 h 5641173"/>
              <a:gd name="connsiteX8" fmla="*/ 11079616 w 11243827"/>
              <a:gd name="connsiteY8" fmla="*/ 5270380 h 5641173"/>
              <a:gd name="connsiteX9" fmla="*/ 11069641 w 11243827"/>
              <a:gd name="connsiteY9" fmla="*/ 5270884 h 5641173"/>
              <a:gd name="connsiteX10" fmla="*/ 11047377 w 11243827"/>
              <a:gd name="connsiteY10" fmla="*/ 5271051 h 5641173"/>
              <a:gd name="connsiteX11" fmla="*/ 10980705 w 11243827"/>
              <a:gd name="connsiteY11" fmla="*/ 5272951 h 5641173"/>
              <a:gd name="connsiteX12" fmla="*/ 10962514 w 11243827"/>
              <a:gd name="connsiteY12" fmla="*/ 5286084 h 5641173"/>
              <a:gd name="connsiteX13" fmla="*/ 10945307 w 11243827"/>
              <a:gd name="connsiteY13" fmla="*/ 5286290 h 5641173"/>
              <a:gd name="connsiteX14" fmla="*/ 10845516 w 11243827"/>
              <a:gd name="connsiteY14" fmla="*/ 5303894 h 5641173"/>
              <a:gd name="connsiteX15" fmla="*/ 10831795 w 11243827"/>
              <a:gd name="connsiteY15" fmla="*/ 5305210 h 5641173"/>
              <a:gd name="connsiteX16" fmla="*/ 10824365 w 11243827"/>
              <a:gd name="connsiteY16" fmla="*/ 5311111 h 5641173"/>
              <a:gd name="connsiteX17" fmla="*/ 10797756 w 11243827"/>
              <a:gd name="connsiteY17" fmla="*/ 5312285 h 5641173"/>
              <a:gd name="connsiteX18" fmla="*/ 10796525 w 11243827"/>
              <a:gd name="connsiteY18" fmla="*/ 5315645 h 5641173"/>
              <a:gd name="connsiteX19" fmla="*/ 10709063 w 11243827"/>
              <a:gd name="connsiteY19" fmla="*/ 5344492 h 5641173"/>
              <a:gd name="connsiteX20" fmla="*/ 10694078 w 11243827"/>
              <a:gd name="connsiteY20" fmla="*/ 5349258 h 5641173"/>
              <a:gd name="connsiteX21" fmla="*/ 10681131 w 11243827"/>
              <a:gd name="connsiteY21" fmla="*/ 5347812 h 5641173"/>
              <a:gd name="connsiteX22" fmla="*/ 10609448 w 11243827"/>
              <a:gd name="connsiteY22" fmla="*/ 5351931 h 5641173"/>
              <a:gd name="connsiteX23" fmla="*/ 10592397 w 11243827"/>
              <a:gd name="connsiteY23" fmla="*/ 5349402 h 5641173"/>
              <a:gd name="connsiteX24" fmla="*/ 10585227 w 11243827"/>
              <a:gd name="connsiteY24" fmla="*/ 5344063 h 5641173"/>
              <a:gd name="connsiteX25" fmla="*/ 10557472 w 11243827"/>
              <a:gd name="connsiteY25" fmla="*/ 5354151 h 5641173"/>
              <a:gd name="connsiteX26" fmla="*/ 10514646 w 11243827"/>
              <a:gd name="connsiteY26" fmla="*/ 5361064 h 5641173"/>
              <a:gd name="connsiteX27" fmla="*/ 10494292 w 11243827"/>
              <a:gd name="connsiteY27" fmla="*/ 5366054 h 5641173"/>
              <a:gd name="connsiteX28" fmla="*/ 10477869 w 11243827"/>
              <a:gd name="connsiteY28" fmla="*/ 5363025 h 5641173"/>
              <a:gd name="connsiteX29" fmla="*/ 10384411 w 11243827"/>
              <a:gd name="connsiteY29" fmla="*/ 5362257 h 5641173"/>
              <a:gd name="connsiteX30" fmla="*/ 10362921 w 11243827"/>
              <a:gd name="connsiteY30" fmla="*/ 5357444 h 5641173"/>
              <a:gd name="connsiteX31" fmla="*/ 10352736 w 11243827"/>
              <a:gd name="connsiteY31" fmla="*/ 5347851 h 5641173"/>
              <a:gd name="connsiteX32" fmla="*/ 10344754 w 11243827"/>
              <a:gd name="connsiteY32" fmla="*/ 5351272 h 5641173"/>
              <a:gd name="connsiteX33" fmla="*/ 10288226 w 11243827"/>
              <a:gd name="connsiteY33" fmla="*/ 5351613 h 5641173"/>
              <a:gd name="connsiteX34" fmla="*/ 10251350 w 11243827"/>
              <a:gd name="connsiteY34" fmla="*/ 5352711 h 5641173"/>
              <a:gd name="connsiteX35" fmla="*/ 10249108 w 11243827"/>
              <a:gd name="connsiteY35" fmla="*/ 5365881 h 5641173"/>
              <a:gd name="connsiteX36" fmla="*/ 10216272 w 11243827"/>
              <a:gd name="connsiteY36" fmla="*/ 5370573 h 5641173"/>
              <a:gd name="connsiteX37" fmla="*/ 10181278 w 11243827"/>
              <a:gd name="connsiteY37" fmla="*/ 5362119 h 5641173"/>
              <a:gd name="connsiteX38" fmla="*/ 10140033 w 11243827"/>
              <a:gd name="connsiteY38" fmla="*/ 5363304 h 5641173"/>
              <a:gd name="connsiteX39" fmla="*/ 10115353 w 11243827"/>
              <a:gd name="connsiteY39" fmla="*/ 5363869 h 5641173"/>
              <a:gd name="connsiteX40" fmla="*/ 10050578 w 11243827"/>
              <a:gd name="connsiteY40" fmla="*/ 5376153 h 5641173"/>
              <a:gd name="connsiteX41" fmla="*/ 9945478 w 11243827"/>
              <a:gd name="connsiteY41" fmla="*/ 5422859 h 5641173"/>
              <a:gd name="connsiteX42" fmla="*/ 9912481 w 11243827"/>
              <a:gd name="connsiteY42" fmla="*/ 5429477 h 5641173"/>
              <a:gd name="connsiteX43" fmla="*/ 9906713 w 11243827"/>
              <a:gd name="connsiteY43" fmla="*/ 5426784 h 5641173"/>
              <a:gd name="connsiteX44" fmla="*/ 9742436 w 11243827"/>
              <a:gd name="connsiteY44" fmla="*/ 5454834 h 5641173"/>
              <a:gd name="connsiteX45" fmla="*/ 9713044 w 11243827"/>
              <a:gd name="connsiteY45" fmla="*/ 5456476 h 5641173"/>
              <a:gd name="connsiteX46" fmla="*/ 9691033 w 11243827"/>
              <a:gd name="connsiteY46" fmla="*/ 5455451 h 5641173"/>
              <a:gd name="connsiteX47" fmla="*/ 9638355 w 11243827"/>
              <a:gd name="connsiteY47" fmla="*/ 5464794 h 5641173"/>
              <a:gd name="connsiteX48" fmla="*/ 9552434 w 11243827"/>
              <a:gd name="connsiteY48" fmla="*/ 5485280 h 5641173"/>
              <a:gd name="connsiteX49" fmla="*/ 9533883 w 11243827"/>
              <a:gd name="connsiteY49" fmla="*/ 5488516 h 5641173"/>
              <a:gd name="connsiteX50" fmla="*/ 9516916 w 11243827"/>
              <a:gd name="connsiteY50" fmla="*/ 5486828 h 5641173"/>
              <a:gd name="connsiteX51" fmla="*/ 9512093 w 11243827"/>
              <a:gd name="connsiteY51" fmla="*/ 5482541 h 5641173"/>
              <a:gd name="connsiteX52" fmla="*/ 9501725 w 11243827"/>
              <a:gd name="connsiteY52" fmla="*/ 5483603 h 5641173"/>
              <a:gd name="connsiteX53" fmla="*/ 9498754 w 11243827"/>
              <a:gd name="connsiteY53" fmla="*/ 5482951 h 5641173"/>
              <a:gd name="connsiteX54" fmla="*/ 9481932 w 11243827"/>
              <a:gd name="connsiteY54" fmla="*/ 5480151 h 5641173"/>
              <a:gd name="connsiteX55" fmla="*/ 9451321 w 11243827"/>
              <a:gd name="connsiteY55" fmla="*/ 5497375 h 5641173"/>
              <a:gd name="connsiteX56" fmla="*/ 9409298 w 11243827"/>
              <a:gd name="connsiteY56" fmla="*/ 5499478 h 5641173"/>
              <a:gd name="connsiteX57" fmla="*/ 9303056 w 11243827"/>
              <a:gd name="connsiteY57" fmla="*/ 5519093 h 5641173"/>
              <a:gd name="connsiteX58" fmla="*/ 9229078 w 11243827"/>
              <a:gd name="connsiteY58" fmla="*/ 5524154 h 5641173"/>
              <a:gd name="connsiteX59" fmla="*/ 9165105 w 11243827"/>
              <a:gd name="connsiteY59" fmla="*/ 5532892 h 5641173"/>
              <a:gd name="connsiteX60" fmla="*/ 9077301 w 11243827"/>
              <a:gd name="connsiteY60" fmla="*/ 5580356 h 5641173"/>
              <a:gd name="connsiteX61" fmla="*/ 8960065 w 11243827"/>
              <a:gd name="connsiteY61" fmla="*/ 5597982 h 5641173"/>
              <a:gd name="connsiteX62" fmla="*/ 8953536 w 11243827"/>
              <a:gd name="connsiteY62" fmla="*/ 5606638 h 5641173"/>
              <a:gd name="connsiteX63" fmla="*/ 8943907 w 11243827"/>
              <a:gd name="connsiteY63" fmla="*/ 5612541 h 5641173"/>
              <a:gd name="connsiteX64" fmla="*/ 8942046 w 11243827"/>
              <a:gd name="connsiteY64" fmla="*/ 5612112 h 5641173"/>
              <a:gd name="connsiteX65" fmla="*/ 8928824 w 11243827"/>
              <a:gd name="connsiteY65" fmla="*/ 5615549 h 5641173"/>
              <a:gd name="connsiteX66" fmla="*/ 8927294 w 11243827"/>
              <a:gd name="connsiteY66" fmla="*/ 5618607 h 5641173"/>
              <a:gd name="connsiteX67" fmla="*/ 8918651 w 11243827"/>
              <a:gd name="connsiteY67" fmla="*/ 5621688 h 5641173"/>
              <a:gd name="connsiteX68" fmla="*/ 8902772 w 11243827"/>
              <a:gd name="connsiteY68" fmla="*/ 5629703 h 5641173"/>
              <a:gd name="connsiteX69" fmla="*/ 8898724 w 11243827"/>
              <a:gd name="connsiteY69" fmla="*/ 5629379 h 5641173"/>
              <a:gd name="connsiteX70" fmla="*/ 8873099 w 11243827"/>
              <a:gd name="connsiteY70" fmla="*/ 5638628 h 5641173"/>
              <a:gd name="connsiteX71" fmla="*/ 8872234 w 11243827"/>
              <a:gd name="connsiteY71" fmla="*/ 5637889 h 5641173"/>
              <a:gd name="connsiteX72" fmla="*/ 8862777 w 11243827"/>
              <a:gd name="connsiteY72" fmla="*/ 5636711 h 5641173"/>
              <a:gd name="connsiteX73" fmla="*/ 8845869 w 11243827"/>
              <a:gd name="connsiteY73" fmla="*/ 5636436 h 5641173"/>
              <a:gd name="connsiteX74" fmla="*/ 8800548 w 11243827"/>
              <a:gd name="connsiteY74" fmla="*/ 5625084 h 5641173"/>
              <a:gd name="connsiteX75" fmla="*/ 8773774 w 11243827"/>
              <a:gd name="connsiteY75" fmla="*/ 5634630 h 5641173"/>
              <a:gd name="connsiteX76" fmla="*/ 8698255 w 11243827"/>
              <a:gd name="connsiteY76" fmla="*/ 5636083 h 5641173"/>
              <a:gd name="connsiteX77" fmla="*/ 8619167 w 11243827"/>
              <a:gd name="connsiteY77" fmla="*/ 5619130 h 5641173"/>
              <a:gd name="connsiteX78" fmla="*/ 8539822 w 11243827"/>
              <a:gd name="connsiteY78" fmla="*/ 5616905 h 5641173"/>
              <a:gd name="connsiteX79" fmla="*/ 8511094 w 11243827"/>
              <a:gd name="connsiteY79" fmla="*/ 5617360 h 5641173"/>
              <a:gd name="connsiteX80" fmla="*/ 8459886 w 11243827"/>
              <a:gd name="connsiteY80" fmla="*/ 5612612 h 5641173"/>
              <a:gd name="connsiteX81" fmla="*/ 8436432 w 11243827"/>
              <a:gd name="connsiteY81" fmla="*/ 5606990 h 5641173"/>
              <a:gd name="connsiteX82" fmla="*/ 8435403 w 11243827"/>
              <a:gd name="connsiteY82" fmla="*/ 5607336 h 5641173"/>
              <a:gd name="connsiteX83" fmla="*/ 8433307 w 11243827"/>
              <a:gd name="connsiteY83" fmla="*/ 5604917 h 5641173"/>
              <a:gd name="connsiteX84" fmla="*/ 8428968 w 11243827"/>
              <a:gd name="connsiteY84" fmla="*/ 5603796 h 5641173"/>
              <a:gd name="connsiteX85" fmla="*/ 8417124 w 11243827"/>
              <a:gd name="connsiteY85" fmla="*/ 5604518 h 5641173"/>
              <a:gd name="connsiteX86" fmla="*/ 8412669 w 11243827"/>
              <a:gd name="connsiteY86" fmla="*/ 5605413 h 5641173"/>
              <a:gd name="connsiteX87" fmla="*/ 8406152 w 11243827"/>
              <a:gd name="connsiteY87" fmla="*/ 5605396 h 5641173"/>
              <a:gd name="connsiteX88" fmla="*/ 8405989 w 11243827"/>
              <a:gd name="connsiteY88" fmla="*/ 5605197 h 5641173"/>
              <a:gd name="connsiteX89" fmla="*/ 8399884 w 11243827"/>
              <a:gd name="connsiteY89" fmla="*/ 5605568 h 5641173"/>
              <a:gd name="connsiteX90" fmla="*/ 8370014 w 11243827"/>
              <a:gd name="connsiteY90" fmla="*/ 5609900 h 5641173"/>
              <a:gd name="connsiteX91" fmla="*/ 8330544 w 11243827"/>
              <a:gd name="connsiteY91" fmla="*/ 5590964 h 5641173"/>
              <a:gd name="connsiteX92" fmla="*/ 8314221 w 11243827"/>
              <a:gd name="connsiteY92" fmla="*/ 5587682 h 5641173"/>
              <a:gd name="connsiteX93" fmla="*/ 8305502 w 11243827"/>
              <a:gd name="connsiteY93" fmla="*/ 5584868 h 5641173"/>
              <a:gd name="connsiteX94" fmla="*/ 8304962 w 11243827"/>
              <a:gd name="connsiteY94" fmla="*/ 5584007 h 5641173"/>
              <a:gd name="connsiteX95" fmla="*/ 8276324 w 11243827"/>
              <a:gd name="connsiteY95" fmla="*/ 5588260 h 5641173"/>
              <a:gd name="connsiteX96" fmla="*/ 8272522 w 11243827"/>
              <a:gd name="connsiteY96" fmla="*/ 5587226 h 5641173"/>
              <a:gd name="connsiteX97" fmla="*/ 8253857 w 11243827"/>
              <a:gd name="connsiteY97" fmla="*/ 5592043 h 5641173"/>
              <a:gd name="connsiteX98" fmla="*/ 8244212 w 11243827"/>
              <a:gd name="connsiteY98" fmla="*/ 5593439 h 5641173"/>
              <a:gd name="connsiteX99" fmla="*/ 8241488 w 11243827"/>
              <a:gd name="connsiteY99" fmla="*/ 5596085 h 5641173"/>
              <a:gd name="connsiteX100" fmla="*/ 8227256 w 11243827"/>
              <a:gd name="connsiteY100" fmla="*/ 5597005 h 5641173"/>
              <a:gd name="connsiteX101" fmla="*/ 8225619 w 11243827"/>
              <a:gd name="connsiteY101" fmla="*/ 5596262 h 5641173"/>
              <a:gd name="connsiteX102" fmla="*/ 8213882 w 11243827"/>
              <a:gd name="connsiteY102" fmla="*/ 5600179 h 5641173"/>
              <a:gd name="connsiteX103" fmla="*/ 8204045 w 11243827"/>
              <a:gd name="connsiteY103" fmla="*/ 5607275 h 5641173"/>
              <a:gd name="connsiteX104" fmla="*/ 8082989 w 11243827"/>
              <a:gd name="connsiteY104" fmla="*/ 5603160 h 5641173"/>
              <a:gd name="connsiteX105" fmla="*/ 7976942 w 11243827"/>
              <a:gd name="connsiteY105" fmla="*/ 5598455 h 5641173"/>
              <a:gd name="connsiteX106" fmla="*/ 7950121 w 11243827"/>
              <a:gd name="connsiteY106" fmla="*/ 5590893 h 5641173"/>
              <a:gd name="connsiteX107" fmla="*/ 7727691 w 11243827"/>
              <a:gd name="connsiteY107" fmla="*/ 5621064 h 5641173"/>
              <a:gd name="connsiteX108" fmla="*/ 7685998 w 11243827"/>
              <a:gd name="connsiteY108" fmla="*/ 5615564 h 5641173"/>
              <a:gd name="connsiteX109" fmla="*/ 7649302 w 11243827"/>
              <a:gd name="connsiteY109" fmla="*/ 5626541 h 5641173"/>
              <a:gd name="connsiteX110" fmla="*/ 7634083 w 11243827"/>
              <a:gd name="connsiteY110" fmla="*/ 5620862 h 5641173"/>
              <a:gd name="connsiteX111" fmla="*/ 7631455 w 11243827"/>
              <a:gd name="connsiteY111" fmla="*/ 5619708 h 5641173"/>
              <a:gd name="connsiteX112" fmla="*/ 7620952 w 11243827"/>
              <a:gd name="connsiteY112" fmla="*/ 5618872 h 5641173"/>
              <a:gd name="connsiteX113" fmla="*/ 7617992 w 11243827"/>
              <a:gd name="connsiteY113" fmla="*/ 5613914 h 5641173"/>
              <a:gd name="connsiteX114" fmla="*/ 7602182 w 11243827"/>
              <a:gd name="connsiteY114" fmla="*/ 5609271 h 5641173"/>
              <a:gd name="connsiteX115" fmla="*/ 7582847 w 11243827"/>
              <a:gd name="connsiteY115" fmla="*/ 5609047 h 5641173"/>
              <a:gd name="connsiteX116" fmla="*/ 7514158 w 11243827"/>
              <a:gd name="connsiteY116" fmla="*/ 5607737 h 5641173"/>
              <a:gd name="connsiteX117" fmla="*/ 7502955 w 11243827"/>
              <a:gd name="connsiteY117" fmla="*/ 5610415 h 5641173"/>
              <a:gd name="connsiteX118" fmla="*/ 7466391 w 11243827"/>
              <a:gd name="connsiteY118" fmla="*/ 5605949 h 5641173"/>
              <a:gd name="connsiteX119" fmla="*/ 7433806 w 11243827"/>
              <a:gd name="connsiteY119" fmla="*/ 5604945 h 5641173"/>
              <a:gd name="connsiteX120" fmla="*/ 7412693 w 11243827"/>
              <a:gd name="connsiteY120" fmla="*/ 5607075 h 5641173"/>
              <a:gd name="connsiteX121" fmla="*/ 7407159 w 11243827"/>
              <a:gd name="connsiteY121" fmla="*/ 5605310 h 5641173"/>
              <a:gd name="connsiteX122" fmla="*/ 7385900 w 11243827"/>
              <a:gd name="connsiteY122" fmla="*/ 5604171 h 5641173"/>
              <a:gd name="connsiteX123" fmla="*/ 7375071 w 11243827"/>
              <a:gd name="connsiteY123" fmla="*/ 5606788 h 5641173"/>
              <a:gd name="connsiteX124" fmla="*/ 7364382 w 11243827"/>
              <a:gd name="connsiteY124" fmla="*/ 5600762 h 5641173"/>
              <a:gd name="connsiteX125" fmla="*/ 7361770 w 11243827"/>
              <a:gd name="connsiteY125" fmla="*/ 5596347 h 5641173"/>
              <a:gd name="connsiteX126" fmla="*/ 7346641 w 11243827"/>
              <a:gd name="connsiteY126" fmla="*/ 5598329 h 5641173"/>
              <a:gd name="connsiteX127" fmla="*/ 7334238 w 11243827"/>
              <a:gd name="connsiteY127" fmla="*/ 5594014 h 5641173"/>
              <a:gd name="connsiteX128" fmla="*/ 7323426 w 11243827"/>
              <a:gd name="connsiteY128" fmla="*/ 5596835 h 5641173"/>
              <a:gd name="connsiteX129" fmla="*/ 7318938 w 11243827"/>
              <a:gd name="connsiteY129" fmla="*/ 5596200 h 5641173"/>
              <a:gd name="connsiteX130" fmla="*/ 7307784 w 11243827"/>
              <a:gd name="connsiteY130" fmla="*/ 5594065 h 5641173"/>
              <a:gd name="connsiteX131" fmla="*/ 7288540 w 11243827"/>
              <a:gd name="connsiteY131" fmla="*/ 5589320 h 5641173"/>
              <a:gd name="connsiteX132" fmla="*/ 7282537 w 11243827"/>
              <a:gd name="connsiteY132" fmla="*/ 5588660 h 5641173"/>
              <a:gd name="connsiteX133" fmla="*/ 7269466 w 11243827"/>
              <a:gd name="connsiteY133" fmla="*/ 5581404 h 5641173"/>
              <a:gd name="connsiteX134" fmla="*/ 7244165 w 11243827"/>
              <a:gd name="connsiteY134" fmla="*/ 5575200 h 5641173"/>
              <a:gd name="connsiteX135" fmla="*/ 7199619 w 11243827"/>
              <a:gd name="connsiteY135" fmla="*/ 5553550 h 5641173"/>
              <a:gd name="connsiteX136" fmla="*/ 7173434 w 11243827"/>
              <a:gd name="connsiteY136" fmla="*/ 5543219 h 5641173"/>
              <a:gd name="connsiteX137" fmla="*/ 7155718 w 11243827"/>
              <a:gd name="connsiteY137" fmla="*/ 5533697 h 5641173"/>
              <a:gd name="connsiteX138" fmla="*/ 7103430 w 11243827"/>
              <a:gd name="connsiteY138" fmla="*/ 5520249 h 5641173"/>
              <a:gd name="connsiteX139" fmla="*/ 7013746 w 11243827"/>
              <a:gd name="connsiteY139" fmla="*/ 5502470 h 5641173"/>
              <a:gd name="connsiteX140" fmla="*/ 6995379 w 11243827"/>
              <a:gd name="connsiteY140" fmla="*/ 5497693 h 5641173"/>
              <a:gd name="connsiteX141" fmla="*/ 6982475 w 11243827"/>
              <a:gd name="connsiteY141" fmla="*/ 5489641 h 5641173"/>
              <a:gd name="connsiteX142" fmla="*/ 6981994 w 11243827"/>
              <a:gd name="connsiteY142" fmla="*/ 5484335 h 5641173"/>
              <a:gd name="connsiteX143" fmla="*/ 6972355 w 11243827"/>
              <a:gd name="connsiteY143" fmla="*/ 5481074 h 5641173"/>
              <a:gd name="connsiteX144" fmla="*/ 6970394 w 11243827"/>
              <a:gd name="connsiteY144" fmla="*/ 5479383 h 5641173"/>
              <a:gd name="connsiteX145" fmla="*/ 6958543 w 11243827"/>
              <a:gd name="connsiteY145" fmla="*/ 5470507 h 5641173"/>
              <a:gd name="connsiteX146" fmla="*/ 6918276 w 11243827"/>
              <a:gd name="connsiteY146" fmla="*/ 5472034 h 5641173"/>
              <a:gd name="connsiteX147" fmla="*/ 6881046 w 11243827"/>
              <a:gd name="connsiteY147" fmla="*/ 5457070 h 5641173"/>
              <a:gd name="connsiteX148" fmla="*/ 6752164 w 11243827"/>
              <a:gd name="connsiteY148" fmla="*/ 5425021 h 5641173"/>
              <a:gd name="connsiteX149" fmla="*/ 6724964 w 11243827"/>
              <a:gd name="connsiteY149" fmla="*/ 5414071 h 5641173"/>
              <a:gd name="connsiteX150" fmla="*/ 6683286 w 11243827"/>
              <a:gd name="connsiteY150" fmla="*/ 5405383 h 5641173"/>
              <a:gd name="connsiteX151" fmla="*/ 6644277 w 11243827"/>
              <a:gd name="connsiteY151" fmla="*/ 5429684 h 5641173"/>
              <a:gd name="connsiteX152" fmla="*/ 6532914 w 11243827"/>
              <a:gd name="connsiteY152" fmla="*/ 5431205 h 5641173"/>
              <a:gd name="connsiteX153" fmla="*/ 6307459 w 11243827"/>
              <a:gd name="connsiteY153" fmla="*/ 5467087 h 5641173"/>
              <a:gd name="connsiteX154" fmla="*/ 6196243 w 11243827"/>
              <a:gd name="connsiteY154" fmla="*/ 5515042 h 5641173"/>
              <a:gd name="connsiteX155" fmla="*/ 6099124 w 11243827"/>
              <a:gd name="connsiteY155" fmla="*/ 5516848 h 5641173"/>
              <a:gd name="connsiteX156" fmla="*/ 6016077 w 11243827"/>
              <a:gd name="connsiteY156" fmla="*/ 5528642 h 5641173"/>
              <a:gd name="connsiteX157" fmla="*/ 6004389 w 11243827"/>
              <a:gd name="connsiteY157" fmla="*/ 5531206 h 5641173"/>
              <a:gd name="connsiteX158" fmla="*/ 5933945 w 11243827"/>
              <a:gd name="connsiteY158" fmla="*/ 5538840 h 5641173"/>
              <a:gd name="connsiteX159" fmla="*/ 5883936 w 11243827"/>
              <a:gd name="connsiteY159" fmla="*/ 5553807 h 5641173"/>
              <a:gd name="connsiteX160" fmla="*/ 5798331 w 11243827"/>
              <a:gd name="connsiteY160" fmla="*/ 5564248 h 5641173"/>
              <a:gd name="connsiteX161" fmla="*/ 5712738 w 11243827"/>
              <a:gd name="connsiteY161" fmla="*/ 5573120 h 5641173"/>
              <a:gd name="connsiteX162" fmla="*/ 5681342 w 11243827"/>
              <a:gd name="connsiteY162" fmla="*/ 5575621 h 5641173"/>
              <a:gd name="connsiteX163" fmla="*/ 5627167 w 11243827"/>
              <a:gd name="connsiteY163" fmla="*/ 5583215 h 5641173"/>
              <a:gd name="connsiteX164" fmla="*/ 5591414 w 11243827"/>
              <a:gd name="connsiteY164" fmla="*/ 5587695 h 5641173"/>
              <a:gd name="connsiteX165" fmla="*/ 5583028 w 11243827"/>
              <a:gd name="connsiteY165" fmla="*/ 5580877 h 5641173"/>
              <a:gd name="connsiteX166" fmla="*/ 5549426 w 11243827"/>
              <a:gd name="connsiteY166" fmla="*/ 5582858 h 5641173"/>
              <a:gd name="connsiteX167" fmla="*/ 5519999 w 11243827"/>
              <a:gd name="connsiteY167" fmla="*/ 5592246 h 5641173"/>
              <a:gd name="connsiteX168" fmla="*/ 5480028 w 11243827"/>
              <a:gd name="connsiteY168" fmla="*/ 5597282 h 5641173"/>
              <a:gd name="connsiteX169" fmla="*/ 5456175 w 11243827"/>
              <a:gd name="connsiteY169" fmla="*/ 5600371 h 5641173"/>
              <a:gd name="connsiteX170" fmla="*/ 5388463 w 11243827"/>
              <a:gd name="connsiteY170" fmla="*/ 5602638 h 5641173"/>
              <a:gd name="connsiteX171" fmla="*/ 5265898 w 11243827"/>
              <a:gd name="connsiteY171" fmla="*/ 5591830 h 5641173"/>
              <a:gd name="connsiteX172" fmla="*/ 5231231 w 11243827"/>
              <a:gd name="connsiteY172" fmla="*/ 5592790 h 5641173"/>
              <a:gd name="connsiteX173" fmla="*/ 5226996 w 11243827"/>
              <a:gd name="connsiteY173" fmla="*/ 5595040 h 5641173"/>
              <a:gd name="connsiteX174" fmla="*/ 5175988 w 11243827"/>
              <a:gd name="connsiteY174" fmla="*/ 5588131 h 5641173"/>
              <a:gd name="connsiteX175" fmla="*/ 5107470 w 11243827"/>
              <a:gd name="connsiteY175" fmla="*/ 5594771 h 5641173"/>
              <a:gd name="connsiteX176" fmla="*/ 5027868 w 11243827"/>
              <a:gd name="connsiteY176" fmla="*/ 5605624 h 5641173"/>
              <a:gd name="connsiteX177" fmla="*/ 5007324 w 11243827"/>
              <a:gd name="connsiteY177" fmla="*/ 5609209 h 5641173"/>
              <a:gd name="connsiteX178" fmla="*/ 4952559 w 11243827"/>
              <a:gd name="connsiteY178" fmla="*/ 5611402 h 5641173"/>
              <a:gd name="connsiteX179" fmla="*/ 4826081 w 11243827"/>
              <a:gd name="connsiteY179" fmla="*/ 5616191 h 5641173"/>
              <a:gd name="connsiteX180" fmla="*/ 4823501 w 11243827"/>
              <a:gd name="connsiteY180" fmla="*/ 5619174 h 5641173"/>
              <a:gd name="connsiteX181" fmla="*/ 4813093 w 11243827"/>
              <a:gd name="connsiteY181" fmla="*/ 5620026 h 5641173"/>
              <a:gd name="connsiteX182" fmla="*/ 4810563 w 11243827"/>
              <a:gd name="connsiteY182" fmla="*/ 5620787 h 5641173"/>
              <a:gd name="connsiteX183" fmla="*/ 4795818 w 11243827"/>
              <a:gd name="connsiteY183" fmla="*/ 5624618 h 5641173"/>
              <a:gd name="connsiteX184" fmla="*/ 4758404 w 11243827"/>
              <a:gd name="connsiteY184" fmla="*/ 5619510 h 5641173"/>
              <a:gd name="connsiteX185" fmla="*/ 4717254 w 11243827"/>
              <a:gd name="connsiteY185" fmla="*/ 5624155 h 5641173"/>
              <a:gd name="connsiteX186" fmla="*/ 4591958 w 11243827"/>
              <a:gd name="connsiteY186" fmla="*/ 5624710 h 5641173"/>
              <a:gd name="connsiteX187" fmla="*/ 4476215 w 11243827"/>
              <a:gd name="connsiteY187" fmla="*/ 5628210 h 5641173"/>
              <a:gd name="connsiteX188" fmla="*/ 4425193 w 11243827"/>
              <a:gd name="connsiteY188" fmla="*/ 5627414 h 5641173"/>
              <a:gd name="connsiteX189" fmla="*/ 4383866 w 11243827"/>
              <a:gd name="connsiteY189" fmla="*/ 5626546 h 5641173"/>
              <a:gd name="connsiteX190" fmla="*/ 4385596 w 11243827"/>
              <a:gd name="connsiteY190" fmla="*/ 5634646 h 5641173"/>
              <a:gd name="connsiteX191" fmla="*/ 4360864 w 11243827"/>
              <a:gd name="connsiteY191" fmla="*/ 5641173 h 5641173"/>
              <a:gd name="connsiteX192" fmla="*/ 4328321 w 11243827"/>
              <a:gd name="connsiteY192" fmla="*/ 5626332 h 5641173"/>
              <a:gd name="connsiteX193" fmla="*/ 4309842 w 11243827"/>
              <a:gd name="connsiteY193" fmla="*/ 5626471 h 5641173"/>
              <a:gd name="connsiteX194" fmla="*/ 4277424 w 11243827"/>
              <a:gd name="connsiteY194" fmla="*/ 5631598 h 5641173"/>
              <a:gd name="connsiteX195" fmla="*/ 4266627 w 11243827"/>
              <a:gd name="connsiteY195" fmla="*/ 5633969 h 5641173"/>
              <a:gd name="connsiteX196" fmla="*/ 4185525 w 11243827"/>
              <a:gd name="connsiteY196" fmla="*/ 5617508 h 5641173"/>
              <a:gd name="connsiteX197" fmla="*/ 4177617 w 11243827"/>
              <a:gd name="connsiteY197" fmla="*/ 5610903 h 5641173"/>
              <a:gd name="connsiteX198" fmla="*/ 4136948 w 11243827"/>
              <a:gd name="connsiteY198" fmla="*/ 5608031 h 5641173"/>
              <a:gd name="connsiteX199" fmla="*/ 4132323 w 11243827"/>
              <a:gd name="connsiteY199" fmla="*/ 5609784 h 5641173"/>
              <a:gd name="connsiteX200" fmla="*/ 4098620 w 11243827"/>
              <a:gd name="connsiteY200" fmla="*/ 5599672 h 5641173"/>
              <a:gd name="connsiteX201" fmla="*/ 3963475 w 11243827"/>
              <a:gd name="connsiteY201" fmla="*/ 5581841 h 5641173"/>
              <a:gd name="connsiteX202" fmla="*/ 3703613 w 11243827"/>
              <a:gd name="connsiteY202" fmla="*/ 5572482 h 5641173"/>
              <a:gd name="connsiteX203" fmla="*/ 3432987 w 11243827"/>
              <a:gd name="connsiteY203" fmla="*/ 5545768 h 5641173"/>
              <a:gd name="connsiteX204" fmla="*/ 3176381 w 11243827"/>
              <a:gd name="connsiteY204" fmla="*/ 5556110 h 5641173"/>
              <a:gd name="connsiteX205" fmla="*/ 2710156 w 11243827"/>
              <a:gd name="connsiteY205" fmla="*/ 5527517 h 5641173"/>
              <a:gd name="connsiteX206" fmla="*/ 2550206 w 11243827"/>
              <a:gd name="connsiteY206" fmla="*/ 5524958 h 5641173"/>
              <a:gd name="connsiteX207" fmla="*/ 2443041 w 11243827"/>
              <a:gd name="connsiteY207" fmla="*/ 5523990 h 5641173"/>
              <a:gd name="connsiteX208" fmla="*/ 2435613 w 11243827"/>
              <a:gd name="connsiteY208" fmla="*/ 5526704 h 5641173"/>
              <a:gd name="connsiteX209" fmla="*/ 2405682 w 11243827"/>
              <a:gd name="connsiteY209" fmla="*/ 5528307 h 5641173"/>
              <a:gd name="connsiteX210" fmla="*/ 2397487 w 11243827"/>
              <a:gd name="connsiteY210" fmla="*/ 5540337 h 5641173"/>
              <a:gd name="connsiteX211" fmla="*/ 2297454 w 11243827"/>
              <a:gd name="connsiteY211" fmla="*/ 5550765 h 5641173"/>
              <a:gd name="connsiteX212" fmla="*/ 2056700 w 11243827"/>
              <a:gd name="connsiteY212" fmla="*/ 5555489 h 5641173"/>
              <a:gd name="connsiteX213" fmla="*/ 1878530 w 11243827"/>
              <a:gd name="connsiteY213" fmla="*/ 5535330 h 5641173"/>
              <a:gd name="connsiteX214" fmla="*/ 1859292 w 11243827"/>
              <a:gd name="connsiteY214" fmla="*/ 5535461 h 5641173"/>
              <a:gd name="connsiteX215" fmla="*/ 1835626 w 11243827"/>
              <a:gd name="connsiteY215" fmla="*/ 5533793 h 5641173"/>
              <a:gd name="connsiteX216" fmla="*/ 1798939 w 11243827"/>
              <a:gd name="connsiteY216" fmla="*/ 5540285 h 5641173"/>
              <a:gd name="connsiteX217" fmla="*/ 1779046 w 11243827"/>
              <a:gd name="connsiteY217" fmla="*/ 5549949 h 5641173"/>
              <a:gd name="connsiteX218" fmla="*/ 1772421 w 11243827"/>
              <a:gd name="connsiteY218" fmla="*/ 5549018 h 5641173"/>
              <a:gd name="connsiteX219" fmla="*/ 1772052 w 11243827"/>
              <a:gd name="connsiteY219" fmla="*/ 5545689 h 5641173"/>
              <a:gd name="connsiteX220" fmla="*/ 1711543 w 11243827"/>
              <a:gd name="connsiteY220" fmla="*/ 5534558 h 5641173"/>
              <a:gd name="connsiteX221" fmla="*/ 1631462 w 11243827"/>
              <a:gd name="connsiteY221" fmla="*/ 5491807 h 5641173"/>
              <a:gd name="connsiteX222" fmla="*/ 1538763 w 11243827"/>
              <a:gd name="connsiteY222" fmla="*/ 5482781 h 5641173"/>
              <a:gd name="connsiteX223" fmla="*/ 1501533 w 11243827"/>
              <a:gd name="connsiteY223" fmla="*/ 5467817 h 5641173"/>
              <a:gd name="connsiteX224" fmla="*/ 1461266 w 11243827"/>
              <a:gd name="connsiteY224" fmla="*/ 5469343 h 5641173"/>
              <a:gd name="connsiteX225" fmla="*/ 1449415 w 11243827"/>
              <a:gd name="connsiteY225" fmla="*/ 5460467 h 5641173"/>
              <a:gd name="connsiteX226" fmla="*/ 1447454 w 11243827"/>
              <a:gd name="connsiteY226" fmla="*/ 5458776 h 5641173"/>
              <a:gd name="connsiteX227" fmla="*/ 1437814 w 11243827"/>
              <a:gd name="connsiteY227" fmla="*/ 5455515 h 5641173"/>
              <a:gd name="connsiteX228" fmla="*/ 1437334 w 11243827"/>
              <a:gd name="connsiteY228" fmla="*/ 5450209 h 5641173"/>
              <a:gd name="connsiteX229" fmla="*/ 1424429 w 11243827"/>
              <a:gd name="connsiteY229" fmla="*/ 5442157 h 5641173"/>
              <a:gd name="connsiteX230" fmla="*/ 1406063 w 11243827"/>
              <a:gd name="connsiteY230" fmla="*/ 5437380 h 5641173"/>
              <a:gd name="connsiteX231" fmla="*/ 1316379 w 11243827"/>
              <a:gd name="connsiteY231" fmla="*/ 5419601 h 5641173"/>
              <a:gd name="connsiteX232" fmla="*/ 1264090 w 11243827"/>
              <a:gd name="connsiteY232" fmla="*/ 5406153 h 5641173"/>
              <a:gd name="connsiteX233" fmla="*/ 1246374 w 11243827"/>
              <a:gd name="connsiteY233" fmla="*/ 5396631 h 5641173"/>
              <a:gd name="connsiteX234" fmla="*/ 1220190 w 11243827"/>
              <a:gd name="connsiteY234" fmla="*/ 5386301 h 5641173"/>
              <a:gd name="connsiteX235" fmla="*/ 1175643 w 11243827"/>
              <a:gd name="connsiteY235" fmla="*/ 5364651 h 5641173"/>
              <a:gd name="connsiteX236" fmla="*/ 1150342 w 11243827"/>
              <a:gd name="connsiteY236" fmla="*/ 5358447 h 5641173"/>
              <a:gd name="connsiteX237" fmla="*/ 1112024 w 11243827"/>
              <a:gd name="connsiteY237" fmla="*/ 5345786 h 5641173"/>
              <a:gd name="connsiteX238" fmla="*/ 1100870 w 11243827"/>
              <a:gd name="connsiteY238" fmla="*/ 5343651 h 5641173"/>
              <a:gd name="connsiteX239" fmla="*/ 1096383 w 11243827"/>
              <a:gd name="connsiteY239" fmla="*/ 5343015 h 5641173"/>
              <a:gd name="connsiteX240" fmla="*/ 1085571 w 11243827"/>
              <a:gd name="connsiteY240" fmla="*/ 5345836 h 5641173"/>
              <a:gd name="connsiteX241" fmla="*/ 1058039 w 11243827"/>
              <a:gd name="connsiteY241" fmla="*/ 5343504 h 5641173"/>
              <a:gd name="connsiteX242" fmla="*/ 1055426 w 11243827"/>
              <a:gd name="connsiteY242" fmla="*/ 5339088 h 5641173"/>
              <a:gd name="connsiteX243" fmla="*/ 1044738 w 11243827"/>
              <a:gd name="connsiteY243" fmla="*/ 5333063 h 5641173"/>
              <a:gd name="connsiteX244" fmla="*/ 1033909 w 11243827"/>
              <a:gd name="connsiteY244" fmla="*/ 5335680 h 5641173"/>
              <a:gd name="connsiteX245" fmla="*/ 1012649 w 11243827"/>
              <a:gd name="connsiteY245" fmla="*/ 5334541 h 5641173"/>
              <a:gd name="connsiteX246" fmla="*/ 1007115 w 11243827"/>
              <a:gd name="connsiteY246" fmla="*/ 5332775 h 5641173"/>
              <a:gd name="connsiteX247" fmla="*/ 986002 w 11243827"/>
              <a:gd name="connsiteY247" fmla="*/ 5334906 h 5641173"/>
              <a:gd name="connsiteX248" fmla="*/ 953418 w 11243827"/>
              <a:gd name="connsiteY248" fmla="*/ 5333901 h 5641173"/>
              <a:gd name="connsiteX249" fmla="*/ 916854 w 11243827"/>
              <a:gd name="connsiteY249" fmla="*/ 5329435 h 5641173"/>
              <a:gd name="connsiteX250" fmla="*/ 905651 w 11243827"/>
              <a:gd name="connsiteY250" fmla="*/ 5332114 h 5641173"/>
              <a:gd name="connsiteX251" fmla="*/ 836961 w 11243827"/>
              <a:gd name="connsiteY251" fmla="*/ 5330803 h 5641173"/>
              <a:gd name="connsiteX252" fmla="*/ 817627 w 11243827"/>
              <a:gd name="connsiteY252" fmla="*/ 5330580 h 5641173"/>
              <a:gd name="connsiteX253" fmla="*/ 801817 w 11243827"/>
              <a:gd name="connsiteY253" fmla="*/ 5325937 h 5641173"/>
              <a:gd name="connsiteX254" fmla="*/ 798857 w 11243827"/>
              <a:gd name="connsiteY254" fmla="*/ 5320979 h 5641173"/>
              <a:gd name="connsiteX255" fmla="*/ 788354 w 11243827"/>
              <a:gd name="connsiteY255" fmla="*/ 5320143 h 5641173"/>
              <a:gd name="connsiteX256" fmla="*/ 785726 w 11243827"/>
              <a:gd name="connsiteY256" fmla="*/ 5318989 h 5641173"/>
              <a:gd name="connsiteX257" fmla="*/ 770507 w 11243827"/>
              <a:gd name="connsiteY257" fmla="*/ 5313309 h 5641173"/>
              <a:gd name="connsiteX258" fmla="*/ 733810 w 11243827"/>
              <a:gd name="connsiteY258" fmla="*/ 5324286 h 5641173"/>
              <a:gd name="connsiteX259" fmla="*/ 692117 w 11243827"/>
              <a:gd name="connsiteY259" fmla="*/ 5318786 h 5641173"/>
              <a:gd name="connsiteX260" fmla="*/ 574943 w 11243827"/>
              <a:gd name="connsiteY260" fmla="*/ 5327578 h 5641173"/>
              <a:gd name="connsiteX261" fmla="*/ 441302 w 11243827"/>
              <a:gd name="connsiteY261" fmla="*/ 5307062 h 5641173"/>
              <a:gd name="connsiteX262" fmla="*/ 336819 w 11243827"/>
              <a:gd name="connsiteY262" fmla="*/ 5336690 h 5641173"/>
              <a:gd name="connsiteX263" fmla="*/ 270932 w 11243827"/>
              <a:gd name="connsiteY263" fmla="*/ 5345451 h 5641173"/>
              <a:gd name="connsiteX264" fmla="*/ 194189 w 11243827"/>
              <a:gd name="connsiteY264" fmla="*/ 5343588 h 5641173"/>
              <a:gd name="connsiteX265" fmla="*/ 192552 w 11243827"/>
              <a:gd name="connsiteY265" fmla="*/ 5342845 h 5641173"/>
              <a:gd name="connsiteX266" fmla="*/ 178320 w 11243827"/>
              <a:gd name="connsiteY266" fmla="*/ 5343766 h 5641173"/>
              <a:gd name="connsiteX267" fmla="*/ 175596 w 11243827"/>
              <a:gd name="connsiteY267" fmla="*/ 5346411 h 5641173"/>
              <a:gd name="connsiteX268" fmla="*/ 147287 w 11243827"/>
              <a:gd name="connsiteY268" fmla="*/ 5352625 h 5641173"/>
              <a:gd name="connsiteX269" fmla="*/ 114847 w 11243827"/>
              <a:gd name="connsiteY269" fmla="*/ 5355844 h 5641173"/>
              <a:gd name="connsiteX270" fmla="*/ 114306 w 11243827"/>
              <a:gd name="connsiteY270" fmla="*/ 5354983 h 5641173"/>
              <a:gd name="connsiteX271" fmla="*/ 89264 w 11243827"/>
              <a:gd name="connsiteY271" fmla="*/ 5348886 h 5641173"/>
              <a:gd name="connsiteX272" fmla="*/ 49794 w 11243827"/>
              <a:gd name="connsiteY272" fmla="*/ 5329950 h 5641173"/>
              <a:gd name="connsiteX273" fmla="*/ 19924 w 11243827"/>
              <a:gd name="connsiteY273" fmla="*/ 5334282 h 5641173"/>
              <a:gd name="connsiteX274" fmla="*/ 13819 w 11243827"/>
              <a:gd name="connsiteY274" fmla="*/ 5334653 h 5641173"/>
              <a:gd name="connsiteX275" fmla="*/ 13657 w 11243827"/>
              <a:gd name="connsiteY275" fmla="*/ 5334455 h 5641173"/>
              <a:gd name="connsiteX276" fmla="*/ 7139 w 11243827"/>
              <a:gd name="connsiteY276" fmla="*/ 5334438 h 5641173"/>
              <a:gd name="connsiteX277" fmla="*/ 2684 w 11243827"/>
              <a:gd name="connsiteY277" fmla="*/ 5335333 h 5641173"/>
              <a:gd name="connsiteX278" fmla="*/ 0 w 11243827"/>
              <a:gd name="connsiteY278" fmla="*/ 5335496 h 5641173"/>
              <a:gd name="connsiteX279" fmla="*/ 0 w 11243827"/>
              <a:gd name="connsiteY279" fmla="*/ 10592 h 5641173"/>
              <a:gd name="connsiteX280" fmla="*/ 11243827 w 11243827"/>
              <a:gd name="connsiteY280" fmla="*/ 0 h 5641173"/>
              <a:gd name="connsiteX0" fmla="*/ 11243827 w 11243827"/>
              <a:gd name="connsiteY0" fmla="*/ 0 h 5641173"/>
              <a:gd name="connsiteX1" fmla="*/ 11243827 w 11243827"/>
              <a:gd name="connsiteY1" fmla="*/ 1470035 h 5641173"/>
              <a:gd name="connsiteX2" fmla="*/ 11243827 w 11243827"/>
              <a:gd name="connsiteY2" fmla="*/ 5001571 h 5641173"/>
              <a:gd name="connsiteX3" fmla="*/ 11243827 w 11243827"/>
              <a:gd name="connsiteY3" fmla="*/ 5209610 h 5641173"/>
              <a:gd name="connsiteX4" fmla="*/ 11240675 w 11243827"/>
              <a:gd name="connsiteY4" fmla="*/ 5210442 h 5641173"/>
              <a:gd name="connsiteX5" fmla="*/ 11179959 w 11243827"/>
              <a:gd name="connsiteY5" fmla="*/ 5221199 h 5641173"/>
              <a:gd name="connsiteX6" fmla="*/ 11105493 w 11243827"/>
              <a:gd name="connsiteY6" fmla="*/ 5259905 h 5641173"/>
              <a:gd name="connsiteX7" fmla="*/ 11078640 w 11243827"/>
              <a:gd name="connsiteY7" fmla="*/ 5263531 h 5641173"/>
              <a:gd name="connsiteX8" fmla="*/ 11079616 w 11243827"/>
              <a:gd name="connsiteY8" fmla="*/ 5270380 h 5641173"/>
              <a:gd name="connsiteX9" fmla="*/ 11069641 w 11243827"/>
              <a:gd name="connsiteY9" fmla="*/ 5270884 h 5641173"/>
              <a:gd name="connsiteX10" fmla="*/ 11047377 w 11243827"/>
              <a:gd name="connsiteY10" fmla="*/ 5271051 h 5641173"/>
              <a:gd name="connsiteX11" fmla="*/ 10980705 w 11243827"/>
              <a:gd name="connsiteY11" fmla="*/ 5272951 h 5641173"/>
              <a:gd name="connsiteX12" fmla="*/ 10962514 w 11243827"/>
              <a:gd name="connsiteY12" fmla="*/ 5286084 h 5641173"/>
              <a:gd name="connsiteX13" fmla="*/ 10945307 w 11243827"/>
              <a:gd name="connsiteY13" fmla="*/ 5286290 h 5641173"/>
              <a:gd name="connsiteX14" fmla="*/ 10845516 w 11243827"/>
              <a:gd name="connsiteY14" fmla="*/ 5303894 h 5641173"/>
              <a:gd name="connsiteX15" fmla="*/ 10831795 w 11243827"/>
              <a:gd name="connsiteY15" fmla="*/ 5305210 h 5641173"/>
              <a:gd name="connsiteX16" fmla="*/ 10824365 w 11243827"/>
              <a:gd name="connsiteY16" fmla="*/ 5311111 h 5641173"/>
              <a:gd name="connsiteX17" fmla="*/ 10797756 w 11243827"/>
              <a:gd name="connsiteY17" fmla="*/ 5312285 h 5641173"/>
              <a:gd name="connsiteX18" fmla="*/ 10796525 w 11243827"/>
              <a:gd name="connsiteY18" fmla="*/ 5315645 h 5641173"/>
              <a:gd name="connsiteX19" fmla="*/ 10709063 w 11243827"/>
              <a:gd name="connsiteY19" fmla="*/ 5344492 h 5641173"/>
              <a:gd name="connsiteX20" fmla="*/ 10694078 w 11243827"/>
              <a:gd name="connsiteY20" fmla="*/ 5349258 h 5641173"/>
              <a:gd name="connsiteX21" fmla="*/ 10681131 w 11243827"/>
              <a:gd name="connsiteY21" fmla="*/ 5347812 h 5641173"/>
              <a:gd name="connsiteX22" fmla="*/ 10609448 w 11243827"/>
              <a:gd name="connsiteY22" fmla="*/ 5351931 h 5641173"/>
              <a:gd name="connsiteX23" fmla="*/ 10592397 w 11243827"/>
              <a:gd name="connsiteY23" fmla="*/ 5349402 h 5641173"/>
              <a:gd name="connsiteX24" fmla="*/ 10585227 w 11243827"/>
              <a:gd name="connsiteY24" fmla="*/ 5344063 h 5641173"/>
              <a:gd name="connsiteX25" fmla="*/ 10557472 w 11243827"/>
              <a:gd name="connsiteY25" fmla="*/ 5354151 h 5641173"/>
              <a:gd name="connsiteX26" fmla="*/ 10514646 w 11243827"/>
              <a:gd name="connsiteY26" fmla="*/ 5361064 h 5641173"/>
              <a:gd name="connsiteX27" fmla="*/ 10494292 w 11243827"/>
              <a:gd name="connsiteY27" fmla="*/ 5366054 h 5641173"/>
              <a:gd name="connsiteX28" fmla="*/ 10477869 w 11243827"/>
              <a:gd name="connsiteY28" fmla="*/ 5363025 h 5641173"/>
              <a:gd name="connsiteX29" fmla="*/ 10384411 w 11243827"/>
              <a:gd name="connsiteY29" fmla="*/ 5362257 h 5641173"/>
              <a:gd name="connsiteX30" fmla="*/ 10362921 w 11243827"/>
              <a:gd name="connsiteY30" fmla="*/ 5357444 h 5641173"/>
              <a:gd name="connsiteX31" fmla="*/ 10352736 w 11243827"/>
              <a:gd name="connsiteY31" fmla="*/ 5347851 h 5641173"/>
              <a:gd name="connsiteX32" fmla="*/ 10344754 w 11243827"/>
              <a:gd name="connsiteY32" fmla="*/ 5351272 h 5641173"/>
              <a:gd name="connsiteX33" fmla="*/ 10288226 w 11243827"/>
              <a:gd name="connsiteY33" fmla="*/ 5351613 h 5641173"/>
              <a:gd name="connsiteX34" fmla="*/ 10251350 w 11243827"/>
              <a:gd name="connsiteY34" fmla="*/ 5352711 h 5641173"/>
              <a:gd name="connsiteX35" fmla="*/ 10249108 w 11243827"/>
              <a:gd name="connsiteY35" fmla="*/ 5365881 h 5641173"/>
              <a:gd name="connsiteX36" fmla="*/ 10216272 w 11243827"/>
              <a:gd name="connsiteY36" fmla="*/ 5370573 h 5641173"/>
              <a:gd name="connsiteX37" fmla="*/ 10181278 w 11243827"/>
              <a:gd name="connsiteY37" fmla="*/ 5362119 h 5641173"/>
              <a:gd name="connsiteX38" fmla="*/ 10140033 w 11243827"/>
              <a:gd name="connsiteY38" fmla="*/ 5363304 h 5641173"/>
              <a:gd name="connsiteX39" fmla="*/ 10115353 w 11243827"/>
              <a:gd name="connsiteY39" fmla="*/ 5363869 h 5641173"/>
              <a:gd name="connsiteX40" fmla="*/ 10050578 w 11243827"/>
              <a:gd name="connsiteY40" fmla="*/ 5376153 h 5641173"/>
              <a:gd name="connsiteX41" fmla="*/ 9945478 w 11243827"/>
              <a:gd name="connsiteY41" fmla="*/ 5422859 h 5641173"/>
              <a:gd name="connsiteX42" fmla="*/ 9912481 w 11243827"/>
              <a:gd name="connsiteY42" fmla="*/ 5429477 h 5641173"/>
              <a:gd name="connsiteX43" fmla="*/ 9906713 w 11243827"/>
              <a:gd name="connsiteY43" fmla="*/ 5426784 h 5641173"/>
              <a:gd name="connsiteX44" fmla="*/ 9742436 w 11243827"/>
              <a:gd name="connsiteY44" fmla="*/ 5454834 h 5641173"/>
              <a:gd name="connsiteX45" fmla="*/ 9713044 w 11243827"/>
              <a:gd name="connsiteY45" fmla="*/ 5456476 h 5641173"/>
              <a:gd name="connsiteX46" fmla="*/ 9691033 w 11243827"/>
              <a:gd name="connsiteY46" fmla="*/ 5455451 h 5641173"/>
              <a:gd name="connsiteX47" fmla="*/ 9638355 w 11243827"/>
              <a:gd name="connsiteY47" fmla="*/ 5464794 h 5641173"/>
              <a:gd name="connsiteX48" fmla="*/ 9552434 w 11243827"/>
              <a:gd name="connsiteY48" fmla="*/ 5485280 h 5641173"/>
              <a:gd name="connsiteX49" fmla="*/ 9533883 w 11243827"/>
              <a:gd name="connsiteY49" fmla="*/ 5488516 h 5641173"/>
              <a:gd name="connsiteX50" fmla="*/ 9516916 w 11243827"/>
              <a:gd name="connsiteY50" fmla="*/ 5486828 h 5641173"/>
              <a:gd name="connsiteX51" fmla="*/ 9512093 w 11243827"/>
              <a:gd name="connsiteY51" fmla="*/ 5482541 h 5641173"/>
              <a:gd name="connsiteX52" fmla="*/ 9501725 w 11243827"/>
              <a:gd name="connsiteY52" fmla="*/ 5483603 h 5641173"/>
              <a:gd name="connsiteX53" fmla="*/ 9498754 w 11243827"/>
              <a:gd name="connsiteY53" fmla="*/ 5482951 h 5641173"/>
              <a:gd name="connsiteX54" fmla="*/ 9481932 w 11243827"/>
              <a:gd name="connsiteY54" fmla="*/ 5480151 h 5641173"/>
              <a:gd name="connsiteX55" fmla="*/ 9451321 w 11243827"/>
              <a:gd name="connsiteY55" fmla="*/ 5497375 h 5641173"/>
              <a:gd name="connsiteX56" fmla="*/ 9409298 w 11243827"/>
              <a:gd name="connsiteY56" fmla="*/ 5499478 h 5641173"/>
              <a:gd name="connsiteX57" fmla="*/ 9303056 w 11243827"/>
              <a:gd name="connsiteY57" fmla="*/ 5519093 h 5641173"/>
              <a:gd name="connsiteX58" fmla="*/ 9229078 w 11243827"/>
              <a:gd name="connsiteY58" fmla="*/ 5524154 h 5641173"/>
              <a:gd name="connsiteX59" fmla="*/ 9165105 w 11243827"/>
              <a:gd name="connsiteY59" fmla="*/ 5532892 h 5641173"/>
              <a:gd name="connsiteX60" fmla="*/ 9077301 w 11243827"/>
              <a:gd name="connsiteY60" fmla="*/ 5580356 h 5641173"/>
              <a:gd name="connsiteX61" fmla="*/ 8960065 w 11243827"/>
              <a:gd name="connsiteY61" fmla="*/ 5597982 h 5641173"/>
              <a:gd name="connsiteX62" fmla="*/ 8953536 w 11243827"/>
              <a:gd name="connsiteY62" fmla="*/ 5606638 h 5641173"/>
              <a:gd name="connsiteX63" fmla="*/ 8943907 w 11243827"/>
              <a:gd name="connsiteY63" fmla="*/ 5612541 h 5641173"/>
              <a:gd name="connsiteX64" fmla="*/ 8942046 w 11243827"/>
              <a:gd name="connsiteY64" fmla="*/ 5612112 h 5641173"/>
              <a:gd name="connsiteX65" fmla="*/ 8928824 w 11243827"/>
              <a:gd name="connsiteY65" fmla="*/ 5615549 h 5641173"/>
              <a:gd name="connsiteX66" fmla="*/ 8927294 w 11243827"/>
              <a:gd name="connsiteY66" fmla="*/ 5618607 h 5641173"/>
              <a:gd name="connsiteX67" fmla="*/ 8918651 w 11243827"/>
              <a:gd name="connsiteY67" fmla="*/ 5621688 h 5641173"/>
              <a:gd name="connsiteX68" fmla="*/ 8902772 w 11243827"/>
              <a:gd name="connsiteY68" fmla="*/ 5629703 h 5641173"/>
              <a:gd name="connsiteX69" fmla="*/ 8898724 w 11243827"/>
              <a:gd name="connsiteY69" fmla="*/ 5629379 h 5641173"/>
              <a:gd name="connsiteX70" fmla="*/ 8873099 w 11243827"/>
              <a:gd name="connsiteY70" fmla="*/ 5638628 h 5641173"/>
              <a:gd name="connsiteX71" fmla="*/ 8872234 w 11243827"/>
              <a:gd name="connsiteY71" fmla="*/ 5637889 h 5641173"/>
              <a:gd name="connsiteX72" fmla="*/ 8862777 w 11243827"/>
              <a:gd name="connsiteY72" fmla="*/ 5636711 h 5641173"/>
              <a:gd name="connsiteX73" fmla="*/ 8845869 w 11243827"/>
              <a:gd name="connsiteY73" fmla="*/ 5636436 h 5641173"/>
              <a:gd name="connsiteX74" fmla="*/ 8800548 w 11243827"/>
              <a:gd name="connsiteY74" fmla="*/ 5625084 h 5641173"/>
              <a:gd name="connsiteX75" fmla="*/ 8773774 w 11243827"/>
              <a:gd name="connsiteY75" fmla="*/ 5634630 h 5641173"/>
              <a:gd name="connsiteX76" fmla="*/ 8698255 w 11243827"/>
              <a:gd name="connsiteY76" fmla="*/ 5636083 h 5641173"/>
              <a:gd name="connsiteX77" fmla="*/ 8619167 w 11243827"/>
              <a:gd name="connsiteY77" fmla="*/ 5619130 h 5641173"/>
              <a:gd name="connsiteX78" fmla="*/ 8539822 w 11243827"/>
              <a:gd name="connsiteY78" fmla="*/ 5616905 h 5641173"/>
              <a:gd name="connsiteX79" fmla="*/ 8511094 w 11243827"/>
              <a:gd name="connsiteY79" fmla="*/ 5617360 h 5641173"/>
              <a:gd name="connsiteX80" fmla="*/ 8459886 w 11243827"/>
              <a:gd name="connsiteY80" fmla="*/ 5612612 h 5641173"/>
              <a:gd name="connsiteX81" fmla="*/ 8436432 w 11243827"/>
              <a:gd name="connsiteY81" fmla="*/ 5606990 h 5641173"/>
              <a:gd name="connsiteX82" fmla="*/ 8435403 w 11243827"/>
              <a:gd name="connsiteY82" fmla="*/ 5607336 h 5641173"/>
              <a:gd name="connsiteX83" fmla="*/ 8433307 w 11243827"/>
              <a:gd name="connsiteY83" fmla="*/ 5604917 h 5641173"/>
              <a:gd name="connsiteX84" fmla="*/ 8428968 w 11243827"/>
              <a:gd name="connsiteY84" fmla="*/ 5603796 h 5641173"/>
              <a:gd name="connsiteX85" fmla="*/ 8417124 w 11243827"/>
              <a:gd name="connsiteY85" fmla="*/ 5604518 h 5641173"/>
              <a:gd name="connsiteX86" fmla="*/ 8412669 w 11243827"/>
              <a:gd name="connsiteY86" fmla="*/ 5605413 h 5641173"/>
              <a:gd name="connsiteX87" fmla="*/ 8406152 w 11243827"/>
              <a:gd name="connsiteY87" fmla="*/ 5605396 h 5641173"/>
              <a:gd name="connsiteX88" fmla="*/ 8405989 w 11243827"/>
              <a:gd name="connsiteY88" fmla="*/ 5605197 h 5641173"/>
              <a:gd name="connsiteX89" fmla="*/ 8399884 w 11243827"/>
              <a:gd name="connsiteY89" fmla="*/ 5605568 h 5641173"/>
              <a:gd name="connsiteX90" fmla="*/ 8370014 w 11243827"/>
              <a:gd name="connsiteY90" fmla="*/ 5609900 h 5641173"/>
              <a:gd name="connsiteX91" fmla="*/ 8330544 w 11243827"/>
              <a:gd name="connsiteY91" fmla="*/ 5590964 h 5641173"/>
              <a:gd name="connsiteX92" fmla="*/ 8314221 w 11243827"/>
              <a:gd name="connsiteY92" fmla="*/ 5587682 h 5641173"/>
              <a:gd name="connsiteX93" fmla="*/ 8305502 w 11243827"/>
              <a:gd name="connsiteY93" fmla="*/ 5584868 h 5641173"/>
              <a:gd name="connsiteX94" fmla="*/ 8304962 w 11243827"/>
              <a:gd name="connsiteY94" fmla="*/ 5584007 h 5641173"/>
              <a:gd name="connsiteX95" fmla="*/ 8276324 w 11243827"/>
              <a:gd name="connsiteY95" fmla="*/ 5588260 h 5641173"/>
              <a:gd name="connsiteX96" fmla="*/ 8272522 w 11243827"/>
              <a:gd name="connsiteY96" fmla="*/ 5587226 h 5641173"/>
              <a:gd name="connsiteX97" fmla="*/ 8253857 w 11243827"/>
              <a:gd name="connsiteY97" fmla="*/ 5592043 h 5641173"/>
              <a:gd name="connsiteX98" fmla="*/ 8244212 w 11243827"/>
              <a:gd name="connsiteY98" fmla="*/ 5593439 h 5641173"/>
              <a:gd name="connsiteX99" fmla="*/ 8241488 w 11243827"/>
              <a:gd name="connsiteY99" fmla="*/ 5596085 h 5641173"/>
              <a:gd name="connsiteX100" fmla="*/ 8227256 w 11243827"/>
              <a:gd name="connsiteY100" fmla="*/ 5597005 h 5641173"/>
              <a:gd name="connsiteX101" fmla="*/ 8225619 w 11243827"/>
              <a:gd name="connsiteY101" fmla="*/ 5596262 h 5641173"/>
              <a:gd name="connsiteX102" fmla="*/ 8213882 w 11243827"/>
              <a:gd name="connsiteY102" fmla="*/ 5600179 h 5641173"/>
              <a:gd name="connsiteX103" fmla="*/ 8204045 w 11243827"/>
              <a:gd name="connsiteY103" fmla="*/ 5607275 h 5641173"/>
              <a:gd name="connsiteX104" fmla="*/ 8082989 w 11243827"/>
              <a:gd name="connsiteY104" fmla="*/ 5603160 h 5641173"/>
              <a:gd name="connsiteX105" fmla="*/ 7976942 w 11243827"/>
              <a:gd name="connsiteY105" fmla="*/ 5598455 h 5641173"/>
              <a:gd name="connsiteX106" fmla="*/ 7950121 w 11243827"/>
              <a:gd name="connsiteY106" fmla="*/ 5590893 h 5641173"/>
              <a:gd name="connsiteX107" fmla="*/ 7727691 w 11243827"/>
              <a:gd name="connsiteY107" fmla="*/ 5621064 h 5641173"/>
              <a:gd name="connsiteX108" fmla="*/ 7685998 w 11243827"/>
              <a:gd name="connsiteY108" fmla="*/ 5615564 h 5641173"/>
              <a:gd name="connsiteX109" fmla="*/ 7649302 w 11243827"/>
              <a:gd name="connsiteY109" fmla="*/ 5626541 h 5641173"/>
              <a:gd name="connsiteX110" fmla="*/ 7634083 w 11243827"/>
              <a:gd name="connsiteY110" fmla="*/ 5620862 h 5641173"/>
              <a:gd name="connsiteX111" fmla="*/ 7631455 w 11243827"/>
              <a:gd name="connsiteY111" fmla="*/ 5619708 h 5641173"/>
              <a:gd name="connsiteX112" fmla="*/ 7620952 w 11243827"/>
              <a:gd name="connsiteY112" fmla="*/ 5618872 h 5641173"/>
              <a:gd name="connsiteX113" fmla="*/ 7617992 w 11243827"/>
              <a:gd name="connsiteY113" fmla="*/ 5613914 h 5641173"/>
              <a:gd name="connsiteX114" fmla="*/ 7602182 w 11243827"/>
              <a:gd name="connsiteY114" fmla="*/ 5609271 h 5641173"/>
              <a:gd name="connsiteX115" fmla="*/ 7582847 w 11243827"/>
              <a:gd name="connsiteY115" fmla="*/ 5609047 h 5641173"/>
              <a:gd name="connsiteX116" fmla="*/ 7514158 w 11243827"/>
              <a:gd name="connsiteY116" fmla="*/ 5607737 h 5641173"/>
              <a:gd name="connsiteX117" fmla="*/ 7502955 w 11243827"/>
              <a:gd name="connsiteY117" fmla="*/ 5610415 h 5641173"/>
              <a:gd name="connsiteX118" fmla="*/ 7466391 w 11243827"/>
              <a:gd name="connsiteY118" fmla="*/ 5605949 h 5641173"/>
              <a:gd name="connsiteX119" fmla="*/ 7433806 w 11243827"/>
              <a:gd name="connsiteY119" fmla="*/ 5604945 h 5641173"/>
              <a:gd name="connsiteX120" fmla="*/ 7412693 w 11243827"/>
              <a:gd name="connsiteY120" fmla="*/ 5607075 h 5641173"/>
              <a:gd name="connsiteX121" fmla="*/ 7407159 w 11243827"/>
              <a:gd name="connsiteY121" fmla="*/ 5605310 h 5641173"/>
              <a:gd name="connsiteX122" fmla="*/ 7385900 w 11243827"/>
              <a:gd name="connsiteY122" fmla="*/ 5604171 h 5641173"/>
              <a:gd name="connsiteX123" fmla="*/ 7375071 w 11243827"/>
              <a:gd name="connsiteY123" fmla="*/ 5606788 h 5641173"/>
              <a:gd name="connsiteX124" fmla="*/ 7364382 w 11243827"/>
              <a:gd name="connsiteY124" fmla="*/ 5600762 h 5641173"/>
              <a:gd name="connsiteX125" fmla="*/ 7361770 w 11243827"/>
              <a:gd name="connsiteY125" fmla="*/ 5596347 h 5641173"/>
              <a:gd name="connsiteX126" fmla="*/ 7346641 w 11243827"/>
              <a:gd name="connsiteY126" fmla="*/ 5598329 h 5641173"/>
              <a:gd name="connsiteX127" fmla="*/ 7334238 w 11243827"/>
              <a:gd name="connsiteY127" fmla="*/ 5594014 h 5641173"/>
              <a:gd name="connsiteX128" fmla="*/ 7323426 w 11243827"/>
              <a:gd name="connsiteY128" fmla="*/ 5596835 h 5641173"/>
              <a:gd name="connsiteX129" fmla="*/ 7318938 w 11243827"/>
              <a:gd name="connsiteY129" fmla="*/ 5596200 h 5641173"/>
              <a:gd name="connsiteX130" fmla="*/ 7307784 w 11243827"/>
              <a:gd name="connsiteY130" fmla="*/ 5594065 h 5641173"/>
              <a:gd name="connsiteX131" fmla="*/ 7288540 w 11243827"/>
              <a:gd name="connsiteY131" fmla="*/ 5589320 h 5641173"/>
              <a:gd name="connsiteX132" fmla="*/ 7282537 w 11243827"/>
              <a:gd name="connsiteY132" fmla="*/ 5588660 h 5641173"/>
              <a:gd name="connsiteX133" fmla="*/ 7269466 w 11243827"/>
              <a:gd name="connsiteY133" fmla="*/ 5581404 h 5641173"/>
              <a:gd name="connsiteX134" fmla="*/ 7244165 w 11243827"/>
              <a:gd name="connsiteY134" fmla="*/ 5575200 h 5641173"/>
              <a:gd name="connsiteX135" fmla="*/ 7199619 w 11243827"/>
              <a:gd name="connsiteY135" fmla="*/ 5553550 h 5641173"/>
              <a:gd name="connsiteX136" fmla="*/ 7173434 w 11243827"/>
              <a:gd name="connsiteY136" fmla="*/ 5543219 h 5641173"/>
              <a:gd name="connsiteX137" fmla="*/ 7155718 w 11243827"/>
              <a:gd name="connsiteY137" fmla="*/ 5533697 h 5641173"/>
              <a:gd name="connsiteX138" fmla="*/ 7103430 w 11243827"/>
              <a:gd name="connsiteY138" fmla="*/ 5520249 h 5641173"/>
              <a:gd name="connsiteX139" fmla="*/ 7013746 w 11243827"/>
              <a:gd name="connsiteY139" fmla="*/ 5502470 h 5641173"/>
              <a:gd name="connsiteX140" fmla="*/ 6995379 w 11243827"/>
              <a:gd name="connsiteY140" fmla="*/ 5497693 h 5641173"/>
              <a:gd name="connsiteX141" fmla="*/ 6982475 w 11243827"/>
              <a:gd name="connsiteY141" fmla="*/ 5489641 h 5641173"/>
              <a:gd name="connsiteX142" fmla="*/ 6981994 w 11243827"/>
              <a:gd name="connsiteY142" fmla="*/ 5484335 h 5641173"/>
              <a:gd name="connsiteX143" fmla="*/ 6972355 w 11243827"/>
              <a:gd name="connsiteY143" fmla="*/ 5481074 h 5641173"/>
              <a:gd name="connsiteX144" fmla="*/ 6970394 w 11243827"/>
              <a:gd name="connsiteY144" fmla="*/ 5479383 h 5641173"/>
              <a:gd name="connsiteX145" fmla="*/ 6958543 w 11243827"/>
              <a:gd name="connsiteY145" fmla="*/ 5470507 h 5641173"/>
              <a:gd name="connsiteX146" fmla="*/ 6918276 w 11243827"/>
              <a:gd name="connsiteY146" fmla="*/ 5472034 h 5641173"/>
              <a:gd name="connsiteX147" fmla="*/ 6881046 w 11243827"/>
              <a:gd name="connsiteY147" fmla="*/ 5457070 h 5641173"/>
              <a:gd name="connsiteX148" fmla="*/ 6752164 w 11243827"/>
              <a:gd name="connsiteY148" fmla="*/ 5425021 h 5641173"/>
              <a:gd name="connsiteX149" fmla="*/ 6724964 w 11243827"/>
              <a:gd name="connsiteY149" fmla="*/ 5414071 h 5641173"/>
              <a:gd name="connsiteX150" fmla="*/ 6683286 w 11243827"/>
              <a:gd name="connsiteY150" fmla="*/ 5405383 h 5641173"/>
              <a:gd name="connsiteX151" fmla="*/ 6644277 w 11243827"/>
              <a:gd name="connsiteY151" fmla="*/ 5429684 h 5641173"/>
              <a:gd name="connsiteX152" fmla="*/ 6532914 w 11243827"/>
              <a:gd name="connsiteY152" fmla="*/ 5431205 h 5641173"/>
              <a:gd name="connsiteX153" fmla="*/ 6307459 w 11243827"/>
              <a:gd name="connsiteY153" fmla="*/ 5467087 h 5641173"/>
              <a:gd name="connsiteX154" fmla="*/ 6196243 w 11243827"/>
              <a:gd name="connsiteY154" fmla="*/ 5515042 h 5641173"/>
              <a:gd name="connsiteX155" fmla="*/ 6099124 w 11243827"/>
              <a:gd name="connsiteY155" fmla="*/ 5516848 h 5641173"/>
              <a:gd name="connsiteX156" fmla="*/ 6016077 w 11243827"/>
              <a:gd name="connsiteY156" fmla="*/ 5528642 h 5641173"/>
              <a:gd name="connsiteX157" fmla="*/ 6004389 w 11243827"/>
              <a:gd name="connsiteY157" fmla="*/ 5531206 h 5641173"/>
              <a:gd name="connsiteX158" fmla="*/ 5933945 w 11243827"/>
              <a:gd name="connsiteY158" fmla="*/ 5538840 h 5641173"/>
              <a:gd name="connsiteX159" fmla="*/ 5883936 w 11243827"/>
              <a:gd name="connsiteY159" fmla="*/ 5553807 h 5641173"/>
              <a:gd name="connsiteX160" fmla="*/ 5798331 w 11243827"/>
              <a:gd name="connsiteY160" fmla="*/ 5564248 h 5641173"/>
              <a:gd name="connsiteX161" fmla="*/ 5712738 w 11243827"/>
              <a:gd name="connsiteY161" fmla="*/ 5573120 h 5641173"/>
              <a:gd name="connsiteX162" fmla="*/ 5681342 w 11243827"/>
              <a:gd name="connsiteY162" fmla="*/ 5575621 h 5641173"/>
              <a:gd name="connsiteX163" fmla="*/ 5627167 w 11243827"/>
              <a:gd name="connsiteY163" fmla="*/ 5583215 h 5641173"/>
              <a:gd name="connsiteX164" fmla="*/ 5591414 w 11243827"/>
              <a:gd name="connsiteY164" fmla="*/ 5587695 h 5641173"/>
              <a:gd name="connsiteX165" fmla="*/ 5583028 w 11243827"/>
              <a:gd name="connsiteY165" fmla="*/ 5580877 h 5641173"/>
              <a:gd name="connsiteX166" fmla="*/ 5549426 w 11243827"/>
              <a:gd name="connsiteY166" fmla="*/ 5582858 h 5641173"/>
              <a:gd name="connsiteX167" fmla="*/ 5519999 w 11243827"/>
              <a:gd name="connsiteY167" fmla="*/ 5592246 h 5641173"/>
              <a:gd name="connsiteX168" fmla="*/ 5480028 w 11243827"/>
              <a:gd name="connsiteY168" fmla="*/ 5597282 h 5641173"/>
              <a:gd name="connsiteX169" fmla="*/ 5456175 w 11243827"/>
              <a:gd name="connsiteY169" fmla="*/ 5600371 h 5641173"/>
              <a:gd name="connsiteX170" fmla="*/ 5388463 w 11243827"/>
              <a:gd name="connsiteY170" fmla="*/ 5602638 h 5641173"/>
              <a:gd name="connsiteX171" fmla="*/ 5265898 w 11243827"/>
              <a:gd name="connsiteY171" fmla="*/ 5591830 h 5641173"/>
              <a:gd name="connsiteX172" fmla="*/ 5231231 w 11243827"/>
              <a:gd name="connsiteY172" fmla="*/ 5592790 h 5641173"/>
              <a:gd name="connsiteX173" fmla="*/ 5226996 w 11243827"/>
              <a:gd name="connsiteY173" fmla="*/ 5595040 h 5641173"/>
              <a:gd name="connsiteX174" fmla="*/ 5175988 w 11243827"/>
              <a:gd name="connsiteY174" fmla="*/ 5588131 h 5641173"/>
              <a:gd name="connsiteX175" fmla="*/ 5107470 w 11243827"/>
              <a:gd name="connsiteY175" fmla="*/ 5594771 h 5641173"/>
              <a:gd name="connsiteX176" fmla="*/ 5027868 w 11243827"/>
              <a:gd name="connsiteY176" fmla="*/ 5605624 h 5641173"/>
              <a:gd name="connsiteX177" fmla="*/ 5007324 w 11243827"/>
              <a:gd name="connsiteY177" fmla="*/ 5609209 h 5641173"/>
              <a:gd name="connsiteX178" fmla="*/ 4952559 w 11243827"/>
              <a:gd name="connsiteY178" fmla="*/ 5611402 h 5641173"/>
              <a:gd name="connsiteX179" fmla="*/ 4826081 w 11243827"/>
              <a:gd name="connsiteY179" fmla="*/ 5616191 h 5641173"/>
              <a:gd name="connsiteX180" fmla="*/ 4823501 w 11243827"/>
              <a:gd name="connsiteY180" fmla="*/ 5619174 h 5641173"/>
              <a:gd name="connsiteX181" fmla="*/ 4813093 w 11243827"/>
              <a:gd name="connsiteY181" fmla="*/ 5620026 h 5641173"/>
              <a:gd name="connsiteX182" fmla="*/ 4810563 w 11243827"/>
              <a:gd name="connsiteY182" fmla="*/ 5620787 h 5641173"/>
              <a:gd name="connsiteX183" fmla="*/ 4795818 w 11243827"/>
              <a:gd name="connsiteY183" fmla="*/ 5624618 h 5641173"/>
              <a:gd name="connsiteX184" fmla="*/ 4758404 w 11243827"/>
              <a:gd name="connsiteY184" fmla="*/ 5619510 h 5641173"/>
              <a:gd name="connsiteX185" fmla="*/ 4717254 w 11243827"/>
              <a:gd name="connsiteY185" fmla="*/ 5624155 h 5641173"/>
              <a:gd name="connsiteX186" fmla="*/ 4591958 w 11243827"/>
              <a:gd name="connsiteY186" fmla="*/ 5624710 h 5641173"/>
              <a:gd name="connsiteX187" fmla="*/ 4476215 w 11243827"/>
              <a:gd name="connsiteY187" fmla="*/ 5628210 h 5641173"/>
              <a:gd name="connsiteX188" fmla="*/ 4425193 w 11243827"/>
              <a:gd name="connsiteY188" fmla="*/ 5627414 h 5641173"/>
              <a:gd name="connsiteX189" fmla="*/ 4383866 w 11243827"/>
              <a:gd name="connsiteY189" fmla="*/ 5626546 h 5641173"/>
              <a:gd name="connsiteX190" fmla="*/ 4385596 w 11243827"/>
              <a:gd name="connsiteY190" fmla="*/ 5634646 h 5641173"/>
              <a:gd name="connsiteX191" fmla="*/ 4360864 w 11243827"/>
              <a:gd name="connsiteY191" fmla="*/ 5641173 h 5641173"/>
              <a:gd name="connsiteX192" fmla="*/ 4328321 w 11243827"/>
              <a:gd name="connsiteY192" fmla="*/ 5626332 h 5641173"/>
              <a:gd name="connsiteX193" fmla="*/ 4309842 w 11243827"/>
              <a:gd name="connsiteY193" fmla="*/ 5626471 h 5641173"/>
              <a:gd name="connsiteX194" fmla="*/ 4277424 w 11243827"/>
              <a:gd name="connsiteY194" fmla="*/ 5631598 h 5641173"/>
              <a:gd name="connsiteX195" fmla="*/ 4266627 w 11243827"/>
              <a:gd name="connsiteY195" fmla="*/ 5633969 h 5641173"/>
              <a:gd name="connsiteX196" fmla="*/ 4185525 w 11243827"/>
              <a:gd name="connsiteY196" fmla="*/ 5617508 h 5641173"/>
              <a:gd name="connsiteX197" fmla="*/ 4177617 w 11243827"/>
              <a:gd name="connsiteY197" fmla="*/ 5610903 h 5641173"/>
              <a:gd name="connsiteX198" fmla="*/ 4136948 w 11243827"/>
              <a:gd name="connsiteY198" fmla="*/ 5608031 h 5641173"/>
              <a:gd name="connsiteX199" fmla="*/ 4132323 w 11243827"/>
              <a:gd name="connsiteY199" fmla="*/ 5609784 h 5641173"/>
              <a:gd name="connsiteX200" fmla="*/ 4098620 w 11243827"/>
              <a:gd name="connsiteY200" fmla="*/ 5599672 h 5641173"/>
              <a:gd name="connsiteX201" fmla="*/ 3963475 w 11243827"/>
              <a:gd name="connsiteY201" fmla="*/ 5581841 h 5641173"/>
              <a:gd name="connsiteX202" fmla="*/ 3703613 w 11243827"/>
              <a:gd name="connsiteY202" fmla="*/ 5572482 h 5641173"/>
              <a:gd name="connsiteX203" fmla="*/ 3432987 w 11243827"/>
              <a:gd name="connsiteY203" fmla="*/ 5545768 h 5641173"/>
              <a:gd name="connsiteX204" fmla="*/ 3176381 w 11243827"/>
              <a:gd name="connsiteY204" fmla="*/ 5556110 h 5641173"/>
              <a:gd name="connsiteX205" fmla="*/ 2710156 w 11243827"/>
              <a:gd name="connsiteY205" fmla="*/ 5527517 h 5641173"/>
              <a:gd name="connsiteX206" fmla="*/ 2550206 w 11243827"/>
              <a:gd name="connsiteY206" fmla="*/ 5524958 h 5641173"/>
              <a:gd name="connsiteX207" fmla="*/ 2443041 w 11243827"/>
              <a:gd name="connsiteY207" fmla="*/ 5523990 h 5641173"/>
              <a:gd name="connsiteX208" fmla="*/ 2435613 w 11243827"/>
              <a:gd name="connsiteY208" fmla="*/ 5526704 h 5641173"/>
              <a:gd name="connsiteX209" fmla="*/ 2405682 w 11243827"/>
              <a:gd name="connsiteY209" fmla="*/ 5528307 h 5641173"/>
              <a:gd name="connsiteX210" fmla="*/ 2397487 w 11243827"/>
              <a:gd name="connsiteY210" fmla="*/ 5540337 h 5641173"/>
              <a:gd name="connsiteX211" fmla="*/ 2297454 w 11243827"/>
              <a:gd name="connsiteY211" fmla="*/ 5550765 h 5641173"/>
              <a:gd name="connsiteX212" fmla="*/ 2056700 w 11243827"/>
              <a:gd name="connsiteY212" fmla="*/ 5555489 h 5641173"/>
              <a:gd name="connsiteX213" fmla="*/ 1878530 w 11243827"/>
              <a:gd name="connsiteY213" fmla="*/ 5535330 h 5641173"/>
              <a:gd name="connsiteX214" fmla="*/ 1859292 w 11243827"/>
              <a:gd name="connsiteY214" fmla="*/ 5535461 h 5641173"/>
              <a:gd name="connsiteX215" fmla="*/ 1835626 w 11243827"/>
              <a:gd name="connsiteY215" fmla="*/ 5533793 h 5641173"/>
              <a:gd name="connsiteX216" fmla="*/ 1798939 w 11243827"/>
              <a:gd name="connsiteY216" fmla="*/ 5540285 h 5641173"/>
              <a:gd name="connsiteX217" fmla="*/ 1779046 w 11243827"/>
              <a:gd name="connsiteY217" fmla="*/ 5549949 h 5641173"/>
              <a:gd name="connsiteX218" fmla="*/ 1772421 w 11243827"/>
              <a:gd name="connsiteY218" fmla="*/ 5549018 h 5641173"/>
              <a:gd name="connsiteX219" fmla="*/ 1772052 w 11243827"/>
              <a:gd name="connsiteY219" fmla="*/ 5545689 h 5641173"/>
              <a:gd name="connsiteX220" fmla="*/ 1711543 w 11243827"/>
              <a:gd name="connsiteY220" fmla="*/ 5534558 h 5641173"/>
              <a:gd name="connsiteX221" fmla="*/ 1631462 w 11243827"/>
              <a:gd name="connsiteY221" fmla="*/ 5491807 h 5641173"/>
              <a:gd name="connsiteX222" fmla="*/ 1538763 w 11243827"/>
              <a:gd name="connsiteY222" fmla="*/ 5482781 h 5641173"/>
              <a:gd name="connsiteX223" fmla="*/ 1501533 w 11243827"/>
              <a:gd name="connsiteY223" fmla="*/ 5467817 h 5641173"/>
              <a:gd name="connsiteX224" fmla="*/ 1461266 w 11243827"/>
              <a:gd name="connsiteY224" fmla="*/ 5469343 h 5641173"/>
              <a:gd name="connsiteX225" fmla="*/ 1449415 w 11243827"/>
              <a:gd name="connsiteY225" fmla="*/ 5460467 h 5641173"/>
              <a:gd name="connsiteX226" fmla="*/ 1447454 w 11243827"/>
              <a:gd name="connsiteY226" fmla="*/ 5458776 h 5641173"/>
              <a:gd name="connsiteX227" fmla="*/ 1437814 w 11243827"/>
              <a:gd name="connsiteY227" fmla="*/ 5455515 h 5641173"/>
              <a:gd name="connsiteX228" fmla="*/ 1437334 w 11243827"/>
              <a:gd name="connsiteY228" fmla="*/ 5450209 h 5641173"/>
              <a:gd name="connsiteX229" fmla="*/ 1424429 w 11243827"/>
              <a:gd name="connsiteY229" fmla="*/ 5442157 h 5641173"/>
              <a:gd name="connsiteX230" fmla="*/ 1406063 w 11243827"/>
              <a:gd name="connsiteY230" fmla="*/ 5437380 h 5641173"/>
              <a:gd name="connsiteX231" fmla="*/ 1316379 w 11243827"/>
              <a:gd name="connsiteY231" fmla="*/ 5419601 h 5641173"/>
              <a:gd name="connsiteX232" fmla="*/ 1264090 w 11243827"/>
              <a:gd name="connsiteY232" fmla="*/ 5406153 h 5641173"/>
              <a:gd name="connsiteX233" fmla="*/ 1246374 w 11243827"/>
              <a:gd name="connsiteY233" fmla="*/ 5396631 h 5641173"/>
              <a:gd name="connsiteX234" fmla="*/ 1220190 w 11243827"/>
              <a:gd name="connsiteY234" fmla="*/ 5386301 h 5641173"/>
              <a:gd name="connsiteX235" fmla="*/ 1175643 w 11243827"/>
              <a:gd name="connsiteY235" fmla="*/ 5364651 h 5641173"/>
              <a:gd name="connsiteX236" fmla="*/ 1150342 w 11243827"/>
              <a:gd name="connsiteY236" fmla="*/ 5358447 h 5641173"/>
              <a:gd name="connsiteX237" fmla="*/ 1112024 w 11243827"/>
              <a:gd name="connsiteY237" fmla="*/ 5345786 h 5641173"/>
              <a:gd name="connsiteX238" fmla="*/ 1100870 w 11243827"/>
              <a:gd name="connsiteY238" fmla="*/ 5343651 h 5641173"/>
              <a:gd name="connsiteX239" fmla="*/ 1096383 w 11243827"/>
              <a:gd name="connsiteY239" fmla="*/ 5343015 h 5641173"/>
              <a:gd name="connsiteX240" fmla="*/ 1085571 w 11243827"/>
              <a:gd name="connsiteY240" fmla="*/ 5358836 h 5641173"/>
              <a:gd name="connsiteX241" fmla="*/ 1058039 w 11243827"/>
              <a:gd name="connsiteY241" fmla="*/ 5343504 h 5641173"/>
              <a:gd name="connsiteX242" fmla="*/ 1055426 w 11243827"/>
              <a:gd name="connsiteY242" fmla="*/ 5339088 h 5641173"/>
              <a:gd name="connsiteX243" fmla="*/ 1044738 w 11243827"/>
              <a:gd name="connsiteY243" fmla="*/ 5333063 h 5641173"/>
              <a:gd name="connsiteX244" fmla="*/ 1033909 w 11243827"/>
              <a:gd name="connsiteY244" fmla="*/ 5335680 h 5641173"/>
              <a:gd name="connsiteX245" fmla="*/ 1012649 w 11243827"/>
              <a:gd name="connsiteY245" fmla="*/ 5334541 h 5641173"/>
              <a:gd name="connsiteX246" fmla="*/ 1007115 w 11243827"/>
              <a:gd name="connsiteY246" fmla="*/ 5332775 h 5641173"/>
              <a:gd name="connsiteX247" fmla="*/ 986002 w 11243827"/>
              <a:gd name="connsiteY247" fmla="*/ 5334906 h 5641173"/>
              <a:gd name="connsiteX248" fmla="*/ 953418 w 11243827"/>
              <a:gd name="connsiteY248" fmla="*/ 5333901 h 5641173"/>
              <a:gd name="connsiteX249" fmla="*/ 916854 w 11243827"/>
              <a:gd name="connsiteY249" fmla="*/ 5329435 h 5641173"/>
              <a:gd name="connsiteX250" fmla="*/ 905651 w 11243827"/>
              <a:gd name="connsiteY250" fmla="*/ 5332114 h 5641173"/>
              <a:gd name="connsiteX251" fmla="*/ 836961 w 11243827"/>
              <a:gd name="connsiteY251" fmla="*/ 5330803 h 5641173"/>
              <a:gd name="connsiteX252" fmla="*/ 817627 w 11243827"/>
              <a:gd name="connsiteY252" fmla="*/ 5330580 h 5641173"/>
              <a:gd name="connsiteX253" fmla="*/ 801817 w 11243827"/>
              <a:gd name="connsiteY253" fmla="*/ 5325937 h 5641173"/>
              <a:gd name="connsiteX254" fmla="*/ 798857 w 11243827"/>
              <a:gd name="connsiteY254" fmla="*/ 5320979 h 5641173"/>
              <a:gd name="connsiteX255" fmla="*/ 788354 w 11243827"/>
              <a:gd name="connsiteY255" fmla="*/ 5320143 h 5641173"/>
              <a:gd name="connsiteX256" fmla="*/ 785726 w 11243827"/>
              <a:gd name="connsiteY256" fmla="*/ 5318989 h 5641173"/>
              <a:gd name="connsiteX257" fmla="*/ 770507 w 11243827"/>
              <a:gd name="connsiteY257" fmla="*/ 5313309 h 5641173"/>
              <a:gd name="connsiteX258" fmla="*/ 733810 w 11243827"/>
              <a:gd name="connsiteY258" fmla="*/ 5324286 h 5641173"/>
              <a:gd name="connsiteX259" fmla="*/ 692117 w 11243827"/>
              <a:gd name="connsiteY259" fmla="*/ 5318786 h 5641173"/>
              <a:gd name="connsiteX260" fmla="*/ 574943 w 11243827"/>
              <a:gd name="connsiteY260" fmla="*/ 5327578 h 5641173"/>
              <a:gd name="connsiteX261" fmla="*/ 441302 w 11243827"/>
              <a:gd name="connsiteY261" fmla="*/ 5307062 h 5641173"/>
              <a:gd name="connsiteX262" fmla="*/ 336819 w 11243827"/>
              <a:gd name="connsiteY262" fmla="*/ 5336690 h 5641173"/>
              <a:gd name="connsiteX263" fmla="*/ 270932 w 11243827"/>
              <a:gd name="connsiteY263" fmla="*/ 5345451 h 5641173"/>
              <a:gd name="connsiteX264" fmla="*/ 194189 w 11243827"/>
              <a:gd name="connsiteY264" fmla="*/ 5343588 h 5641173"/>
              <a:gd name="connsiteX265" fmla="*/ 192552 w 11243827"/>
              <a:gd name="connsiteY265" fmla="*/ 5342845 h 5641173"/>
              <a:gd name="connsiteX266" fmla="*/ 178320 w 11243827"/>
              <a:gd name="connsiteY266" fmla="*/ 5343766 h 5641173"/>
              <a:gd name="connsiteX267" fmla="*/ 175596 w 11243827"/>
              <a:gd name="connsiteY267" fmla="*/ 5346411 h 5641173"/>
              <a:gd name="connsiteX268" fmla="*/ 147287 w 11243827"/>
              <a:gd name="connsiteY268" fmla="*/ 5352625 h 5641173"/>
              <a:gd name="connsiteX269" fmla="*/ 114847 w 11243827"/>
              <a:gd name="connsiteY269" fmla="*/ 5355844 h 5641173"/>
              <a:gd name="connsiteX270" fmla="*/ 114306 w 11243827"/>
              <a:gd name="connsiteY270" fmla="*/ 5354983 h 5641173"/>
              <a:gd name="connsiteX271" fmla="*/ 89264 w 11243827"/>
              <a:gd name="connsiteY271" fmla="*/ 5348886 h 5641173"/>
              <a:gd name="connsiteX272" fmla="*/ 49794 w 11243827"/>
              <a:gd name="connsiteY272" fmla="*/ 5329950 h 5641173"/>
              <a:gd name="connsiteX273" fmla="*/ 19924 w 11243827"/>
              <a:gd name="connsiteY273" fmla="*/ 5334282 h 5641173"/>
              <a:gd name="connsiteX274" fmla="*/ 13819 w 11243827"/>
              <a:gd name="connsiteY274" fmla="*/ 5334653 h 5641173"/>
              <a:gd name="connsiteX275" fmla="*/ 13657 w 11243827"/>
              <a:gd name="connsiteY275" fmla="*/ 5334455 h 5641173"/>
              <a:gd name="connsiteX276" fmla="*/ 7139 w 11243827"/>
              <a:gd name="connsiteY276" fmla="*/ 5334438 h 5641173"/>
              <a:gd name="connsiteX277" fmla="*/ 2684 w 11243827"/>
              <a:gd name="connsiteY277" fmla="*/ 5335333 h 5641173"/>
              <a:gd name="connsiteX278" fmla="*/ 0 w 11243827"/>
              <a:gd name="connsiteY278" fmla="*/ 5335496 h 5641173"/>
              <a:gd name="connsiteX279" fmla="*/ 0 w 11243827"/>
              <a:gd name="connsiteY279" fmla="*/ 10592 h 5641173"/>
              <a:gd name="connsiteX280" fmla="*/ 11243827 w 11243827"/>
              <a:gd name="connsiteY280" fmla="*/ 0 h 5641173"/>
              <a:gd name="connsiteX0" fmla="*/ 11243827 w 11243827"/>
              <a:gd name="connsiteY0" fmla="*/ 0 h 5641173"/>
              <a:gd name="connsiteX1" fmla="*/ 11243827 w 11243827"/>
              <a:gd name="connsiteY1" fmla="*/ 1470035 h 5641173"/>
              <a:gd name="connsiteX2" fmla="*/ 11243827 w 11243827"/>
              <a:gd name="connsiteY2" fmla="*/ 5001571 h 5641173"/>
              <a:gd name="connsiteX3" fmla="*/ 11243827 w 11243827"/>
              <a:gd name="connsiteY3" fmla="*/ 5209610 h 5641173"/>
              <a:gd name="connsiteX4" fmla="*/ 11240675 w 11243827"/>
              <a:gd name="connsiteY4" fmla="*/ 5210442 h 5641173"/>
              <a:gd name="connsiteX5" fmla="*/ 11179959 w 11243827"/>
              <a:gd name="connsiteY5" fmla="*/ 5221199 h 5641173"/>
              <a:gd name="connsiteX6" fmla="*/ 11105493 w 11243827"/>
              <a:gd name="connsiteY6" fmla="*/ 5259905 h 5641173"/>
              <a:gd name="connsiteX7" fmla="*/ 11078640 w 11243827"/>
              <a:gd name="connsiteY7" fmla="*/ 5263531 h 5641173"/>
              <a:gd name="connsiteX8" fmla="*/ 11079616 w 11243827"/>
              <a:gd name="connsiteY8" fmla="*/ 5270380 h 5641173"/>
              <a:gd name="connsiteX9" fmla="*/ 11069641 w 11243827"/>
              <a:gd name="connsiteY9" fmla="*/ 5270884 h 5641173"/>
              <a:gd name="connsiteX10" fmla="*/ 11047377 w 11243827"/>
              <a:gd name="connsiteY10" fmla="*/ 5271051 h 5641173"/>
              <a:gd name="connsiteX11" fmla="*/ 10980705 w 11243827"/>
              <a:gd name="connsiteY11" fmla="*/ 5272951 h 5641173"/>
              <a:gd name="connsiteX12" fmla="*/ 10962514 w 11243827"/>
              <a:gd name="connsiteY12" fmla="*/ 5286084 h 5641173"/>
              <a:gd name="connsiteX13" fmla="*/ 10945307 w 11243827"/>
              <a:gd name="connsiteY13" fmla="*/ 5286290 h 5641173"/>
              <a:gd name="connsiteX14" fmla="*/ 10845516 w 11243827"/>
              <a:gd name="connsiteY14" fmla="*/ 5303894 h 5641173"/>
              <a:gd name="connsiteX15" fmla="*/ 10831795 w 11243827"/>
              <a:gd name="connsiteY15" fmla="*/ 5305210 h 5641173"/>
              <a:gd name="connsiteX16" fmla="*/ 10824365 w 11243827"/>
              <a:gd name="connsiteY16" fmla="*/ 5311111 h 5641173"/>
              <a:gd name="connsiteX17" fmla="*/ 10797756 w 11243827"/>
              <a:gd name="connsiteY17" fmla="*/ 5312285 h 5641173"/>
              <a:gd name="connsiteX18" fmla="*/ 10796525 w 11243827"/>
              <a:gd name="connsiteY18" fmla="*/ 5315645 h 5641173"/>
              <a:gd name="connsiteX19" fmla="*/ 10709063 w 11243827"/>
              <a:gd name="connsiteY19" fmla="*/ 5344492 h 5641173"/>
              <a:gd name="connsiteX20" fmla="*/ 10694078 w 11243827"/>
              <a:gd name="connsiteY20" fmla="*/ 5349258 h 5641173"/>
              <a:gd name="connsiteX21" fmla="*/ 10681131 w 11243827"/>
              <a:gd name="connsiteY21" fmla="*/ 5347812 h 5641173"/>
              <a:gd name="connsiteX22" fmla="*/ 10609448 w 11243827"/>
              <a:gd name="connsiteY22" fmla="*/ 5351931 h 5641173"/>
              <a:gd name="connsiteX23" fmla="*/ 10592397 w 11243827"/>
              <a:gd name="connsiteY23" fmla="*/ 5349402 h 5641173"/>
              <a:gd name="connsiteX24" fmla="*/ 10585227 w 11243827"/>
              <a:gd name="connsiteY24" fmla="*/ 5344063 h 5641173"/>
              <a:gd name="connsiteX25" fmla="*/ 10557472 w 11243827"/>
              <a:gd name="connsiteY25" fmla="*/ 5354151 h 5641173"/>
              <a:gd name="connsiteX26" fmla="*/ 10514646 w 11243827"/>
              <a:gd name="connsiteY26" fmla="*/ 5361064 h 5641173"/>
              <a:gd name="connsiteX27" fmla="*/ 10494292 w 11243827"/>
              <a:gd name="connsiteY27" fmla="*/ 5366054 h 5641173"/>
              <a:gd name="connsiteX28" fmla="*/ 10477869 w 11243827"/>
              <a:gd name="connsiteY28" fmla="*/ 5363025 h 5641173"/>
              <a:gd name="connsiteX29" fmla="*/ 10384411 w 11243827"/>
              <a:gd name="connsiteY29" fmla="*/ 5362257 h 5641173"/>
              <a:gd name="connsiteX30" fmla="*/ 10362921 w 11243827"/>
              <a:gd name="connsiteY30" fmla="*/ 5357444 h 5641173"/>
              <a:gd name="connsiteX31" fmla="*/ 10352736 w 11243827"/>
              <a:gd name="connsiteY31" fmla="*/ 5347851 h 5641173"/>
              <a:gd name="connsiteX32" fmla="*/ 10344754 w 11243827"/>
              <a:gd name="connsiteY32" fmla="*/ 5351272 h 5641173"/>
              <a:gd name="connsiteX33" fmla="*/ 10288226 w 11243827"/>
              <a:gd name="connsiteY33" fmla="*/ 5351613 h 5641173"/>
              <a:gd name="connsiteX34" fmla="*/ 10251350 w 11243827"/>
              <a:gd name="connsiteY34" fmla="*/ 5352711 h 5641173"/>
              <a:gd name="connsiteX35" fmla="*/ 10249108 w 11243827"/>
              <a:gd name="connsiteY35" fmla="*/ 5365881 h 5641173"/>
              <a:gd name="connsiteX36" fmla="*/ 10216272 w 11243827"/>
              <a:gd name="connsiteY36" fmla="*/ 5370573 h 5641173"/>
              <a:gd name="connsiteX37" fmla="*/ 10181278 w 11243827"/>
              <a:gd name="connsiteY37" fmla="*/ 5362119 h 5641173"/>
              <a:gd name="connsiteX38" fmla="*/ 10140033 w 11243827"/>
              <a:gd name="connsiteY38" fmla="*/ 5363304 h 5641173"/>
              <a:gd name="connsiteX39" fmla="*/ 10115353 w 11243827"/>
              <a:gd name="connsiteY39" fmla="*/ 5363869 h 5641173"/>
              <a:gd name="connsiteX40" fmla="*/ 10050578 w 11243827"/>
              <a:gd name="connsiteY40" fmla="*/ 5376153 h 5641173"/>
              <a:gd name="connsiteX41" fmla="*/ 9945478 w 11243827"/>
              <a:gd name="connsiteY41" fmla="*/ 5422859 h 5641173"/>
              <a:gd name="connsiteX42" fmla="*/ 9912481 w 11243827"/>
              <a:gd name="connsiteY42" fmla="*/ 5429477 h 5641173"/>
              <a:gd name="connsiteX43" fmla="*/ 9906713 w 11243827"/>
              <a:gd name="connsiteY43" fmla="*/ 5426784 h 5641173"/>
              <a:gd name="connsiteX44" fmla="*/ 9742436 w 11243827"/>
              <a:gd name="connsiteY44" fmla="*/ 5454834 h 5641173"/>
              <a:gd name="connsiteX45" fmla="*/ 9713044 w 11243827"/>
              <a:gd name="connsiteY45" fmla="*/ 5456476 h 5641173"/>
              <a:gd name="connsiteX46" fmla="*/ 9691033 w 11243827"/>
              <a:gd name="connsiteY46" fmla="*/ 5455451 h 5641173"/>
              <a:gd name="connsiteX47" fmla="*/ 9638355 w 11243827"/>
              <a:gd name="connsiteY47" fmla="*/ 5464794 h 5641173"/>
              <a:gd name="connsiteX48" fmla="*/ 9552434 w 11243827"/>
              <a:gd name="connsiteY48" fmla="*/ 5485280 h 5641173"/>
              <a:gd name="connsiteX49" fmla="*/ 9533883 w 11243827"/>
              <a:gd name="connsiteY49" fmla="*/ 5488516 h 5641173"/>
              <a:gd name="connsiteX50" fmla="*/ 9516916 w 11243827"/>
              <a:gd name="connsiteY50" fmla="*/ 5486828 h 5641173"/>
              <a:gd name="connsiteX51" fmla="*/ 9512093 w 11243827"/>
              <a:gd name="connsiteY51" fmla="*/ 5482541 h 5641173"/>
              <a:gd name="connsiteX52" fmla="*/ 9501725 w 11243827"/>
              <a:gd name="connsiteY52" fmla="*/ 5483603 h 5641173"/>
              <a:gd name="connsiteX53" fmla="*/ 9498754 w 11243827"/>
              <a:gd name="connsiteY53" fmla="*/ 5482951 h 5641173"/>
              <a:gd name="connsiteX54" fmla="*/ 9481932 w 11243827"/>
              <a:gd name="connsiteY54" fmla="*/ 5480151 h 5641173"/>
              <a:gd name="connsiteX55" fmla="*/ 9451321 w 11243827"/>
              <a:gd name="connsiteY55" fmla="*/ 5497375 h 5641173"/>
              <a:gd name="connsiteX56" fmla="*/ 9409298 w 11243827"/>
              <a:gd name="connsiteY56" fmla="*/ 5499478 h 5641173"/>
              <a:gd name="connsiteX57" fmla="*/ 9303056 w 11243827"/>
              <a:gd name="connsiteY57" fmla="*/ 5519093 h 5641173"/>
              <a:gd name="connsiteX58" fmla="*/ 9229078 w 11243827"/>
              <a:gd name="connsiteY58" fmla="*/ 5524154 h 5641173"/>
              <a:gd name="connsiteX59" fmla="*/ 9165105 w 11243827"/>
              <a:gd name="connsiteY59" fmla="*/ 5532892 h 5641173"/>
              <a:gd name="connsiteX60" fmla="*/ 9077301 w 11243827"/>
              <a:gd name="connsiteY60" fmla="*/ 5580356 h 5641173"/>
              <a:gd name="connsiteX61" fmla="*/ 8960065 w 11243827"/>
              <a:gd name="connsiteY61" fmla="*/ 5597982 h 5641173"/>
              <a:gd name="connsiteX62" fmla="*/ 8953536 w 11243827"/>
              <a:gd name="connsiteY62" fmla="*/ 5606638 h 5641173"/>
              <a:gd name="connsiteX63" fmla="*/ 8943907 w 11243827"/>
              <a:gd name="connsiteY63" fmla="*/ 5612541 h 5641173"/>
              <a:gd name="connsiteX64" fmla="*/ 8942046 w 11243827"/>
              <a:gd name="connsiteY64" fmla="*/ 5612112 h 5641173"/>
              <a:gd name="connsiteX65" fmla="*/ 8928824 w 11243827"/>
              <a:gd name="connsiteY65" fmla="*/ 5615549 h 5641173"/>
              <a:gd name="connsiteX66" fmla="*/ 8927294 w 11243827"/>
              <a:gd name="connsiteY66" fmla="*/ 5618607 h 5641173"/>
              <a:gd name="connsiteX67" fmla="*/ 8918651 w 11243827"/>
              <a:gd name="connsiteY67" fmla="*/ 5621688 h 5641173"/>
              <a:gd name="connsiteX68" fmla="*/ 8902772 w 11243827"/>
              <a:gd name="connsiteY68" fmla="*/ 5629703 h 5641173"/>
              <a:gd name="connsiteX69" fmla="*/ 8898724 w 11243827"/>
              <a:gd name="connsiteY69" fmla="*/ 5629379 h 5641173"/>
              <a:gd name="connsiteX70" fmla="*/ 8873099 w 11243827"/>
              <a:gd name="connsiteY70" fmla="*/ 5638628 h 5641173"/>
              <a:gd name="connsiteX71" fmla="*/ 8872234 w 11243827"/>
              <a:gd name="connsiteY71" fmla="*/ 5637889 h 5641173"/>
              <a:gd name="connsiteX72" fmla="*/ 8862777 w 11243827"/>
              <a:gd name="connsiteY72" fmla="*/ 5636711 h 5641173"/>
              <a:gd name="connsiteX73" fmla="*/ 8845869 w 11243827"/>
              <a:gd name="connsiteY73" fmla="*/ 5636436 h 5641173"/>
              <a:gd name="connsiteX74" fmla="*/ 8800548 w 11243827"/>
              <a:gd name="connsiteY74" fmla="*/ 5625084 h 5641173"/>
              <a:gd name="connsiteX75" fmla="*/ 8773774 w 11243827"/>
              <a:gd name="connsiteY75" fmla="*/ 5634630 h 5641173"/>
              <a:gd name="connsiteX76" fmla="*/ 8698255 w 11243827"/>
              <a:gd name="connsiteY76" fmla="*/ 5636083 h 5641173"/>
              <a:gd name="connsiteX77" fmla="*/ 8619167 w 11243827"/>
              <a:gd name="connsiteY77" fmla="*/ 5619130 h 5641173"/>
              <a:gd name="connsiteX78" fmla="*/ 8539822 w 11243827"/>
              <a:gd name="connsiteY78" fmla="*/ 5616905 h 5641173"/>
              <a:gd name="connsiteX79" fmla="*/ 8511094 w 11243827"/>
              <a:gd name="connsiteY79" fmla="*/ 5617360 h 5641173"/>
              <a:gd name="connsiteX80" fmla="*/ 8459886 w 11243827"/>
              <a:gd name="connsiteY80" fmla="*/ 5612612 h 5641173"/>
              <a:gd name="connsiteX81" fmla="*/ 8436432 w 11243827"/>
              <a:gd name="connsiteY81" fmla="*/ 5606990 h 5641173"/>
              <a:gd name="connsiteX82" fmla="*/ 8435403 w 11243827"/>
              <a:gd name="connsiteY82" fmla="*/ 5607336 h 5641173"/>
              <a:gd name="connsiteX83" fmla="*/ 8433307 w 11243827"/>
              <a:gd name="connsiteY83" fmla="*/ 5604917 h 5641173"/>
              <a:gd name="connsiteX84" fmla="*/ 8428968 w 11243827"/>
              <a:gd name="connsiteY84" fmla="*/ 5603796 h 5641173"/>
              <a:gd name="connsiteX85" fmla="*/ 8417124 w 11243827"/>
              <a:gd name="connsiteY85" fmla="*/ 5604518 h 5641173"/>
              <a:gd name="connsiteX86" fmla="*/ 8412669 w 11243827"/>
              <a:gd name="connsiteY86" fmla="*/ 5605413 h 5641173"/>
              <a:gd name="connsiteX87" fmla="*/ 8406152 w 11243827"/>
              <a:gd name="connsiteY87" fmla="*/ 5605396 h 5641173"/>
              <a:gd name="connsiteX88" fmla="*/ 8405989 w 11243827"/>
              <a:gd name="connsiteY88" fmla="*/ 5605197 h 5641173"/>
              <a:gd name="connsiteX89" fmla="*/ 8399884 w 11243827"/>
              <a:gd name="connsiteY89" fmla="*/ 5605568 h 5641173"/>
              <a:gd name="connsiteX90" fmla="*/ 8370014 w 11243827"/>
              <a:gd name="connsiteY90" fmla="*/ 5609900 h 5641173"/>
              <a:gd name="connsiteX91" fmla="*/ 8330544 w 11243827"/>
              <a:gd name="connsiteY91" fmla="*/ 5590964 h 5641173"/>
              <a:gd name="connsiteX92" fmla="*/ 8314221 w 11243827"/>
              <a:gd name="connsiteY92" fmla="*/ 5587682 h 5641173"/>
              <a:gd name="connsiteX93" fmla="*/ 8305502 w 11243827"/>
              <a:gd name="connsiteY93" fmla="*/ 5584868 h 5641173"/>
              <a:gd name="connsiteX94" fmla="*/ 8304962 w 11243827"/>
              <a:gd name="connsiteY94" fmla="*/ 5584007 h 5641173"/>
              <a:gd name="connsiteX95" fmla="*/ 8276324 w 11243827"/>
              <a:gd name="connsiteY95" fmla="*/ 5588260 h 5641173"/>
              <a:gd name="connsiteX96" fmla="*/ 8272522 w 11243827"/>
              <a:gd name="connsiteY96" fmla="*/ 5587226 h 5641173"/>
              <a:gd name="connsiteX97" fmla="*/ 8253857 w 11243827"/>
              <a:gd name="connsiteY97" fmla="*/ 5592043 h 5641173"/>
              <a:gd name="connsiteX98" fmla="*/ 8244212 w 11243827"/>
              <a:gd name="connsiteY98" fmla="*/ 5593439 h 5641173"/>
              <a:gd name="connsiteX99" fmla="*/ 8241488 w 11243827"/>
              <a:gd name="connsiteY99" fmla="*/ 5596085 h 5641173"/>
              <a:gd name="connsiteX100" fmla="*/ 8227256 w 11243827"/>
              <a:gd name="connsiteY100" fmla="*/ 5597005 h 5641173"/>
              <a:gd name="connsiteX101" fmla="*/ 8225619 w 11243827"/>
              <a:gd name="connsiteY101" fmla="*/ 5596262 h 5641173"/>
              <a:gd name="connsiteX102" fmla="*/ 8213882 w 11243827"/>
              <a:gd name="connsiteY102" fmla="*/ 5600179 h 5641173"/>
              <a:gd name="connsiteX103" fmla="*/ 8204045 w 11243827"/>
              <a:gd name="connsiteY103" fmla="*/ 5607275 h 5641173"/>
              <a:gd name="connsiteX104" fmla="*/ 8082989 w 11243827"/>
              <a:gd name="connsiteY104" fmla="*/ 5603160 h 5641173"/>
              <a:gd name="connsiteX105" fmla="*/ 7976942 w 11243827"/>
              <a:gd name="connsiteY105" fmla="*/ 5598455 h 5641173"/>
              <a:gd name="connsiteX106" fmla="*/ 7950121 w 11243827"/>
              <a:gd name="connsiteY106" fmla="*/ 5590893 h 5641173"/>
              <a:gd name="connsiteX107" fmla="*/ 7727691 w 11243827"/>
              <a:gd name="connsiteY107" fmla="*/ 5621064 h 5641173"/>
              <a:gd name="connsiteX108" fmla="*/ 7685998 w 11243827"/>
              <a:gd name="connsiteY108" fmla="*/ 5615564 h 5641173"/>
              <a:gd name="connsiteX109" fmla="*/ 7649302 w 11243827"/>
              <a:gd name="connsiteY109" fmla="*/ 5626541 h 5641173"/>
              <a:gd name="connsiteX110" fmla="*/ 7634083 w 11243827"/>
              <a:gd name="connsiteY110" fmla="*/ 5620862 h 5641173"/>
              <a:gd name="connsiteX111" fmla="*/ 7631455 w 11243827"/>
              <a:gd name="connsiteY111" fmla="*/ 5619708 h 5641173"/>
              <a:gd name="connsiteX112" fmla="*/ 7620952 w 11243827"/>
              <a:gd name="connsiteY112" fmla="*/ 5618872 h 5641173"/>
              <a:gd name="connsiteX113" fmla="*/ 7617992 w 11243827"/>
              <a:gd name="connsiteY113" fmla="*/ 5613914 h 5641173"/>
              <a:gd name="connsiteX114" fmla="*/ 7602182 w 11243827"/>
              <a:gd name="connsiteY114" fmla="*/ 5609271 h 5641173"/>
              <a:gd name="connsiteX115" fmla="*/ 7582847 w 11243827"/>
              <a:gd name="connsiteY115" fmla="*/ 5609047 h 5641173"/>
              <a:gd name="connsiteX116" fmla="*/ 7514158 w 11243827"/>
              <a:gd name="connsiteY116" fmla="*/ 5607737 h 5641173"/>
              <a:gd name="connsiteX117" fmla="*/ 7502955 w 11243827"/>
              <a:gd name="connsiteY117" fmla="*/ 5610415 h 5641173"/>
              <a:gd name="connsiteX118" fmla="*/ 7466391 w 11243827"/>
              <a:gd name="connsiteY118" fmla="*/ 5605949 h 5641173"/>
              <a:gd name="connsiteX119" fmla="*/ 7433806 w 11243827"/>
              <a:gd name="connsiteY119" fmla="*/ 5604945 h 5641173"/>
              <a:gd name="connsiteX120" fmla="*/ 7412693 w 11243827"/>
              <a:gd name="connsiteY120" fmla="*/ 5607075 h 5641173"/>
              <a:gd name="connsiteX121" fmla="*/ 7407159 w 11243827"/>
              <a:gd name="connsiteY121" fmla="*/ 5605310 h 5641173"/>
              <a:gd name="connsiteX122" fmla="*/ 7385900 w 11243827"/>
              <a:gd name="connsiteY122" fmla="*/ 5604171 h 5641173"/>
              <a:gd name="connsiteX123" fmla="*/ 7375071 w 11243827"/>
              <a:gd name="connsiteY123" fmla="*/ 5606788 h 5641173"/>
              <a:gd name="connsiteX124" fmla="*/ 7364382 w 11243827"/>
              <a:gd name="connsiteY124" fmla="*/ 5600762 h 5641173"/>
              <a:gd name="connsiteX125" fmla="*/ 7361770 w 11243827"/>
              <a:gd name="connsiteY125" fmla="*/ 5596347 h 5641173"/>
              <a:gd name="connsiteX126" fmla="*/ 7346641 w 11243827"/>
              <a:gd name="connsiteY126" fmla="*/ 5598329 h 5641173"/>
              <a:gd name="connsiteX127" fmla="*/ 7334238 w 11243827"/>
              <a:gd name="connsiteY127" fmla="*/ 5594014 h 5641173"/>
              <a:gd name="connsiteX128" fmla="*/ 7323426 w 11243827"/>
              <a:gd name="connsiteY128" fmla="*/ 5596835 h 5641173"/>
              <a:gd name="connsiteX129" fmla="*/ 7318938 w 11243827"/>
              <a:gd name="connsiteY129" fmla="*/ 5596200 h 5641173"/>
              <a:gd name="connsiteX130" fmla="*/ 7307784 w 11243827"/>
              <a:gd name="connsiteY130" fmla="*/ 5594065 h 5641173"/>
              <a:gd name="connsiteX131" fmla="*/ 7288540 w 11243827"/>
              <a:gd name="connsiteY131" fmla="*/ 5589320 h 5641173"/>
              <a:gd name="connsiteX132" fmla="*/ 7282537 w 11243827"/>
              <a:gd name="connsiteY132" fmla="*/ 5588660 h 5641173"/>
              <a:gd name="connsiteX133" fmla="*/ 7269466 w 11243827"/>
              <a:gd name="connsiteY133" fmla="*/ 5581404 h 5641173"/>
              <a:gd name="connsiteX134" fmla="*/ 7244165 w 11243827"/>
              <a:gd name="connsiteY134" fmla="*/ 5575200 h 5641173"/>
              <a:gd name="connsiteX135" fmla="*/ 7199619 w 11243827"/>
              <a:gd name="connsiteY135" fmla="*/ 5553550 h 5641173"/>
              <a:gd name="connsiteX136" fmla="*/ 7173434 w 11243827"/>
              <a:gd name="connsiteY136" fmla="*/ 5543219 h 5641173"/>
              <a:gd name="connsiteX137" fmla="*/ 7155718 w 11243827"/>
              <a:gd name="connsiteY137" fmla="*/ 5533697 h 5641173"/>
              <a:gd name="connsiteX138" fmla="*/ 7103430 w 11243827"/>
              <a:gd name="connsiteY138" fmla="*/ 5520249 h 5641173"/>
              <a:gd name="connsiteX139" fmla="*/ 7013746 w 11243827"/>
              <a:gd name="connsiteY139" fmla="*/ 5502470 h 5641173"/>
              <a:gd name="connsiteX140" fmla="*/ 6995379 w 11243827"/>
              <a:gd name="connsiteY140" fmla="*/ 5497693 h 5641173"/>
              <a:gd name="connsiteX141" fmla="*/ 6982475 w 11243827"/>
              <a:gd name="connsiteY141" fmla="*/ 5489641 h 5641173"/>
              <a:gd name="connsiteX142" fmla="*/ 6981994 w 11243827"/>
              <a:gd name="connsiteY142" fmla="*/ 5484335 h 5641173"/>
              <a:gd name="connsiteX143" fmla="*/ 6972355 w 11243827"/>
              <a:gd name="connsiteY143" fmla="*/ 5481074 h 5641173"/>
              <a:gd name="connsiteX144" fmla="*/ 6970394 w 11243827"/>
              <a:gd name="connsiteY144" fmla="*/ 5479383 h 5641173"/>
              <a:gd name="connsiteX145" fmla="*/ 6958543 w 11243827"/>
              <a:gd name="connsiteY145" fmla="*/ 5470507 h 5641173"/>
              <a:gd name="connsiteX146" fmla="*/ 6918276 w 11243827"/>
              <a:gd name="connsiteY146" fmla="*/ 5472034 h 5641173"/>
              <a:gd name="connsiteX147" fmla="*/ 6881046 w 11243827"/>
              <a:gd name="connsiteY147" fmla="*/ 5457070 h 5641173"/>
              <a:gd name="connsiteX148" fmla="*/ 6752164 w 11243827"/>
              <a:gd name="connsiteY148" fmla="*/ 5425021 h 5641173"/>
              <a:gd name="connsiteX149" fmla="*/ 6724964 w 11243827"/>
              <a:gd name="connsiteY149" fmla="*/ 5414071 h 5641173"/>
              <a:gd name="connsiteX150" fmla="*/ 6683286 w 11243827"/>
              <a:gd name="connsiteY150" fmla="*/ 5405383 h 5641173"/>
              <a:gd name="connsiteX151" fmla="*/ 6644277 w 11243827"/>
              <a:gd name="connsiteY151" fmla="*/ 5429684 h 5641173"/>
              <a:gd name="connsiteX152" fmla="*/ 6532914 w 11243827"/>
              <a:gd name="connsiteY152" fmla="*/ 5431205 h 5641173"/>
              <a:gd name="connsiteX153" fmla="*/ 6307459 w 11243827"/>
              <a:gd name="connsiteY153" fmla="*/ 5467087 h 5641173"/>
              <a:gd name="connsiteX154" fmla="*/ 6196243 w 11243827"/>
              <a:gd name="connsiteY154" fmla="*/ 5515042 h 5641173"/>
              <a:gd name="connsiteX155" fmla="*/ 6099124 w 11243827"/>
              <a:gd name="connsiteY155" fmla="*/ 5516848 h 5641173"/>
              <a:gd name="connsiteX156" fmla="*/ 6016077 w 11243827"/>
              <a:gd name="connsiteY156" fmla="*/ 5528642 h 5641173"/>
              <a:gd name="connsiteX157" fmla="*/ 6004389 w 11243827"/>
              <a:gd name="connsiteY157" fmla="*/ 5531206 h 5641173"/>
              <a:gd name="connsiteX158" fmla="*/ 5933945 w 11243827"/>
              <a:gd name="connsiteY158" fmla="*/ 5538840 h 5641173"/>
              <a:gd name="connsiteX159" fmla="*/ 5883936 w 11243827"/>
              <a:gd name="connsiteY159" fmla="*/ 5553807 h 5641173"/>
              <a:gd name="connsiteX160" fmla="*/ 5798331 w 11243827"/>
              <a:gd name="connsiteY160" fmla="*/ 5564248 h 5641173"/>
              <a:gd name="connsiteX161" fmla="*/ 5712738 w 11243827"/>
              <a:gd name="connsiteY161" fmla="*/ 5573120 h 5641173"/>
              <a:gd name="connsiteX162" fmla="*/ 5681342 w 11243827"/>
              <a:gd name="connsiteY162" fmla="*/ 5575621 h 5641173"/>
              <a:gd name="connsiteX163" fmla="*/ 5627167 w 11243827"/>
              <a:gd name="connsiteY163" fmla="*/ 5583215 h 5641173"/>
              <a:gd name="connsiteX164" fmla="*/ 5591414 w 11243827"/>
              <a:gd name="connsiteY164" fmla="*/ 5587695 h 5641173"/>
              <a:gd name="connsiteX165" fmla="*/ 5583028 w 11243827"/>
              <a:gd name="connsiteY165" fmla="*/ 5580877 h 5641173"/>
              <a:gd name="connsiteX166" fmla="*/ 5549426 w 11243827"/>
              <a:gd name="connsiteY166" fmla="*/ 5582858 h 5641173"/>
              <a:gd name="connsiteX167" fmla="*/ 5519999 w 11243827"/>
              <a:gd name="connsiteY167" fmla="*/ 5592246 h 5641173"/>
              <a:gd name="connsiteX168" fmla="*/ 5480028 w 11243827"/>
              <a:gd name="connsiteY168" fmla="*/ 5597282 h 5641173"/>
              <a:gd name="connsiteX169" fmla="*/ 5456175 w 11243827"/>
              <a:gd name="connsiteY169" fmla="*/ 5600371 h 5641173"/>
              <a:gd name="connsiteX170" fmla="*/ 5388463 w 11243827"/>
              <a:gd name="connsiteY170" fmla="*/ 5602638 h 5641173"/>
              <a:gd name="connsiteX171" fmla="*/ 5265898 w 11243827"/>
              <a:gd name="connsiteY171" fmla="*/ 5591830 h 5641173"/>
              <a:gd name="connsiteX172" fmla="*/ 5231231 w 11243827"/>
              <a:gd name="connsiteY172" fmla="*/ 5592790 h 5641173"/>
              <a:gd name="connsiteX173" fmla="*/ 5226996 w 11243827"/>
              <a:gd name="connsiteY173" fmla="*/ 5595040 h 5641173"/>
              <a:gd name="connsiteX174" fmla="*/ 5175988 w 11243827"/>
              <a:gd name="connsiteY174" fmla="*/ 5588131 h 5641173"/>
              <a:gd name="connsiteX175" fmla="*/ 5107470 w 11243827"/>
              <a:gd name="connsiteY175" fmla="*/ 5594771 h 5641173"/>
              <a:gd name="connsiteX176" fmla="*/ 5027868 w 11243827"/>
              <a:gd name="connsiteY176" fmla="*/ 5605624 h 5641173"/>
              <a:gd name="connsiteX177" fmla="*/ 5007324 w 11243827"/>
              <a:gd name="connsiteY177" fmla="*/ 5609209 h 5641173"/>
              <a:gd name="connsiteX178" fmla="*/ 4952559 w 11243827"/>
              <a:gd name="connsiteY178" fmla="*/ 5611402 h 5641173"/>
              <a:gd name="connsiteX179" fmla="*/ 4826081 w 11243827"/>
              <a:gd name="connsiteY179" fmla="*/ 5616191 h 5641173"/>
              <a:gd name="connsiteX180" fmla="*/ 4823501 w 11243827"/>
              <a:gd name="connsiteY180" fmla="*/ 5619174 h 5641173"/>
              <a:gd name="connsiteX181" fmla="*/ 4813093 w 11243827"/>
              <a:gd name="connsiteY181" fmla="*/ 5620026 h 5641173"/>
              <a:gd name="connsiteX182" fmla="*/ 4810563 w 11243827"/>
              <a:gd name="connsiteY182" fmla="*/ 5620787 h 5641173"/>
              <a:gd name="connsiteX183" fmla="*/ 4795818 w 11243827"/>
              <a:gd name="connsiteY183" fmla="*/ 5624618 h 5641173"/>
              <a:gd name="connsiteX184" fmla="*/ 4758404 w 11243827"/>
              <a:gd name="connsiteY184" fmla="*/ 5619510 h 5641173"/>
              <a:gd name="connsiteX185" fmla="*/ 4717254 w 11243827"/>
              <a:gd name="connsiteY185" fmla="*/ 5624155 h 5641173"/>
              <a:gd name="connsiteX186" fmla="*/ 4591958 w 11243827"/>
              <a:gd name="connsiteY186" fmla="*/ 5624710 h 5641173"/>
              <a:gd name="connsiteX187" fmla="*/ 4476215 w 11243827"/>
              <a:gd name="connsiteY187" fmla="*/ 5628210 h 5641173"/>
              <a:gd name="connsiteX188" fmla="*/ 4425193 w 11243827"/>
              <a:gd name="connsiteY188" fmla="*/ 5627414 h 5641173"/>
              <a:gd name="connsiteX189" fmla="*/ 4383866 w 11243827"/>
              <a:gd name="connsiteY189" fmla="*/ 5626546 h 5641173"/>
              <a:gd name="connsiteX190" fmla="*/ 4385596 w 11243827"/>
              <a:gd name="connsiteY190" fmla="*/ 5634646 h 5641173"/>
              <a:gd name="connsiteX191" fmla="*/ 4360864 w 11243827"/>
              <a:gd name="connsiteY191" fmla="*/ 5641173 h 5641173"/>
              <a:gd name="connsiteX192" fmla="*/ 4328321 w 11243827"/>
              <a:gd name="connsiteY192" fmla="*/ 5626332 h 5641173"/>
              <a:gd name="connsiteX193" fmla="*/ 4309842 w 11243827"/>
              <a:gd name="connsiteY193" fmla="*/ 5626471 h 5641173"/>
              <a:gd name="connsiteX194" fmla="*/ 4277424 w 11243827"/>
              <a:gd name="connsiteY194" fmla="*/ 5631598 h 5641173"/>
              <a:gd name="connsiteX195" fmla="*/ 4266627 w 11243827"/>
              <a:gd name="connsiteY195" fmla="*/ 5633969 h 5641173"/>
              <a:gd name="connsiteX196" fmla="*/ 4185525 w 11243827"/>
              <a:gd name="connsiteY196" fmla="*/ 5617508 h 5641173"/>
              <a:gd name="connsiteX197" fmla="*/ 4177617 w 11243827"/>
              <a:gd name="connsiteY197" fmla="*/ 5610903 h 5641173"/>
              <a:gd name="connsiteX198" fmla="*/ 4136948 w 11243827"/>
              <a:gd name="connsiteY198" fmla="*/ 5608031 h 5641173"/>
              <a:gd name="connsiteX199" fmla="*/ 4132323 w 11243827"/>
              <a:gd name="connsiteY199" fmla="*/ 5609784 h 5641173"/>
              <a:gd name="connsiteX200" fmla="*/ 4098620 w 11243827"/>
              <a:gd name="connsiteY200" fmla="*/ 5599672 h 5641173"/>
              <a:gd name="connsiteX201" fmla="*/ 3963475 w 11243827"/>
              <a:gd name="connsiteY201" fmla="*/ 5581841 h 5641173"/>
              <a:gd name="connsiteX202" fmla="*/ 3703613 w 11243827"/>
              <a:gd name="connsiteY202" fmla="*/ 5572482 h 5641173"/>
              <a:gd name="connsiteX203" fmla="*/ 3432987 w 11243827"/>
              <a:gd name="connsiteY203" fmla="*/ 5545768 h 5641173"/>
              <a:gd name="connsiteX204" fmla="*/ 3176381 w 11243827"/>
              <a:gd name="connsiteY204" fmla="*/ 5556110 h 5641173"/>
              <a:gd name="connsiteX205" fmla="*/ 2710156 w 11243827"/>
              <a:gd name="connsiteY205" fmla="*/ 5527517 h 5641173"/>
              <a:gd name="connsiteX206" fmla="*/ 2550206 w 11243827"/>
              <a:gd name="connsiteY206" fmla="*/ 5524958 h 5641173"/>
              <a:gd name="connsiteX207" fmla="*/ 2443041 w 11243827"/>
              <a:gd name="connsiteY207" fmla="*/ 5523990 h 5641173"/>
              <a:gd name="connsiteX208" fmla="*/ 2435613 w 11243827"/>
              <a:gd name="connsiteY208" fmla="*/ 5526704 h 5641173"/>
              <a:gd name="connsiteX209" fmla="*/ 2405682 w 11243827"/>
              <a:gd name="connsiteY209" fmla="*/ 5528307 h 5641173"/>
              <a:gd name="connsiteX210" fmla="*/ 2397487 w 11243827"/>
              <a:gd name="connsiteY210" fmla="*/ 5540337 h 5641173"/>
              <a:gd name="connsiteX211" fmla="*/ 2297454 w 11243827"/>
              <a:gd name="connsiteY211" fmla="*/ 5550765 h 5641173"/>
              <a:gd name="connsiteX212" fmla="*/ 2056700 w 11243827"/>
              <a:gd name="connsiteY212" fmla="*/ 5555489 h 5641173"/>
              <a:gd name="connsiteX213" fmla="*/ 1878530 w 11243827"/>
              <a:gd name="connsiteY213" fmla="*/ 5535330 h 5641173"/>
              <a:gd name="connsiteX214" fmla="*/ 1859292 w 11243827"/>
              <a:gd name="connsiteY214" fmla="*/ 5535461 h 5641173"/>
              <a:gd name="connsiteX215" fmla="*/ 1835626 w 11243827"/>
              <a:gd name="connsiteY215" fmla="*/ 5533793 h 5641173"/>
              <a:gd name="connsiteX216" fmla="*/ 1798939 w 11243827"/>
              <a:gd name="connsiteY216" fmla="*/ 5540285 h 5641173"/>
              <a:gd name="connsiteX217" fmla="*/ 1779046 w 11243827"/>
              <a:gd name="connsiteY217" fmla="*/ 5549949 h 5641173"/>
              <a:gd name="connsiteX218" fmla="*/ 1772421 w 11243827"/>
              <a:gd name="connsiteY218" fmla="*/ 5549018 h 5641173"/>
              <a:gd name="connsiteX219" fmla="*/ 1772052 w 11243827"/>
              <a:gd name="connsiteY219" fmla="*/ 5545689 h 5641173"/>
              <a:gd name="connsiteX220" fmla="*/ 1711543 w 11243827"/>
              <a:gd name="connsiteY220" fmla="*/ 5534558 h 5641173"/>
              <a:gd name="connsiteX221" fmla="*/ 1631462 w 11243827"/>
              <a:gd name="connsiteY221" fmla="*/ 5491807 h 5641173"/>
              <a:gd name="connsiteX222" fmla="*/ 1538763 w 11243827"/>
              <a:gd name="connsiteY222" fmla="*/ 5482781 h 5641173"/>
              <a:gd name="connsiteX223" fmla="*/ 1501533 w 11243827"/>
              <a:gd name="connsiteY223" fmla="*/ 5467817 h 5641173"/>
              <a:gd name="connsiteX224" fmla="*/ 1461266 w 11243827"/>
              <a:gd name="connsiteY224" fmla="*/ 5469343 h 5641173"/>
              <a:gd name="connsiteX225" fmla="*/ 1449415 w 11243827"/>
              <a:gd name="connsiteY225" fmla="*/ 5460467 h 5641173"/>
              <a:gd name="connsiteX226" fmla="*/ 1447454 w 11243827"/>
              <a:gd name="connsiteY226" fmla="*/ 5458776 h 5641173"/>
              <a:gd name="connsiteX227" fmla="*/ 1437814 w 11243827"/>
              <a:gd name="connsiteY227" fmla="*/ 5455515 h 5641173"/>
              <a:gd name="connsiteX228" fmla="*/ 1437334 w 11243827"/>
              <a:gd name="connsiteY228" fmla="*/ 5450209 h 5641173"/>
              <a:gd name="connsiteX229" fmla="*/ 1424429 w 11243827"/>
              <a:gd name="connsiteY229" fmla="*/ 5442157 h 5641173"/>
              <a:gd name="connsiteX230" fmla="*/ 1406063 w 11243827"/>
              <a:gd name="connsiteY230" fmla="*/ 5437380 h 5641173"/>
              <a:gd name="connsiteX231" fmla="*/ 1316379 w 11243827"/>
              <a:gd name="connsiteY231" fmla="*/ 5419601 h 5641173"/>
              <a:gd name="connsiteX232" fmla="*/ 1264090 w 11243827"/>
              <a:gd name="connsiteY232" fmla="*/ 5406153 h 5641173"/>
              <a:gd name="connsiteX233" fmla="*/ 1246374 w 11243827"/>
              <a:gd name="connsiteY233" fmla="*/ 5396631 h 5641173"/>
              <a:gd name="connsiteX234" fmla="*/ 1220190 w 11243827"/>
              <a:gd name="connsiteY234" fmla="*/ 5386301 h 5641173"/>
              <a:gd name="connsiteX235" fmla="*/ 1175643 w 11243827"/>
              <a:gd name="connsiteY235" fmla="*/ 5364651 h 5641173"/>
              <a:gd name="connsiteX236" fmla="*/ 1150342 w 11243827"/>
              <a:gd name="connsiteY236" fmla="*/ 5358447 h 5641173"/>
              <a:gd name="connsiteX237" fmla="*/ 1112024 w 11243827"/>
              <a:gd name="connsiteY237" fmla="*/ 5345786 h 5641173"/>
              <a:gd name="connsiteX238" fmla="*/ 1100870 w 11243827"/>
              <a:gd name="connsiteY238" fmla="*/ 5343651 h 5641173"/>
              <a:gd name="connsiteX239" fmla="*/ 1096383 w 11243827"/>
              <a:gd name="connsiteY239" fmla="*/ 5343015 h 5641173"/>
              <a:gd name="connsiteX240" fmla="*/ 1085571 w 11243827"/>
              <a:gd name="connsiteY240" fmla="*/ 5358836 h 5641173"/>
              <a:gd name="connsiteX241" fmla="*/ 1058039 w 11243827"/>
              <a:gd name="connsiteY241" fmla="*/ 5343504 h 5641173"/>
              <a:gd name="connsiteX242" fmla="*/ 1055426 w 11243827"/>
              <a:gd name="connsiteY242" fmla="*/ 5339088 h 5641173"/>
              <a:gd name="connsiteX243" fmla="*/ 1044738 w 11243827"/>
              <a:gd name="connsiteY243" fmla="*/ 5333063 h 5641173"/>
              <a:gd name="connsiteX244" fmla="*/ 1033909 w 11243827"/>
              <a:gd name="connsiteY244" fmla="*/ 5335680 h 5641173"/>
              <a:gd name="connsiteX245" fmla="*/ 1012649 w 11243827"/>
              <a:gd name="connsiteY245" fmla="*/ 5334541 h 5641173"/>
              <a:gd name="connsiteX246" fmla="*/ 1007115 w 11243827"/>
              <a:gd name="connsiteY246" fmla="*/ 5332775 h 5641173"/>
              <a:gd name="connsiteX247" fmla="*/ 987447 w 11243827"/>
              <a:gd name="connsiteY247" fmla="*/ 5346462 h 5641173"/>
              <a:gd name="connsiteX248" fmla="*/ 953418 w 11243827"/>
              <a:gd name="connsiteY248" fmla="*/ 5333901 h 5641173"/>
              <a:gd name="connsiteX249" fmla="*/ 916854 w 11243827"/>
              <a:gd name="connsiteY249" fmla="*/ 5329435 h 5641173"/>
              <a:gd name="connsiteX250" fmla="*/ 905651 w 11243827"/>
              <a:gd name="connsiteY250" fmla="*/ 5332114 h 5641173"/>
              <a:gd name="connsiteX251" fmla="*/ 836961 w 11243827"/>
              <a:gd name="connsiteY251" fmla="*/ 5330803 h 5641173"/>
              <a:gd name="connsiteX252" fmla="*/ 817627 w 11243827"/>
              <a:gd name="connsiteY252" fmla="*/ 5330580 h 5641173"/>
              <a:gd name="connsiteX253" fmla="*/ 801817 w 11243827"/>
              <a:gd name="connsiteY253" fmla="*/ 5325937 h 5641173"/>
              <a:gd name="connsiteX254" fmla="*/ 798857 w 11243827"/>
              <a:gd name="connsiteY254" fmla="*/ 5320979 h 5641173"/>
              <a:gd name="connsiteX255" fmla="*/ 788354 w 11243827"/>
              <a:gd name="connsiteY255" fmla="*/ 5320143 h 5641173"/>
              <a:gd name="connsiteX256" fmla="*/ 785726 w 11243827"/>
              <a:gd name="connsiteY256" fmla="*/ 5318989 h 5641173"/>
              <a:gd name="connsiteX257" fmla="*/ 770507 w 11243827"/>
              <a:gd name="connsiteY257" fmla="*/ 5313309 h 5641173"/>
              <a:gd name="connsiteX258" fmla="*/ 733810 w 11243827"/>
              <a:gd name="connsiteY258" fmla="*/ 5324286 h 5641173"/>
              <a:gd name="connsiteX259" fmla="*/ 692117 w 11243827"/>
              <a:gd name="connsiteY259" fmla="*/ 5318786 h 5641173"/>
              <a:gd name="connsiteX260" fmla="*/ 574943 w 11243827"/>
              <a:gd name="connsiteY260" fmla="*/ 5327578 h 5641173"/>
              <a:gd name="connsiteX261" fmla="*/ 441302 w 11243827"/>
              <a:gd name="connsiteY261" fmla="*/ 5307062 h 5641173"/>
              <a:gd name="connsiteX262" fmla="*/ 336819 w 11243827"/>
              <a:gd name="connsiteY262" fmla="*/ 5336690 h 5641173"/>
              <a:gd name="connsiteX263" fmla="*/ 270932 w 11243827"/>
              <a:gd name="connsiteY263" fmla="*/ 5345451 h 5641173"/>
              <a:gd name="connsiteX264" fmla="*/ 194189 w 11243827"/>
              <a:gd name="connsiteY264" fmla="*/ 5343588 h 5641173"/>
              <a:gd name="connsiteX265" fmla="*/ 192552 w 11243827"/>
              <a:gd name="connsiteY265" fmla="*/ 5342845 h 5641173"/>
              <a:gd name="connsiteX266" fmla="*/ 178320 w 11243827"/>
              <a:gd name="connsiteY266" fmla="*/ 5343766 h 5641173"/>
              <a:gd name="connsiteX267" fmla="*/ 175596 w 11243827"/>
              <a:gd name="connsiteY267" fmla="*/ 5346411 h 5641173"/>
              <a:gd name="connsiteX268" fmla="*/ 147287 w 11243827"/>
              <a:gd name="connsiteY268" fmla="*/ 5352625 h 5641173"/>
              <a:gd name="connsiteX269" fmla="*/ 114847 w 11243827"/>
              <a:gd name="connsiteY269" fmla="*/ 5355844 h 5641173"/>
              <a:gd name="connsiteX270" fmla="*/ 114306 w 11243827"/>
              <a:gd name="connsiteY270" fmla="*/ 5354983 h 5641173"/>
              <a:gd name="connsiteX271" fmla="*/ 89264 w 11243827"/>
              <a:gd name="connsiteY271" fmla="*/ 5348886 h 5641173"/>
              <a:gd name="connsiteX272" fmla="*/ 49794 w 11243827"/>
              <a:gd name="connsiteY272" fmla="*/ 5329950 h 5641173"/>
              <a:gd name="connsiteX273" fmla="*/ 19924 w 11243827"/>
              <a:gd name="connsiteY273" fmla="*/ 5334282 h 5641173"/>
              <a:gd name="connsiteX274" fmla="*/ 13819 w 11243827"/>
              <a:gd name="connsiteY274" fmla="*/ 5334653 h 5641173"/>
              <a:gd name="connsiteX275" fmla="*/ 13657 w 11243827"/>
              <a:gd name="connsiteY275" fmla="*/ 5334455 h 5641173"/>
              <a:gd name="connsiteX276" fmla="*/ 7139 w 11243827"/>
              <a:gd name="connsiteY276" fmla="*/ 5334438 h 5641173"/>
              <a:gd name="connsiteX277" fmla="*/ 2684 w 11243827"/>
              <a:gd name="connsiteY277" fmla="*/ 5335333 h 5641173"/>
              <a:gd name="connsiteX278" fmla="*/ 0 w 11243827"/>
              <a:gd name="connsiteY278" fmla="*/ 5335496 h 5641173"/>
              <a:gd name="connsiteX279" fmla="*/ 0 w 11243827"/>
              <a:gd name="connsiteY279" fmla="*/ 10592 h 5641173"/>
              <a:gd name="connsiteX280" fmla="*/ 11243827 w 11243827"/>
              <a:gd name="connsiteY280" fmla="*/ 0 h 5641173"/>
              <a:gd name="connsiteX0" fmla="*/ 11243827 w 11243827"/>
              <a:gd name="connsiteY0" fmla="*/ 0 h 5641173"/>
              <a:gd name="connsiteX1" fmla="*/ 11243827 w 11243827"/>
              <a:gd name="connsiteY1" fmla="*/ 1470035 h 5641173"/>
              <a:gd name="connsiteX2" fmla="*/ 11243827 w 11243827"/>
              <a:gd name="connsiteY2" fmla="*/ 5001571 h 5641173"/>
              <a:gd name="connsiteX3" fmla="*/ 11243827 w 11243827"/>
              <a:gd name="connsiteY3" fmla="*/ 5209610 h 5641173"/>
              <a:gd name="connsiteX4" fmla="*/ 11240675 w 11243827"/>
              <a:gd name="connsiteY4" fmla="*/ 5210442 h 5641173"/>
              <a:gd name="connsiteX5" fmla="*/ 11179959 w 11243827"/>
              <a:gd name="connsiteY5" fmla="*/ 5221199 h 5641173"/>
              <a:gd name="connsiteX6" fmla="*/ 11105493 w 11243827"/>
              <a:gd name="connsiteY6" fmla="*/ 5259905 h 5641173"/>
              <a:gd name="connsiteX7" fmla="*/ 11078640 w 11243827"/>
              <a:gd name="connsiteY7" fmla="*/ 5263531 h 5641173"/>
              <a:gd name="connsiteX8" fmla="*/ 11079616 w 11243827"/>
              <a:gd name="connsiteY8" fmla="*/ 5270380 h 5641173"/>
              <a:gd name="connsiteX9" fmla="*/ 11069641 w 11243827"/>
              <a:gd name="connsiteY9" fmla="*/ 5270884 h 5641173"/>
              <a:gd name="connsiteX10" fmla="*/ 11047377 w 11243827"/>
              <a:gd name="connsiteY10" fmla="*/ 5271051 h 5641173"/>
              <a:gd name="connsiteX11" fmla="*/ 10980705 w 11243827"/>
              <a:gd name="connsiteY11" fmla="*/ 5272951 h 5641173"/>
              <a:gd name="connsiteX12" fmla="*/ 10962514 w 11243827"/>
              <a:gd name="connsiteY12" fmla="*/ 5286084 h 5641173"/>
              <a:gd name="connsiteX13" fmla="*/ 10945307 w 11243827"/>
              <a:gd name="connsiteY13" fmla="*/ 5286290 h 5641173"/>
              <a:gd name="connsiteX14" fmla="*/ 10845516 w 11243827"/>
              <a:gd name="connsiteY14" fmla="*/ 5303894 h 5641173"/>
              <a:gd name="connsiteX15" fmla="*/ 10831795 w 11243827"/>
              <a:gd name="connsiteY15" fmla="*/ 5305210 h 5641173"/>
              <a:gd name="connsiteX16" fmla="*/ 10824365 w 11243827"/>
              <a:gd name="connsiteY16" fmla="*/ 5311111 h 5641173"/>
              <a:gd name="connsiteX17" fmla="*/ 10797756 w 11243827"/>
              <a:gd name="connsiteY17" fmla="*/ 5312285 h 5641173"/>
              <a:gd name="connsiteX18" fmla="*/ 10796525 w 11243827"/>
              <a:gd name="connsiteY18" fmla="*/ 5315645 h 5641173"/>
              <a:gd name="connsiteX19" fmla="*/ 10709063 w 11243827"/>
              <a:gd name="connsiteY19" fmla="*/ 5344492 h 5641173"/>
              <a:gd name="connsiteX20" fmla="*/ 10694078 w 11243827"/>
              <a:gd name="connsiteY20" fmla="*/ 5349258 h 5641173"/>
              <a:gd name="connsiteX21" fmla="*/ 10681131 w 11243827"/>
              <a:gd name="connsiteY21" fmla="*/ 5347812 h 5641173"/>
              <a:gd name="connsiteX22" fmla="*/ 10609448 w 11243827"/>
              <a:gd name="connsiteY22" fmla="*/ 5351931 h 5641173"/>
              <a:gd name="connsiteX23" fmla="*/ 10592397 w 11243827"/>
              <a:gd name="connsiteY23" fmla="*/ 5349402 h 5641173"/>
              <a:gd name="connsiteX24" fmla="*/ 10585227 w 11243827"/>
              <a:gd name="connsiteY24" fmla="*/ 5344063 h 5641173"/>
              <a:gd name="connsiteX25" fmla="*/ 10557472 w 11243827"/>
              <a:gd name="connsiteY25" fmla="*/ 5354151 h 5641173"/>
              <a:gd name="connsiteX26" fmla="*/ 10514646 w 11243827"/>
              <a:gd name="connsiteY26" fmla="*/ 5361064 h 5641173"/>
              <a:gd name="connsiteX27" fmla="*/ 10494292 w 11243827"/>
              <a:gd name="connsiteY27" fmla="*/ 5366054 h 5641173"/>
              <a:gd name="connsiteX28" fmla="*/ 10477869 w 11243827"/>
              <a:gd name="connsiteY28" fmla="*/ 5363025 h 5641173"/>
              <a:gd name="connsiteX29" fmla="*/ 10384411 w 11243827"/>
              <a:gd name="connsiteY29" fmla="*/ 5362257 h 5641173"/>
              <a:gd name="connsiteX30" fmla="*/ 10362921 w 11243827"/>
              <a:gd name="connsiteY30" fmla="*/ 5357444 h 5641173"/>
              <a:gd name="connsiteX31" fmla="*/ 10352736 w 11243827"/>
              <a:gd name="connsiteY31" fmla="*/ 5347851 h 5641173"/>
              <a:gd name="connsiteX32" fmla="*/ 10344754 w 11243827"/>
              <a:gd name="connsiteY32" fmla="*/ 5351272 h 5641173"/>
              <a:gd name="connsiteX33" fmla="*/ 10288226 w 11243827"/>
              <a:gd name="connsiteY33" fmla="*/ 5351613 h 5641173"/>
              <a:gd name="connsiteX34" fmla="*/ 10251350 w 11243827"/>
              <a:gd name="connsiteY34" fmla="*/ 5352711 h 5641173"/>
              <a:gd name="connsiteX35" fmla="*/ 10249108 w 11243827"/>
              <a:gd name="connsiteY35" fmla="*/ 5365881 h 5641173"/>
              <a:gd name="connsiteX36" fmla="*/ 10216272 w 11243827"/>
              <a:gd name="connsiteY36" fmla="*/ 5370573 h 5641173"/>
              <a:gd name="connsiteX37" fmla="*/ 10181278 w 11243827"/>
              <a:gd name="connsiteY37" fmla="*/ 5362119 h 5641173"/>
              <a:gd name="connsiteX38" fmla="*/ 10140033 w 11243827"/>
              <a:gd name="connsiteY38" fmla="*/ 5363304 h 5641173"/>
              <a:gd name="connsiteX39" fmla="*/ 10115353 w 11243827"/>
              <a:gd name="connsiteY39" fmla="*/ 5363869 h 5641173"/>
              <a:gd name="connsiteX40" fmla="*/ 10050578 w 11243827"/>
              <a:gd name="connsiteY40" fmla="*/ 5376153 h 5641173"/>
              <a:gd name="connsiteX41" fmla="*/ 9945478 w 11243827"/>
              <a:gd name="connsiteY41" fmla="*/ 5422859 h 5641173"/>
              <a:gd name="connsiteX42" fmla="*/ 9912481 w 11243827"/>
              <a:gd name="connsiteY42" fmla="*/ 5429477 h 5641173"/>
              <a:gd name="connsiteX43" fmla="*/ 9906713 w 11243827"/>
              <a:gd name="connsiteY43" fmla="*/ 5426784 h 5641173"/>
              <a:gd name="connsiteX44" fmla="*/ 9742436 w 11243827"/>
              <a:gd name="connsiteY44" fmla="*/ 5454834 h 5641173"/>
              <a:gd name="connsiteX45" fmla="*/ 9713044 w 11243827"/>
              <a:gd name="connsiteY45" fmla="*/ 5456476 h 5641173"/>
              <a:gd name="connsiteX46" fmla="*/ 9691033 w 11243827"/>
              <a:gd name="connsiteY46" fmla="*/ 5455451 h 5641173"/>
              <a:gd name="connsiteX47" fmla="*/ 9638355 w 11243827"/>
              <a:gd name="connsiteY47" fmla="*/ 5464794 h 5641173"/>
              <a:gd name="connsiteX48" fmla="*/ 9552434 w 11243827"/>
              <a:gd name="connsiteY48" fmla="*/ 5485280 h 5641173"/>
              <a:gd name="connsiteX49" fmla="*/ 9533883 w 11243827"/>
              <a:gd name="connsiteY49" fmla="*/ 5488516 h 5641173"/>
              <a:gd name="connsiteX50" fmla="*/ 9516916 w 11243827"/>
              <a:gd name="connsiteY50" fmla="*/ 5486828 h 5641173"/>
              <a:gd name="connsiteX51" fmla="*/ 9512093 w 11243827"/>
              <a:gd name="connsiteY51" fmla="*/ 5482541 h 5641173"/>
              <a:gd name="connsiteX52" fmla="*/ 9501725 w 11243827"/>
              <a:gd name="connsiteY52" fmla="*/ 5483603 h 5641173"/>
              <a:gd name="connsiteX53" fmla="*/ 9498754 w 11243827"/>
              <a:gd name="connsiteY53" fmla="*/ 5482951 h 5641173"/>
              <a:gd name="connsiteX54" fmla="*/ 9481932 w 11243827"/>
              <a:gd name="connsiteY54" fmla="*/ 5480151 h 5641173"/>
              <a:gd name="connsiteX55" fmla="*/ 9451321 w 11243827"/>
              <a:gd name="connsiteY55" fmla="*/ 5497375 h 5641173"/>
              <a:gd name="connsiteX56" fmla="*/ 9409298 w 11243827"/>
              <a:gd name="connsiteY56" fmla="*/ 5499478 h 5641173"/>
              <a:gd name="connsiteX57" fmla="*/ 9303056 w 11243827"/>
              <a:gd name="connsiteY57" fmla="*/ 5519093 h 5641173"/>
              <a:gd name="connsiteX58" fmla="*/ 9229078 w 11243827"/>
              <a:gd name="connsiteY58" fmla="*/ 5524154 h 5641173"/>
              <a:gd name="connsiteX59" fmla="*/ 9165105 w 11243827"/>
              <a:gd name="connsiteY59" fmla="*/ 5532892 h 5641173"/>
              <a:gd name="connsiteX60" fmla="*/ 9077301 w 11243827"/>
              <a:gd name="connsiteY60" fmla="*/ 5580356 h 5641173"/>
              <a:gd name="connsiteX61" fmla="*/ 8960065 w 11243827"/>
              <a:gd name="connsiteY61" fmla="*/ 5597982 h 5641173"/>
              <a:gd name="connsiteX62" fmla="*/ 8953536 w 11243827"/>
              <a:gd name="connsiteY62" fmla="*/ 5606638 h 5641173"/>
              <a:gd name="connsiteX63" fmla="*/ 8943907 w 11243827"/>
              <a:gd name="connsiteY63" fmla="*/ 5612541 h 5641173"/>
              <a:gd name="connsiteX64" fmla="*/ 8942046 w 11243827"/>
              <a:gd name="connsiteY64" fmla="*/ 5612112 h 5641173"/>
              <a:gd name="connsiteX65" fmla="*/ 8928824 w 11243827"/>
              <a:gd name="connsiteY65" fmla="*/ 5615549 h 5641173"/>
              <a:gd name="connsiteX66" fmla="*/ 8927294 w 11243827"/>
              <a:gd name="connsiteY66" fmla="*/ 5618607 h 5641173"/>
              <a:gd name="connsiteX67" fmla="*/ 8918651 w 11243827"/>
              <a:gd name="connsiteY67" fmla="*/ 5621688 h 5641173"/>
              <a:gd name="connsiteX68" fmla="*/ 8902772 w 11243827"/>
              <a:gd name="connsiteY68" fmla="*/ 5629703 h 5641173"/>
              <a:gd name="connsiteX69" fmla="*/ 8898724 w 11243827"/>
              <a:gd name="connsiteY69" fmla="*/ 5629379 h 5641173"/>
              <a:gd name="connsiteX70" fmla="*/ 8873099 w 11243827"/>
              <a:gd name="connsiteY70" fmla="*/ 5638628 h 5641173"/>
              <a:gd name="connsiteX71" fmla="*/ 8872234 w 11243827"/>
              <a:gd name="connsiteY71" fmla="*/ 5637889 h 5641173"/>
              <a:gd name="connsiteX72" fmla="*/ 8862777 w 11243827"/>
              <a:gd name="connsiteY72" fmla="*/ 5636711 h 5641173"/>
              <a:gd name="connsiteX73" fmla="*/ 8845869 w 11243827"/>
              <a:gd name="connsiteY73" fmla="*/ 5636436 h 5641173"/>
              <a:gd name="connsiteX74" fmla="*/ 8800548 w 11243827"/>
              <a:gd name="connsiteY74" fmla="*/ 5625084 h 5641173"/>
              <a:gd name="connsiteX75" fmla="*/ 8773774 w 11243827"/>
              <a:gd name="connsiteY75" fmla="*/ 5634630 h 5641173"/>
              <a:gd name="connsiteX76" fmla="*/ 8698255 w 11243827"/>
              <a:gd name="connsiteY76" fmla="*/ 5636083 h 5641173"/>
              <a:gd name="connsiteX77" fmla="*/ 8619167 w 11243827"/>
              <a:gd name="connsiteY77" fmla="*/ 5619130 h 5641173"/>
              <a:gd name="connsiteX78" fmla="*/ 8539822 w 11243827"/>
              <a:gd name="connsiteY78" fmla="*/ 5616905 h 5641173"/>
              <a:gd name="connsiteX79" fmla="*/ 8511094 w 11243827"/>
              <a:gd name="connsiteY79" fmla="*/ 5617360 h 5641173"/>
              <a:gd name="connsiteX80" fmla="*/ 8459886 w 11243827"/>
              <a:gd name="connsiteY80" fmla="*/ 5612612 h 5641173"/>
              <a:gd name="connsiteX81" fmla="*/ 8436432 w 11243827"/>
              <a:gd name="connsiteY81" fmla="*/ 5606990 h 5641173"/>
              <a:gd name="connsiteX82" fmla="*/ 8435403 w 11243827"/>
              <a:gd name="connsiteY82" fmla="*/ 5607336 h 5641173"/>
              <a:gd name="connsiteX83" fmla="*/ 8433307 w 11243827"/>
              <a:gd name="connsiteY83" fmla="*/ 5604917 h 5641173"/>
              <a:gd name="connsiteX84" fmla="*/ 8428968 w 11243827"/>
              <a:gd name="connsiteY84" fmla="*/ 5603796 h 5641173"/>
              <a:gd name="connsiteX85" fmla="*/ 8417124 w 11243827"/>
              <a:gd name="connsiteY85" fmla="*/ 5604518 h 5641173"/>
              <a:gd name="connsiteX86" fmla="*/ 8412669 w 11243827"/>
              <a:gd name="connsiteY86" fmla="*/ 5605413 h 5641173"/>
              <a:gd name="connsiteX87" fmla="*/ 8406152 w 11243827"/>
              <a:gd name="connsiteY87" fmla="*/ 5605396 h 5641173"/>
              <a:gd name="connsiteX88" fmla="*/ 8405989 w 11243827"/>
              <a:gd name="connsiteY88" fmla="*/ 5605197 h 5641173"/>
              <a:gd name="connsiteX89" fmla="*/ 8399884 w 11243827"/>
              <a:gd name="connsiteY89" fmla="*/ 5605568 h 5641173"/>
              <a:gd name="connsiteX90" fmla="*/ 8370014 w 11243827"/>
              <a:gd name="connsiteY90" fmla="*/ 5609900 h 5641173"/>
              <a:gd name="connsiteX91" fmla="*/ 8330544 w 11243827"/>
              <a:gd name="connsiteY91" fmla="*/ 5590964 h 5641173"/>
              <a:gd name="connsiteX92" fmla="*/ 8314221 w 11243827"/>
              <a:gd name="connsiteY92" fmla="*/ 5587682 h 5641173"/>
              <a:gd name="connsiteX93" fmla="*/ 8305502 w 11243827"/>
              <a:gd name="connsiteY93" fmla="*/ 5584868 h 5641173"/>
              <a:gd name="connsiteX94" fmla="*/ 8304962 w 11243827"/>
              <a:gd name="connsiteY94" fmla="*/ 5584007 h 5641173"/>
              <a:gd name="connsiteX95" fmla="*/ 8276324 w 11243827"/>
              <a:gd name="connsiteY95" fmla="*/ 5588260 h 5641173"/>
              <a:gd name="connsiteX96" fmla="*/ 8272522 w 11243827"/>
              <a:gd name="connsiteY96" fmla="*/ 5587226 h 5641173"/>
              <a:gd name="connsiteX97" fmla="*/ 8253857 w 11243827"/>
              <a:gd name="connsiteY97" fmla="*/ 5592043 h 5641173"/>
              <a:gd name="connsiteX98" fmla="*/ 8244212 w 11243827"/>
              <a:gd name="connsiteY98" fmla="*/ 5593439 h 5641173"/>
              <a:gd name="connsiteX99" fmla="*/ 8241488 w 11243827"/>
              <a:gd name="connsiteY99" fmla="*/ 5596085 h 5641173"/>
              <a:gd name="connsiteX100" fmla="*/ 8227256 w 11243827"/>
              <a:gd name="connsiteY100" fmla="*/ 5597005 h 5641173"/>
              <a:gd name="connsiteX101" fmla="*/ 8225619 w 11243827"/>
              <a:gd name="connsiteY101" fmla="*/ 5596262 h 5641173"/>
              <a:gd name="connsiteX102" fmla="*/ 8213882 w 11243827"/>
              <a:gd name="connsiteY102" fmla="*/ 5600179 h 5641173"/>
              <a:gd name="connsiteX103" fmla="*/ 8204045 w 11243827"/>
              <a:gd name="connsiteY103" fmla="*/ 5607275 h 5641173"/>
              <a:gd name="connsiteX104" fmla="*/ 8082989 w 11243827"/>
              <a:gd name="connsiteY104" fmla="*/ 5603160 h 5641173"/>
              <a:gd name="connsiteX105" fmla="*/ 7976942 w 11243827"/>
              <a:gd name="connsiteY105" fmla="*/ 5598455 h 5641173"/>
              <a:gd name="connsiteX106" fmla="*/ 7950121 w 11243827"/>
              <a:gd name="connsiteY106" fmla="*/ 5590893 h 5641173"/>
              <a:gd name="connsiteX107" fmla="*/ 7727691 w 11243827"/>
              <a:gd name="connsiteY107" fmla="*/ 5621064 h 5641173"/>
              <a:gd name="connsiteX108" fmla="*/ 7685998 w 11243827"/>
              <a:gd name="connsiteY108" fmla="*/ 5615564 h 5641173"/>
              <a:gd name="connsiteX109" fmla="*/ 7649302 w 11243827"/>
              <a:gd name="connsiteY109" fmla="*/ 5626541 h 5641173"/>
              <a:gd name="connsiteX110" fmla="*/ 7634083 w 11243827"/>
              <a:gd name="connsiteY110" fmla="*/ 5620862 h 5641173"/>
              <a:gd name="connsiteX111" fmla="*/ 7631455 w 11243827"/>
              <a:gd name="connsiteY111" fmla="*/ 5619708 h 5641173"/>
              <a:gd name="connsiteX112" fmla="*/ 7620952 w 11243827"/>
              <a:gd name="connsiteY112" fmla="*/ 5618872 h 5641173"/>
              <a:gd name="connsiteX113" fmla="*/ 7617992 w 11243827"/>
              <a:gd name="connsiteY113" fmla="*/ 5613914 h 5641173"/>
              <a:gd name="connsiteX114" fmla="*/ 7602182 w 11243827"/>
              <a:gd name="connsiteY114" fmla="*/ 5609271 h 5641173"/>
              <a:gd name="connsiteX115" fmla="*/ 7582847 w 11243827"/>
              <a:gd name="connsiteY115" fmla="*/ 5609047 h 5641173"/>
              <a:gd name="connsiteX116" fmla="*/ 7514158 w 11243827"/>
              <a:gd name="connsiteY116" fmla="*/ 5607737 h 5641173"/>
              <a:gd name="connsiteX117" fmla="*/ 7502955 w 11243827"/>
              <a:gd name="connsiteY117" fmla="*/ 5610415 h 5641173"/>
              <a:gd name="connsiteX118" fmla="*/ 7466391 w 11243827"/>
              <a:gd name="connsiteY118" fmla="*/ 5605949 h 5641173"/>
              <a:gd name="connsiteX119" fmla="*/ 7433806 w 11243827"/>
              <a:gd name="connsiteY119" fmla="*/ 5604945 h 5641173"/>
              <a:gd name="connsiteX120" fmla="*/ 7412693 w 11243827"/>
              <a:gd name="connsiteY120" fmla="*/ 5607075 h 5641173"/>
              <a:gd name="connsiteX121" fmla="*/ 7407159 w 11243827"/>
              <a:gd name="connsiteY121" fmla="*/ 5605310 h 5641173"/>
              <a:gd name="connsiteX122" fmla="*/ 7385900 w 11243827"/>
              <a:gd name="connsiteY122" fmla="*/ 5604171 h 5641173"/>
              <a:gd name="connsiteX123" fmla="*/ 7375071 w 11243827"/>
              <a:gd name="connsiteY123" fmla="*/ 5606788 h 5641173"/>
              <a:gd name="connsiteX124" fmla="*/ 7364382 w 11243827"/>
              <a:gd name="connsiteY124" fmla="*/ 5600762 h 5641173"/>
              <a:gd name="connsiteX125" fmla="*/ 7361770 w 11243827"/>
              <a:gd name="connsiteY125" fmla="*/ 5596347 h 5641173"/>
              <a:gd name="connsiteX126" fmla="*/ 7346641 w 11243827"/>
              <a:gd name="connsiteY126" fmla="*/ 5598329 h 5641173"/>
              <a:gd name="connsiteX127" fmla="*/ 7334238 w 11243827"/>
              <a:gd name="connsiteY127" fmla="*/ 5594014 h 5641173"/>
              <a:gd name="connsiteX128" fmla="*/ 7323426 w 11243827"/>
              <a:gd name="connsiteY128" fmla="*/ 5596835 h 5641173"/>
              <a:gd name="connsiteX129" fmla="*/ 7318938 w 11243827"/>
              <a:gd name="connsiteY129" fmla="*/ 5596200 h 5641173"/>
              <a:gd name="connsiteX130" fmla="*/ 7307784 w 11243827"/>
              <a:gd name="connsiteY130" fmla="*/ 5594065 h 5641173"/>
              <a:gd name="connsiteX131" fmla="*/ 7288540 w 11243827"/>
              <a:gd name="connsiteY131" fmla="*/ 5589320 h 5641173"/>
              <a:gd name="connsiteX132" fmla="*/ 7282537 w 11243827"/>
              <a:gd name="connsiteY132" fmla="*/ 5588660 h 5641173"/>
              <a:gd name="connsiteX133" fmla="*/ 7269466 w 11243827"/>
              <a:gd name="connsiteY133" fmla="*/ 5581404 h 5641173"/>
              <a:gd name="connsiteX134" fmla="*/ 7244165 w 11243827"/>
              <a:gd name="connsiteY134" fmla="*/ 5575200 h 5641173"/>
              <a:gd name="connsiteX135" fmla="*/ 7199619 w 11243827"/>
              <a:gd name="connsiteY135" fmla="*/ 5553550 h 5641173"/>
              <a:gd name="connsiteX136" fmla="*/ 7173434 w 11243827"/>
              <a:gd name="connsiteY136" fmla="*/ 5543219 h 5641173"/>
              <a:gd name="connsiteX137" fmla="*/ 7155718 w 11243827"/>
              <a:gd name="connsiteY137" fmla="*/ 5533697 h 5641173"/>
              <a:gd name="connsiteX138" fmla="*/ 7103430 w 11243827"/>
              <a:gd name="connsiteY138" fmla="*/ 5520249 h 5641173"/>
              <a:gd name="connsiteX139" fmla="*/ 7013746 w 11243827"/>
              <a:gd name="connsiteY139" fmla="*/ 5502470 h 5641173"/>
              <a:gd name="connsiteX140" fmla="*/ 6995379 w 11243827"/>
              <a:gd name="connsiteY140" fmla="*/ 5497693 h 5641173"/>
              <a:gd name="connsiteX141" fmla="*/ 6982475 w 11243827"/>
              <a:gd name="connsiteY141" fmla="*/ 5489641 h 5641173"/>
              <a:gd name="connsiteX142" fmla="*/ 6981994 w 11243827"/>
              <a:gd name="connsiteY142" fmla="*/ 5484335 h 5641173"/>
              <a:gd name="connsiteX143" fmla="*/ 6972355 w 11243827"/>
              <a:gd name="connsiteY143" fmla="*/ 5481074 h 5641173"/>
              <a:gd name="connsiteX144" fmla="*/ 6970394 w 11243827"/>
              <a:gd name="connsiteY144" fmla="*/ 5479383 h 5641173"/>
              <a:gd name="connsiteX145" fmla="*/ 6958543 w 11243827"/>
              <a:gd name="connsiteY145" fmla="*/ 5470507 h 5641173"/>
              <a:gd name="connsiteX146" fmla="*/ 6918276 w 11243827"/>
              <a:gd name="connsiteY146" fmla="*/ 5472034 h 5641173"/>
              <a:gd name="connsiteX147" fmla="*/ 6881046 w 11243827"/>
              <a:gd name="connsiteY147" fmla="*/ 5457070 h 5641173"/>
              <a:gd name="connsiteX148" fmla="*/ 6752164 w 11243827"/>
              <a:gd name="connsiteY148" fmla="*/ 5425021 h 5641173"/>
              <a:gd name="connsiteX149" fmla="*/ 6724964 w 11243827"/>
              <a:gd name="connsiteY149" fmla="*/ 5414071 h 5641173"/>
              <a:gd name="connsiteX150" fmla="*/ 6683286 w 11243827"/>
              <a:gd name="connsiteY150" fmla="*/ 5405383 h 5641173"/>
              <a:gd name="connsiteX151" fmla="*/ 6644277 w 11243827"/>
              <a:gd name="connsiteY151" fmla="*/ 5429684 h 5641173"/>
              <a:gd name="connsiteX152" fmla="*/ 6532914 w 11243827"/>
              <a:gd name="connsiteY152" fmla="*/ 5431205 h 5641173"/>
              <a:gd name="connsiteX153" fmla="*/ 6307459 w 11243827"/>
              <a:gd name="connsiteY153" fmla="*/ 5467087 h 5641173"/>
              <a:gd name="connsiteX154" fmla="*/ 6196243 w 11243827"/>
              <a:gd name="connsiteY154" fmla="*/ 5515042 h 5641173"/>
              <a:gd name="connsiteX155" fmla="*/ 6099124 w 11243827"/>
              <a:gd name="connsiteY155" fmla="*/ 5516848 h 5641173"/>
              <a:gd name="connsiteX156" fmla="*/ 6016077 w 11243827"/>
              <a:gd name="connsiteY156" fmla="*/ 5528642 h 5641173"/>
              <a:gd name="connsiteX157" fmla="*/ 6004389 w 11243827"/>
              <a:gd name="connsiteY157" fmla="*/ 5531206 h 5641173"/>
              <a:gd name="connsiteX158" fmla="*/ 5933945 w 11243827"/>
              <a:gd name="connsiteY158" fmla="*/ 5538840 h 5641173"/>
              <a:gd name="connsiteX159" fmla="*/ 5883936 w 11243827"/>
              <a:gd name="connsiteY159" fmla="*/ 5553807 h 5641173"/>
              <a:gd name="connsiteX160" fmla="*/ 5798331 w 11243827"/>
              <a:gd name="connsiteY160" fmla="*/ 5564248 h 5641173"/>
              <a:gd name="connsiteX161" fmla="*/ 5712738 w 11243827"/>
              <a:gd name="connsiteY161" fmla="*/ 5573120 h 5641173"/>
              <a:gd name="connsiteX162" fmla="*/ 5681342 w 11243827"/>
              <a:gd name="connsiteY162" fmla="*/ 5575621 h 5641173"/>
              <a:gd name="connsiteX163" fmla="*/ 5627167 w 11243827"/>
              <a:gd name="connsiteY163" fmla="*/ 5583215 h 5641173"/>
              <a:gd name="connsiteX164" fmla="*/ 5591414 w 11243827"/>
              <a:gd name="connsiteY164" fmla="*/ 5587695 h 5641173"/>
              <a:gd name="connsiteX165" fmla="*/ 5583028 w 11243827"/>
              <a:gd name="connsiteY165" fmla="*/ 5580877 h 5641173"/>
              <a:gd name="connsiteX166" fmla="*/ 5549426 w 11243827"/>
              <a:gd name="connsiteY166" fmla="*/ 5582858 h 5641173"/>
              <a:gd name="connsiteX167" fmla="*/ 5519999 w 11243827"/>
              <a:gd name="connsiteY167" fmla="*/ 5592246 h 5641173"/>
              <a:gd name="connsiteX168" fmla="*/ 5480028 w 11243827"/>
              <a:gd name="connsiteY168" fmla="*/ 5597282 h 5641173"/>
              <a:gd name="connsiteX169" fmla="*/ 5456175 w 11243827"/>
              <a:gd name="connsiteY169" fmla="*/ 5600371 h 5641173"/>
              <a:gd name="connsiteX170" fmla="*/ 5388463 w 11243827"/>
              <a:gd name="connsiteY170" fmla="*/ 5602638 h 5641173"/>
              <a:gd name="connsiteX171" fmla="*/ 5265898 w 11243827"/>
              <a:gd name="connsiteY171" fmla="*/ 5591830 h 5641173"/>
              <a:gd name="connsiteX172" fmla="*/ 5231231 w 11243827"/>
              <a:gd name="connsiteY172" fmla="*/ 5592790 h 5641173"/>
              <a:gd name="connsiteX173" fmla="*/ 5226996 w 11243827"/>
              <a:gd name="connsiteY173" fmla="*/ 5595040 h 5641173"/>
              <a:gd name="connsiteX174" fmla="*/ 5175988 w 11243827"/>
              <a:gd name="connsiteY174" fmla="*/ 5588131 h 5641173"/>
              <a:gd name="connsiteX175" fmla="*/ 5107470 w 11243827"/>
              <a:gd name="connsiteY175" fmla="*/ 5594771 h 5641173"/>
              <a:gd name="connsiteX176" fmla="*/ 5027868 w 11243827"/>
              <a:gd name="connsiteY176" fmla="*/ 5605624 h 5641173"/>
              <a:gd name="connsiteX177" fmla="*/ 5007324 w 11243827"/>
              <a:gd name="connsiteY177" fmla="*/ 5609209 h 5641173"/>
              <a:gd name="connsiteX178" fmla="*/ 4952559 w 11243827"/>
              <a:gd name="connsiteY178" fmla="*/ 5611402 h 5641173"/>
              <a:gd name="connsiteX179" fmla="*/ 4826081 w 11243827"/>
              <a:gd name="connsiteY179" fmla="*/ 5616191 h 5641173"/>
              <a:gd name="connsiteX180" fmla="*/ 4823501 w 11243827"/>
              <a:gd name="connsiteY180" fmla="*/ 5619174 h 5641173"/>
              <a:gd name="connsiteX181" fmla="*/ 4813093 w 11243827"/>
              <a:gd name="connsiteY181" fmla="*/ 5620026 h 5641173"/>
              <a:gd name="connsiteX182" fmla="*/ 4810563 w 11243827"/>
              <a:gd name="connsiteY182" fmla="*/ 5620787 h 5641173"/>
              <a:gd name="connsiteX183" fmla="*/ 4795818 w 11243827"/>
              <a:gd name="connsiteY183" fmla="*/ 5624618 h 5641173"/>
              <a:gd name="connsiteX184" fmla="*/ 4758404 w 11243827"/>
              <a:gd name="connsiteY184" fmla="*/ 5619510 h 5641173"/>
              <a:gd name="connsiteX185" fmla="*/ 4717254 w 11243827"/>
              <a:gd name="connsiteY185" fmla="*/ 5624155 h 5641173"/>
              <a:gd name="connsiteX186" fmla="*/ 4591958 w 11243827"/>
              <a:gd name="connsiteY186" fmla="*/ 5624710 h 5641173"/>
              <a:gd name="connsiteX187" fmla="*/ 4476215 w 11243827"/>
              <a:gd name="connsiteY187" fmla="*/ 5628210 h 5641173"/>
              <a:gd name="connsiteX188" fmla="*/ 4425193 w 11243827"/>
              <a:gd name="connsiteY188" fmla="*/ 5627414 h 5641173"/>
              <a:gd name="connsiteX189" fmla="*/ 4383866 w 11243827"/>
              <a:gd name="connsiteY189" fmla="*/ 5626546 h 5641173"/>
              <a:gd name="connsiteX190" fmla="*/ 4385596 w 11243827"/>
              <a:gd name="connsiteY190" fmla="*/ 5634646 h 5641173"/>
              <a:gd name="connsiteX191" fmla="*/ 4360864 w 11243827"/>
              <a:gd name="connsiteY191" fmla="*/ 5641173 h 5641173"/>
              <a:gd name="connsiteX192" fmla="*/ 4328321 w 11243827"/>
              <a:gd name="connsiteY192" fmla="*/ 5626332 h 5641173"/>
              <a:gd name="connsiteX193" fmla="*/ 4309842 w 11243827"/>
              <a:gd name="connsiteY193" fmla="*/ 5626471 h 5641173"/>
              <a:gd name="connsiteX194" fmla="*/ 4277424 w 11243827"/>
              <a:gd name="connsiteY194" fmla="*/ 5631598 h 5641173"/>
              <a:gd name="connsiteX195" fmla="*/ 4266627 w 11243827"/>
              <a:gd name="connsiteY195" fmla="*/ 5633969 h 5641173"/>
              <a:gd name="connsiteX196" fmla="*/ 4185525 w 11243827"/>
              <a:gd name="connsiteY196" fmla="*/ 5617508 h 5641173"/>
              <a:gd name="connsiteX197" fmla="*/ 4177617 w 11243827"/>
              <a:gd name="connsiteY197" fmla="*/ 5610903 h 5641173"/>
              <a:gd name="connsiteX198" fmla="*/ 4136948 w 11243827"/>
              <a:gd name="connsiteY198" fmla="*/ 5608031 h 5641173"/>
              <a:gd name="connsiteX199" fmla="*/ 4132323 w 11243827"/>
              <a:gd name="connsiteY199" fmla="*/ 5609784 h 5641173"/>
              <a:gd name="connsiteX200" fmla="*/ 4098620 w 11243827"/>
              <a:gd name="connsiteY200" fmla="*/ 5599672 h 5641173"/>
              <a:gd name="connsiteX201" fmla="*/ 3963475 w 11243827"/>
              <a:gd name="connsiteY201" fmla="*/ 5581841 h 5641173"/>
              <a:gd name="connsiteX202" fmla="*/ 3703613 w 11243827"/>
              <a:gd name="connsiteY202" fmla="*/ 5572482 h 5641173"/>
              <a:gd name="connsiteX203" fmla="*/ 3432987 w 11243827"/>
              <a:gd name="connsiteY203" fmla="*/ 5545768 h 5641173"/>
              <a:gd name="connsiteX204" fmla="*/ 3176381 w 11243827"/>
              <a:gd name="connsiteY204" fmla="*/ 5556110 h 5641173"/>
              <a:gd name="connsiteX205" fmla="*/ 2710156 w 11243827"/>
              <a:gd name="connsiteY205" fmla="*/ 5527517 h 5641173"/>
              <a:gd name="connsiteX206" fmla="*/ 2550206 w 11243827"/>
              <a:gd name="connsiteY206" fmla="*/ 5524958 h 5641173"/>
              <a:gd name="connsiteX207" fmla="*/ 2443041 w 11243827"/>
              <a:gd name="connsiteY207" fmla="*/ 5523990 h 5641173"/>
              <a:gd name="connsiteX208" fmla="*/ 2435613 w 11243827"/>
              <a:gd name="connsiteY208" fmla="*/ 5526704 h 5641173"/>
              <a:gd name="connsiteX209" fmla="*/ 2405682 w 11243827"/>
              <a:gd name="connsiteY209" fmla="*/ 5528307 h 5641173"/>
              <a:gd name="connsiteX210" fmla="*/ 2397487 w 11243827"/>
              <a:gd name="connsiteY210" fmla="*/ 5540337 h 5641173"/>
              <a:gd name="connsiteX211" fmla="*/ 2297454 w 11243827"/>
              <a:gd name="connsiteY211" fmla="*/ 5550765 h 5641173"/>
              <a:gd name="connsiteX212" fmla="*/ 2056700 w 11243827"/>
              <a:gd name="connsiteY212" fmla="*/ 5555489 h 5641173"/>
              <a:gd name="connsiteX213" fmla="*/ 1878530 w 11243827"/>
              <a:gd name="connsiteY213" fmla="*/ 5535330 h 5641173"/>
              <a:gd name="connsiteX214" fmla="*/ 1859292 w 11243827"/>
              <a:gd name="connsiteY214" fmla="*/ 5535461 h 5641173"/>
              <a:gd name="connsiteX215" fmla="*/ 1835626 w 11243827"/>
              <a:gd name="connsiteY215" fmla="*/ 5533793 h 5641173"/>
              <a:gd name="connsiteX216" fmla="*/ 1798939 w 11243827"/>
              <a:gd name="connsiteY216" fmla="*/ 5540285 h 5641173"/>
              <a:gd name="connsiteX217" fmla="*/ 1779046 w 11243827"/>
              <a:gd name="connsiteY217" fmla="*/ 5549949 h 5641173"/>
              <a:gd name="connsiteX218" fmla="*/ 1772421 w 11243827"/>
              <a:gd name="connsiteY218" fmla="*/ 5549018 h 5641173"/>
              <a:gd name="connsiteX219" fmla="*/ 1772052 w 11243827"/>
              <a:gd name="connsiteY219" fmla="*/ 5545689 h 5641173"/>
              <a:gd name="connsiteX220" fmla="*/ 1711543 w 11243827"/>
              <a:gd name="connsiteY220" fmla="*/ 5534558 h 5641173"/>
              <a:gd name="connsiteX221" fmla="*/ 1631462 w 11243827"/>
              <a:gd name="connsiteY221" fmla="*/ 5491807 h 5641173"/>
              <a:gd name="connsiteX222" fmla="*/ 1538763 w 11243827"/>
              <a:gd name="connsiteY222" fmla="*/ 5482781 h 5641173"/>
              <a:gd name="connsiteX223" fmla="*/ 1501533 w 11243827"/>
              <a:gd name="connsiteY223" fmla="*/ 5467817 h 5641173"/>
              <a:gd name="connsiteX224" fmla="*/ 1461266 w 11243827"/>
              <a:gd name="connsiteY224" fmla="*/ 5469343 h 5641173"/>
              <a:gd name="connsiteX225" fmla="*/ 1449415 w 11243827"/>
              <a:gd name="connsiteY225" fmla="*/ 5460467 h 5641173"/>
              <a:gd name="connsiteX226" fmla="*/ 1447454 w 11243827"/>
              <a:gd name="connsiteY226" fmla="*/ 5458776 h 5641173"/>
              <a:gd name="connsiteX227" fmla="*/ 1437814 w 11243827"/>
              <a:gd name="connsiteY227" fmla="*/ 5455515 h 5641173"/>
              <a:gd name="connsiteX228" fmla="*/ 1437334 w 11243827"/>
              <a:gd name="connsiteY228" fmla="*/ 5450209 h 5641173"/>
              <a:gd name="connsiteX229" fmla="*/ 1424429 w 11243827"/>
              <a:gd name="connsiteY229" fmla="*/ 5442157 h 5641173"/>
              <a:gd name="connsiteX230" fmla="*/ 1406063 w 11243827"/>
              <a:gd name="connsiteY230" fmla="*/ 5437380 h 5641173"/>
              <a:gd name="connsiteX231" fmla="*/ 1316379 w 11243827"/>
              <a:gd name="connsiteY231" fmla="*/ 5419601 h 5641173"/>
              <a:gd name="connsiteX232" fmla="*/ 1264090 w 11243827"/>
              <a:gd name="connsiteY232" fmla="*/ 5406153 h 5641173"/>
              <a:gd name="connsiteX233" fmla="*/ 1246374 w 11243827"/>
              <a:gd name="connsiteY233" fmla="*/ 5396631 h 5641173"/>
              <a:gd name="connsiteX234" fmla="*/ 1220190 w 11243827"/>
              <a:gd name="connsiteY234" fmla="*/ 5386301 h 5641173"/>
              <a:gd name="connsiteX235" fmla="*/ 1175643 w 11243827"/>
              <a:gd name="connsiteY235" fmla="*/ 5364651 h 5641173"/>
              <a:gd name="connsiteX236" fmla="*/ 1150342 w 11243827"/>
              <a:gd name="connsiteY236" fmla="*/ 5358447 h 5641173"/>
              <a:gd name="connsiteX237" fmla="*/ 1112024 w 11243827"/>
              <a:gd name="connsiteY237" fmla="*/ 5345786 h 5641173"/>
              <a:gd name="connsiteX238" fmla="*/ 1100870 w 11243827"/>
              <a:gd name="connsiteY238" fmla="*/ 5343651 h 5641173"/>
              <a:gd name="connsiteX239" fmla="*/ 1096383 w 11243827"/>
              <a:gd name="connsiteY239" fmla="*/ 5343015 h 5641173"/>
              <a:gd name="connsiteX240" fmla="*/ 1085571 w 11243827"/>
              <a:gd name="connsiteY240" fmla="*/ 5358836 h 5641173"/>
              <a:gd name="connsiteX241" fmla="*/ 1058039 w 11243827"/>
              <a:gd name="connsiteY241" fmla="*/ 5343504 h 5641173"/>
              <a:gd name="connsiteX242" fmla="*/ 1055426 w 11243827"/>
              <a:gd name="connsiteY242" fmla="*/ 5339088 h 5641173"/>
              <a:gd name="connsiteX243" fmla="*/ 1044738 w 11243827"/>
              <a:gd name="connsiteY243" fmla="*/ 5333063 h 5641173"/>
              <a:gd name="connsiteX244" fmla="*/ 1033909 w 11243827"/>
              <a:gd name="connsiteY244" fmla="*/ 5335680 h 5641173"/>
              <a:gd name="connsiteX245" fmla="*/ 1012649 w 11243827"/>
              <a:gd name="connsiteY245" fmla="*/ 5334541 h 5641173"/>
              <a:gd name="connsiteX246" fmla="*/ 1007115 w 11243827"/>
              <a:gd name="connsiteY246" fmla="*/ 5332775 h 5641173"/>
              <a:gd name="connsiteX247" fmla="*/ 987447 w 11243827"/>
              <a:gd name="connsiteY247" fmla="*/ 5346462 h 5641173"/>
              <a:gd name="connsiteX248" fmla="*/ 953418 w 11243827"/>
              <a:gd name="connsiteY248" fmla="*/ 5333901 h 5641173"/>
              <a:gd name="connsiteX249" fmla="*/ 916854 w 11243827"/>
              <a:gd name="connsiteY249" fmla="*/ 5329435 h 5641173"/>
              <a:gd name="connsiteX250" fmla="*/ 905651 w 11243827"/>
              <a:gd name="connsiteY250" fmla="*/ 5332114 h 5641173"/>
              <a:gd name="connsiteX251" fmla="*/ 838405 w 11243827"/>
              <a:gd name="connsiteY251" fmla="*/ 5339470 h 5641173"/>
              <a:gd name="connsiteX252" fmla="*/ 817627 w 11243827"/>
              <a:gd name="connsiteY252" fmla="*/ 5330580 h 5641173"/>
              <a:gd name="connsiteX253" fmla="*/ 801817 w 11243827"/>
              <a:gd name="connsiteY253" fmla="*/ 5325937 h 5641173"/>
              <a:gd name="connsiteX254" fmla="*/ 798857 w 11243827"/>
              <a:gd name="connsiteY254" fmla="*/ 5320979 h 5641173"/>
              <a:gd name="connsiteX255" fmla="*/ 788354 w 11243827"/>
              <a:gd name="connsiteY255" fmla="*/ 5320143 h 5641173"/>
              <a:gd name="connsiteX256" fmla="*/ 785726 w 11243827"/>
              <a:gd name="connsiteY256" fmla="*/ 5318989 h 5641173"/>
              <a:gd name="connsiteX257" fmla="*/ 770507 w 11243827"/>
              <a:gd name="connsiteY257" fmla="*/ 5313309 h 5641173"/>
              <a:gd name="connsiteX258" fmla="*/ 733810 w 11243827"/>
              <a:gd name="connsiteY258" fmla="*/ 5324286 h 5641173"/>
              <a:gd name="connsiteX259" fmla="*/ 692117 w 11243827"/>
              <a:gd name="connsiteY259" fmla="*/ 5318786 h 5641173"/>
              <a:gd name="connsiteX260" fmla="*/ 574943 w 11243827"/>
              <a:gd name="connsiteY260" fmla="*/ 5327578 h 5641173"/>
              <a:gd name="connsiteX261" fmla="*/ 441302 w 11243827"/>
              <a:gd name="connsiteY261" fmla="*/ 5307062 h 5641173"/>
              <a:gd name="connsiteX262" fmla="*/ 336819 w 11243827"/>
              <a:gd name="connsiteY262" fmla="*/ 5336690 h 5641173"/>
              <a:gd name="connsiteX263" fmla="*/ 270932 w 11243827"/>
              <a:gd name="connsiteY263" fmla="*/ 5345451 h 5641173"/>
              <a:gd name="connsiteX264" fmla="*/ 194189 w 11243827"/>
              <a:gd name="connsiteY264" fmla="*/ 5343588 h 5641173"/>
              <a:gd name="connsiteX265" fmla="*/ 192552 w 11243827"/>
              <a:gd name="connsiteY265" fmla="*/ 5342845 h 5641173"/>
              <a:gd name="connsiteX266" fmla="*/ 178320 w 11243827"/>
              <a:gd name="connsiteY266" fmla="*/ 5343766 h 5641173"/>
              <a:gd name="connsiteX267" fmla="*/ 175596 w 11243827"/>
              <a:gd name="connsiteY267" fmla="*/ 5346411 h 5641173"/>
              <a:gd name="connsiteX268" fmla="*/ 147287 w 11243827"/>
              <a:gd name="connsiteY268" fmla="*/ 5352625 h 5641173"/>
              <a:gd name="connsiteX269" fmla="*/ 114847 w 11243827"/>
              <a:gd name="connsiteY269" fmla="*/ 5355844 h 5641173"/>
              <a:gd name="connsiteX270" fmla="*/ 114306 w 11243827"/>
              <a:gd name="connsiteY270" fmla="*/ 5354983 h 5641173"/>
              <a:gd name="connsiteX271" fmla="*/ 89264 w 11243827"/>
              <a:gd name="connsiteY271" fmla="*/ 5348886 h 5641173"/>
              <a:gd name="connsiteX272" fmla="*/ 49794 w 11243827"/>
              <a:gd name="connsiteY272" fmla="*/ 5329950 h 5641173"/>
              <a:gd name="connsiteX273" fmla="*/ 19924 w 11243827"/>
              <a:gd name="connsiteY273" fmla="*/ 5334282 h 5641173"/>
              <a:gd name="connsiteX274" fmla="*/ 13819 w 11243827"/>
              <a:gd name="connsiteY274" fmla="*/ 5334653 h 5641173"/>
              <a:gd name="connsiteX275" fmla="*/ 13657 w 11243827"/>
              <a:gd name="connsiteY275" fmla="*/ 5334455 h 5641173"/>
              <a:gd name="connsiteX276" fmla="*/ 7139 w 11243827"/>
              <a:gd name="connsiteY276" fmla="*/ 5334438 h 5641173"/>
              <a:gd name="connsiteX277" fmla="*/ 2684 w 11243827"/>
              <a:gd name="connsiteY277" fmla="*/ 5335333 h 5641173"/>
              <a:gd name="connsiteX278" fmla="*/ 0 w 11243827"/>
              <a:gd name="connsiteY278" fmla="*/ 5335496 h 5641173"/>
              <a:gd name="connsiteX279" fmla="*/ 0 w 11243827"/>
              <a:gd name="connsiteY279" fmla="*/ 10592 h 5641173"/>
              <a:gd name="connsiteX280" fmla="*/ 11243827 w 11243827"/>
              <a:gd name="connsiteY280" fmla="*/ 0 h 5641173"/>
              <a:gd name="connsiteX0" fmla="*/ 11243827 w 11243827"/>
              <a:gd name="connsiteY0" fmla="*/ 0 h 5641173"/>
              <a:gd name="connsiteX1" fmla="*/ 11243827 w 11243827"/>
              <a:gd name="connsiteY1" fmla="*/ 1470035 h 5641173"/>
              <a:gd name="connsiteX2" fmla="*/ 11243827 w 11243827"/>
              <a:gd name="connsiteY2" fmla="*/ 5001571 h 5641173"/>
              <a:gd name="connsiteX3" fmla="*/ 11243827 w 11243827"/>
              <a:gd name="connsiteY3" fmla="*/ 5209610 h 5641173"/>
              <a:gd name="connsiteX4" fmla="*/ 11240675 w 11243827"/>
              <a:gd name="connsiteY4" fmla="*/ 5210442 h 5641173"/>
              <a:gd name="connsiteX5" fmla="*/ 11179959 w 11243827"/>
              <a:gd name="connsiteY5" fmla="*/ 5221199 h 5641173"/>
              <a:gd name="connsiteX6" fmla="*/ 11105493 w 11243827"/>
              <a:gd name="connsiteY6" fmla="*/ 5259905 h 5641173"/>
              <a:gd name="connsiteX7" fmla="*/ 11078640 w 11243827"/>
              <a:gd name="connsiteY7" fmla="*/ 5263531 h 5641173"/>
              <a:gd name="connsiteX8" fmla="*/ 11079616 w 11243827"/>
              <a:gd name="connsiteY8" fmla="*/ 5270380 h 5641173"/>
              <a:gd name="connsiteX9" fmla="*/ 11069641 w 11243827"/>
              <a:gd name="connsiteY9" fmla="*/ 5270884 h 5641173"/>
              <a:gd name="connsiteX10" fmla="*/ 11047377 w 11243827"/>
              <a:gd name="connsiteY10" fmla="*/ 5271051 h 5641173"/>
              <a:gd name="connsiteX11" fmla="*/ 10980705 w 11243827"/>
              <a:gd name="connsiteY11" fmla="*/ 5272951 h 5641173"/>
              <a:gd name="connsiteX12" fmla="*/ 10962514 w 11243827"/>
              <a:gd name="connsiteY12" fmla="*/ 5286084 h 5641173"/>
              <a:gd name="connsiteX13" fmla="*/ 10945307 w 11243827"/>
              <a:gd name="connsiteY13" fmla="*/ 5286290 h 5641173"/>
              <a:gd name="connsiteX14" fmla="*/ 10845516 w 11243827"/>
              <a:gd name="connsiteY14" fmla="*/ 5303894 h 5641173"/>
              <a:gd name="connsiteX15" fmla="*/ 10831795 w 11243827"/>
              <a:gd name="connsiteY15" fmla="*/ 5305210 h 5641173"/>
              <a:gd name="connsiteX16" fmla="*/ 10824365 w 11243827"/>
              <a:gd name="connsiteY16" fmla="*/ 5311111 h 5641173"/>
              <a:gd name="connsiteX17" fmla="*/ 10797756 w 11243827"/>
              <a:gd name="connsiteY17" fmla="*/ 5312285 h 5641173"/>
              <a:gd name="connsiteX18" fmla="*/ 10796525 w 11243827"/>
              <a:gd name="connsiteY18" fmla="*/ 5315645 h 5641173"/>
              <a:gd name="connsiteX19" fmla="*/ 10709063 w 11243827"/>
              <a:gd name="connsiteY19" fmla="*/ 5344492 h 5641173"/>
              <a:gd name="connsiteX20" fmla="*/ 10694078 w 11243827"/>
              <a:gd name="connsiteY20" fmla="*/ 5349258 h 5641173"/>
              <a:gd name="connsiteX21" fmla="*/ 10681131 w 11243827"/>
              <a:gd name="connsiteY21" fmla="*/ 5347812 h 5641173"/>
              <a:gd name="connsiteX22" fmla="*/ 10609448 w 11243827"/>
              <a:gd name="connsiteY22" fmla="*/ 5351931 h 5641173"/>
              <a:gd name="connsiteX23" fmla="*/ 10592397 w 11243827"/>
              <a:gd name="connsiteY23" fmla="*/ 5349402 h 5641173"/>
              <a:gd name="connsiteX24" fmla="*/ 10585227 w 11243827"/>
              <a:gd name="connsiteY24" fmla="*/ 5344063 h 5641173"/>
              <a:gd name="connsiteX25" fmla="*/ 10557472 w 11243827"/>
              <a:gd name="connsiteY25" fmla="*/ 5354151 h 5641173"/>
              <a:gd name="connsiteX26" fmla="*/ 10514646 w 11243827"/>
              <a:gd name="connsiteY26" fmla="*/ 5361064 h 5641173"/>
              <a:gd name="connsiteX27" fmla="*/ 10494292 w 11243827"/>
              <a:gd name="connsiteY27" fmla="*/ 5366054 h 5641173"/>
              <a:gd name="connsiteX28" fmla="*/ 10477869 w 11243827"/>
              <a:gd name="connsiteY28" fmla="*/ 5363025 h 5641173"/>
              <a:gd name="connsiteX29" fmla="*/ 10384411 w 11243827"/>
              <a:gd name="connsiteY29" fmla="*/ 5362257 h 5641173"/>
              <a:gd name="connsiteX30" fmla="*/ 10362921 w 11243827"/>
              <a:gd name="connsiteY30" fmla="*/ 5357444 h 5641173"/>
              <a:gd name="connsiteX31" fmla="*/ 10352736 w 11243827"/>
              <a:gd name="connsiteY31" fmla="*/ 5347851 h 5641173"/>
              <a:gd name="connsiteX32" fmla="*/ 10344754 w 11243827"/>
              <a:gd name="connsiteY32" fmla="*/ 5351272 h 5641173"/>
              <a:gd name="connsiteX33" fmla="*/ 10288226 w 11243827"/>
              <a:gd name="connsiteY33" fmla="*/ 5351613 h 5641173"/>
              <a:gd name="connsiteX34" fmla="*/ 10251350 w 11243827"/>
              <a:gd name="connsiteY34" fmla="*/ 5352711 h 5641173"/>
              <a:gd name="connsiteX35" fmla="*/ 10249108 w 11243827"/>
              <a:gd name="connsiteY35" fmla="*/ 5365881 h 5641173"/>
              <a:gd name="connsiteX36" fmla="*/ 10216272 w 11243827"/>
              <a:gd name="connsiteY36" fmla="*/ 5370573 h 5641173"/>
              <a:gd name="connsiteX37" fmla="*/ 10181278 w 11243827"/>
              <a:gd name="connsiteY37" fmla="*/ 5362119 h 5641173"/>
              <a:gd name="connsiteX38" fmla="*/ 10140033 w 11243827"/>
              <a:gd name="connsiteY38" fmla="*/ 5363304 h 5641173"/>
              <a:gd name="connsiteX39" fmla="*/ 10115353 w 11243827"/>
              <a:gd name="connsiteY39" fmla="*/ 5363869 h 5641173"/>
              <a:gd name="connsiteX40" fmla="*/ 10050578 w 11243827"/>
              <a:gd name="connsiteY40" fmla="*/ 5376153 h 5641173"/>
              <a:gd name="connsiteX41" fmla="*/ 9945478 w 11243827"/>
              <a:gd name="connsiteY41" fmla="*/ 5422859 h 5641173"/>
              <a:gd name="connsiteX42" fmla="*/ 9912481 w 11243827"/>
              <a:gd name="connsiteY42" fmla="*/ 5429477 h 5641173"/>
              <a:gd name="connsiteX43" fmla="*/ 9906713 w 11243827"/>
              <a:gd name="connsiteY43" fmla="*/ 5426784 h 5641173"/>
              <a:gd name="connsiteX44" fmla="*/ 9742436 w 11243827"/>
              <a:gd name="connsiteY44" fmla="*/ 5454834 h 5641173"/>
              <a:gd name="connsiteX45" fmla="*/ 9713044 w 11243827"/>
              <a:gd name="connsiteY45" fmla="*/ 5456476 h 5641173"/>
              <a:gd name="connsiteX46" fmla="*/ 9691033 w 11243827"/>
              <a:gd name="connsiteY46" fmla="*/ 5455451 h 5641173"/>
              <a:gd name="connsiteX47" fmla="*/ 9638355 w 11243827"/>
              <a:gd name="connsiteY47" fmla="*/ 5464794 h 5641173"/>
              <a:gd name="connsiteX48" fmla="*/ 9552434 w 11243827"/>
              <a:gd name="connsiteY48" fmla="*/ 5485280 h 5641173"/>
              <a:gd name="connsiteX49" fmla="*/ 9533883 w 11243827"/>
              <a:gd name="connsiteY49" fmla="*/ 5488516 h 5641173"/>
              <a:gd name="connsiteX50" fmla="*/ 9516916 w 11243827"/>
              <a:gd name="connsiteY50" fmla="*/ 5486828 h 5641173"/>
              <a:gd name="connsiteX51" fmla="*/ 9512093 w 11243827"/>
              <a:gd name="connsiteY51" fmla="*/ 5482541 h 5641173"/>
              <a:gd name="connsiteX52" fmla="*/ 9501725 w 11243827"/>
              <a:gd name="connsiteY52" fmla="*/ 5483603 h 5641173"/>
              <a:gd name="connsiteX53" fmla="*/ 9498754 w 11243827"/>
              <a:gd name="connsiteY53" fmla="*/ 5482951 h 5641173"/>
              <a:gd name="connsiteX54" fmla="*/ 9481932 w 11243827"/>
              <a:gd name="connsiteY54" fmla="*/ 5480151 h 5641173"/>
              <a:gd name="connsiteX55" fmla="*/ 9451321 w 11243827"/>
              <a:gd name="connsiteY55" fmla="*/ 5497375 h 5641173"/>
              <a:gd name="connsiteX56" fmla="*/ 9409298 w 11243827"/>
              <a:gd name="connsiteY56" fmla="*/ 5499478 h 5641173"/>
              <a:gd name="connsiteX57" fmla="*/ 9303056 w 11243827"/>
              <a:gd name="connsiteY57" fmla="*/ 5519093 h 5641173"/>
              <a:gd name="connsiteX58" fmla="*/ 9229078 w 11243827"/>
              <a:gd name="connsiteY58" fmla="*/ 5524154 h 5641173"/>
              <a:gd name="connsiteX59" fmla="*/ 9165105 w 11243827"/>
              <a:gd name="connsiteY59" fmla="*/ 5532892 h 5641173"/>
              <a:gd name="connsiteX60" fmla="*/ 9077301 w 11243827"/>
              <a:gd name="connsiteY60" fmla="*/ 5580356 h 5641173"/>
              <a:gd name="connsiteX61" fmla="*/ 8960065 w 11243827"/>
              <a:gd name="connsiteY61" fmla="*/ 5597982 h 5641173"/>
              <a:gd name="connsiteX62" fmla="*/ 8953536 w 11243827"/>
              <a:gd name="connsiteY62" fmla="*/ 5606638 h 5641173"/>
              <a:gd name="connsiteX63" fmla="*/ 8943907 w 11243827"/>
              <a:gd name="connsiteY63" fmla="*/ 5612541 h 5641173"/>
              <a:gd name="connsiteX64" fmla="*/ 8942046 w 11243827"/>
              <a:gd name="connsiteY64" fmla="*/ 5612112 h 5641173"/>
              <a:gd name="connsiteX65" fmla="*/ 8928824 w 11243827"/>
              <a:gd name="connsiteY65" fmla="*/ 5615549 h 5641173"/>
              <a:gd name="connsiteX66" fmla="*/ 8927294 w 11243827"/>
              <a:gd name="connsiteY66" fmla="*/ 5618607 h 5641173"/>
              <a:gd name="connsiteX67" fmla="*/ 8918651 w 11243827"/>
              <a:gd name="connsiteY67" fmla="*/ 5621688 h 5641173"/>
              <a:gd name="connsiteX68" fmla="*/ 8902772 w 11243827"/>
              <a:gd name="connsiteY68" fmla="*/ 5629703 h 5641173"/>
              <a:gd name="connsiteX69" fmla="*/ 8898724 w 11243827"/>
              <a:gd name="connsiteY69" fmla="*/ 5629379 h 5641173"/>
              <a:gd name="connsiteX70" fmla="*/ 8873099 w 11243827"/>
              <a:gd name="connsiteY70" fmla="*/ 5638628 h 5641173"/>
              <a:gd name="connsiteX71" fmla="*/ 8872234 w 11243827"/>
              <a:gd name="connsiteY71" fmla="*/ 5637889 h 5641173"/>
              <a:gd name="connsiteX72" fmla="*/ 8862777 w 11243827"/>
              <a:gd name="connsiteY72" fmla="*/ 5636711 h 5641173"/>
              <a:gd name="connsiteX73" fmla="*/ 8845869 w 11243827"/>
              <a:gd name="connsiteY73" fmla="*/ 5636436 h 5641173"/>
              <a:gd name="connsiteX74" fmla="*/ 8800548 w 11243827"/>
              <a:gd name="connsiteY74" fmla="*/ 5625084 h 5641173"/>
              <a:gd name="connsiteX75" fmla="*/ 8773774 w 11243827"/>
              <a:gd name="connsiteY75" fmla="*/ 5634630 h 5641173"/>
              <a:gd name="connsiteX76" fmla="*/ 8698255 w 11243827"/>
              <a:gd name="connsiteY76" fmla="*/ 5636083 h 5641173"/>
              <a:gd name="connsiteX77" fmla="*/ 8619167 w 11243827"/>
              <a:gd name="connsiteY77" fmla="*/ 5619130 h 5641173"/>
              <a:gd name="connsiteX78" fmla="*/ 8539822 w 11243827"/>
              <a:gd name="connsiteY78" fmla="*/ 5616905 h 5641173"/>
              <a:gd name="connsiteX79" fmla="*/ 8511094 w 11243827"/>
              <a:gd name="connsiteY79" fmla="*/ 5617360 h 5641173"/>
              <a:gd name="connsiteX80" fmla="*/ 8459886 w 11243827"/>
              <a:gd name="connsiteY80" fmla="*/ 5612612 h 5641173"/>
              <a:gd name="connsiteX81" fmla="*/ 8436432 w 11243827"/>
              <a:gd name="connsiteY81" fmla="*/ 5606990 h 5641173"/>
              <a:gd name="connsiteX82" fmla="*/ 8435403 w 11243827"/>
              <a:gd name="connsiteY82" fmla="*/ 5607336 h 5641173"/>
              <a:gd name="connsiteX83" fmla="*/ 8433307 w 11243827"/>
              <a:gd name="connsiteY83" fmla="*/ 5604917 h 5641173"/>
              <a:gd name="connsiteX84" fmla="*/ 8428968 w 11243827"/>
              <a:gd name="connsiteY84" fmla="*/ 5603796 h 5641173"/>
              <a:gd name="connsiteX85" fmla="*/ 8417124 w 11243827"/>
              <a:gd name="connsiteY85" fmla="*/ 5604518 h 5641173"/>
              <a:gd name="connsiteX86" fmla="*/ 8412669 w 11243827"/>
              <a:gd name="connsiteY86" fmla="*/ 5605413 h 5641173"/>
              <a:gd name="connsiteX87" fmla="*/ 8406152 w 11243827"/>
              <a:gd name="connsiteY87" fmla="*/ 5605396 h 5641173"/>
              <a:gd name="connsiteX88" fmla="*/ 8405989 w 11243827"/>
              <a:gd name="connsiteY88" fmla="*/ 5605197 h 5641173"/>
              <a:gd name="connsiteX89" fmla="*/ 8399884 w 11243827"/>
              <a:gd name="connsiteY89" fmla="*/ 5605568 h 5641173"/>
              <a:gd name="connsiteX90" fmla="*/ 8370014 w 11243827"/>
              <a:gd name="connsiteY90" fmla="*/ 5609900 h 5641173"/>
              <a:gd name="connsiteX91" fmla="*/ 8330544 w 11243827"/>
              <a:gd name="connsiteY91" fmla="*/ 5590964 h 5641173"/>
              <a:gd name="connsiteX92" fmla="*/ 8314221 w 11243827"/>
              <a:gd name="connsiteY92" fmla="*/ 5587682 h 5641173"/>
              <a:gd name="connsiteX93" fmla="*/ 8305502 w 11243827"/>
              <a:gd name="connsiteY93" fmla="*/ 5584868 h 5641173"/>
              <a:gd name="connsiteX94" fmla="*/ 8304962 w 11243827"/>
              <a:gd name="connsiteY94" fmla="*/ 5584007 h 5641173"/>
              <a:gd name="connsiteX95" fmla="*/ 8276324 w 11243827"/>
              <a:gd name="connsiteY95" fmla="*/ 5588260 h 5641173"/>
              <a:gd name="connsiteX96" fmla="*/ 8272522 w 11243827"/>
              <a:gd name="connsiteY96" fmla="*/ 5587226 h 5641173"/>
              <a:gd name="connsiteX97" fmla="*/ 8253857 w 11243827"/>
              <a:gd name="connsiteY97" fmla="*/ 5592043 h 5641173"/>
              <a:gd name="connsiteX98" fmla="*/ 8244212 w 11243827"/>
              <a:gd name="connsiteY98" fmla="*/ 5593439 h 5641173"/>
              <a:gd name="connsiteX99" fmla="*/ 8241488 w 11243827"/>
              <a:gd name="connsiteY99" fmla="*/ 5596085 h 5641173"/>
              <a:gd name="connsiteX100" fmla="*/ 8227256 w 11243827"/>
              <a:gd name="connsiteY100" fmla="*/ 5597005 h 5641173"/>
              <a:gd name="connsiteX101" fmla="*/ 8225619 w 11243827"/>
              <a:gd name="connsiteY101" fmla="*/ 5596262 h 5641173"/>
              <a:gd name="connsiteX102" fmla="*/ 8213882 w 11243827"/>
              <a:gd name="connsiteY102" fmla="*/ 5600179 h 5641173"/>
              <a:gd name="connsiteX103" fmla="*/ 8204045 w 11243827"/>
              <a:gd name="connsiteY103" fmla="*/ 5607275 h 5641173"/>
              <a:gd name="connsiteX104" fmla="*/ 8082989 w 11243827"/>
              <a:gd name="connsiteY104" fmla="*/ 5603160 h 5641173"/>
              <a:gd name="connsiteX105" fmla="*/ 7976942 w 11243827"/>
              <a:gd name="connsiteY105" fmla="*/ 5598455 h 5641173"/>
              <a:gd name="connsiteX106" fmla="*/ 7950121 w 11243827"/>
              <a:gd name="connsiteY106" fmla="*/ 5590893 h 5641173"/>
              <a:gd name="connsiteX107" fmla="*/ 7727691 w 11243827"/>
              <a:gd name="connsiteY107" fmla="*/ 5621064 h 5641173"/>
              <a:gd name="connsiteX108" fmla="*/ 7685998 w 11243827"/>
              <a:gd name="connsiteY108" fmla="*/ 5615564 h 5641173"/>
              <a:gd name="connsiteX109" fmla="*/ 7649302 w 11243827"/>
              <a:gd name="connsiteY109" fmla="*/ 5626541 h 5641173"/>
              <a:gd name="connsiteX110" fmla="*/ 7634083 w 11243827"/>
              <a:gd name="connsiteY110" fmla="*/ 5620862 h 5641173"/>
              <a:gd name="connsiteX111" fmla="*/ 7631455 w 11243827"/>
              <a:gd name="connsiteY111" fmla="*/ 5619708 h 5641173"/>
              <a:gd name="connsiteX112" fmla="*/ 7620952 w 11243827"/>
              <a:gd name="connsiteY112" fmla="*/ 5618872 h 5641173"/>
              <a:gd name="connsiteX113" fmla="*/ 7617992 w 11243827"/>
              <a:gd name="connsiteY113" fmla="*/ 5613914 h 5641173"/>
              <a:gd name="connsiteX114" fmla="*/ 7602182 w 11243827"/>
              <a:gd name="connsiteY114" fmla="*/ 5609271 h 5641173"/>
              <a:gd name="connsiteX115" fmla="*/ 7582847 w 11243827"/>
              <a:gd name="connsiteY115" fmla="*/ 5609047 h 5641173"/>
              <a:gd name="connsiteX116" fmla="*/ 7514158 w 11243827"/>
              <a:gd name="connsiteY116" fmla="*/ 5607737 h 5641173"/>
              <a:gd name="connsiteX117" fmla="*/ 7502955 w 11243827"/>
              <a:gd name="connsiteY117" fmla="*/ 5610415 h 5641173"/>
              <a:gd name="connsiteX118" fmla="*/ 7466391 w 11243827"/>
              <a:gd name="connsiteY118" fmla="*/ 5605949 h 5641173"/>
              <a:gd name="connsiteX119" fmla="*/ 7433806 w 11243827"/>
              <a:gd name="connsiteY119" fmla="*/ 5604945 h 5641173"/>
              <a:gd name="connsiteX120" fmla="*/ 7412693 w 11243827"/>
              <a:gd name="connsiteY120" fmla="*/ 5607075 h 5641173"/>
              <a:gd name="connsiteX121" fmla="*/ 7407159 w 11243827"/>
              <a:gd name="connsiteY121" fmla="*/ 5605310 h 5641173"/>
              <a:gd name="connsiteX122" fmla="*/ 7385900 w 11243827"/>
              <a:gd name="connsiteY122" fmla="*/ 5604171 h 5641173"/>
              <a:gd name="connsiteX123" fmla="*/ 7375071 w 11243827"/>
              <a:gd name="connsiteY123" fmla="*/ 5606788 h 5641173"/>
              <a:gd name="connsiteX124" fmla="*/ 7364382 w 11243827"/>
              <a:gd name="connsiteY124" fmla="*/ 5600762 h 5641173"/>
              <a:gd name="connsiteX125" fmla="*/ 7361770 w 11243827"/>
              <a:gd name="connsiteY125" fmla="*/ 5596347 h 5641173"/>
              <a:gd name="connsiteX126" fmla="*/ 7346641 w 11243827"/>
              <a:gd name="connsiteY126" fmla="*/ 5598329 h 5641173"/>
              <a:gd name="connsiteX127" fmla="*/ 7334238 w 11243827"/>
              <a:gd name="connsiteY127" fmla="*/ 5594014 h 5641173"/>
              <a:gd name="connsiteX128" fmla="*/ 7323426 w 11243827"/>
              <a:gd name="connsiteY128" fmla="*/ 5596835 h 5641173"/>
              <a:gd name="connsiteX129" fmla="*/ 7318938 w 11243827"/>
              <a:gd name="connsiteY129" fmla="*/ 5596200 h 5641173"/>
              <a:gd name="connsiteX130" fmla="*/ 7307784 w 11243827"/>
              <a:gd name="connsiteY130" fmla="*/ 5594065 h 5641173"/>
              <a:gd name="connsiteX131" fmla="*/ 7288540 w 11243827"/>
              <a:gd name="connsiteY131" fmla="*/ 5589320 h 5641173"/>
              <a:gd name="connsiteX132" fmla="*/ 7282537 w 11243827"/>
              <a:gd name="connsiteY132" fmla="*/ 5588660 h 5641173"/>
              <a:gd name="connsiteX133" fmla="*/ 7269466 w 11243827"/>
              <a:gd name="connsiteY133" fmla="*/ 5581404 h 5641173"/>
              <a:gd name="connsiteX134" fmla="*/ 7244165 w 11243827"/>
              <a:gd name="connsiteY134" fmla="*/ 5575200 h 5641173"/>
              <a:gd name="connsiteX135" fmla="*/ 7199619 w 11243827"/>
              <a:gd name="connsiteY135" fmla="*/ 5553550 h 5641173"/>
              <a:gd name="connsiteX136" fmla="*/ 7173434 w 11243827"/>
              <a:gd name="connsiteY136" fmla="*/ 5543219 h 5641173"/>
              <a:gd name="connsiteX137" fmla="*/ 7155718 w 11243827"/>
              <a:gd name="connsiteY137" fmla="*/ 5533697 h 5641173"/>
              <a:gd name="connsiteX138" fmla="*/ 7103430 w 11243827"/>
              <a:gd name="connsiteY138" fmla="*/ 5520249 h 5641173"/>
              <a:gd name="connsiteX139" fmla="*/ 7013746 w 11243827"/>
              <a:gd name="connsiteY139" fmla="*/ 5502470 h 5641173"/>
              <a:gd name="connsiteX140" fmla="*/ 6995379 w 11243827"/>
              <a:gd name="connsiteY140" fmla="*/ 5497693 h 5641173"/>
              <a:gd name="connsiteX141" fmla="*/ 6982475 w 11243827"/>
              <a:gd name="connsiteY141" fmla="*/ 5489641 h 5641173"/>
              <a:gd name="connsiteX142" fmla="*/ 6981994 w 11243827"/>
              <a:gd name="connsiteY142" fmla="*/ 5484335 h 5641173"/>
              <a:gd name="connsiteX143" fmla="*/ 6972355 w 11243827"/>
              <a:gd name="connsiteY143" fmla="*/ 5481074 h 5641173"/>
              <a:gd name="connsiteX144" fmla="*/ 6970394 w 11243827"/>
              <a:gd name="connsiteY144" fmla="*/ 5479383 h 5641173"/>
              <a:gd name="connsiteX145" fmla="*/ 6958543 w 11243827"/>
              <a:gd name="connsiteY145" fmla="*/ 5470507 h 5641173"/>
              <a:gd name="connsiteX146" fmla="*/ 6918276 w 11243827"/>
              <a:gd name="connsiteY146" fmla="*/ 5472034 h 5641173"/>
              <a:gd name="connsiteX147" fmla="*/ 6881046 w 11243827"/>
              <a:gd name="connsiteY147" fmla="*/ 5457070 h 5641173"/>
              <a:gd name="connsiteX148" fmla="*/ 6752164 w 11243827"/>
              <a:gd name="connsiteY148" fmla="*/ 5425021 h 5641173"/>
              <a:gd name="connsiteX149" fmla="*/ 6724964 w 11243827"/>
              <a:gd name="connsiteY149" fmla="*/ 5414071 h 5641173"/>
              <a:gd name="connsiteX150" fmla="*/ 6683286 w 11243827"/>
              <a:gd name="connsiteY150" fmla="*/ 5405383 h 5641173"/>
              <a:gd name="connsiteX151" fmla="*/ 6644277 w 11243827"/>
              <a:gd name="connsiteY151" fmla="*/ 5429684 h 5641173"/>
              <a:gd name="connsiteX152" fmla="*/ 6532914 w 11243827"/>
              <a:gd name="connsiteY152" fmla="*/ 5431205 h 5641173"/>
              <a:gd name="connsiteX153" fmla="*/ 6307459 w 11243827"/>
              <a:gd name="connsiteY153" fmla="*/ 5467087 h 5641173"/>
              <a:gd name="connsiteX154" fmla="*/ 6196243 w 11243827"/>
              <a:gd name="connsiteY154" fmla="*/ 5515042 h 5641173"/>
              <a:gd name="connsiteX155" fmla="*/ 6099124 w 11243827"/>
              <a:gd name="connsiteY155" fmla="*/ 5516848 h 5641173"/>
              <a:gd name="connsiteX156" fmla="*/ 6016077 w 11243827"/>
              <a:gd name="connsiteY156" fmla="*/ 5528642 h 5641173"/>
              <a:gd name="connsiteX157" fmla="*/ 6004389 w 11243827"/>
              <a:gd name="connsiteY157" fmla="*/ 5531206 h 5641173"/>
              <a:gd name="connsiteX158" fmla="*/ 5933945 w 11243827"/>
              <a:gd name="connsiteY158" fmla="*/ 5538840 h 5641173"/>
              <a:gd name="connsiteX159" fmla="*/ 5883936 w 11243827"/>
              <a:gd name="connsiteY159" fmla="*/ 5553807 h 5641173"/>
              <a:gd name="connsiteX160" fmla="*/ 5798331 w 11243827"/>
              <a:gd name="connsiteY160" fmla="*/ 5564248 h 5641173"/>
              <a:gd name="connsiteX161" fmla="*/ 5712738 w 11243827"/>
              <a:gd name="connsiteY161" fmla="*/ 5573120 h 5641173"/>
              <a:gd name="connsiteX162" fmla="*/ 5681342 w 11243827"/>
              <a:gd name="connsiteY162" fmla="*/ 5575621 h 5641173"/>
              <a:gd name="connsiteX163" fmla="*/ 5627167 w 11243827"/>
              <a:gd name="connsiteY163" fmla="*/ 5583215 h 5641173"/>
              <a:gd name="connsiteX164" fmla="*/ 5591414 w 11243827"/>
              <a:gd name="connsiteY164" fmla="*/ 5587695 h 5641173"/>
              <a:gd name="connsiteX165" fmla="*/ 5583028 w 11243827"/>
              <a:gd name="connsiteY165" fmla="*/ 5580877 h 5641173"/>
              <a:gd name="connsiteX166" fmla="*/ 5549426 w 11243827"/>
              <a:gd name="connsiteY166" fmla="*/ 5582858 h 5641173"/>
              <a:gd name="connsiteX167" fmla="*/ 5519999 w 11243827"/>
              <a:gd name="connsiteY167" fmla="*/ 5592246 h 5641173"/>
              <a:gd name="connsiteX168" fmla="*/ 5480028 w 11243827"/>
              <a:gd name="connsiteY168" fmla="*/ 5597282 h 5641173"/>
              <a:gd name="connsiteX169" fmla="*/ 5456175 w 11243827"/>
              <a:gd name="connsiteY169" fmla="*/ 5600371 h 5641173"/>
              <a:gd name="connsiteX170" fmla="*/ 5388463 w 11243827"/>
              <a:gd name="connsiteY170" fmla="*/ 5602638 h 5641173"/>
              <a:gd name="connsiteX171" fmla="*/ 5265898 w 11243827"/>
              <a:gd name="connsiteY171" fmla="*/ 5591830 h 5641173"/>
              <a:gd name="connsiteX172" fmla="*/ 5231231 w 11243827"/>
              <a:gd name="connsiteY172" fmla="*/ 5592790 h 5641173"/>
              <a:gd name="connsiteX173" fmla="*/ 5226996 w 11243827"/>
              <a:gd name="connsiteY173" fmla="*/ 5595040 h 5641173"/>
              <a:gd name="connsiteX174" fmla="*/ 5175988 w 11243827"/>
              <a:gd name="connsiteY174" fmla="*/ 5588131 h 5641173"/>
              <a:gd name="connsiteX175" fmla="*/ 5107470 w 11243827"/>
              <a:gd name="connsiteY175" fmla="*/ 5594771 h 5641173"/>
              <a:gd name="connsiteX176" fmla="*/ 5027868 w 11243827"/>
              <a:gd name="connsiteY176" fmla="*/ 5605624 h 5641173"/>
              <a:gd name="connsiteX177" fmla="*/ 5007324 w 11243827"/>
              <a:gd name="connsiteY177" fmla="*/ 5609209 h 5641173"/>
              <a:gd name="connsiteX178" fmla="*/ 4952559 w 11243827"/>
              <a:gd name="connsiteY178" fmla="*/ 5611402 h 5641173"/>
              <a:gd name="connsiteX179" fmla="*/ 4826081 w 11243827"/>
              <a:gd name="connsiteY179" fmla="*/ 5616191 h 5641173"/>
              <a:gd name="connsiteX180" fmla="*/ 4823501 w 11243827"/>
              <a:gd name="connsiteY180" fmla="*/ 5619174 h 5641173"/>
              <a:gd name="connsiteX181" fmla="*/ 4813093 w 11243827"/>
              <a:gd name="connsiteY181" fmla="*/ 5620026 h 5641173"/>
              <a:gd name="connsiteX182" fmla="*/ 4810563 w 11243827"/>
              <a:gd name="connsiteY182" fmla="*/ 5620787 h 5641173"/>
              <a:gd name="connsiteX183" fmla="*/ 4795818 w 11243827"/>
              <a:gd name="connsiteY183" fmla="*/ 5624618 h 5641173"/>
              <a:gd name="connsiteX184" fmla="*/ 4758404 w 11243827"/>
              <a:gd name="connsiteY184" fmla="*/ 5619510 h 5641173"/>
              <a:gd name="connsiteX185" fmla="*/ 4717254 w 11243827"/>
              <a:gd name="connsiteY185" fmla="*/ 5624155 h 5641173"/>
              <a:gd name="connsiteX186" fmla="*/ 4591958 w 11243827"/>
              <a:gd name="connsiteY186" fmla="*/ 5624710 h 5641173"/>
              <a:gd name="connsiteX187" fmla="*/ 4476215 w 11243827"/>
              <a:gd name="connsiteY187" fmla="*/ 5628210 h 5641173"/>
              <a:gd name="connsiteX188" fmla="*/ 4425193 w 11243827"/>
              <a:gd name="connsiteY188" fmla="*/ 5627414 h 5641173"/>
              <a:gd name="connsiteX189" fmla="*/ 4383866 w 11243827"/>
              <a:gd name="connsiteY189" fmla="*/ 5626546 h 5641173"/>
              <a:gd name="connsiteX190" fmla="*/ 4385596 w 11243827"/>
              <a:gd name="connsiteY190" fmla="*/ 5634646 h 5641173"/>
              <a:gd name="connsiteX191" fmla="*/ 4360864 w 11243827"/>
              <a:gd name="connsiteY191" fmla="*/ 5641173 h 5641173"/>
              <a:gd name="connsiteX192" fmla="*/ 4328321 w 11243827"/>
              <a:gd name="connsiteY192" fmla="*/ 5626332 h 5641173"/>
              <a:gd name="connsiteX193" fmla="*/ 4309842 w 11243827"/>
              <a:gd name="connsiteY193" fmla="*/ 5626471 h 5641173"/>
              <a:gd name="connsiteX194" fmla="*/ 4277424 w 11243827"/>
              <a:gd name="connsiteY194" fmla="*/ 5631598 h 5641173"/>
              <a:gd name="connsiteX195" fmla="*/ 4266627 w 11243827"/>
              <a:gd name="connsiteY195" fmla="*/ 5633969 h 5641173"/>
              <a:gd name="connsiteX196" fmla="*/ 4185525 w 11243827"/>
              <a:gd name="connsiteY196" fmla="*/ 5617508 h 5641173"/>
              <a:gd name="connsiteX197" fmla="*/ 4177617 w 11243827"/>
              <a:gd name="connsiteY197" fmla="*/ 5610903 h 5641173"/>
              <a:gd name="connsiteX198" fmla="*/ 4136948 w 11243827"/>
              <a:gd name="connsiteY198" fmla="*/ 5608031 h 5641173"/>
              <a:gd name="connsiteX199" fmla="*/ 4132323 w 11243827"/>
              <a:gd name="connsiteY199" fmla="*/ 5609784 h 5641173"/>
              <a:gd name="connsiteX200" fmla="*/ 4098620 w 11243827"/>
              <a:gd name="connsiteY200" fmla="*/ 5599672 h 5641173"/>
              <a:gd name="connsiteX201" fmla="*/ 3963475 w 11243827"/>
              <a:gd name="connsiteY201" fmla="*/ 5581841 h 5641173"/>
              <a:gd name="connsiteX202" fmla="*/ 3703613 w 11243827"/>
              <a:gd name="connsiteY202" fmla="*/ 5572482 h 5641173"/>
              <a:gd name="connsiteX203" fmla="*/ 3432987 w 11243827"/>
              <a:gd name="connsiteY203" fmla="*/ 5545768 h 5641173"/>
              <a:gd name="connsiteX204" fmla="*/ 3176381 w 11243827"/>
              <a:gd name="connsiteY204" fmla="*/ 5556110 h 5641173"/>
              <a:gd name="connsiteX205" fmla="*/ 2710156 w 11243827"/>
              <a:gd name="connsiteY205" fmla="*/ 5527517 h 5641173"/>
              <a:gd name="connsiteX206" fmla="*/ 2550206 w 11243827"/>
              <a:gd name="connsiteY206" fmla="*/ 5524958 h 5641173"/>
              <a:gd name="connsiteX207" fmla="*/ 2443041 w 11243827"/>
              <a:gd name="connsiteY207" fmla="*/ 5523990 h 5641173"/>
              <a:gd name="connsiteX208" fmla="*/ 2435613 w 11243827"/>
              <a:gd name="connsiteY208" fmla="*/ 5526704 h 5641173"/>
              <a:gd name="connsiteX209" fmla="*/ 2405682 w 11243827"/>
              <a:gd name="connsiteY209" fmla="*/ 5528307 h 5641173"/>
              <a:gd name="connsiteX210" fmla="*/ 2397487 w 11243827"/>
              <a:gd name="connsiteY210" fmla="*/ 5540337 h 5641173"/>
              <a:gd name="connsiteX211" fmla="*/ 2297454 w 11243827"/>
              <a:gd name="connsiteY211" fmla="*/ 5550765 h 5641173"/>
              <a:gd name="connsiteX212" fmla="*/ 2056700 w 11243827"/>
              <a:gd name="connsiteY212" fmla="*/ 5555489 h 5641173"/>
              <a:gd name="connsiteX213" fmla="*/ 1878530 w 11243827"/>
              <a:gd name="connsiteY213" fmla="*/ 5535330 h 5641173"/>
              <a:gd name="connsiteX214" fmla="*/ 1859292 w 11243827"/>
              <a:gd name="connsiteY214" fmla="*/ 5535461 h 5641173"/>
              <a:gd name="connsiteX215" fmla="*/ 1835626 w 11243827"/>
              <a:gd name="connsiteY215" fmla="*/ 5533793 h 5641173"/>
              <a:gd name="connsiteX216" fmla="*/ 1798939 w 11243827"/>
              <a:gd name="connsiteY216" fmla="*/ 5540285 h 5641173"/>
              <a:gd name="connsiteX217" fmla="*/ 1779046 w 11243827"/>
              <a:gd name="connsiteY217" fmla="*/ 5549949 h 5641173"/>
              <a:gd name="connsiteX218" fmla="*/ 1772421 w 11243827"/>
              <a:gd name="connsiteY218" fmla="*/ 5549018 h 5641173"/>
              <a:gd name="connsiteX219" fmla="*/ 1772052 w 11243827"/>
              <a:gd name="connsiteY219" fmla="*/ 5545689 h 5641173"/>
              <a:gd name="connsiteX220" fmla="*/ 1711543 w 11243827"/>
              <a:gd name="connsiteY220" fmla="*/ 5534558 h 5641173"/>
              <a:gd name="connsiteX221" fmla="*/ 1631462 w 11243827"/>
              <a:gd name="connsiteY221" fmla="*/ 5491807 h 5641173"/>
              <a:gd name="connsiteX222" fmla="*/ 1538763 w 11243827"/>
              <a:gd name="connsiteY222" fmla="*/ 5482781 h 5641173"/>
              <a:gd name="connsiteX223" fmla="*/ 1501533 w 11243827"/>
              <a:gd name="connsiteY223" fmla="*/ 5467817 h 5641173"/>
              <a:gd name="connsiteX224" fmla="*/ 1461266 w 11243827"/>
              <a:gd name="connsiteY224" fmla="*/ 5469343 h 5641173"/>
              <a:gd name="connsiteX225" fmla="*/ 1449415 w 11243827"/>
              <a:gd name="connsiteY225" fmla="*/ 5460467 h 5641173"/>
              <a:gd name="connsiteX226" fmla="*/ 1447454 w 11243827"/>
              <a:gd name="connsiteY226" fmla="*/ 5458776 h 5641173"/>
              <a:gd name="connsiteX227" fmla="*/ 1437814 w 11243827"/>
              <a:gd name="connsiteY227" fmla="*/ 5455515 h 5641173"/>
              <a:gd name="connsiteX228" fmla="*/ 1437334 w 11243827"/>
              <a:gd name="connsiteY228" fmla="*/ 5450209 h 5641173"/>
              <a:gd name="connsiteX229" fmla="*/ 1424429 w 11243827"/>
              <a:gd name="connsiteY229" fmla="*/ 5442157 h 5641173"/>
              <a:gd name="connsiteX230" fmla="*/ 1406063 w 11243827"/>
              <a:gd name="connsiteY230" fmla="*/ 5437380 h 5641173"/>
              <a:gd name="connsiteX231" fmla="*/ 1316379 w 11243827"/>
              <a:gd name="connsiteY231" fmla="*/ 5419601 h 5641173"/>
              <a:gd name="connsiteX232" fmla="*/ 1264090 w 11243827"/>
              <a:gd name="connsiteY232" fmla="*/ 5406153 h 5641173"/>
              <a:gd name="connsiteX233" fmla="*/ 1246374 w 11243827"/>
              <a:gd name="connsiteY233" fmla="*/ 5396631 h 5641173"/>
              <a:gd name="connsiteX234" fmla="*/ 1220190 w 11243827"/>
              <a:gd name="connsiteY234" fmla="*/ 5386301 h 5641173"/>
              <a:gd name="connsiteX235" fmla="*/ 1175643 w 11243827"/>
              <a:gd name="connsiteY235" fmla="*/ 5364651 h 5641173"/>
              <a:gd name="connsiteX236" fmla="*/ 1150342 w 11243827"/>
              <a:gd name="connsiteY236" fmla="*/ 5358447 h 5641173"/>
              <a:gd name="connsiteX237" fmla="*/ 1112024 w 11243827"/>
              <a:gd name="connsiteY237" fmla="*/ 5345786 h 5641173"/>
              <a:gd name="connsiteX238" fmla="*/ 1100870 w 11243827"/>
              <a:gd name="connsiteY238" fmla="*/ 5343651 h 5641173"/>
              <a:gd name="connsiteX239" fmla="*/ 1096383 w 11243827"/>
              <a:gd name="connsiteY239" fmla="*/ 5343015 h 5641173"/>
              <a:gd name="connsiteX240" fmla="*/ 1058039 w 11243827"/>
              <a:gd name="connsiteY240" fmla="*/ 5343504 h 5641173"/>
              <a:gd name="connsiteX241" fmla="*/ 1055426 w 11243827"/>
              <a:gd name="connsiteY241" fmla="*/ 5339088 h 5641173"/>
              <a:gd name="connsiteX242" fmla="*/ 1044738 w 11243827"/>
              <a:gd name="connsiteY242" fmla="*/ 5333063 h 5641173"/>
              <a:gd name="connsiteX243" fmla="*/ 1033909 w 11243827"/>
              <a:gd name="connsiteY243" fmla="*/ 5335680 h 5641173"/>
              <a:gd name="connsiteX244" fmla="*/ 1012649 w 11243827"/>
              <a:gd name="connsiteY244" fmla="*/ 5334541 h 5641173"/>
              <a:gd name="connsiteX245" fmla="*/ 1007115 w 11243827"/>
              <a:gd name="connsiteY245" fmla="*/ 5332775 h 5641173"/>
              <a:gd name="connsiteX246" fmla="*/ 987447 w 11243827"/>
              <a:gd name="connsiteY246" fmla="*/ 5346462 h 5641173"/>
              <a:gd name="connsiteX247" fmla="*/ 953418 w 11243827"/>
              <a:gd name="connsiteY247" fmla="*/ 5333901 h 5641173"/>
              <a:gd name="connsiteX248" fmla="*/ 916854 w 11243827"/>
              <a:gd name="connsiteY248" fmla="*/ 5329435 h 5641173"/>
              <a:gd name="connsiteX249" fmla="*/ 905651 w 11243827"/>
              <a:gd name="connsiteY249" fmla="*/ 5332114 h 5641173"/>
              <a:gd name="connsiteX250" fmla="*/ 838405 w 11243827"/>
              <a:gd name="connsiteY250" fmla="*/ 5339470 h 5641173"/>
              <a:gd name="connsiteX251" fmla="*/ 817627 w 11243827"/>
              <a:gd name="connsiteY251" fmla="*/ 5330580 h 5641173"/>
              <a:gd name="connsiteX252" fmla="*/ 801817 w 11243827"/>
              <a:gd name="connsiteY252" fmla="*/ 5325937 h 5641173"/>
              <a:gd name="connsiteX253" fmla="*/ 798857 w 11243827"/>
              <a:gd name="connsiteY253" fmla="*/ 5320979 h 5641173"/>
              <a:gd name="connsiteX254" fmla="*/ 788354 w 11243827"/>
              <a:gd name="connsiteY254" fmla="*/ 5320143 h 5641173"/>
              <a:gd name="connsiteX255" fmla="*/ 785726 w 11243827"/>
              <a:gd name="connsiteY255" fmla="*/ 5318989 h 5641173"/>
              <a:gd name="connsiteX256" fmla="*/ 770507 w 11243827"/>
              <a:gd name="connsiteY256" fmla="*/ 5313309 h 5641173"/>
              <a:gd name="connsiteX257" fmla="*/ 733810 w 11243827"/>
              <a:gd name="connsiteY257" fmla="*/ 5324286 h 5641173"/>
              <a:gd name="connsiteX258" fmla="*/ 692117 w 11243827"/>
              <a:gd name="connsiteY258" fmla="*/ 5318786 h 5641173"/>
              <a:gd name="connsiteX259" fmla="*/ 574943 w 11243827"/>
              <a:gd name="connsiteY259" fmla="*/ 5327578 h 5641173"/>
              <a:gd name="connsiteX260" fmla="*/ 441302 w 11243827"/>
              <a:gd name="connsiteY260" fmla="*/ 5307062 h 5641173"/>
              <a:gd name="connsiteX261" fmla="*/ 336819 w 11243827"/>
              <a:gd name="connsiteY261" fmla="*/ 5336690 h 5641173"/>
              <a:gd name="connsiteX262" fmla="*/ 270932 w 11243827"/>
              <a:gd name="connsiteY262" fmla="*/ 5345451 h 5641173"/>
              <a:gd name="connsiteX263" fmla="*/ 194189 w 11243827"/>
              <a:gd name="connsiteY263" fmla="*/ 5343588 h 5641173"/>
              <a:gd name="connsiteX264" fmla="*/ 192552 w 11243827"/>
              <a:gd name="connsiteY264" fmla="*/ 5342845 h 5641173"/>
              <a:gd name="connsiteX265" fmla="*/ 178320 w 11243827"/>
              <a:gd name="connsiteY265" fmla="*/ 5343766 h 5641173"/>
              <a:gd name="connsiteX266" fmla="*/ 175596 w 11243827"/>
              <a:gd name="connsiteY266" fmla="*/ 5346411 h 5641173"/>
              <a:gd name="connsiteX267" fmla="*/ 147287 w 11243827"/>
              <a:gd name="connsiteY267" fmla="*/ 5352625 h 5641173"/>
              <a:gd name="connsiteX268" fmla="*/ 114847 w 11243827"/>
              <a:gd name="connsiteY268" fmla="*/ 5355844 h 5641173"/>
              <a:gd name="connsiteX269" fmla="*/ 114306 w 11243827"/>
              <a:gd name="connsiteY269" fmla="*/ 5354983 h 5641173"/>
              <a:gd name="connsiteX270" fmla="*/ 89264 w 11243827"/>
              <a:gd name="connsiteY270" fmla="*/ 5348886 h 5641173"/>
              <a:gd name="connsiteX271" fmla="*/ 49794 w 11243827"/>
              <a:gd name="connsiteY271" fmla="*/ 5329950 h 5641173"/>
              <a:gd name="connsiteX272" fmla="*/ 19924 w 11243827"/>
              <a:gd name="connsiteY272" fmla="*/ 5334282 h 5641173"/>
              <a:gd name="connsiteX273" fmla="*/ 13819 w 11243827"/>
              <a:gd name="connsiteY273" fmla="*/ 5334653 h 5641173"/>
              <a:gd name="connsiteX274" fmla="*/ 13657 w 11243827"/>
              <a:gd name="connsiteY274" fmla="*/ 5334455 h 5641173"/>
              <a:gd name="connsiteX275" fmla="*/ 7139 w 11243827"/>
              <a:gd name="connsiteY275" fmla="*/ 5334438 h 5641173"/>
              <a:gd name="connsiteX276" fmla="*/ 2684 w 11243827"/>
              <a:gd name="connsiteY276" fmla="*/ 5335333 h 5641173"/>
              <a:gd name="connsiteX277" fmla="*/ 0 w 11243827"/>
              <a:gd name="connsiteY277" fmla="*/ 5335496 h 5641173"/>
              <a:gd name="connsiteX278" fmla="*/ 0 w 11243827"/>
              <a:gd name="connsiteY278" fmla="*/ 10592 h 5641173"/>
              <a:gd name="connsiteX279" fmla="*/ 11243827 w 11243827"/>
              <a:gd name="connsiteY279" fmla="*/ 0 h 5641173"/>
              <a:gd name="connsiteX0" fmla="*/ 11243827 w 11243827"/>
              <a:gd name="connsiteY0" fmla="*/ 0 h 5641173"/>
              <a:gd name="connsiteX1" fmla="*/ 11243827 w 11243827"/>
              <a:gd name="connsiteY1" fmla="*/ 1470035 h 5641173"/>
              <a:gd name="connsiteX2" fmla="*/ 11243827 w 11243827"/>
              <a:gd name="connsiteY2" fmla="*/ 5001571 h 5641173"/>
              <a:gd name="connsiteX3" fmla="*/ 11243827 w 11243827"/>
              <a:gd name="connsiteY3" fmla="*/ 5209610 h 5641173"/>
              <a:gd name="connsiteX4" fmla="*/ 11240675 w 11243827"/>
              <a:gd name="connsiteY4" fmla="*/ 5210442 h 5641173"/>
              <a:gd name="connsiteX5" fmla="*/ 11179959 w 11243827"/>
              <a:gd name="connsiteY5" fmla="*/ 5221199 h 5641173"/>
              <a:gd name="connsiteX6" fmla="*/ 11105493 w 11243827"/>
              <a:gd name="connsiteY6" fmla="*/ 5259905 h 5641173"/>
              <a:gd name="connsiteX7" fmla="*/ 11078640 w 11243827"/>
              <a:gd name="connsiteY7" fmla="*/ 5263531 h 5641173"/>
              <a:gd name="connsiteX8" fmla="*/ 11079616 w 11243827"/>
              <a:gd name="connsiteY8" fmla="*/ 5270380 h 5641173"/>
              <a:gd name="connsiteX9" fmla="*/ 11069641 w 11243827"/>
              <a:gd name="connsiteY9" fmla="*/ 5270884 h 5641173"/>
              <a:gd name="connsiteX10" fmla="*/ 11047377 w 11243827"/>
              <a:gd name="connsiteY10" fmla="*/ 5271051 h 5641173"/>
              <a:gd name="connsiteX11" fmla="*/ 10980705 w 11243827"/>
              <a:gd name="connsiteY11" fmla="*/ 5272951 h 5641173"/>
              <a:gd name="connsiteX12" fmla="*/ 10962514 w 11243827"/>
              <a:gd name="connsiteY12" fmla="*/ 5286084 h 5641173"/>
              <a:gd name="connsiteX13" fmla="*/ 10945307 w 11243827"/>
              <a:gd name="connsiteY13" fmla="*/ 5286290 h 5641173"/>
              <a:gd name="connsiteX14" fmla="*/ 10845516 w 11243827"/>
              <a:gd name="connsiteY14" fmla="*/ 5303894 h 5641173"/>
              <a:gd name="connsiteX15" fmla="*/ 10831795 w 11243827"/>
              <a:gd name="connsiteY15" fmla="*/ 5305210 h 5641173"/>
              <a:gd name="connsiteX16" fmla="*/ 10824365 w 11243827"/>
              <a:gd name="connsiteY16" fmla="*/ 5311111 h 5641173"/>
              <a:gd name="connsiteX17" fmla="*/ 10797756 w 11243827"/>
              <a:gd name="connsiteY17" fmla="*/ 5312285 h 5641173"/>
              <a:gd name="connsiteX18" fmla="*/ 10796525 w 11243827"/>
              <a:gd name="connsiteY18" fmla="*/ 5315645 h 5641173"/>
              <a:gd name="connsiteX19" fmla="*/ 10709063 w 11243827"/>
              <a:gd name="connsiteY19" fmla="*/ 5344492 h 5641173"/>
              <a:gd name="connsiteX20" fmla="*/ 10694078 w 11243827"/>
              <a:gd name="connsiteY20" fmla="*/ 5349258 h 5641173"/>
              <a:gd name="connsiteX21" fmla="*/ 10681131 w 11243827"/>
              <a:gd name="connsiteY21" fmla="*/ 5347812 h 5641173"/>
              <a:gd name="connsiteX22" fmla="*/ 10609448 w 11243827"/>
              <a:gd name="connsiteY22" fmla="*/ 5351931 h 5641173"/>
              <a:gd name="connsiteX23" fmla="*/ 10592397 w 11243827"/>
              <a:gd name="connsiteY23" fmla="*/ 5349402 h 5641173"/>
              <a:gd name="connsiteX24" fmla="*/ 10585227 w 11243827"/>
              <a:gd name="connsiteY24" fmla="*/ 5344063 h 5641173"/>
              <a:gd name="connsiteX25" fmla="*/ 10557472 w 11243827"/>
              <a:gd name="connsiteY25" fmla="*/ 5354151 h 5641173"/>
              <a:gd name="connsiteX26" fmla="*/ 10514646 w 11243827"/>
              <a:gd name="connsiteY26" fmla="*/ 5361064 h 5641173"/>
              <a:gd name="connsiteX27" fmla="*/ 10494292 w 11243827"/>
              <a:gd name="connsiteY27" fmla="*/ 5366054 h 5641173"/>
              <a:gd name="connsiteX28" fmla="*/ 10477869 w 11243827"/>
              <a:gd name="connsiteY28" fmla="*/ 5363025 h 5641173"/>
              <a:gd name="connsiteX29" fmla="*/ 10384411 w 11243827"/>
              <a:gd name="connsiteY29" fmla="*/ 5362257 h 5641173"/>
              <a:gd name="connsiteX30" fmla="*/ 10362921 w 11243827"/>
              <a:gd name="connsiteY30" fmla="*/ 5357444 h 5641173"/>
              <a:gd name="connsiteX31" fmla="*/ 10352736 w 11243827"/>
              <a:gd name="connsiteY31" fmla="*/ 5347851 h 5641173"/>
              <a:gd name="connsiteX32" fmla="*/ 10344754 w 11243827"/>
              <a:gd name="connsiteY32" fmla="*/ 5351272 h 5641173"/>
              <a:gd name="connsiteX33" fmla="*/ 10288226 w 11243827"/>
              <a:gd name="connsiteY33" fmla="*/ 5351613 h 5641173"/>
              <a:gd name="connsiteX34" fmla="*/ 10251350 w 11243827"/>
              <a:gd name="connsiteY34" fmla="*/ 5352711 h 5641173"/>
              <a:gd name="connsiteX35" fmla="*/ 10249108 w 11243827"/>
              <a:gd name="connsiteY35" fmla="*/ 5365881 h 5641173"/>
              <a:gd name="connsiteX36" fmla="*/ 10216272 w 11243827"/>
              <a:gd name="connsiteY36" fmla="*/ 5370573 h 5641173"/>
              <a:gd name="connsiteX37" fmla="*/ 10181278 w 11243827"/>
              <a:gd name="connsiteY37" fmla="*/ 5362119 h 5641173"/>
              <a:gd name="connsiteX38" fmla="*/ 10140033 w 11243827"/>
              <a:gd name="connsiteY38" fmla="*/ 5363304 h 5641173"/>
              <a:gd name="connsiteX39" fmla="*/ 10115353 w 11243827"/>
              <a:gd name="connsiteY39" fmla="*/ 5363869 h 5641173"/>
              <a:gd name="connsiteX40" fmla="*/ 10050578 w 11243827"/>
              <a:gd name="connsiteY40" fmla="*/ 5376153 h 5641173"/>
              <a:gd name="connsiteX41" fmla="*/ 9945478 w 11243827"/>
              <a:gd name="connsiteY41" fmla="*/ 5422859 h 5641173"/>
              <a:gd name="connsiteX42" fmla="*/ 9912481 w 11243827"/>
              <a:gd name="connsiteY42" fmla="*/ 5429477 h 5641173"/>
              <a:gd name="connsiteX43" fmla="*/ 9906713 w 11243827"/>
              <a:gd name="connsiteY43" fmla="*/ 5426784 h 5641173"/>
              <a:gd name="connsiteX44" fmla="*/ 9742436 w 11243827"/>
              <a:gd name="connsiteY44" fmla="*/ 5454834 h 5641173"/>
              <a:gd name="connsiteX45" fmla="*/ 9713044 w 11243827"/>
              <a:gd name="connsiteY45" fmla="*/ 5456476 h 5641173"/>
              <a:gd name="connsiteX46" fmla="*/ 9691033 w 11243827"/>
              <a:gd name="connsiteY46" fmla="*/ 5455451 h 5641173"/>
              <a:gd name="connsiteX47" fmla="*/ 9638355 w 11243827"/>
              <a:gd name="connsiteY47" fmla="*/ 5464794 h 5641173"/>
              <a:gd name="connsiteX48" fmla="*/ 9552434 w 11243827"/>
              <a:gd name="connsiteY48" fmla="*/ 5485280 h 5641173"/>
              <a:gd name="connsiteX49" fmla="*/ 9533883 w 11243827"/>
              <a:gd name="connsiteY49" fmla="*/ 5488516 h 5641173"/>
              <a:gd name="connsiteX50" fmla="*/ 9516916 w 11243827"/>
              <a:gd name="connsiteY50" fmla="*/ 5486828 h 5641173"/>
              <a:gd name="connsiteX51" fmla="*/ 9512093 w 11243827"/>
              <a:gd name="connsiteY51" fmla="*/ 5482541 h 5641173"/>
              <a:gd name="connsiteX52" fmla="*/ 9501725 w 11243827"/>
              <a:gd name="connsiteY52" fmla="*/ 5483603 h 5641173"/>
              <a:gd name="connsiteX53" fmla="*/ 9498754 w 11243827"/>
              <a:gd name="connsiteY53" fmla="*/ 5482951 h 5641173"/>
              <a:gd name="connsiteX54" fmla="*/ 9481932 w 11243827"/>
              <a:gd name="connsiteY54" fmla="*/ 5480151 h 5641173"/>
              <a:gd name="connsiteX55" fmla="*/ 9451321 w 11243827"/>
              <a:gd name="connsiteY55" fmla="*/ 5497375 h 5641173"/>
              <a:gd name="connsiteX56" fmla="*/ 9409298 w 11243827"/>
              <a:gd name="connsiteY56" fmla="*/ 5499478 h 5641173"/>
              <a:gd name="connsiteX57" fmla="*/ 9303056 w 11243827"/>
              <a:gd name="connsiteY57" fmla="*/ 5519093 h 5641173"/>
              <a:gd name="connsiteX58" fmla="*/ 9229078 w 11243827"/>
              <a:gd name="connsiteY58" fmla="*/ 5524154 h 5641173"/>
              <a:gd name="connsiteX59" fmla="*/ 9165105 w 11243827"/>
              <a:gd name="connsiteY59" fmla="*/ 5532892 h 5641173"/>
              <a:gd name="connsiteX60" fmla="*/ 9077301 w 11243827"/>
              <a:gd name="connsiteY60" fmla="*/ 5580356 h 5641173"/>
              <a:gd name="connsiteX61" fmla="*/ 8960065 w 11243827"/>
              <a:gd name="connsiteY61" fmla="*/ 5597982 h 5641173"/>
              <a:gd name="connsiteX62" fmla="*/ 8953536 w 11243827"/>
              <a:gd name="connsiteY62" fmla="*/ 5606638 h 5641173"/>
              <a:gd name="connsiteX63" fmla="*/ 8943907 w 11243827"/>
              <a:gd name="connsiteY63" fmla="*/ 5612541 h 5641173"/>
              <a:gd name="connsiteX64" fmla="*/ 8942046 w 11243827"/>
              <a:gd name="connsiteY64" fmla="*/ 5612112 h 5641173"/>
              <a:gd name="connsiteX65" fmla="*/ 8928824 w 11243827"/>
              <a:gd name="connsiteY65" fmla="*/ 5615549 h 5641173"/>
              <a:gd name="connsiteX66" fmla="*/ 8927294 w 11243827"/>
              <a:gd name="connsiteY66" fmla="*/ 5618607 h 5641173"/>
              <a:gd name="connsiteX67" fmla="*/ 8918651 w 11243827"/>
              <a:gd name="connsiteY67" fmla="*/ 5621688 h 5641173"/>
              <a:gd name="connsiteX68" fmla="*/ 8902772 w 11243827"/>
              <a:gd name="connsiteY68" fmla="*/ 5629703 h 5641173"/>
              <a:gd name="connsiteX69" fmla="*/ 8898724 w 11243827"/>
              <a:gd name="connsiteY69" fmla="*/ 5629379 h 5641173"/>
              <a:gd name="connsiteX70" fmla="*/ 8873099 w 11243827"/>
              <a:gd name="connsiteY70" fmla="*/ 5638628 h 5641173"/>
              <a:gd name="connsiteX71" fmla="*/ 8872234 w 11243827"/>
              <a:gd name="connsiteY71" fmla="*/ 5637889 h 5641173"/>
              <a:gd name="connsiteX72" fmla="*/ 8862777 w 11243827"/>
              <a:gd name="connsiteY72" fmla="*/ 5636711 h 5641173"/>
              <a:gd name="connsiteX73" fmla="*/ 8845869 w 11243827"/>
              <a:gd name="connsiteY73" fmla="*/ 5636436 h 5641173"/>
              <a:gd name="connsiteX74" fmla="*/ 8800548 w 11243827"/>
              <a:gd name="connsiteY74" fmla="*/ 5625084 h 5641173"/>
              <a:gd name="connsiteX75" fmla="*/ 8773774 w 11243827"/>
              <a:gd name="connsiteY75" fmla="*/ 5634630 h 5641173"/>
              <a:gd name="connsiteX76" fmla="*/ 8698255 w 11243827"/>
              <a:gd name="connsiteY76" fmla="*/ 5636083 h 5641173"/>
              <a:gd name="connsiteX77" fmla="*/ 8619167 w 11243827"/>
              <a:gd name="connsiteY77" fmla="*/ 5619130 h 5641173"/>
              <a:gd name="connsiteX78" fmla="*/ 8539822 w 11243827"/>
              <a:gd name="connsiteY78" fmla="*/ 5616905 h 5641173"/>
              <a:gd name="connsiteX79" fmla="*/ 8511094 w 11243827"/>
              <a:gd name="connsiteY79" fmla="*/ 5617360 h 5641173"/>
              <a:gd name="connsiteX80" fmla="*/ 8459886 w 11243827"/>
              <a:gd name="connsiteY80" fmla="*/ 5612612 h 5641173"/>
              <a:gd name="connsiteX81" fmla="*/ 8436432 w 11243827"/>
              <a:gd name="connsiteY81" fmla="*/ 5606990 h 5641173"/>
              <a:gd name="connsiteX82" fmla="*/ 8435403 w 11243827"/>
              <a:gd name="connsiteY82" fmla="*/ 5607336 h 5641173"/>
              <a:gd name="connsiteX83" fmla="*/ 8433307 w 11243827"/>
              <a:gd name="connsiteY83" fmla="*/ 5604917 h 5641173"/>
              <a:gd name="connsiteX84" fmla="*/ 8428968 w 11243827"/>
              <a:gd name="connsiteY84" fmla="*/ 5603796 h 5641173"/>
              <a:gd name="connsiteX85" fmla="*/ 8417124 w 11243827"/>
              <a:gd name="connsiteY85" fmla="*/ 5604518 h 5641173"/>
              <a:gd name="connsiteX86" fmla="*/ 8412669 w 11243827"/>
              <a:gd name="connsiteY86" fmla="*/ 5605413 h 5641173"/>
              <a:gd name="connsiteX87" fmla="*/ 8406152 w 11243827"/>
              <a:gd name="connsiteY87" fmla="*/ 5605396 h 5641173"/>
              <a:gd name="connsiteX88" fmla="*/ 8405989 w 11243827"/>
              <a:gd name="connsiteY88" fmla="*/ 5605197 h 5641173"/>
              <a:gd name="connsiteX89" fmla="*/ 8399884 w 11243827"/>
              <a:gd name="connsiteY89" fmla="*/ 5605568 h 5641173"/>
              <a:gd name="connsiteX90" fmla="*/ 8370014 w 11243827"/>
              <a:gd name="connsiteY90" fmla="*/ 5609900 h 5641173"/>
              <a:gd name="connsiteX91" fmla="*/ 8330544 w 11243827"/>
              <a:gd name="connsiteY91" fmla="*/ 5590964 h 5641173"/>
              <a:gd name="connsiteX92" fmla="*/ 8314221 w 11243827"/>
              <a:gd name="connsiteY92" fmla="*/ 5587682 h 5641173"/>
              <a:gd name="connsiteX93" fmla="*/ 8305502 w 11243827"/>
              <a:gd name="connsiteY93" fmla="*/ 5584868 h 5641173"/>
              <a:gd name="connsiteX94" fmla="*/ 8304962 w 11243827"/>
              <a:gd name="connsiteY94" fmla="*/ 5584007 h 5641173"/>
              <a:gd name="connsiteX95" fmla="*/ 8276324 w 11243827"/>
              <a:gd name="connsiteY95" fmla="*/ 5588260 h 5641173"/>
              <a:gd name="connsiteX96" fmla="*/ 8272522 w 11243827"/>
              <a:gd name="connsiteY96" fmla="*/ 5587226 h 5641173"/>
              <a:gd name="connsiteX97" fmla="*/ 8253857 w 11243827"/>
              <a:gd name="connsiteY97" fmla="*/ 5592043 h 5641173"/>
              <a:gd name="connsiteX98" fmla="*/ 8244212 w 11243827"/>
              <a:gd name="connsiteY98" fmla="*/ 5593439 h 5641173"/>
              <a:gd name="connsiteX99" fmla="*/ 8241488 w 11243827"/>
              <a:gd name="connsiteY99" fmla="*/ 5596085 h 5641173"/>
              <a:gd name="connsiteX100" fmla="*/ 8227256 w 11243827"/>
              <a:gd name="connsiteY100" fmla="*/ 5597005 h 5641173"/>
              <a:gd name="connsiteX101" fmla="*/ 8225619 w 11243827"/>
              <a:gd name="connsiteY101" fmla="*/ 5596262 h 5641173"/>
              <a:gd name="connsiteX102" fmla="*/ 8213882 w 11243827"/>
              <a:gd name="connsiteY102" fmla="*/ 5600179 h 5641173"/>
              <a:gd name="connsiteX103" fmla="*/ 8204045 w 11243827"/>
              <a:gd name="connsiteY103" fmla="*/ 5607275 h 5641173"/>
              <a:gd name="connsiteX104" fmla="*/ 8082989 w 11243827"/>
              <a:gd name="connsiteY104" fmla="*/ 5603160 h 5641173"/>
              <a:gd name="connsiteX105" fmla="*/ 7976942 w 11243827"/>
              <a:gd name="connsiteY105" fmla="*/ 5598455 h 5641173"/>
              <a:gd name="connsiteX106" fmla="*/ 7950121 w 11243827"/>
              <a:gd name="connsiteY106" fmla="*/ 5590893 h 5641173"/>
              <a:gd name="connsiteX107" fmla="*/ 7727691 w 11243827"/>
              <a:gd name="connsiteY107" fmla="*/ 5621064 h 5641173"/>
              <a:gd name="connsiteX108" fmla="*/ 7685998 w 11243827"/>
              <a:gd name="connsiteY108" fmla="*/ 5615564 h 5641173"/>
              <a:gd name="connsiteX109" fmla="*/ 7649302 w 11243827"/>
              <a:gd name="connsiteY109" fmla="*/ 5626541 h 5641173"/>
              <a:gd name="connsiteX110" fmla="*/ 7634083 w 11243827"/>
              <a:gd name="connsiteY110" fmla="*/ 5620862 h 5641173"/>
              <a:gd name="connsiteX111" fmla="*/ 7631455 w 11243827"/>
              <a:gd name="connsiteY111" fmla="*/ 5619708 h 5641173"/>
              <a:gd name="connsiteX112" fmla="*/ 7620952 w 11243827"/>
              <a:gd name="connsiteY112" fmla="*/ 5618872 h 5641173"/>
              <a:gd name="connsiteX113" fmla="*/ 7617992 w 11243827"/>
              <a:gd name="connsiteY113" fmla="*/ 5613914 h 5641173"/>
              <a:gd name="connsiteX114" fmla="*/ 7602182 w 11243827"/>
              <a:gd name="connsiteY114" fmla="*/ 5609271 h 5641173"/>
              <a:gd name="connsiteX115" fmla="*/ 7582847 w 11243827"/>
              <a:gd name="connsiteY115" fmla="*/ 5609047 h 5641173"/>
              <a:gd name="connsiteX116" fmla="*/ 7514158 w 11243827"/>
              <a:gd name="connsiteY116" fmla="*/ 5607737 h 5641173"/>
              <a:gd name="connsiteX117" fmla="*/ 7502955 w 11243827"/>
              <a:gd name="connsiteY117" fmla="*/ 5610415 h 5641173"/>
              <a:gd name="connsiteX118" fmla="*/ 7466391 w 11243827"/>
              <a:gd name="connsiteY118" fmla="*/ 5605949 h 5641173"/>
              <a:gd name="connsiteX119" fmla="*/ 7433806 w 11243827"/>
              <a:gd name="connsiteY119" fmla="*/ 5604945 h 5641173"/>
              <a:gd name="connsiteX120" fmla="*/ 7412693 w 11243827"/>
              <a:gd name="connsiteY120" fmla="*/ 5607075 h 5641173"/>
              <a:gd name="connsiteX121" fmla="*/ 7407159 w 11243827"/>
              <a:gd name="connsiteY121" fmla="*/ 5605310 h 5641173"/>
              <a:gd name="connsiteX122" fmla="*/ 7385900 w 11243827"/>
              <a:gd name="connsiteY122" fmla="*/ 5604171 h 5641173"/>
              <a:gd name="connsiteX123" fmla="*/ 7375071 w 11243827"/>
              <a:gd name="connsiteY123" fmla="*/ 5606788 h 5641173"/>
              <a:gd name="connsiteX124" fmla="*/ 7364382 w 11243827"/>
              <a:gd name="connsiteY124" fmla="*/ 5600762 h 5641173"/>
              <a:gd name="connsiteX125" fmla="*/ 7361770 w 11243827"/>
              <a:gd name="connsiteY125" fmla="*/ 5596347 h 5641173"/>
              <a:gd name="connsiteX126" fmla="*/ 7346641 w 11243827"/>
              <a:gd name="connsiteY126" fmla="*/ 5598329 h 5641173"/>
              <a:gd name="connsiteX127" fmla="*/ 7334238 w 11243827"/>
              <a:gd name="connsiteY127" fmla="*/ 5594014 h 5641173"/>
              <a:gd name="connsiteX128" fmla="*/ 7323426 w 11243827"/>
              <a:gd name="connsiteY128" fmla="*/ 5596835 h 5641173"/>
              <a:gd name="connsiteX129" fmla="*/ 7318938 w 11243827"/>
              <a:gd name="connsiteY129" fmla="*/ 5596200 h 5641173"/>
              <a:gd name="connsiteX130" fmla="*/ 7307784 w 11243827"/>
              <a:gd name="connsiteY130" fmla="*/ 5594065 h 5641173"/>
              <a:gd name="connsiteX131" fmla="*/ 7288540 w 11243827"/>
              <a:gd name="connsiteY131" fmla="*/ 5589320 h 5641173"/>
              <a:gd name="connsiteX132" fmla="*/ 7282537 w 11243827"/>
              <a:gd name="connsiteY132" fmla="*/ 5588660 h 5641173"/>
              <a:gd name="connsiteX133" fmla="*/ 7269466 w 11243827"/>
              <a:gd name="connsiteY133" fmla="*/ 5581404 h 5641173"/>
              <a:gd name="connsiteX134" fmla="*/ 7244165 w 11243827"/>
              <a:gd name="connsiteY134" fmla="*/ 5575200 h 5641173"/>
              <a:gd name="connsiteX135" fmla="*/ 7199619 w 11243827"/>
              <a:gd name="connsiteY135" fmla="*/ 5553550 h 5641173"/>
              <a:gd name="connsiteX136" fmla="*/ 7173434 w 11243827"/>
              <a:gd name="connsiteY136" fmla="*/ 5543219 h 5641173"/>
              <a:gd name="connsiteX137" fmla="*/ 7155718 w 11243827"/>
              <a:gd name="connsiteY137" fmla="*/ 5533697 h 5641173"/>
              <a:gd name="connsiteX138" fmla="*/ 7103430 w 11243827"/>
              <a:gd name="connsiteY138" fmla="*/ 5520249 h 5641173"/>
              <a:gd name="connsiteX139" fmla="*/ 7013746 w 11243827"/>
              <a:gd name="connsiteY139" fmla="*/ 5502470 h 5641173"/>
              <a:gd name="connsiteX140" fmla="*/ 6995379 w 11243827"/>
              <a:gd name="connsiteY140" fmla="*/ 5497693 h 5641173"/>
              <a:gd name="connsiteX141" fmla="*/ 6982475 w 11243827"/>
              <a:gd name="connsiteY141" fmla="*/ 5489641 h 5641173"/>
              <a:gd name="connsiteX142" fmla="*/ 6981994 w 11243827"/>
              <a:gd name="connsiteY142" fmla="*/ 5484335 h 5641173"/>
              <a:gd name="connsiteX143" fmla="*/ 6972355 w 11243827"/>
              <a:gd name="connsiteY143" fmla="*/ 5481074 h 5641173"/>
              <a:gd name="connsiteX144" fmla="*/ 6970394 w 11243827"/>
              <a:gd name="connsiteY144" fmla="*/ 5479383 h 5641173"/>
              <a:gd name="connsiteX145" fmla="*/ 6958543 w 11243827"/>
              <a:gd name="connsiteY145" fmla="*/ 5470507 h 5641173"/>
              <a:gd name="connsiteX146" fmla="*/ 6918276 w 11243827"/>
              <a:gd name="connsiteY146" fmla="*/ 5472034 h 5641173"/>
              <a:gd name="connsiteX147" fmla="*/ 6881046 w 11243827"/>
              <a:gd name="connsiteY147" fmla="*/ 5457070 h 5641173"/>
              <a:gd name="connsiteX148" fmla="*/ 6752164 w 11243827"/>
              <a:gd name="connsiteY148" fmla="*/ 5425021 h 5641173"/>
              <a:gd name="connsiteX149" fmla="*/ 6724964 w 11243827"/>
              <a:gd name="connsiteY149" fmla="*/ 5414071 h 5641173"/>
              <a:gd name="connsiteX150" fmla="*/ 6683286 w 11243827"/>
              <a:gd name="connsiteY150" fmla="*/ 5432830 h 5641173"/>
              <a:gd name="connsiteX151" fmla="*/ 6644277 w 11243827"/>
              <a:gd name="connsiteY151" fmla="*/ 5429684 h 5641173"/>
              <a:gd name="connsiteX152" fmla="*/ 6532914 w 11243827"/>
              <a:gd name="connsiteY152" fmla="*/ 5431205 h 5641173"/>
              <a:gd name="connsiteX153" fmla="*/ 6307459 w 11243827"/>
              <a:gd name="connsiteY153" fmla="*/ 5467087 h 5641173"/>
              <a:gd name="connsiteX154" fmla="*/ 6196243 w 11243827"/>
              <a:gd name="connsiteY154" fmla="*/ 5515042 h 5641173"/>
              <a:gd name="connsiteX155" fmla="*/ 6099124 w 11243827"/>
              <a:gd name="connsiteY155" fmla="*/ 5516848 h 5641173"/>
              <a:gd name="connsiteX156" fmla="*/ 6016077 w 11243827"/>
              <a:gd name="connsiteY156" fmla="*/ 5528642 h 5641173"/>
              <a:gd name="connsiteX157" fmla="*/ 6004389 w 11243827"/>
              <a:gd name="connsiteY157" fmla="*/ 5531206 h 5641173"/>
              <a:gd name="connsiteX158" fmla="*/ 5933945 w 11243827"/>
              <a:gd name="connsiteY158" fmla="*/ 5538840 h 5641173"/>
              <a:gd name="connsiteX159" fmla="*/ 5883936 w 11243827"/>
              <a:gd name="connsiteY159" fmla="*/ 5553807 h 5641173"/>
              <a:gd name="connsiteX160" fmla="*/ 5798331 w 11243827"/>
              <a:gd name="connsiteY160" fmla="*/ 5564248 h 5641173"/>
              <a:gd name="connsiteX161" fmla="*/ 5712738 w 11243827"/>
              <a:gd name="connsiteY161" fmla="*/ 5573120 h 5641173"/>
              <a:gd name="connsiteX162" fmla="*/ 5681342 w 11243827"/>
              <a:gd name="connsiteY162" fmla="*/ 5575621 h 5641173"/>
              <a:gd name="connsiteX163" fmla="*/ 5627167 w 11243827"/>
              <a:gd name="connsiteY163" fmla="*/ 5583215 h 5641173"/>
              <a:gd name="connsiteX164" fmla="*/ 5591414 w 11243827"/>
              <a:gd name="connsiteY164" fmla="*/ 5587695 h 5641173"/>
              <a:gd name="connsiteX165" fmla="*/ 5583028 w 11243827"/>
              <a:gd name="connsiteY165" fmla="*/ 5580877 h 5641173"/>
              <a:gd name="connsiteX166" fmla="*/ 5549426 w 11243827"/>
              <a:gd name="connsiteY166" fmla="*/ 5582858 h 5641173"/>
              <a:gd name="connsiteX167" fmla="*/ 5519999 w 11243827"/>
              <a:gd name="connsiteY167" fmla="*/ 5592246 h 5641173"/>
              <a:gd name="connsiteX168" fmla="*/ 5480028 w 11243827"/>
              <a:gd name="connsiteY168" fmla="*/ 5597282 h 5641173"/>
              <a:gd name="connsiteX169" fmla="*/ 5456175 w 11243827"/>
              <a:gd name="connsiteY169" fmla="*/ 5600371 h 5641173"/>
              <a:gd name="connsiteX170" fmla="*/ 5388463 w 11243827"/>
              <a:gd name="connsiteY170" fmla="*/ 5602638 h 5641173"/>
              <a:gd name="connsiteX171" fmla="*/ 5265898 w 11243827"/>
              <a:gd name="connsiteY171" fmla="*/ 5591830 h 5641173"/>
              <a:gd name="connsiteX172" fmla="*/ 5231231 w 11243827"/>
              <a:gd name="connsiteY172" fmla="*/ 5592790 h 5641173"/>
              <a:gd name="connsiteX173" fmla="*/ 5226996 w 11243827"/>
              <a:gd name="connsiteY173" fmla="*/ 5595040 h 5641173"/>
              <a:gd name="connsiteX174" fmla="*/ 5175988 w 11243827"/>
              <a:gd name="connsiteY174" fmla="*/ 5588131 h 5641173"/>
              <a:gd name="connsiteX175" fmla="*/ 5107470 w 11243827"/>
              <a:gd name="connsiteY175" fmla="*/ 5594771 h 5641173"/>
              <a:gd name="connsiteX176" fmla="*/ 5027868 w 11243827"/>
              <a:gd name="connsiteY176" fmla="*/ 5605624 h 5641173"/>
              <a:gd name="connsiteX177" fmla="*/ 5007324 w 11243827"/>
              <a:gd name="connsiteY177" fmla="*/ 5609209 h 5641173"/>
              <a:gd name="connsiteX178" fmla="*/ 4952559 w 11243827"/>
              <a:gd name="connsiteY178" fmla="*/ 5611402 h 5641173"/>
              <a:gd name="connsiteX179" fmla="*/ 4826081 w 11243827"/>
              <a:gd name="connsiteY179" fmla="*/ 5616191 h 5641173"/>
              <a:gd name="connsiteX180" fmla="*/ 4823501 w 11243827"/>
              <a:gd name="connsiteY180" fmla="*/ 5619174 h 5641173"/>
              <a:gd name="connsiteX181" fmla="*/ 4813093 w 11243827"/>
              <a:gd name="connsiteY181" fmla="*/ 5620026 h 5641173"/>
              <a:gd name="connsiteX182" fmla="*/ 4810563 w 11243827"/>
              <a:gd name="connsiteY182" fmla="*/ 5620787 h 5641173"/>
              <a:gd name="connsiteX183" fmla="*/ 4795818 w 11243827"/>
              <a:gd name="connsiteY183" fmla="*/ 5624618 h 5641173"/>
              <a:gd name="connsiteX184" fmla="*/ 4758404 w 11243827"/>
              <a:gd name="connsiteY184" fmla="*/ 5619510 h 5641173"/>
              <a:gd name="connsiteX185" fmla="*/ 4717254 w 11243827"/>
              <a:gd name="connsiteY185" fmla="*/ 5624155 h 5641173"/>
              <a:gd name="connsiteX186" fmla="*/ 4591958 w 11243827"/>
              <a:gd name="connsiteY186" fmla="*/ 5624710 h 5641173"/>
              <a:gd name="connsiteX187" fmla="*/ 4476215 w 11243827"/>
              <a:gd name="connsiteY187" fmla="*/ 5628210 h 5641173"/>
              <a:gd name="connsiteX188" fmla="*/ 4425193 w 11243827"/>
              <a:gd name="connsiteY188" fmla="*/ 5627414 h 5641173"/>
              <a:gd name="connsiteX189" fmla="*/ 4383866 w 11243827"/>
              <a:gd name="connsiteY189" fmla="*/ 5626546 h 5641173"/>
              <a:gd name="connsiteX190" fmla="*/ 4385596 w 11243827"/>
              <a:gd name="connsiteY190" fmla="*/ 5634646 h 5641173"/>
              <a:gd name="connsiteX191" fmla="*/ 4360864 w 11243827"/>
              <a:gd name="connsiteY191" fmla="*/ 5641173 h 5641173"/>
              <a:gd name="connsiteX192" fmla="*/ 4328321 w 11243827"/>
              <a:gd name="connsiteY192" fmla="*/ 5626332 h 5641173"/>
              <a:gd name="connsiteX193" fmla="*/ 4309842 w 11243827"/>
              <a:gd name="connsiteY193" fmla="*/ 5626471 h 5641173"/>
              <a:gd name="connsiteX194" fmla="*/ 4277424 w 11243827"/>
              <a:gd name="connsiteY194" fmla="*/ 5631598 h 5641173"/>
              <a:gd name="connsiteX195" fmla="*/ 4266627 w 11243827"/>
              <a:gd name="connsiteY195" fmla="*/ 5633969 h 5641173"/>
              <a:gd name="connsiteX196" fmla="*/ 4185525 w 11243827"/>
              <a:gd name="connsiteY196" fmla="*/ 5617508 h 5641173"/>
              <a:gd name="connsiteX197" fmla="*/ 4177617 w 11243827"/>
              <a:gd name="connsiteY197" fmla="*/ 5610903 h 5641173"/>
              <a:gd name="connsiteX198" fmla="*/ 4136948 w 11243827"/>
              <a:gd name="connsiteY198" fmla="*/ 5608031 h 5641173"/>
              <a:gd name="connsiteX199" fmla="*/ 4132323 w 11243827"/>
              <a:gd name="connsiteY199" fmla="*/ 5609784 h 5641173"/>
              <a:gd name="connsiteX200" fmla="*/ 4098620 w 11243827"/>
              <a:gd name="connsiteY200" fmla="*/ 5599672 h 5641173"/>
              <a:gd name="connsiteX201" fmla="*/ 3963475 w 11243827"/>
              <a:gd name="connsiteY201" fmla="*/ 5581841 h 5641173"/>
              <a:gd name="connsiteX202" fmla="*/ 3703613 w 11243827"/>
              <a:gd name="connsiteY202" fmla="*/ 5572482 h 5641173"/>
              <a:gd name="connsiteX203" fmla="*/ 3432987 w 11243827"/>
              <a:gd name="connsiteY203" fmla="*/ 5545768 h 5641173"/>
              <a:gd name="connsiteX204" fmla="*/ 3176381 w 11243827"/>
              <a:gd name="connsiteY204" fmla="*/ 5556110 h 5641173"/>
              <a:gd name="connsiteX205" fmla="*/ 2710156 w 11243827"/>
              <a:gd name="connsiteY205" fmla="*/ 5527517 h 5641173"/>
              <a:gd name="connsiteX206" fmla="*/ 2550206 w 11243827"/>
              <a:gd name="connsiteY206" fmla="*/ 5524958 h 5641173"/>
              <a:gd name="connsiteX207" fmla="*/ 2443041 w 11243827"/>
              <a:gd name="connsiteY207" fmla="*/ 5523990 h 5641173"/>
              <a:gd name="connsiteX208" fmla="*/ 2435613 w 11243827"/>
              <a:gd name="connsiteY208" fmla="*/ 5526704 h 5641173"/>
              <a:gd name="connsiteX209" fmla="*/ 2405682 w 11243827"/>
              <a:gd name="connsiteY209" fmla="*/ 5528307 h 5641173"/>
              <a:gd name="connsiteX210" fmla="*/ 2397487 w 11243827"/>
              <a:gd name="connsiteY210" fmla="*/ 5540337 h 5641173"/>
              <a:gd name="connsiteX211" fmla="*/ 2297454 w 11243827"/>
              <a:gd name="connsiteY211" fmla="*/ 5550765 h 5641173"/>
              <a:gd name="connsiteX212" fmla="*/ 2056700 w 11243827"/>
              <a:gd name="connsiteY212" fmla="*/ 5555489 h 5641173"/>
              <a:gd name="connsiteX213" fmla="*/ 1878530 w 11243827"/>
              <a:gd name="connsiteY213" fmla="*/ 5535330 h 5641173"/>
              <a:gd name="connsiteX214" fmla="*/ 1859292 w 11243827"/>
              <a:gd name="connsiteY214" fmla="*/ 5535461 h 5641173"/>
              <a:gd name="connsiteX215" fmla="*/ 1835626 w 11243827"/>
              <a:gd name="connsiteY215" fmla="*/ 5533793 h 5641173"/>
              <a:gd name="connsiteX216" fmla="*/ 1798939 w 11243827"/>
              <a:gd name="connsiteY216" fmla="*/ 5540285 h 5641173"/>
              <a:gd name="connsiteX217" fmla="*/ 1779046 w 11243827"/>
              <a:gd name="connsiteY217" fmla="*/ 5549949 h 5641173"/>
              <a:gd name="connsiteX218" fmla="*/ 1772421 w 11243827"/>
              <a:gd name="connsiteY218" fmla="*/ 5549018 h 5641173"/>
              <a:gd name="connsiteX219" fmla="*/ 1772052 w 11243827"/>
              <a:gd name="connsiteY219" fmla="*/ 5545689 h 5641173"/>
              <a:gd name="connsiteX220" fmla="*/ 1711543 w 11243827"/>
              <a:gd name="connsiteY220" fmla="*/ 5534558 h 5641173"/>
              <a:gd name="connsiteX221" fmla="*/ 1631462 w 11243827"/>
              <a:gd name="connsiteY221" fmla="*/ 5491807 h 5641173"/>
              <a:gd name="connsiteX222" fmla="*/ 1538763 w 11243827"/>
              <a:gd name="connsiteY222" fmla="*/ 5482781 h 5641173"/>
              <a:gd name="connsiteX223" fmla="*/ 1501533 w 11243827"/>
              <a:gd name="connsiteY223" fmla="*/ 5467817 h 5641173"/>
              <a:gd name="connsiteX224" fmla="*/ 1461266 w 11243827"/>
              <a:gd name="connsiteY224" fmla="*/ 5469343 h 5641173"/>
              <a:gd name="connsiteX225" fmla="*/ 1449415 w 11243827"/>
              <a:gd name="connsiteY225" fmla="*/ 5460467 h 5641173"/>
              <a:gd name="connsiteX226" fmla="*/ 1447454 w 11243827"/>
              <a:gd name="connsiteY226" fmla="*/ 5458776 h 5641173"/>
              <a:gd name="connsiteX227" fmla="*/ 1437814 w 11243827"/>
              <a:gd name="connsiteY227" fmla="*/ 5455515 h 5641173"/>
              <a:gd name="connsiteX228" fmla="*/ 1437334 w 11243827"/>
              <a:gd name="connsiteY228" fmla="*/ 5450209 h 5641173"/>
              <a:gd name="connsiteX229" fmla="*/ 1424429 w 11243827"/>
              <a:gd name="connsiteY229" fmla="*/ 5442157 h 5641173"/>
              <a:gd name="connsiteX230" fmla="*/ 1406063 w 11243827"/>
              <a:gd name="connsiteY230" fmla="*/ 5437380 h 5641173"/>
              <a:gd name="connsiteX231" fmla="*/ 1316379 w 11243827"/>
              <a:gd name="connsiteY231" fmla="*/ 5419601 h 5641173"/>
              <a:gd name="connsiteX232" fmla="*/ 1264090 w 11243827"/>
              <a:gd name="connsiteY232" fmla="*/ 5406153 h 5641173"/>
              <a:gd name="connsiteX233" fmla="*/ 1246374 w 11243827"/>
              <a:gd name="connsiteY233" fmla="*/ 5396631 h 5641173"/>
              <a:gd name="connsiteX234" fmla="*/ 1220190 w 11243827"/>
              <a:gd name="connsiteY234" fmla="*/ 5386301 h 5641173"/>
              <a:gd name="connsiteX235" fmla="*/ 1175643 w 11243827"/>
              <a:gd name="connsiteY235" fmla="*/ 5364651 h 5641173"/>
              <a:gd name="connsiteX236" fmla="*/ 1150342 w 11243827"/>
              <a:gd name="connsiteY236" fmla="*/ 5358447 h 5641173"/>
              <a:gd name="connsiteX237" fmla="*/ 1112024 w 11243827"/>
              <a:gd name="connsiteY237" fmla="*/ 5345786 h 5641173"/>
              <a:gd name="connsiteX238" fmla="*/ 1100870 w 11243827"/>
              <a:gd name="connsiteY238" fmla="*/ 5343651 h 5641173"/>
              <a:gd name="connsiteX239" fmla="*/ 1096383 w 11243827"/>
              <a:gd name="connsiteY239" fmla="*/ 5343015 h 5641173"/>
              <a:gd name="connsiteX240" fmla="*/ 1058039 w 11243827"/>
              <a:gd name="connsiteY240" fmla="*/ 5343504 h 5641173"/>
              <a:gd name="connsiteX241" fmla="*/ 1055426 w 11243827"/>
              <a:gd name="connsiteY241" fmla="*/ 5339088 h 5641173"/>
              <a:gd name="connsiteX242" fmla="*/ 1044738 w 11243827"/>
              <a:gd name="connsiteY242" fmla="*/ 5333063 h 5641173"/>
              <a:gd name="connsiteX243" fmla="*/ 1033909 w 11243827"/>
              <a:gd name="connsiteY243" fmla="*/ 5335680 h 5641173"/>
              <a:gd name="connsiteX244" fmla="*/ 1012649 w 11243827"/>
              <a:gd name="connsiteY244" fmla="*/ 5334541 h 5641173"/>
              <a:gd name="connsiteX245" fmla="*/ 1007115 w 11243827"/>
              <a:gd name="connsiteY245" fmla="*/ 5332775 h 5641173"/>
              <a:gd name="connsiteX246" fmla="*/ 987447 w 11243827"/>
              <a:gd name="connsiteY246" fmla="*/ 5346462 h 5641173"/>
              <a:gd name="connsiteX247" fmla="*/ 953418 w 11243827"/>
              <a:gd name="connsiteY247" fmla="*/ 5333901 h 5641173"/>
              <a:gd name="connsiteX248" fmla="*/ 916854 w 11243827"/>
              <a:gd name="connsiteY248" fmla="*/ 5329435 h 5641173"/>
              <a:gd name="connsiteX249" fmla="*/ 905651 w 11243827"/>
              <a:gd name="connsiteY249" fmla="*/ 5332114 h 5641173"/>
              <a:gd name="connsiteX250" fmla="*/ 838405 w 11243827"/>
              <a:gd name="connsiteY250" fmla="*/ 5339470 h 5641173"/>
              <a:gd name="connsiteX251" fmla="*/ 817627 w 11243827"/>
              <a:gd name="connsiteY251" fmla="*/ 5330580 h 5641173"/>
              <a:gd name="connsiteX252" fmla="*/ 801817 w 11243827"/>
              <a:gd name="connsiteY252" fmla="*/ 5325937 h 5641173"/>
              <a:gd name="connsiteX253" fmla="*/ 798857 w 11243827"/>
              <a:gd name="connsiteY253" fmla="*/ 5320979 h 5641173"/>
              <a:gd name="connsiteX254" fmla="*/ 788354 w 11243827"/>
              <a:gd name="connsiteY254" fmla="*/ 5320143 h 5641173"/>
              <a:gd name="connsiteX255" fmla="*/ 785726 w 11243827"/>
              <a:gd name="connsiteY255" fmla="*/ 5318989 h 5641173"/>
              <a:gd name="connsiteX256" fmla="*/ 770507 w 11243827"/>
              <a:gd name="connsiteY256" fmla="*/ 5313309 h 5641173"/>
              <a:gd name="connsiteX257" fmla="*/ 733810 w 11243827"/>
              <a:gd name="connsiteY257" fmla="*/ 5324286 h 5641173"/>
              <a:gd name="connsiteX258" fmla="*/ 692117 w 11243827"/>
              <a:gd name="connsiteY258" fmla="*/ 5318786 h 5641173"/>
              <a:gd name="connsiteX259" fmla="*/ 574943 w 11243827"/>
              <a:gd name="connsiteY259" fmla="*/ 5327578 h 5641173"/>
              <a:gd name="connsiteX260" fmla="*/ 441302 w 11243827"/>
              <a:gd name="connsiteY260" fmla="*/ 5307062 h 5641173"/>
              <a:gd name="connsiteX261" fmla="*/ 336819 w 11243827"/>
              <a:gd name="connsiteY261" fmla="*/ 5336690 h 5641173"/>
              <a:gd name="connsiteX262" fmla="*/ 270932 w 11243827"/>
              <a:gd name="connsiteY262" fmla="*/ 5345451 h 5641173"/>
              <a:gd name="connsiteX263" fmla="*/ 194189 w 11243827"/>
              <a:gd name="connsiteY263" fmla="*/ 5343588 h 5641173"/>
              <a:gd name="connsiteX264" fmla="*/ 192552 w 11243827"/>
              <a:gd name="connsiteY264" fmla="*/ 5342845 h 5641173"/>
              <a:gd name="connsiteX265" fmla="*/ 178320 w 11243827"/>
              <a:gd name="connsiteY265" fmla="*/ 5343766 h 5641173"/>
              <a:gd name="connsiteX266" fmla="*/ 175596 w 11243827"/>
              <a:gd name="connsiteY266" fmla="*/ 5346411 h 5641173"/>
              <a:gd name="connsiteX267" fmla="*/ 147287 w 11243827"/>
              <a:gd name="connsiteY267" fmla="*/ 5352625 h 5641173"/>
              <a:gd name="connsiteX268" fmla="*/ 114847 w 11243827"/>
              <a:gd name="connsiteY268" fmla="*/ 5355844 h 5641173"/>
              <a:gd name="connsiteX269" fmla="*/ 114306 w 11243827"/>
              <a:gd name="connsiteY269" fmla="*/ 5354983 h 5641173"/>
              <a:gd name="connsiteX270" fmla="*/ 89264 w 11243827"/>
              <a:gd name="connsiteY270" fmla="*/ 5348886 h 5641173"/>
              <a:gd name="connsiteX271" fmla="*/ 49794 w 11243827"/>
              <a:gd name="connsiteY271" fmla="*/ 5329950 h 5641173"/>
              <a:gd name="connsiteX272" fmla="*/ 19924 w 11243827"/>
              <a:gd name="connsiteY272" fmla="*/ 5334282 h 5641173"/>
              <a:gd name="connsiteX273" fmla="*/ 13819 w 11243827"/>
              <a:gd name="connsiteY273" fmla="*/ 5334653 h 5641173"/>
              <a:gd name="connsiteX274" fmla="*/ 13657 w 11243827"/>
              <a:gd name="connsiteY274" fmla="*/ 5334455 h 5641173"/>
              <a:gd name="connsiteX275" fmla="*/ 7139 w 11243827"/>
              <a:gd name="connsiteY275" fmla="*/ 5334438 h 5641173"/>
              <a:gd name="connsiteX276" fmla="*/ 2684 w 11243827"/>
              <a:gd name="connsiteY276" fmla="*/ 5335333 h 5641173"/>
              <a:gd name="connsiteX277" fmla="*/ 0 w 11243827"/>
              <a:gd name="connsiteY277" fmla="*/ 5335496 h 5641173"/>
              <a:gd name="connsiteX278" fmla="*/ 0 w 11243827"/>
              <a:gd name="connsiteY278" fmla="*/ 10592 h 5641173"/>
              <a:gd name="connsiteX279" fmla="*/ 11243827 w 11243827"/>
              <a:gd name="connsiteY279" fmla="*/ 0 h 5641173"/>
              <a:gd name="connsiteX0" fmla="*/ 11243827 w 11243827"/>
              <a:gd name="connsiteY0" fmla="*/ 0 h 5641173"/>
              <a:gd name="connsiteX1" fmla="*/ 11243827 w 11243827"/>
              <a:gd name="connsiteY1" fmla="*/ 1470035 h 5641173"/>
              <a:gd name="connsiteX2" fmla="*/ 11243827 w 11243827"/>
              <a:gd name="connsiteY2" fmla="*/ 5001571 h 5641173"/>
              <a:gd name="connsiteX3" fmla="*/ 11243827 w 11243827"/>
              <a:gd name="connsiteY3" fmla="*/ 5209610 h 5641173"/>
              <a:gd name="connsiteX4" fmla="*/ 11240675 w 11243827"/>
              <a:gd name="connsiteY4" fmla="*/ 5210442 h 5641173"/>
              <a:gd name="connsiteX5" fmla="*/ 11179959 w 11243827"/>
              <a:gd name="connsiteY5" fmla="*/ 5221199 h 5641173"/>
              <a:gd name="connsiteX6" fmla="*/ 11105493 w 11243827"/>
              <a:gd name="connsiteY6" fmla="*/ 5259905 h 5641173"/>
              <a:gd name="connsiteX7" fmla="*/ 11078640 w 11243827"/>
              <a:gd name="connsiteY7" fmla="*/ 5263531 h 5641173"/>
              <a:gd name="connsiteX8" fmla="*/ 11079616 w 11243827"/>
              <a:gd name="connsiteY8" fmla="*/ 5270380 h 5641173"/>
              <a:gd name="connsiteX9" fmla="*/ 11069641 w 11243827"/>
              <a:gd name="connsiteY9" fmla="*/ 5270884 h 5641173"/>
              <a:gd name="connsiteX10" fmla="*/ 11047377 w 11243827"/>
              <a:gd name="connsiteY10" fmla="*/ 5271051 h 5641173"/>
              <a:gd name="connsiteX11" fmla="*/ 10980705 w 11243827"/>
              <a:gd name="connsiteY11" fmla="*/ 5272951 h 5641173"/>
              <a:gd name="connsiteX12" fmla="*/ 10962514 w 11243827"/>
              <a:gd name="connsiteY12" fmla="*/ 5286084 h 5641173"/>
              <a:gd name="connsiteX13" fmla="*/ 10945307 w 11243827"/>
              <a:gd name="connsiteY13" fmla="*/ 5286290 h 5641173"/>
              <a:gd name="connsiteX14" fmla="*/ 10845516 w 11243827"/>
              <a:gd name="connsiteY14" fmla="*/ 5303894 h 5641173"/>
              <a:gd name="connsiteX15" fmla="*/ 10831795 w 11243827"/>
              <a:gd name="connsiteY15" fmla="*/ 5305210 h 5641173"/>
              <a:gd name="connsiteX16" fmla="*/ 10824365 w 11243827"/>
              <a:gd name="connsiteY16" fmla="*/ 5311111 h 5641173"/>
              <a:gd name="connsiteX17" fmla="*/ 10797756 w 11243827"/>
              <a:gd name="connsiteY17" fmla="*/ 5312285 h 5641173"/>
              <a:gd name="connsiteX18" fmla="*/ 10796525 w 11243827"/>
              <a:gd name="connsiteY18" fmla="*/ 5315645 h 5641173"/>
              <a:gd name="connsiteX19" fmla="*/ 10709063 w 11243827"/>
              <a:gd name="connsiteY19" fmla="*/ 5344492 h 5641173"/>
              <a:gd name="connsiteX20" fmla="*/ 10694078 w 11243827"/>
              <a:gd name="connsiteY20" fmla="*/ 5349258 h 5641173"/>
              <a:gd name="connsiteX21" fmla="*/ 10681131 w 11243827"/>
              <a:gd name="connsiteY21" fmla="*/ 5347812 h 5641173"/>
              <a:gd name="connsiteX22" fmla="*/ 10609448 w 11243827"/>
              <a:gd name="connsiteY22" fmla="*/ 5351931 h 5641173"/>
              <a:gd name="connsiteX23" fmla="*/ 10592397 w 11243827"/>
              <a:gd name="connsiteY23" fmla="*/ 5349402 h 5641173"/>
              <a:gd name="connsiteX24" fmla="*/ 10585227 w 11243827"/>
              <a:gd name="connsiteY24" fmla="*/ 5344063 h 5641173"/>
              <a:gd name="connsiteX25" fmla="*/ 10557472 w 11243827"/>
              <a:gd name="connsiteY25" fmla="*/ 5354151 h 5641173"/>
              <a:gd name="connsiteX26" fmla="*/ 10514646 w 11243827"/>
              <a:gd name="connsiteY26" fmla="*/ 5361064 h 5641173"/>
              <a:gd name="connsiteX27" fmla="*/ 10494292 w 11243827"/>
              <a:gd name="connsiteY27" fmla="*/ 5366054 h 5641173"/>
              <a:gd name="connsiteX28" fmla="*/ 10477869 w 11243827"/>
              <a:gd name="connsiteY28" fmla="*/ 5363025 h 5641173"/>
              <a:gd name="connsiteX29" fmla="*/ 10384411 w 11243827"/>
              <a:gd name="connsiteY29" fmla="*/ 5362257 h 5641173"/>
              <a:gd name="connsiteX30" fmla="*/ 10362921 w 11243827"/>
              <a:gd name="connsiteY30" fmla="*/ 5357444 h 5641173"/>
              <a:gd name="connsiteX31" fmla="*/ 10352736 w 11243827"/>
              <a:gd name="connsiteY31" fmla="*/ 5347851 h 5641173"/>
              <a:gd name="connsiteX32" fmla="*/ 10344754 w 11243827"/>
              <a:gd name="connsiteY32" fmla="*/ 5351272 h 5641173"/>
              <a:gd name="connsiteX33" fmla="*/ 10288226 w 11243827"/>
              <a:gd name="connsiteY33" fmla="*/ 5351613 h 5641173"/>
              <a:gd name="connsiteX34" fmla="*/ 10251350 w 11243827"/>
              <a:gd name="connsiteY34" fmla="*/ 5352711 h 5641173"/>
              <a:gd name="connsiteX35" fmla="*/ 10249108 w 11243827"/>
              <a:gd name="connsiteY35" fmla="*/ 5365881 h 5641173"/>
              <a:gd name="connsiteX36" fmla="*/ 10216272 w 11243827"/>
              <a:gd name="connsiteY36" fmla="*/ 5370573 h 5641173"/>
              <a:gd name="connsiteX37" fmla="*/ 10181278 w 11243827"/>
              <a:gd name="connsiteY37" fmla="*/ 5362119 h 5641173"/>
              <a:gd name="connsiteX38" fmla="*/ 10140033 w 11243827"/>
              <a:gd name="connsiteY38" fmla="*/ 5363304 h 5641173"/>
              <a:gd name="connsiteX39" fmla="*/ 10115353 w 11243827"/>
              <a:gd name="connsiteY39" fmla="*/ 5363869 h 5641173"/>
              <a:gd name="connsiteX40" fmla="*/ 10050578 w 11243827"/>
              <a:gd name="connsiteY40" fmla="*/ 5376153 h 5641173"/>
              <a:gd name="connsiteX41" fmla="*/ 9945478 w 11243827"/>
              <a:gd name="connsiteY41" fmla="*/ 5422859 h 5641173"/>
              <a:gd name="connsiteX42" fmla="*/ 9912481 w 11243827"/>
              <a:gd name="connsiteY42" fmla="*/ 5429477 h 5641173"/>
              <a:gd name="connsiteX43" fmla="*/ 9906713 w 11243827"/>
              <a:gd name="connsiteY43" fmla="*/ 5426784 h 5641173"/>
              <a:gd name="connsiteX44" fmla="*/ 9742436 w 11243827"/>
              <a:gd name="connsiteY44" fmla="*/ 5454834 h 5641173"/>
              <a:gd name="connsiteX45" fmla="*/ 9713044 w 11243827"/>
              <a:gd name="connsiteY45" fmla="*/ 5456476 h 5641173"/>
              <a:gd name="connsiteX46" fmla="*/ 9691033 w 11243827"/>
              <a:gd name="connsiteY46" fmla="*/ 5455451 h 5641173"/>
              <a:gd name="connsiteX47" fmla="*/ 9638355 w 11243827"/>
              <a:gd name="connsiteY47" fmla="*/ 5464794 h 5641173"/>
              <a:gd name="connsiteX48" fmla="*/ 9552434 w 11243827"/>
              <a:gd name="connsiteY48" fmla="*/ 5485280 h 5641173"/>
              <a:gd name="connsiteX49" fmla="*/ 9533883 w 11243827"/>
              <a:gd name="connsiteY49" fmla="*/ 5488516 h 5641173"/>
              <a:gd name="connsiteX50" fmla="*/ 9516916 w 11243827"/>
              <a:gd name="connsiteY50" fmla="*/ 5486828 h 5641173"/>
              <a:gd name="connsiteX51" fmla="*/ 9512093 w 11243827"/>
              <a:gd name="connsiteY51" fmla="*/ 5482541 h 5641173"/>
              <a:gd name="connsiteX52" fmla="*/ 9501725 w 11243827"/>
              <a:gd name="connsiteY52" fmla="*/ 5483603 h 5641173"/>
              <a:gd name="connsiteX53" fmla="*/ 9498754 w 11243827"/>
              <a:gd name="connsiteY53" fmla="*/ 5482951 h 5641173"/>
              <a:gd name="connsiteX54" fmla="*/ 9481932 w 11243827"/>
              <a:gd name="connsiteY54" fmla="*/ 5480151 h 5641173"/>
              <a:gd name="connsiteX55" fmla="*/ 9451321 w 11243827"/>
              <a:gd name="connsiteY55" fmla="*/ 5497375 h 5641173"/>
              <a:gd name="connsiteX56" fmla="*/ 9409298 w 11243827"/>
              <a:gd name="connsiteY56" fmla="*/ 5499478 h 5641173"/>
              <a:gd name="connsiteX57" fmla="*/ 9303056 w 11243827"/>
              <a:gd name="connsiteY57" fmla="*/ 5519093 h 5641173"/>
              <a:gd name="connsiteX58" fmla="*/ 9229078 w 11243827"/>
              <a:gd name="connsiteY58" fmla="*/ 5524154 h 5641173"/>
              <a:gd name="connsiteX59" fmla="*/ 9165105 w 11243827"/>
              <a:gd name="connsiteY59" fmla="*/ 5532892 h 5641173"/>
              <a:gd name="connsiteX60" fmla="*/ 9077301 w 11243827"/>
              <a:gd name="connsiteY60" fmla="*/ 5580356 h 5641173"/>
              <a:gd name="connsiteX61" fmla="*/ 8960065 w 11243827"/>
              <a:gd name="connsiteY61" fmla="*/ 5597982 h 5641173"/>
              <a:gd name="connsiteX62" fmla="*/ 8953536 w 11243827"/>
              <a:gd name="connsiteY62" fmla="*/ 5606638 h 5641173"/>
              <a:gd name="connsiteX63" fmla="*/ 8943907 w 11243827"/>
              <a:gd name="connsiteY63" fmla="*/ 5612541 h 5641173"/>
              <a:gd name="connsiteX64" fmla="*/ 8942046 w 11243827"/>
              <a:gd name="connsiteY64" fmla="*/ 5612112 h 5641173"/>
              <a:gd name="connsiteX65" fmla="*/ 8928824 w 11243827"/>
              <a:gd name="connsiteY65" fmla="*/ 5615549 h 5641173"/>
              <a:gd name="connsiteX66" fmla="*/ 8927294 w 11243827"/>
              <a:gd name="connsiteY66" fmla="*/ 5618607 h 5641173"/>
              <a:gd name="connsiteX67" fmla="*/ 8918651 w 11243827"/>
              <a:gd name="connsiteY67" fmla="*/ 5621688 h 5641173"/>
              <a:gd name="connsiteX68" fmla="*/ 8902772 w 11243827"/>
              <a:gd name="connsiteY68" fmla="*/ 5629703 h 5641173"/>
              <a:gd name="connsiteX69" fmla="*/ 8898724 w 11243827"/>
              <a:gd name="connsiteY69" fmla="*/ 5629379 h 5641173"/>
              <a:gd name="connsiteX70" fmla="*/ 8873099 w 11243827"/>
              <a:gd name="connsiteY70" fmla="*/ 5638628 h 5641173"/>
              <a:gd name="connsiteX71" fmla="*/ 8872234 w 11243827"/>
              <a:gd name="connsiteY71" fmla="*/ 5637889 h 5641173"/>
              <a:gd name="connsiteX72" fmla="*/ 8862777 w 11243827"/>
              <a:gd name="connsiteY72" fmla="*/ 5636711 h 5641173"/>
              <a:gd name="connsiteX73" fmla="*/ 8845869 w 11243827"/>
              <a:gd name="connsiteY73" fmla="*/ 5636436 h 5641173"/>
              <a:gd name="connsiteX74" fmla="*/ 8800548 w 11243827"/>
              <a:gd name="connsiteY74" fmla="*/ 5625084 h 5641173"/>
              <a:gd name="connsiteX75" fmla="*/ 8773774 w 11243827"/>
              <a:gd name="connsiteY75" fmla="*/ 5634630 h 5641173"/>
              <a:gd name="connsiteX76" fmla="*/ 8698255 w 11243827"/>
              <a:gd name="connsiteY76" fmla="*/ 5636083 h 5641173"/>
              <a:gd name="connsiteX77" fmla="*/ 8619167 w 11243827"/>
              <a:gd name="connsiteY77" fmla="*/ 5619130 h 5641173"/>
              <a:gd name="connsiteX78" fmla="*/ 8539822 w 11243827"/>
              <a:gd name="connsiteY78" fmla="*/ 5616905 h 5641173"/>
              <a:gd name="connsiteX79" fmla="*/ 8511094 w 11243827"/>
              <a:gd name="connsiteY79" fmla="*/ 5617360 h 5641173"/>
              <a:gd name="connsiteX80" fmla="*/ 8459886 w 11243827"/>
              <a:gd name="connsiteY80" fmla="*/ 5612612 h 5641173"/>
              <a:gd name="connsiteX81" fmla="*/ 8436432 w 11243827"/>
              <a:gd name="connsiteY81" fmla="*/ 5606990 h 5641173"/>
              <a:gd name="connsiteX82" fmla="*/ 8435403 w 11243827"/>
              <a:gd name="connsiteY82" fmla="*/ 5607336 h 5641173"/>
              <a:gd name="connsiteX83" fmla="*/ 8433307 w 11243827"/>
              <a:gd name="connsiteY83" fmla="*/ 5604917 h 5641173"/>
              <a:gd name="connsiteX84" fmla="*/ 8428968 w 11243827"/>
              <a:gd name="connsiteY84" fmla="*/ 5603796 h 5641173"/>
              <a:gd name="connsiteX85" fmla="*/ 8417124 w 11243827"/>
              <a:gd name="connsiteY85" fmla="*/ 5604518 h 5641173"/>
              <a:gd name="connsiteX86" fmla="*/ 8412669 w 11243827"/>
              <a:gd name="connsiteY86" fmla="*/ 5605413 h 5641173"/>
              <a:gd name="connsiteX87" fmla="*/ 8406152 w 11243827"/>
              <a:gd name="connsiteY87" fmla="*/ 5605396 h 5641173"/>
              <a:gd name="connsiteX88" fmla="*/ 8405989 w 11243827"/>
              <a:gd name="connsiteY88" fmla="*/ 5605197 h 5641173"/>
              <a:gd name="connsiteX89" fmla="*/ 8399884 w 11243827"/>
              <a:gd name="connsiteY89" fmla="*/ 5605568 h 5641173"/>
              <a:gd name="connsiteX90" fmla="*/ 8370014 w 11243827"/>
              <a:gd name="connsiteY90" fmla="*/ 5609900 h 5641173"/>
              <a:gd name="connsiteX91" fmla="*/ 8330544 w 11243827"/>
              <a:gd name="connsiteY91" fmla="*/ 5590964 h 5641173"/>
              <a:gd name="connsiteX92" fmla="*/ 8314221 w 11243827"/>
              <a:gd name="connsiteY92" fmla="*/ 5587682 h 5641173"/>
              <a:gd name="connsiteX93" fmla="*/ 8305502 w 11243827"/>
              <a:gd name="connsiteY93" fmla="*/ 5584868 h 5641173"/>
              <a:gd name="connsiteX94" fmla="*/ 8304962 w 11243827"/>
              <a:gd name="connsiteY94" fmla="*/ 5584007 h 5641173"/>
              <a:gd name="connsiteX95" fmla="*/ 8276324 w 11243827"/>
              <a:gd name="connsiteY95" fmla="*/ 5588260 h 5641173"/>
              <a:gd name="connsiteX96" fmla="*/ 8272522 w 11243827"/>
              <a:gd name="connsiteY96" fmla="*/ 5587226 h 5641173"/>
              <a:gd name="connsiteX97" fmla="*/ 8253857 w 11243827"/>
              <a:gd name="connsiteY97" fmla="*/ 5592043 h 5641173"/>
              <a:gd name="connsiteX98" fmla="*/ 8244212 w 11243827"/>
              <a:gd name="connsiteY98" fmla="*/ 5593439 h 5641173"/>
              <a:gd name="connsiteX99" fmla="*/ 8241488 w 11243827"/>
              <a:gd name="connsiteY99" fmla="*/ 5596085 h 5641173"/>
              <a:gd name="connsiteX100" fmla="*/ 8227256 w 11243827"/>
              <a:gd name="connsiteY100" fmla="*/ 5597005 h 5641173"/>
              <a:gd name="connsiteX101" fmla="*/ 8225619 w 11243827"/>
              <a:gd name="connsiteY101" fmla="*/ 5596262 h 5641173"/>
              <a:gd name="connsiteX102" fmla="*/ 8213882 w 11243827"/>
              <a:gd name="connsiteY102" fmla="*/ 5600179 h 5641173"/>
              <a:gd name="connsiteX103" fmla="*/ 8204045 w 11243827"/>
              <a:gd name="connsiteY103" fmla="*/ 5607275 h 5641173"/>
              <a:gd name="connsiteX104" fmla="*/ 8082989 w 11243827"/>
              <a:gd name="connsiteY104" fmla="*/ 5603160 h 5641173"/>
              <a:gd name="connsiteX105" fmla="*/ 7976942 w 11243827"/>
              <a:gd name="connsiteY105" fmla="*/ 5598455 h 5641173"/>
              <a:gd name="connsiteX106" fmla="*/ 7950121 w 11243827"/>
              <a:gd name="connsiteY106" fmla="*/ 5590893 h 5641173"/>
              <a:gd name="connsiteX107" fmla="*/ 7727691 w 11243827"/>
              <a:gd name="connsiteY107" fmla="*/ 5621064 h 5641173"/>
              <a:gd name="connsiteX108" fmla="*/ 7685998 w 11243827"/>
              <a:gd name="connsiteY108" fmla="*/ 5615564 h 5641173"/>
              <a:gd name="connsiteX109" fmla="*/ 7649302 w 11243827"/>
              <a:gd name="connsiteY109" fmla="*/ 5626541 h 5641173"/>
              <a:gd name="connsiteX110" fmla="*/ 7634083 w 11243827"/>
              <a:gd name="connsiteY110" fmla="*/ 5620862 h 5641173"/>
              <a:gd name="connsiteX111" fmla="*/ 7631455 w 11243827"/>
              <a:gd name="connsiteY111" fmla="*/ 5619708 h 5641173"/>
              <a:gd name="connsiteX112" fmla="*/ 7620952 w 11243827"/>
              <a:gd name="connsiteY112" fmla="*/ 5618872 h 5641173"/>
              <a:gd name="connsiteX113" fmla="*/ 7617992 w 11243827"/>
              <a:gd name="connsiteY113" fmla="*/ 5613914 h 5641173"/>
              <a:gd name="connsiteX114" fmla="*/ 7602182 w 11243827"/>
              <a:gd name="connsiteY114" fmla="*/ 5609271 h 5641173"/>
              <a:gd name="connsiteX115" fmla="*/ 7582847 w 11243827"/>
              <a:gd name="connsiteY115" fmla="*/ 5609047 h 5641173"/>
              <a:gd name="connsiteX116" fmla="*/ 7514158 w 11243827"/>
              <a:gd name="connsiteY116" fmla="*/ 5607737 h 5641173"/>
              <a:gd name="connsiteX117" fmla="*/ 7502955 w 11243827"/>
              <a:gd name="connsiteY117" fmla="*/ 5610415 h 5641173"/>
              <a:gd name="connsiteX118" fmla="*/ 7466391 w 11243827"/>
              <a:gd name="connsiteY118" fmla="*/ 5605949 h 5641173"/>
              <a:gd name="connsiteX119" fmla="*/ 7433806 w 11243827"/>
              <a:gd name="connsiteY119" fmla="*/ 5604945 h 5641173"/>
              <a:gd name="connsiteX120" fmla="*/ 7412693 w 11243827"/>
              <a:gd name="connsiteY120" fmla="*/ 5607075 h 5641173"/>
              <a:gd name="connsiteX121" fmla="*/ 7407159 w 11243827"/>
              <a:gd name="connsiteY121" fmla="*/ 5605310 h 5641173"/>
              <a:gd name="connsiteX122" fmla="*/ 7385900 w 11243827"/>
              <a:gd name="connsiteY122" fmla="*/ 5604171 h 5641173"/>
              <a:gd name="connsiteX123" fmla="*/ 7375071 w 11243827"/>
              <a:gd name="connsiteY123" fmla="*/ 5606788 h 5641173"/>
              <a:gd name="connsiteX124" fmla="*/ 7364382 w 11243827"/>
              <a:gd name="connsiteY124" fmla="*/ 5600762 h 5641173"/>
              <a:gd name="connsiteX125" fmla="*/ 7361770 w 11243827"/>
              <a:gd name="connsiteY125" fmla="*/ 5596347 h 5641173"/>
              <a:gd name="connsiteX126" fmla="*/ 7346641 w 11243827"/>
              <a:gd name="connsiteY126" fmla="*/ 5598329 h 5641173"/>
              <a:gd name="connsiteX127" fmla="*/ 7334238 w 11243827"/>
              <a:gd name="connsiteY127" fmla="*/ 5594014 h 5641173"/>
              <a:gd name="connsiteX128" fmla="*/ 7323426 w 11243827"/>
              <a:gd name="connsiteY128" fmla="*/ 5596835 h 5641173"/>
              <a:gd name="connsiteX129" fmla="*/ 7318938 w 11243827"/>
              <a:gd name="connsiteY129" fmla="*/ 5596200 h 5641173"/>
              <a:gd name="connsiteX130" fmla="*/ 7307784 w 11243827"/>
              <a:gd name="connsiteY130" fmla="*/ 5594065 h 5641173"/>
              <a:gd name="connsiteX131" fmla="*/ 7288540 w 11243827"/>
              <a:gd name="connsiteY131" fmla="*/ 5589320 h 5641173"/>
              <a:gd name="connsiteX132" fmla="*/ 7282537 w 11243827"/>
              <a:gd name="connsiteY132" fmla="*/ 5588660 h 5641173"/>
              <a:gd name="connsiteX133" fmla="*/ 7269466 w 11243827"/>
              <a:gd name="connsiteY133" fmla="*/ 5581404 h 5641173"/>
              <a:gd name="connsiteX134" fmla="*/ 7244165 w 11243827"/>
              <a:gd name="connsiteY134" fmla="*/ 5575200 h 5641173"/>
              <a:gd name="connsiteX135" fmla="*/ 7199619 w 11243827"/>
              <a:gd name="connsiteY135" fmla="*/ 5553550 h 5641173"/>
              <a:gd name="connsiteX136" fmla="*/ 7173434 w 11243827"/>
              <a:gd name="connsiteY136" fmla="*/ 5543219 h 5641173"/>
              <a:gd name="connsiteX137" fmla="*/ 7155718 w 11243827"/>
              <a:gd name="connsiteY137" fmla="*/ 5533697 h 5641173"/>
              <a:gd name="connsiteX138" fmla="*/ 7103430 w 11243827"/>
              <a:gd name="connsiteY138" fmla="*/ 5520249 h 5641173"/>
              <a:gd name="connsiteX139" fmla="*/ 7013746 w 11243827"/>
              <a:gd name="connsiteY139" fmla="*/ 5502470 h 5641173"/>
              <a:gd name="connsiteX140" fmla="*/ 6995379 w 11243827"/>
              <a:gd name="connsiteY140" fmla="*/ 5497693 h 5641173"/>
              <a:gd name="connsiteX141" fmla="*/ 6982475 w 11243827"/>
              <a:gd name="connsiteY141" fmla="*/ 5489641 h 5641173"/>
              <a:gd name="connsiteX142" fmla="*/ 6981994 w 11243827"/>
              <a:gd name="connsiteY142" fmla="*/ 5484335 h 5641173"/>
              <a:gd name="connsiteX143" fmla="*/ 6972355 w 11243827"/>
              <a:gd name="connsiteY143" fmla="*/ 5481074 h 5641173"/>
              <a:gd name="connsiteX144" fmla="*/ 6970394 w 11243827"/>
              <a:gd name="connsiteY144" fmla="*/ 5479383 h 5641173"/>
              <a:gd name="connsiteX145" fmla="*/ 6958543 w 11243827"/>
              <a:gd name="connsiteY145" fmla="*/ 5470507 h 5641173"/>
              <a:gd name="connsiteX146" fmla="*/ 6918276 w 11243827"/>
              <a:gd name="connsiteY146" fmla="*/ 5472034 h 5641173"/>
              <a:gd name="connsiteX147" fmla="*/ 6881046 w 11243827"/>
              <a:gd name="connsiteY147" fmla="*/ 5457070 h 5641173"/>
              <a:gd name="connsiteX148" fmla="*/ 6752164 w 11243827"/>
              <a:gd name="connsiteY148" fmla="*/ 5425021 h 5641173"/>
              <a:gd name="connsiteX149" fmla="*/ 6724964 w 11243827"/>
              <a:gd name="connsiteY149" fmla="*/ 5414071 h 5641173"/>
              <a:gd name="connsiteX150" fmla="*/ 6683286 w 11243827"/>
              <a:gd name="connsiteY150" fmla="*/ 5432830 h 5641173"/>
              <a:gd name="connsiteX151" fmla="*/ 6644277 w 11243827"/>
              <a:gd name="connsiteY151" fmla="*/ 5429684 h 5641173"/>
              <a:gd name="connsiteX152" fmla="*/ 6532914 w 11243827"/>
              <a:gd name="connsiteY152" fmla="*/ 5431205 h 5641173"/>
              <a:gd name="connsiteX153" fmla="*/ 6307459 w 11243827"/>
              <a:gd name="connsiteY153" fmla="*/ 5467087 h 5641173"/>
              <a:gd name="connsiteX154" fmla="*/ 6196243 w 11243827"/>
              <a:gd name="connsiteY154" fmla="*/ 5515042 h 5641173"/>
              <a:gd name="connsiteX155" fmla="*/ 6099124 w 11243827"/>
              <a:gd name="connsiteY155" fmla="*/ 5516848 h 5641173"/>
              <a:gd name="connsiteX156" fmla="*/ 6016077 w 11243827"/>
              <a:gd name="connsiteY156" fmla="*/ 5528642 h 5641173"/>
              <a:gd name="connsiteX157" fmla="*/ 6004389 w 11243827"/>
              <a:gd name="connsiteY157" fmla="*/ 5531206 h 5641173"/>
              <a:gd name="connsiteX158" fmla="*/ 5933945 w 11243827"/>
              <a:gd name="connsiteY158" fmla="*/ 5538840 h 5641173"/>
              <a:gd name="connsiteX159" fmla="*/ 5883936 w 11243827"/>
              <a:gd name="connsiteY159" fmla="*/ 5553807 h 5641173"/>
              <a:gd name="connsiteX160" fmla="*/ 5798331 w 11243827"/>
              <a:gd name="connsiteY160" fmla="*/ 5564248 h 5641173"/>
              <a:gd name="connsiteX161" fmla="*/ 5712738 w 11243827"/>
              <a:gd name="connsiteY161" fmla="*/ 5573120 h 5641173"/>
              <a:gd name="connsiteX162" fmla="*/ 5681342 w 11243827"/>
              <a:gd name="connsiteY162" fmla="*/ 5575621 h 5641173"/>
              <a:gd name="connsiteX163" fmla="*/ 5627167 w 11243827"/>
              <a:gd name="connsiteY163" fmla="*/ 5583215 h 5641173"/>
              <a:gd name="connsiteX164" fmla="*/ 5591414 w 11243827"/>
              <a:gd name="connsiteY164" fmla="*/ 5587695 h 5641173"/>
              <a:gd name="connsiteX165" fmla="*/ 5583028 w 11243827"/>
              <a:gd name="connsiteY165" fmla="*/ 5580877 h 5641173"/>
              <a:gd name="connsiteX166" fmla="*/ 5549426 w 11243827"/>
              <a:gd name="connsiteY166" fmla="*/ 5582858 h 5641173"/>
              <a:gd name="connsiteX167" fmla="*/ 5519999 w 11243827"/>
              <a:gd name="connsiteY167" fmla="*/ 5592246 h 5641173"/>
              <a:gd name="connsiteX168" fmla="*/ 5480028 w 11243827"/>
              <a:gd name="connsiteY168" fmla="*/ 5597282 h 5641173"/>
              <a:gd name="connsiteX169" fmla="*/ 5456175 w 11243827"/>
              <a:gd name="connsiteY169" fmla="*/ 5600371 h 5641173"/>
              <a:gd name="connsiteX170" fmla="*/ 5388463 w 11243827"/>
              <a:gd name="connsiteY170" fmla="*/ 5602638 h 5641173"/>
              <a:gd name="connsiteX171" fmla="*/ 5265898 w 11243827"/>
              <a:gd name="connsiteY171" fmla="*/ 5591830 h 5641173"/>
              <a:gd name="connsiteX172" fmla="*/ 5231231 w 11243827"/>
              <a:gd name="connsiteY172" fmla="*/ 5592790 h 5641173"/>
              <a:gd name="connsiteX173" fmla="*/ 5226996 w 11243827"/>
              <a:gd name="connsiteY173" fmla="*/ 5595040 h 5641173"/>
              <a:gd name="connsiteX174" fmla="*/ 5175988 w 11243827"/>
              <a:gd name="connsiteY174" fmla="*/ 5588131 h 5641173"/>
              <a:gd name="connsiteX175" fmla="*/ 5107470 w 11243827"/>
              <a:gd name="connsiteY175" fmla="*/ 5594771 h 5641173"/>
              <a:gd name="connsiteX176" fmla="*/ 5027868 w 11243827"/>
              <a:gd name="connsiteY176" fmla="*/ 5605624 h 5641173"/>
              <a:gd name="connsiteX177" fmla="*/ 5007324 w 11243827"/>
              <a:gd name="connsiteY177" fmla="*/ 5609209 h 5641173"/>
              <a:gd name="connsiteX178" fmla="*/ 4952559 w 11243827"/>
              <a:gd name="connsiteY178" fmla="*/ 5611402 h 5641173"/>
              <a:gd name="connsiteX179" fmla="*/ 4826081 w 11243827"/>
              <a:gd name="connsiteY179" fmla="*/ 5616191 h 5641173"/>
              <a:gd name="connsiteX180" fmla="*/ 4823501 w 11243827"/>
              <a:gd name="connsiteY180" fmla="*/ 5619174 h 5641173"/>
              <a:gd name="connsiteX181" fmla="*/ 4813093 w 11243827"/>
              <a:gd name="connsiteY181" fmla="*/ 5620026 h 5641173"/>
              <a:gd name="connsiteX182" fmla="*/ 4810563 w 11243827"/>
              <a:gd name="connsiteY182" fmla="*/ 5620787 h 5641173"/>
              <a:gd name="connsiteX183" fmla="*/ 4795818 w 11243827"/>
              <a:gd name="connsiteY183" fmla="*/ 5624618 h 5641173"/>
              <a:gd name="connsiteX184" fmla="*/ 4758404 w 11243827"/>
              <a:gd name="connsiteY184" fmla="*/ 5619510 h 5641173"/>
              <a:gd name="connsiteX185" fmla="*/ 4717254 w 11243827"/>
              <a:gd name="connsiteY185" fmla="*/ 5624155 h 5641173"/>
              <a:gd name="connsiteX186" fmla="*/ 4591958 w 11243827"/>
              <a:gd name="connsiteY186" fmla="*/ 5624710 h 5641173"/>
              <a:gd name="connsiteX187" fmla="*/ 4476215 w 11243827"/>
              <a:gd name="connsiteY187" fmla="*/ 5628210 h 5641173"/>
              <a:gd name="connsiteX188" fmla="*/ 4425193 w 11243827"/>
              <a:gd name="connsiteY188" fmla="*/ 5627414 h 5641173"/>
              <a:gd name="connsiteX189" fmla="*/ 4383866 w 11243827"/>
              <a:gd name="connsiteY189" fmla="*/ 5626546 h 5641173"/>
              <a:gd name="connsiteX190" fmla="*/ 4385596 w 11243827"/>
              <a:gd name="connsiteY190" fmla="*/ 5634646 h 5641173"/>
              <a:gd name="connsiteX191" fmla="*/ 4360864 w 11243827"/>
              <a:gd name="connsiteY191" fmla="*/ 5641173 h 5641173"/>
              <a:gd name="connsiteX192" fmla="*/ 4328321 w 11243827"/>
              <a:gd name="connsiteY192" fmla="*/ 5626332 h 5641173"/>
              <a:gd name="connsiteX193" fmla="*/ 4309842 w 11243827"/>
              <a:gd name="connsiteY193" fmla="*/ 5626471 h 5641173"/>
              <a:gd name="connsiteX194" fmla="*/ 4277424 w 11243827"/>
              <a:gd name="connsiteY194" fmla="*/ 5631598 h 5641173"/>
              <a:gd name="connsiteX195" fmla="*/ 4266627 w 11243827"/>
              <a:gd name="connsiteY195" fmla="*/ 5633969 h 5641173"/>
              <a:gd name="connsiteX196" fmla="*/ 4185525 w 11243827"/>
              <a:gd name="connsiteY196" fmla="*/ 5617508 h 5641173"/>
              <a:gd name="connsiteX197" fmla="*/ 4177617 w 11243827"/>
              <a:gd name="connsiteY197" fmla="*/ 5610903 h 5641173"/>
              <a:gd name="connsiteX198" fmla="*/ 4136948 w 11243827"/>
              <a:gd name="connsiteY198" fmla="*/ 5608031 h 5641173"/>
              <a:gd name="connsiteX199" fmla="*/ 4132323 w 11243827"/>
              <a:gd name="connsiteY199" fmla="*/ 5609784 h 5641173"/>
              <a:gd name="connsiteX200" fmla="*/ 4098620 w 11243827"/>
              <a:gd name="connsiteY200" fmla="*/ 5599672 h 5641173"/>
              <a:gd name="connsiteX201" fmla="*/ 3963475 w 11243827"/>
              <a:gd name="connsiteY201" fmla="*/ 5581841 h 5641173"/>
              <a:gd name="connsiteX202" fmla="*/ 3703613 w 11243827"/>
              <a:gd name="connsiteY202" fmla="*/ 5572482 h 5641173"/>
              <a:gd name="connsiteX203" fmla="*/ 3432987 w 11243827"/>
              <a:gd name="connsiteY203" fmla="*/ 5545768 h 5641173"/>
              <a:gd name="connsiteX204" fmla="*/ 3176381 w 11243827"/>
              <a:gd name="connsiteY204" fmla="*/ 5556110 h 5641173"/>
              <a:gd name="connsiteX205" fmla="*/ 2710156 w 11243827"/>
              <a:gd name="connsiteY205" fmla="*/ 5527517 h 5641173"/>
              <a:gd name="connsiteX206" fmla="*/ 2550206 w 11243827"/>
              <a:gd name="connsiteY206" fmla="*/ 5524958 h 5641173"/>
              <a:gd name="connsiteX207" fmla="*/ 2443041 w 11243827"/>
              <a:gd name="connsiteY207" fmla="*/ 5523990 h 5641173"/>
              <a:gd name="connsiteX208" fmla="*/ 2435613 w 11243827"/>
              <a:gd name="connsiteY208" fmla="*/ 5526704 h 5641173"/>
              <a:gd name="connsiteX209" fmla="*/ 2405682 w 11243827"/>
              <a:gd name="connsiteY209" fmla="*/ 5528307 h 5641173"/>
              <a:gd name="connsiteX210" fmla="*/ 2397487 w 11243827"/>
              <a:gd name="connsiteY210" fmla="*/ 5540337 h 5641173"/>
              <a:gd name="connsiteX211" fmla="*/ 2297454 w 11243827"/>
              <a:gd name="connsiteY211" fmla="*/ 5550765 h 5641173"/>
              <a:gd name="connsiteX212" fmla="*/ 2056700 w 11243827"/>
              <a:gd name="connsiteY212" fmla="*/ 5555489 h 5641173"/>
              <a:gd name="connsiteX213" fmla="*/ 1878530 w 11243827"/>
              <a:gd name="connsiteY213" fmla="*/ 5535330 h 5641173"/>
              <a:gd name="connsiteX214" fmla="*/ 1859292 w 11243827"/>
              <a:gd name="connsiteY214" fmla="*/ 5535461 h 5641173"/>
              <a:gd name="connsiteX215" fmla="*/ 1835626 w 11243827"/>
              <a:gd name="connsiteY215" fmla="*/ 5533793 h 5641173"/>
              <a:gd name="connsiteX216" fmla="*/ 1798939 w 11243827"/>
              <a:gd name="connsiteY216" fmla="*/ 5540285 h 5641173"/>
              <a:gd name="connsiteX217" fmla="*/ 1779046 w 11243827"/>
              <a:gd name="connsiteY217" fmla="*/ 5549949 h 5641173"/>
              <a:gd name="connsiteX218" fmla="*/ 1772421 w 11243827"/>
              <a:gd name="connsiteY218" fmla="*/ 5549018 h 5641173"/>
              <a:gd name="connsiteX219" fmla="*/ 1772052 w 11243827"/>
              <a:gd name="connsiteY219" fmla="*/ 5545689 h 5641173"/>
              <a:gd name="connsiteX220" fmla="*/ 1711543 w 11243827"/>
              <a:gd name="connsiteY220" fmla="*/ 5534558 h 5641173"/>
              <a:gd name="connsiteX221" fmla="*/ 1631462 w 11243827"/>
              <a:gd name="connsiteY221" fmla="*/ 5491807 h 5641173"/>
              <a:gd name="connsiteX222" fmla="*/ 1538763 w 11243827"/>
              <a:gd name="connsiteY222" fmla="*/ 5482781 h 5641173"/>
              <a:gd name="connsiteX223" fmla="*/ 1501533 w 11243827"/>
              <a:gd name="connsiteY223" fmla="*/ 5467817 h 5641173"/>
              <a:gd name="connsiteX224" fmla="*/ 1461266 w 11243827"/>
              <a:gd name="connsiteY224" fmla="*/ 5469343 h 5641173"/>
              <a:gd name="connsiteX225" fmla="*/ 1449415 w 11243827"/>
              <a:gd name="connsiteY225" fmla="*/ 5460467 h 5641173"/>
              <a:gd name="connsiteX226" fmla="*/ 1447454 w 11243827"/>
              <a:gd name="connsiteY226" fmla="*/ 5458776 h 5641173"/>
              <a:gd name="connsiteX227" fmla="*/ 1437814 w 11243827"/>
              <a:gd name="connsiteY227" fmla="*/ 5455515 h 5641173"/>
              <a:gd name="connsiteX228" fmla="*/ 1437334 w 11243827"/>
              <a:gd name="connsiteY228" fmla="*/ 5450209 h 5641173"/>
              <a:gd name="connsiteX229" fmla="*/ 1424429 w 11243827"/>
              <a:gd name="connsiteY229" fmla="*/ 5442157 h 5641173"/>
              <a:gd name="connsiteX230" fmla="*/ 1406063 w 11243827"/>
              <a:gd name="connsiteY230" fmla="*/ 5437380 h 5641173"/>
              <a:gd name="connsiteX231" fmla="*/ 1316379 w 11243827"/>
              <a:gd name="connsiteY231" fmla="*/ 5419601 h 5641173"/>
              <a:gd name="connsiteX232" fmla="*/ 1264090 w 11243827"/>
              <a:gd name="connsiteY232" fmla="*/ 5406153 h 5641173"/>
              <a:gd name="connsiteX233" fmla="*/ 1246374 w 11243827"/>
              <a:gd name="connsiteY233" fmla="*/ 5396631 h 5641173"/>
              <a:gd name="connsiteX234" fmla="*/ 1220190 w 11243827"/>
              <a:gd name="connsiteY234" fmla="*/ 5386301 h 5641173"/>
              <a:gd name="connsiteX235" fmla="*/ 1175643 w 11243827"/>
              <a:gd name="connsiteY235" fmla="*/ 5364651 h 5641173"/>
              <a:gd name="connsiteX236" fmla="*/ 1150342 w 11243827"/>
              <a:gd name="connsiteY236" fmla="*/ 5358447 h 5641173"/>
              <a:gd name="connsiteX237" fmla="*/ 1112024 w 11243827"/>
              <a:gd name="connsiteY237" fmla="*/ 5345786 h 5641173"/>
              <a:gd name="connsiteX238" fmla="*/ 1100870 w 11243827"/>
              <a:gd name="connsiteY238" fmla="*/ 5343651 h 5641173"/>
              <a:gd name="connsiteX239" fmla="*/ 1096383 w 11243827"/>
              <a:gd name="connsiteY239" fmla="*/ 5343015 h 5641173"/>
              <a:gd name="connsiteX240" fmla="*/ 1058039 w 11243827"/>
              <a:gd name="connsiteY240" fmla="*/ 5343504 h 5641173"/>
              <a:gd name="connsiteX241" fmla="*/ 1055426 w 11243827"/>
              <a:gd name="connsiteY241" fmla="*/ 5339088 h 5641173"/>
              <a:gd name="connsiteX242" fmla="*/ 1044738 w 11243827"/>
              <a:gd name="connsiteY242" fmla="*/ 5333063 h 5641173"/>
              <a:gd name="connsiteX243" fmla="*/ 1033909 w 11243827"/>
              <a:gd name="connsiteY243" fmla="*/ 5335680 h 5641173"/>
              <a:gd name="connsiteX244" fmla="*/ 1012649 w 11243827"/>
              <a:gd name="connsiteY244" fmla="*/ 5334541 h 5641173"/>
              <a:gd name="connsiteX245" fmla="*/ 1007115 w 11243827"/>
              <a:gd name="connsiteY245" fmla="*/ 5332775 h 5641173"/>
              <a:gd name="connsiteX246" fmla="*/ 987447 w 11243827"/>
              <a:gd name="connsiteY246" fmla="*/ 5346462 h 5641173"/>
              <a:gd name="connsiteX247" fmla="*/ 953418 w 11243827"/>
              <a:gd name="connsiteY247" fmla="*/ 5333901 h 5641173"/>
              <a:gd name="connsiteX248" fmla="*/ 916854 w 11243827"/>
              <a:gd name="connsiteY248" fmla="*/ 5329435 h 5641173"/>
              <a:gd name="connsiteX249" fmla="*/ 905651 w 11243827"/>
              <a:gd name="connsiteY249" fmla="*/ 5332114 h 5641173"/>
              <a:gd name="connsiteX250" fmla="*/ 838405 w 11243827"/>
              <a:gd name="connsiteY250" fmla="*/ 5339470 h 5641173"/>
              <a:gd name="connsiteX251" fmla="*/ 817627 w 11243827"/>
              <a:gd name="connsiteY251" fmla="*/ 5330580 h 5641173"/>
              <a:gd name="connsiteX252" fmla="*/ 801817 w 11243827"/>
              <a:gd name="connsiteY252" fmla="*/ 5325937 h 5641173"/>
              <a:gd name="connsiteX253" fmla="*/ 798857 w 11243827"/>
              <a:gd name="connsiteY253" fmla="*/ 5320979 h 5641173"/>
              <a:gd name="connsiteX254" fmla="*/ 788354 w 11243827"/>
              <a:gd name="connsiteY254" fmla="*/ 5320143 h 5641173"/>
              <a:gd name="connsiteX255" fmla="*/ 785726 w 11243827"/>
              <a:gd name="connsiteY255" fmla="*/ 5318989 h 5641173"/>
              <a:gd name="connsiteX256" fmla="*/ 770507 w 11243827"/>
              <a:gd name="connsiteY256" fmla="*/ 5313309 h 5641173"/>
              <a:gd name="connsiteX257" fmla="*/ 733810 w 11243827"/>
              <a:gd name="connsiteY257" fmla="*/ 5324286 h 5641173"/>
              <a:gd name="connsiteX258" fmla="*/ 692117 w 11243827"/>
              <a:gd name="connsiteY258" fmla="*/ 5318786 h 5641173"/>
              <a:gd name="connsiteX259" fmla="*/ 574943 w 11243827"/>
              <a:gd name="connsiteY259" fmla="*/ 5327578 h 5641173"/>
              <a:gd name="connsiteX260" fmla="*/ 441302 w 11243827"/>
              <a:gd name="connsiteY260" fmla="*/ 5307062 h 5641173"/>
              <a:gd name="connsiteX261" fmla="*/ 336819 w 11243827"/>
              <a:gd name="connsiteY261" fmla="*/ 5336690 h 5641173"/>
              <a:gd name="connsiteX262" fmla="*/ 270932 w 11243827"/>
              <a:gd name="connsiteY262" fmla="*/ 5345451 h 5641173"/>
              <a:gd name="connsiteX263" fmla="*/ 194189 w 11243827"/>
              <a:gd name="connsiteY263" fmla="*/ 5343588 h 5641173"/>
              <a:gd name="connsiteX264" fmla="*/ 192552 w 11243827"/>
              <a:gd name="connsiteY264" fmla="*/ 5342845 h 5641173"/>
              <a:gd name="connsiteX265" fmla="*/ 178320 w 11243827"/>
              <a:gd name="connsiteY265" fmla="*/ 5343766 h 5641173"/>
              <a:gd name="connsiteX266" fmla="*/ 175596 w 11243827"/>
              <a:gd name="connsiteY266" fmla="*/ 5346411 h 5641173"/>
              <a:gd name="connsiteX267" fmla="*/ 147287 w 11243827"/>
              <a:gd name="connsiteY267" fmla="*/ 5352625 h 5641173"/>
              <a:gd name="connsiteX268" fmla="*/ 114847 w 11243827"/>
              <a:gd name="connsiteY268" fmla="*/ 5355844 h 5641173"/>
              <a:gd name="connsiteX269" fmla="*/ 114306 w 11243827"/>
              <a:gd name="connsiteY269" fmla="*/ 5354983 h 5641173"/>
              <a:gd name="connsiteX270" fmla="*/ 89264 w 11243827"/>
              <a:gd name="connsiteY270" fmla="*/ 5348886 h 5641173"/>
              <a:gd name="connsiteX271" fmla="*/ 49794 w 11243827"/>
              <a:gd name="connsiteY271" fmla="*/ 5329950 h 5641173"/>
              <a:gd name="connsiteX272" fmla="*/ 19924 w 11243827"/>
              <a:gd name="connsiteY272" fmla="*/ 5334282 h 5641173"/>
              <a:gd name="connsiteX273" fmla="*/ 13819 w 11243827"/>
              <a:gd name="connsiteY273" fmla="*/ 5334653 h 5641173"/>
              <a:gd name="connsiteX274" fmla="*/ 13657 w 11243827"/>
              <a:gd name="connsiteY274" fmla="*/ 5334455 h 5641173"/>
              <a:gd name="connsiteX275" fmla="*/ 7139 w 11243827"/>
              <a:gd name="connsiteY275" fmla="*/ 5334438 h 5641173"/>
              <a:gd name="connsiteX276" fmla="*/ 2684 w 11243827"/>
              <a:gd name="connsiteY276" fmla="*/ 5335333 h 5641173"/>
              <a:gd name="connsiteX277" fmla="*/ 0 w 11243827"/>
              <a:gd name="connsiteY277" fmla="*/ 5335496 h 5641173"/>
              <a:gd name="connsiteX278" fmla="*/ 0 w 11243827"/>
              <a:gd name="connsiteY278" fmla="*/ 10592 h 5641173"/>
              <a:gd name="connsiteX279" fmla="*/ 11243827 w 11243827"/>
              <a:gd name="connsiteY279" fmla="*/ 0 h 5641173"/>
              <a:gd name="connsiteX0" fmla="*/ 11243827 w 11243827"/>
              <a:gd name="connsiteY0" fmla="*/ 0 h 5641173"/>
              <a:gd name="connsiteX1" fmla="*/ 11243827 w 11243827"/>
              <a:gd name="connsiteY1" fmla="*/ 1470035 h 5641173"/>
              <a:gd name="connsiteX2" fmla="*/ 11243827 w 11243827"/>
              <a:gd name="connsiteY2" fmla="*/ 5209610 h 5641173"/>
              <a:gd name="connsiteX3" fmla="*/ 11240675 w 11243827"/>
              <a:gd name="connsiteY3" fmla="*/ 5210442 h 5641173"/>
              <a:gd name="connsiteX4" fmla="*/ 11179959 w 11243827"/>
              <a:gd name="connsiteY4" fmla="*/ 5221199 h 5641173"/>
              <a:gd name="connsiteX5" fmla="*/ 11105493 w 11243827"/>
              <a:gd name="connsiteY5" fmla="*/ 5259905 h 5641173"/>
              <a:gd name="connsiteX6" fmla="*/ 11078640 w 11243827"/>
              <a:gd name="connsiteY6" fmla="*/ 5263531 h 5641173"/>
              <a:gd name="connsiteX7" fmla="*/ 11079616 w 11243827"/>
              <a:gd name="connsiteY7" fmla="*/ 5270380 h 5641173"/>
              <a:gd name="connsiteX8" fmla="*/ 11069641 w 11243827"/>
              <a:gd name="connsiteY8" fmla="*/ 5270884 h 5641173"/>
              <a:gd name="connsiteX9" fmla="*/ 11047377 w 11243827"/>
              <a:gd name="connsiteY9" fmla="*/ 5271051 h 5641173"/>
              <a:gd name="connsiteX10" fmla="*/ 10980705 w 11243827"/>
              <a:gd name="connsiteY10" fmla="*/ 5272951 h 5641173"/>
              <a:gd name="connsiteX11" fmla="*/ 10962514 w 11243827"/>
              <a:gd name="connsiteY11" fmla="*/ 5286084 h 5641173"/>
              <a:gd name="connsiteX12" fmla="*/ 10945307 w 11243827"/>
              <a:gd name="connsiteY12" fmla="*/ 5286290 h 5641173"/>
              <a:gd name="connsiteX13" fmla="*/ 10845516 w 11243827"/>
              <a:gd name="connsiteY13" fmla="*/ 5303894 h 5641173"/>
              <a:gd name="connsiteX14" fmla="*/ 10831795 w 11243827"/>
              <a:gd name="connsiteY14" fmla="*/ 5305210 h 5641173"/>
              <a:gd name="connsiteX15" fmla="*/ 10824365 w 11243827"/>
              <a:gd name="connsiteY15" fmla="*/ 5311111 h 5641173"/>
              <a:gd name="connsiteX16" fmla="*/ 10797756 w 11243827"/>
              <a:gd name="connsiteY16" fmla="*/ 5312285 h 5641173"/>
              <a:gd name="connsiteX17" fmla="*/ 10796525 w 11243827"/>
              <a:gd name="connsiteY17" fmla="*/ 5315645 h 5641173"/>
              <a:gd name="connsiteX18" fmla="*/ 10709063 w 11243827"/>
              <a:gd name="connsiteY18" fmla="*/ 5344492 h 5641173"/>
              <a:gd name="connsiteX19" fmla="*/ 10694078 w 11243827"/>
              <a:gd name="connsiteY19" fmla="*/ 5349258 h 5641173"/>
              <a:gd name="connsiteX20" fmla="*/ 10681131 w 11243827"/>
              <a:gd name="connsiteY20" fmla="*/ 5347812 h 5641173"/>
              <a:gd name="connsiteX21" fmla="*/ 10609448 w 11243827"/>
              <a:gd name="connsiteY21" fmla="*/ 5351931 h 5641173"/>
              <a:gd name="connsiteX22" fmla="*/ 10592397 w 11243827"/>
              <a:gd name="connsiteY22" fmla="*/ 5349402 h 5641173"/>
              <a:gd name="connsiteX23" fmla="*/ 10585227 w 11243827"/>
              <a:gd name="connsiteY23" fmla="*/ 5344063 h 5641173"/>
              <a:gd name="connsiteX24" fmla="*/ 10557472 w 11243827"/>
              <a:gd name="connsiteY24" fmla="*/ 5354151 h 5641173"/>
              <a:gd name="connsiteX25" fmla="*/ 10514646 w 11243827"/>
              <a:gd name="connsiteY25" fmla="*/ 5361064 h 5641173"/>
              <a:gd name="connsiteX26" fmla="*/ 10494292 w 11243827"/>
              <a:gd name="connsiteY26" fmla="*/ 5366054 h 5641173"/>
              <a:gd name="connsiteX27" fmla="*/ 10477869 w 11243827"/>
              <a:gd name="connsiteY27" fmla="*/ 5363025 h 5641173"/>
              <a:gd name="connsiteX28" fmla="*/ 10384411 w 11243827"/>
              <a:gd name="connsiteY28" fmla="*/ 5362257 h 5641173"/>
              <a:gd name="connsiteX29" fmla="*/ 10362921 w 11243827"/>
              <a:gd name="connsiteY29" fmla="*/ 5357444 h 5641173"/>
              <a:gd name="connsiteX30" fmla="*/ 10352736 w 11243827"/>
              <a:gd name="connsiteY30" fmla="*/ 5347851 h 5641173"/>
              <a:gd name="connsiteX31" fmla="*/ 10344754 w 11243827"/>
              <a:gd name="connsiteY31" fmla="*/ 5351272 h 5641173"/>
              <a:gd name="connsiteX32" fmla="*/ 10288226 w 11243827"/>
              <a:gd name="connsiteY32" fmla="*/ 5351613 h 5641173"/>
              <a:gd name="connsiteX33" fmla="*/ 10251350 w 11243827"/>
              <a:gd name="connsiteY33" fmla="*/ 5352711 h 5641173"/>
              <a:gd name="connsiteX34" fmla="*/ 10249108 w 11243827"/>
              <a:gd name="connsiteY34" fmla="*/ 5365881 h 5641173"/>
              <a:gd name="connsiteX35" fmla="*/ 10216272 w 11243827"/>
              <a:gd name="connsiteY35" fmla="*/ 5370573 h 5641173"/>
              <a:gd name="connsiteX36" fmla="*/ 10181278 w 11243827"/>
              <a:gd name="connsiteY36" fmla="*/ 5362119 h 5641173"/>
              <a:gd name="connsiteX37" fmla="*/ 10140033 w 11243827"/>
              <a:gd name="connsiteY37" fmla="*/ 5363304 h 5641173"/>
              <a:gd name="connsiteX38" fmla="*/ 10115353 w 11243827"/>
              <a:gd name="connsiteY38" fmla="*/ 5363869 h 5641173"/>
              <a:gd name="connsiteX39" fmla="*/ 10050578 w 11243827"/>
              <a:gd name="connsiteY39" fmla="*/ 5376153 h 5641173"/>
              <a:gd name="connsiteX40" fmla="*/ 9945478 w 11243827"/>
              <a:gd name="connsiteY40" fmla="*/ 5422859 h 5641173"/>
              <a:gd name="connsiteX41" fmla="*/ 9912481 w 11243827"/>
              <a:gd name="connsiteY41" fmla="*/ 5429477 h 5641173"/>
              <a:gd name="connsiteX42" fmla="*/ 9906713 w 11243827"/>
              <a:gd name="connsiteY42" fmla="*/ 5426784 h 5641173"/>
              <a:gd name="connsiteX43" fmla="*/ 9742436 w 11243827"/>
              <a:gd name="connsiteY43" fmla="*/ 5454834 h 5641173"/>
              <a:gd name="connsiteX44" fmla="*/ 9713044 w 11243827"/>
              <a:gd name="connsiteY44" fmla="*/ 5456476 h 5641173"/>
              <a:gd name="connsiteX45" fmla="*/ 9691033 w 11243827"/>
              <a:gd name="connsiteY45" fmla="*/ 5455451 h 5641173"/>
              <a:gd name="connsiteX46" fmla="*/ 9638355 w 11243827"/>
              <a:gd name="connsiteY46" fmla="*/ 5464794 h 5641173"/>
              <a:gd name="connsiteX47" fmla="*/ 9552434 w 11243827"/>
              <a:gd name="connsiteY47" fmla="*/ 5485280 h 5641173"/>
              <a:gd name="connsiteX48" fmla="*/ 9533883 w 11243827"/>
              <a:gd name="connsiteY48" fmla="*/ 5488516 h 5641173"/>
              <a:gd name="connsiteX49" fmla="*/ 9516916 w 11243827"/>
              <a:gd name="connsiteY49" fmla="*/ 5486828 h 5641173"/>
              <a:gd name="connsiteX50" fmla="*/ 9512093 w 11243827"/>
              <a:gd name="connsiteY50" fmla="*/ 5482541 h 5641173"/>
              <a:gd name="connsiteX51" fmla="*/ 9501725 w 11243827"/>
              <a:gd name="connsiteY51" fmla="*/ 5483603 h 5641173"/>
              <a:gd name="connsiteX52" fmla="*/ 9498754 w 11243827"/>
              <a:gd name="connsiteY52" fmla="*/ 5482951 h 5641173"/>
              <a:gd name="connsiteX53" fmla="*/ 9481932 w 11243827"/>
              <a:gd name="connsiteY53" fmla="*/ 5480151 h 5641173"/>
              <a:gd name="connsiteX54" fmla="*/ 9451321 w 11243827"/>
              <a:gd name="connsiteY54" fmla="*/ 5497375 h 5641173"/>
              <a:gd name="connsiteX55" fmla="*/ 9409298 w 11243827"/>
              <a:gd name="connsiteY55" fmla="*/ 5499478 h 5641173"/>
              <a:gd name="connsiteX56" fmla="*/ 9303056 w 11243827"/>
              <a:gd name="connsiteY56" fmla="*/ 5519093 h 5641173"/>
              <a:gd name="connsiteX57" fmla="*/ 9229078 w 11243827"/>
              <a:gd name="connsiteY57" fmla="*/ 5524154 h 5641173"/>
              <a:gd name="connsiteX58" fmla="*/ 9165105 w 11243827"/>
              <a:gd name="connsiteY58" fmla="*/ 5532892 h 5641173"/>
              <a:gd name="connsiteX59" fmla="*/ 9077301 w 11243827"/>
              <a:gd name="connsiteY59" fmla="*/ 5580356 h 5641173"/>
              <a:gd name="connsiteX60" fmla="*/ 8960065 w 11243827"/>
              <a:gd name="connsiteY60" fmla="*/ 5597982 h 5641173"/>
              <a:gd name="connsiteX61" fmla="*/ 8953536 w 11243827"/>
              <a:gd name="connsiteY61" fmla="*/ 5606638 h 5641173"/>
              <a:gd name="connsiteX62" fmla="*/ 8943907 w 11243827"/>
              <a:gd name="connsiteY62" fmla="*/ 5612541 h 5641173"/>
              <a:gd name="connsiteX63" fmla="*/ 8942046 w 11243827"/>
              <a:gd name="connsiteY63" fmla="*/ 5612112 h 5641173"/>
              <a:gd name="connsiteX64" fmla="*/ 8928824 w 11243827"/>
              <a:gd name="connsiteY64" fmla="*/ 5615549 h 5641173"/>
              <a:gd name="connsiteX65" fmla="*/ 8927294 w 11243827"/>
              <a:gd name="connsiteY65" fmla="*/ 5618607 h 5641173"/>
              <a:gd name="connsiteX66" fmla="*/ 8918651 w 11243827"/>
              <a:gd name="connsiteY66" fmla="*/ 5621688 h 5641173"/>
              <a:gd name="connsiteX67" fmla="*/ 8902772 w 11243827"/>
              <a:gd name="connsiteY67" fmla="*/ 5629703 h 5641173"/>
              <a:gd name="connsiteX68" fmla="*/ 8898724 w 11243827"/>
              <a:gd name="connsiteY68" fmla="*/ 5629379 h 5641173"/>
              <a:gd name="connsiteX69" fmla="*/ 8873099 w 11243827"/>
              <a:gd name="connsiteY69" fmla="*/ 5638628 h 5641173"/>
              <a:gd name="connsiteX70" fmla="*/ 8872234 w 11243827"/>
              <a:gd name="connsiteY70" fmla="*/ 5637889 h 5641173"/>
              <a:gd name="connsiteX71" fmla="*/ 8862777 w 11243827"/>
              <a:gd name="connsiteY71" fmla="*/ 5636711 h 5641173"/>
              <a:gd name="connsiteX72" fmla="*/ 8845869 w 11243827"/>
              <a:gd name="connsiteY72" fmla="*/ 5636436 h 5641173"/>
              <a:gd name="connsiteX73" fmla="*/ 8800548 w 11243827"/>
              <a:gd name="connsiteY73" fmla="*/ 5625084 h 5641173"/>
              <a:gd name="connsiteX74" fmla="*/ 8773774 w 11243827"/>
              <a:gd name="connsiteY74" fmla="*/ 5634630 h 5641173"/>
              <a:gd name="connsiteX75" fmla="*/ 8698255 w 11243827"/>
              <a:gd name="connsiteY75" fmla="*/ 5636083 h 5641173"/>
              <a:gd name="connsiteX76" fmla="*/ 8619167 w 11243827"/>
              <a:gd name="connsiteY76" fmla="*/ 5619130 h 5641173"/>
              <a:gd name="connsiteX77" fmla="*/ 8539822 w 11243827"/>
              <a:gd name="connsiteY77" fmla="*/ 5616905 h 5641173"/>
              <a:gd name="connsiteX78" fmla="*/ 8511094 w 11243827"/>
              <a:gd name="connsiteY78" fmla="*/ 5617360 h 5641173"/>
              <a:gd name="connsiteX79" fmla="*/ 8459886 w 11243827"/>
              <a:gd name="connsiteY79" fmla="*/ 5612612 h 5641173"/>
              <a:gd name="connsiteX80" fmla="*/ 8436432 w 11243827"/>
              <a:gd name="connsiteY80" fmla="*/ 5606990 h 5641173"/>
              <a:gd name="connsiteX81" fmla="*/ 8435403 w 11243827"/>
              <a:gd name="connsiteY81" fmla="*/ 5607336 h 5641173"/>
              <a:gd name="connsiteX82" fmla="*/ 8433307 w 11243827"/>
              <a:gd name="connsiteY82" fmla="*/ 5604917 h 5641173"/>
              <a:gd name="connsiteX83" fmla="*/ 8428968 w 11243827"/>
              <a:gd name="connsiteY83" fmla="*/ 5603796 h 5641173"/>
              <a:gd name="connsiteX84" fmla="*/ 8417124 w 11243827"/>
              <a:gd name="connsiteY84" fmla="*/ 5604518 h 5641173"/>
              <a:gd name="connsiteX85" fmla="*/ 8412669 w 11243827"/>
              <a:gd name="connsiteY85" fmla="*/ 5605413 h 5641173"/>
              <a:gd name="connsiteX86" fmla="*/ 8406152 w 11243827"/>
              <a:gd name="connsiteY86" fmla="*/ 5605396 h 5641173"/>
              <a:gd name="connsiteX87" fmla="*/ 8405989 w 11243827"/>
              <a:gd name="connsiteY87" fmla="*/ 5605197 h 5641173"/>
              <a:gd name="connsiteX88" fmla="*/ 8399884 w 11243827"/>
              <a:gd name="connsiteY88" fmla="*/ 5605568 h 5641173"/>
              <a:gd name="connsiteX89" fmla="*/ 8370014 w 11243827"/>
              <a:gd name="connsiteY89" fmla="*/ 5609900 h 5641173"/>
              <a:gd name="connsiteX90" fmla="*/ 8330544 w 11243827"/>
              <a:gd name="connsiteY90" fmla="*/ 5590964 h 5641173"/>
              <a:gd name="connsiteX91" fmla="*/ 8314221 w 11243827"/>
              <a:gd name="connsiteY91" fmla="*/ 5587682 h 5641173"/>
              <a:gd name="connsiteX92" fmla="*/ 8305502 w 11243827"/>
              <a:gd name="connsiteY92" fmla="*/ 5584868 h 5641173"/>
              <a:gd name="connsiteX93" fmla="*/ 8304962 w 11243827"/>
              <a:gd name="connsiteY93" fmla="*/ 5584007 h 5641173"/>
              <a:gd name="connsiteX94" fmla="*/ 8276324 w 11243827"/>
              <a:gd name="connsiteY94" fmla="*/ 5588260 h 5641173"/>
              <a:gd name="connsiteX95" fmla="*/ 8272522 w 11243827"/>
              <a:gd name="connsiteY95" fmla="*/ 5587226 h 5641173"/>
              <a:gd name="connsiteX96" fmla="*/ 8253857 w 11243827"/>
              <a:gd name="connsiteY96" fmla="*/ 5592043 h 5641173"/>
              <a:gd name="connsiteX97" fmla="*/ 8244212 w 11243827"/>
              <a:gd name="connsiteY97" fmla="*/ 5593439 h 5641173"/>
              <a:gd name="connsiteX98" fmla="*/ 8241488 w 11243827"/>
              <a:gd name="connsiteY98" fmla="*/ 5596085 h 5641173"/>
              <a:gd name="connsiteX99" fmla="*/ 8227256 w 11243827"/>
              <a:gd name="connsiteY99" fmla="*/ 5597005 h 5641173"/>
              <a:gd name="connsiteX100" fmla="*/ 8225619 w 11243827"/>
              <a:gd name="connsiteY100" fmla="*/ 5596262 h 5641173"/>
              <a:gd name="connsiteX101" fmla="*/ 8213882 w 11243827"/>
              <a:gd name="connsiteY101" fmla="*/ 5600179 h 5641173"/>
              <a:gd name="connsiteX102" fmla="*/ 8204045 w 11243827"/>
              <a:gd name="connsiteY102" fmla="*/ 5607275 h 5641173"/>
              <a:gd name="connsiteX103" fmla="*/ 8082989 w 11243827"/>
              <a:gd name="connsiteY103" fmla="*/ 5603160 h 5641173"/>
              <a:gd name="connsiteX104" fmla="*/ 7976942 w 11243827"/>
              <a:gd name="connsiteY104" fmla="*/ 5598455 h 5641173"/>
              <a:gd name="connsiteX105" fmla="*/ 7950121 w 11243827"/>
              <a:gd name="connsiteY105" fmla="*/ 5590893 h 5641173"/>
              <a:gd name="connsiteX106" fmla="*/ 7727691 w 11243827"/>
              <a:gd name="connsiteY106" fmla="*/ 5621064 h 5641173"/>
              <a:gd name="connsiteX107" fmla="*/ 7685998 w 11243827"/>
              <a:gd name="connsiteY107" fmla="*/ 5615564 h 5641173"/>
              <a:gd name="connsiteX108" fmla="*/ 7649302 w 11243827"/>
              <a:gd name="connsiteY108" fmla="*/ 5626541 h 5641173"/>
              <a:gd name="connsiteX109" fmla="*/ 7634083 w 11243827"/>
              <a:gd name="connsiteY109" fmla="*/ 5620862 h 5641173"/>
              <a:gd name="connsiteX110" fmla="*/ 7631455 w 11243827"/>
              <a:gd name="connsiteY110" fmla="*/ 5619708 h 5641173"/>
              <a:gd name="connsiteX111" fmla="*/ 7620952 w 11243827"/>
              <a:gd name="connsiteY111" fmla="*/ 5618872 h 5641173"/>
              <a:gd name="connsiteX112" fmla="*/ 7617992 w 11243827"/>
              <a:gd name="connsiteY112" fmla="*/ 5613914 h 5641173"/>
              <a:gd name="connsiteX113" fmla="*/ 7602182 w 11243827"/>
              <a:gd name="connsiteY113" fmla="*/ 5609271 h 5641173"/>
              <a:gd name="connsiteX114" fmla="*/ 7582847 w 11243827"/>
              <a:gd name="connsiteY114" fmla="*/ 5609047 h 5641173"/>
              <a:gd name="connsiteX115" fmla="*/ 7514158 w 11243827"/>
              <a:gd name="connsiteY115" fmla="*/ 5607737 h 5641173"/>
              <a:gd name="connsiteX116" fmla="*/ 7502955 w 11243827"/>
              <a:gd name="connsiteY116" fmla="*/ 5610415 h 5641173"/>
              <a:gd name="connsiteX117" fmla="*/ 7466391 w 11243827"/>
              <a:gd name="connsiteY117" fmla="*/ 5605949 h 5641173"/>
              <a:gd name="connsiteX118" fmla="*/ 7433806 w 11243827"/>
              <a:gd name="connsiteY118" fmla="*/ 5604945 h 5641173"/>
              <a:gd name="connsiteX119" fmla="*/ 7412693 w 11243827"/>
              <a:gd name="connsiteY119" fmla="*/ 5607075 h 5641173"/>
              <a:gd name="connsiteX120" fmla="*/ 7407159 w 11243827"/>
              <a:gd name="connsiteY120" fmla="*/ 5605310 h 5641173"/>
              <a:gd name="connsiteX121" fmla="*/ 7385900 w 11243827"/>
              <a:gd name="connsiteY121" fmla="*/ 5604171 h 5641173"/>
              <a:gd name="connsiteX122" fmla="*/ 7375071 w 11243827"/>
              <a:gd name="connsiteY122" fmla="*/ 5606788 h 5641173"/>
              <a:gd name="connsiteX123" fmla="*/ 7364382 w 11243827"/>
              <a:gd name="connsiteY123" fmla="*/ 5600762 h 5641173"/>
              <a:gd name="connsiteX124" fmla="*/ 7361770 w 11243827"/>
              <a:gd name="connsiteY124" fmla="*/ 5596347 h 5641173"/>
              <a:gd name="connsiteX125" fmla="*/ 7346641 w 11243827"/>
              <a:gd name="connsiteY125" fmla="*/ 5598329 h 5641173"/>
              <a:gd name="connsiteX126" fmla="*/ 7334238 w 11243827"/>
              <a:gd name="connsiteY126" fmla="*/ 5594014 h 5641173"/>
              <a:gd name="connsiteX127" fmla="*/ 7323426 w 11243827"/>
              <a:gd name="connsiteY127" fmla="*/ 5596835 h 5641173"/>
              <a:gd name="connsiteX128" fmla="*/ 7318938 w 11243827"/>
              <a:gd name="connsiteY128" fmla="*/ 5596200 h 5641173"/>
              <a:gd name="connsiteX129" fmla="*/ 7307784 w 11243827"/>
              <a:gd name="connsiteY129" fmla="*/ 5594065 h 5641173"/>
              <a:gd name="connsiteX130" fmla="*/ 7288540 w 11243827"/>
              <a:gd name="connsiteY130" fmla="*/ 5589320 h 5641173"/>
              <a:gd name="connsiteX131" fmla="*/ 7282537 w 11243827"/>
              <a:gd name="connsiteY131" fmla="*/ 5588660 h 5641173"/>
              <a:gd name="connsiteX132" fmla="*/ 7269466 w 11243827"/>
              <a:gd name="connsiteY132" fmla="*/ 5581404 h 5641173"/>
              <a:gd name="connsiteX133" fmla="*/ 7244165 w 11243827"/>
              <a:gd name="connsiteY133" fmla="*/ 5575200 h 5641173"/>
              <a:gd name="connsiteX134" fmla="*/ 7199619 w 11243827"/>
              <a:gd name="connsiteY134" fmla="*/ 5553550 h 5641173"/>
              <a:gd name="connsiteX135" fmla="*/ 7173434 w 11243827"/>
              <a:gd name="connsiteY135" fmla="*/ 5543219 h 5641173"/>
              <a:gd name="connsiteX136" fmla="*/ 7155718 w 11243827"/>
              <a:gd name="connsiteY136" fmla="*/ 5533697 h 5641173"/>
              <a:gd name="connsiteX137" fmla="*/ 7103430 w 11243827"/>
              <a:gd name="connsiteY137" fmla="*/ 5520249 h 5641173"/>
              <a:gd name="connsiteX138" fmla="*/ 7013746 w 11243827"/>
              <a:gd name="connsiteY138" fmla="*/ 5502470 h 5641173"/>
              <a:gd name="connsiteX139" fmla="*/ 6995379 w 11243827"/>
              <a:gd name="connsiteY139" fmla="*/ 5497693 h 5641173"/>
              <a:gd name="connsiteX140" fmla="*/ 6982475 w 11243827"/>
              <a:gd name="connsiteY140" fmla="*/ 5489641 h 5641173"/>
              <a:gd name="connsiteX141" fmla="*/ 6981994 w 11243827"/>
              <a:gd name="connsiteY141" fmla="*/ 5484335 h 5641173"/>
              <a:gd name="connsiteX142" fmla="*/ 6972355 w 11243827"/>
              <a:gd name="connsiteY142" fmla="*/ 5481074 h 5641173"/>
              <a:gd name="connsiteX143" fmla="*/ 6970394 w 11243827"/>
              <a:gd name="connsiteY143" fmla="*/ 5479383 h 5641173"/>
              <a:gd name="connsiteX144" fmla="*/ 6958543 w 11243827"/>
              <a:gd name="connsiteY144" fmla="*/ 5470507 h 5641173"/>
              <a:gd name="connsiteX145" fmla="*/ 6918276 w 11243827"/>
              <a:gd name="connsiteY145" fmla="*/ 5472034 h 5641173"/>
              <a:gd name="connsiteX146" fmla="*/ 6881046 w 11243827"/>
              <a:gd name="connsiteY146" fmla="*/ 5457070 h 5641173"/>
              <a:gd name="connsiteX147" fmla="*/ 6752164 w 11243827"/>
              <a:gd name="connsiteY147" fmla="*/ 5425021 h 5641173"/>
              <a:gd name="connsiteX148" fmla="*/ 6724964 w 11243827"/>
              <a:gd name="connsiteY148" fmla="*/ 5414071 h 5641173"/>
              <a:gd name="connsiteX149" fmla="*/ 6683286 w 11243827"/>
              <a:gd name="connsiteY149" fmla="*/ 5432830 h 5641173"/>
              <a:gd name="connsiteX150" fmla="*/ 6644277 w 11243827"/>
              <a:gd name="connsiteY150" fmla="*/ 5429684 h 5641173"/>
              <a:gd name="connsiteX151" fmla="*/ 6532914 w 11243827"/>
              <a:gd name="connsiteY151" fmla="*/ 5431205 h 5641173"/>
              <a:gd name="connsiteX152" fmla="*/ 6307459 w 11243827"/>
              <a:gd name="connsiteY152" fmla="*/ 5467087 h 5641173"/>
              <a:gd name="connsiteX153" fmla="*/ 6196243 w 11243827"/>
              <a:gd name="connsiteY153" fmla="*/ 5515042 h 5641173"/>
              <a:gd name="connsiteX154" fmla="*/ 6099124 w 11243827"/>
              <a:gd name="connsiteY154" fmla="*/ 5516848 h 5641173"/>
              <a:gd name="connsiteX155" fmla="*/ 6016077 w 11243827"/>
              <a:gd name="connsiteY155" fmla="*/ 5528642 h 5641173"/>
              <a:gd name="connsiteX156" fmla="*/ 6004389 w 11243827"/>
              <a:gd name="connsiteY156" fmla="*/ 5531206 h 5641173"/>
              <a:gd name="connsiteX157" fmla="*/ 5933945 w 11243827"/>
              <a:gd name="connsiteY157" fmla="*/ 5538840 h 5641173"/>
              <a:gd name="connsiteX158" fmla="*/ 5883936 w 11243827"/>
              <a:gd name="connsiteY158" fmla="*/ 5553807 h 5641173"/>
              <a:gd name="connsiteX159" fmla="*/ 5798331 w 11243827"/>
              <a:gd name="connsiteY159" fmla="*/ 5564248 h 5641173"/>
              <a:gd name="connsiteX160" fmla="*/ 5712738 w 11243827"/>
              <a:gd name="connsiteY160" fmla="*/ 5573120 h 5641173"/>
              <a:gd name="connsiteX161" fmla="*/ 5681342 w 11243827"/>
              <a:gd name="connsiteY161" fmla="*/ 5575621 h 5641173"/>
              <a:gd name="connsiteX162" fmla="*/ 5627167 w 11243827"/>
              <a:gd name="connsiteY162" fmla="*/ 5583215 h 5641173"/>
              <a:gd name="connsiteX163" fmla="*/ 5591414 w 11243827"/>
              <a:gd name="connsiteY163" fmla="*/ 5587695 h 5641173"/>
              <a:gd name="connsiteX164" fmla="*/ 5583028 w 11243827"/>
              <a:gd name="connsiteY164" fmla="*/ 5580877 h 5641173"/>
              <a:gd name="connsiteX165" fmla="*/ 5549426 w 11243827"/>
              <a:gd name="connsiteY165" fmla="*/ 5582858 h 5641173"/>
              <a:gd name="connsiteX166" fmla="*/ 5519999 w 11243827"/>
              <a:gd name="connsiteY166" fmla="*/ 5592246 h 5641173"/>
              <a:gd name="connsiteX167" fmla="*/ 5480028 w 11243827"/>
              <a:gd name="connsiteY167" fmla="*/ 5597282 h 5641173"/>
              <a:gd name="connsiteX168" fmla="*/ 5456175 w 11243827"/>
              <a:gd name="connsiteY168" fmla="*/ 5600371 h 5641173"/>
              <a:gd name="connsiteX169" fmla="*/ 5388463 w 11243827"/>
              <a:gd name="connsiteY169" fmla="*/ 5602638 h 5641173"/>
              <a:gd name="connsiteX170" fmla="*/ 5265898 w 11243827"/>
              <a:gd name="connsiteY170" fmla="*/ 5591830 h 5641173"/>
              <a:gd name="connsiteX171" fmla="*/ 5231231 w 11243827"/>
              <a:gd name="connsiteY171" fmla="*/ 5592790 h 5641173"/>
              <a:gd name="connsiteX172" fmla="*/ 5226996 w 11243827"/>
              <a:gd name="connsiteY172" fmla="*/ 5595040 h 5641173"/>
              <a:gd name="connsiteX173" fmla="*/ 5175988 w 11243827"/>
              <a:gd name="connsiteY173" fmla="*/ 5588131 h 5641173"/>
              <a:gd name="connsiteX174" fmla="*/ 5107470 w 11243827"/>
              <a:gd name="connsiteY174" fmla="*/ 5594771 h 5641173"/>
              <a:gd name="connsiteX175" fmla="*/ 5027868 w 11243827"/>
              <a:gd name="connsiteY175" fmla="*/ 5605624 h 5641173"/>
              <a:gd name="connsiteX176" fmla="*/ 5007324 w 11243827"/>
              <a:gd name="connsiteY176" fmla="*/ 5609209 h 5641173"/>
              <a:gd name="connsiteX177" fmla="*/ 4952559 w 11243827"/>
              <a:gd name="connsiteY177" fmla="*/ 5611402 h 5641173"/>
              <a:gd name="connsiteX178" fmla="*/ 4826081 w 11243827"/>
              <a:gd name="connsiteY178" fmla="*/ 5616191 h 5641173"/>
              <a:gd name="connsiteX179" fmla="*/ 4823501 w 11243827"/>
              <a:gd name="connsiteY179" fmla="*/ 5619174 h 5641173"/>
              <a:gd name="connsiteX180" fmla="*/ 4813093 w 11243827"/>
              <a:gd name="connsiteY180" fmla="*/ 5620026 h 5641173"/>
              <a:gd name="connsiteX181" fmla="*/ 4810563 w 11243827"/>
              <a:gd name="connsiteY181" fmla="*/ 5620787 h 5641173"/>
              <a:gd name="connsiteX182" fmla="*/ 4795818 w 11243827"/>
              <a:gd name="connsiteY182" fmla="*/ 5624618 h 5641173"/>
              <a:gd name="connsiteX183" fmla="*/ 4758404 w 11243827"/>
              <a:gd name="connsiteY183" fmla="*/ 5619510 h 5641173"/>
              <a:gd name="connsiteX184" fmla="*/ 4717254 w 11243827"/>
              <a:gd name="connsiteY184" fmla="*/ 5624155 h 5641173"/>
              <a:gd name="connsiteX185" fmla="*/ 4591958 w 11243827"/>
              <a:gd name="connsiteY185" fmla="*/ 5624710 h 5641173"/>
              <a:gd name="connsiteX186" fmla="*/ 4476215 w 11243827"/>
              <a:gd name="connsiteY186" fmla="*/ 5628210 h 5641173"/>
              <a:gd name="connsiteX187" fmla="*/ 4425193 w 11243827"/>
              <a:gd name="connsiteY187" fmla="*/ 5627414 h 5641173"/>
              <a:gd name="connsiteX188" fmla="*/ 4383866 w 11243827"/>
              <a:gd name="connsiteY188" fmla="*/ 5626546 h 5641173"/>
              <a:gd name="connsiteX189" fmla="*/ 4385596 w 11243827"/>
              <a:gd name="connsiteY189" fmla="*/ 5634646 h 5641173"/>
              <a:gd name="connsiteX190" fmla="*/ 4360864 w 11243827"/>
              <a:gd name="connsiteY190" fmla="*/ 5641173 h 5641173"/>
              <a:gd name="connsiteX191" fmla="*/ 4328321 w 11243827"/>
              <a:gd name="connsiteY191" fmla="*/ 5626332 h 5641173"/>
              <a:gd name="connsiteX192" fmla="*/ 4309842 w 11243827"/>
              <a:gd name="connsiteY192" fmla="*/ 5626471 h 5641173"/>
              <a:gd name="connsiteX193" fmla="*/ 4277424 w 11243827"/>
              <a:gd name="connsiteY193" fmla="*/ 5631598 h 5641173"/>
              <a:gd name="connsiteX194" fmla="*/ 4266627 w 11243827"/>
              <a:gd name="connsiteY194" fmla="*/ 5633969 h 5641173"/>
              <a:gd name="connsiteX195" fmla="*/ 4185525 w 11243827"/>
              <a:gd name="connsiteY195" fmla="*/ 5617508 h 5641173"/>
              <a:gd name="connsiteX196" fmla="*/ 4177617 w 11243827"/>
              <a:gd name="connsiteY196" fmla="*/ 5610903 h 5641173"/>
              <a:gd name="connsiteX197" fmla="*/ 4136948 w 11243827"/>
              <a:gd name="connsiteY197" fmla="*/ 5608031 h 5641173"/>
              <a:gd name="connsiteX198" fmla="*/ 4132323 w 11243827"/>
              <a:gd name="connsiteY198" fmla="*/ 5609784 h 5641173"/>
              <a:gd name="connsiteX199" fmla="*/ 4098620 w 11243827"/>
              <a:gd name="connsiteY199" fmla="*/ 5599672 h 5641173"/>
              <a:gd name="connsiteX200" fmla="*/ 3963475 w 11243827"/>
              <a:gd name="connsiteY200" fmla="*/ 5581841 h 5641173"/>
              <a:gd name="connsiteX201" fmla="*/ 3703613 w 11243827"/>
              <a:gd name="connsiteY201" fmla="*/ 5572482 h 5641173"/>
              <a:gd name="connsiteX202" fmla="*/ 3432987 w 11243827"/>
              <a:gd name="connsiteY202" fmla="*/ 5545768 h 5641173"/>
              <a:gd name="connsiteX203" fmla="*/ 3176381 w 11243827"/>
              <a:gd name="connsiteY203" fmla="*/ 5556110 h 5641173"/>
              <a:gd name="connsiteX204" fmla="*/ 2710156 w 11243827"/>
              <a:gd name="connsiteY204" fmla="*/ 5527517 h 5641173"/>
              <a:gd name="connsiteX205" fmla="*/ 2550206 w 11243827"/>
              <a:gd name="connsiteY205" fmla="*/ 5524958 h 5641173"/>
              <a:gd name="connsiteX206" fmla="*/ 2443041 w 11243827"/>
              <a:gd name="connsiteY206" fmla="*/ 5523990 h 5641173"/>
              <a:gd name="connsiteX207" fmla="*/ 2435613 w 11243827"/>
              <a:gd name="connsiteY207" fmla="*/ 5526704 h 5641173"/>
              <a:gd name="connsiteX208" fmla="*/ 2405682 w 11243827"/>
              <a:gd name="connsiteY208" fmla="*/ 5528307 h 5641173"/>
              <a:gd name="connsiteX209" fmla="*/ 2397487 w 11243827"/>
              <a:gd name="connsiteY209" fmla="*/ 5540337 h 5641173"/>
              <a:gd name="connsiteX210" fmla="*/ 2297454 w 11243827"/>
              <a:gd name="connsiteY210" fmla="*/ 5550765 h 5641173"/>
              <a:gd name="connsiteX211" fmla="*/ 2056700 w 11243827"/>
              <a:gd name="connsiteY211" fmla="*/ 5555489 h 5641173"/>
              <a:gd name="connsiteX212" fmla="*/ 1878530 w 11243827"/>
              <a:gd name="connsiteY212" fmla="*/ 5535330 h 5641173"/>
              <a:gd name="connsiteX213" fmla="*/ 1859292 w 11243827"/>
              <a:gd name="connsiteY213" fmla="*/ 5535461 h 5641173"/>
              <a:gd name="connsiteX214" fmla="*/ 1835626 w 11243827"/>
              <a:gd name="connsiteY214" fmla="*/ 5533793 h 5641173"/>
              <a:gd name="connsiteX215" fmla="*/ 1798939 w 11243827"/>
              <a:gd name="connsiteY215" fmla="*/ 5540285 h 5641173"/>
              <a:gd name="connsiteX216" fmla="*/ 1779046 w 11243827"/>
              <a:gd name="connsiteY216" fmla="*/ 5549949 h 5641173"/>
              <a:gd name="connsiteX217" fmla="*/ 1772421 w 11243827"/>
              <a:gd name="connsiteY217" fmla="*/ 5549018 h 5641173"/>
              <a:gd name="connsiteX218" fmla="*/ 1772052 w 11243827"/>
              <a:gd name="connsiteY218" fmla="*/ 5545689 h 5641173"/>
              <a:gd name="connsiteX219" fmla="*/ 1711543 w 11243827"/>
              <a:gd name="connsiteY219" fmla="*/ 5534558 h 5641173"/>
              <a:gd name="connsiteX220" fmla="*/ 1631462 w 11243827"/>
              <a:gd name="connsiteY220" fmla="*/ 5491807 h 5641173"/>
              <a:gd name="connsiteX221" fmla="*/ 1538763 w 11243827"/>
              <a:gd name="connsiteY221" fmla="*/ 5482781 h 5641173"/>
              <a:gd name="connsiteX222" fmla="*/ 1501533 w 11243827"/>
              <a:gd name="connsiteY222" fmla="*/ 5467817 h 5641173"/>
              <a:gd name="connsiteX223" fmla="*/ 1461266 w 11243827"/>
              <a:gd name="connsiteY223" fmla="*/ 5469343 h 5641173"/>
              <a:gd name="connsiteX224" fmla="*/ 1449415 w 11243827"/>
              <a:gd name="connsiteY224" fmla="*/ 5460467 h 5641173"/>
              <a:gd name="connsiteX225" fmla="*/ 1447454 w 11243827"/>
              <a:gd name="connsiteY225" fmla="*/ 5458776 h 5641173"/>
              <a:gd name="connsiteX226" fmla="*/ 1437814 w 11243827"/>
              <a:gd name="connsiteY226" fmla="*/ 5455515 h 5641173"/>
              <a:gd name="connsiteX227" fmla="*/ 1437334 w 11243827"/>
              <a:gd name="connsiteY227" fmla="*/ 5450209 h 5641173"/>
              <a:gd name="connsiteX228" fmla="*/ 1424429 w 11243827"/>
              <a:gd name="connsiteY228" fmla="*/ 5442157 h 5641173"/>
              <a:gd name="connsiteX229" fmla="*/ 1406063 w 11243827"/>
              <a:gd name="connsiteY229" fmla="*/ 5437380 h 5641173"/>
              <a:gd name="connsiteX230" fmla="*/ 1316379 w 11243827"/>
              <a:gd name="connsiteY230" fmla="*/ 5419601 h 5641173"/>
              <a:gd name="connsiteX231" fmla="*/ 1264090 w 11243827"/>
              <a:gd name="connsiteY231" fmla="*/ 5406153 h 5641173"/>
              <a:gd name="connsiteX232" fmla="*/ 1246374 w 11243827"/>
              <a:gd name="connsiteY232" fmla="*/ 5396631 h 5641173"/>
              <a:gd name="connsiteX233" fmla="*/ 1220190 w 11243827"/>
              <a:gd name="connsiteY233" fmla="*/ 5386301 h 5641173"/>
              <a:gd name="connsiteX234" fmla="*/ 1175643 w 11243827"/>
              <a:gd name="connsiteY234" fmla="*/ 5364651 h 5641173"/>
              <a:gd name="connsiteX235" fmla="*/ 1150342 w 11243827"/>
              <a:gd name="connsiteY235" fmla="*/ 5358447 h 5641173"/>
              <a:gd name="connsiteX236" fmla="*/ 1112024 w 11243827"/>
              <a:gd name="connsiteY236" fmla="*/ 5345786 h 5641173"/>
              <a:gd name="connsiteX237" fmla="*/ 1100870 w 11243827"/>
              <a:gd name="connsiteY237" fmla="*/ 5343651 h 5641173"/>
              <a:gd name="connsiteX238" fmla="*/ 1096383 w 11243827"/>
              <a:gd name="connsiteY238" fmla="*/ 5343015 h 5641173"/>
              <a:gd name="connsiteX239" fmla="*/ 1058039 w 11243827"/>
              <a:gd name="connsiteY239" fmla="*/ 5343504 h 5641173"/>
              <a:gd name="connsiteX240" fmla="*/ 1055426 w 11243827"/>
              <a:gd name="connsiteY240" fmla="*/ 5339088 h 5641173"/>
              <a:gd name="connsiteX241" fmla="*/ 1044738 w 11243827"/>
              <a:gd name="connsiteY241" fmla="*/ 5333063 h 5641173"/>
              <a:gd name="connsiteX242" fmla="*/ 1033909 w 11243827"/>
              <a:gd name="connsiteY242" fmla="*/ 5335680 h 5641173"/>
              <a:gd name="connsiteX243" fmla="*/ 1012649 w 11243827"/>
              <a:gd name="connsiteY243" fmla="*/ 5334541 h 5641173"/>
              <a:gd name="connsiteX244" fmla="*/ 1007115 w 11243827"/>
              <a:gd name="connsiteY244" fmla="*/ 5332775 h 5641173"/>
              <a:gd name="connsiteX245" fmla="*/ 987447 w 11243827"/>
              <a:gd name="connsiteY245" fmla="*/ 5346462 h 5641173"/>
              <a:gd name="connsiteX246" fmla="*/ 953418 w 11243827"/>
              <a:gd name="connsiteY246" fmla="*/ 5333901 h 5641173"/>
              <a:gd name="connsiteX247" fmla="*/ 916854 w 11243827"/>
              <a:gd name="connsiteY247" fmla="*/ 5329435 h 5641173"/>
              <a:gd name="connsiteX248" fmla="*/ 905651 w 11243827"/>
              <a:gd name="connsiteY248" fmla="*/ 5332114 h 5641173"/>
              <a:gd name="connsiteX249" fmla="*/ 838405 w 11243827"/>
              <a:gd name="connsiteY249" fmla="*/ 5339470 h 5641173"/>
              <a:gd name="connsiteX250" fmla="*/ 817627 w 11243827"/>
              <a:gd name="connsiteY250" fmla="*/ 5330580 h 5641173"/>
              <a:gd name="connsiteX251" fmla="*/ 801817 w 11243827"/>
              <a:gd name="connsiteY251" fmla="*/ 5325937 h 5641173"/>
              <a:gd name="connsiteX252" fmla="*/ 798857 w 11243827"/>
              <a:gd name="connsiteY252" fmla="*/ 5320979 h 5641173"/>
              <a:gd name="connsiteX253" fmla="*/ 788354 w 11243827"/>
              <a:gd name="connsiteY253" fmla="*/ 5320143 h 5641173"/>
              <a:gd name="connsiteX254" fmla="*/ 785726 w 11243827"/>
              <a:gd name="connsiteY254" fmla="*/ 5318989 h 5641173"/>
              <a:gd name="connsiteX255" fmla="*/ 770507 w 11243827"/>
              <a:gd name="connsiteY255" fmla="*/ 5313309 h 5641173"/>
              <a:gd name="connsiteX256" fmla="*/ 733810 w 11243827"/>
              <a:gd name="connsiteY256" fmla="*/ 5324286 h 5641173"/>
              <a:gd name="connsiteX257" fmla="*/ 692117 w 11243827"/>
              <a:gd name="connsiteY257" fmla="*/ 5318786 h 5641173"/>
              <a:gd name="connsiteX258" fmla="*/ 574943 w 11243827"/>
              <a:gd name="connsiteY258" fmla="*/ 5327578 h 5641173"/>
              <a:gd name="connsiteX259" fmla="*/ 441302 w 11243827"/>
              <a:gd name="connsiteY259" fmla="*/ 5307062 h 5641173"/>
              <a:gd name="connsiteX260" fmla="*/ 336819 w 11243827"/>
              <a:gd name="connsiteY260" fmla="*/ 5336690 h 5641173"/>
              <a:gd name="connsiteX261" fmla="*/ 270932 w 11243827"/>
              <a:gd name="connsiteY261" fmla="*/ 5345451 h 5641173"/>
              <a:gd name="connsiteX262" fmla="*/ 194189 w 11243827"/>
              <a:gd name="connsiteY262" fmla="*/ 5343588 h 5641173"/>
              <a:gd name="connsiteX263" fmla="*/ 192552 w 11243827"/>
              <a:gd name="connsiteY263" fmla="*/ 5342845 h 5641173"/>
              <a:gd name="connsiteX264" fmla="*/ 178320 w 11243827"/>
              <a:gd name="connsiteY264" fmla="*/ 5343766 h 5641173"/>
              <a:gd name="connsiteX265" fmla="*/ 175596 w 11243827"/>
              <a:gd name="connsiteY265" fmla="*/ 5346411 h 5641173"/>
              <a:gd name="connsiteX266" fmla="*/ 147287 w 11243827"/>
              <a:gd name="connsiteY266" fmla="*/ 5352625 h 5641173"/>
              <a:gd name="connsiteX267" fmla="*/ 114847 w 11243827"/>
              <a:gd name="connsiteY267" fmla="*/ 5355844 h 5641173"/>
              <a:gd name="connsiteX268" fmla="*/ 114306 w 11243827"/>
              <a:gd name="connsiteY268" fmla="*/ 5354983 h 5641173"/>
              <a:gd name="connsiteX269" fmla="*/ 89264 w 11243827"/>
              <a:gd name="connsiteY269" fmla="*/ 5348886 h 5641173"/>
              <a:gd name="connsiteX270" fmla="*/ 49794 w 11243827"/>
              <a:gd name="connsiteY270" fmla="*/ 5329950 h 5641173"/>
              <a:gd name="connsiteX271" fmla="*/ 19924 w 11243827"/>
              <a:gd name="connsiteY271" fmla="*/ 5334282 h 5641173"/>
              <a:gd name="connsiteX272" fmla="*/ 13819 w 11243827"/>
              <a:gd name="connsiteY272" fmla="*/ 5334653 h 5641173"/>
              <a:gd name="connsiteX273" fmla="*/ 13657 w 11243827"/>
              <a:gd name="connsiteY273" fmla="*/ 5334455 h 5641173"/>
              <a:gd name="connsiteX274" fmla="*/ 7139 w 11243827"/>
              <a:gd name="connsiteY274" fmla="*/ 5334438 h 5641173"/>
              <a:gd name="connsiteX275" fmla="*/ 2684 w 11243827"/>
              <a:gd name="connsiteY275" fmla="*/ 5335333 h 5641173"/>
              <a:gd name="connsiteX276" fmla="*/ 0 w 11243827"/>
              <a:gd name="connsiteY276" fmla="*/ 5335496 h 5641173"/>
              <a:gd name="connsiteX277" fmla="*/ 0 w 11243827"/>
              <a:gd name="connsiteY277" fmla="*/ 10592 h 5641173"/>
              <a:gd name="connsiteX278" fmla="*/ 11243827 w 11243827"/>
              <a:gd name="connsiteY278" fmla="*/ 0 h 5641173"/>
              <a:gd name="connsiteX0" fmla="*/ 11243827 w 11243827"/>
              <a:gd name="connsiteY0" fmla="*/ 0 h 5641173"/>
              <a:gd name="connsiteX1" fmla="*/ 11243827 w 11243827"/>
              <a:gd name="connsiteY1" fmla="*/ 5209610 h 5641173"/>
              <a:gd name="connsiteX2" fmla="*/ 11240675 w 11243827"/>
              <a:gd name="connsiteY2" fmla="*/ 5210442 h 5641173"/>
              <a:gd name="connsiteX3" fmla="*/ 11179959 w 11243827"/>
              <a:gd name="connsiteY3" fmla="*/ 5221199 h 5641173"/>
              <a:gd name="connsiteX4" fmla="*/ 11105493 w 11243827"/>
              <a:gd name="connsiteY4" fmla="*/ 5259905 h 5641173"/>
              <a:gd name="connsiteX5" fmla="*/ 11078640 w 11243827"/>
              <a:gd name="connsiteY5" fmla="*/ 5263531 h 5641173"/>
              <a:gd name="connsiteX6" fmla="*/ 11079616 w 11243827"/>
              <a:gd name="connsiteY6" fmla="*/ 5270380 h 5641173"/>
              <a:gd name="connsiteX7" fmla="*/ 11069641 w 11243827"/>
              <a:gd name="connsiteY7" fmla="*/ 5270884 h 5641173"/>
              <a:gd name="connsiteX8" fmla="*/ 11047377 w 11243827"/>
              <a:gd name="connsiteY8" fmla="*/ 5271051 h 5641173"/>
              <a:gd name="connsiteX9" fmla="*/ 10980705 w 11243827"/>
              <a:gd name="connsiteY9" fmla="*/ 5272951 h 5641173"/>
              <a:gd name="connsiteX10" fmla="*/ 10962514 w 11243827"/>
              <a:gd name="connsiteY10" fmla="*/ 5286084 h 5641173"/>
              <a:gd name="connsiteX11" fmla="*/ 10945307 w 11243827"/>
              <a:gd name="connsiteY11" fmla="*/ 5286290 h 5641173"/>
              <a:gd name="connsiteX12" fmla="*/ 10845516 w 11243827"/>
              <a:gd name="connsiteY12" fmla="*/ 5303894 h 5641173"/>
              <a:gd name="connsiteX13" fmla="*/ 10831795 w 11243827"/>
              <a:gd name="connsiteY13" fmla="*/ 5305210 h 5641173"/>
              <a:gd name="connsiteX14" fmla="*/ 10824365 w 11243827"/>
              <a:gd name="connsiteY14" fmla="*/ 5311111 h 5641173"/>
              <a:gd name="connsiteX15" fmla="*/ 10797756 w 11243827"/>
              <a:gd name="connsiteY15" fmla="*/ 5312285 h 5641173"/>
              <a:gd name="connsiteX16" fmla="*/ 10796525 w 11243827"/>
              <a:gd name="connsiteY16" fmla="*/ 5315645 h 5641173"/>
              <a:gd name="connsiteX17" fmla="*/ 10709063 w 11243827"/>
              <a:gd name="connsiteY17" fmla="*/ 5344492 h 5641173"/>
              <a:gd name="connsiteX18" fmla="*/ 10694078 w 11243827"/>
              <a:gd name="connsiteY18" fmla="*/ 5349258 h 5641173"/>
              <a:gd name="connsiteX19" fmla="*/ 10681131 w 11243827"/>
              <a:gd name="connsiteY19" fmla="*/ 5347812 h 5641173"/>
              <a:gd name="connsiteX20" fmla="*/ 10609448 w 11243827"/>
              <a:gd name="connsiteY20" fmla="*/ 5351931 h 5641173"/>
              <a:gd name="connsiteX21" fmla="*/ 10592397 w 11243827"/>
              <a:gd name="connsiteY21" fmla="*/ 5349402 h 5641173"/>
              <a:gd name="connsiteX22" fmla="*/ 10585227 w 11243827"/>
              <a:gd name="connsiteY22" fmla="*/ 5344063 h 5641173"/>
              <a:gd name="connsiteX23" fmla="*/ 10557472 w 11243827"/>
              <a:gd name="connsiteY23" fmla="*/ 5354151 h 5641173"/>
              <a:gd name="connsiteX24" fmla="*/ 10514646 w 11243827"/>
              <a:gd name="connsiteY24" fmla="*/ 5361064 h 5641173"/>
              <a:gd name="connsiteX25" fmla="*/ 10494292 w 11243827"/>
              <a:gd name="connsiteY25" fmla="*/ 5366054 h 5641173"/>
              <a:gd name="connsiteX26" fmla="*/ 10477869 w 11243827"/>
              <a:gd name="connsiteY26" fmla="*/ 5363025 h 5641173"/>
              <a:gd name="connsiteX27" fmla="*/ 10384411 w 11243827"/>
              <a:gd name="connsiteY27" fmla="*/ 5362257 h 5641173"/>
              <a:gd name="connsiteX28" fmla="*/ 10362921 w 11243827"/>
              <a:gd name="connsiteY28" fmla="*/ 5357444 h 5641173"/>
              <a:gd name="connsiteX29" fmla="*/ 10352736 w 11243827"/>
              <a:gd name="connsiteY29" fmla="*/ 5347851 h 5641173"/>
              <a:gd name="connsiteX30" fmla="*/ 10344754 w 11243827"/>
              <a:gd name="connsiteY30" fmla="*/ 5351272 h 5641173"/>
              <a:gd name="connsiteX31" fmla="*/ 10288226 w 11243827"/>
              <a:gd name="connsiteY31" fmla="*/ 5351613 h 5641173"/>
              <a:gd name="connsiteX32" fmla="*/ 10251350 w 11243827"/>
              <a:gd name="connsiteY32" fmla="*/ 5352711 h 5641173"/>
              <a:gd name="connsiteX33" fmla="*/ 10249108 w 11243827"/>
              <a:gd name="connsiteY33" fmla="*/ 5365881 h 5641173"/>
              <a:gd name="connsiteX34" fmla="*/ 10216272 w 11243827"/>
              <a:gd name="connsiteY34" fmla="*/ 5370573 h 5641173"/>
              <a:gd name="connsiteX35" fmla="*/ 10181278 w 11243827"/>
              <a:gd name="connsiteY35" fmla="*/ 5362119 h 5641173"/>
              <a:gd name="connsiteX36" fmla="*/ 10140033 w 11243827"/>
              <a:gd name="connsiteY36" fmla="*/ 5363304 h 5641173"/>
              <a:gd name="connsiteX37" fmla="*/ 10115353 w 11243827"/>
              <a:gd name="connsiteY37" fmla="*/ 5363869 h 5641173"/>
              <a:gd name="connsiteX38" fmla="*/ 10050578 w 11243827"/>
              <a:gd name="connsiteY38" fmla="*/ 5376153 h 5641173"/>
              <a:gd name="connsiteX39" fmla="*/ 9945478 w 11243827"/>
              <a:gd name="connsiteY39" fmla="*/ 5422859 h 5641173"/>
              <a:gd name="connsiteX40" fmla="*/ 9912481 w 11243827"/>
              <a:gd name="connsiteY40" fmla="*/ 5429477 h 5641173"/>
              <a:gd name="connsiteX41" fmla="*/ 9906713 w 11243827"/>
              <a:gd name="connsiteY41" fmla="*/ 5426784 h 5641173"/>
              <a:gd name="connsiteX42" fmla="*/ 9742436 w 11243827"/>
              <a:gd name="connsiteY42" fmla="*/ 5454834 h 5641173"/>
              <a:gd name="connsiteX43" fmla="*/ 9713044 w 11243827"/>
              <a:gd name="connsiteY43" fmla="*/ 5456476 h 5641173"/>
              <a:gd name="connsiteX44" fmla="*/ 9691033 w 11243827"/>
              <a:gd name="connsiteY44" fmla="*/ 5455451 h 5641173"/>
              <a:gd name="connsiteX45" fmla="*/ 9638355 w 11243827"/>
              <a:gd name="connsiteY45" fmla="*/ 5464794 h 5641173"/>
              <a:gd name="connsiteX46" fmla="*/ 9552434 w 11243827"/>
              <a:gd name="connsiteY46" fmla="*/ 5485280 h 5641173"/>
              <a:gd name="connsiteX47" fmla="*/ 9533883 w 11243827"/>
              <a:gd name="connsiteY47" fmla="*/ 5488516 h 5641173"/>
              <a:gd name="connsiteX48" fmla="*/ 9516916 w 11243827"/>
              <a:gd name="connsiteY48" fmla="*/ 5486828 h 5641173"/>
              <a:gd name="connsiteX49" fmla="*/ 9512093 w 11243827"/>
              <a:gd name="connsiteY49" fmla="*/ 5482541 h 5641173"/>
              <a:gd name="connsiteX50" fmla="*/ 9501725 w 11243827"/>
              <a:gd name="connsiteY50" fmla="*/ 5483603 h 5641173"/>
              <a:gd name="connsiteX51" fmla="*/ 9498754 w 11243827"/>
              <a:gd name="connsiteY51" fmla="*/ 5482951 h 5641173"/>
              <a:gd name="connsiteX52" fmla="*/ 9481932 w 11243827"/>
              <a:gd name="connsiteY52" fmla="*/ 5480151 h 5641173"/>
              <a:gd name="connsiteX53" fmla="*/ 9451321 w 11243827"/>
              <a:gd name="connsiteY53" fmla="*/ 5497375 h 5641173"/>
              <a:gd name="connsiteX54" fmla="*/ 9409298 w 11243827"/>
              <a:gd name="connsiteY54" fmla="*/ 5499478 h 5641173"/>
              <a:gd name="connsiteX55" fmla="*/ 9303056 w 11243827"/>
              <a:gd name="connsiteY55" fmla="*/ 5519093 h 5641173"/>
              <a:gd name="connsiteX56" fmla="*/ 9229078 w 11243827"/>
              <a:gd name="connsiteY56" fmla="*/ 5524154 h 5641173"/>
              <a:gd name="connsiteX57" fmla="*/ 9165105 w 11243827"/>
              <a:gd name="connsiteY57" fmla="*/ 5532892 h 5641173"/>
              <a:gd name="connsiteX58" fmla="*/ 9077301 w 11243827"/>
              <a:gd name="connsiteY58" fmla="*/ 5580356 h 5641173"/>
              <a:gd name="connsiteX59" fmla="*/ 8960065 w 11243827"/>
              <a:gd name="connsiteY59" fmla="*/ 5597982 h 5641173"/>
              <a:gd name="connsiteX60" fmla="*/ 8953536 w 11243827"/>
              <a:gd name="connsiteY60" fmla="*/ 5606638 h 5641173"/>
              <a:gd name="connsiteX61" fmla="*/ 8943907 w 11243827"/>
              <a:gd name="connsiteY61" fmla="*/ 5612541 h 5641173"/>
              <a:gd name="connsiteX62" fmla="*/ 8942046 w 11243827"/>
              <a:gd name="connsiteY62" fmla="*/ 5612112 h 5641173"/>
              <a:gd name="connsiteX63" fmla="*/ 8928824 w 11243827"/>
              <a:gd name="connsiteY63" fmla="*/ 5615549 h 5641173"/>
              <a:gd name="connsiteX64" fmla="*/ 8927294 w 11243827"/>
              <a:gd name="connsiteY64" fmla="*/ 5618607 h 5641173"/>
              <a:gd name="connsiteX65" fmla="*/ 8918651 w 11243827"/>
              <a:gd name="connsiteY65" fmla="*/ 5621688 h 5641173"/>
              <a:gd name="connsiteX66" fmla="*/ 8902772 w 11243827"/>
              <a:gd name="connsiteY66" fmla="*/ 5629703 h 5641173"/>
              <a:gd name="connsiteX67" fmla="*/ 8898724 w 11243827"/>
              <a:gd name="connsiteY67" fmla="*/ 5629379 h 5641173"/>
              <a:gd name="connsiteX68" fmla="*/ 8873099 w 11243827"/>
              <a:gd name="connsiteY68" fmla="*/ 5638628 h 5641173"/>
              <a:gd name="connsiteX69" fmla="*/ 8872234 w 11243827"/>
              <a:gd name="connsiteY69" fmla="*/ 5637889 h 5641173"/>
              <a:gd name="connsiteX70" fmla="*/ 8862777 w 11243827"/>
              <a:gd name="connsiteY70" fmla="*/ 5636711 h 5641173"/>
              <a:gd name="connsiteX71" fmla="*/ 8845869 w 11243827"/>
              <a:gd name="connsiteY71" fmla="*/ 5636436 h 5641173"/>
              <a:gd name="connsiteX72" fmla="*/ 8800548 w 11243827"/>
              <a:gd name="connsiteY72" fmla="*/ 5625084 h 5641173"/>
              <a:gd name="connsiteX73" fmla="*/ 8773774 w 11243827"/>
              <a:gd name="connsiteY73" fmla="*/ 5634630 h 5641173"/>
              <a:gd name="connsiteX74" fmla="*/ 8698255 w 11243827"/>
              <a:gd name="connsiteY74" fmla="*/ 5636083 h 5641173"/>
              <a:gd name="connsiteX75" fmla="*/ 8619167 w 11243827"/>
              <a:gd name="connsiteY75" fmla="*/ 5619130 h 5641173"/>
              <a:gd name="connsiteX76" fmla="*/ 8539822 w 11243827"/>
              <a:gd name="connsiteY76" fmla="*/ 5616905 h 5641173"/>
              <a:gd name="connsiteX77" fmla="*/ 8511094 w 11243827"/>
              <a:gd name="connsiteY77" fmla="*/ 5617360 h 5641173"/>
              <a:gd name="connsiteX78" fmla="*/ 8459886 w 11243827"/>
              <a:gd name="connsiteY78" fmla="*/ 5612612 h 5641173"/>
              <a:gd name="connsiteX79" fmla="*/ 8436432 w 11243827"/>
              <a:gd name="connsiteY79" fmla="*/ 5606990 h 5641173"/>
              <a:gd name="connsiteX80" fmla="*/ 8435403 w 11243827"/>
              <a:gd name="connsiteY80" fmla="*/ 5607336 h 5641173"/>
              <a:gd name="connsiteX81" fmla="*/ 8433307 w 11243827"/>
              <a:gd name="connsiteY81" fmla="*/ 5604917 h 5641173"/>
              <a:gd name="connsiteX82" fmla="*/ 8428968 w 11243827"/>
              <a:gd name="connsiteY82" fmla="*/ 5603796 h 5641173"/>
              <a:gd name="connsiteX83" fmla="*/ 8417124 w 11243827"/>
              <a:gd name="connsiteY83" fmla="*/ 5604518 h 5641173"/>
              <a:gd name="connsiteX84" fmla="*/ 8412669 w 11243827"/>
              <a:gd name="connsiteY84" fmla="*/ 5605413 h 5641173"/>
              <a:gd name="connsiteX85" fmla="*/ 8406152 w 11243827"/>
              <a:gd name="connsiteY85" fmla="*/ 5605396 h 5641173"/>
              <a:gd name="connsiteX86" fmla="*/ 8405989 w 11243827"/>
              <a:gd name="connsiteY86" fmla="*/ 5605197 h 5641173"/>
              <a:gd name="connsiteX87" fmla="*/ 8399884 w 11243827"/>
              <a:gd name="connsiteY87" fmla="*/ 5605568 h 5641173"/>
              <a:gd name="connsiteX88" fmla="*/ 8370014 w 11243827"/>
              <a:gd name="connsiteY88" fmla="*/ 5609900 h 5641173"/>
              <a:gd name="connsiteX89" fmla="*/ 8330544 w 11243827"/>
              <a:gd name="connsiteY89" fmla="*/ 5590964 h 5641173"/>
              <a:gd name="connsiteX90" fmla="*/ 8314221 w 11243827"/>
              <a:gd name="connsiteY90" fmla="*/ 5587682 h 5641173"/>
              <a:gd name="connsiteX91" fmla="*/ 8305502 w 11243827"/>
              <a:gd name="connsiteY91" fmla="*/ 5584868 h 5641173"/>
              <a:gd name="connsiteX92" fmla="*/ 8304962 w 11243827"/>
              <a:gd name="connsiteY92" fmla="*/ 5584007 h 5641173"/>
              <a:gd name="connsiteX93" fmla="*/ 8276324 w 11243827"/>
              <a:gd name="connsiteY93" fmla="*/ 5588260 h 5641173"/>
              <a:gd name="connsiteX94" fmla="*/ 8272522 w 11243827"/>
              <a:gd name="connsiteY94" fmla="*/ 5587226 h 5641173"/>
              <a:gd name="connsiteX95" fmla="*/ 8253857 w 11243827"/>
              <a:gd name="connsiteY95" fmla="*/ 5592043 h 5641173"/>
              <a:gd name="connsiteX96" fmla="*/ 8244212 w 11243827"/>
              <a:gd name="connsiteY96" fmla="*/ 5593439 h 5641173"/>
              <a:gd name="connsiteX97" fmla="*/ 8241488 w 11243827"/>
              <a:gd name="connsiteY97" fmla="*/ 5596085 h 5641173"/>
              <a:gd name="connsiteX98" fmla="*/ 8227256 w 11243827"/>
              <a:gd name="connsiteY98" fmla="*/ 5597005 h 5641173"/>
              <a:gd name="connsiteX99" fmla="*/ 8225619 w 11243827"/>
              <a:gd name="connsiteY99" fmla="*/ 5596262 h 5641173"/>
              <a:gd name="connsiteX100" fmla="*/ 8213882 w 11243827"/>
              <a:gd name="connsiteY100" fmla="*/ 5600179 h 5641173"/>
              <a:gd name="connsiteX101" fmla="*/ 8204045 w 11243827"/>
              <a:gd name="connsiteY101" fmla="*/ 5607275 h 5641173"/>
              <a:gd name="connsiteX102" fmla="*/ 8082989 w 11243827"/>
              <a:gd name="connsiteY102" fmla="*/ 5603160 h 5641173"/>
              <a:gd name="connsiteX103" fmla="*/ 7976942 w 11243827"/>
              <a:gd name="connsiteY103" fmla="*/ 5598455 h 5641173"/>
              <a:gd name="connsiteX104" fmla="*/ 7950121 w 11243827"/>
              <a:gd name="connsiteY104" fmla="*/ 5590893 h 5641173"/>
              <a:gd name="connsiteX105" fmla="*/ 7727691 w 11243827"/>
              <a:gd name="connsiteY105" fmla="*/ 5621064 h 5641173"/>
              <a:gd name="connsiteX106" fmla="*/ 7685998 w 11243827"/>
              <a:gd name="connsiteY106" fmla="*/ 5615564 h 5641173"/>
              <a:gd name="connsiteX107" fmla="*/ 7649302 w 11243827"/>
              <a:gd name="connsiteY107" fmla="*/ 5626541 h 5641173"/>
              <a:gd name="connsiteX108" fmla="*/ 7634083 w 11243827"/>
              <a:gd name="connsiteY108" fmla="*/ 5620862 h 5641173"/>
              <a:gd name="connsiteX109" fmla="*/ 7631455 w 11243827"/>
              <a:gd name="connsiteY109" fmla="*/ 5619708 h 5641173"/>
              <a:gd name="connsiteX110" fmla="*/ 7620952 w 11243827"/>
              <a:gd name="connsiteY110" fmla="*/ 5618872 h 5641173"/>
              <a:gd name="connsiteX111" fmla="*/ 7617992 w 11243827"/>
              <a:gd name="connsiteY111" fmla="*/ 5613914 h 5641173"/>
              <a:gd name="connsiteX112" fmla="*/ 7602182 w 11243827"/>
              <a:gd name="connsiteY112" fmla="*/ 5609271 h 5641173"/>
              <a:gd name="connsiteX113" fmla="*/ 7582847 w 11243827"/>
              <a:gd name="connsiteY113" fmla="*/ 5609047 h 5641173"/>
              <a:gd name="connsiteX114" fmla="*/ 7514158 w 11243827"/>
              <a:gd name="connsiteY114" fmla="*/ 5607737 h 5641173"/>
              <a:gd name="connsiteX115" fmla="*/ 7502955 w 11243827"/>
              <a:gd name="connsiteY115" fmla="*/ 5610415 h 5641173"/>
              <a:gd name="connsiteX116" fmla="*/ 7466391 w 11243827"/>
              <a:gd name="connsiteY116" fmla="*/ 5605949 h 5641173"/>
              <a:gd name="connsiteX117" fmla="*/ 7433806 w 11243827"/>
              <a:gd name="connsiteY117" fmla="*/ 5604945 h 5641173"/>
              <a:gd name="connsiteX118" fmla="*/ 7412693 w 11243827"/>
              <a:gd name="connsiteY118" fmla="*/ 5607075 h 5641173"/>
              <a:gd name="connsiteX119" fmla="*/ 7407159 w 11243827"/>
              <a:gd name="connsiteY119" fmla="*/ 5605310 h 5641173"/>
              <a:gd name="connsiteX120" fmla="*/ 7385900 w 11243827"/>
              <a:gd name="connsiteY120" fmla="*/ 5604171 h 5641173"/>
              <a:gd name="connsiteX121" fmla="*/ 7375071 w 11243827"/>
              <a:gd name="connsiteY121" fmla="*/ 5606788 h 5641173"/>
              <a:gd name="connsiteX122" fmla="*/ 7364382 w 11243827"/>
              <a:gd name="connsiteY122" fmla="*/ 5600762 h 5641173"/>
              <a:gd name="connsiteX123" fmla="*/ 7361770 w 11243827"/>
              <a:gd name="connsiteY123" fmla="*/ 5596347 h 5641173"/>
              <a:gd name="connsiteX124" fmla="*/ 7346641 w 11243827"/>
              <a:gd name="connsiteY124" fmla="*/ 5598329 h 5641173"/>
              <a:gd name="connsiteX125" fmla="*/ 7334238 w 11243827"/>
              <a:gd name="connsiteY125" fmla="*/ 5594014 h 5641173"/>
              <a:gd name="connsiteX126" fmla="*/ 7323426 w 11243827"/>
              <a:gd name="connsiteY126" fmla="*/ 5596835 h 5641173"/>
              <a:gd name="connsiteX127" fmla="*/ 7318938 w 11243827"/>
              <a:gd name="connsiteY127" fmla="*/ 5596200 h 5641173"/>
              <a:gd name="connsiteX128" fmla="*/ 7307784 w 11243827"/>
              <a:gd name="connsiteY128" fmla="*/ 5594065 h 5641173"/>
              <a:gd name="connsiteX129" fmla="*/ 7288540 w 11243827"/>
              <a:gd name="connsiteY129" fmla="*/ 5589320 h 5641173"/>
              <a:gd name="connsiteX130" fmla="*/ 7282537 w 11243827"/>
              <a:gd name="connsiteY130" fmla="*/ 5588660 h 5641173"/>
              <a:gd name="connsiteX131" fmla="*/ 7269466 w 11243827"/>
              <a:gd name="connsiteY131" fmla="*/ 5581404 h 5641173"/>
              <a:gd name="connsiteX132" fmla="*/ 7244165 w 11243827"/>
              <a:gd name="connsiteY132" fmla="*/ 5575200 h 5641173"/>
              <a:gd name="connsiteX133" fmla="*/ 7199619 w 11243827"/>
              <a:gd name="connsiteY133" fmla="*/ 5553550 h 5641173"/>
              <a:gd name="connsiteX134" fmla="*/ 7173434 w 11243827"/>
              <a:gd name="connsiteY134" fmla="*/ 5543219 h 5641173"/>
              <a:gd name="connsiteX135" fmla="*/ 7155718 w 11243827"/>
              <a:gd name="connsiteY135" fmla="*/ 5533697 h 5641173"/>
              <a:gd name="connsiteX136" fmla="*/ 7103430 w 11243827"/>
              <a:gd name="connsiteY136" fmla="*/ 5520249 h 5641173"/>
              <a:gd name="connsiteX137" fmla="*/ 7013746 w 11243827"/>
              <a:gd name="connsiteY137" fmla="*/ 5502470 h 5641173"/>
              <a:gd name="connsiteX138" fmla="*/ 6995379 w 11243827"/>
              <a:gd name="connsiteY138" fmla="*/ 5497693 h 5641173"/>
              <a:gd name="connsiteX139" fmla="*/ 6982475 w 11243827"/>
              <a:gd name="connsiteY139" fmla="*/ 5489641 h 5641173"/>
              <a:gd name="connsiteX140" fmla="*/ 6981994 w 11243827"/>
              <a:gd name="connsiteY140" fmla="*/ 5484335 h 5641173"/>
              <a:gd name="connsiteX141" fmla="*/ 6972355 w 11243827"/>
              <a:gd name="connsiteY141" fmla="*/ 5481074 h 5641173"/>
              <a:gd name="connsiteX142" fmla="*/ 6970394 w 11243827"/>
              <a:gd name="connsiteY142" fmla="*/ 5479383 h 5641173"/>
              <a:gd name="connsiteX143" fmla="*/ 6958543 w 11243827"/>
              <a:gd name="connsiteY143" fmla="*/ 5470507 h 5641173"/>
              <a:gd name="connsiteX144" fmla="*/ 6918276 w 11243827"/>
              <a:gd name="connsiteY144" fmla="*/ 5472034 h 5641173"/>
              <a:gd name="connsiteX145" fmla="*/ 6881046 w 11243827"/>
              <a:gd name="connsiteY145" fmla="*/ 5457070 h 5641173"/>
              <a:gd name="connsiteX146" fmla="*/ 6752164 w 11243827"/>
              <a:gd name="connsiteY146" fmla="*/ 5425021 h 5641173"/>
              <a:gd name="connsiteX147" fmla="*/ 6724964 w 11243827"/>
              <a:gd name="connsiteY147" fmla="*/ 5414071 h 5641173"/>
              <a:gd name="connsiteX148" fmla="*/ 6683286 w 11243827"/>
              <a:gd name="connsiteY148" fmla="*/ 5432830 h 5641173"/>
              <a:gd name="connsiteX149" fmla="*/ 6644277 w 11243827"/>
              <a:gd name="connsiteY149" fmla="*/ 5429684 h 5641173"/>
              <a:gd name="connsiteX150" fmla="*/ 6532914 w 11243827"/>
              <a:gd name="connsiteY150" fmla="*/ 5431205 h 5641173"/>
              <a:gd name="connsiteX151" fmla="*/ 6307459 w 11243827"/>
              <a:gd name="connsiteY151" fmla="*/ 5467087 h 5641173"/>
              <a:gd name="connsiteX152" fmla="*/ 6196243 w 11243827"/>
              <a:gd name="connsiteY152" fmla="*/ 5515042 h 5641173"/>
              <a:gd name="connsiteX153" fmla="*/ 6099124 w 11243827"/>
              <a:gd name="connsiteY153" fmla="*/ 5516848 h 5641173"/>
              <a:gd name="connsiteX154" fmla="*/ 6016077 w 11243827"/>
              <a:gd name="connsiteY154" fmla="*/ 5528642 h 5641173"/>
              <a:gd name="connsiteX155" fmla="*/ 6004389 w 11243827"/>
              <a:gd name="connsiteY155" fmla="*/ 5531206 h 5641173"/>
              <a:gd name="connsiteX156" fmla="*/ 5933945 w 11243827"/>
              <a:gd name="connsiteY156" fmla="*/ 5538840 h 5641173"/>
              <a:gd name="connsiteX157" fmla="*/ 5883936 w 11243827"/>
              <a:gd name="connsiteY157" fmla="*/ 5553807 h 5641173"/>
              <a:gd name="connsiteX158" fmla="*/ 5798331 w 11243827"/>
              <a:gd name="connsiteY158" fmla="*/ 5564248 h 5641173"/>
              <a:gd name="connsiteX159" fmla="*/ 5712738 w 11243827"/>
              <a:gd name="connsiteY159" fmla="*/ 5573120 h 5641173"/>
              <a:gd name="connsiteX160" fmla="*/ 5681342 w 11243827"/>
              <a:gd name="connsiteY160" fmla="*/ 5575621 h 5641173"/>
              <a:gd name="connsiteX161" fmla="*/ 5627167 w 11243827"/>
              <a:gd name="connsiteY161" fmla="*/ 5583215 h 5641173"/>
              <a:gd name="connsiteX162" fmla="*/ 5591414 w 11243827"/>
              <a:gd name="connsiteY162" fmla="*/ 5587695 h 5641173"/>
              <a:gd name="connsiteX163" fmla="*/ 5583028 w 11243827"/>
              <a:gd name="connsiteY163" fmla="*/ 5580877 h 5641173"/>
              <a:gd name="connsiteX164" fmla="*/ 5549426 w 11243827"/>
              <a:gd name="connsiteY164" fmla="*/ 5582858 h 5641173"/>
              <a:gd name="connsiteX165" fmla="*/ 5519999 w 11243827"/>
              <a:gd name="connsiteY165" fmla="*/ 5592246 h 5641173"/>
              <a:gd name="connsiteX166" fmla="*/ 5480028 w 11243827"/>
              <a:gd name="connsiteY166" fmla="*/ 5597282 h 5641173"/>
              <a:gd name="connsiteX167" fmla="*/ 5456175 w 11243827"/>
              <a:gd name="connsiteY167" fmla="*/ 5600371 h 5641173"/>
              <a:gd name="connsiteX168" fmla="*/ 5388463 w 11243827"/>
              <a:gd name="connsiteY168" fmla="*/ 5602638 h 5641173"/>
              <a:gd name="connsiteX169" fmla="*/ 5265898 w 11243827"/>
              <a:gd name="connsiteY169" fmla="*/ 5591830 h 5641173"/>
              <a:gd name="connsiteX170" fmla="*/ 5231231 w 11243827"/>
              <a:gd name="connsiteY170" fmla="*/ 5592790 h 5641173"/>
              <a:gd name="connsiteX171" fmla="*/ 5226996 w 11243827"/>
              <a:gd name="connsiteY171" fmla="*/ 5595040 h 5641173"/>
              <a:gd name="connsiteX172" fmla="*/ 5175988 w 11243827"/>
              <a:gd name="connsiteY172" fmla="*/ 5588131 h 5641173"/>
              <a:gd name="connsiteX173" fmla="*/ 5107470 w 11243827"/>
              <a:gd name="connsiteY173" fmla="*/ 5594771 h 5641173"/>
              <a:gd name="connsiteX174" fmla="*/ 5027868 w 11243827"/>
              <a:gd name="connsiteY174" fmla="*/ 5605624 h 5641173"/>
              <a:gd name="connsiteX175" fmla="*/ 5007324 w 11243827"/>
              <a:gd name="connsiteY175" fmla="*/ 5609209 h 5641173"/>
              <a:gd name="connsiteX176" fmla="*/ 4952559 w 11243827"/>
              <a:gd name="connsiteY176" fmla="*/ 5611402 h 5641173"/>
              <a:gd name="connsiteX177" fmla="*/ 4826081 w 11243827"/>
              <a:gd name="connsiteY177" fmla="*/ 5616191 h 5641173"/>
              <a:gd name="connsiteX178" fmla="*/ 4823501 w 11243827"/>
              <a:gd name="connsiteY178" fmla="*/ 5619174 h 5641173"/>
              <a:gd name="connsiteX179" fmla="*/ 4813093 w 11243827"/>
              <a:gd name="connsiteY179" fmla="*/ 5620026 h 5641173"/>
              <a:gd name="connsiteX180" fmla="*/ 4810563 w 11243827"/>
              <a:gd name="connsiteY180" fmla="*/ 5620787 h 5641173"/>
              <a:gd name="connsiteX181" fmla="*/ 4795818 w 11243827"/>
              <a:gd name="connsiteY181" fmla="*/ 5624618 h 5641173"/>
              <a:gd name="connsiteX182" fmla="*/ 4758404 w 11243827"/>
              <a:gd name="connsiteY182" fmla="*/ 5619510 h 5641173"/>
              <a:gd name="connsiteX183" fmla="*/ 4717254 w 11243827"/>
              <a:gd name="connsiteY183" fmla="*/ 5624155 h 5641173"/>
              <a:gd name="connsiteX184" fmla="*/ 4591958 w 11243827"/>
              <a:gd name="connsiteY184" fmla="*/ 5624710 h 5641173"/>
              <a:gd name="connsiteX185" fmla="*/ 4476215 w 11243827"/>
              <a:gd name="connsiteY185" fmla="*/ 5628210 h 5641173"/>
              <a:gd name="connsiteX186" fmla="*/ 4425193 w 11243827"/>
              <a:gd name="connsiteY186" fmla="*/ 5627414 h 5641173"/>
              <a:gd name="connsiteX187" fmla="*/ 4383866 w 11243827"/>
              <a:gd name="connsiteY187" fmla="*/ 5626546 h 5641173"/>
              <a:gd name="connsiteX188" fmla="*/ 4385596 w 11243827"/>
              <a:gd name="connsiteY188" fmla="*/ 5634646 h 5641173"/>
              <a:gd name="connsiteX189" fmla="*/ 4360864 w 11243827"/>
              <a:gd name="connsiteY189" fmla="*/ 5641173 h 5641173"/>
              <a:gd name="connsiteX190" fmla="*/ 4328321 w 11243827"/>
              <a:gd name="connsiteY190" fmla="*/ 5626332 h 5641173"/>
              <a:gd name="connsiteX191" fmla="*/ 4309842 w 11243827"/>
              <a:gd name="connsiteY191" fmla="*/ 5626471 h 5641173"/>
              <a:gd name="connsiteX192" fmla="*/ 4277424 w 11243827"/>
              <a:gd name="connsiteY192" fmla="*/ 5631598 h 5641173"/>
              <a:gd name="connsiteX193" fmla="*/ 4266627 w 11243827"/>
              <a:gd name="connsiteY193" fmla="*/ 5633969 h 5641173"/>
              <a:gd name="connsiteX194" fmla="*/ 4185525 w 11243827"/>
              <a:gd name="connsiteY194" fmla="*/ 5617508 h 5641173"/>
              <a:gd name="connsiteX195" fmla="*/ 4177617 w 11243827"/>
              <a:gd name="connsiteY195" fmla="*/ 5610903 h 5641173"/>
              <a:gd name="connsiteX196" fmla="*/ 4136948 w 11243827"/>
              <a:gd name="connsiteY196" fmla="*/ 5608031 h 5641173"/>
              <a:gd name="connsiteX197" fmla="*/ 4132323 w 11243827"/>
              <a:gd name="connsiteY197" fmla="*/ 5609784 h 5641173"/>
              <a:gd name="connsiteX198" fmla="*/ 4098620 w 11243827"/>
              <a:gd name="connsiteY198" fmla="*/ 5599672 h 5641173"/>
              <a:gd name="connsiteX199" fmla="*/ 3963475 w 11243827"/>
              <a:gd name="connsiteY199" fmla="*/ 5581841 h 5641173"/>
              <a:gd name="connsiteX200" fmla="*/ 3703613 w 11243827"/>
              <a:gd name="connsiteY200" fmla="*/ 5572482 h 5641173"/>
              <a:gd name="connsiteX201" fmla="*/ 3432987 w 11243827"/>
              <a:gd name="connsiteY201" fmla="*/ 5545768 h 5641173"/>
              <a:gd name="connsiteX202" fmla="*/ 3176381 w 11243827"/>
              <a:gd name="connsiteY202" fmla="*/ 5556110 h 5641173"/>
              <a:gd name="connsiteX203" fmla="*/ 2710156 w 11243827"/>
              <a:gd name="connsiteY203" fmla="*/ 5527517 h 5641173"/>
              <a:gd name="connsiteX204" fmla="*/ 2550206 w 11243827"/>
              <a:gd name="connsiteY204" fmla="*/ 5524958 h 5641173"/>
              <a:gd name="connsiteX205" fmla="*/ 2443041 w 11243827"/>
              <a:gd name="connsiteY205" fmla="*/ 5523990 h 5641173"/>
              <a:gd name="connsiteX206" fmla="*/ 2435613 w 11243827"/>
              <a:gd name="connsiteY206" fmla="*/ 5526704 h 5641173"/>
              <a:gd name="connsiteX207" fmla="*/ 2405682 w 11243827"/>
              <a:gd name="connsiteY207" fmla="*/ 5528307 h 5641173"/>
              <a:gd name="connsiteX208" fmla="*/ 2397487 w 11243827"/>
              <a:gd name="connsiteY208" fmla="*/ 5540337 h 5641173"/>
              <a:gd name="connsiteX209" fmla="*/ 2297454 w 11243827"/>
              <a:gd name="connsiteY209" fmla="*/ 5550765 h 5641173"/>
              <a:gd name="connsiteX210" fmla="*/ 2056700 w 11243827"/>
              <a:gd name="connsiteY210" fmla="*/ 5555489 h 5641173"/>
              <a:gd name="connsiteX211" fmla="*/ 1878530 w 11243827"/>
              <a:gd name="connsiteY211" fmla="*/ 5535330 h 5641173"/>
              <a:gd name="connsiteX212" fmla="*/ 1859292 w 11243827"/>
              <a:gd name="connsiteY212" fmla="*/ 5535461 h 5641173"/>
              <a:gd name="connsiteX213" fmla="*/ 1835626 w 11243827"/>
              <a:gd name="connsiteY213" fmla="*/ 5533793 h 5641173"/>
              <a:gd name="connsiteX214" fmla="*/ 1798939 w 11243827"/>
              <a:gd name="connsiteY214" fmla="*/ 5540285 h 5641173"/>
              <a:gd name="connsiteX215" fmla="*/ 1779046 w 11243827"/>
              <a:gd name="connsiteY215" fmla="*/ 5549949 h 5641173"/>
              <a:gd name="connsiteX216" fmla="*/ 1772421 w 11243827"/>
              <a:gd name="connsiteY216" fmla="*/ 5549018 h 5641173"/>
              <a:gd name="connsiteX217" fmla="*/ 1772052 w 11243827"/>
              <a:gd name="connsiteY217" fmla="*/ 5545689 h 5641173"/>
              <a:gd name="connsiteX218" fmla="*/ 1711543 w 11243827"/>
              <a:gd name="connsiteY218" fmla="*/ 5534558 h 5641173"/>
              <a:gd name="connsiteX219" fmla="*/ 1631462 w 11243827"/>
              <a:gd name="connsiteY219" fmla="*/ 5491807 h 5641173"/>
              <a:gd name="connsiteX220" fmla="*/ 1538763 w 11243827"/>
              <a:gd name="connsiteY220" fmla="*/ 5482781 h 5641173"/>
              <a:gd name="connsiteX221" fmla="*/ 1501533 w 11243827"/>
              <a:gd name="connsiteY221" fmla="*/ 5467817 h 5641173"/>
              <a:gd name="connsiteX222" fmla="*/ 1461266 w 11243827"/>
              <a:gd name="connsiteY222" fmla="*/ 5469343 h 5641173"/>
              <a:gd name="connsiteX223" fmla="*/ 1449415 w 11243827"/>
              <a:gd name="connsiteY223" fmla="*/ 5460467 h 5641173"/>
              <a:gd name="connsiteX224" fmla="*/ 1447454 w 11243827"/>
              <a:gd name="connsiteY224" fmla="*/ 5458776 h 5641173"/>
              <a:gd name="connsiteX225" fmla="*/ 1437814 w 11243827"/>
              <a:gd name="connsiteY225" fmla="*/ 5455515 h 5641173"/>
              <a:gd name="connsiteX226" fmla="*/ 1437334 w 11243827"/>
              <a:gd name="connsiteY226" fmla="*/ 5450209 h 5641173"/>
              <a:gd name="connsiteX227" fmla="*/ 1424429 w 11243827"/>
              <a:gd name="connsiteY227" fmla="*/ 5442157 h 5641173"/>
              <a:gd name="connsiteX228" fmla="*/ 1406063 w 11243827"/>
              <a:gd name="connsiteY228" fmla="*/ 5437380 h 5641173"/>
              <a:gd name="connsiteX229" fmla="*/ 1316379 w 11243827"/>
              <a:gd name="connsiteY229" fmla="*/ 5419601 h 5641173"/>
              <a:gd name="connsiteX230" fmla="*/ 1264090 w 11243827"/>
              <a:gd name="connsiteY230" fmla="*/ 5406153 h 5641173"/>
              <a:gd name="connsiteX231" fmla="*/ 1246374 w 11243827"/>
              <a:gd name="connsiteY231" fmla="*/ 5396631 h 5641173"/>
              <a:gd name="connsiteX232" fmla="*/ 1220190 w 11243827"/>
              <a:gd name="connsiteY232" fmla="*/ 5386301 h 5641173"/>
              <a:gd name="connsiteX233" fmla="*/ 1175643 w 11243827"/>
              <a:gd name="connsiteY233" fmla="*/ 5364651 h 5641173"/>
              <a:gd name="connsiteX234" fmla="*/ 1150342 w 11243827"/>
              <a:gd name="connsiteY234" fmla="*/ 5358447 h 5641173"/>
              <a:gd name="connsiteX235" fmla="*/ 1112024 w 11243827"/>
              <a:gd name="connsiteY235" fmla="*/ 5345786 h 5641173"/>
              <a:gd name="connsiteX236" fmla="*/ 1100870 w 11243827"/>
              <a:gd name="connsiteY236" fmla="*/ 5343651 h 5641173"/>
              <a:gd name="connsiteX237" fmla="*/ 1096383 w 11243827"/>
              <a:gd name="connsiteY237" fmla="*/ 5343015 h 5641173"/>
              <a:gd name="connsiteX238" fmla="*/ 1058039 w 11243827"/>
              <a:gd name="connsiteY238" fmla="*/ 5343504 h 5641173"/>
              <a:gd name="connsiteX239" fmla="*/ 1055426 w 11243827"/>
              <a:gd name="connsiteY239" fmla="*/ 5339088 h 5641173"/>
              <a:gd name="connsiteX240" fmla="*/ 1044738 w 11243827"/>
              <a:gd name="connsiteY240" fmla="*/ 5333063 h 5641173"/>
              <a:gd name="connsiteX241" fmla="*/ 1033909 w 11243827"/>
              <a:gd name="connsiteY241" fmla="*/ 5335680 h 5641173"/>
              <a:gd name="connsiteX242" fmla="*/ 1012649 w 11243827"/>
              <a:gd name="connsiteY242" fmla="*/ 5334541 h 5641173"/>
              <a:gd name="connsiteX243" fmla="*/ 1007115 w 11243827"/>
              <a:gd name="connsiteY243" fmla="*/ 5332775 h 5641173"/>
              <a:gd name="connsiteX244" fmla="*/ 987447 w 11243827"/>
              <a:gd name="connsiteY244" fmla="*/ 5346462 h 5641173"/>
              <a:gd name="connsiteX245" fmla="*/ 953418 w 11243827"/>
              <a:gd name="connsiteY245" fmla="*/ 5333901 h 5641173"/>
              <a:gd name="connsiteX246" fmla="*/ 916854 w 11243827"/>
              <a:gd name="connsiteY246" fmla="*/ 5329435 h 5641173"/>
              <a:gd name="connsiteX247" fmla="*/ 905651 w 11243827"/>
              <a:gd name="connsiteY247" fmla="*/ 5332114 h 5641173"/>
              <a:gd name="connsiteX248" fmla="*/ 838405 w 11243827"/>
              <a:gd name="connsiteY248" fmla="*/ 5339470 h 5641173"/>
              <a:gd name="connsiteX249" fmla="*/ 817627 w 11243827"/>
              <a:gd name="connsiteY249" fmla="*/ 5330580 h 5641173"/>
              <a:gd name="connsiteX250" fmla="*/ 801817 w 11243827"/>
              <a:gd name="connsiteY250" fmla="*/ 5325937 h 5641173"/>
              <a:gd name="connsiteX251" fmla="*/ 798857 w 11243827"/>
              <a:gd name="connsiteY251" fmla="*/ 5320979 h 5641173"/>
              <a:gd name="connsiteX252" fmla="*/ 788354 w 11243827"/>
              <a:gd name="connsiteY252" fmla="*/ 5320143 h 5641173"/>
              <a:gd name="connsiteX253" fmla="*/ 785726 w 11243827"/>
              <a:gd name="connsiteY253" fmla="*/ 5318989 h 5641173"/>
              <a:gd name="connsiteX254" fmla="*/ 770507 w 11243827"/>
              <a:gd name="connsiteY254" fmla="*/ 5313309 h 5641173"/>
              <a:gd name="connsiteX255" fmla="*/ 733810 w 11243827"/>
              <a:gd name="connsiteY255" fmla="*/ 5324286 h 5641173"/>
              <a:gd name="connsiteX256" fmla="*/ 692117 w 11243827"/>
              <a:gd name="connsiteY256" fmla="*/ 5318786 h 5641173"/>
              <a:gd name="connsiteX257" fmla="*/ 574943 w 11243827"/>
              <a:gd name="connsiteY257" fmla="*/ 5327578 h 5641173"/>
              <a:gd name="connsiteX258" fmla="*/ 441302 w 11243827"/>
              <a:gd name="connsiteY258" fmla="*/ 5307062 h 5641173"/>
              <a:gd name="connsiteX259" fmla="*/ 336819 w 11243827"/>
              <a:gd name="connsiteY259" fmla="*/ 5336690 h 5641173"/>
              <a:gd name="connsiteX260" fmla="*/ 270932 w 11243827"/>
              <a:gd name="connsiteY260" fmla="*/ 5345451 h 5641173"/>
              <a:gd name="connsiteX261" fmla="*/ 194189 w 11243827"/>
              <a:gd name="connsiteY261" fmla="*/ 5343588 h 5641173"/>
              <a:gd name="connsiteX262" fmla="*/ 192552 w 11243827"/>
              <a:gd name="connsiteY262" fmla="*/ 5342845 h 5641173"/>
              <a:gd name="connsiteX263" fmla="*/ 178320 w 11243827"/>
              <a:gd name="connsiteY263" fmla="*/ 5343766 h 5641173"/>
              <a:gd name="connsiteX264" fmla="*/ 175596 w 11243827"/>
              <a:gd name="connsiteY264" fmla="*/ 5346411 h 5641173"/>
              <a:gd name="connsiteX265" fmla="*/ 147287 w 11243827"/>
              <a:gd name="connsiteY265" fmla="*/ 5352625 h 5641173"/>
              <a:gd name="connsiteX266" fmla="*/ 114847 w 11243827"/>
              <a:gd name="connsiteY266" fmla="*/ 5355844 h 5641173"/>
              <a:gd name="connsiteX267" fmla="*/ 114306 w 11243827"/>
              <a:gd name="connsiteY267" fmla="*/ 5354983 h 5641173"/>
              <a:gd name="connsiteX268" fmla="*/ 89264 w 11243827"/>
              <a:gd name="connsiteY268" fmla="*/ 5348886 h 5641173"/>
              <a:gd name="connsiteX269" fmla="*/ 49794 w 11243827"/>
              <a:gd name="connsiteY269" fmla="*/ 5329950 h 5641173"/>
              <a:gd name="connsiteX270" fmla="*/ 19924 w 11243827"/>
              <a:gd name="connsiteY270" fmla="*/ 5334282 h 5641173"/>
              <a:gd name="connsiteX271" fmla="*/ 13819 w 11243827"/>
              <a:gd name="connsiteY271" fmla="*/ 5334653 h 5641173"/>
              <a:gd name="connsiteX272" fmla="*/ 13657 w 11243827"/>
              <a:gd name="connsiteY272" fmla="*/ 5334455 h 5641173"/>
              <a:gd name="connsiteX273" fmla="*/ 7139 w 11243827"/>
              <a:gd name="connsiteY273" fmla="*/ 5334438 h 5641173"/>
              <a:gd name="connsiteX274" fmla="*/ 2684 w 11243827"/>
              <a:gd name="connsiteY274" fmla="*/ 5335333 h 5641173"/>
              <a:gd name="connsiteX275" fmla="*/ 0 w 11243827"/>
              <a:gd name="connsiteY275" fmla="*/ 5335496 h 5641173"/>
              <a:gd name="connsiteX276" fmla="*/ 0 w 11243827"/>
              <a:gd name="connsiteY276" fmla="*/ 10592 h 5641173"/>
              <a:gd name="connsiteX277" fmla="*/ 11243827 w 11243827"/>
              <a:gd name="connsiteY277" fmla="*/ 0 h 5641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</a:cxnLst>
            <a:rect l="l" t="t" r="r" b="b"/>
            <a:pathLst>
              <a:path w="11243827" h="5641173">
                <a:moveTo>
                  <a:pt x="11243827" y="0"/>
                </a:moveTo>
                <a:lnTo>
                  <a:pt x="11243827" y="5209610"/>
                </a:lnTo>
                <a:lnTo>
                  <a:pt x="11240675" y="5210442"/>
                </a:lnTo>
                <a:cubicBezTo>
                  <a:pt x="11212687" y="5216721"/>
                  <a:pt x="11197241" y="5217028"/>
                  <a:pt x="11179959" y="5221199"/>
                </a:cubicBezTo>
                <a:cubicBezTo>
                  <a:pt x="11151979" y="5230882"/>
                  <a:pt x="11122378" y="5252850"/>
                  <a:pt x="11105493" y="5259905"/>
                </a:cubicBezTo>
                <a:lnTo>
                  <a:pt x="11078640" y="5263531"/>
                </a:lnTo>
                <a:lnTo>
                  <a:pt x="11079616" y="5270380"/>
                </a:lnTo>
                <a:lnTo>
                  <a:pt x="11069641" y="5270884"/>
                </a:lnTo>
                <a:lnTo>
                  <a:pt x="11047377" y="5271051"/>
                </a:lnTo>
                <a:cubicBezTo>
                  <a:pt x="11033483" y="5272087"/>
                  <a:pt x="10994850" y="5270445"/>
                  <a:pt x="10980705" y="5272951"/>
                </a:cubicBezTo>
                <a:cubicBezTo>
                  <a:pt x="10976625" y="5280257"/>
                  <a:pt x="10970327" y="5284239"/>
                  <a:pt x="10962514" y="5286084"/>
                </a:cubicBezTo>
                <a:lnTo>
                  <a:pt x="10945307" y="5286290"/>
                </a:lnTo>
                <a:lnTo>
                  <a:pt x="10845516" y="5303894"/>
                </a:lnTo>
                <a:lnTo>
                  <a:pt x="10831795" y="5305210"/>
                </a:lnTo>
                <a:lnTo>
                  <a:pt x="10824365" y="5311111"/>
                </a:lnTo>
                <a:cubicBezTo>
                  <a:pt x="10818692" y="5312290"/>
                  <a:pt x="10802397" y="5311529"/>
                  <a:pt x="10797756" y="5312285"/>
                </a:cubicBezTo>
                <a:lnTo>
                  <a:pt x="10796525" y="5315645"/>
                </a:lnTo>
                <a:cubicBezTo>
                  <a:pt x="10781742" y="5321013"/>
                  <a:pt x="10726138" y="5338890"/>
                  <a:pt x="10709063" y="5344492"/>
                </a:cubicBezTo>
                <a:cubicBezTo>
                  <a:pt x="10705652" y="5339328"/>
                  <a:pt x="10698014" y="5347484"/>
                  <a:pt x="10694078" y="5349258"/>
                </a:cubicBezTo>
                <a:cubicBezTo>
                  <a:pt x="10693469" y="5345779"/>
                  <a:pt x="10683941" y="5344718"/>
                  <a:pt x="10681131" y="5347812"/>
                </a:cubicBezTo>
                <a:cubicBezTo>
                  <a:pt x="10614153" y="5364782"/>
                  <a:pt x="10647679" y="5329716"/>
                  <a:pt x="10609448" y="5351931"/>
                </a:cubicBezTo>
                <a:cubicBezTo>
                  <a:pt x="10602685" y="5353403"/>
                  <a:pt x="10597204" y="5352000"/>
                  <a:pt x="10592397" y="5349402"/>
                </a:cubicBezTo>
                <a:lnTo>
                  <a:pt x="10585227" y="5344063"/>
                </a:lnTo>
                <a:lnTo>
                  <a:pt x="10557472" y="5354151"/>
                </a:lnTo>
                <a:cubicBezTo>
                  <a:pt x="10543800" y="5357667"/>
                  <a:pt x="10529411" y="5359999"/>
                  <a:pt x="10514646" y="5361064"/>
                </a:cubicBezTo>
                <a:cubicBezTo>
                  <a:pt x="10511333" y="5353956"/>
                  <a:pt x="10499744" y="5364054"/>
                  <a:pt x="10494292" y="5366054"/>
                </a:cubicBezTo>
                <a:cubicBezTo>
                  <a:pt x="10494236" y="5361412"/>
                  <a:pt x="10482156" y="5359187"/>
                  <a:pt x="10477869" y="5363025"/>
                </a:cubicBezTo>
                <a:cubicBezTo>
                  <a:pt x="10387782" y="5379617"/>
                  <a:pt x="10438473" y="5336257"/>
                  <a:pt x="10384411" y="5362257"/>
                </a:cubicBezTo>
                <a:cubicBezTo>
                  <a:pt x="10375368" y="5363613"/>
                  <a:pt x="10368582" y="5361287"/>
                  <a:pt x="10362921" y="5357444"/>
                </a:cubicBezTo>
                <a:lnTo>
                  <a:pt x="10352736" y="5347851"/>
                </a:lnTo>
                <a:lnTo>
                  <a:pt x="10344754" y="5351272"/>
                </a:lnTo>
                <a:cubicBezTo>
                  <a:pt x="10314632" y="5351540"/>
                  <a:pt x="10305751" y="5341709"/>
                  <a:pt x="10288226" y="5351613"/>
                </a:cubicBezTo>
                <a:cubicBezTo>
                  <a:pt x="10262327" y="5331026"/>
                  <a:pt x="10271048" y="5349560"/>
                  <a:pt x="10251350" y="5352711"/>
                </a:cubicBezTo>
                <a:cubicBezTo>
                  <a:pt x="10235810" y="5356816"/>
                  <a:pt x="10264339" y="5364714"/>
                  <a:pt x="10249108" y="5365881"/>
                </a:cubicBezTo>
                <a:cubicBezTo>
                  <a:pt x="10232632" y="5360566"/>
                  <a:pt x="10233406" y="5377073"/>
                  <a:pt x="10216272" y="5370573"/>
                </a:cubicBezTo>
                <a:cubicBezTo>
                  <a:pt x="10220434" y="5358137"/>
                  <a:pt x="10182459" y="5372984"/>
                  <a:pt x="10181278" y="5362119"/>
                </a:cubicBezTo>
                <a:cubicBezTo>
                  <a:pt x="10166724" y="5377655"/>
                  <a:pt x="10159412" y="5358516"/>
                  <a:pt x="10140033" y="5363304"/>
                </a:cubicBezTo>
                <a:cubicBezTo>
                  <a:pt x="10130907" y="5369181"/>
                  <a:pt x="10124323" y="5370190"/>
                  <a:pt x="10115353" y="5363869"/>
                </a:cubicBezTo>
                <a:cubicBezTo>
                  <a:pt x="10073314" y="5392482"/>
                  <a:pt x="10089920" y="5365150"/>
                  <a:pt x="10050578" y="5376153"/>
                </a:cubicBezTo>
                <a:cubicBezTo>
                  <a:pt x="10016683" y="5387725"/>
                  <a:pt x="9978260" y="5395233"/>
                  <a:pt x="9945478" y="5422859"/>
                </a:cubicBezTo>
                <a:cubicBezTo>
                  <a:pt x="9939461" y="5430686"/>
                  <a:pt x="9924686" y="5433649"/>
                  <a:pt x="9912481" y="5429477"/>
                </a:cubicBezTo>
                <a:cubicBezTo>
                  <a:pt x="9910384" y="5428759"/>
                  <a:pt x="9908438" y="5427851"/>
                  <a:pt x="9906713" y="5426784"/>
                </a:cubicBezTo>
                <a:cubicBezTo>
                  <a:pt x="9878372" y="5431011"/>
                  <a:pt x="9774714" y="5449885"/>
                  <a:pt x="9742436" y="5454834"/>
                </a:cubicBezTo>
                <a:cubicBezTo>
                  <a:pt x="9739822" y="5444779"/>
                  <a:pt x="9723500" y="5462923"/>
                  <a:pt x="9713044" y="5456476"/>
                </a:cubicBezTo>
                <a:cubicBezTo>
                  <a:pt x="9705555" y="5450821"/>
                  <a:pt x="9698855" y="5455006"/>
                  <a:pt x="9691033" y="5455451"/>
                </a:cubicBezTo>
                <a:cubicBezTo>
                  <a:pt x="9680728" y="5451004"/>
                  <a:pt x="9647117" y="5459035"/>
                  <a:pt x="9638355" y="5464794"/>
                </a:cubicBezTo>
                <a:cubicBezTo>
                  <a:pt x="9617415" y="5484808"/>
                  <a:pt x="9569832" y="5469945"/>
                  <a:pt x="9552434" y="5485280"/>
                </a:cubicBezTo>
                <a:cubicBezTo>
                  <a:pt x="9546122" y="5487529"/>
                  <a:pt x="9539945" y="5488440"/>
                  <a:pt x="9533883" y="5488516"/>
                </a:cubicBezTo>
                <a:lnTo>
                  <a:pt x="9516916" y="5486828"/>
                </a:lnTo>
                <a:lnTo>
                  <a:pt x="9512093" y="5482541"/>
                </a:lnTo>
                <a:lnTo>
                  <a:pt x="9501725" y="5483603"/>
                </a:lnTo>
                <a:lnTo>
                  <a:pt x="9498754" y="5482951"/>
                </a:lnTo>
                <a:cubicBezTo>
                  <a:pt x="9493078" y="5481686"/>
                  <a:pt x="9487476" y="5480586"/>
                  <a:pt x="9481932" y="5480151"/>
                </a:cubicBezTo>
                <a:cubicBezTo>
                  <a:pt x="9489223" y="5501646"/>
                  <a:pt x="9435971" y="5479991"/>
                  <a:pt x="9451321" y="5497375"/>
                </a:cubicBezTo>
                <a:cubicBezTo>
                  <a:pt x="9422124" y="5498722"/>
                  <a:pt x="9444395" y="5514914"/>
                  <a:pt x="9409298" y="5499478"/>
                </a:cubicBezTo>
                <a:cubicBezTo>
                  <a:pt x="9363968" y="5517055"/>
                  <a:pt x="9350073" y="5507226"/>
                  <a:pt x="9303056" y="5519093"/>
                </a:cubicBezTo>
                <a:cubicBezTo>
                  <a:pt x="9272929" y="5515489"/>
                  <a:pt x="9242312" y="5519100"/>
                  <a:pt x="9229078" y="5524154"/>
                </a:cubicBezTo>
                <a:cubicBezTo>
                  <a:pt x="9244549" y="5484199"/>
                  <a:pt x="9198133" y="5512463"/>
                  <a:pt x="9165105" y="5532892"/>
                </a:cubicBezTo>
                <a:cubicBezTo>
                  <a:pt x="9128348" y="5546691"/>
                  <a:pt x="9105217" y="5601124"/>
                  <a:pt x="9077301" y="5580356"/>
                </a:cubicBezTo>
                <a:cubicBezTo>
                  <a:pt x="9034770" y="5585424"/>
                  <a:pt x="9004654" y="5606346"/>
                  <a:pt x="8960065" y="5597982"/>
                </a:cubicBezTo>
                <a:cubicBezTo>
                  <a:pt x="8958681" y="5601368"/>
                  <a:pt x="8956414" y="5604204"/>
                  <a:pt x="8953536" y="5606638"/>
                </a:cubicBezTo>
                <a:lnTo>
                  <a:pt x="8943907" y="5612541"/>
                </a:lnTo>
                <a:lnTo>
                  <a:pt x="8942046" y="5612112"/>
                </a:lnTo>
                <a:cubicBezTo>
                  <a:pt x="8934733" y="5612036"/>
                  <a:pt x="8930989" y="5613463"/>
                  <a:pt x="8928824" y="5615549"/>
                </a:cubicBezTo>
                <a:lnTo>
                  <a:pt x="8927294" y="5618607"/>
                </a:lnTo>
                <a:lnTo>
                  <a:pt x="8918651" y="5621688"/>
                </a:lnTo>
                <a:lnTo>
                  <a:pt x="8902772" y="5629703"/>
                </a:lnTo>
                <a:lnTo>
                  <a:pt x="8898724" y="5629379"/>
                </a:lnTo>
                <a:lnTo>
                  <a:pt x="8873099" y="5638628"/>
                </a:lnTo>
                <a:lnTo>
                  <a:pt x="8872234" y="5637889"/>
                </a:lnTo>
                <a:cubicBezTo>
                  <a:pt x="8869712" y="5636443"/>
                  <a:pt x="8866744" y="5635774"/>
                  <a:pt x="8862777" y="5636711"/>
                </a:cubicBezTo>
                <a:cubicBezTo>
                  <a:pt x="8861373" y="5622581"/>
                  <a:pt x="8857449" y="5632426"/>
                  <a:pt x="8845869" y="5636436"/>
                </a:cubicBezTo>
                <a:cubicBezTo>
                  <a:pt x="8841103" y="5615386"/>
                  <a:pt x="8812729" y="5634444"/>
                  <a:pt x="8800548" y="5625084"/>
                </a:cubicBezTo>
                <a:cubicBezTo>
                  <a:pt x="8792146" y="5628504"/>
                  <a:pt x="8783174" y="5631737"/>
                  <a:pt x="8773774" y="5634630"/>
                </a:cubicBezTo>
                <a:lnTo>
                  <a:pt x="8698255" y="5636083"/>
                </a:lnTo>
                <a:lnTo>
                  <a:pt x="8619167" y="5619130"/>
                </a:lnTo>
                <a:cubicBezTo>
                  <a:pt x="8589913" y="5618762"/>
                  <a:pt x="8564581" y="5612466"/>
                  <a:pt x="8539822" y="5616905"/>
                </a:cubicBezTo>
                <a:cubicBezTo>
                  <a:pt x="8529764" y="5612008"/>
                  <a:pt x="8520285" y="5610031"/>
                  <a:pt x="8511094" y="5617360"/>
                </a:cubicBezTo>
                <a:cubicBezTo>
                  <a:pt x="8483794" y="5614914"/>
                  <a:pt x="8477184" y="5604447"/>
                  <a:pt x="8459886" y="5612612"/>
                </a:cubicBezTo>
                <a:cubicBezTo>
                  <a:pt x="8444548" y="5595681"/>
                  <a:pt x="8443640" y="5602142"/>
                  <a:pt x="8436432" y="5606990"/>
                </a:cubicBezTo>
                <a:lnTo>
                  <a:pt x="8435403" y="5607336"/>
                </a:lnTo>
                <a:lnTo>
                  <a:pt x="8433307" y="5604917"/>
                </a:lnTo>
                <a:lnTo>
                  <a:pt x="8428968" y="5603796"/>
                </a:lnTo>
                <a:lnTo>
                  <a:pt x="8417124" y="5604518"/>
                </a:lnTo>
                <a:lnTo>
                  <a:pt x="8412669" y="5605413"/>
                </a:lnTo>
                <a:cubicBezTo>
                  <a:pt x="8409601" y="5605797"/>
                  <a:pt x="8407563" y="5605754"/>
                  <a:pt x="8406152" y="5605396"/>
                </a:cubicBezTo>
                <a:lnTo>
                  <a:pt x="8405989" y="5605197"/>
                </a:lnTo>
                <a:lnTo>
                  <a:pt x="8399884" y="5605568"/>
                </a:lnTo>
                <a:cubicBezTo>
                  <a:pt x="8389582" y="5606652"/>
                  <a:pt x="8379557" y="5608135"/>
                  <a:pt x="8370014" y="5609900"/>
                </a:cubicBezTo>
                <a:cubicBezTo>
                  <a:pt x="8361945" y="5598787"/>
                  <a:pt x="8326685" y="5611914"/>
                  <a:pt x="8330544" y="5590964"/>
                </a:cubicBezTo>
                <a:cubicBezTo>
                  <a:pt x="8317672" y="5592723"/>
                  <a:pt x="8309886" y="5601422"/>
                  <a:pt x="8314221" y="5587682"/>
                </a:cubicBezTo>
                <a:cubicBezTo>
                  <a:pt x="8309983" y="5587866"/>
                  <a:pt x="8307372" y="5586698"/>
                  <a:pt x="8305502" y="5584868"/>
                </a:cubicBezTo>
                <a:lnTo>
                  <a:pt x="8304962" y="5584007"/>
                </a:lnTo>
                <a:lnTo>
                  <a:pt x="8276324" y="5588260"/>
                </a:lnTo>
                <a:lnTo>
                  <a:pt x="8272522" y="5587226"/>
                </a:lnTo>
                <a:lnTo>
                  <a:pt x="8253857" y="5592043"/>
                </a:lnTo>
                <a:lnTo>
                  <a:pt x="8244212" y="5593439"/>
                </a:lnTo>
                <a:lnTo>
                  <a:pt x="8241488" y="5596085"/>
                </a:lnTo>
                <a:cubicBezTo>
                  <a:pt x="8238546" y="5597691"/>
                  <a:pt x="8234330" y="5598384"/>
                  <a:pt x="8227256" y="5597005"/>
                </a:cubicBezTo>
                <a:lnTo>
                  <a:pt x="8225619" y="5596262"/>
                </a:lnTo>
                <a:lnTo>
                  <a:pt x="8213882" y="5600179"/>
                </a:lnTo>
                <a:cubicBezTo>
                  <a:pt x="8210102" y="5601988"/>
                  <a:pt x="8206755" y="5604291"/>
                  <a:pt x="8204045" y="5607275"/>
                </a:cubicBezTo>
                <a:cubicBezTo>
                  <a:pt x="8164079" y="5591326"/>
                  <a:pt x="8126369" y="5605919"/>
                  <a:pt x="8082989" y="5603160"/>
                </a:cubicBezTo>
                <a:cubicBezTo>
                  <a:pt x="8034449" y="5606898"/>
                  <a:pt x="8008954" y="5596936"/>
                  <a:pt x="7976942" y="5598455"/>
                </a:cubicBezTo>
                <a:cubicBezTo>
                  <a:pt x="7962042" y="5600916"/>
                  <a:pt x="7941729" y="5599827"/>
                  <a:pt x="7950121" y="5590893"/>
                </a:cubicBezTo>
                <a:cubicBezTo>
                  <a:pt x="7904855" y="5610014"/>
                  <a:pt x="7778840" y="5612380"/>
                  <a:pt x="7727691" y="5621064"/>
                </a:cubicBezTo>
                <a:cubicBezTo>
                  <a:pt x="7699805" y="5600056"/>
                  <a:pt x="7714922" y="5619495"/>
                  <a:pt x="7685998" y="5615564"/>
                </a:cubicBezTo>
                <a:cubicBezTo>
                  <a:pt x="7693909" y="5634905"/>
                  <a:pt x="7650884" y="5604714"/>
                  <a:pt x="7649302" y="5626541"/>
                </a:cubicBezTo>
                <a:cubicBezTo>
                  <a:pt x="7644089" y="5625134"/>
                  <a:pt x="7639087" y="5623084"/>
                  <a:pt x="7634083" y="5620862"/>
                </a:cubicBezTo>
                <a:lnTo>
                  <a:pt x="7631455" y="5619708"/>
                </a:lnTo>
                <a:lnTo>
                  <a:pt x="7620952" y="5618872"/>
                </a:lnTo>
                <a:lnTo>
                  <a:pt x="7617992" y="5613914"/>
                </a:lnTo>
                <a:lnTo>
                  <a:pt x="7602182" y="5609271"/>
                </a:lnTo>
                <a:cubicBezTo>
                  <a:pt x="7596260" y="5608262"/>
                  <a:pt x="7589888" y="5608028"/>
                  <a:pt x="7582847" y="5609047"/>
                </a:cubicBezTo>
                <a:cubicBezTo>
                  <a:pt x="7565525" y="5617697"/>
                  <a:pt x="7538553" y="5607096"/>
                  <a:pt x="7514158" y="5607737"/>
                </a:cubicBezTo>
                <a:lnTo>
                  <a:pt x="7502955" y="5610415"/>
                </a:lnTo>
                <a:lnTo>
                  <a:pt x="7466391" y="5605949"/>
                </a:lnTo>
                <a:cubicBezTo>
                  <a:pt x="7455982" y="5605083"/>
                  <a:pt x="7445179" y="5604628"/>
                  <a:pt x="7433806" y="5604945"/>
                </a:cubicBezTo>
                <a:lnTo>
                  <a:pt x="7412693" y="5607075"/>
                </a:lnTo>
                <a:lnTo>
                  <a:pt x="7407159" y="5605310"/>
                </a:lnTo>
                <a:cubicBezTo>
                  <a:pt x="7397520" y="5605506"/>
                  <a:pt x="7384763" y="5611721"/>
                  <a:pt x="7385900" y="5604171"/>
                </a:cubicBezTo>
                <a:lnTo>
                  <a:pt x="7375071" y="5606788"/>
                </a:lnTo>
                <a:lnTo>
                  <a:pt x="7364382" y="5600762"/>
                </a:lnTo>
                <a:cubicBezTo>
                  <a:pt x="7363212" y="5599363"/>
                  <a:pt x="7362331" y="5597874"/>
                  <a:pt x="7361770" y="5596347"/>
                </a:cubicBezTo>
                <a:lnTo>
                  <a:pt x="7346641" y="5598329"/>
                </a:lnTo>
                <a:lnTo>
                  <a:pt x="7334238" y="5594014"/>
                </a:lnTo>
                <a:lnTo>
                  <a:pt x="7323426" y="5596835"/>
                </a:lnTo>
                <a:lnTo>
                  <a:pt x="7318938" y="5596200"/>
                </a:lnTo>
                <a:lnTo>
                  <a:pt x="7307784" y="5594065"/>
                </a:lnTo>
                <a:cubicBezTo>
                  <a:pt x="7302066" y="5592568"/>
                  <a:pt x="7295667" y="5590765"/>
                  <a:pt x="7288540" y="5589320"/>
                </a:cubicBezTo>
                <a:lnTo>
                  <a:pt x="7282537" y="5588660"/>
                </a:lnTo>
                <a:lnTo>
                  <a:pt x="7269466" y="5581404"/>
                </a:lnTo>
                <a:cubicBezTo>
                  <a:pt x="7259956" y="5575919"/>
                  <a:pt x="7252471" y="5572223"/>
                  <a:pt x="7244165" y="5575200"/>
                </a:cubicBezTo>
                <a:cubicBezTo>
                  <a:pt x="7230005" y="5568113"/>
                  <a:pt x="7220114" y="5548251"/>
                  <a:pt x="7199619" y="5553550"/>
                </a:cubicBezTo>
                <a:cubicBezTo>
                  <a:pt x="7205839" y="5544552"/>
                  <a:pt x="7176858" y="5552461"/>
                  <a:pt x="7173434" y="5543219"/>
                </a:cubicBezTo>
                <a:cubicBezTo>
                  <a:pt x="7171853" y="5535776"/>
                  <a:pt x="7162694" y="5536440"/>
                  <a:pt x="7155718" y="5533697"/>
                </a:cubicBezTo>
                <a:cubicBezTo>
                  <a:pt x="7150747" y="5526096"/>
                  <a:pt x="7115649" y="5519155"/>
                  <a:pt x="7103430" y="5520249"/>
                </a:cubicBezTo>
                <a:cubicBezTo>
                  <a:pt x="7068988" y="5527813"/>
                  <a:pt x="7041283" y="5497211"/>
                  <a:pt x="7013746" y="5502470"/>
                </a:cubicBezTo>
                <a:cubicBezTo>
                  <a:pt x="7006535" y="5501753"/>
                  <a:pt x="7000557" y="5500031"/>
                  <a:pt x="6995379" y="5497693"/>
                </a:cubicBezTo>
                <a:lnTo>
                  <a:pt x="6982475" y="5489641"/>
                </a:lnTo>
                <a:cubicBezTo>
                  <a:pt x="6982314" y="5487873"/>
                  <a:pt x="6982155" y="5486104"/>
                  <a:pt x="6981994" y="5484335"/>
                </a:cubicBezTo>
                <a:lnTo>
                  <a:pt x="6972355" y="5481074"/>
                </a:lnTo>
                <a:lnTo>
                  <a:pt x="6970394" y="5479383"/>
                </a:lnTo>
                <a:cubicBezTo>
                  <a:pt x="6966663" y="5476135"/>
                  <a:pt x="6962857" y="5473046"/>
                  <a:pt x="6958543" y="5470507"/>
                </a:cubicBezTo>
                <a:cubicBezTo>
                  <a:pt x="6946682" y="5490417"/>
                  <a:pt x="6919886" y="5452192"/>
                  <a:pt x="6918276" y="5472034"/>
                </a:cubicBezTo>
                <a:cubicBezTo>
                  <a:pt x="6892502" y="5461546"/>
                  <a:pt x="6897731" y="5483185"/>
                  <a:pt x="6881046" y="5457070"/>
                </a:cubicBezTo>
                <a:cubicBezTo>
                  <a:pt x="6828055" y="5453051"/>
                  <a:pt x="6839016" y="5431108"/>
                  <a:pt x="6752164" y="5425021"/>
                </a:cubicBezTo>
                <a:cubicBezTo>
                  <a:pt x="6758292" y="5421861"/>
                  <a:pt x="6727733" y="5418470"/>
                  <a:pt x="6724964" y="5414071"/>
                </a:cubicBezTo>
                <a:lnTo>
                  <a:pt x="6683286" y="5432830"/>
                </a:lnTo>
                <a:lnTo>
                  <a:pt x="6644277" y="5429684"/>
                </a:lnTo>
                <a:cubicBezTo>
                  <a:pt x="6602299" y="5429624"/>
                  <a:pt x="6572889" y="5412513"/>
                  <a:pt x="6532914" y="5431205"/>
                </a:cubicBezTo>
                <a:lnTo>
                  <a:pt x="6307459" y="5467087"/>
                </a:lnTo>
                <a:cubicBezTo>
                  <a:pt x="6243940" y="5484756"/>
                  <a:pt x="6232610" y="5506751"/>
                  <a:pt x="6196243" y="5515042"/>
                </a:cubicBezTo>
                <a:cubicBezTo>
                  <a:pt x="6164533" y="5518021"/>
                  <a:pt x="6142666" y="5509345"/>
                  <a:pt x="6099124" y="5516848"/>
                </a:cubicBezTo>
                <a:cubicBezTo>
                  <a:pt x="6076503" y="5515419"/>
                  <a:pt x="6031865" y="5528713"/>
                  <a:pt x="6016077" y="5528642"/>
                </a:cubicBezTo>
                <a:cubicBezTo>
                  <a:pt x="6017142" y="5530608"/>
                  <a:pt x="6008544" y="5532493"/>
                  <a:pt x="6004389" y="5531206"/>
                </a:cubicBezTo>
                <a:cubicBezTo>
                  <a:pt x="5932347" y="5531241"/>
                  <a:pt x="5981006" y="5545600"/>
                  <a:pt x="5933945" y="5538840"/>
                </a:cubicBezTo>
                <a:cubicBezTo>
                  <a:pt x="5905303" y="5539379"/>
                  <a:pt x="5918093" y="5561978"/>
                  <a:pt x="5883936" y="5553807"/>
                </a:cubicBezTo>
                <a:cubicBezTo>
                  <a:pt x="5850054" y="5556990"/>
                  <a:pt x="5832962" y="5567338"/>
                  <a:pt x="5798331" y="5564248"/>
                </a:cubicBezTo>
                <a:cubicBezTo>
                  <a:pt x="5766627" y="5567265"/>
                  <a:pt x="5741097" y="5573248"/>
                  <a:pt x="5712738" y="5573120"/>
                </a:cubicBezTo>
                <a:cubicBezTo>
                  <a:pt x="5703372" y="5576849"/>
                  <a:pt x="5693695" y="5578874"/>
                  <a:pt x="5681342" y="5575621"/>
                </a:cubicBezTo>
                <a:lnTo>
                  <a:pt x="5627167" y="5583215"/>
                </a:lnTo>
                <a:cubicBezTo>
                  <a:pt x="5612183" y="5597917"/>
                  <a:pt x="5611727" y="5586689"/>
                  <a:pt x="5591414" y="5587695"/>
                </a:cubicBezTo>
                <a:cubicBezTo>
                  <a:pt x="5574616" y="5587612"/>
                  <a:pt x="5598133" y="5579413"/>
                  <a:pt x="5583028" y="5580877"/>
                </a:cubicBezTo>
                <a:cubicBezTo>
                  <a:pt x="5569804" y="5586020"/>
                  <a:pt x="5562718" y="5576982"/>
                  <a:pt x="5549426" y="5582858"/>
                </a:cubicBezTo>
                <a:cubicBezTo>
                  <a:pt x="5559299" y="5589013"/>
                  <a:pt x="5515978" y="5586206"/>
                  <a:pt x="5519999" y="5592246"/>
                </a:cubicBezTo>
                <a:cubicBezTo>
                  <a:pt x="5498728" y="5585844"/>
                  <a:pt x="5500813" y="5597206"/>
                  <a:pt x="5480028" y="5597282"/>
                </a:cubicBezTo>
                <a:cubicBezTo>
                  <a:pt x="5468519" y="5595356"/>
                  <a:pt x="5461753" y="5595717"/>
                  <a:pt x="5456175" y="5600371"/>
                </a:cubicBezTo>
                <a:cubicBezTo>
                  <a:pt x="5402444" y="5590675"/>
                  <a:pt x="5431269" y="5603179"/>
                  <a:pt x="5388463" y="5602638"/>
                </a:cubicBezTo>
                <a:cubicBezTo>
                  <a:pt x="5350589" y="5601042"/>
                  <a:pt x="5310318" y="5602266"/>
                  <a:pt x="5265898" y="5591830"/>
                </a:cubicBezTo>
                <a:cubicBezTo>
                  <a:pt x="5256434" y="5588423"/>
                  <a:pt x="5240914" y="5588853"/>
                  <a:pt x="5231231" y="5592790"/>
                </a:cubicBezTo>
                <a:cubicBezTo>
                  <a:pt x="5229565" y="5593467"/>
                  <a:pt x="5228139" y="5594226"/>
                  <a:pt x="5226996" y="5595040"/>
                </a:cubicBezTo>
                <a:cubicBezTo>
                  <a:pt x="5199121" y="5587151"/>
                  <a:pt x="5190547" y="5594087"/>
                  <a:pt x="5175988" y="5588131"/>
                </a:cubicBezTo>
                <a:cubicBezTo>
                  <a:pt x="5141664" y="5589465"/>
                  <a:pt x="5120774" y="5599921"/>
                  <a:pt x="5107470" y="5594771"/>
                </a:cubicBezTo>
                <a:cubicBezTo>
                  <a:pt x="5082783" y="5597686"/>
                  <a:pt x="5044558" y="5603218"/>
                  <a:pt x="5027868" y="5605624"/>
                </a:cubicBezTo>
                <a:cubicBezTo>
                  <a:pt x="5023394" y="5609716"/>
                  <a:pt x="5015008" y="5608373"/>
                  <a:pt x="5007324" y="5609209"/>
                </a:cubicBezTo>
                <a:cubicBezTo>
                  <a:pt x="4999584" y="5613033"/>
                  <a:pt x="4963661" y="5613313"/>
                  <a:pt x="4952559" y="5611402"/>
                </a:cubicBezTo>
                <a:lnTo>
                  <a:pt x="4826081" y="5616191"/>
                </a:lnTo>
                <a:lnTo>
                  <a:pt x="4823501" y="5619174"/>
                </a:lnTo>
                <a:lnTo>
                  <a:pt x="4813093" y="5620026"/>
                </a:lnTo>
                <a:lnTo>
                  <a:pt x="4810563" y="5620787"/>
                </a:lnTo>
                <a:cubicBezTo>
                  <a:pt x="4805739" y="5622253"/>
                  <a:pt x="4800910" y="5623620"/>
                  <a:pt x="4795818" y="5624618"/>
                </a:cubicBezTo>
                <a:cubicBezTo>
                  <a:pt x="4792594" y="5611984"/>
                  <a:pt x="4751975" y="5631029"/>
                  <a:pt x="4758404" y="5619510"/>
                </a:cubicBezTo>
                <a:cubicBezTo>
                  <a:pt x="4729867" y="5622800"/>
                  <a:pt x="4743470" y="5610974"/>
                  <a:pt x="4717254" y="5624155"/>
                </a:cubicBezTo>
                <a:cubicBezTo>
                  <a:pt x="4665606" y="5620882"/>
                  <a:pt x="4638526" y="5634254"/>
                  <a:pt x="4591958" y="5624710"/>
                </a:cubicBezTo>
                <a:cubicBezTo>
                  <a:pt x="4600998" y="5629613"/>
                  <a:pt x="4491255" y="5629123"/>
                  <a:pt x="4476215" y="5628210"/>
                </a:cubicBezTo>
                <a:lnTo>
                  <a:pt x="4425193" y="5627414"/>
                </a:lnTo>
                <a:lnTo>
                  <a:pt x="4383866" y="5626546"/>
                </a:lnTo>
                <a:lnTo>
                  <a:pt x="4385596" y="5634646"/>
                </a:lnTo>
                <a:cubicBezTo>
                  <a:pt x="4373497" y="5634009"/>
                  <a:pt x="4366105" y="5636763"/>
                  <a:pt x="4360864" y="5641173"/>
                </a:cubicBezTo>
                <a:lnTo>
                  <a:pt x="4328321" y="5626332"/>
                </a:lnTo>
                <a:lnTo>
                  <a:pt x="4309842" y="5626471"/>
                </a:lnTo>
                <a:lnTo>
                  <a:pt x="4277424" y="5631598"/>
                </a:lnTo>
                <a:lnTo>
                  <a:pt x="4266627" y="5633969"/>
                </a:lnTo>
                <a:lnTo>
                  <a:pt x="4185525" y="5617508"/>
                </a:lnTo>
                <a:lnTo>
                  <a:pt x="4177617" y="5610903"/>
                </a:lnTo>
                <a:cubicBezTo>
                  <a:pt x="4169135" y="5606836"/>
                  <a:pt x="4157063" y="5604954"/>
                  <a:pt x="4136948" y="5608031"/>
                </a:cubicBezTo>
                <a:lnTo>
                  <a:pt x="4132323" y="5609784"/>
                </a:lnTo>
                <a:lnTo>
                  <a:pt x="4098620" y="5599672"/>
                </a:lnTo>
                <a:cubicBezTo>
                  <a:pt x="4087744" y="5595070"/>
                  <a:pt x="3971360" y="5589278"/>
                  <a:pt x="3963475" y="5581841"/>
                </a:cubicBezTo>
                <a:cubicBezTo>
                  <a:pt x="3836034" y="5600252"/>
                  <a:pt x="3827261" y="5567580"/>
                  <a:pt x="3703613" y="5572482"/>
                </a:cubicBezTo>
                <a:cubicBezTo>
                  <a:pt x="3596526" y="5522697"/>
                  <a:pt x="3528981" y="5553020"/>
                  <a:pt x="3432987" y="5545768"/>
                </a:cubicBezTo>
                <a:cubicBezTo>
                  <a:pt x="3341557" y="5540666"/>
                  <a:pt x="3299222" y="5556776"/>
                  <a:pt x="3176381" y="5556110"/>
                </a:cubicBezTo>
                <a:cubicBezTo>
                  <a:pt x="3046225" y="5545252"/>
                  <a:pt x="2856562" y="5551022"/>
                  <a:pt x="2710156" y="5527517"/>
                </a:cubicBezTo>
                <a:cubicBezTo>
                  <a:pt x="2595124" y="5519951"/>
                  <a:pt x="2594726" y="5525545"/>
                  <a:pt x="2550206" y="5524958"/>
                </a:cubicBezTo>
                <a:cubicBezTo>
                  <a:pt x="2535402" y="5528183"/>
                  <a:pt x="2457214" y="5518753"/>
                  <a:pt x="2443041" y="5523990"/>
                </a:cubicBezTo>
                <a:lnTo>
                  <a:pt x="2435613" y="5526704"/>
                </a:lnTo>
                <a:lnTo>
                  <a:pt x="2405682" y="5528307"/>
                </a:lnTo>
                <a:lnTo>
                  <a:pt x="2397487" y="5540337"/>
                </a:lnTo>
                <a:lnTo>
                  <a:pt x="2297454" y="5550765"/>
                </a:lnTo>
                <a:cubicBezTo>
                  <a:pt x="2230952" y="5521480"/>
                  <a:pt x="2174171" y="5556417"/>
                  <a:pt x="2056700" y="5555489"/>
                </a:cubicBezTo>
                <a:cubicBezTo>
                  <a:pt x="2025568" y="5545373"/>
                  <a:pt x="1901680" y="5520750"/>
                  <a:pt x="1878530" y="5535330"/>
                </a:cubicBezTo>
                <a:lnTo>
                  <a:pt x="1859292" y="5535461"/>
                </a:lnTo>
                <a:lnTo>
                  <a:pt x="1835626" y="5533793"/>
                </a:lnTo>
                <a:cubicBezTo>
                  <a:pt x="1823131" y="5534628"/>
                  <a:pt x="1810151" y="5536942"/>
                  <a:pt x="1798939" y="5540285"/>
                </a:cubicBezTo>
                <a:lnTo>
                  <a:pt x="1779046" y="5549949"/>
                </a:lnTo>
                <a:lnTo>
                  <a:pt x="1772421" y="5549018"/>
                </a:lnTo>
                <a:lnTo>
                  <a:pt x="1772052" y="5545689"/>
                </a:lnTo>
                <a:cubicBezTo>
                  <a:pt x="1758274" y="5534165"/>
                  <a:pt x="1670822" y="5556887"/>
                  <a:pt x="1711543" y="5534558"/>
                </a:cubicBezTo>
                <a:cubicBezTo>
                  <a:pt x="1696140" y="5533324"/>
                  <a:pt x="1670188" y="5488258"/>
                  <a:pt x="1631462" y="5491807"/>
                </a:cubicBezTo>
                <a:cubicBezTo>
                  <a:pt x="1579148" y="5498877"/>
                  <a:pt x="1591754" y="5486800"/>
                  <a:pt x="1538763" y="5482781"/>
                </a:cubicBezTo>
                <a:cubicBezTo>
                  <a:pt x="1522078" y="5456666"/>
                  <a:pt x="1527306" y="5478305"/>
                  <a:pt x="1501533" y="5467817"/>
                </a:cubicBezTo>
                <a:cubicBezTo>
                  <a:pt x="1499922" y="5487659"/>
                  <a:pt x="1473126" y="5449434"/>
                  <a:pt x="1461266" y="5469343"/>
                </a:cubicBezTo>
                <a:cubicBezTo>
                  <a:pt x="1456951" y="5466804"/>
                  <a:pt x="1453146" y="5463716"/>
                  <a:pt x="1449415" y="5460467"/>
                </a:cubicBezTo>
                <a:lnTo>
                  <a:pt x="1447454" y="5458776"/>
                </a:lnTo>
                <a:lnTo>
                  <a:pt x="1437814" y="5455515"/>
                </a:lnTo>
                <a:lnTo>
                  <a:pt x="1437334" y="5450209"/>
                </a:lnTo>
                <a:lnTo>
                  <a:pt x="1424429" y="5442157"/>
                </a:lnTo>
                <a:cubicBezTo>
                  <a:pt x="1419251" y="5439819"/>
                  <a:pt x="1413273" y="5438098"/>
                  <a:pt x="1406063" y="5437380"/>
                </a:cubicBezTo>
                <a:cubicBezTo>
                  <a:pt x="1378526" y="5442640"/>
                  <a:pt x="1350821" y="5412037"/>
                  <a:pt x="1316379" y="5419601"/>
                </a:cubicBezTo>
                <a:cubicBezTo>
                  <a:pt x="1304160" y="5420695"/>
                  <a:pt x="1269061" y="5413755"/>
                  <a:pt x="1264090" y="5406153"/>
                </a:cubicBezTo>
                <a:cubicBezTo>
                  <a:pt x="1257115" y="5403410"/>
                  <a:pt x="1247955" y="5404075"/>
                  <a:pt x="1246374" y="5396631"/>
                </a:cubicBezTo>
                <a:cubicBezTo>
                  <a:pt x="1242951" y="5387390"/>
                  <a:pt x="1213970" y="5395299"/>
                  <a:pt x="1220190" y="5386301"/>
                </a:cubicBezTo>
                <a:cubicBezTo>
                  <a:pt x="1199695" y="5391599"/>
                  <a:pt x="1189803" y="5371737"/>
                  <a:pt x="1175643" y="5364651"/>
                </a:cubicBezTo>
                <a:cubicBezTo>
                  <a:pt x="1167337" y="5367627"/>
                  <a:pt x="1159852" y="5363931"/>
                  <a:pt x="1150342" y="5358447"/>
                </a:cubicBezTo>
                <a:lnTo>
                  <a:pt x="1112024" y="5345786"/>
                </a:lnTo>
                <a:lnTo>
                  <a:pt x="1100870" y="5343651"/>
                </a:lnTo>
                <a:lnTo>
                  <a:pt x="1096383" y="5343015"/>
                </a:lnTo>
                <a:lnTo>
                  <a:pt x="1058039" y="5343504"/>
                </a:lnTo>
                <a:cubicBezTo>
                  <a:pt x="1057478" y="5341976"/>
                  <a:pt x="1056597" y="5340487"/>
                  <a:pt x="1055426" y="5339088"/>
                </a:cubicBezTo>
                <a:lnTo>
                  <a:pt x="1044738" y="5333063"/>
                </a:lnTo>
                <a:lnTo>
                  <a:pt x="1033909" y="5335680"/>
                </a:lnTo>
                <a:cubicBezTo>
                  <a:pt x="1035046" y="5328129"/>
                  <a:pt x="1022289" y="5334344"/>
                  <a:pt x="1012649" y="5334541"/>
                </a:cubicBezTo>
                <a:lnTo>
                  <a:pt x="1007115" y="5332775"/>
                </a:lnTo>
                <a:lnTo>
                  <a:pt x="987447" y="5346462"/>
                </a:lnTo>
                <a:cubicBezTo>
                  <a:pt x="976074" y="5346779"/>
                  <a:pt x="963827" y="5334768"/>
                  <a:pt x="953418" y="5333901"/>
                </a:cubicBezTo>
                <a:lnTo>
                  <a:pt x="916854" y="5329435"/>
                </a:lnTo>
                <a:lnTo>
                  <a:pt x="905651" y="5332114"/>
                </a:lnTo>
                <a:cubicBezTo>
                  <a:pt x="881256" y="5332755"/>
                  <a:pt x="855727" y="5330820"/>
                  <a:pt x="838405" y="5339470"/>
                </a:cubicBezTo>
                <a:cubicBezTo>
                  <a:pt x="831364" y="5340489"/>
                  <a:pt x="823548" y="5331589"/>
                  <a:pt x="817627" y="5330580"/>
                </a:cubicBezTo>
                <a:lnTo>
                  <a:pt x="801817" y="5325937"/>
                </a:lnTo>
                <a:lnTo>
                  <a:pt x="798857" y="5320979"/>
                </a:lnTo>
                <a:lnTo>
                  <a:pt x="788354" y="5320143"/>
                </a:lnTo>
                <a:lnTo>
                  <a:pt x="785726" y="5318989"/>
                </a:lnTo>
                <a:cubicBezTo>
                  <a:pt x="780721" y="5316767"/>
                  <a:pt x="775719" y="5314716"/>
                  <a:pt x="770507" y="5313309"/>
                </a:cubicBezTo>
                <a:cubicBezTo>
                  <a:pt x="768924" y="5335137"/>
                  <a:pt x="725899" y="5304945"/>
                  <a:pt x="733810" y="5324286"/>
                </a:cubicBezTo>
                <a:cubicBezTo>
                  <a:pt x="704886" y="5320356"/>
                  <a:pt x="720003" y="5339795"/>
                  <a:pt x="692117" y="5318786"/>
                </a:cubicBezTo>
                <a:cubicBezTo>
                  <a:pt x="640968" y="5327470"/>
                  <a:pt x="620209" y="5334772"/>
                  <a:pt x="574943" y="5327578"/>
                </a:cubicBezTo>
                <a:cubicBezTo>
                  <a:pt x="533141" y="5325624"/>
                  <a:pt x="480989" y="5305543"/>
                  <a:pt x="441302" y="5307062"/>
                </a:cubicBezTo>
                <a:cubicBezTo>
                  <a:pt x="381194" y="5308098"/>
                  <a:pt x="355572" y="5361507"/>
                  <a:pt x="336819" y="5336690"/>
                </a:cubicBezTo>
                <a:cubicBezTo>
                  <a:pt x="308424" y="5343088"/>
                  <a:pt x="294704" y="5344301"/>
                  <a:pt x="270932" y="5345451"/>
                </a:cubicBezTo>
                <a:lnTo>
                  <a:pt x="194189" y="5343588"/>
                </a:lnTo>
                <a:lnTo>
                  <a:pt x="192552" y="5342845"/>
                </a:lnTo>
                <a:cubicBezTo>
                  <a:pt x="185478" y="5341467"/>
                  <a:pt x="181262" y="5342160"/>
                  <a:pt x="178320" y="5343766"/>
                </a:cubicBezTo>
                <a:lnTo>
                  <a:pt x="175596" y="5346411"/>
                </a:lnTo>
                <a:lnTo>
                  <a:pt x="147287" y="5352625"/>
                </a:lnTo>
                <a:lnTo>
                  <a:pt x="114847" y="5355844"/>
                </a:lnTo>
                <a:lnTo>
                  <a:pt x="114306" y="5354983"/>
                </a:lnTo>
                <a:cubicBezTo>
                  <a:pt x="110042" y="5353823"/>
                  <a:pt x="100016" y="5353058"/>
                  <a:pt x="89264" y="5348886"/>
                </a:cubicBezTo>
                <a:cubicBezTo>
                  <a:pt x="93123" y="5327937"/>
                  <a:pt x="57863" y="5341064"/>
                  <a:pt x="49794" y="5329950"/>
                </a:cubicBezTo>
                <a:cubicBezTo>
                  <a:pt x="40251" y="5331715"/>
                  <a:pt x="30226" y="5333199"/>
                  <a:pt x="19924" y="5334282"/>
                </a:cubicBezTo>
                <a:lnTo>
                  <a:pt x="13819" y="5334653"/>
                </a:lnTo>
                <a:lnTo>
                  <a:pt x="13657" y="5334455"/>
                </a:lnTo>
                <a:cubicBezTo>
                  <a:pt x="12246" y="5334096"/>
                  <a:pt x="10207" y="5334053"/>
                  <a:pt x="7139" y="5334438"/>
                </a:cubicBezTo>
                <a:lnTo>
                  <a:pt x="2684" y="5335333"/>
                </a:lnTo>
                <a:lnTo>
                  <a:pt x="0" y="5335496"/>
                </a:lnTo>
                <a:lnTo>
                  <a:pt x="0" y="10592"/>
                </a:lnTo>
                <a:lnTo>
                  <a:pt x="11243827" y="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5" name="Rectangle 6">
            <a:extLst>
              <a:ext uri="{FF2B5EF4-FFF2-40B4-BE49-F238E27FC236}">
                <a16:creationId xmlns:a16="http://schemas.microsoft.com/office/drawing/2014/main" id="{16A12243-4887-4E89-8347-1146AE5D14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0000">
            <a:off x="5418161" y="351736"/>
            <a:ext cx="1352113" cy="407805"/>
          </a:xfrm>
          <a:custGeom>
            <a:avLst/>
            <a:gdLst>
              <a:gd name="connsiteX0" fmla="*/ 0 w 2142503"/>
              <a:gd name="connsiteY0" fmla="*/ 0 h 571500"/>
              <a:gd name="connsiteX1" fmla="*/ 2142503 w 2142503"/>
              <a:gd name="connsiteY1" fmla="*/ 0 h 571500"/>
              <a:gd name="connsiteX2" fmla="*/ 2142503 w 2142503"/>
              <a:gd name="connsiteY2" fmla="*/ 571500 h 571500"/>
              <a:gd name="connsiteX3" fmla="*/ 0 w 2142503"/>
              <a:gd name="connsiteY3" fmla="*/ 571500 h 571500"/>
              <a:gd name="connsiteX4" fmla="*/ 0 w 2142503"/>
              <a:gd name="connsiteY4" fmla="*/ 0 h 571500"/>
              <a:gd name="connsiteX0" fmla="*/ 0 w 2142503"/>
              <a:gd name="connsiteY0" fmla="*/ 0 h 582145"/>
              <a:gd name="connsiteX1" fmla="*/ 2142503 w 2142503"/>
              <a:gd name="connsiteY1" fmla="*/ 0 h 582145"/>
              <a:gd name="connsiteX2" fmla="*/ 2142503 w 2142503"/>
              <a:gd name="connsiteY2" fmla="*/ 571500 h 582145"/>
              <a:gd name="connsiteX3" fmla="*/ 2050917 w 2142503"/>
              <a:gd name="connsiteY3" fmla="*/ 582088 h 582145"/>
              <a:gd name="connsiteX4" fmla="*/ 0 w 2142503"/>
              <a:gd name="connsiteY4" fmla="*/ 571500 h 582145"/>
              <a:gd name="connsiteX5" fmla="*/ 0 w 2142503"/>
              <a:gd name="connsiteY5" fmla="*/ 0 h 582145"/>
              <a:gd name="connsiteX0" fmla="*/ 0 w 2159832"/>
              <a:gd name="connsiteY0" fmla="*/ 0 h 582145"/>
              <a:gd name="connsiteX1" fmla="*/ 2142503 w 2159832"/>
              <a:gd name="connsiteY1" fmla="*/ 0 h 582145"/>
              <a:gd name="connsiteX2" fmla="*/ 2159829 w 2159832"/>
              <a:gd name="connsiteY2" fmla="*/ 96526 h 582145"/>
              <a:gd name="connsiteX3" fmla="*/ 2142503 w 2159832"/>
              <a:gd name="connsiteY3" fmla="*/ 571500 h 582145"/>
              <a:gd name="connsiteX4" fmla="*/ 2050917 w 2159832"/>
              <a:gd name="connsiteY4" fmla="*/ 582088 h 582145"/>
              <a:gd name="connsiteX5" fmla="*/ 0 w 2159832"/>
              <a:gd name="connsiteY5" fmla="*/ 571500 h 582145"/>
              <a:gd name="connsiteX6" fmla="*/ 0 w 2159832"/>
              <a:gd name="connsiteY6" fmla="*/ 0 h 582145"/>
              <a:gd name="connsiteX0" fmla="*/ 0 w 2159832"/>
              <a:gd name="connsiteY0" fmla="*/ 12386 h 594531"/>
              <a:gd name="connsiteX1" fmla="*/ 67826 w 2159832"/>
              <a:gd name="connsiteY1" fmla="*/ 0 h 594531"/>
              <a:gd name="connsiteX2" fmla="*/ 2142503 w 2159832"/>
              <a:gd name="connsiteY2" fmla="*/ 12386 h 594531"/>
              <a:gd name="connsiteX3" fmla="*/ 2159829 w 2159832"/>
              <a:gd name="connsiteY3" fmla="*/ 108912 h 594531"/>
              <a:gd name="connsiteX4" fmla="*/ 2142503 w 2159832"/>
              <a:gd name="connsiteY4" fmla="*/ 583886 h 594531"/>
              <a:gd name="connsiteX5" fmla="*/ 2050917 w 2159832"/>
              <a:gd name="connsiteY5" fmla="*/ 594474 h 594531"/>
              <a:gd name="connsiteX6" fmla="*/ 0 w 2159832"/>
              <a:gd name="connsiteY6" fmla="*/ 583886 h 594531"/>
              <a:gd name="connsiteX7" fmla="*/ 0 w 2159832"/>
              <a:gd name="connsiteY7" fmla="*/ 12386 h 594531"/>
              <a:gd name="connsiteX0" fmla="*/ 0 w 2168908"/>
              <a:gd name="connsiteY0" fmla="*/ 26000 h 594531"/>
              <a:gd name="connsiteX1" fmla="*/ 76902 w 2168908"/>
              <a:gd name="connsiteY1" fmla="*/ 0 h 594531"/>
              <a:gd name="connsiteX2" fmla="*/ 2151579 w 2168908"/>
              <a:gd name="connsiteY2" fmla="*/ 12386 h 594531"/>
              <a:gd name="connsiteX3" fmla="*/ 2168905 w 2168908"/>
              <a:gd name="connsiteY3" fmla="*/ 108912 h 594531"/>
              <a:gd name="connsiteX4" fmla="*/ 2151579 w 2168908"/>
              <a:gd name="connsiteY4" fmla="*/ 583886 h 594531"/>
              <a:gd name="connsiteX5" fmla="*/ 2059993 w 2168908"/>
              <a:gd name="connsiteY5" fmla="*/ 594474 h 594531"/>
              <a:gd name="connsiteX6" fmla="*/ 9076 w 2168908"/>
              <a:gd name="connsiteY6" fmla="*/ 583886 h 594531"/>
              <a:gd name="connsiteX7" fmla="*/ 0 w 2168908"/>
              <a:gd name="connsiteY7" fmla="*/ 26000 h 594531"/>
              <a:gd name="connsiteX0" fmla="*/ 5393 w 2174301"/>
              <a:gd name="connsiteY0" fmla="*/ 26000 h 594531"/>
              <a:gd name="connsiteX1" fmla="*/ 82295 w 2174301"/>
              <a:gd name="connsiteY1" fmla="*/ 0 h 594531"/>
              <a:gd name="connsiteX2" fmla="*/ 2156972 w 2174301"/>
              <a:gd name="connsiteY2" fmla="*/ 12386 h 594531"/>
              <a:gd name="connsiteX3" fmla="*/ 2174298 w 2174301"/>
              <a:gd name="connsiteY3" fmla="*/ 108912 h 594531"/>
              <a:gd name="connsiteX4" fmla="*/ 2156972 w 2174301"/>
              <a:gd name="connsiteY4" fmla="*/ 583886 h 594531"/>
              <a:gd name="connsiteX5" fmla="*/ 2065386 w 2174301"/>
              <a:gd name="connsiteY5" fmla="*/ 594474 h 594531"/>
              <a:gd name="connsiteX6" fmla="*/ 14469 w 2174301"/>
              <a:gd name="connsiteY6" fmla="*/ 583886 h 594531"/>
              <a:gd name="connsiteX7" fmla="*/ 5393 w 2174301"/>
              <a:gd name="connsiteY7" fmla="*/ 26000 h 594531"/>
              <a:gd name="connsiteX0" fmla="*/ 5393 w 2174301"/>
              <a:gd name="connsiteY0" fmla="*/ 26000 h 594531"/>
              <a:gd name="connsiteX1" fmla="*/ 82295 w 2174301"/>
              <a:gd name="connsiteY1" fmla="*/ 0 h 594531"/>
              <a:gd name="connsiteX2" fmla="*/ 2156972 w 2174301"/>
              <a:gd name="connsiteY2" fmla="*/ 12386 h 594531"/>
              <a:gd name="connsiteX3" fmla="*/ 2174298 w 2174301"/>
              <a:gd name="connsiteY3" fmla="*/ 108912 h 594531"/>
              <a:gd name="connsiteX4" fmla="*/ 2156972 w 2174301"/>
              <a:gd name="connsiteY4" fmla="*/ 583886 h 594531"/>
              <a:gd name="connsiteX5" fmla="*/ 2065386 w 2174301"/>
              <a:gd name="connsiteY5" fmla="*/ 594474 h 594531"/>
              <a:gd name="connsiteX6" fmla="*/ 14469 w 2174301"/>
              <a:gd name="connsiteY6" fmla="*/ 583886 h 594531"/>
              <a:gd name="connsiteX7" fmla="*/ 5393 w 2174301"/>
              <a:gd name="connsiteY7" fmla="*/ 26000 h 594531"/>
              <a:gd name="connsiteX0" fmla="*/ 5393 w 2174301"/>
              <a:gd name="connsiteY0" fmla="*/ 26000 h 594531"/>
              <a:gd name="connsiteX1" fmla="*/ 82295 w 2174301"/>
              <a:gd name="connsiteY1" fmla="*/ 0 h 594531"/>
              <a:gd name="connsiteX2" fmla="*/ 2156972 w 2174301"/>
              <a:gd name="connsiteY2" fmla="*/ 12386 h 594531"/>
              <a:gd name="connsiteX3" fmla="*/ 2174298 w 2174301"/>
              <a:gd name="connsiteY3" fmla="*/ 108912 h 594531"/>
              <a:gd name="connsiteX4" fmla="*/ 2156972 w 2174301"/>
              <a:gd name="connsiteY4" fmla="*/ 583886 h 594531"/>
              <a:gd name="connsiteX5" fmla="*/ 2065386 w 2174301"/>
              <a:gd name="connsiteY5" fmla="*/ 594474 h 594531"/>
              <a:gd name="connsiteX6" fmla="*/ 14469 w 2174301"/>
              <a:gd name="connsiteY6" fmla="*/ 583886 h 594531"/>
              <a:gd name="connsiteX7" fmla="*/ 5393 w 2174301"/>
              <a:gd name="connsiteY7" fmla="*/ 26000 h 594531"/>
              <a:gd name="connsiteX0" fmla="*/ 5393 w 2174301"/>
              <a:gd name="connsiteY0" fmla="*/ 26000 h 594531"/>
              <a:gd name="connsiteX1" fmla="*/ 82295 w 2174301"/>
              <a:gd name="connsiteY1" fmla="*/ 0 h 594531"/>
              <a:gd name="connsiteX2" fmla="*/ 2156972 w 2174301"/>
              <a:gd name="connsiteY2" fmla="*/ 12386 h 594531"/>
              <a:gd name="connsiteX3" fmla="*/ 2174298 w 2174301"/>
              <a:gd name="connsiteY3" fmla="*/ 108912 h 594531"/>
              <a:gd name="connsiteX4" fmla="*/ 2156972 w 2174301"/>
              <a:gd name="connsiteY4" fmla="*/ 583886 h 594531"/>
              <a:gd name="connsiteX5" fmla="*/ 2065386 w 2174301"/>
              <a:gd name="connsiteY5" fmla="*/ 594474 h 594531"/>
              <a:gd name="connsiteX6" fmla="*/ 14469 w 2174301"/>
              <a:gd name="connsiteY6" fmla="*/ 583886 h 594531"/>
              <a:gd name="connsiteX7" fmla="*/ 5393 w 2174301"/>
              <a:gd name="connsiteY7" fmla="*/ 26000 h 594531"/>
              <a:gd name="connsiteX0" fmla="*/ 147197 w 2316105"/>
              <a:gd name="connsiteY0" fmla="*/ 26000 h 594531"/>
              <a:gd name="connsiteX1" fmla="*/ 224099 w 2316105"/>
              <a:gd name="connsiteY1" fmla="*/ 0 h 594531"/>
              <a:gd name="connsiteX2" fmla="*/ 2298776 w 2316105"/>
              <a:gd name="connsiteY2" fmla="*/ 12386 h 594531"/>
              <a:gd name="connsiteX3" fmla="*/ 2316102 w 2316105"/>
              <a:gd name="connsiteY3" fmla="*/ 108912 h 594531"/>
              <a:gd name="connsiteX4" fmla="*/ 2298776 w 2316105"/>
              <a:gd name="connsiteY4" fmla="*/ 583886 h 594531"/>
              <a:gd name="connsiteX5" fmla="*/ 2207190 w 2316105"/>
              <a:gd name="connsiteY5" fmla="*/ 594474 h 594531"/>
              <a:gd name="connsiteX6" fmla="*/ 156273 w 2316105"/>
              <a:gd name="connsiteY6" fmla="*/ 583886 h 594531"/>
              <a:gd name="connsiteX7" fmla="*/ 142416 w 2316105"/>
              <a:gd name="connsiteY7" fmla="*/ 235975 h 594531"/>
              <a:gd name="connsiteX8" fmla="*/ 147197 w 2316105"/>
              <a:gd name="connsiteY8" fmla="*/ 26000 h 594531"/>
              <a:gd name="connsiteX0" fmla="*/ 154684 w 2323592"/>
              <a:gd name="connsiteY0" fmla="*/ 26000 h 594531"/>
              <a:gd name="connsiteX1" fmla="*/ 231586 w 2323592"/>
              <a:gd name="connsiteY1" fmla="*/ 0 h 594531"/>
              <a:gd name="connsiteX2" fmla="*/ 2306263 w 2323592"/>
              <a:gd name="connsiteY2" fmla="*/ 12386 h 594531"/>
              <a:gd name="connsiteX3" fmla="*/ 2323589 w 2323592"/>
              <a:gd name="connsiteY3" fmla="*/ 108912 h 594531"/>
              <a:gd name="connsiteX4" fmla="*/ 2306263 w 2323592"/>
              <a:gd name="connsiteY4" fmla="*/ 583886 h 594531"/>
              <a:gd name="connsiteX5" fmla="*/ 2214677 w 2323592"/>
              <a:gd name="connsiteY5" fmla="*/ 594474 h 594531"/>
              <a:gd name="connsiteX6" fmla="*/ 163760 w 2323592"/>
              <a:gd name="connsiteY6" fmla="*/ 583886 h 594531"/>
              <a:gd name="connsiteX7" fmla="*/ 158979 w 2323592"/>
              <a:gd name="connsiteY7" fmla="*/ 403879 h 594531"/>
              <a:gd name="connsiteX8" fmla="*/ 149903 w 2323592"/>
              <a:gd name="connsiteY8" fmla="*/ 235975 h 594531"/>
              <a:gd name="connsiteX9" fmla="*/ 154684 w 2323592"/>
              <a:gd name="connsiteY9" fmla="*/ 26000 h 594531"/>
              <a:gd name="connsiteX0" fmla="*/ 13665 w 2182573"/>
              <a:gd name="connsiteY0" fmla="*/ 26000 h 594531"/>
              <a:gd name="connsiteX1" fmla="*/ 90567 w 2182573"/>
              <a:gd name="connsiteY1" fmla="*/ 0 h 594531"/>
              <a:gd name="connsiteX2" fmla="*/ 2165244 w 2182573"/>
              <a:gd name="connsiteY2" fmla="*/ 12386 h 594531"/>
              <a:gd name="connsiteX3" fmla="*/ 2182570 w 2182573"/>
              <a:gd name="connsiteY3" fmla="*/ 108912 h 594531"/>
              <a:gd name="connsiteX4" fmla="*/ 2165244 w 2182573"/>
              <a:gd name="connsiteY4" fmla="*/ 583886 h 594531"/>
              <a:gd name="connsiteX5" fmla="*/ 2073658 w 2182573"/>
              <a:gd name="connsiteY5" fmla="*/ 594474 h 594531"/>
              <a:gd name="connsiteX6" fmla="*/ 22741 w 2182573"/>
              <a:gd name="connsiteY6" fmla="*/ 583886 h 594531"/>
              <a:gd name="connsiteX7" fmla="*/ 17960 w 2182573"/>
              <a:gd name="connsiteY7" fmla="*/ 403879 h 594531"/>
              <a:gd name="connsiteX8" fmla="*/ 8884 w 2182573"/>
              <a:gd name="connsiteY8" fmla="*/ 235975 h 594531"/>
              <a:gd name="connsiteX9" fmla="*/ 13665 w 2182573"/>
              <a:gd name="connsiteY9" fmla="*/ 26000 h 594531"/>
              <a:gd name="connsiteX0" fmla="*/ 13665 w 2202120"/>
              <a:gd name="connsiteY0" fmla="*/ 26000 h 594531"/>
              <a:gd name="connsiteX1" fmla="*/ 90567 w 2202120"/>
              <a:gd name="connsiteY1" fmla="*/ 0 h 594531"/>
              <a:gd name="connsiteX2" fmla="*/ 2165244 w 2202120"/>
              <a:gd name="connsiteY2" fmla="*/ 12386 h 594531"/>
              <a:gd name="connsiteX3" fmla="*/ 2182570 w 2202120"/>
              <a:gd name="connsiteY3" fmla="*/ 108912 h 594531"/>
              <a:gd name="connsiteX4" fmla="*/ 2192471 w 2202120"/>
              <a:gd name="connsiteY4" fmla="*/ 583886 h 594531"/>
              <a:gd name="connsiteX5" fmla="*/ 2073658 w 2202120"/>
              <a:gd name="connsiteY5" fmla="*/ 594474 h 594531"/>
              <a:gd name="connsiteX6" fmla="*/ 22741 w 2202120"/>
              <a:gd name="connsiteY6" fmla="*/ 583886 h 594531"/>
              <a:gd name="connsiteX7" fmla="*/ 17960 w 2202120"/>
              <a:gd name="connsiteY7" fmla="*/ 403879 h 594531"/>
              <a:gd name="connsiteX8" fmla="*/ 8884 w 2202120"/>
              <a:gd name="connsiteY8" fmla="*/ 235975 h 594531"/>
              <a:gd name="connsiteX9" fmla="*/ 13665 w 2202120"/>
              <a:gd name="connsiteY9" fmla="*/ 26000 h 594531"/>
              <a:gd name="connsiteX0" fmla="*/ 13665 w 2202036"/>
              <a:gd name="connsiteY0" fmla="*/ 26000 h 594531"/>
              <a:gd name="connsiteX1" fmla="*/ 90567 w 2202036"/>
              <a:gd name="connsiteY1" fmla="*/ 0 h 594531"/>
              <a:gd name="connsiteX2" fmla="*/ 2165244 w 2202036"/>
              <a:gd name="connsiteY2" fmla="*/ 12386 h 594531"/>
              <a:gd name="connsiteX3" fmla="*/ 2182570 w 2202036"/>
              <a:gd name="connsiteY3" fmla="*/ 108912 h 594531"/>
              <a:gd name="connsiteX4" fmla="*/ 2191645 w 2202036"/>
              <a:gd name="connsiteY4" fmla="*/ 422031 h 594531"/>
              <a:gd name="connsiteX5" fmla="*/ 2192471 w 2202036"/>
              <a:gd name="connsiteY5" fmla="*/ 583886 h 594531"/>
              <a:gd name="connsiteX6" fmla="*/ 2073658 w 2202036"/>
              <a:gd name="connsiteY6" fmla="*/ 594474 h 594531"/>
              <a:gd name="connsiteX7" fmla="*/ 22741 w 2202036"/>
              <a:gd name="connsiteY7" fmla="*/ 583886 h 594531"/>
              <a:gd name="connsiteX8" fmla="*/ 17960 w 2202036"/>
              <a:gd name="connsiteY8" fmla="*/ 403879 h 594531"/>
              <a:gd name="connsiteX9" fmla="*/ 8884 w 2202036"/>
              <a:gd name="connsiteY9" fmla="*/ 235975 h 594531"/>
              <a:gd name="connsiteX10" fmla="*/ 13665 w 2202036"/>
              <a:gd name="connsiteY10" fmla="*/ 26000 h 594531"/>
              <a:gd name="connsiteX0" fmla="*/ 142254 w 2330625"/>
              <a:gd name="connsiteY0" fmla="*/ 26000 h 594531"/>
              <a:gd name="connsiteX1" fmla="*/ 219156 w 2330625"/>
              <a:gd name="connsiteY1" fmla="*/ 0 h 594531"/>
              <a:gd name="connsiteX2" fmla="*/ 2293833 w 2330625"/>
              <a:gd name="connsiteY2" fmla="*/ 12386 h 594531"/>
              <a:gd name="connsiteX3" fmla="*/ 2311159 w 2330625"/>
              <a:gd name="connsiteY3" fmla="*/ 108912 h 594531"/>
              <a:gd name="connsiteX4" fmla="*/ 2320234 w 2330625"/>
              <a:gd name="connsiteY4" fmla="*/ 422031 h 594531"/>
              <a:gd name="connsiteX5" fmla="*/ 2321060 w 2330625"/>
              <a:gd name="connsiteY5" fmla="*/ 583886 h 594531"/>
              <a:gd name="connsiteX6" fmla="*/ 2202247 w 2330625"/>
              <a:gd name="connsiteY6" fmla="*/ 594474 h 594531"/>
              <a:gd name="connsiteX7" fmla="*/ 151330 w 2330625"/>
              <a:gd name="connsiteY7" fmla="*/ 583886 h 594531"/>
              <a:gd name="connsiteX8" fmla="*/ 155624 w 2330625"/>
              <a:gd name="connsiteY8" fmla="*/ 512790 h 594531"/>
              <a:gd name="connsiteX9" fmla="*/ 146549 w 2330625"/>
              <a:gd name="connsiteY9" fmla="*/ 403879 h 594531"/>
              <a:gd name="connsiteX10" fmla="*/ 137473 w 2330625"/>
              <a:gd name="connsiteY10" fmla="*/ 235975 h 594531"/>
              <a:gd name="connsiteX11" fmla="*/ 142254 w 2330625"/>
              <a:gd name="connsiteY11" fmla="*/ 26000 h 594531"/>
              <a:gd name="connsiteX0" fmla="*/ 13413 w 2201784"/>
              <a:gd name="connsiteY0" fmla="*/ 26000 h 594531"/>
              <a:gd name="connsiteX1" fmla="*/ 90315 w 2201784"/>
              <a:gd name="connsiteY1" fmla="*/ 0 h 594531"/>
              <a:gd name="connsiteX2" fmla="*/ 2164992 w 2201784"/>
              <a:gd name="connsiteY2" fmla="*/ 12386 h 594531"/>
              <a:gd name="connsiteX3" fmla="*/ 2182318 w 2201784"/>
              <a:gd name="connsiteY3" fmla="*/ 108912 h 594531"/>
              <a:gd name="connsiteX4" fmla="*/ 2191393 w 2201784"/>
              <a:gd name="connsiteY4" fmla="*/ 422031 h 594531"/>
              <a:gd name="connsiteX5" fmla="*/ 2192219 w 2201784"/>
              <a:gd name="connsiteY5" fmla="*/ 583886 h 594531"/>
              <a:gd name="connsiteX6" fmla="*/ 2073406 w 2201784"/>
              <a:gd name="connsiteY6" fmla="*/ 594474 h 594531"/>
              <a:gd name="connsiteX7" fmla="*/ 22489 w 2201784"/>
              <a:gd name="connsiteY7" fmla="*/ 583886 h 594531"/>
              <a:gd name="connsiteX8" fmla="*/ 26783 w 2201784"/>
              <a:gd name="connsiteY8" fmla="*/ 512790 h 594531"/>
              <a:gd name="connsiteX9" fmla="*/ 17708 w 2201784"/>
              <a:gd name="connsiteY9" fmla="*/ 403879 h 594531"/>
              <a:gd name="connsiteX10" fmla="*/ 8632 w 2201784"/>
              <a:gd name="connsiteY10" fmla="*/ 235975 h 594531"/>
              <a:gd name="connsiteX11" fmla="*/ 13413 w 2201784"/>
              <a:gd name="connsiteY11" fmla="*/ 26000 h 594531"/>
              <a:gd name="connsiteX0" fmla="*/ 13413 w 2201784"/>
              <a:gd name="connsiteY0" fmla="*/ 26000 h 594531"/>
              <a:gd name="connsiteX1" fmla="*/ 90315 w 2201784"/>
              <a:gd name="connsiteY1" fmla="*/ 0 h 594531"/>
              <a:gd name="connsiteX2" fmla="*/ 2170127 w 2201784"/>
              <a:gd name="connsiteY2" fmla="*/ 33245 h 594531"/>
              <a:gd name="connsiteX3" fmla="*/ 2182318 w 2201784"/>
              <a:gd name="connsiteY3" fmla="*/ 108912 h 594531"/>
              <a:gd name="connsiteX4" fmla="*/ 2191393 w 2201784"/>
              <a:gd name="connsiteY4" fmla="*/ 422031 h 594531"/>
              <a:gd name="connsiteX5" fmla="*/ 2192219 w 2201784"/>
              <a:gd name="connsiteY5" fmla="*/ 583886 h 594531"/>
              <a:gd name="connsiteX6" fmla="*/ 2073406 w 2201784"/>
              <a:gd name="connsiteY6" fmla="*/ 594474 h 594531"/>
              <a:gd name="connsiteX7" fmla="*/ 22489 w 2201784"/>
              <a:gd name="connsiteY7" fmla="*/ 583886 h 594531"/>
              <a:gd name="connsiteX8" fmla="*/ 26783 w 2201784"/>
              <a:gd name="connsiteY8" fmla="*/ 512790 h 594531"/>
              <a:gd name="connsiteX9" fmla="*/ 17708 w 2201784"/>
              <a:gd name="connsiteY9" fmla="*/ 403879 h 594531"/>
              <a:gd name="connsiteX10" fmla="*/ 8632 w 2201784"/>
              <a:gd name="connsiteY10" fmla="*/ 235975 h 594531"/>
              <a:gd name="connsiteX11" fmla="*/ 13413 w 2201784"/>
              <a:gd name="connsiteY11" fmla="*/ 26000 h 594531"/>
              <a:gd name="connsiteX0" fmla="*/ 13413 w 2201784"/>
              <a:gd name="connsiteY0" fmla="*/ 26000 h 594531"/>
              <a:gd name="connsiteX1" fmla="*/ 90315 w 2201784"/>
              <a:gd name="connsiteY1" fmla="*/ 0 h 594531"/>
              <a:gd name="connsiteX2" fmla="*/ 2170127 w 2201784"/>
              <a:gd name="connsiteY2" fmla="*/ 33245 h 594531"/>
              <a:gd name="connsiteX3" fmla="*/ 2182318 w 2201784"/>
              <a:gd name="connsiteY3" fmla="*/ 108912 h 594531"/>
              <a:gd name="connsiteX4" fmla="*/ 2191393 w 2201784"/>
              <a:gd name="connsiteY4" fmla="*/ 422031 h 594531"/>
              <a:gd name="connsiteX5" fmla="*/ 2192219 w 2201784"/>
              <a:gd name="connsiteY5" fmla="*/ 583886 h 594531"/>
              <a:gd name="connsiteX6" fmla="*/ 2073406 w 2201784"/>
              <a:gd name="connsiteY6" fmla="*/ 594474 h 594531"/>
              <a:gd name="connsiteX7" fmla="*/ 22489 w 2201784"/>
              <a:gd name="connsiteY7" fmla="*/ 583886 h 594531"/>
              <a:gd name="connsiteX8" fmla="*/ 26783 w 2201784"/>
              <a:gd name="connsiteY8" fmla="*/ 512790 h 594531"/>
              <a:gd name="connsiteX9" fmla="*/ 17708 w 2201784"/>
              <a:gd name="connsiteY9" fmla="*/ 403879 h 594531"/>
              <a:gd name="connsiteX10" fmla="*/ 8632 w 2201784"/>
              <a:gd name="connsiteY10" fmla="*/ 235975 h 594531"/>
              <a:gd name="connsiteX11" fmla="*/ 13413 w 2201784"/>
              <a:gd name="connsiteY11" fmla="*/ 26000 h 5945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201784" h="594531">
                <a:moveTo>
                  <a:pt x="13413" y="26000"/>
                </a:moveTo>
                <a:cubicBezTo>
                  <a:pt x="37534" y="24897"/>
                  <a:pt x="66194" y="1103"/>
                  <a:pt x="90315" y="0"/>
                </a:cubicBezTo>
                <a:cubicBezTo>
                  <a:pt x="781874" y="4129"/>
                  <a:pt x="1607589" y="24681"/>
                  <a:pt x="2170127" y="33245"/>
                </a:cubicBezTo>
                <a:cubicBezTo>
                  <a:pt x="2169852" y="63908"/>
                  <a:pt x="2182593" y="78249"/>
                  <a:pt x="2182318" y="108912"/>
                </a:cubicBezTo>
                <a:cubicBezTo>
                  <a:pt x="2188231" y="177186"/>
                  <a:pt x="2189743" y="342869"/>
                  <a:pt x="2191393" y="422031"/>
                </a:cubicBezTo>
                <a:cubicBezTo>
                  <a:pt x="2193043" y="501193"/>
                  <a:pt x="2213396" y="555146"/>
                  <a:pt x="2192219" y="583886"/>
                </a:cubicBezTo>
                <a:cubicBezTo>
                  <a:pt x="2172279" y="582877"/>
                  <a:pt x="2093346" y="595483"/>
                  <a:pt x="2073406" y="594474"/>
                </a:cubicBezTo>
                <a:lnTo>
                  <a:pt x="22489" y="583886"/>
                </a:lnTo>
                <a:cubicBezTo>
                  <a:pt x="5849" y="592962"/>
                  <a:pt x="27580" y="542791"/>
                  <a:pt x="26783" y="512790"/>
                </a:cubicBezTo>
                <a:cubicBezTo>
                  <a:pt x="25986" y="482789"/>
                  <a:pt x="18464" y="450015"/>
                  <a:pt x="17708" y="403879"/>
                </a:cubicBezTo>
                <a:cubicBezTo>
                  <a:pt x="16952" y="357743"/>
                  <a:pt x="-14855" y="308787"/>
                  <a:pt x="8632" y="235975"/>
                </a:cubicBezTo>
                <a:cubicBezTo>
                  <a:pt x="7119" y="142994"/>
                  <a:pt x="-201" y="65329"/>
                  <a:pt x="13413" y="26000"/>
                </a:cubicBezTo>
                <a:close/>
              </a:path>
            </a:pathLst>
          </a:custGeom>
          <a:solidFill>
            <a:srgbClr val="D9D4D0">
              <a:alpha val="35000"/>
            </a:srgbClr>
          </a:solidFill>
          <a:ln>
            <a:noFill/>
          </a:ln>
          <a:effectLst>
            <a:softEdge rad="63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BA8918-49AE-49EE-804C-CCB0B4B5FCED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957986" y="2292176"/>
            <a:ext cx="8273380" cy="3329395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2000" b="0" i="0" dirty="0">
                <a:effectLst/>
              </a:rPr>
              <a:t>Rubery, J. and </a:t>
            </a:r>
            <a:r>
              <a:rPr lang="en-US" sz="2000" b="0" i="0" dirty="0" err="1">
                <a:effectLst/>
              </a:rPr>
              <a:t>Távora</a:t>
            </a:r>
            <a:r>
              <a:rPr lang="en-US" sz="2000" b="0" i="0" dirty="0">
                <a:effectLst/>
              </a:rPr>
              <a:t>, I. (2021)‘</a:t>
            </a:r>
            <a:r>
              <a:rPr lang="en-US" sz="2000" b="0" i="0" dirty="0">
                <a:effectLst/>
                <a:hlinkClick r:id="rId3"/>
              </a:rPr>
              <a:t>The COVID-19 crisis and gender equality: risks and opportunities</a:t>
            </a:r>
            <a:r>
              <a:rPr lang="en-US" sz="2000" b="0" i="0" dirty="0">
                <a:effectLst/>
              </a:rPr>
              <a:t>’ in </a:t>
            </a:r>
            <a:r>
              <a:rPr lang="en-US" sz="2000" b="0" i="0" dirty="0" err="1">
                <a:effectLst/>
              </a:rPr>
              <a:t>Vanhercke</a:t>
            </a:r>
            <a:r>
              <a:rPr lang="en-US" sz="2000" b="0" i="0" dirty="0">
                <a:effectLst/>
              </a:rPr>
              <a:t> B., </a:t>
            </a:r>
            <a:r>
              <a:rPr lang="en-US" sz="2000" b="0" i="0" dirty="0" err="1">
                <a:effectLst/>
              </a:rPr>
              <a:t>Spasova</a:t>
            </a:r>
            <a:r>
              <a:rPr lang="en-US" sz="2000" b="0" i="0" dirty="0">
                <a:effectLst/>
              </a:rPr>
              <a:t> S. and </a:t>
            </a:r>
            <a:r>
              <a:rPr lang="en-US" sz="2000" b="0" i="0" dirty="0" err="1">
                <a:effectLst/>
              </a:rPr>
              <a:t>Fronteddu</a:t>
            </a:r>
            <a:r>
              <a:rPr lang="en-US" sz="2000" b="0" i="0" dirty="0">
                <a:effectLst/>
              </a:rPr>
              <a:t> B. (eds.) Social policy in the European Union: state of play 2020. Facing the pandemic, Brussels, European Trade Union Institute (ETUI) and European Social Observatory (OSE). 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4041374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2097</TotalTime>
  <Words>848</Words>
  <Application>Microsoft Office PowerPoint</Application>
  <PresentationFormat>Widescreen</PresentationFormat>
  <Paragraphs>71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  The Covid‑19 crisis and gender equality: risks and opportunities </vt:lpstr>
      <vt:lpstr>Labour market impact of Covid by gender</vt:lpstr>
      <vt:lpstr>Job retention schemes: positive innovation but some gendered gaps remained</vt:lpstr>
      <vt:lpstr>Labour market impact of Covid by gender</vt:lpstr>
      <vt:lpstr>Main response: Special parental leave (20 countries)  </vt:lpstr>
      <vt:lpstr>Special Covid leaves: lessons learned</vt:lpstr>
      <vt:lpstr>Conclusions </vt:lpstr>
      <vt:lpstr>Moving forward: How could the Covid experience be used to gender mainstreaming the recovery and create better work and income protection for all?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Covid‑19 crisis and gender equality: risks and opportunities</dc:title>
  <dc:creator>Isabel</dc:creator>
  <cp:lastModifiedBy>Isabel Tavora</cp:lastModifiedBy>
  <cp:revision>3</cp:revision>
  <dcterms:created xsi:type="dcterms:W3CDTF">2021-01-21T17:00:16Z</dcterms:created>
  <dcterms:modified xsi:type="dcterms:W3CDTF">2021-04-23T08:27:17Z</dcterms:modified>
</cp:coreProperties>
</file>