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Trump Gothic Pro" charset="1" panose="02000808020000020004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0250" r="-896" b="-6450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79" y="1028700"/>
            <a:ext cx="3177476" cy="1344470"/>
          </a:xfrm>
          <a:custGeom>
            <a:avLst/>
            <a:gdLst/>
            <a:ahLst/>
            <a:cxnLst/>
            <a:rect r="r" b="b" t="t" l="l"/>
            <a:pathLst>
              <a:path h="1344470" w="3177476">
                <a:moveTo>
                  <a:pt x="0" y="0"/>
                </a:moveTo>
                <a:lnTo>
                  <a:pt x="3177476" y="0"/>
                </a:lnTo>
                <a:lnTo>
                  <a:pt x="3177476" y="1344470"/>
                </a:lnTo>
                <a:lnTo>
                  <a:pt x="0" y="13444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1028717" y="3995411"/>
            <a:ext cx="16230538" cy="19050"/>
          </a:xfrm>
          <a:prstGeom prst="line">
            <a:avLst/>
          </a:prstGeom>
          <a:ln cap="flat" w="38100">
            <a:solidFill>
              <a:srgbClr val="FF5D4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flipV="true">
            <a:off x="1028779" y="6253489"/>
            <a:ext cx="16230476" cy="38100"/>
          </a:xfrm>
          <a:prstGeom prst="line">
            <a:avLst/>
          </a:prstGeom>
          <a:ln cap="flat" w="38100">
            <a:solidFill>
              <a:srgbClr val="FF5D4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5632713" y="6696418"/>
            <a:ext cx="1626497" cy="1626497"/>
          </a:xfrm>
          <a:custGeom>
            <a:avLst/>
            <a:gdLst/>
            <a:ahLst/>
            <a:cxnLst/>
            <a:rect r="r" b="b" t="t" l="l"/>
            <a:pathLst>
              <a:path h="1626497" w="1626497">
                <a:moveTo>
                  <a:pt x="0" y="0"/>
                </a:moveTo>
                <a:lnTo>
                  <a:pt x="1626498" y="0"/>
                </a:lnTo>
                <a:lnTo>
                  <a:pt x="1626498" y="1626497"/>
                </a:lnTo>
                <a:lnTo>
                  <a:pt x="0" y="1626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737557" y="6791737"/>
            <a:ext cx="1416809" cy="1416809"/>
          </a:xfrm>
          <a:custGeom>
            <a:avLst/>
            <a:gdLst/>
            <a:ahLst/>
            <a:cxnLst/>
            <a:rect r="r" b="b" t="t" l="l"/>
            <a:pathLst>
              <a:path h="1416809" w="1416809">
                <a:moveTo>
                  <a:pt x="0" y="0"/>
                </a:moveTo>
                <a:lnTo>
                  <a:pt x="1416809" y="0"/>
                </a:lnTo>
                <a:lnTo>
                  <a:pt x="1416809" y="1416809"/>
                </a:lnTo>
                <a:lnTo>
                  <a:pt x="0" y="14168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1224750" y="1085850"/>
            <a:ext cx="6034550" cy="944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38"/>
              </a:lnSpc>
            </a:pPr>
            <a:r>
              <a:rPr lang="en-US" sz="3638" b="true">
                <a:solidFill>
                  <a:srgbClr val="FF5D4E"/>
                </a:solidFill>
                <a:latin typeface="Trump Gothic Pro"/>
                <a:ea typeface="Trump Gothic Pro"/>
                <a:cs typeface="Trump Gothic Pro"/>
                <a:sym typeface="Trump Gothic Pro"/>
              </a:rPr>
              <a:t>FACULTY OF BIOLOGY, MEDICINE AND HEALTH </a:t>
            </a:r>
          </a:p>
          <a:p>
            <a:pPr algn="r">
              <a:lnSpc>
                <a:spcPts val="3638"/>
              </a:lnSpc>
            </a:pPr>
            <a:r>
              <a:rPr lang="en-US" b="true" sz="3638">
                <a:solidFill>
                  <a:srgbClr val="FFFFFF"/>
                </a:solidFill>
                <a:latin typeface="Trump Gothic Pro"/>
                <a:ea typeface="Trump Gothic Pro"/>
                <a:cs typeface="Trump Gothic Pro"/>
                <a:sym typeface="Trump Gothic Pro"/>
              </a:rPr>
              <a:t>POSTGRADUATE RESEARCH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574991" y="6989350"/>
            <a:ext cx="1805647" cy="11073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219"/>
              </a:lnSpc>
            </a:pPr>
            <a:r>
              <a:rPr lang="en-US" sz="4219" b="true">
                <a:solidFill>
                  <a:srgbClr val="FFFFFF"/>
                </a:solidFill>
                <a:latin typeface="Trump Gothic Pro"/>
                <a:ea typeface="Trump Gothic Pro"/>
                <a:cs typeface="Trump Gothic Pro"/>
                <a:sym typeface="Trump Gothic Pro"/>
              </a:rPr>
              <a:t>BOOK </a:t>
            </a:r>
          </a:p>
          <a:p>
            <a:pPr algn="r">
              <a:lnSpc>
                <a:spcPts val="4219"/>
              </a:lnSpc>
              <a:spcBef>
                <a:spcPct val="0"/>
              </a:spcBef>
            </a:pPr>
            <a:r>
              <a:rPr lang="en-US" b="true" sz="4219">
                <a:solidFill>
                  <a:srgbClr val="FFFFFF"/>
                </a:solidFill>
                <a:latin typeface="Trump Gothic Pro"/>
                <a:ea typeface="Trump Gothic Pro"/>
                <a:cs typeface="Trump Gothic Pro"/>
                <a:sym typeface="Trump Gothic Pro"/>
              </a:rPr>
              <a:t>YOUR PLACE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611" y="4157336"/>
            <a:ext cx="13049939" cy="2096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23"/>
              </a:lnSpc>
            </a:pPr>
            <a:r>
              <a:rPr lang="en-US" sz="8023" b="true">
                <a:solidFill>
                  <a:srgbClr val="FF5D4E"/>
                </a:solidFill>
                <a:latin typeface="Trump Gothic Pro"/>
                <a:ea typeface="Trump Gothic Pro"/>
                <a:cs typeface="Trump Gothic Pro"/>
                <a:sym typeface="Trump Gothic Pro"/>
              </a:rPr>
              <a:t>DISCOVER YOUR FUTURE </a:t>
            </a:r>
          </a:p>
          <a:p>
            <a:pPr algn="l">
              <a:lnSpc>
                <a:spcPts val="8023"/>
              </a:lnSpc>
            </a:pPr>
            <a:r>
              <a:rPr lang="en-US" sz="8023" b="true">
                <a:solidFill>
                  <a:srgbClr val="FFFFFF"/>
                </a:solidFill>
                <a:latin typeface="Trump Gothic Pro"/>
                <a:ea typeface="Trump Gothic Pro"/>
                <a:cs typeface="Trump Gothic Pro"/>
                <a:sym typeface="Trump Gothic Pro"/>
              </a:rPr>
              <a:t>POSTGRADUATE RESEARCH OPEN DAY 2025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585078" y="4207472"/>
            <a:ext cx="6674133" cy="19482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077"/>
              </a:lnSpc>
            </a:pPr>
            <a:r>
              <a:rPr lang="en-US" sz="5077" b="true">
                <a:solidFill>
                  <a:srgbClr val="FFFFFF"/>
                </a:solidFill>
                <a:latin typeface="Trump Gothic Pro"/>
                <a:ea typeface="Trump Gothic Pro"/>
                <a:cs typeface="Trump Gothic Pro"/>
                <a:sym typeface="Trump Gothic Pro"/>
              </a:rPr>
              <a:t>WEDNESDAY, 5 NOVEMBER 2025</a:t>
            </a:r>
          </a:p>
          <a:p>
            <a:pPr algn="r">
              <a:lnSpc>
                <a:spcPts val="5077"/>
              </a:lnSpc>
            </a:pPr>
            <a:r>
              <a:rPr lang="en-US" sz="5077" b="true">
                <a:solidFill>
                  <a:srgbClr val="FFFFFF"/>
                </a:solidFill>
                <a:latin typeface="Trump Gothic Pro"/>
                <a:ea typeface="Trump Gothic Pro"/>
                <a:cs typeface="Trump Gothic Pro"/>
                <a:sym typeface="Trump Gothic Pro"/>
              </a:rPr>
              <a:t>12PM - 4PM</a:t>
            </a:r>
          </a:p>
          <a:p>
            <a:pPr algn="r">
              <a:lnSpc>
                <a:spcPts val="5077"/>
              </a:lnSpc>
            </a:pPr>
            <a:r>
              <a:rPr lang="en-US" b="true" sz="5077">
                <a:solidFill>
                  <a:srgbClr val="FFFFFF"/>
                </a:solidFill>
                <a:latin typeface="Trump Gothic Pro"/>
                <a:ea typeface="Trump Gothic Pro"/>
                <a:cs typeface="Trump Gothic Pro"/>
                <a:sym typeface="Trump Gothic Pro"/>
              </a:rPr>
              <a:t>UNIVERSITY PLACE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566" y="8765844"/>
            <a:ext cx="16230645" cy="492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8"/>
              </a:lnSpc>
            </a:pPr>
            <a:r>
              <a:rPr lang="en-US" b="true" sz="3638">
                <a:solidFill>
                  <a:srgbClr val="FFFFFF"/>
                </a:solidFill>
                <a:latin typeface="Trump Gothic Pro"/>
                <a:ea typeface="Trump Gothic Pro"/>
                <a:cs typeface="Trump Gothic Pro"/>
                <a:sym typeface="Trump Gothic Pro"/>
              </a:rPr>
              <a:t>BMH.MANCHESTER.AC.UK/STUDY/POSTGRADUATE-RESEARCH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028779" y="6869450"/>
            <a:ext cx="11486927" cy="1261383"/>
            <a:chOff x="0" y="0"/>
            <a:chExt cx="15315903" cy="1681844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106039"/>
              <a:ext cx="14607027" cy="693946"/>
              <a:chOff x="0" y="0"/>
              <a:chExt cx="2685415" cy="127578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2685415" cy="127578"/>
              </a:xfrm>
              <a:custGeom>
                <a:avLst/>
                <a:gdLst/>
                <a:ahLst/>
                <a:cxnLst/>
                <a:rect r="r" b="b" t="t" l="l"/>
                <a:pathLst>
                  <a:path h="127578" w="2685415">
                    <a:moveTo>
                      <a:pt x="0" y="0"/>
                    </a:moveTo>
                    <a:lnTo>
                      <a:pt x="2685415" y="0"/>
                    </a:lnTo>
                    <a:lnTo>
                      <a:pt x="2685415" y="127578"/>
                    </a:lnTo>
                    <a:lnTo>
                      <a:pt x="0" y="127578"/>
                    </a:lnTo>
                    <a:close/>
                  </a:path>
                </a:pathLst>
              </a:custGeom>
              <a:solidFill>
                <a:srgbClr val="FF5D4E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38100"/>
                <a:ext cx="2685415" cy="16567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0" y="874338"/>
              <a:ext cx="11807097" cy="693946"/>
              <a:chOff x="0" y="0"/>
              <a:chExt cx="2170664" cy="127578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2170664" cy="127578"/>
              </a:xfrm>
              <a:custGeom>
                <a:avLst/>
                <a:gdLst/>
                <a:ahLst/>
                <a:cxnLst/>
                <a:rect r="r" b="b" t="t" l="l"/>
                <a:pathLst>
                  <a:path h="127578" w="2170664">
                    <a:moveTo>
                      <a:pt x="0" y="0"/>
                    </a:moveTo>
                    <a:lnTo>
                      <a:pt x="2170664" y="0"/>
                    </a:lnTo>
                    <a:lnTo>
                      <a:pt x="2170664" y="127578"/>
                    </a:lnTo>
                    <a:lnTo>
                      <a:pt x="0" y="127578"/>
                    </a:lnTo>
                    <a:close/>
                  </a:path>
                </a:pathLst>
              </a:custGeom>
              <a:solidFill>
                <a:srgbClr val="FF5D4E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38100"/>
                <a:ext cx="2170664" cy="16567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40936" y="76200"/>
              <a:ext cx="15274967" cy="16056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33"/>
                </a:lnSpc>
                <a:spcBef>
                  <a:spcPct val="0"/>
                </a:spcBef>
              </a:pPr>
              <a:r>
                <a:rPr lang="en-US" b="true" sz="4533">
                  <a:solidFill>
                    <a:srgbClr val="FFFFFF"/>
                  </a:solidFill>
                  <a:latin typeface="Trump Gothic Pro"/>
                  <a:ea typeface="Trump Gothic Pro"/>
                  <a:cs typeface="Trump Gothic Pro"/>
                  <a:sym typeface="Trump Gothic Pro"/>
                </a:rPr>
                <a:t>DISCOVER MORE ABOUT POSTGRADUATE RESEARCH AT MANCHESTER INCLUDING HOW TO APPLY AND WHAT PHD LIFE IS LIKE.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DAGxL20LgxI</dc:identifier>
  <dcterms:modified xsi:type="dcterms:W3CDTF">2011-08-01T06:04:30Z</dcterms:modified>
  <cp:revision>1</cp:revision>
  <dc:title>FBMH PGR 26/27 Promo Slides</dc:title>
</cp:coreProperties>
</file>