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3" r:id="rId3"/>
    <p:sldMasterId id="2147483687" r:id="rId4"/>
    <p:sldMasterId id="2147483699" r:id="rId5"/>
    <p:sldMasterId id="2147483713" r:id="rId6"/>
    <p:sldMasterId id="2147483723" r:id="rId7"/>
  </p:sldMasterIdLst>
  <p:notesMasterIdLst>
    <p:notesMasterId r:id="rId16"/>
  </p:notesMasterIdLst>
  <p:sldIdLst>
    <p:sldId id="258" r:id="rId8"/>
    <p:sldId id="260" r:id="rId9"/>
    <p:sldId id="261" r:id="rId10"/>
    <p:sldId id="262" r:id="rId11"/>
    <p:sldId id="264" r:id="rId12"/>
    <p:sldId id="259" r:id="rId13"/>
    <p:sldId id="268" r:id="rId14"/>
    <p:sldId id="270" r:id="rId15"/>
  </p:sldIdLst>
  <p:sldSz cx="9144000" cy="6858000" type="screen4x3"/>
  <p:notesSz cx="6669088" cy="97758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 Martin" initials="NM" lastIdx="1" clrIdx="0">
    <p:extLst>
      <p:ext uri="{19B8F6BF-5375-455C-9EA6-DF929625EA0E}">
        <p15:presenceInfo xmlns:p15="http://schemas.microsoft.com/office/powerpoint/2012/main" userId="S-1-5-21-1715567821-1957994488-725345543-1329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85401" autoAdjust="0"/>
  </p:normalViewPr>
  <p:slideViewPr>
    <p:cSldViewPr>
      <p:cViewPr varScale="1">
        <p:scale>
          <a:sx n="62" d="100"/>
          <a:sy n="62" d="100"/>
        </p:scale>
        <p:origin x="9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C57259-2EE2-429F-9F7B-3E5F8D90375F}" type="doc">
      <dgm:prSet loTypeId="urn:microsoft.com/office/officeart/2005/8/layout/radia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224798F-4145-4247-832E-AA390082AB9B}">
      <dgm:prSet phldrT="[Text]" custT="1"/>
      <dgm:spPr>
        <a:xfrm>
          <a:off x="2430850" y="1337060"/>
          <a:ext cx="526279" cy="526279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SoSS SR</a:t>
          </a:r>
          <a:endParaRPr lang="en-US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71D36CB-B5B6-4E90-ACD0-CCCE8F0A8568}" type="parTrans" cxnId="{C510F670-FD38-4401-ACD4-854A74CE6DDB}">
      <dgm:prSet/>
      <dgm:spPr/>
      <dgm:t>
        <a:bodyPr/>
        <a:lstStyle/>
        <a:p>
          <a:endParaRPr lang="en-US"/>
        </a:p>
      </dgm:t>
    </dgm:pt>
    <dgm:pt modelId="{87A83C84-C3C5-4166-8C2B-D0876A7E0DB6}" type="sibTrans" cxnId="{C510F670-FD38-4401-ACD4-854A74CE6DDB}">
      <dgm:prSet/>
      <dgm:spPr/>
      <dgm:t>
        <a:bodyPr/>
        <a:lstStyle/>
        <a:p>
          <a:endParaRPr lang="en-US"/>
        </a:p>
      </dgm:t>
    </dgm:pt>
    <dgm:pt modelId="{64437CA4-B5CC-4E2D-B6AB-9D496570C51C}">
      <dgm:prSet phldrT="[Text]" custT="1"/>
      <dgm:spPr>
        <a:xfrm>
          <a:off x="2430850" y="13474"/>
          <a:ext cx="526279" cy="526279"/>
        </a:xfr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Research with Impact</a:t>
          </a:r>
          <a:endParaRPr lang="en-US" sz="120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489284D2-B8F5-4847-B78D-D0A93794B8C1}" type="parTrans" cxnId="{E0C71158-E0F0-403D-ADB7-C0B0CCDFA208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xfrm rot="16200000">
          <a:off x="2295336" y="929773"/>
          <a:ext cx="797306" cy="17266"/>
        </a:xfrm>
        <a:ln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6FF5D06-6BCC-4CBD-BADA-885F895C087E}" type="sibTrans" cxnId="{E0C71158-E0F0-403D-ADB7-C0B0CCDFA208}">
      <dgm:prSet/>
      <dgm:spPr>
        <a:xfrm>
          <a:off x="1413733" y="335280"/>
          <a:ext cx="2658933" cy="2658933"/>
        </a:xfrm>
        <a:prstGeom prst="blockArc">
          <a:avLst>
            <a:gd name="adj1" fmla="val 16200000"/>
            <a:gd name="adj2" fmla="val 19285714"/>
            <a:gd name="adj3" fmla="val 3895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CC7652A2-54DD-48F6-870B-DF7A2CD9F836}">
      <dgm:prSet phldrT="[Text]" custT="1"/>
      <dgm:spPr>
        <a:xfrm>
          <a:off x="2949190" y="2462212"/>
          <a:ext cx="813186" cy="568492"/>
        </a:xfr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Commitment to Public Service</a:t>
          </a:r>
          <a:endParaRPr lang="en-US" sz="120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C5732DD0-8290-4BC0-A903-06BF3311FF94}" type="parTrans" cxnId="{A37055BA-BE27-4E6E-B93D-5B1BA3670C6D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xfrm rot="3600000">
          <a:off x="2636539" y="2146846"/>
          <a:ext cx="756083" cy="17266"/>
        </a:xfrm>
        <a:ln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24687F4-6078-4C20-A7B6-5B56D6F7FEE3}" type="sibTrans" cxnId="{A37055BA-BE27-4E6E-B93D-5B1BA3670C6D}">
      <dgm:prSet/>
      <dgm:spPr>
        <a:xfrm>
          <a:off x="1415442" y="327891"/>
          <a:ext cx="2658933" cy="2658933"/>
        </a:xfrm>
        <a:prstGeom prst="blockArc">
          <a:avLst>
            <a:gd name="adj1" fmla="val 791430"/>
            <a:gd name="adj2" fmla="val 3912672"/>
            <a:gd name="adj3" fmla="val 3895"/>
          </a:avLst>
        </a:prstGeom>
        <a:solidFill>
          <a:srgbClr val="4BACC6">
            <a:hueOff val="-3311292"/>
            <a:satOff val="13270"/>
            <a:lumOff val="2876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399747AE-D615-4C76-8731-B1E9A13EEB15}">
      <dgm:prSet phldrT="[Text]" custT="1"/>
      <dgm:spPr>
        <a:xfrm>
          <a:off x="2314082" y="2660646"/>
          <a:ext cx="759816" cy="526279"/>
        </a:xfr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Supporting Global Causes</a:t>
          </a:r>
          <a:endParaRPr lang="en-US" sz="120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D3AB934C-5812-4DA0-B93D-650D22EF9F4E}" type="parTrans" cxnId="{A53FAE50-B956-4B98-849B-3FABD161632A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xfrm rot="5400000">
          <a:off x="2295336" y="2253359"/>
          <a:ext cx="797306" cy="17266"/>
        </a:xfrm>
        <a:ln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1DA8A8A-4C0C-4EA3-8BD6-2FBFF92A5DF0}" type="sibTrans" cxnId="{A53FAE50-B956-4B98-849B-3FABD161632A}">
      <dgm:prSet/>
      <dgm:spPr>
        <a:xfrm>
          <a:off x="1406751" y="331943"/>
          <a:ext cx="2658933" cy="2658933"/>
        </a:xfrm>
        <a:prstGeom prst="blockArc">
          <a:avLst>
            <a:gd name="adj1" fmla="val 3887384"/>
            <a:gd name="adj2" fmla="val 6922451"/>
            <a:gd name="adj3" fmla="val 3895"/>
          </a:avLst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2A9A4CD2-9B83-4BF7-8202-1C5CEF886A56}">
      <dgm:prSet custT="1"/>
      <dgm:spPr>
        <a:xfrm>
          <a:off x="1670440" y="190801"/>
          <a:ext cx="723513" cy="526279"/>
        </a:xfr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sz="12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Teaching and Learning</a:t>
          </a:r>
          <a:endParaRPr lang="en-GB" sz="12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DE15CAA1-200E-4262-AB86-1DA4518A4F14}" type="parTrans" cxnId="{AE7FE949-11E6-49AD-8485-E947263DB8CC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xfrm rot="14400000">
          <a:off x="1977195" y="1025801"/>
          <a:ext cx="780300" cy="17266"/>
        </a:xfrm>
        <a:ln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CE6729E-1464-418D-90D8-60924C08CD56}" type="sibTrans" cxnId="{AE7FE949-11E6-49AD-8485-E947263DB8CC}">
      <dgm:prSet/>
      <dgm:spPr>
        <a:xfrm>
          <a:off x="1413733" y="335280"/>
          <a:ext cx="2658933" cy="2658933"/>
        </a:xfrm>
        <a:prstGeom prst="blockArc">
          <a:avLst>
            <a:gd name="adj1" fmla="val 13114286"/>
            <a:gd name="adj2" fmla="val 16200000"/>
            <a:gd name="adj3" fmla="val 3895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974C1A2B-A5AF-4145-80B1-C4829C4A16D2}">
      <dgm:prSet custT="1"/>
      <dgm:spPr>
        <a:xfrm>
          <a:off x="1107264" y="1337060"/>
          <a:ext cx="526279" cy="526279"/>
        </a:xfr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sz="1200" b="0" strike="noStrike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Engaging Local Communities</a:t>
          </a:r>
          <a:endParaRPr lang="en-GB" sz="1200" b="0" strike="noStrike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B28B7D43-25FF-44A2-841F-BFE4ECEEAFF1}" type="parTrans" cxnId="{E7D0E860-2344-47AE-A125-8D799C26CDBB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xfrm rot="10800000">
          <a:off x="1633543" y="1591566"/>
          <a:ext cx="797306" cy="17266"/>
        </a:xfrm>
        <a:ln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58EAD5D-A1D4-4D1F-80FD-AD501915F330}" type="sibTrans" cxnId="{E7D0E860-2344-47AE-A125-8D799C26CDBB}">
      <dgm:prSet/>
      <dgm:spPr>
        <a:xfrm>
          <a:off x="1413733" y="335280"/>
          <a:ext cx="2658933" cy="2658933"/>
        </a:xfrm>
        <a:prstGeom prst="blockArc">
          <a:avLst>
            <a:gd name="adj1" fmla="val 6942857"/>
            <a:gd name="adj2" fmla="val 10028571"/>
            <a:gd name="adj3" fmla="val 3895"/>
          </a:avLst>
        </a:prstGeom>
        <a:solidFill>
          <a:srgbClr val="4BACC6">
            <a:hueOff val="-6622584"/>
            <a:satOff val="26541"/>
            <a:lumOff val="5752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B8FD13A8-2B3B-407F-90AA-EF96E249D43D}">
      <dgm:prSet phldrT="[Text]"/>
      <dgm:spPr>
        <a:xfrm>
          <a:off x="3402801" y="492403"/>
          <a:ext cx="719152" cy="719152"/>
        </a:xfrm>
        <a:prstGeom prst="ellipse">
          <a:avLst/>
        </a:prstGeom>
        <a:solidFill>
          <a:srgbClr val="4BACC6">
            <a:hueOff val="-1655646"/>
            <a:satOff val="6635"/>
            <a:lumOff val="143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dirty="0"/>
        </a:p>
      </dgm:t>
    </dgm:pt>
    <dgm:pt modelId="{D94DE304-3F7C-437B-A1BE-65FE7F82A0CB}" type="parTrans" cxnId="{624D47E4-7844-41F8-AB77-5F53F8B7F267}">
      <dgm:prSet/>
      <dgm:spPr/>
      <dgm:t>
        <a:bodyPr/>
        <a:lstStyle/>
        <a:p>
          <a:endParaRPr lang="en-US"/>
        </a:p>
      </dgm:t>
    </dgm:pt>
    <dgm:pt modelId="{9CF66CA6-4A9A-4AB6-9585-C1DBFC0E0E6C}" type="sibTrans" cxnId="{624D47E4-7844-41F8-AB77-5F53F8B7F267}">
      <dgm:prSet/>
      <dgm:spPr/>
      <dgm:t>
        <a:bodyPr/>
        <a:lstStyle/>
        <a:p>
          <a:endParaRPr lang="en-US"/>
        </a:p>
      </dgm:t>
    </dgm:pt>
    <dgm:pt modelId="{CE13A970-2D58-4B5E-9D23-4A085DBF6091}">
      <dgm:prSet custT="1"/>
      <dgm:spPr>
        <a:solidFill>
          <a:srgbClr val="7030A0"/>
        </a:solidFill>
      </dgm:spPr>
      <dgm:t>
        <a:bodyPr/>
        <a:lstStyle/>
        <a:p>
          <a:r>
            <a:rPr lang="en-GB" sz="1200" baseline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Environmental Sustainability</a:t>
          </a:r>
          <a:endParaRPr lang="en-GB" sz="1200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D3880F2-965A-436A-A0DD-5EEF4D89341A}" type="parTrans" cxnId="{D3E903FA-6835-431A-820B-3AEE1BE24470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D5E4595D-3559-45CD-8709-E54048132ADB}" type="sibTrans" cxnId="{D3E903FA-6835-431A-820B-3AEE1BE24470}">
      <dgm:prSet/>
      <dgm:spPr/>
      <dgm:t>
        <a:bodyPr/>
        <a:lstStyle/>
        <a:p>
          <a:endParaRPr lang="en-GB"/>
        </a:p>
      </dgm:t>
    </dgm:pt>
    <dgm:pt modelId="{64D03D59-E152-400E-9186-803F02A4B186}">
      <dgm:prSet custT="1"/>
      <dgm:spPr>
        <a:solidFill>
          <a:srgbClr val="7030A0"/>
        </a:solidFill>
      </dgm:spPr>
      <dgm:t>
        <a:bodyPr/>
        <a:lstStyle/>
        <a:p>
          <a:r>
            <a:rPr lang="en-GB" sz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Equality and Diversity </a:t>
          </a:r>
          <a:endParaRPr lang="en-GB" sz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62B762-687D-4EDA-A68A-12C9FABC4DBE}" type="parTrans" cxnId="{BA702F39-2623-4E8F-BE2D-6B81E8AF2D62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5F38E027-7E36-4D69-ABDB-9087BD111B55}" type="sibTrans" cxnId="{BA702F39-2623-4E8F-BE2D-6B81E8AF2D62}">
      <dgm:prSet/>
      <dgm:spPr/>
      <dgm:t>
        <a:bodyPr/>
        <a:lstStyle/>
        <a:p>
          <a:endParaRPr lang="en-GB"/>
        </a:p>
      </dgm:t>
    </dgm:pt>
    <dgm:pt modelId="{4776D813-F4A7-475F-B927-9FDDE628E897}">
      <dgm:prSet custT="1"/>
      <dgm:spPr>
        <a:solidFill>
          <a:srgbClr val="7030A0"/>
        </a:solidFill>
      </dgm:spPr>
      <dgm:t>
        <a:bodyPr/>
        <a:lstStyle/>
        <a:p>
          <a:r>
            <a:rPr lang="en-US" sz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Socially Responsible Graduates</a:t>
          </a:r>
          <a:endParaRPr lang="en-US" sz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202EA8-7102-454E-9E7D-8C567DC3AE63}" type="parTrans" cxnId="{E9BD3866-6949-4D56-B9E9-150E74C616E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10F1202-FBF8-4B80-BBC3-DB4794F21F01}" type="sibTrans" cxnId="{E9BD3866-6949-4D56-B9E9-150E74C616EE}">
      <dgm:prSet/>
      <dgm:spPr/>
      <dgm:t>
        <a:bodyPr/>
        <a:lstStyle/>
        <a:p>
          <a:endParaRPr lang="en-US"/>
        </a:p>
      </dgm:t>
    </dgm:pt>
    <dgm:pt modelId="{6298F981-5496-4A36-B3C3-01A7A53A4E77}">
      <dgm:prSet custT="1"/>
      <dgm:spPr>
        <a:solidFill>
          <a:srgbClr val="7030A0"/>
        </a:solidFill>
      </dgm:spPr>
      <dgm:t>
        <a:bodyPr/>
        <a:lstStyle/>
        <a:p>
          <a:r>
            <a:rPr lang="en-US" sz="1200" dirty="0" smtClean="0">
              <a:latin typeface="Calibri" panose="020F0502020204030204" pitchFamily="34" charset="0"/>
              <a:cs typeface="Calibri" panose="020F0502020204030204" pitchFamily="34" charset="0"/>
            </a:rPr>
            <a:t>The Making a Difference Awards</a:t>
          </a:r>
          <a:endParaRPr lang="en-US" sz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2C8865-A935-474B-B56C-C13579C55F8D}" type="parTrans" cxnId="{D7AC540E-E9AA-4A58-8771-596503A7E9EC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5B338B6E-C396-4C7B-BDC7-5FEC4AC33B6D}" type="sibTrans" cxnId="{D7AC540E-E9AA-4A58-8771-596503A7E9EC}">
      <dgm:prSet/>
      <dgm:spPr/>
      <dgm:t>
        <a:bodyPr/>
        <a:lstStyle/>
        <a:p>
          <a:endParaRPr lang="en-US"/>
        </a:p>
      </dgm:t>
    </dgm:pt>
    <dgm:pt modelId="{F72625F6-1BA5-46D7-9DE6-44A3A35939DC}">
      <dgm:prSet custT="1"/>
      <dgm:spPr>
        <a:solidFill>
          <a:srgbClr val="7030A0"/>
        </a:solidFill>
      </dgm:spPr>
      <dgm:t>
        <a:bodyPr/>
        <a:lstStyle/>
        <a:p>
          <a:r>
            <a:rPr lang="en-US" sz="1200" dirty="0" smtClean="0">
              <a:latin typeface="Calibri" panose="020F0502020204030204" pitchFamily="34" charset="0"/>
              <a:cs typeface="Calibri" panose="020F0502020204030204" pitchFamily="34" charset="0"/>
            </a:rPr>
            <a:t>The Justice Hub</a:t>
          </a:r>
          <a:endParaRPr lang="en-US" sz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04CBDF-4930-4D34-AE0F-4A9A1D7F8139}" type="parTrans" cxnId="{146AE489-8D82-4397-91A6-7FD888EB1C8C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5BDDADC2-6EDF-4037-91F3-382A0B4F3425}" type="sibTrans" cxnId="{146AE489-8D82-4397-91A6-7FD888EB1C8C}">
      <dgm:prSet/>
      <dgm:spPr/>
      <dgm:t>
        <a:bodyPr/>
        <a:lstStyle/>
        <a:p>
          <a:endParaRPr lang="en-US"/>
        </a:p>
      </dgm:t>
    </dgm:pt>
    <dgm:pt modelId="{E478C86E-4B26-43AF-88D6-961E06DFA011}" type="pres">
      <dgm:prSet presAssocID="{E5C57259-2EE2-429F-9F7B-3E5F8D90375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E318FB-FB48-4778-9AF1-DB3C2BF34256}" type="pres">
      <dgm:prSet presAssocID="{1224798F-4145-4247-832E-AA390082AB9B}" presName="centerShape" presStyleLbl="node0" presStyleIdx="0" presStyleCnt="1" custScaleX="117044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07165D90-685E-44C6-977C-35C617E38FDB}" type="pres">
      <dgm:prSet presAssocID="{489284D2-B8F5-4847-B78D-D0A93794B8C1}" presName="Name9" presStyleLbl="parChTrans1D2" presStyleIdx="0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8633"/>
              </a:moveTo>
              <a:lnTo>
                <a:pt x="797306" y="8633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CA3E865-09FB-473B-B2D5-E4EF96A2F470}" type="pres">
      <dgm:prSet presAssocID="{489284D2-B8F5-4847-B78D-D0A93794B8C1}" presName="connTx" presStyleLbl="parChTrans1D2" presStyleIdx="0" presStyleCnt="10"/>
      <dgm:spPr/>
      <dgm:t>
        <a:bodyPr/>
        <a:lstStyle/>
        <a:p>
          <a:endParaRPr lang="en-US"/>
        </a:p>
      </dgm:t>
    </dgm:pt>
    <dgm:pt modelId="{8CF5410E-1F14-4732-96A6-7B9502B40C65}" type="pres">
      <dgm:prSet presAssocID="{64437CA4-B5CC-4E2D-B6AB-9D496570C51C}" presName="node" presStyleLbl="node1" presStyleIdx="0" presStyleCnt="10" custScaleX="128541" custRadScaleRad="87374" custRadScaleInc="-2268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9E6045-71E4-4C99-A6A8-B55CEC895384}" type="pres">
      <dgm:prSet presAssocID="{3604CBDF-4930-4D34-AE0F-4A9A1D7F8139}" presName="Name9" presStyleLbl="parChTrans1D2" presStyleIdx="1" presStyleCnt="10"/>
      <dgm:spPr/>
      <dgm:t>
        <a:bodyPr/>
        <a:lstStyle/>
        <a:p>
          <a:endParaRPr lang="en-US"/>
        </a:p>
      </dgm:t>
    </dgm:pt>
    <dgm:pt modelId="{7E28BFF8-1748-4B96-9495-9D94D2176005}" type="pres">
      <dgm:prSet presAssocID="{3604CBDF-4930-4D34-AE0F-4A9A1D7F8139}" presName="connTx" presStyleLbl="parChTrans1D2" presStyleIdx="1" presStyleCnt="10"/>
      <dgm:spPr/>
      <dgm:t>
        <a:bodyPr/>
        <a:lstStyle/>
        <a:p>
          <a:endParaRPr lang="en-US"/>
        </a:p>
      </dgm:t>
    </dgm:pt>
    <dgm:pt modelId="{A56E2384-371C-4DA2-A242-7C2F6BCD64B8}" type="pres">
      <dgm:prSet presAssocID="{F72625F6-1BA5-46D7-9DE6-44A3A35939DC}" presName="node" presStyleLbl="node1" presStyleIdx="1" presStyleCnt="10" custScaleX="130368" custScaleY="78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005B4-B0AC-4D35-96D9-85C3B277A827}" type="pres">
      <dgm:prSet presAssocID="{C5732DD0-8290-4BC0-A903-06BF3311FF94}" presName="Name9" presStyleLbl="parChTrans1D2" presStyleIdx="2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8633"/>
              </a:moveTo>
              <a:lnTo>
                <a:pt x="756083" y="8633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6F7DB60-9845-4C6D-BCE1-42AB51851417}" type="pres">
      <dgm:prSet presAssocID="{C5732DD0-8290-4BC0-A903-06BF3311FF94}" presName="connTx" presStyleLbl="parChTrans1D2" presStyleIdx="2" presStyleCnt="10"/>
      <dgm:spPr/>
      <dgm:t>
        <a:bodyPr/>
        <a:lstStyle/>
        <a:p>
          <a:endParaRPr lang="en-US"/>
        </a:p>
      </dgm:t>
    </dgm:pt>
    <dgm:pt modelId="{036DC264-9374-4E0B-AF03-2D48909EF057}" type="pres">
      <dgm:prSet presAssocID="{CC7652A2-54DD-48F6-870B-DF7A2CD9F836}" presName="node" presStyleLbl="node1" presStyleIdx="2" presStyleCnt="10" custScaleX="146244" custScaleY="108021" custRadScaleRad="100237" custRadScaleInc="-1942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EDF0A32-B15A-4706-A929-63F1DB49F028}" type="pres">
      <dgm:prSet presAssocID="{D3AB934C-5812-4DA0-B93D-650D22EF9F4E}" presName="Name9" presStyleLbl="parChTrans1D2" presStyleIdx="3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8633"/>
              </a:moveTo>
              <a:lnTo>
                <a:pt x="797306" y="8633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F87690AC-8F89-4A73-8748-4543207BBC5A}" type="pres">
      <dgm:prSet presAssocID="{D3AB934C-5812-4DA0-B93D-650D22EF9F4E}" presName="connTx" presStyleLbl="parChTrans1D2" presStyleIdx="3" presStyleCnt="10"/>
      <dgm:spPr/>
      <dgm:t>
        <a:bodyPr/>
        <a:lstStyle/>
        <a:p>
          <a:endParaRPr lang="en-US"/>
        </a:p>
      </dgm:t>
    </dgm:pt>
    <dgm:pt modelId="{99FCB324-4BFE-4F9D-84C6-EC0FE1455214}" type="pres">
      <dgm:prSet presAssocID="{399747AE-D615-4C76-8731-B1E9A13EEB15}" presName="node" presStyleLbl="node1" presStyleIdx="3" presStyleCnt="10" custScaleX="130396" custRadScaleRad="97887" custRadScaleInc="-4505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6564D01-A19C-410C-A033-9D309756C0FD}" type="pres">
      <dgm:prSet presAssocID="{B28B7D43-25FF-44A2-841F-BFE4ECEEAFF1}" presName="Name9" presStyleLbl="parChTrans1D2" presStyleIdx="4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8633"/>
              </a:moveTo>
              <a:lnTo>
                <a:pt x="797306" y="8633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93DB776-69D7-49BC-9CA0-61AC85976C53}" type="pres">
      <dgm:prSet presAssocID="{B28B7D43-25FF-44A2-841F-BFE4ECEEAFF1}" presName="connTx" presStyleLbl="parChTrans1D2" presStyleIdx="4" presStyleCnt="10"/>
      <dgm:spPr/>
      <dgm:t>
        <a:bodyPr/>
        <a:lstStyle/>
        <a:p>
          <a:endParaRPr lang="en-US"/>
        </a:p>
      </dgm:t>
    </dgm:pt>
    <dgm:pt modelId="{FB0E5DA3-A5F7-4E06-B0DA-D4A81616F2E3}" type="pres">
      <dgm:prSet presAssocID="{974C1A2B-A5AF-4145-80B1-C4829C4A16D2}" presName="node" presStyleLbl="node1" presStyleIdx="4" presStyleCnt="10" custScaleX="146051" custRadScaleRad="95250" custRadScaleInc="-7498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AAEA926-F779-44E1-B770-820A70EAC2AB}" type="pres">
      <dgm:prSet presAssocID="{1D3880F2-965A-436A-A0DD-5EEF4D89341A}" presName="Name9" presStyleLbl="parChTrans1D2" presStyleIdx="5" presStyleCnt="10"/>
      <dgm:spPr/>
      <dgm:t>
        <a:bodyPr/>
        <a:lstStyle/>
        <a:p>
          <a:endParaRPr lang="en-US"/>
        </a:p>
      </dgm:t>
    </dgm:pt>
    <dgm:pt modelId="{87E6CA65-5360-4952-96A0-85C611195775}" type="pres">
      <dgm:prSet presAssocID="{1D3880F2-965A-436A-A0DD-5EEF4D89341A}" presName="connTx" presStyleLbl="parChTrans1D2" presStyleIdx="5" presStyleCnt="10"/>
      <dgm:spPr/>
      <dgm:t>
        <a:bodyPr/>
        <a:lstStyle/>
        <a:p>
          <a:endParaRPr lang="en-US"/>
        </a:p>
      </dgm:t>
    </dgm:pt>
    <dgm:pt modelId="{18F6C9E0-52B2-4BB9-A919-6A2FABA09C40}" type="pres">
      <dgm:prSet presAssocID="{CE13A970-2D58-4B5E-9D23-4A085DBF6091}" presName="node" presStyleLbl="node1" presStyleIdx="5" presStyleCnt="10" custScaleX="153666" custRadScaleRad="90368" custRadScaleInc="-41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66C32-1BEA-477B-B2B5-84E9CB71F3AA}" type="pres">
      <dgm:prSet presAssocID="{DE15CAA1-200E-4262-AB86-1DA4518A4F14}" presName="Name9" presStyleLbl="parChTrans1D2" presStyleIdx="6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8633"/>
              </a:moveTo>
              <a:lnTo>
                <a:pt x="780300" y="8633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6F37CD7F-865A-43E2-AB63-BF37A8C1FD2D}" type="pres">
      <dgm:prSet presAssocID="{DE15CAA1-200E-4262-AB86-1DA4518A4F14}" presName="connTx" presStyleLbl="parChTrans1D2" presStyleIdx="6" presStyleCnt="10"/>
      <dgm:spPr/>
      <dgm:t>
        <a:bodyPr/>
        <a:lstStyle/>
        <a:p>
          <a:endParaRPr lang="en-US"/>
        </a:p>
      </dgm:t>
    </dgm:pt>
    <dgm:pt modelId="{F7772A29-302F-4221-B7BA-6CE66AF1B0DE}" type="pres">
      <dgm:prSet presAssocID="{2A9A4CD2-9B83-4BF7-8202-1C5CEF886A56}" presName="node" presStyleLbl="node1" presStyleIdx="6" presStyleCnt="10" custScaleX="137477" custScaleY="116079" custRadScaleRad="95563" custRadScaleInc="689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F80366A-5DC2-4D42-97D7-7694252AB436}" type="pres">
      <dgm:prSet presAssocID="{2C62B762-687D-4EDA-A68A-12C9FABC4DBE}" presName="Name9" presStyleLbl="parChTrans1D2" presStyleIdx="7" presStyleCnt="10"/>
      <dgm:spPr/>
      <dgm:t>
        <a:bodyPr/>
        <a:lstStyle/>
        <a:p>
          <a:endParaRPr lang="en-US"/>
        </a:p>
      </dgm:t>
    </dgm:pt>
    <dgm:pt modelId="{CD73E3A7-4CA7-4AD2-9375-22E326D1172E}" type="pres">
      <dgm:prSet presAssocID="{2C62B762-687D-4EDA-A68A-12C9FABC4DBE}" presName="connTx" presStyleLbl="parChTrans1D2" presStyleIdx="7" presStyleCnt="10"/>
      <dgm:spPr/>
      <dgm:t>
        <a:bodyPr/>
        <a:lstStyle/>
        <a:p>
          <a:endParaRPr lang="en-US"/>
        </a:p>
      </dgm:t>
    </dgm:pt>
    <dgm:pt modelId="{03C06AC2-ABE1-44E9-BAB5-FA3498228E57}" type="pres">
      <dgm:prSet presAssocID="{64D03D59-E152-400E-9186-803F02A4B186}" presName="node" presStyleLbl="node1" presStyleIdx="7" presStyleCnt="10" custScaleX="138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AB81D-DCB4-48EE-A53E-0D8D62E59268}" type="pres">
      <dgm:prSet presAssocID="{2D202EA8-7102-454E-9E7D-8C567DC3AE63}" presName="Name9" presStyleLbl="parChTrans1D2" presStyleIdx="8" presStyleCnt="10"/>
      <dgm:spPr/>
      <dgm:t>
        <a:bodyPr/>
        <a:lstStyle/>
        <a:p>
          <a:endParaRPr lang="en-US"/>
        </a:p>
      </dgm:t>
    </dgm:pt>
    <dgm:pt modelId="{A1040C5B-5C76-402B-8793-532A08A5AF16}" type="pres">
      <dgm:prSet presAssocID="{2D202EA8-7102-454E-9E7D-8C567DC3AE63}" presName="connTx" presStyleLbl="parChTrans1D2" presStyleIdx="8" presStyleCnt="10"/>
      <dgm:spPr/>
      <dgm:t>
        <a:bodyPr/>
        <a:lstStyle/>
        <a:p>
          <a:endParaRPr lang="en-US"/>
        </a:p>
      </dgm:t>
    </dgm:pt>
    <dgm:pt modelId="{645B1BCD-9158-4CAD-BB4F-2658F9B961FB}" type="pres">
      <dgm:prSet presAssocID="{4776D813-F4A7-475F-B927-9FDDE628E897}" presName="node" presStyleLbl="node1" presStyleIdx="8" presStyleCnt="10" custScaleX="143419" custRadScaleRad="106894" custRadScaleInc="-30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63BFC-2BE4-41B3-8127-0AB65D30CCE8}" type="pres">
      <dgm:prSet presAssocID="{652C8865-A935-474B-B56C-C13579C55F8D}" presName="Name9" presStyleLbl="parChTrans1D2" presStyleIdx="9" presStyleCnt="10"/>
      <dgm:spPr/>
      <dgm:t>
        <a:bodyPr/>
        <a:lstStyle/>
        <a:p>
          <a:endParaRPr lang="en-US"/>
        </a:p>
      </dgm:t>
    </dgm:pt>
    <dgm:pt modelId="{7F1C4FDD-AB9C-4CB6-871C-8AABB50CFB2D}" type="pres">
      <dgm:prSet presAssocID="{652C8865-A935-474B-B56C-C13579C55F8D}" presName="connTx" presStyleLbl="parChTrans1D2" presStyleIdx="9" presStyleCnt="10"/>
      <dgm:spPr/>
      <dgm:t>
        <a:bodyPr/>
        <a:lstStyle/>
        <a:p>
          <a:endParaRPr lang="en-US"/>
        </a:p>
      </dgm:t>
    </dgm:pt>
    <dgm:pt modelId="{25F0CCF9-8267-44B5-879F-7907DF71CB06}" type="pres">
      <dgm:prSet presAssocID="{6298F981-5496-4A36-B3C3-01A7A53A4E77}" presName="node" presStyleLbl="node1" presStyleIdx="9" presStyleCnt="10" custScaleX="130681" custRadScaleRad="101585" custRadScaleInc="-506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D0E860-2344-47AE-A125-8D799C26CDBB}" srcId="{1224798F-4145-4247-832E-AA390082AB9B}" destId="{974C1A2B-A5AF-4145-80B1-C4829C4A16D2}" srcOrd="4" destOrd="0" parTransId="{B28B7D43-25FF-44A2-841F-BFE4ECEEAFF1}" sibTransId="{158EAD5D-A1D4-4D1F-80FD-AD501915F330}"/>
    <dgm:cxn modelId="{8AB9C2F0-8434-4242-8857-9331608B6CAD}" type="presOf" srcId="{F72625F6-1BA5-46D7-9DE6-44A3A35939DC}" destId="{A56E2384-371C-4DA2-A242-7C2F6BCD64B8}" srcOrd="0" destOrd="0" presId="urn:microsoft.com/office/officeart/2005/8/layout/radial1"/>
    <dgm:cxn modelId="{BE5D0051-0779-4034-A7A0-28FF80BFDF1E}" type="presOf" srcId="{2C62B762-687D-4EDA-A68A-12C9FABC4DBE}" destId="{CD73E3A7-4CA7-4AD2-9375-22E326D1172E}" srcOrd="1" destOrd="0" presId="urn:microsoft.com/office/officeart/2005/8/layout/radial1"/>
    <dgm:cxn modelId="{D7AC540E-E9AA-4A58-8771-596503A7E9EC}" srcId="{1224798F-4145-4247-832E-AA390082AB9B}" destId="{6298F981-5496-4A36-B3C3-01A7A53A4E77}" srcOrd="9" destOrd="0" parTransId="{652C8865-A935-474B-B56C-C13579C55F8D}" sibTransId="{5B338B6E-C396-4C7B-BDC7-5FEC4AC33B6D}"/>
    <dgm:cxn modelId="{C3A6DAB9-5570-4D42-817F-C4303BCC9776}" type="presOf" srcId="{3604CBDF-4930-4D34-AE0F-4A9A1D7F8139}" destId="{4E9E6045-71E4-4C99-A6A8-B55CEC895384}" srcOrd="0" destOrd="0" presId="urn:microsoft.com/office/officeart/2005/8/layout/radial1"/>
    <dgm:cxn modelId="{536B525B-E701-4E23-8E57-135B9EF8C176}" type="presOf" srcId="{DE15CAA1-200E-4262-AB86-1DA4518A4F14}" destId="{6F37CD7F-865A-43E2-AB63-BF37A8C1FD2D}" srcOrd="1" destOrd="0" presId="urn:microsoft.com/office/officeart/2005/8/layout/radial1"/>
    <dgm:cxn modelId="{F6BEAA6A-30F1-43E5-9861-E7CD12B8AB12}" type="presOf" srcId="{B28B7D43-25FF-44A2-841F-BFE4ECEEAFF1}" destId="{893DB776-69D7-49BC-9CA0-61AC85976C53}" srcOrd="1" destOrd="0" presId="urn:microsoft.com/office/officeart/2005/8/layout/radial1"/>
    <dgm:cxn modelId="{1B36E715-CF48-4902-9BE1-71B2E5613403}" type="presOf" srcId="{974C1A2B-A5AF-4145-80B1-C4829C4A16D2}" destId="{FB0E5DA3-A5F7-4E06-B0DA-D4A81616F2E3}" srcOrd="0" destOrd="0" presId="urn:microsoft.com/office/officeart/2005/8/layout/radial1"/>
    <dgm:cxn modelId="{05FBEEC0-69DF-4582-97C0-F7583C5BED4D}" type="presOf" srcId="{3604CBDF-4930-4D34-AE0F-4A9A1D7F8139}" destId="{7E28BFF8-1748-4B96-9495-9D94D2176005}" srcOrd="1" destOrd="0" presId="urn:microsoft.com/office/officeart/2005/8/layout/radial1"/>
    <dgm:cxn modelId="{DA841F90-21AA-42F2-BFC4-84F57C0AEA18}" type="presOf" srcId="{2D202EA8-7102-454E-9E7D-8C567DC3AE63}" destId="{CD6AB81D-DCB4-48EE-A53E-0D8D62E59268}" srcOrd="0" destOrd="0" presId="urn:microsoft.com/office/officeart/2005/8/layout/radial1"/>
    <dgm:cxn modelId="{226ECF42-1C56-4883-910E-E40BEDA7739E}" type="presOf" srcId="{399747AE-D615-4C76-8731-B1E9A13EEB15}" destId="{99FCB324-4BFE-4F9D-84C6-EC0FE1455214}" srcOrd="0" destOrd="0" presId="urn:microsoft.com/office/officeart/2005/8/layout/radial1"/>
    <dgm:cxn modelId="{E0C71158-E0F0-403D-ADB7-C0B0CCDFA208}" srcId="{1224798F-4145-4247-832E-AA390082AB9B}" destId="{64437CA4-B5CC-4E2D-B6AB-9D496570C51C}" srcOrd="0" destOrd="0" parTransId="{489284D2-B8F5-4847-B78D-D0A93794B8C1}" sibTransId="{E6FF5D06-6BCC-4CBD-BADA-885F895C087E}"/>
    <dgm:cxn modelId="{2235DD5B-EAA2-4D13-A810-B808C4579725}" type="presOf" srcId="{6298F981-5496-4A36-B3C3-01A7A53A4E77}" destId="{25F0CCF9-8267-44B5-879F-7907DF71CB06}" srcOrd="0" destOrd="0" presId="urn:microsoft.com/office/officeart/2005/8/layout/radial1"/>
    <dgm:cxn modelId="{3CF553DA-763F-4E2E-B11D-BFDAA90FFF85}" type="presOf" srcId="{489284D2-B8F5-4847-B78D-D0A93794B8C1}" destId="{4CA3E865-09FB-473B-B2D5-E4EF96A2F470}" srcOrd="1" destOrd="0" presId="urn:microsoft.com/office/officeart/2005/8/layout/radial1"/>
    <dgm:cxn modelId="{C510F670-FD38-4401-ACD4-854A74CE6DDB}" srcId="{E5C57259-2EE2-429F-9F7B-3E5F8D90375F}" destId="{1224798F-4145-4247-832E-AA390082AB9B}" srcOrd="0" destOrd="0" parTransId="{E71D36CB-B5B6-4E90-ACD0-CCCE8F0A8568}" sibTransId="{87A83C84-C3C5-4166-8C2B-D0876A7E0DB6}"/>
    <dgm:cxn modelId="{72243B5C-D97F-4AAD-BB50-4F93C8921DA0}" type="presOf" srcId="{1D3880F2-965A-436A-A0DD-5EEF4D89341A}" destId="{87E6CA65-5360-4952-96A0-85C611195775}" srcOrd="1" destOrd="0" presId="urn:microsoft.com/office/officeart/2005/8/layout/radial1"/>
    <dgm:cxn modelId="{AE7FE949-11E6-49AD-8485-E947263DB8CC}" srcId="{1224798F-4145-4247-832E-AA390082AB9B}" destId="{2A9A4CD2-9B83-4BF7-8202-1C5CEF886A56}" srcOrd="6" destOrd="0" parTransId="{DE15CAA1-200E-4262-AB86-1DA4518A4F14}" sibTransId="{3CE6729E-1464-418D-90D8-60924C08CD56}"/>
    <dgm:cxn modelId="{060799A2-B00C-4E4E-B3D2-BBE18E0414F7}" type="presOf" srcId="{B28B7D43-25FF-44A2-841F-BFE4ECEEAFF1}" destId="{96564D01-A19C-410C-A033-9D309756C0FD}" srcOrd="0" destOrd="0" presId="urn:microsoft.com/office/officeart/2005/8/layout/radial1"/>
    <dgm:cxn modelId="{2D646978-41C5-4DBE-A624-204CD8121AAA}" type="presOf" srcId="{C5732DD0-8290-4BC0-A903-06BF3311FF94}" destId="{06F7DB60-9845-4C6D-BCE1-42AB51851417}" srcOrd="1" destOrd="0" presId="urn:microsoft.com/office/officeart/2005/8/layout/radial1"/>
    <dgm:cxn modelId="{D3E903FA-6835-431A-820B-3AEE1BE24470}" srcId="{1224798F-4145-4247-832E-AA390082AB9B}" destId="{CE13A970-2D58-4B5E-9D23-4A085DBF6091}" srcOrd="5" destOrd="0" parTransId="{1D3880F2-965A-436A-A0DD-5EEF4D89341A}" sibTransId="{D5E4595D-3559-45CD-8709-E54048132ADB}"/>
    <dgm:cxn modelId="{146AE489-8D82-4397-91A6-7FD888EB1C8C}" srcId="{1224798F-4145-4247-832E-AA390082AB9B}" destId="{F72625F6-1BA5-46D7-9DE6-44A3A35939DC}" srcOrd="1" destOrd="0" parTransId="{3604CBDF-4930-4D34-AE0F-4A9A1D7F8139}" sibTransId="{5BDDADC2-6EDF-4037-91F3-382A0B4F3425}"/>
    <dgm:cxn modelId="{A53FAE50-B956-4B98-849B-3FABD161632A}" srcId="{1224798F-4145-4247-832E-AA390082AB9B}" destId="{399747AE-D615-4C76-8731-B1E9A13EEB15}" srcOrd="3" destOrd="0" parTransId="{D3AB934C-5812-4DA0-B93D-650D22EF9F4E}" sibTransId="{41DA8A8A-4C0C-4EA3-8BD6-2FBFF92A5DF0}"/>
    <dgm:cxn modelId="{10DD5011-9FBA-4C6C-AE02-9F977A98470E}" type="presOf" srcId="{1D3880F2-965A-436A-A0DD-5EEF4D89341A}" destId="{1AAEA926-F779-44E1-B770-820A70EAC2AB}" srcOrd="0" destOrd="0" presId="urn:microsoft.com/office/officeart/2005/8/layout/radial1"/>
    <dgm:cxn modelId="{592E49D0-6392-4811-92DD-0B484A8E590C}" type="presOf" srcId="{D3AB934C-5812-4DA0-B93D-650D22EF9F4E}" destId="{BEDF0A32-B15A-4706-A929-63F1DB49F028}" srcOrd="0" destOrd="0" presId="urn:microsoft.com/office/officeart/2005/8/layout/radial1"/>
    <dgm:cxn modelId="{1F62DD2E-96B4-40D2-922E-EB3735514CB6}" type="presOf" srcId="{C5732DD0-8290-4BC0-A903-06BF3311FF94}" destId="{9FD005B4-B0AC-4D35-96D9-85C3B277A827}" srcOrd="0" destOrd="0" presId="urn:microsoft.com/office/officeart/2005/8/layout/radial1"/>
    <dgm:cxn modelId="{F408B01B-F1E5-434E-889E-40E1B44158EA}" type="presOf" srcId="{652C8865-A935-474B-B56C-C13579C55F8D}" destId="{B4F63BFC-2BE4-41B3-8127-0AB65D30CCE8}" srcOrd="0" destOrd="0" presId="urn:microsoft.com/office/officeart/2005/8/layout/radial1"/>
    <dgm:cxn modelId="{A37055BA-BE27-4E6E-B93D-5B1BA3670C6D}" srcId="{1224798F-4145-4247-832E-AA390082AB9B}" destId="{CC7652A2-54DD-48F6-870B-DF7A2CD9F836}" srcOrd="2" destOrd="0" parTransId="{C5732DD0-8290-4BC0-A903-06BF3311FF94}" sibTransId="{224687F4-6078-4C20-A7B6-5B56D6F7FEE3}"/>
    <dgm:cxn modelId="{1D076114-8451-45D3-9254-AFBEA4D53C8E}" type="presOf" srcId="{2D202EA8-7102-454E-9E7D-8C567DC3AE63}" destId="{A1040C5B-5C76-402B-8793-532A08A5AF16}" srcOrd="1" destOrd="0" presId="urn:microsoft.com/office/officeart/2005/8/layout/radial1"/>
    <dgm:cxn modelId="{E9BD3866-6949-4D56-B9E9-150E74C616EE}" srcId="{1224798F-4145-4247-832E-AA390082AB9B}" destId="{4776D813-F4A7-475F-B927-9FDDE628E897}" srcOrd="8" destOrd="0" parTransId="{2D202EA8-7102-454E-9E7D-8C567DC3AE63}" sibTransId="{710F1202-FBF8-4B80-BBC3-DB4794F21F01}"/>
    <dgm:cxn modelId="{FF9AEE37-D600-46A2-8C3C-00FB1025E2CE}" type="presOf" srcId="{2C62B762-687D-4EDA-A68A-12C9FABC4DBE}" destId="{3F80366A-5DC2-4D42-97D7-7694252AB436}" srcOrd="0" destOrd="0" presId="urn:microsoft.com/office/officeart/2005/8/layout/radial1"/>
    <dgm:cxn modelId="{624D47E4-7844-41F8-AB77-5F53F8B7F267}" srcId="{E5C57259-2EE2-429F-9F7B-3E5F8D90375F}" destId="{B8FD13A8-2B3B-407F-90AA-EF96E249D43D}" srcOrd="1" destOrd="0" parTransId="{D94DE304-3F7C-437B-A1BE-65FE7F82A0CB}" sibTransId="{9CF66CA6-4A9A-4AB6-9585-C1DBFC0E0E6C}"/>
    <dgm:cxn modelId="{C938A862-4D50-4EEE-9341-261694F7BE51}" type="presOf" srcId="{CE13A970-2D58-4B5E-9D23-4A085DBF6091}" destId="{18F6C9E0-52B2-4BB9-A919-6A2FABA09C40}" srcOrd="0" destOrd="0" presId="urn:microsoft.com/office/officeart/2005/8/layout/radial1"/>
    <dgm:cxn modelId="{4E43261F-454C-4EED-AE1D-AFB68F6A977F}" type="presOf" srcId="{DE15CAA1-200E-4262-AB86-1DA4518A4F14}" destId="{47666C32-1BEA-477B-B2B5-84E9CB71F3AA}" srcOrd="0" destOrd="0" presId="urn:microsoft.com/office/officeart/2005/8/layout/radial1"/>
    <dgm:cxn modelId="{1E8ECD03-C38A-482F-A557-EFC3885073F6}" type="presOf" srcId="{D3AB934C-5812-4DA0-B93D-650D22EF9F4E}" destId="{F87690AC-8F89-4A73-8748-4543207BBC5A}" srcOrd="1" destOrd="0" presId="urn:microsoft.com/office/officeart/2005/8/layout/radial1"/>
    <dgm:cxn modelId="{9976C808-C163-4B4A-A174-9AF1230B8BF2}" type="presOf" srcId="{2A9A4CD2-9B83-4BF7-8202-1C5CEF886A56}" destId="{F7772A29-302F-4221-B7BA-6CE66AF1B0DE}" srcOrd="0" destOrd="0" presId="urn:microsoft.com/office/officeart/2005/8/layout/radial1"/>
    <dgm:cxn modelId="{B5EFA3F4-A8F2-45F7-B06D-E63472CD7DDD}" type="presOf" srcId="{1224798F-4145-4247-832E-AA390082AB9B}" destId="{24E318FB-FB48-4778-9AF1-DB3C2BF34256}" srcOrd="0" destOrd="0" presId="urn:microsoft.com/office/officeart/2005/8/layout/radial1"/>
    <dgm:cxn modelId="{404FB2F6-EA3D-46C9-B001-C717C635C2C9}" type="presOf" srcId="{652C8865-A935-474B-B56C-C13579C55F8D}" destId="{7F1C4FDD-AB9C-4CB6-871C-8AABB50CFB2D}" srcOrd="1" destOrd="0" presId="urn:microsoft.com/office/officeart/2005/8/layout/radial1"/>
    <dgm:cxn modelId="{BA702F39-2623-4E8F-BE2D-6B81E8AF2D62}" srcId="{1224798F-4145-4247-832E-AA390082AB9B}" destId="{64D03D59-E152-400E-9186-803F02A4B186}" srcOrd="7" destOrd="0" parTransId="{2C62B762-687D-4EDA-A68A-12C9FABC4DBE}" sibTransId="{5F38E027-7E36-4D69-ABDB-9087BD111B55}"/>
    <dgm:cxn modelId="{1AB4664B-2D97-4066-90FD-4B9DFF4DE06A}" type="presOf" srcId="{489284D2-B8F5-4847-B78D-D0A93794B8C1}" destId="{07165D90-685E-44C6-977C-35C617E38FDB}" srcOrd="0" destOrd="0" presId="urn:microsoft.com/office/officeart/2005/8/layout/radial1"/>
    <dgm:cxn modelId="{F6098D03-97E0-4D3F-9C90-A89F0E00FC1C}" type="presOf" srcId="{64437CA4-B5CC-4E2D-B6AB-9D496570C51C}" destId="{8CF5410E-1F14-4732-96A6-7B9502B40C65}" srcOrd="0" destOrd="0" presId="urn:microsoft.com/office/officeart/2005/8/layout/radial1"/>
    <dgm:cxn modelId="{2B286A82-A9D4-45F4-B52C-706E0297EAD0}" type="presOf" srcId="{CC7652A2-54DD-48F6-870B-DF7A2CD9F836}" destId="{036DC264-9374-4E0B-AF03-2D48909EF057}" srcOrd="0" destOrd="0" presId="urn:microsoft.com/office/officeart/2005/8/layout/radial1"/>
    <dgm:cxn modelId="{AA5243CA-7334-4DDD-B74E-7D2EA1DA5CB7}" type="presOf" srcId="{64D03D59-E152-400E-9186-803F02A4B186}" destId="{03C06AC2-ABE1-44E9-BAB5-FA3498228E57}" srcOrd="0" destOrd="0" presId="urn:microsoft.com/office/officeart/2005/8/layout/radial1"/>
    <dgm:cxn modelId="{9506E34A-475C-4C1F-AC32-2148E76E5A82}" type="presOf" srcId="{4776D813-F4A7-475F-B927-9FDDE628E897}" destId="{645B1BCD-9158-4CAD-BB4F-2658F9B961FB}" srcOrd="0" destOrd="0" presId="urn:microsoft.com/office/officeart/2005/8/layout/radial1"/>
    <dgm:cxn modelId="{4F3C23AB-CBE1-468C-A078-23B0FE875060}" type="presOf" srcId="{E5C57259-2EE2-429F-9F7B-3E5F8D90375F}" destId="{E478C86E-4B26-43AF-88D6-961E06DFA011}" srcOrd="0" destOrd="0" presId="urn:microsoft.com/office/officeart/2005/8/layout/radial1"/>
    <dgm:cxn modelId="{7E7747B1-440B-4AC1-B258-AAC872E2E190}" type="presParOf" srcId="{E478C86E-4B26-43AF-88D6-961E06DFA011}" destId="{24E318FB-FB48-4778-9AF1-DB3C2BF34256}" srcOrd="0" destOrd="0" presId="urn:microsoft.com/office/officeart/2005/8/layout/radial1"/>
    <dgm:cxn modelId="{FBE3512F-3E8E-49AA-BDF0-AEFE8A2D5D1C}" type="presParOf" srcId="{E478C86E-4B26-43AF-88D6-961E06DFA011}" destId="{07165D90-685E-44C6-977C-35C617E38FDB}" srcOrd="1" destOrd="0" presId="urn:microsoft.com/office/officeart/2005/8/layout/radial1"/>
    <dgm:cxn modelId="{294570B5-BE79-4828-8896-D3EF2E7354C4}" type="presParOf" srcId="{07165D90-685E-44C6-977C-35C617E38FDB}" destId="{4CA3E865-09FB-473B-B2D5-E4EF96A2F470}" srcOrd="0" destOrd="0" presId="urn:microsoft.com/office/officeart/2005/8/layout/radial1"/>
    <dgm:cxn modelId="{0670D0C9-0D2B-425A-AF61-2E1480CAB0CD}" type="presParOf" srcId="{E478C86E-4B26-43AF-88D6-961E06DFA011}" destId="{8CF5410E-1F14-4732-96A6-7B9502B40C65}" srcOrd="2" destOrd="0" presId="urn:microsoft.com/office/officeart/2005/8/layout/radial1"/>
    <dgm:cxn modelId="{7422C6BF-1A92-4ADE-92F8-61DED54D8515}" type="presParOf" srcId="{E478C86E-4B26-43AF-88D6-961E06DFA011}" destId="{4E9E6045-71E4-4C99-A6A8-B55CEC895384}" srcOrd="3" destOrd="0" presId="urn:microsoft.com/office/officeart/2005/8/layout/radial1"/>
    <dgm:cxn modelId="{2D7DA6CC-6BA0-4B20-9C49-716BE2F876B9}" type="presParOf" srcId="{4E9E6045-71E4-4C99-A6A8-B55CEC895384}" destId="{7E28BFF8-1748-4B96-9495-9D94D2176005}" srcOrd="0" destOrd="0" presId="urn:microsoft.com/office/officeart/2005/8/layout/radial1"/>
    <dgm:cxn modelId="{CFA10012-949C-4499-A9BA-5573FBAD0469}" type="presParOf" srcId="{E478C86E-4B26-43AF-88D6-961E06DFA011}" destId="{A56E2384-371C-4DA2-A242-7C2F6BCD64B8}" srcOrd="4" destOrd="0" presId="urn:microsoft.com/office/officeart/2005/8/layout/radial1"/>
    <dgm:cxn modelId="{CD73A7BC-6BC7-4E3B-A581-6C30EE347879}" type="presParOf" srcId="{E478C86E-4B26-43AF-88D6-961E06DFA011}" destId="{9FD005B4-B0AC-4D35-96D9-85C3B277A827}" srcOrd="5" destOrd="0" presId="urn:microsoft.com/office/officeart/2005/8/layout/radial1"/>
    <dgm:cxn modelId="{240E305E-61BD-4103-A297-B52C152FFD79}" type="presParOf" srcId="{9FD005B4-B0AC-4D35-96D9-85C3B277A827}" destId="{06F7DB60-9845-4C6D-BCE1-42AB51851417}" srcOrd="0" destOrd="0" presId="urn:microsoft.com/office/officeart/2005/8/layout/radial1"/>
    <dgm:cxn modelId="{DEAE8A5A-EC2D-48F8-AF2B-496C8AC05905}" type="presParOf" srcId="{E478C86E-4B26-43AF-88D6-961E06DFA011}" destId="{036DC264-9374-4E0B-AF03-2D48909EF057}" srcOrd="6" destOrd="0" presId="urn:microsoft.com/office/officeart/2005/8/layout/radial1"/>
    <dgm:cxn modelId="{6F471A24-0659-44EE-95C6-92FEC223F573}" type="presParOf" srcId="{E478C86E-4B26-43AF-88D6-961E06DFA011}" destId="{BEDF0A32-B15A-4706-A929-63F1DB49F028}" srcOrd="7" destOrd="0" presId="urn:microsoft.com/office/officeart/2005/8/layout/radial1"/>
    <dgm:cxn modelId="{81EC22CC-7882-4CCC-8FA1-F68D1F1EAD5B}" type="presParOf" srcId="{BEDF0A32-B15A-4706-A929-63F1DB49F028}" destId="{F87690AC-8F89-4A73-8748-4543207BBC5A}" srcOrd="0" destOrd="0" presId="urn:microsoft.com/office/officeart/2005/8/layout/radial1"/>
    <dgm:cxn modelId="{06457049-5758-4F37-93BF-372024C6AB55}" type="presParOf" srcId="{E478C86E-4B26-43AF-88D6-961E06DFA011}" destId="{99FCB324-4BFE-4F9D-84C6-EC0FE1455214}" srcOrd="8" destOrd="0" presId="urn:microsoft.com/office/officeart/2005/8/layout/radial1"/>
    <dgm:cxn modelId="{3A338CF4-97B4-4FAA-B7D1-CA9E16E93032}" type="presParOf" srcId="{E478C86E-4B26-43AF-88D6-961E06DFA011}" destId="{96564D01-A19C-410C-A033-9D309756C0FD}" srcOrd="9" destOrd="0" presId="urn:microsoft.com/office/officeart/2005/8/layout/radial1"/>
    <dgm:cxn modelId="{90D16C97-2A47-4BAB-B86C-86C63A5382AC}" type="presParOf" srcId="{96564D01-A19C-410C-A033-9D309756C0FD}" destId="{893DB776-69D7-49BC-9CA0-61AC85976C53}" srcOrd="0" destOrd="0" presId="urn:microsoft.com/office/officeart/2005/8/layout/radial1"/>
    <dgm:cxn modelId="{0A0E2228-0FE6-418C-B40D-3796E5785210}" type="presParOf" srcId="{E478C86E-4B26-43AF-88D6-961E06DFA011}" destId="{FB0E5DA3-A5F7-4E06-B0DA-D4A81616F2E3}" srcOrd="10" destOrd="0" presId="urn:microsoft.com/office/officeart/2005/8/layout/radial1"/>
    <dgm:cxn modelId="{3BFD5B37-3507-4465-A8C0-9345D7FA2BB5}" type="presParOf" srcId="{E478C86E-4B26-43AF-88D6-961E06DFA011}" destId="{1AAEA926-F779-44E1-B770-820A70EAC2AB}" srcOrd="11" destOrd="0" presId="urn:microsoft.com/office/officeart/2005/8/layout/radial1"/>
    <dgm:cxn modelId="{377E03B8-4D04-4245-A8E7-09BDC5C98D3D}" type="presParOf" srcId="{1AAEA926-F779-44E1-B770-820A70EAC2AB}" destId="{87E6CA65-5360-4952-96A0-85C611195775}" srcOrd="0" destOrd="0" presId="urn:microsoft.com/office/officeart/2005/8/layout/radial1"/>
    <dgm:cxn modelId="{BB964A9A-771C-4104-B860-589DC643C665}" type="presParOf" srcId="{E478C86E-4B26-43AF-88D6-961E06DFA011}" destId="{18F6C9E0-52B2-4BB9-A919-6A2FABA09C40}" srcOrd="12" destOrd="0" presId="urn:microsoft.com/office/officeart/2005/8/layout/radial1"/>
    <dgm:cxn modelId="{98AF2527-7DA3-49C4-B371-5012F9D3344D}" type="presParOf" srcId="{E478C86E-4B26-43AF-88D6-961E06DFA011}" destId="{47666C32-1BEA-477B-B2B5-84E9CB71F3AA}" srcOrd="13" destOrd="0" presId="urn:microsoft.com/office/officeart/2005/8/layout/radial1"/>
    <dgm:cxn modelId="{C5007326-2A9B-4264-9032-7D3415920726}" type="presParOf" srcId="{47666C32-1BEA-477B-B2B5-84E9CB71F3AA}" destId="{6F37CD7F-865A-43E2-AB63-BF37A8C1FD2D}" srcOrd="0" destOrd="0" presId="urn:microsoft.com/office/officeart/2005/8/layout/radial1"/>
    <dgm:cxn modelId="{E272FC76-EEDE-425D-822C-413F28F8D98A}" type="presParOf" srcId="{E478C86E-4B26-43AF-88D6-961E06DFA011}" destId="{F7772A29-302F-4221-B7BA-6CE66AF1B0DE}" srcOrd="14" destOrd="0" presId="urn:microsoft.com/office/officeart/2005/8/layout/radial1"/>
    <dgm:cxn modelId="{308C6428-C047-4A33-90B4-99AA1104C30A}" type="presParOf" srcId="{E478C86E-4B26-43AF-88D6-961E06DFA011}" destId="{3F80366A-5DC2-4D42-97D7-7694252AB436}" srcOrd="15" destOrd="0" presId="urn:microsoft.com/office/officeart/2005/8/layout/radial1"/>
    <dgm:cxn modelId="{95D7A058-D1F3-4DFB-ACCE-DC1AEF756FFD}" type="presParOf" srcId="{3F80366A-5DC2-4D42-97D7-7694252AB436}" destId="{CD73E3A7-4CA7-4AD2-9375-22E326D1172E}" srcOrd="0" destOrd="0" presId="urn:microsoft.com/office/officeart/2005/8/layout/radial1"/>
    <dgm:cxn modelId="{FC5463FD-7AAD-427D-B0CE-C8BC86042E44}" type="presParOf" srcId="{E478C86E-4B26-43AF-88D6-961E06DFA011}" destId="{03C06AC2-ABE1-44E9-BAB5-FA3498228E57}" srcOrd="16" destOrd="0" presId="urn:microsoft.com/office/officeart/2005/8/layout/radial1"/>
    <dgm:cxn modelId="{DD45A1DB-D69A-45D9-AC44-A79AE1800447}" type="presParOf" srcId="{E478C86E-4B26-43AF-88D6-961E06DFA011}" destId="{CD6AB81D-DCB4-48EE-A53E-0D8D62E59268}" srcOrd="17" destOrd="0" presId="urn:microsoft.com/office/officeart/2005/8/layout/radial1"/>
    <dgm:cxn modelId="{7BC0336F-13A2-4437-B4D9-E587F505F7FC}" type="presParOf" srcId="{CD6AB81D-DCB4-48EE-A53E-0D8D62E59268}" destId="{A1040C5B-5C76-402B-8793-532A08A5AF16}" srcOrd="0" destOrd="0" presId="urn:microsoft.com/office/officeart/2005/8/layout/radial1"/>
    <dgm:cxn modelId="{796723F9-F226-4322-9299-E18B25AAA2F3}" type="presParOf" srcId="{E478C86E-4B26-43AF-88D6-961E06DFA011}" destId="{645B1BCD-9158-4CAD-BB4F-2658F9B961FB}" srcOrd="18" destOrd="0" presId="urn:microsoft.com/office/officeart/2005/8/layout/radial1"/>
    <dgm:cxn modelId="{7A0C0F4F-5ECE-4CDC-BF58-18469B833145}" type="presParOf" srcId="{E478C86E-4B26-43AF-88D6-961E06DFA011}" destId="{B4F63BFC-2BE4-41B3-8127-0AB65D30CCE8}" srcOrd="19" destOrd="0" presId="urn:microsoft.com/office/officeart/2005/8/layout/radial1"/>
    <dgm:cxn modelId="{369741D5-9A9A-4456-A6BE-9505220C098F}" type="presParOf" srcId="{B4F63BFC-2BE4-41B3-8127-0AB65D30CCE8}" destId="{7F1C4FDD-AB9C-4CB6-871C-8AABB50CFB2D}" srcOrd="0" destOrd="0" presId="urn:microsoft.com/office/officeart/2005/8/layout/radial1"/>
    <dgm:cxn modelId="{022BFF98-CF7E-4C56-847E-0CE5789F3E75}" type="presParOf" srcId="{E478C86E-4B26-43AF-88D6-961E06DFA011}" destId="{25F0CCF9-8267-44B5-879F-7907DF71CB06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318FB-FB48-4778-9AF1-DB3C2BF34256}">
      <dsp:nvSpPr>
        <dsp:cNvPr id="0" name=""/>
        <dsp:cNvSpPr/>
      </dsp:nvSpPr>
      <dsp:spPr>
        <a:xfrm>
          <a:off x="3767394" y="2098946"/>
          <a:ext cx="1154852" cy="9866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SoSS SR</a:t>
          </a:r>
          <a:endParaRPr lang="en-US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936518" y="2243442"/>
        <a:ext cx="816604" cy="697690"/>
      </dsp:txXfrm>
    </dsp:sp>
    <dsp:sp modelId="{07165D90-685E-44C6-977C-35C617E38FDB}">
      <dsp:nvSpPr>
        <dsp:cNvPr id="0" name=""/>
        <dsp:cNvSpPr/>
      </dsp:nvSpPr>
      <dsp:spPr>
        <a:xfrm rot="15955013">
          <a:off x="3866190" y="1676709"/>
          <a:ext cx="828000" cy="20405"/>
        </a:xfrm>
        <a:custGeom>
          <a:avLst/>
          <a:gdLst/>
          <a:ahLst/>
          <a:cxnLst/>
          <a:rect l="0" t="0" r="0" b="0"/>
          <a:pathLst>
            <a:path>
              <a:moveTo>
                <a:pt x="0" y="8633"/>
              </a:moveTo>
              <a:lnTo>
                <a:pt x="797306" y="8633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4259490" y="1666212"/>
        <a:ext cx="41400" cy="41400"/>
      </dsp:txXfrm>
    </dsp:sp>
    <dsp:sp modelId="{8CF5410E-1F14-4732-96A6-7B9502B40C65}">
      <dsp:nvSpPr>
        <dsp:cNvPr id="0" name=""/>
        <dsp:cNvSpPr/>
      </dsp:nvSpPr>
      <dsp:spPr>
        <a:xfrm>
          <a:off x="3581403" y="288039"/>
          <a:ext cx="1268291" cy="986682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Research with Impact</a:t>
          </a:r>
          <a:endParaRPr lang="en-US" sz="1200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3767140" y="432535"/>
        <a:ext cx="896817" cy="697690"/>
      </dsp:txXfrm>
    </dsp:sp>
    <dsp:sp modelId="{4E9E6045-71E4-4C99-A6A8-B55CEC895384}">
      <dsp:nvSpPr>
        <dsp:cNvPr id="0" name=""/>
        <dsp:cNvSpPr/>
      </dsp:nvSpPr>
      <dsp:spPr>
        <a:xfrm rot="18360000">
          <a:off x="4417796" y="1708477"/>
          <a:ext cx="1123475" cy="20405"/>
        </a:xfrm>
        <a:custGeom>
          <a:avLst/>
          <a:gdLst/>
          <a:ahLst/>
          <a:cxnLst/>
          <a:rect l="0" t="0" r="0" b="0"/>
          <a:pathLst>
            <a:path>
              <a:moveTo>
                <a:pt x="0" y="10202"/>
              </a:moveTo>
              <a:lnTo>
                <a:pt x="1123475" y="10202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51446" y="1690593"/>
        <a:ext cx="56173" cy="56173"/>
      </dsp:txXfrm>
    </dsp:sp>
    <dsp:sp modelId="{A56E2384-371C-4DA2-A242-7C2F6BCD64B8}">
      <dsp:nvSpPr>
        <dsp:cNvPr id="0" name=""/>
        <dsp:cNvSpPr/>
      </dsp:nvSpPr>
      <dsp:spPr>
        <a:xfrm>
          <a:off x="4923000" y="526373"/>
          <a:ext cx="1286318" cy="769770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The Justice Hub</a:t>
          </a:r>
          <a:endParaRPr lang="en-US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111377" y="639103"/>
        <a:ext cx="909564" cy="544310"/>
      </dsp:txXfrm>
    </dsp:sp>
    <dsp:sp modelId="{9FD005B4-B0AC-4D35-96D9-85C3B277A827}">
      <dsp:nvSpPr>
        <dsp:cNvPr id="0" name=""/>
        <dsp:cNvSpPr/>
      </dsp:nvSpPr>
      <dsp:spPr>
        <a:xfrm rot="20310199">
          <a:off x="4840173" y="2222571"/>
          <a:ext cx="834961" cy="20405"/>
        </a:xfrm>
        <a:custGeom>
          <a:avLst/>
          <a:gdLst/>
          <a:ahLst/>
          <a:cxnLst/>
          <a:rect l="0" t="0" r="0" b="0"/>
          <a:pathLst>
            <a:path>
              <a:moveTo>
                <a:pt x="0" y="8633"/>
              </a:moveTo>
              <a:lnTo>
                <a:pt x="756083" y="8633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236779" y="2211900"/>
        <a:ext cx="41748" cy="41748"/>
      </dsp:txXfrm>
    </dsp:sp>
    <dsp:sp modelId="{036DC264-9374-4E0B-AF03-2D48909EF057}">
      <dsp:nvSpPr>
        <dsp:cNvPr id="0" name=""/>
        <dsp:cNvSpPr/>
      </dsp:nvSpPr>
      <dsp:spPr>
        <a:xfrm>
          <a:off x="5561248" y="1296142"/>
          <a:ext cx="1442964" cy="1065824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Commitment to Public Service</a:t>
          </a:r>
          <a:endParaRPr lang="en-US" sz="1200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5772565" y="1452228"/>
        <a:ext cx="1020330" cy="753652"/>
      </dsp:txXfrm>
    </dsp:sp>
    <dsp:sp modelId="{BEDF0A32-B15A-4706-A929-63F1DB49F028}">
      <dsp:nvSpPr>
        <dsp:cNvPr id="0" name=""/>
        <dsp:cNvSpPr/>
      </dsp:nvSpPr>
      <dsp:spPr>
        <a:xfrm rot="593363">
          <a:off x="4904474" y="2751384"/>
          <a:ext cx="822905" cy="20405"/>
        </a:xfrm>
        <a:custGeom>
          <a:avLst/>
          <a:gdLst/>
          <a:ahLst/>
          <a:cxnLst/>
          <a:rect l="0" t="0" r="0" b="0"/>
          <a:pathLst>
            <a:path>
              <a:moveTo>
                <a:pt x="0" y="8633"/>
              </a:moveTo>
              <a:lnTo>
                <a:pt x="797306" y="8633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295355" y="2741015"/>
        <a:ext cx="41145" cy="41145"/>
      </dsp:txXfrm>
    </dsp:sp>
    <dsp:sp modelId="{99FCB324-4BFE-4F9D-84C6-EC0FE1455214}">
      <dsp:nvSpPr>
        <dsp:cNvPr id="0" name=""/>
        <dsp:cNvSpPr/>
      </dsp:nvSpPr>
      <dsp:spPr>
        <a:xfrm>
          <a:off x="5705262" y="2448272"/>
          <a:ext cx="1286594" cy="986682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Supporting Global Causes</a:t>
          </a:r>
          <a:endParaRPr lang="en-US" sz="1200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5893679" y="2592768"/>
        <a:ext cx="909760" cy="697690"/>
      </dsp:txXfrm>
    </dsp:sp>
    <dsp:sp modelId="{96564D01-A19C-410C-A033-9D309756C0FD}">
      <dsp:nvSpPr>
        <dsp:cNvPr id="0" name=""/>
        <dsp:cNvSpPr/>
      </dsp:nvSpPr>
      <dsp:spPr>
        <a:xfrm rot="2430151">
          <a:off x="4651402" y="3206734"/>
          <a:ext cx="849445" cy="20405"/>
        </a:xfrm>
        <a:custGeom>
          <a:avLst/>
          <a:gdLst/>
          <a:ahLst/>
          <a:cxnLst/>
          <a:rect l="0" t="0" r="0" b="0"/>
          <a:pathLst>
            <a:path>
              <a:moveTo>
                <a:pt x="0" y="8633"/>
              </a:moveTo>
              <a:lnTo>
                <a:pt x="797306" y="8633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054889" y="3195701"/>
        <a:ext cx="42472" cy="42472"/>
      </dsp:txXfrm>
    </dsp:sp>
    <dsp:sp modelId="{FB0E5DA3-A5F7-4E06-B0DA-D4A81616F2E3}">
      <dsp:nvSpPr>
        <dsp:cNvPr id="0" name=""/>
        <dsp:cNvSpPr/>
      </dsp:nvSpPr>
      <dsp:spPr>
        <a:xfrm>
          <a:off x="5129205" y="3384379"/>
          <a:ext cx="1441059" cy="986682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strike="noStrike" kern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Engaging Local Communities</a:t>
          </a:r>
          <a:endParaRPr lang="en-GB" sz="1200" b="0" strike="noStrike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5340243" y="3528875"/>
        <a:ext cx="1018983" cy="697690"/>
      </dsp:txXfrm>
    </dsp:sp>
    <dsp:sp modelId="{1AAEA926-F779-44E1-B770-820A70EAC2AB}">
      <dsp:nvSpPr>
        <dsp:cNvPr id="0" name=""/>
        <dsp:cNvSpPr/>
      </dsp:nvSpPr>
      <dsp:spPr>
        <a:xfrm rot="4947718">
          <a:off x="4024184" y="3512182"/>
          <a:ext cx="887427" cy="20405"/>
        </a:xfrm>
        <a:custGeom>
          <a:avLst/>
          <a:gdLst/>
          <a:ahLst/>
          <a:cxnLst/>
          <a:rect l="0" t="0" r="0" b="0"/>
          <a:pathLst>
            <a:path>
              <a:moveTo>
                <a:pt x="0" y="10202"/>
              </a:moveTo>
              <a:lnTo>
                <a:pt x="887427" y="1020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445712" y="3500199"/>
        <a:ext cx="44371" cy="44371"/>
      </dsp:txXfrm>
    </dsp:sp>
    <dsp:sp modelId="{18F6C9E0-52B2-4BB9-A919-6A2FABA09C40}">
      <dsp:nvSpPr>
        <dsp:cNvPr id="0" name=""/>
        <dsp:cNvSpPr/>
      </dsp:nvSpPr>
      <dsp:spPr>
        <a:xfrm>
          <a:off x="3833051" y="3960445"/>
          <a:ext cx="1516195" cy="986682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baseline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Environmental Sustainability</a:t>
          </a:r>
          <a:endParaRPr lang="en-GB" sz="1200" kern="1200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55093" y="4104941"/>
        <a:ext cx="1072111" cy="697690"/>
      </dsp:txXfrm>
    </dsp:sp>
    <dsp:sp modelId="{47666C32-1BEA-477B-B2B5-84E9CB71F3AA}">
      <dsp:nvSpPr>
        <dsp:cNvPr id="0" name=""/>
        <dsp:cNvSpPr/>
      </dsp:nvSpPr>
      <dsp:spPr>
        <a:xfrm rot="7634498">
          <a:off x="3339604" y="3338374"/>
          <a:ext cx="860589" cy="20405"/>
        </a:xfrm>
        <a:custGeom>
          <a:avLst/>
          <a:gdLst/>
          <a:ahLst/>
          <a:cxnLst/>
          <a:rect l="0" t="0" r="0" b="0"/>
          <a:pathLst>
            <a:path>
              <a:moveTo>
                <a:pt x="0" y="8633"/>
              </a:moveTo>
              <a:lnTo>
                <a:pt x="780300" y="8633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3748384" y="3327062"/>
        <a:ext cx="43029" cy="43029"/>
      </dsp:txXfrm>
    </dsp:sp>
    <dsp:sp modelId="{F7772A29-302F-4221-B7BA-6CE66AF1B0DE}">
      <dsp:nvSpPr>
        <dsp:cNvPr id="0" name=""/>
        <dsp:cNvSpPr/>
      </dsp:nvSpPr>
      <dsp:spPr>
        <a:xfrm>
          <a:off x="2464905" y="3600396"/>
          <a:ext cx="1356461" cy="114533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Teaching and Learning</a:t>
          </a:r>
          <a:endParaRPr lang="en-GB" sz="1200" kern="12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2663554" y="3768126"/>
        <a:ext cx="959163" cy="809871"/>
      </dsp:txXfrm>
    </dsp:sp>
    <dsp:sp modelId="{3F80366A-5DC2-4D42-97D7-7694252AB436}">
      <dsp:nvSpPr>
        <dsp:cNvPr id="0" name=""/>
        <dsp:cNvSpPr/>
      </dsp:nvSpPr>
      <dsp:spPr>
        <a:xfrm rot="9720000">
          <a:off x="2968952" y="2889882"/>
          <a:ext cx="857127" cy="20405"/>
        </a:xfrm>
        <a:custGeom>
          <a:avLst/>
          <a:gdLst/>
          <a:ahLst/>
          <a:cxnLst/>
          <a:rect l="0" t="0" r="0" b="0"/>
          <a:pathLst>
            <a:path>
              <a:moveTo>
                <a:pt x="0" y="10202"/>
              </a:moveTo>
              <a:lnTo>
                <a:pt x="857127" y="1020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376088" y="2878657"/>
        <a:ext cx="42856" cy="42856"/>
      </dsp:txXfrm>
    </dsp:sp>
    <dsp:sp modelId="{03C06AC2-ABE1-44E9-BAB5-FA3498228E57}">
      <dsp:nvSpPr>
        <dsp:cNvPr id="0" name=""/>
        <dsp:cNvSpPr/>
      </dsp:nvSpPr>
      <dsp:spPr>
        <a:xfrm>
          <a:off x="1687766" y="2741042"/>
          <a:ext cx="1361770" cy="986682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Equality and Diversity </a:t>
          </a:r>
          <a:endParaRPr lang="en-GB" sz="12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87193" y="2885538"/>
        <a:ext cx="962916" cy="697690"/>
      </dsp:txXfrm>
    </dsp:sp>
    <dsp:sp modelId="{CD6AB81D-DCB4-48EE-A53E-0D8D62E59268}">
      <dsp:nvSpPr>
        <dsp:cNvPr id="0" name=""/>
        <dsp:cNvSpPr/>
      </dsp:nvSpPr>
      <dsp:spPr>
        <a:xfrm rot="11551378">
          <a:off x="2839316" y="2354088"/>
          <a:ext cx="958050" cy="20405"/>
        </a:xfrm>
        <a:custGeom>
          <a:avLst/>
          <a:gdLst/>
          <a:ahLst/>
          <a:cxnLst/>
          <a:rect l="0" t="0" r="0" b="0"/>
          <a:pathLst>
            <a:path>
              <a:moveTo>
                <a:pt x="0" y="10202"/>
              </a:moveTo>
              <a:lnTo>
                <a:pt x="958050" y="1020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94390" y="2340340"/>
        <a:ext cx="47902" cy="47902"/>
      </dsp:txXfrm>
    </dsp:sp>
    <dsp:sp modelId="{645B1BCD-9158-4CAD-BB4F-2658F9B961FB}">
      <dsp:nvSpPr>
        <dsp:cNvPr id="0" name=""/>
        <dsp:cNvSpPr/>
      </dsp:nvSpPr>
      <dsp:spPr>
        <a:xfrm>
          <a:off x="1469002" y="1617340"/>
          <a:ext cx="1415090" cy="986682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Socially Responsible Graduates</a:t>
          </a:r>
          <a:endParaRPr lang="en-US" sz="12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76237" y="1761836"/>
        <a:ext cx="1000620" cy="697690"/>
      </dsp:txXfrm>
    </dsp:sp>
    <dsp:sp modelId="{B4F63BFC-2BE4-41B3-8127-0AB65D30CCE8}">
      <dsp:nvSpPr>
        <dsp:cNvPr id="0" name=""/>
        <dsp:cNvSpPr/>
      </dsp:nvSpPr>
      <dsp:spPr>
        <a:xfrm rot="13492472">
          <a:off x="3092440" y="1845823"/>
          <a:ext cx="1025775" cy="20405"/>
        </a:xfrm>
        <a:custGeom>
          <a:avLst/>
          <a:gdLst/>
          <a:ahLst/>
          <a:cxnLst/>
          <a:rect l="0" t="0" r="0" b="0"/>
          <a:pathLst>
            <a:path>
              <a:moveTo>
                <a:pt x="0" y="10202"/>
              </a:moveTo>
              <a:lnTo>
                <a:pt x="1025775" y="10202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79683" y="1830382"/>
        <a:ext cx="51288" cy="51288"/>
      </dsp:txXfrm>
    </dsp:sp>
    <dsp:sp modelId="{25F0CCF9-8267-44B5-879F-7907DF71CB06}">
      <dsp:nvSpPr>
        <dsp:cNvPr id="0" name=""/>
        <dsp:cNvSpPr/>
      </dsp:nvSpPr>
      <dsp:spPr>
        <a:xfrm>
          <a:off x="2204290" y="609656"/>
          <a:ext cx="1289406" cy="986682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The Making a Difference Awards</a:t>
          </a:r>
          <a:endParaRPr lang="en-US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93119" y="754152"/>
        <a:ext cx="911748" cy="697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8879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2"/>
            <a:ext cx="2889938" cy="48879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AECCAEB-7496-4C12-9A08-526B0D813A46}" type="datetimeFigureOut">
              <a:rPr lang="en-GB" smtClean="0"/>
              <a:pPr/>
              <a:t>21/09/2022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43519"/>
            <a:ext cx="5335270" cy="4399121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3EE8D4E6-F64F-4999-AC2A-A008E685C0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24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46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404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e61f14abb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7150" y="1131888"/>
            <a:ext cx="4073525" cy="3054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be61f14abb_0_88:notes"/>
          <p:cNvSpPr txBox="1">
            <a:spLocks noGrp="1"/>
          </p:cNvSpPr>
          <p:nvPr>
            <p:ph type="body" idx="1"/>
          </p:nvPr>
        </p:nvSpPr>
        <p:spPr>
          <a:xfrm>
            <a:off x="672827" y="4356686"/>
            <a:ext cx="5382617" cy="356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72" tIns="45074" rIns="90172" bIns="45074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18" name="Google Shape;118;gbe61f14abb_0_88:notes"/>
          <p:cNvSpPr txBox="1">
            <a:spLocks noGrp="1"/>
          </p:cNvSpPr>
          <p:nvPr>
            <p:ph type="sldNum" idx="12"/>
          </p:nvPr>
        </p:nvSpPr>
        <p:spPr>
          <a:xfrm>
            <a:off x="3811131" y="8598640"/>
            <a:ext cx="2915584" cy="45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72" tIns="45074" rIns="90172" bIns="45074" anchor="b" anchorCtr="0">
            <a:noAutofit/>
          </a:bodyPr>
          <a:lstStyle/>
          <a:p>
            <a:pPr defTabSz="90187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GB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01873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defRPr/>
              </a:pPr>
              <a:t>3</a:t>
            </a:fld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0704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1828" indent="-281828" defTabSz="67638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Established in 1824, England’s first civic university.</a:t>
            </a:r>
          </a:p>
          <a:p>
            <a:pPr marL="281828" indent="-281828" defTabSz="67638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to all regardless of “rank, religion or status”</a:t>
            </a:r>
          </a:p>
          <a:p>
            <a:pPr marL="281828" indent="-281828" defTabSz="67638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Born from Manchester’s status as world’s first industrial city (</a:t>
            </a:r>
            <a:r>
              <a:rPr lang="en-US" sz="17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Cottonopolis</a:t>
            </a:r>
            <a:r>
              <a:rPr lang="en-US" sz="17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– home to world’s first free library, canal systems, steam power, UK vegetarianism, UK railways, global cooperative movement, British trade unionism, world’s first professional football league, women’s suffrage, </a:t>
            </a:r>
          </a:p>
          <a:p>
            <a:pPr marL="281828" indent="-281828" defTabSz="67638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Built on German model of practical research university</a:t>
            </a:r>
          </a:p>
          <a:p>
            <a:pPr marL="281828" indent="-281828" defTabSz="67638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Shaped 20</a:t>
            </a:r>
            <a:r>
              <a:rPr lang="en-US" sz="1700" baseline="300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7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21</a:t>
            </a:r>
            <a:r>
              <a:rPr lang="en-US" sz="1700" baseline="300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US" sz="17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centuries with iconic discoveries: split atom, developed computer memory, isolated graphene</a:t>
            </a:r>
          </a:p>
          <a:p>
            <a:pPr marL="281828" indent="-281828" defTabSz="67638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Motto based on three concepts: </a:t>
            </a:r>
            <a:r>
              <a:rPr lang="en-US" sz="17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Cognitio</a:t>
            </a:r>
            <a:r>
              <a:rPr lang="en-US" sz="17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(knowledge); </a:t>
            </a:r>
            <a:r>
              <a:rPr lang="en-US" sz="17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Sapientia</a:t>
            </a:r>
            <a:r>
              <a:rPr lang="en-US" sz="17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(wisdom); </a:t>
            </a:r>
            <a:r>
              <a:rPr lang="en-US" sz="17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Humanitas</a:t>
            </a:r>
            <a:r>
              <a:rPr lang="en-US" sz="17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(humanity)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956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</a:p>
          <a:p>
            <a:r>
              <a:rPr lang="en-GB" dirty="0" smtClean="0"/>
              <a:t>We’ve organised the delivery of our social responsibility and civic engagement around five priorities – Social inclusion, Prosperous communities, Better health, Environmental sustainability and Cultural engagement.</a:t>
            </a:r>
          </a:p>
          <a:p>
            <a:endParaRPr lang="en-GB" dirty="0" smtClean="0"/>
          </a:p>
          <a:p>
            <a:r>
              <a:rPr lang="en-GB" dirty="0" smtClean="0"/>
              <a:t>Why </a:t>
            </a:r>
          </a:p>
          <a:p>
            <a:r>
              <a:rPr lang="en-GB" dirty="0" smtClean="0"/>
              <a:t>Our social responsibility and civic engagement work addresses the question ‘What are we good for?’ rather than ‘What are we good at?’ </a:t>
            </a:r>
          </a:p>
          <a:p>
            <a:r>
              <a:rPr lang="en-GB" dirty="0" smtClean="0"/>
              <a:t>Therefore, social responsibility and civic engagement are at the heart of our ‘why’, reflected in our institutional purpose to “advance education, knowledge and wisdom for the good of society.” </a:t>
            </a:r>
          </a:p>
          <a:p>
            <a:r>
              <a:rPr lang="en-GB" dirty="0" smtClean="0"/>
              <a:t>This public purpose is at the heart of everything we do in social responsibility and civic engagement.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416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655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679450"/>
            <a:ext cx="4524375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6575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987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66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772400" cy="1470025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6400800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474C47-5FEA-4AD7-BE99-6126C1E3C6FD}" type="datetime1">
              <a:rPr lang="en-GB" smtClean="0"/>
              <a:t>21/09/2022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D8A0A-4898-40BF-9009-4DA7E611EAC1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7" name="Picture 5" descr="TAB_col_white_background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1A9E9A-9EFA-4D8C-ACE2-537C4D48A94D}" type="datetime1">
              <a:rPr lang="en-GB" smtClean="0"/>
              <a:t>21/09/2022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8E4D-CDF4-4B1F-BD52-35BFB528DB8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56792"/>
            <a:ext cx="2057400" cy="4569371"/>
          </a:xfrm>
        </p:spPr>
        <p:txBody>
          <a:bodyPr vert="eaVer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56792"/>
            <a:ext cx="6019800" cy="4569371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9FB15-2283-4E20-B87C-BCAD499AC7CA}" type="datetime1">
              <a:rPr lang="en-GB" smtClean="0"/>
              <a:t>21/09/2022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15344-E335-44E9-ACDC-CB4826450486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30426"/>
            <a:ext cx="7772400" cy="1470025"/>
          </a:xfrm>
        </p:spPr>
        <p:txBody>
          <a:bodyPr/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6400800" cy="1752600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7AB759-530A-46AC-842F-B07144F002F9}" type="datetimeFigureOut">
              <a:rPr lang="en-GB"/>
              <a:pPr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D8A0A-4898-40BF-9009-4DA7E611EAC1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7" name="Picture 5" descr="TAB_col_white_background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3542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5842992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92897"/>
            <a:ext cx="8229600" cy="363326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2B6232-AB33-4513-9527-F98CEC472D23}" type="datetimeFigureOut">
              <a:rPr lang="en-GB" smtClean="0"/>
              <a:pPr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8A139-7ABE-46A1-B082-C2C77667394C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7" name="Picture 5" descr="TAB_col_white_background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2596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CD916-7149-4247-856D-87DAB39295C7}" type="datetimeFigureOut">
              <a:rPr lang="en-GB"/>
              <a:pPr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CF840-035C-411F-BA81-AF7A8ED78138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7" name="Picture 5" descr="TAB_col_white_background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95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5842992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492897"/>
            <a:ext cx="4038600" cy="3633267"/>
          </a:xfrm>
        </p:spPr>
        <p:txBody>
          <a:bodyPr/>
          <a:lstStyle>
            <a:lvl1pPr>
              <a:defRPr sz="21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536" y="2492897"/>
            <a:ext cx="4038600" cy="363326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09641-23CB-4E80-A5B0-5F03D2E94610}" type="datetimeFigureOut">
              <a:rPr lang="en-GB"/>
              <a:pPr/>
              <a:t>21/09/2022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FA264-F771-4264-8DF0-4BB7F0DA3C6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969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5842992" cy="1143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2348880"/>
            <a:ext cx="4040188" cy="639763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3068960"/>
            <a:ext cx="4040188" cy="305720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2346" y="2348880"/>
            <a:ext cx="4041775" cy="639763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3363" y="3068960"/>
            <a:ext cx="4041775" cy="305720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9A4E03-F40B-4399-AC2E-A4C6E9D600B3}" type="datetimeFigureOut">
              <a:rPr lang="en-GB"/>
              <a:pPr/>
              <a:t>21/09/2022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2BDDC-0BFC-44A0-A4BA-47C3E99EB1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899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8F7DA-80EC-4CF7-AB7B-078F533B953B}" type="datetimeFigureOut">
              <a:rPr lang="en-GB"/>
              <a:pPr/>
              <a:t>21/09/2022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E6293-7DA2-4D9E-8605-5715E69AF2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102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AE269B-21F6-4A71-848B-6E891C314B78}" type="datetimeFigureOut">
              <a:rPr lang="en-GB"/>
              <a:pPr/>
              <a:t>21/09/2022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89173-A1D5-421E-B384-2A426DF314C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247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8" y="1186829"/>
            <a:ext cx="3008313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753"/>
            <a:ext cx="5111750" cy="492941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420889"/>
            <a:ext cx="3008313" cy="3705275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648B1-3911-4AC2-8E3A-DF4A70CC86E7}" type="datetimeFigureOut">
              <a:rPr lang="en-GB"/>
              <a:pPr/>
              <a:t>21/09/2022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3D388-5704-4C64-A883-D899E85706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03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5842992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36332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C7F1F0-9C1B-4410-B1B0-DE58F6FA6462}" type="datetime1">
              <a:rPr lang="en-GB" smtClean="0"/>
              <a:t>21/09/2022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8A139-7ABE-46A1-B082-C2C77667394C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7" name="Picture 5" descr="TAB_col_white_background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AAA9A3-945F-42AF-BCAE-8459AEA58868}" type="datetimeFigureOut">
              <a:rPr lang="en-GB"/>
              <a:pPr/>
              <a:t>21/09/2022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4E2F5-7E8D-47B8-82FB-3832A72B6BD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292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FF8105-8845-4543-9ED8-9E57E8E42CB7}" type="datetimeFigureOut">
              <a:rPr lang="en-GB"/>
              <a:pPr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8E4D-CDF4-4B1F-BD52-35BFB528DB8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870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56793"/>
            <a:ext cx="2057400" cy="4569371"/>
          </a:xfrm>
        </p:spPr>
        <p:txBody>
          <a:bodyPr vert="eaVert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56793"/>
            <a:ext cx="6019800" cy="4569371"/>
          </a:xfrm>
        </p:spPr>
        <p:txBody>
          <a:bodyPr vert="eaVert"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976883-B614-42E6-9595-363FA777B038}" type="datetimeFigureOut">
              <a:rPr lang="en-GB"/>
              <a:pPr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15344-E335-44E9-ACDC-CB48264504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359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814175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C9BD-8E69-A74E-BF4B-03E3A722997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9DE3-AD3F-5E4E-92BE-7557E418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6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C9BD-8E69-A74E-BF4B-03E3A722997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9DE3-AD3F-5E4E-92BE-7557E418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37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C9BD-8E69-A74E-BF4B-03E3A722997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9DE3-AD3F-5E4E-92BE-7557E418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45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C9BD-8E69-A74E-BF4B-03E3A722997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9DE3-AD3F-5E4E-92BE-7557E418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90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C9BD-8E69-A74E-BF4B-03E3A722997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9DE3-AD3F-5E4E-92BE-7557E418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5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C9BD-8E69-A74E-BF4B-03E3A722997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9DE3-AD3F-5E4E-92BE-7557E418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3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2FA534-94CB-4FB7-9ACE-C3F5E4F1DD1D}" type="datetime1">
              <a:rPr lang="en-GB" smtClean="0"/>
              <a:t>21/09/2022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CF840-035C-411F-BA81-AF7A8ED78138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7" name="Picture 5" descr="TAB_col_white_background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C9BD-8E69-A74E-BF4B-03E3A722997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9DE3-AD3F-5E4E-92BE-7557E418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86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C9BD-8E69-A74E-BF4B-03E3A722997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9DE3-AD3F-5E4E-92BE-7557E418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60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C9BD-8E69-A74E-BF4B-03E3A722997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9DE3-AD3F-5E4E-92BE-7557E418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73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C9BD-8E69-A74E-BF4B-03E3A722997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9DE3-AD3F-5E4E-92BE-7557E418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37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C9BD-8E69-A74E-BF4B-03E3A722997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9DE3-AD3F-5E4E-92BE-7557E418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59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0657" y="274640"/>
            <a:ext cx="8229600" cy="884531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algn="l"/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Click to insert title</a:t>
            </a:r>
          </a:p>
        </p:txBody>
      </p:sp>
    </p:spTree>
    <p:extLst>
      <p:ext uri="{BB962C8B-B14F-4D97-AF65-F5344CB8AC3E}">
        <p14:creationId xmlns:p14="http://schemas.microsoft.com/office/powerpoint/2010/main" val="2884552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title"/>
          </p:nvPr>
        </p:nvSpPr>
        <p:spPr>
          <a:xfrm>
            <a:off x="260657" y="274641"/>
            <a:ext cx="8229600" cy="88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2203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9BC4-A767-8249-B547-8ACF6BFAC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AFB20-8B88-A940-B643-5C9538AAC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8298A-DF29-3648-9886-F697F2878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9EA7A-907A-FD4C-ACD8-B5530F40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A2B47-E8DF-7C4D-B4A6-03B2BAF9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647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23E3C-D1E1-0C4D-92EF-B223F44D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3A32E-A3D9-1942-823C-63A023D5F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9E4D1-5B9D-1547-8D79-E7A061B0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616F3-F40C-474F-923D-96B47454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D8B79-8082-7E47-84E9-60B7CE03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68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DDF9A-5398-6243-A12A-4CBF8C141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C1D0A-C9AB-6442-AD7D-DD944C4E9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63959-0472-F94D-B84A-13B2C94C3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D8A39-4CA4-EC4D-ACFE-FAA81592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8CB76-96D5-2849-9E97-9F64272EE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6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5842992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492896"/>
            <a:ext cx="4038600" cy="3633267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536" y="2492896"/>
            <a:ext cx="4038600" cy="36332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4FCA5-8426-4BA1-BBF7-9E045A062627}" type="datetime1">
              <a:rPr lang="en-GB" smtClean="0"/>
              <a:t>21/09/2022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FA264-F771-4264-8DF0-4BB7F0DA3C6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CAD3-7514-744A-B048-05B98AE8A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2AE99-EDB4-B542-830D-7125AA2E8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2E159-6ABC-A44E-A22E-D09BEC626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37299-9941-0142-A33E-5A3A6976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35346-3044-B947-8897-88AAA87B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03FB9-A358-6041-AD5D-8434857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205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CA82-9176-6749-864E-99808BE7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B58B1-76E7-9D40-B2E5-8C498E624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AAD58-DA10-1F4F-A8F2-B686DE039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37000-BE07-864A-A240-4109E979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D25F3-B734-184C-BBAE-3127C88D6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352FF9-ACB4-5240-BE18-471A8A0C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4EE09C-29F6-144B-83EE-60676B67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76A602-9EFC-F343-8583-01A4DF07C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657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E8B64-301F-BF43-B5D4-5EB325701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BD97C-5946-F14D-885B-AF9CC5800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C8135-91B1-074E-856A-9DF934577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CBB85-3DC8-6148-9B06-581A1C667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21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11A0CF-6DA3-464C-909E-07AA9087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BDF39C-F569-444C-9F4E-CCB15489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582C1-6435-A149-A235-D2F2198A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53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99F9F-DAA3-F547-9E07-02B9A4F8F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9BB63-75B4-024A-AB54-572A8CF30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C4781-EB5B-B548-BE9D-E4FF33007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723C6-032D-5A4E-94E2-F750D2D7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01AF0-627A-104E-808E-C1C6A223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5CDBE-7BE5-8E4C-B103-BF606922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577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8D0C-012C-F345-B4FE-067E7113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086462-1D05-924F-86B1-A99CAD91B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A2BAA-B63B-FA4A-9FC2-C9A41E33C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B4DC9-5892-7249-8BC4-1DFCDF2CB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AFEF6-D587-E442-899D-72A478CD3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5D8B7-889D-0441-9697-EEAE86B4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480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D5024-B086-9E4F-B16B-29741786E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E2466-0A69-8143-AD16-FF7019B03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6A1AD-E14C-6E48-B556-53537E93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4D84A-8825-7043-9327-9825A1B5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3F03B-EF16-414D-9245-CBB4E830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947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CCD1B9-0BC7-8241-B931-C3D190D182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2EB47B-4B45-774E-B926-1883D1017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7"/>
            <a:ext cx="5800725" cy="581183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78A0B-9EEC-3041-9958-A10A8FFA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40FFE-DD48-3548-95ED-698D3A8C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20056-503C-3343-BB97-B4D04C6C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828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9BC4-A767-8249-B547-8ACF6BFAC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AFB20-8B88-A940-B643-5C9538AAC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8298A-DF29-3648-9886-F697F2878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9EA7A-907A-FD4C-ACD8-B5530F40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A2B47-E8DF-7C4D-B4A6-03B2BAF9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491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23E3C-D1E1-0C4D-92EF-B223F44D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3A32E-A3D9-1942-823C-63A023D5F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9E4D1-5B9D-1547-8D79-E7A061B0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616F3-F40C-474F-923D-96B47454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D8B79-8082-7E47-84E9-60B7CE03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2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5842992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2348880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3068959"/>
            <a:ext cx="4040188" cy="305720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2344" y="2348880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3361" y="3068960"/>
            <a:ext cx="4041775" cy="305720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070849-2167-442E-B67D-032954DCF41C}" type="datetime1">
              <a:rPr lang="en-GB" smtClean="0"/>
              <a:t>21/09/2022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2BDDC-0BFC-44A0-A4BA-47C3E99EB1A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DDF9A-5398-6243-A12A-4CBF8C141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C1D0A-C9AB-6442-AD7D-DD944C4E9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63959-0472-F94D-B84A-13B2C94C3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D8A39-4CA4-EC4D-ACFE-FAA81592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8CB76-96D5-2849-9E97-9F64272EE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258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CAD3-7514-744A-B048-05B98AE8A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2AE99-EDB4-B542-830D-7125AA2E8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2E159-6ABC-A44E-A22E-D09BEC626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37299-9941-0142-A33E-5A3A6976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35346-3044-B947-8897-88AAA87B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03FB9-A358-6041-AD5D-8434857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728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CA82-9176-6749-864E-99808BE7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B58B1-76E7-9D40-B2E5-8C498E624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AAD58-DA10-1F4F-A8F2-B686DE039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37000-BE07-864A-A240-4109E979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D25F3-B734-184C-BBAE-3127C88D6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352FF9-ACB4-5240-BE18-471A8A0C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4EE09C-29F6-144B-83EE-60676B67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76A602-9EFC-F343-8583-01A4DF07C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501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E8B64-301F-BF43-B5D4-5EB325701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BD97C-5946-F14D-885B-AF9CC5800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C8135-91B1-074E-856A-9DF934577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CBB85-3DC8-6148-9B06-581A1C667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497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11A0CF-6DA3-464C-909E-07AA9087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BDF39C-F569-444C-9F4E-CCB15489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582C1-6435-A149-A235-D2F2198A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69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99F9F-DAA3-F547-9E07-02B9A4F8F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9BB63-75B4-024A-AB54-572A8CF30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C4781-EB5B-B548-BE9D-E4FF33007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723C6-032D-5A4E-94E2-F750D2D7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01AF0-627A-104E-808E-C1C6A223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5CDBE-7BE5-8E4C-B103-BF606922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893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8D0C-012C-F345-B4FE-067E7113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086462-1D05-924F-86B1-A99CAD91B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A2BAA-B63B-FA4A-9FC2-C9A41E33C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B4DC9-5892-7249-8BC4-1DFCDF2CB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AFEF6-D587-E442-899D-72A478CD3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5D8B7-889D-0441-9697-EEAE86B4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872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D5024-B086-9E4F-B16B-29741786E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E2466-0A69-8143-AD16-FF7019B03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6A1AD-E14C-6E48-B556-53537E93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4D84A-8825-7043-9327-9825A1B5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3F03B-EF16-414D-9245-CBB4E830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490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CCD1B9-0BC7-8241-B931-C3D190D182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2EB47B-4B45-774E-B926-1883D1017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78A0B-9EEC-3041-9958-A10A8FFA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40FFE-DD48-3548-95ED-698D3A8C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20056-503C-3343-BB97-B4D04C6C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51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0657" y="274640"/>
            <a:ext cx="8229600" cy="884531"/>
          </a:xfrm>
        </p:spPr>
        <p:txBody>
          <a:bodyPr>
            <a:normAutofit/>
          </a:bodyPr>
          <a:lstStyle/>
          <a:p>
            <a:pPr algn="l"/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Click to insert title</a:t>
            </a:r>
          </a:p>
        </p:txBody>
      </p:sp>
    </p:spTree>
    <p:extLst>
      <p:ext uri="{BB962C8B-B14F-4D97-AF65-F5344CB8AC3E}">
        <p14:creationId xmlns:p14="http://schemas.microsoft.com/office/powerpoint/2010/main" val="90936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BD5301-BEE1-4103-8B94-6E8DEC0D0231}" type="datetime1">
              <a:rPr lang="en-GB" smtClean="0"/>
              <a:t>21/09/2022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E6293-7DA2-4D9E-8605-5715E69AF2C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0657" y="274640"/>
            <a:ext cx="8229600" cy="884531"/>
          </a:xfrm>
        </p:spPr>
        <p:txBody>
          <a:bodyPr>
            <a:normAutofit/>
          </a:bodyPr>
          <a:lstStyle/>
          <a:p>
            <a:pPr algn="l"/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Click to insert title</a:t>
            </a:r>
          </a:p>
        </p:txBody>
      </p:sp>
    </p:spTree>
    <p:extLst>
      <p:ext uri="{BB962C8B-B14F-4D97-AF65-F5344CB8AC3E}">
        <p14:creationId xmlns:p14="http://schemas.microsoft.com/office/powerpoint/2010/main" val="35631777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1794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338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556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5055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013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256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0689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47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24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9CA9E2-728D-47D4-B066-B72F195F03D8}" type="datetime1">
              <a:rPr lang="en-GB" smtClean="0"/>
              <a:t>21/09/2022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89173-A1D5-421E-B384-2A426DF314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772400" cy="1470025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6400800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7AB759-530A-46AC-842F-B07144F002F9}" type="datetimeFigureOut">
              <a:rPr lang="en-GB"/>
              <a:pPr/>
              <a:t>22/09/2022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D8A0A-4898-40BF-9009-4DA7E611EAC1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7" name="Picture 5" descr="TAB_col_white_background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2936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5842992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36332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2B6232-AB33-4513-9527-F98CEC472D23}" type="datetimeFigureOut">
              <a:rPr lang="en-GB" smtClean="0"/>
              <a:pPr/>
              <a:t>22/09/2022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8A139-7ABE-46A1-B082-C2C77667394C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7" name="Picture 5" descr="TAB_col_white_background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96361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CD916-7149-4247-856D-87DAB39295C7}" type="datetimeFigureOut">
              <a:rPr lang="en-GB"/>
              <a:pPr/>
              <a:t>22/09/2022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CF840-035C-411F-BA81-AF7A8ED78138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7" name="Picture 5" descr="TAB_col_white_background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54063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5842992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492896"/>
            <a:ext cx="4038600" cy="3633267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536" y="2492896"/>
            <a:ext cx="4038600" cy="36332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09641-23CB-4E80-A5B0-5F03D2E94610}" type="datetimeFigureOut">
              <a:rPr lang="en-GB"/>
              <a:pPr/>
              <a:t>22/09/2022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FA264-F771-4264-8DF0-4BB7F0DA3C6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6660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5842992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2348880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3068959"/>
            <a:ext cx="4040188" cy="305720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2344" y="2348880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3361" y="3068960"/>
            <a:ext cx="4041775" cy="305720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9A4E03-F40B-4399-AC2E-A4C6E9D600B3}" type="datetimeFigureOut">
              <a:rPr lang="en-GB"/>
              <a:pPr/>
              <a:t>22/09/2022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2BDDC-0BFC-44A0-A4BA-47C3E99EB1A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0006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8F7DA-80EC-4CF7-AB7B-078F533B953B}" type="datetimeFigureOut">
              <a:rPr lang="en-GB"/>
              <a:pPr/>
              <a:t>22/09/2022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E6293-7DA2-4D9E-8605-5715E69AF2C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3215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AE269B-21F6-4A71-848B-6E891C314B78}" type="datetimeFigureOut">
              <a:rPr lang="en-GB"/>
              <a:pPr/>
              <a:t>22/09/2022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89173-A1D5-421E-B384-2A426DF314C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87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86830"/>
            <a:ext cx="3008313" cy="116205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648B1-3911-4AC2-8E3A-DF4A70CC86E7}" type="datetimeFigureOut">
              <a:rPr lang="en-GB"/>
              <a:pPr/>
              <a:t>22/09/2022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3D388-5704-4C64-A883-D899E857066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8565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AAA9A3-945F-42AF-BCAE-8459AEA58868}" type="datetimeFigureOut">
              <a:rPr lang="en-GB"/>
              <a:pPr/>
              <a:t>22/09/2022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4E2F5-7E8D-47B8-82FB-3832A72B6BD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7576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FF8105-8845-4543-9ED8-9E57E8E42CB7}" type="datetimeFigureOut">
              <a:rPr lang="en-GB"/>
              <a:pPr/>
              <a:t>22/09/2022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8E4D-CDF4-4B1F-BD52-35BFB528DB8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41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86830"/>
            <a:ext cx="3008313" cy="116205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FCE701-EE44-4D25-A9CF-848D5F42C0A9}" type="datetime1">
              <a:rPr lang="en-GB" smtClean="0"/>
              <a:t>21/09/2022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3D388-5704-4C64-A883-D899E857066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56792"/>
            <a:ext cx="2057400" cy="4569371"/>
          </a:xfrm>
        </p:spPr>
        <p:txBody>
          <a:bodyPr vert="eaVer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56792"/>
            <a:ext cx="6019800" cy="4569371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976883-B614-42E6-9595-363FA777B038}" type="datetimeFigureOut">
              <a:rPr lang="en-GB"/>
              <a:pPr/>
              <a:t>22/09/2022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15344-E335-44E9-ACDC-CB482645048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81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C4A93C-4DBB-47C5-8752-6F3DB8495BB3}" type="datetime1">
              <a:rPr lang="en-GB" smtClean="0"/>
              <a:t>21/09/2022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4E2F5-7E8D-47B8-82FB-3832A72B6BD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7544" y="1268760"/>
            <a:ext cx="58429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92896"/>
            <a:ext cx="8229600" cy="36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FB29BB5-F6B4-495B-9553-7E209A7AC064}" type="datetime1">
              <a:rPr lang="en-GB" smtClean="0"/>
              <a:t>21/09/2022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6878614-5F41-4702-8E44-D9C8B2874F5D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7" name="Picture 5" descr="TAB_col_white_background.eps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7544" y="1268760"/>
            <a:ext cx="58429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92897"/>
            <a:ext cx="8229600" cy="36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56A7D1D-6254-4063-974C-6A2AE04E4B91}" type="datetimeFigureOut">
              <a:rPr lang="en-GB"/>
              <a:pPr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6878614-5F41-4702-8E44-D9C8B2874F5D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7" name="Picture 5" descr="TAB_col_white_background.eps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077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BC9BD-8E69-A74E-BF4B-03E3A722997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19DE3-AD3F-5E4E-92BE-7557E418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7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1286A9-625C-1D47-A4A3-705DA2D9F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0A3D0-3D74-3148-93EC-4FFFDE33B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6F6E8-1B09-6445-B6FD-933572B16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439FB-1113-2342-A517-84CC0D43697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D2071-D1C4-4C44-9C84-475709147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8331F-F004-5946-8987-328945B6D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8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1286A9-625C-1D47-A4A3-705DA2D9F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0A3D0-3D74-3148-93EC-4FFFDE33B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6F6E8-1B09-6445-B6FD-933572B16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439FB-1113-2342-A517-84CC0D43697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D2071-D1C4-4C44-9C84-475709147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8331F-F004-5946-8987-328945B6D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1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94653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7544" y="1268760"/>
            <a:ext cx="58429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92896"/>
            <a:ext cx="8229600" cy="36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56A7D1D-6254-4063-974C-6A2AE04E4B91}" type="datetimeFigureOut">
              <a:rPr lang="en-GB"/>
              <a:pPr/>
              <a:t>22/09/2022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6878614-5F41-4702-8E44-D9C8B2874F5D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7" name="Picture 5" descr="TAB_col_white_background.eps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320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tif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socialsciences.manchester.ac.uk/connect/making-a-difference/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611560" y="4077072"/>
            <a:ext cx="7013575" cy="0"/>
          </a:xfrm>
          <a:prstGeom prst="line">
            <a:avLst/>
          </a:prstGeom>
          <a:noFill/>
          <a:ln w="25400">
            <a:solidFill>
              <a:srgbClr val="660066"/>
            </a:solidFill>
            <a:prstDash val="dot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64" name="Picture 2" descr="TAB_col_white_backgroun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772817"/>
            <a:ext cx="7772400" cy="1827634"/>
          </a:xfrm>
        </p:spPr>
        <p:txBody>
          <a:bodyPr/>
          <a:lstStyle/>
          <a:p>
            <a:r>
              <a:rPr lang="en-GB" dirty="0" smtClean="0"/>
              <a:t>School </a:t>
            </a:r>
            <a:r>
              <a:rPr lang="en-GB" dirty="0"/>
              <a:t>of Social Sciences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New Staff Welcome </a:t>
            </a:r>
            <a:r>
              <a:rPr lang="en-GB" dirty="0"/>
              <a:t>and Induction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293096"/>
            <a:ext cx="6400800" cy="1345704"/>
          </a:xfrm>
        </p:spPr>
        <p:txBody>
          <a:bodyPr/>
          <a:lstStyle/>
          <a:p>
            <a:r>
              <a:rPr lang="en-GB" dirty="0"/>
              <a:t>Dr Philip Drake</a:t>
            </a:r>
          </a:p>
          <a:p>
            <a:r>
              <a:rPr lang="en-GB" sz="2000" dirty="0" smtClean="0"/>
              <a:t>Director of Social Responsibility for SoSS</a:t>
            </a:r>
          </a:p>
          <a:p>
            <a:r>
              <a:rPr lang="en-GB" dirty="0" smtClean="0"/>
              <a:t>23</a:t>
            </a:r>
            <a:r>
              <a:rPr lang="en-GB" baseline="30000" dirty="0" smtClean="0"/>
              <a:t>rd</a:t>
            </a:r>
            <a:r>
              <a:rPr lang="en-GB" dirty="0" smtClean="0"/>
              <a:t>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211668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0E202C-012F-0649-9470-F77270F4AE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50" r="1394" b="3785"/>
          <a:stretch/>
        </p:blipFill>
        <p:spPr>
          <a:xfrm>
            <a:off x="2987824" y="521770"/>
            <a:ext cx="5184576" cy="586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2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e61f14abb_0_88"/>
          <p:cNvSpPr txBox="1"/>
          <p:nvPr/>
        </p:nvSpPr>
        <p:spPr>
          <a:xfrm>
            <a:off x="3219222" y="4545779"/>
            <a:ext cx="2831175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13" rIns="91425" bIns="45713" anchor="ctr" anchorCtr="0">
            <a:noAutofit/>
          </a:bodyPr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defRPr/>
            </a:pPr>
            <a:endParaRPr sz="1600" kern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4" name="Google Shape;124;gbe61f14abb_0_88" descr="TAB_col_white_background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186" y="1106844"/>
            <a:ext cx="1509086" cy="6451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CA2F3F-5BB3-2142-99C8-0CD196F9EC8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0185" y="2104159"/>
          <a:ext cx="8335422" cy="298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053">
                  <a:extLst>
                    <a:ext uri="{9D8B030D-6E8A-4147-A177-3AD203B41FA5}">
                      <a16:colId xmlns:a16="http://schemas.microsoft.com/office/drawing/2014/main" val="2842750383"/>
                    </a:ext>
                  </a:extLst>
                </a:gridCol>
                <a:gridCol w="1507818">
                  <a:extLst>
                    <a:ext uri="{9D8B030D-6E8A-4147-A177-3AD203B41FA5}">
                      <a16:colId xmlns:a16="http://schemas.microsoft.com/office/drawing/2014/main" val="1477861146"/>
                    </a:ext>
                  </a:extLst>
                </a:gridCol>
                <a:gridCol w="1372757">
                  <a:extLst>
                    <a:ext uri="{9D8B030D-6E8A-4147-A177-3AD203B41FA5}">
                      <a16:colId xmlns:a16="http://schemas.microsoft.com/office/drawing/2014/main" val="3045963427"/>
                    </a:ext>
                  </a:extLst>
                </a:gridCol>
                <a:gridCol w="1390897">
                  <a:extLst>
                    <a:ext uri="{9D8B030D-6E8A-4147-A177-3AD203B41FA5}">
                      <a16:colId xmlns:a16="http://schemas.microsoft.com/office/drawing/2014/main" val="4135399897"/>
                    </a:ext>
                  </a:extLst>
                </a:gridCol>
                <a:gridCol w="1390897">
                  <a:extLst>
                    <a:ext uri="{9D8B030D-6E8A-4147-A177-3AD203B41FA5}">
                      <a16:colId xmlns:a16="http://schemas.microsoft.com/office/drawing/2014/main" val="1768288391"/>
                    </a:ext>
                  </a:extLst>
                </a:gridCol>
              </a:tblGrid>
              <a:tr h="596368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03581821"/>
                  </a:ext>
                </a:extLst>
              </a:tr>
              <a:tr h="596368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Manchester ranking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851763"/>
                  </a:ext>
                </a:extLst>
              </a:tr>
              <a:tr h="596368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Entrants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82737265"/>
                  </a:ext>
                </a:extLst>
              </a:tr>
              <a:tr h="596368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countries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40831491"/>
                  </a:ext>
                </a:extLst>
              </a:tr>
              <a:tr h="596368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in world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0.64%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13334455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64AF918-EB37-CE41-9F8B-75F34156F00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78" y="1106844"/>
            <a:ext cx="2016826" cy="645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EE6632-B4CD-A646-8989-35E870DEE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345" y="960703"/>
            <a:ext cx="3492464" cy="9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D60FEFA8-FB61-7141-88C1-48E2A4F83CA3}"/>
              </a:ext>
            </a:extLst>
          </p:cNvPr>
          <p:cNvSpPr txBox="1"/>
          <p:nvPr/>
        </p:nvSpPr>
        <p:spPr>
          <a:xfrm>
            <a:off x="403785" y="671060"/>
            <a:ext cx="6461849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 </a:t>
            </a:r>
            <a:r>
              <a:rPr lang="en-GB" sz="32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</a:t>
            </a:r>
            <a:r>
              <a:rPr lang="en-GB" sz="3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Wisdom, Humanity</a:t>
            </a:r>
            <a:endParaRPr lang="en-GB" sz="3200" dirty="0">
              <a:solidFill>
                <a:prstClr val="white">
                  <a:alpha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DAFD8EC-A532-4A4E-93D5-B8A4A1D2B7FF}"/>
              </a:ext>
            </a:extLst>
          </p:cNvPr>
          <p:cNvCxnSpPr>
            <a:cxnSpLocks/>
          </p:cNvCxnSpPr>
          <p:nvPr/>
        </p:nvCxnSpPr>
        <p:spPr>
          <a:xfrm>
            <a:off x="405000" y="1910250"/>
            <a:ext cx="4395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84B114C-A8EB-B94E-8B24-F4AE3E062B76}"/>
              </a:ext>
            </a:extLst>
          </p:cNvPr>
          <p:cNvSpPr txBox="1"/>
          <p:nvPr/>
        </p:nvSpPr>
        <p:spPr>
          <a:xfrm>
            <a:off x="405000" y="2096587"/>
            <a:ext cx="6046600" cy="38048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43" indent="-285743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England’s </a:t>
            </a:r>
            <a:r>
              <a:rPr lang="en-US" sz="2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civic </a:t>
            </a:r>
            <a:r>
              <a:rPr lang="en-US" sz="28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</a:t>
            </a:r>
            <a:r>
              <a:rPr lang="en-US" sz="2800" dirty="0" err="1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28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1824.</a:t>
            </a:r>
            <a:endParaRPr lang="en-US" sz="28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43" indent="-285743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</a:t>
            </a:r>
            <a:r>
              <a:rPr lang="en-US" sz="28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all regardless </a:t>
            </a:r>
            <a:r>
              <a:rPr lang="en-US" sz="2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“rank, religion or status”</a:t>
            </a:r>
          </a:p>
          <a:p>
            <a:pPr marL="285743" indent="-285743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World’s </a:t>
            </a:r>
            <a:r>
              <a:rPr lang="en-US" sz="2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industrial city (</a:t>
            </a:r>
            <a:r>
              <a:rPr lang="en-US" sz="28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Cottonopolis</a:t>
            </a:r>
            <a:r>
              <a:rPr lang="en-US" sz="2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endParaRPr lang="en-US" sz="2800" dirty="0" smtClean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43" indent="-285743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Practical </a:t>
            </a:r>
            <a:r>
              <a:rPr lang="en-US" sz="2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</a:t>
            </a:r>
            <a:r>
              <a:rPr lang="en-US" sz="28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(German model)</a:t>
            </a:r>
            <a:endParaRPr lang="en-US" sz="28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43" indent="-285743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Motto: </a:t>
            </a:r>
            <a:r>
              <a:rPr lang="en-US" sz="28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Cognitio</a:t>
            </a:r>
            <a:r>
              <a:rPr lang="en-US" sz="2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(knowledge); </a:t>
            </a:r>
            <a:r>
              <a:rPr lang="en-US" sz="28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Sapientia</a:t>
            </a:r>
            <a:r>
              <a:rPr lang="en-US" sz="2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(wisdom); </a:t>
            </a:r>
            <a:r>
              <a:rPr lang="en-US" sz="28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Humanitas</a:t>
            </a:r>
            <a:r>
              <a:rPr lang="en-US" sz="2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(humanity)</a:t>
            </a:r>
          </a:p>
          <a:p>
            <a:pPr marL="285743" indent="-285743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725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229453-BEF9-682A-3F8E-F7EAAD998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708" y="987754"/>
            <a:ext cx="1781292" cy="2195741"/>
          </a:xfrm>
          <a:prstGeom prst="rect">
            <a:avLst/>
          </a:prstGeom>
        </p:spPr>
      </p:pic>
      <p:pic>
        <p:nvPicPr>
          <p:cNvPr id="2" name="Picture 2" descr="ernest-rutherford-and-hans-geiger">
            <a:extLst>
              <a:ext uri="{FF2B5EF4-FFF2-40B4-BE49-F238E27FC236}">
                <a16:creationId xmlns:a16="http://schemas.microsoft.com/office/drawing/2014/main" id="{BCE2DF4D-07BD-C55D-085A-F2F3CE41D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078" y="3194051"/>
            <a:ext cx="1941795" cy="129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Tale of Two Plaques — Alan Turing's Manchester">
            <a:extLst>
              <a:ext uri="{FF2B5EF4-FFF2-40B4-BE49-F238E27FC236}">
                <a16:creationId xmlns:a16="http://schemas.microsoft.com/office/drawing/2014/main" id="{4EDB005A-62C3-BC0F-8293-6F3D187EA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35" y="4687571"/>
            <a:ext cx="1973239" cy="90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08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2C90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0AE097-DE78-3343-A41B-DDD84BCA561B}"/>
              </a:ext>
            </a:extLst>
          </p:cNvPr>
          <p:cNvSpPr txBox="1"/>
          <p:nvPr/>
        </p:nvSpPr>
        <p:spPr>
          <a:xfrm>
            <a:off x="342073" y="1277288"/>
            <a:ext cx="3359389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dirty="0" smtClean="0">
                <a:solidFill>
                  <a:srgbClr val="6B2C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</a:t>
            </a:r>
            <a:r>
              <a:rPr lang="en-GB" sz="3000" dirty="0">
                <a:solidFill>
                  <a:srgbClr val="6B2C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en-GB" sz="3000" dirty="0" smtClean="0">
                <a:solidFill>
                  <a:srgbClr val="6B2C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esponsibility </a:t>
            </a:r>
            <a:r>
              <a:rPr lang="en-GB" sz="3000" dirty="0">
                <a:solidFill>
                  <a:srgbClr val="6B2C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GB" sz="3000" dirty="0" smtClean="0">
                <a:solidFill>
                  <a:srgbClr val="6B2C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Civic </a:t>
            </a:r>
            <a:r>
              <a:rPr lang="en-GB" sz="3000" dirty="0">
                <a:solidFill>
                  <a:srgbClr val="6B2C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GB" sz="3000" dirty="0" smtClean="0">
                <a:solidFill>
                  <a:srgbClr val="6B2C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ngagement </a:t>
            </a:r>
            <a:r>
              <a:rPr lang="en-GB" sz="3000" dirty="0">
                <a:solidFill>
                  <a:srgbClr val="6B2C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a glance</a:t>
            </a:r>
            <a:endParaRPr lang="en-GB" sz="3000" b="1" dirty="0">
              <a:solidFill>
                <a:srgbClr val="6B2C90">
                  <a:alpha val="5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D0061F-3471-7C40-A03B-0CF55D9670AC}"/>
              </a:ext>
            </a:extLst>
          </p:cNvPr>
          <p:cNvCxnSpPr>
            <a:cxnSpLocks/>
          </p:cNvCxnSpPr>
          <p:nvPr/>
        </p:nvCxnSpPr>
        <p:spPr>
          <a:xfrm>
            <a:off x="405002" y="5695062"/>
            <a:ext cx="8333999" cy="0"/>
          </a:xfrm>
          <a:prstGeom prst="line">
            <a:avLst/>
          </a:prstGeom>
          <a:ln w="25400">
            <a:solidFill>
              <a:srgbClr val="6B2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DC19B74-6F5F-A440-B451-8BC0DC4DA2BE}"/>
              </a:ext>
            </a:extLst>
          </p:cNvPr>
          <p:cNvCxnSpPr>
            <a:cxnSpLocks/>
          </p:cNvCxnSpPr>
          <p:nvPr/>
        </p:nvCxnSpPr>
        <p:spPr>
          <a:xfrm>
            <a:off x="405000" y="3570668"/>
            <a:ext cx="3753114" cy="0"/>
          </a:xfrm>
          <a:prstGeom prst="line">
            <a:avLst/>
          </a:prstGeom>
          <a:ln w="25400">
            <a:solidFill>
              <a:srgbClr val="6B2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832E820-E04B-5E42-AAF7-4728109F5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115" y="857251"/>
            <a:ext cx="4683035" cy="46830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33BA5F-A988-3646-9731-ADC20623B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115" y="857251"/>
            <a:ext cx="4683035" cy="46830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9913D9-0942-0B4A-9A36-63FE8D71D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115" y="857251"/>
            <a:ext cx="4683035" cy="46830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9DBE803-B745-E24C-A3E2-BD7303F92C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8115" y="857251"/>
            <a:ext cx="4683035" cy="46830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1B4B857-713A-8248-8060-7A26F94580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8115" y="857251"/>
            <a:ext cx="4683035" cy="46830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044B93-1A10-6F42-8ADA-0C46F91A5E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8115" y="857251"/>
            <a:ext cx="4683035" cy="468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7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556792"/>
            <a:ext cx="8280920" cy="854968"/>
          </a:xfrm>
        </p:spPr>
        <p:txBody>
          <a:bodyPr/>
          <a:lstStyle/>
          <a:p>
            <a:r>
              <a:rPr lang="en-GB" b="0" dirty="0">
                <a:latin typeface="Roboto"/>
              </a:rPr>
              <a:t>What Social Responsibility projects are currently being undertaken in </a:t>
            </a:r>
            <a:r>
              <a:rPr lang="en-GB" b="0" dirty="0" smtClean="0">
                <a:latin typeface="Roboto"/>
              </a:rPr>
              <a:t>the School of Social Sciences?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8" y="3090069"/>
            <a:ext cx="2438400" cy="2438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A139-7ABE-46A1-B082-C2C77667394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4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65" y="212312"/>
            <a:ext cx="8454351" cy="894556"/>
          </a:xfrm>
        </p:spPr>
        <p:txBody>
          <a:bodyPr/>
          <a:lstStyle/>
          <a:p>
            <a:pPr algn="ctr"/>
            <a:r>
              <a:rPr lang="en-GB" sz="3600" b="1" dirty="0" smtClean="0"/>
              <a:t>Social Responsibility in the School of Social </a:t>
            </a:r>
            <a:r>
              <a:rPr lang="en-GB" sz="3600" b="1" dirty="0"/>
              <a:t>Sciences</a:t>
            </a:r>
            <a:br>
              <a:rPr lang="en-GB" sz="3600" b="1" dirty="0"/>
            </a:br>
            <a:r>
              <a:rPr lang="en-GB" sz="1200" b="1" dirty="0">
                <a:hlinkClick r:id="rId3"/>
              </a:rPr>
              <a:t>https://www.socialsciences.manchester.ac.uk/connect/making-a-difference</a:t>
            </a:r>
            <a:r>
              <a:rPr lang="en-GB" sz="1200" b="1" dirty="0" smtClean="0">
                <a:hlinkClick r:id="rId3"/>
              </a:rPr>
              <a:t>/</a:t>
            </a:r>
            <a:r>
              <a:rPr lang="en-GB" sz="1200" b="1" dirty="0" smtClean="0"/>
              <a:t> </a:t>
            </a:r>
            <a:endParaRPr lang="en-GB" sz="12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42564914"/>
              </p:ext>
            </p:extLst>
          </p:nvPr>
        </p:nvGraphicFramePr>
        <p:xfrm>
          <a:off x="234892" y="1484784"/>
          <a:ext cx="870357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2724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07643" y="260648"/>
            <a:ext cx="5842992" cy="1143000"/>
          </a:xfrm>
        </p:spPr>
        <p:txBody>
          <a:bodyPr/>
          <a:lstStyle/>
          <a:p>
            <a:r>
              <a:rPr lang="en-GB" dirty="0"/>
              <a:t>Any Questions?</a:t>
            </a:r>
          </a:p>
        </p:txBody>
      </p:sp>
      <p:pic>
        <p:nvPicPr>
          <p:cNvPr id="7" name="Content Placeholder 6" descr="Image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5" y="1700808"/>
            <a:ext cx="3928331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127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UM_WhitePowerpoint.potx" id="{85275DCF-654D-45CB-8308-9932500686BD}" vid="{A0B1FD45-2927-4DC2-BE36-3E974FCC1160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13391</TotalTime>
  <Words>417</Words>
  <Application>Microsoft Office PowerPoint</Application>
  <PresentationFormat>On-screen Show (4:3)</PresentationFormat>
  <Paragraphs>70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Roboto</vt:lpstr>
      <vt:lpstr>Office Theme</vt:lpstr>
      <vt:lpstr>6_Office Theme</vt:lpstr>
      <vt:lpstr>1_Office Theme</vt:lpstr>
      <vt:lpstr>5_Office Theme</vt:lpstr>
      <vt:lpstr>3_Office Theme</vt:lpstr>
      <vt:lpstr>Simple Light</vt:lpstr>
      <vt:lpstr>2_Office Theme</vt:lpstr>
      <vt:lpstr>School of Social Sciences  New Staff Welcome and Induction </vt:lpstr>
      <vt:lpstr>PowerPoint Presentation</vt:lpstr>
      <vt:lpstr>PowerPoint Presentation</vt:lpstr>
      <vt:lpstr>PowerPoint Presentation</vt:lpstr>
      <vt:lpstr>PowerPoint Presentation</vt:lpstr>
      <vt:lpstr>What Social Responsibility projects are currently being undertaken in the School of Social Sciences?</vt:lpstr>
      <vt:lpstr>Social Responsibility in the School of Social Sciences https://www.socialsciences.manchester.ac.uk/connect/making-a-difference/ </vt:lpstr>
      <vt:lpstr>Any Questions?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MZYSSPB2</dc:creator>
  <cp:lastModifiedBy>Philip Drake</cp:lastModifiedBy>
  <cp:revision>448</cp:revision>
  <cp:lastPrinted>2022-09-22T08:13:38Z</cp:lastPrinted>
  <dcterms:created xsi:type="dcterms:W3CDTF">2012-06-12T15:56:20Z</dcterms:created>
  <dcterms:modified xsi:type="dcterms:W3CDTF">2022-09-22T09:29:18Z</dcterms:modified>
</cp:coreProperties>
</file>