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8"/>
  </p:notesMasterIdLst>
  <p:sldIdLst>
    <p:sldId id="258" r:id="rId5"/>
    <p:sldId id="257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88ABCB9-998B-D7C9-3AD2-84CC63835A26}" v="21" dt="2025-09-18T10:53:33.89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00" autoAdjust="0"/>
    <p:restoredTop sz="59692" autoAdjust="0"/>
  </p:normalViewPr>
  <p:slideViewPr>
    <p:cSldViewPr snapToGrid="0">
      <p:cViewPr varScale="1">
        <p:scale>
          <a:sx n="50" d="100"/>
          <a:sy n="50" d="100"/>
        </p:scale>
        <p:origin x="129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rah Thompson" userId="da5019d3-3590-4c55-abd0-847e6274904c" providerId="ADAL" clId="{433D6556-9CA1-4980-9880-983B9EF6CF36}"/>
    <pc:docChg chg="modSld">
      <pc:chgData name="Sarah Thompson" userId="da5019d3-3590-4c55-abd0-847e6274904c" providerId="ADAL" clId="{433D6556-9CA1-4980-9880-983B9EF6CF36}" dt="2024-09-06T10:52:37.182" v="12" actId="20577"/>
      <pc:docMkLst>
        <pc:docMk/>
      </pc:docMkLst>
      <pc:sldChg chg="modSp mod">
        <pc:chgData name="Sarah Thompson" userId="da5019d3-3590-4c55-abd0-847e6274904c" providerId="ADAL" clId="{433D6556-9CA1-4980-9880-983B9EF6CF36}" dt="2024-09-06T10:52:37.182" v="12" actId="20577"/>
        <pc:sldMkLst>
          <pc:docMk/>
          <pc:sldMk cId="271731880" sldId="261"/>
        </pc:sldMkLst>
      </pc:sldChg>
    </pc:docChg>
  </pc:docChgLst>
  <pc:docChgLst>
    <pc:chgData name="Emma Shiels" userId="S::emma.shiels@manchester.ac.uk::8227c364-3bff-4154-b271-a3fe95b5eda6" providerId="AD" clId="Web-{87BC2FE5-378B-8C4D-8A67-CA7477C39616}"/>
    <pc:docChg chg="modSld">
      <pc:chgData name="Emma Shiels" userId="S::emma.shiels@manchester.ac.uk::8227c364-3bff-4154-b271-a3fe95b5eda6" providerId="AD" clId="Web-{87BC2FE5-378B-8C4D-8A67-CA7477C39616}" dt="2025-09-01T13:23:53.099" v="13" actId="20577"/>
      <pc:docMkLst>
        <pc:docMk/>
      </pc:docMkLst>
      <pc:sldChg chg="modSp">
        <pc:chgData name="Emma Shiels" userId="S::emma.shiels@manchester.ac.uk::8227c364-3bff-4154-b271-a3fe95b5eda6" providerId="AD" clId="Web-{87BC2FE5-378B-8C4D-8A67-CA7477C39616}" dt="2025-09-01T13:23:09.062" v="4" actId="20577"/>
        <pc:sldMkLst>
          <pc:docMk/>
          <pc:sldMk cId="1404080832" sldId="257"/>
        </pc:sldMkLst>
        <pc:spChg chg="mod">
          <ac:chgData name="Emma Shiels" userId="S::emma.shiels@manchester.ac.uk::8227c364-3bff-4154-b271-a3fe95b5eda6" providerId="AD" clId="Web-{87BC2FE5-378B-8C4D-8A67-CA7477C39616}" dt="2025-09-01T13:23:09.062" v="4" actId="20577"/>
          <ac:spMkLst>
            <pc:docMk/>
            <pc:sldMk cId="1404080832" sldId="257"/>
            <ac:spMk id="10" creationId="{E6FED1F2-7BE8-2C4E-8C46-30545570366A}"/>
          </ac:spMkLst>
        </pc:spChg>
      </pc:sldChg>
      <pc:sldChg chg="modSp">
        <pc:chgData name="Emma Shiels" userId="S::emma.shiels@manchester.ac.uk::8227c364-3bff-4154-b271-a3fe95b5eda6" providerId="AD" clId="Web-{87BC2FE5-378B-8C4D-8A67-CA7477C39616}" dt="2025-09-01T13:23:53.099" v="13" actId="20577"/>
        <pc:sldMkLst>
          <pc:docMk/>
          <pc:sldMk cId="271731880" sldId="261"/>
        </pc:sldMkLst>
        <pc:spChg chg="mod">
          <ac:chgData name="Emma Shiels" userId="S::emma.shiels@manchester.ac.uk::8227c364-3bff-4154-b271-a3fe95b5eda6" providerId="AD" clId="Web-{87BC2FE5-378B-8C4D-8A67-CA7477C39616}" dt="2025-09-01T13:23:53.099" v="13" actId="20577"/>
          <ac:spMkLst>
            <pc:docMk/>
            <pc:sldMk cId="271731880" sldId="261"/>
            <ac:spMk id="10" creationId="{E6FED1F2-7BE8-2C4E-8C46-30545570366A}"/>
          </ac:spMkLst>
        </pc:spChg>
      </pc:sldChg>
    </pc:docChg>
  </pc:docChgLst>
  <pc:docChgLst>
    <pc:chgData name="Amiee Hamby" userId="S::amiee.hamby@manchester.ac.uk::18f72148-7d4d-4308-8278-224b9679519e" providerId="AD" clId="Web-{B88ABCB9-998B-D7C9-3AD2-84CC63835A26}"/>
    <pc:docChg chg="modSld">
      <pc:chgData name="Amiee Hamby" userId="S::amiee.hamby@manchester.ac.uk::18f72148-7d4d-4308-8278-224b9679519e" providerId="AD" clId="Web-{B88ABCB9-998B-D7C9-3AD2-84CC63835A26}" dt="2025-09-18T10:53:33.895" v="8" actId="20577"/>
      <pc:docMkLst>
        <pc:docMk/>
      </pc:docMkLst>
      <pc:sldChg chg="modSp">
        <pc:chgData name="Amiee Hamby" userId="S::amiee.hamby@manchester.ac.uk::18f72148-7d4d-4308-8278-224b9679519e" providerId="AD" clId="Web-{B88ABCB9-998B-D7C9-3AD2-84CC63835A26}" dt="2025-09-18T10:53:33.895" v="8" actId="20577"/>
        <pc:sldMkLst>
          <pc:docMk/>
          <pc:sldMk cId="271731880" sldId="261"/>
        </pc:sldMkLst>
        <pc:spChg chg="mod">
          <ac:chgData name="Amiee Hamby" userId="S::amiee.hamby@manchester.ac.uk::18f72148-7d4d-4308-8278-224b9679519e" providerId="AD" clId="Web-{B88ABCB9-998B-D7C9-3AD2-84CC63835A26}" dt="2025-09-18T10:53:33.895" v="8" actId="20577"/>
          <ac:spMkLst>
            <pc:docMk/>
            <pc:sldMk cId="271731880" sldId="261"/>
            <ac:spMk id="10" creationId="{E6FED1F2-7BE8-2C4E-8C46-30545570366A}"/>
          </ac:spMkLst>
        </pc:spChg>
      </pc:sldChg>
    </pc:docChg>
  </pc:docChgLst>
  <pc:docChgLst>
    <pc:chgData clId="Web-{B88ABCB9-998B-D7C9-3AD2-84CC63835A26}"/>
    <pc:docChg chg="modSld">
      <pc:chgData name="" userId="" providerId="" clId="Web-{B88ABCB9-998B-D7C9-3AD2-84CC63835A26}" dt="2025-09-18T10:53:15.926" v="1" actId="20577"/>
      <pc:docMkLst>
        <pc:docMk/>
      </pc:docMkLst>
      <pc:sldChg chg="modSp">
        <pc:chgData name="" userId="" providerId="" clId="Web-{B88ABCB9-998B-D7C9-3AD2-84CC63835A26}" dt="2025-09-18T10:53:15.926" v="1" actId="20577"/>
        <pc:sldMkLst>
          <pc:docMk/>
          <pc:sldMk cId="271731880" sldId="261"/>
        </pc:sldMkLst>
        <pc:spChg chg="mod">
          <ac:chgData name="" userId="" providerId="" clId="Web-{B88ABCB9-998B-D7C9-3AD2-84CC63835A26}" dt="2025-09-18T10:53:15.926" v="1" actId="20577"/>
          <ac:spMkLst>
            <pc:docMk/>
            <pc:sldMk cId="271731880" sldId="261"/>
            <ac:spMk id="10" creationId="{E6FED1F2-7BE8-2C4E-8C46-30545570366A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E5414F-E837-4B92-AF4D-3FBC206EA64F}" type="datetimeFigureOut">
              <a:rPr lang="en-GB" smtClean="0"/>
              <a:t>18/09/2025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1FE33FA-B21F-45E5-B889-3C413AC77B6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806344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FE33FA-B21F-45E5-B889-3C413AC77B64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7023117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FE33FA-B21F-45E5-B889-3C413AC77B64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876095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FFA9B1-A9F2-4E83-9F04-3F6F42C34572}" type="datetimeFigureOut">
              <a:rPr lang="en-GB" smtClean="0"/>
              <a:t>18/09/2025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585E59-BFAF-476C-B37D-7E49B9C6C6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668979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FFA9B1-A9F2-4E83-9F04-3F6F42C34572}" type="datetimeFigureOut">
              <a:rPr lang="en-GB" smtClean="0"/>
              <a:t>18/09/2025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585E59-BFAF-476C-B37D-7E49B9C6C6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888533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FFA9B1-A9F2-4E83-9F04-3F6F42C34572}" type="datetimeFigureOut">
              <a:rPr lang="en-GB" smtClean="0"/>
              <a:t>18/09/2025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585E59-BFAF-476C-B37D-7E49B9C6C6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406384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FFA9B1-A9F2-4E83-9F04-3F6F42C34572}" type="datetimeFigureOut">
              <a:rPr lang="en-GB" smtClean="0"/>
              <a:t>18/09/2025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585E59-BFAF-476C-B37D-7E49B9C6C6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840069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FFA9B1-A9F2-4E83-9F04-3F6F42C34572}" type="datetimeFigureOut">
              <a:rPr lang="en-GB" smtClean="0"/>
              <a:t>18/09/2025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585E59-BFAF-476C-B37D-7E49B9C6C6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290343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FFA9B1-A9F2-4E83-9F04-3F6F42C34572}" type="datetimeFigureOut">
              <a:rPr lang="en-GB" smtClean="0"/>
              <a:t>18/09/2025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585E59-BFAF-476C-B37D-7E49B9C6C6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33255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FFA9B1-A9F2-4E83-9F04-3F6F42C34572}" type="datetimeFigureOut">
              <a:rPr lang="en-GB" smtClean="0"/>
              <a:t>18/09/2025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585E59-BFAF-476C-B37D-7E49B9C6C6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08789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FFA9B1-A9F2-4E83-9F04-3F6F42C34572}" type="datetimeFigureOut">
              <a:rPr lang="en-GB" smtClean="0"/>
              <a:t>18/09/2025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585E59-BFAF-476C-B37D-7E49B9C6C6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780336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FFA9B1-A9F2-4E83-9F04-3F6F42C34572}" type="datetimeFigureOut">
              <a:rPr lang="en-GB" smtClean="0"/>
              <a:t>18/09/2025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585E59-BFAF-476C-B37D-7E49B9C6C6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61710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FFA9B1-A9F2-4E83-9F04-3F6F42C34572}" type="datetimeFigureOut">
              <a:rPr lang="en-GB" smtClean="0"/>
              <a:t>18/09/2025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585E59-BFAF-476C-B37D-7E49B9C6C6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587229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FFA9B1-A9F2-4E83-9F04-3F6F42C34572}" type="datetimeFigureOut">
              <a:rPr lang="en-GB" smtClean="0"/>
              <a:t>18/09/2025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585E59-BFAF-476C-B37D-7E49B9C6C6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962844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FFA9B1-A9F2-4E83-9F04-3F6F42C34572}" type="datetimeFigureOut">
              <a:rPr lang="en-GB" smtClean="0"/>
              <a:t>18/09/2025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585E59-BFAF-476C-B37D-7E49B9C6C6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455259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hyperlink" Target="http://www.egc.manchester.ac.uk/workplace-ethics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0C262534-436C-E548-AB29-076415154C4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11143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6"/>
          <a:stretch/>
        </p:blipFill>
        <p:spPr>
          <a:xfrm>
            <a:off x="9028718" y="1881689"/>
            <a:ext cx="2820968" cy="1950191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28718" y="4102503"/>
            <a:ext cx="2820968" cy="1880645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E6FED1F2-7BE8-2C4E-8C46-30545570366A}"/>
              </a:ext>
            </a:extLst>
          </p:cNvPr>
          <p:cNvSpPr txBox="1"/>
          <p:nvPr/>
        </p:nvSpPr>
        <p:spPr>
          <a:xfrm>
            <a:off x="378272" y="1686550"/>
            <a:ext cx="8824721" cy="352917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>
              <a:lnSpc>
                <a:spcPct val="150000"/>
              </a:lnSpc>
              <a:spcBef>
                <a:spcPts val="200"/>
              </a:spcBef>
              <a:spcAft>
                <a:spcPts val="200"/>
              </a:spcAft>
            </a:pPr>
            <a:r>
              <a:rPr lang="en-GB" sz="2800" b="1" dirty="0">
                <a:latin typeface="Arial" panose="020B0604020202020204" pitchFamily="34" charset="0"/>
                <a:cs typeface="Arial" panose="020B0604020202020204" pitchFamily="34" charset="0"/>
              </a:rPr>
              <a:t>Workplace Ethics Challenge</a:t>
            </a: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spcBef>
                <a:spcPts val="200"/>
              </a:spcBef>
              <a:spcAft>
                <a:spcPts val="200"/>
              </a:spcAft>
              <a:buFont typeface="Arial"/>
              <a:buChar char="•"/>
            </a:pPr>
            <a:r>
              <a:rPr lang="en-GB" sz="2800" dirty="0">
                <a:latin typeface="Arial"/>
                <a:cs typeface="Arial"/>
              </a:rPr>
              <a:t>Available to all undergraduate and postgraduate students</a:t>
            </a:r>
          </a:p>
          <a:p>
            <a:pPr marL="342900" indent="-342900">
              <a:spcBef>
                <a:spcPts val="200"/>
              </a:spcBef>
              <a:spcAft>
                <a:spcPts val="200"/>
              </a:spcAft>
              <a:buFont typeface="Arial"/>
              <a:buChar char="•"/>
            </a:pPr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Gain skills to improve your confidence after graduation</a:t>
            </a:r>
          </a:p>
          <a:p>
            <a:pPr marL="342900" indent="-342900">
              <a:spcBef>
                <a:spcPts val="200"/>
              </a:spcBef>
              <a:spcAft>
                <a:spcPts val="200"/>
              </a:spcAft>
              <a:buFont typeface="Arial"/>
              <a:buChar char="•"/>
            </a:pPr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Work with students across different disciplines</a:t>
            </a:r>
          </a:p>
          <a:p>
            <a:pPr marL="342900" indent="-342900">
              <a:spcBef>
                <a:spcPts val="200"/>
              </a:spcBef>
              <a:spcAft>
                <a:spcPts val="200"/>
              </a:spcAft>
              <a:buFont typeface="Arial"/>
              <a:buChar char="•"/>
            </a:pPr>
            <a:r>
              <a:rPr lang="en-GB" sz="2800" dirty="0">
                <a:latin typeface="Arial"/>
                <a:cs typeface="Arial"/>
              </a:rPr>
              <a:t>Complete it as part of the Stellify Award</a:t>
            </a:r>
          </a:p>
        </p:txBody>
      </p:sp>
    </p:spTree>
    <p:extLst>
      <p:ext uri="{BB962C8B-B14F-4D97-AF65-F5344CB8AC3E}">
        <p14:creationId xmlns:p14="http://schemas.microsoft.com/office/powerpoint/2010/main" val="14040808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E6FED1F2-7BE8-2C4E-8C46-30545570366A}"/>
              </a:ext>
            </a:extLst>
          </p:cNvPr>
          <p:cNvSpPr txBox="1"/>
          <p:nvPr/>
        </p:nvSpPr>
        <p:spPr>
          <a:xfrm>
            <a:off x="982955" y="1406331"/>
            <a:ext cx="10801005" cy="273632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en-GB" sz="2800" b="1" dirty="0">
                <a:latin typeface="Arial"/>
                <a:cs typeface="Arial"/>
              </a:rPr>
              <a:t>How to complete it</a:t>
            </a:r>
            <a:endParaRPr lang="en-US" sz="2800" dirty="0">
              <a:latin typeface="Arial"/>
              <a:cs typeface="Arial"/>
            </a:endParaRPr>
          </a:p>
          <a:p>
            <a:pPr marL="514350" indent="-514350">
              <a:lnSpc>
                <a:spcPct val="150000"/>
              </a:lnSpc>
              <a:spcBef>
                <a:spcPts val="200"/>
              </a:spcBef>
              <a:spcAft>
                <a:spcPts val="200"/>
              </a:spcAft>
              <a:buAutoNum type="arabicPeriod"/>
            </a:pPr>
            <a:r>
              <a:rPr lang="en-GB" sz="2800" dirty="0">
                <a:latin typeface="Arial"/>
                <a:cs typeface="Arial"/>
              </a:rPr>
              <a:t>Visit the EGC Workplace Ethics </a:t>
            </a:r>
            <a:r>
              <a:rPr lang="en-GB" sz="2800" dirty="0">
                <a:latin typeface="Arial"/>
                <a:cs typeface="Arial"/>
                <a:hlinkClick r:id="rId4"/>
              </a:rPr>
              <a:t>webpage here</a:t>
            </a:r>
            <a:endParaRPr lang="en-GB" sz="2800">
              <a:latin typeface="Arial" panose="020B0604020202020204" pitchFamily="34" charset="0"/>
              <a:cs typeface="Arial" panose="020B0604020202020204" pitchFamily="34" charset="0"/>
              <a:hlinkClick r:id="rId4"/>
            </a:endParaRPr>
          </a:p>
          <a:p>
            <a:pPr marL="514350" indent="-514350">
              <a:lnSpc>
                <a:spcPct val="150000"/>
              </a:lnSpc>
              <a:spcBef>
                <a:spcPts val="200"/>
              </a:spcBef>
              <a:spcAft>
                <a:spcPts val="200"/>
              </a:spcAft>
              <a:buAutoNum type="arabicPeriod"/>
            </a:pPr>
            <a:r>
              <a:rPr lang="en-GB" sz="2800" dirty="0">
                <a:latin typeface="Arial"/>
                <a:cs typeface="Arial"/>
              </a:rPr>
              <a:t>Follow the sign-up link and register</a:t>
            </a:r>
            <a:endParaRPr lang="en-US" sz="2800" dirty="0">
              <a:latin typeface="Arial"/>
              <a:cs typeface="Arial"/>
            </a:endParaRPr>
          </a:p>
          <a:p>
            <a:pPr marL="514350" indent="-514350">
              <a:lnSpc>
                <a:spcPct val="150000"/>
              </a:lnSpc>
              <a:spcBef>
                <a:spcPts val="200"/>
              </a:spcBef>
              <a:spcAft>
                <a:spcPts val="200"/>
              </a:spcAft>
              <a:buAutoNum type="arabicPeriod"/>
            </a:pPr>
            <a:r>
              <a:rPr lang="en-GB" sz="2800" dirty="0">
                <a:latin typeface="Arial"/>
                <a:cs typeface="Arial"/>
              </a:rPr>
              <a:t>Complete the challenge on Canvas</a:t>
            </a:r>
            <a:endParaRPr lang="en-GB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07D4941-3353-48A8-3CB3-26BB12671496}"/>
              </a:ext>
            </a:extLst>
          </p:cNvPr>
          <p:cNvSpPr txBox="1"/>
          <p:nvPr/>
        </p:nvSpPr>
        <p:spPr>
          <a:xfrm>
            <a:off x="728001" y="5451669"/>
            <a:ext cx="7093635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2800" dirty="0"/>
              <a:t>www.egc.manchester.ac.uk/workplace-ethics</a:t>
            </a:r>
          </a:p>
        </p:txBody>
      </p:sp>
    </p:spTree>
    <p:extLst>
      <p:ext uri="{BB962C8B-B14F-4D97-AF65-F5344CB8AC3E}">
        <p14:creationId xmlns:p14="http://schemas.microsoft.com/office/powerpoint/2010/main" val="2717318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677623ea-3666-46b6-ae6c-d62b4ae5512d">
      <Terms xmlns="http://schemas.microsoft.com/office/infopath/2007/PartnerControls"/>
    </lcf76f155ced4ddcb4097134ff3c332f>
    <TaxCatchAll xmlns="29139ff0-53c5-4b1e-8675-3699321ab326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D02DB68A4E9EC4280D4CF0F02611E5D" ma:contentTypeVersion="16" ma:contentTypeDescription="Create a new document." ma:contentTypeScope="" ma:versionID="b3ca76bf9171c9cfdb32c96db18ec6c9">
  <xsd:schema xmlns:xsd="http://www.w3.org/2001/XMLSchema" xmlns:xs="http://www.w3.org/2001/XMLSchema" xmlns:p="http://schemas.microsoft.com/office/2006/metadata/properties" xmlns:ns2="677623ea-3666-46b6-ae6c-d62b4ae5512d" xmlns:ns3="29139ff0-53c5-4b1e-8675-3699321ab326" targetNamespace="http://schemas.microsoft.com/office/2006/metadata/properties" ma:root="true" ma:fieldsID="4704018e06fcf7978255b8092c5c74d3" ns2:_="" ns3:_="">
    <xsd:import namespace="677623ea-3666-46b6-ae6c-d62b4ae5512d"/>
    <xsd:import namespace="29139ff0-53c5-4b1e-8675-3699321ab32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2:MediaServiceSearchProperties" minOccurs="0"/>
                <xsd:element ref="ns3:SharedWithUsers" minOccurs="0"/>
                <xsd:element ref="ns3:SharedWithDetail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77623ea-3666-46b6-ae6c-d62b4ae5512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2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4" nillable="true" ma:taxonomy="true" ma:internalName="lcf76f155ced4ddcb4097134ff3c332f" ma:taxonomyFieldName="MediaServiceImageTags" ma:displayName="Image Tags" ma:readOnly="false" ma:fieldId="{5cf76f15-5ced-4ddc-b409-7134ff3c332f}" ma:taxonomyMulti="true" ma:sspId="6d63537c-d192-4dc4-bb87-a5632b1c768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9" nillable="true" ma:displayName="Location" ma:indexed="true" ma:internalName="MediaServiceLocation" ma:readOnly="true">
      <xsd:simpleType>
        <xsd:restriction base="dms:Text"/>
      </xsd:simpleType>
    </xsd:element>
    <xsd:element name="MediaServiceSearchProperties" ma:index="2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3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9139ff0-53c5-4b1e-8675-3699321ab326" elementFormDefault="qualified">
    <xsd:import namespace="http://schemas.microsoft.com/office/2006/documentManagement/types"/>
    <xsd:import namespace="http://schemas.microsoft.com/office/infopath/2007/PartnerControls"/>
    <xsd:element name="TaxCatchAll" ma:index="15" nillable="true" ma:displayName="Taxonomy Catch All Column" ma:hidden="true" ma:list="{45a42551-e61e-4993-ba5c-4f85aec04a4e}" ma:internalName="TaxCatchAll" ma:showField="CatchAllData" ma:web="29139ff0-53c5-4b1e-8675-3699321ab32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5C4ABB0D-87DF-4E2F-AC51-9D637E57A340}">
  <ds:schemaRefs>
    <ds:schemaRef ds:uri="677623ea-3666-46b6-ae6c-d62b4ae5512d"/>
    <ds:schemaRef ds:uri="29139ff0-53c5-4b1e-8675-3699321ab326"/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1B4B6F86-D73B-416D-8C07-A39BFEFC80C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3F87987-5695-4E1B-9CE8-310EA67901C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77623ea-3666-46b6-ae6c-d62b4ae5512d"/>
    <ds:schemaRef ds:uri="29139ff0-53c5-4b1e-8675-3699321ab32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87</TotalTime>
  <Words>74</Words>
  <Application>Microsoft Office PowerPoint</Application>
  <PresentationFormat>Widescreen</PresentationFormat>
  <Paragraphs>12</Paragraphs>
  <Slides>3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PowerPoint Presentation</vt:lpstr>
      <vt:lpstr>PowerPoint Presentation</vt:lpstr>
      <vt:lpstr>PowerPoint Presentation</vt:lpstr>
    </vt:vector>
  </TitlesOfParts>
  <Company>University of Manchester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Sam Hemsley</dc:creator>
  <cp:lastModifiedBy>Sarah Thompson</cp:lastModifiedBy>
  <cp:revision>20</cp:revision>
  <dcterms:created xsi:type="dcterms:W3CDTF">2019-09-04T10:50:55Z</dcterms:created>
  <dcterms:modified xsi:type="dcterms:W3CDTF">2025-09-18T10:53:35Z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0x010100ED02DB68A4E9EC4280D4CF0F02611E5D</vt:lpwstr>
  </property>
  <property fmtid="{D5CDD505-2E9C-101B-9397-08002B2CF9AE}" pid="3" name="MediaServiceImageTags">
    <vt:lpwstr/>
  </property>
</Properties>
</file>