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6" r:id="rId3"/>
    <p:sldId id="260" r:id="rId4"/>
    <p:sldId id="257" r:id="rId5"/>
    <p:sldId id="261" r:id="rId6"/>
    <p:sldId id="259" r:id="rId7"/>
    <p:sldId id="263" r:id="rId8"/>
    <p:sldId id="264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>
        <p:scale>
          <a:sx n="106" d="100"/>
          <a:sy n="106" d="100"/>
        </p:scale>
        <p:origin x="-9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DF46B0-B433-40FE-91FF-C58025A18735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C2CC90F-1E08-48F7-8838-85D9A27C961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902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9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1660-E258-4CC9-834B-E21D1A90844D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08F2-415A-4BEE-8B85-7AFDB37CAE7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6EC7B-BEEB-4D63-81C9-D6177EC277A1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0EDA9-D4E0-41F5-9FD4-BF33ED66A6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3"/>
            <a:ext cx="2057400" cy="45693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3"/>
            <a:ext cx="6019800" cy="45693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43911-FD3E-4639-9798-6FBFB449C82B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835EF-482C-4427-BD25-7A33011A737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9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7"/>
            <a:ext cx="8229600" cy="36332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9F42C-2F06-49B6-B721-EB3908DEDDF1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24014-85D2-486E-AD35-094C48E97C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9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4662-F154-4BAC-9F68-CAC1D216D799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1536-15A6-48B6-9C5D-4A022ADEE60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7"/>
            <a:ext cx="4038600" cy="363326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7"/>
            <a:ext cx="4038600" cy="363326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9CEE7-A382-4685-A0CD-5D3122A3B7CA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9313B-ECDA-499F-AA19-B9858B8B6C4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1" y="2348880"/>
            <a:ext cx="4040188" cy="639762"/>
          </a:xfrm>
        </p:spPr>
        <p:txBody>
          <a:bodyPr anchor="b"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7" y="3068960"/>
            <a:ext cx="4040188" cy="305720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6" y="2348880"/>
            <a:ext cx="4041775" cy="639762"/>
          </a:xfrm>
        </p:spPr>
        <p:txBody>
          <a:bodyPr anchor="b"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2" y="3068961"/>
            <a:ext cx="4041775" cy="3057202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391F6-BB5F-48EC-809E-29DE27FFB4B8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CDBD1-C93C-42FE-B7E8-0AEABC43106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2B5CE-398C-4603-94B9-C0E0AB5F4E30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6EEC6-4C45-442F-98EE-53CF6A6DE6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23E84-3E07-4DFA-89B6-F82E16F4B1A1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34090-A9D1-470B-B427-3928920292F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7" y="118683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3"/>
            <a:ext cx="5111751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420889"/>
            <a:ext cx="3008313" cy="3705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A2C99-8A1B-4CC4-A481-434DEB521EAF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74FBD-7CE9-413C-B6C7-8AB272E8F30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5B86-DB3F-46BE-93A7-A1F193C8D074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6A4C0-1D8E-4E71-9CDC-D70D1F6696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1268413"/>
            <a:ext cx="584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375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738BECF3-6598-4E3C-BE3D-4D9E7B67B38C}" type="datetimeFigureOut">
              <a:rPr lang="en-GB"/>
              <a:pPr>
                <a:defRPr/>
              </a:pPr>
              <a:t>20/11/2012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D43C781-C395-4A8B-803E-7336CED28A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31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9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kern="1200">
          <a:solidFill>
            <a:schemeClr val="tx1"/>
          </a:solidFill>
          <a:latin typeface="Arila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l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l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l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la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la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chemeClr val="tx1"/>
          </a:solidFill>
          <a:latin typeface="Arila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la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chemeClr val="tx1"/>
          </a:solidFill>
          <a:latin typeface="Arila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 kern="1200">
          <a:solidFill>
            <a:schemeClr val="tx1"/>
          </a:solidFill>
          <a:latin typeface="Aril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foundation.zurb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eaes.cmsstage.manchester.ac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5842992" cy="1143000"/>
          </a:xfrm>
        </p:spPr>
        <p:txBody>
          <a:bodyPr/>
          <a:lstStyle/>
          <a:p>
            <a:r>
              <a:rPr lang="en-GB" sz="4400" dirty="0" smtClean="0">
                <a:latin typeface="+mj-lt"/>
              </a:rPr>
              <a:t>EPS Web Project</a:t>
            </a:r>
            <a:endParaRPr lang="en-US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717032"/>
            <a:ext cx="8229600" cy="1932459"/>
          </a:xfrm>
        </p:spPr>
        <p:txBody>
          <a:bodyPr/>
          <a:lstStyle/>
          <a:p>
            <a:pPr>
              <a:buNone/>
            </a:pPr>
            <a:r>
              <a:rPr lang="en-GB" sz="2800" dirty="0" smtClean="0">
                <a:latin typeface="+mj-lt"/>
              </a:rPr>
              <a:t>David</a:t>
            </a:r>
            <a:r>
              <a:rPr lang="en-GB" sz="2800" dirty="0" smtClean="0">
                <a:latin typeface="+mj-lt"/>
              </a:rPr>
              <a:t> </a:t>
            </a:r>
            <a:r>
              <a:rPr lang="en-GB" sz="2800" dirty="0" err="1" smtClean="0">
                <a:latin typeface="+mj-lt"/>
              </a:rPr>
              <a:t>Benko</a:t>
            </a:r>
            <a:endParaRPr lang="en-GB" sz="2800" dirty="0">
              <a:latin typeface="+mj-lt"/>
            </a:endParaRPr>
          </a:p>
          <a:p>
            <a:pPr>
              <a:buNone/>
            </a:pPr>
            <a:r>
              <a:rPr lang="en-GB" sz="2800" dirty="0" smtClean="0">
                <a:latin typeface="+mj-lt"/>
              </a:rPr>
              <a:t>EPS </a:t>
            </a:r>
            <a:r>
              <a:rPr lang="en-GB" sz="2800" dirty="0" smtClean="0">
                <a:latin typeface="+mj-lt"/>
              </a:rPr>
              <a:t>Web Coordinator</a:t>
            </a:r>
            <a:endParaRPr lang="en-GB" sz="2800" dirty="0">
              <a:latin typeface="+mj-lt"/>
            </a:endParaRPr>
          </a:p>
          <a:p>
            <a:pPr>
              <a:buNone/>
            </a:pPr>
            <a:endParaRPr lang="en-GB" sz="2800" dirty="0" smtClean="0">
              <a:latin typeface="+mj-lt"/>
            </a:endParaRPr>
          </a:p>
          <a:p>
            <a:pPr>
              <a:buNone/>
            </a:pPr>
            <a:r>
              <a:rPr lang="en-GB" sz="2800" dirty="0" smtClean="0">
                <a:latin typeface="+mj-lt"/>
              </a:rPr>
              <a:t>November 2012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198568" cy="1143000"/>
          </a:xfrm>
        </p:spPr>
        <p:txBody>
          <a:bodyPr/>
          <a:lstStyle/>
          <a:p>
            <a:r>
              <a:rPr lang="en-GB" sz="4400" dirty="0" smtClean="0">
                <a:latin typeface="+mj-lt"/>
              </a:rPr>
              <a:t>Comments and questions welcome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149080"/>
            <a:ext cx="8229600" cy="1368151"/>
          </a:xfrm>
        </p:spPr>
        <p:txBody>
          <a:bodyPr/>
          <a:lstStyle/>
          <a:p>
            <a:pPr>
              <a:buNone/>
            </a:pPr>
            <a:r>
              <a:rPr lang="en-GB" sz="2800" dirty="0" smtClean="0">
                <a:latin typeface="+mn-lt"/>
              </a:rPr>
              <a:t>David </a:t>
            </a:r>
            <a:r>
              <a:rPr lang="en-GB" sz="2800" dirty="0" err="1" smtClean="0">
                <a:latin typeface="+mn-lt"/>
              </a:rPr>
              <a:t>Benko</a:t>
            </a:r>
            <a:endParaRPr lang="en-GB" sz="2800" dirty="0" smtClean="0">
              <a:latin typeface="+mn-lt"/>
            </a:endParaRPr>
          </a:p>
          <a:p>
            <a:pPr>
              <a:buNone/>
            </a:pPr>
            <a:r>
              <a:rPr lang="en-GB" sz="2800" dirty="0" smtClean="0">
                <a:latin typeface="+mn-lt"/>
              </a:rPr>
              <a:t>57078 david.benko@manchester.ac.uk</a:t>
            </a:r>
            <a:endParaRPr lang="en-GB" sz="28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280920" cy="4059832"/>
          </a:xfrm>
        </p:spPr>
        <p:txBody>
          <a:bodyPr/>
          <a:lstStyle/>
          <a:p>
            <a:pPr lvl="0" defTabSz="4572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All nine EPS School websites are to be redesigned over 2012 / early 2013 focusing on student recruitment pages</a:t>
            </a:r>
            <a:endParaRPr lang="en-GB" dirty="0" smtClean="0">
              <a:solidFill>
                <a:schemeClr val="tx1"/>
              </a:solidFill>
              <a:latin typeface="+mn-lt"/>
            </a:endParaRPr>
          </a:p>
          <a:p>
            <a:pPr lvl="0" defTabSz="457200" eaLnBrk="1" fontAlgn="auto" hangingPunct="1">
              <a:spcAft>
                <a:spcPts val="0"/>
              </a:spcAft>
              <a:defRPr/>
            </a:pPr>
            <a:endParaRPr lang="en-US" sz="800" dirty="0" smtClean="0">
              <a:solidFill>
                <a:schemeClr val="tx1"/>
              </a:solidFill>
              <a:latin typeface="+mn-lt"/>
            </a:endParaRPr>
          </a:p>
          <a:p>
            <a:pPr lvl="0" defTabSz="457200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Key tasks are to: </a:t>
            </a:r>
          </a:p>
          <a:p>
            <a:pPr lvl="0" defTabSz="457200" eaLnBrk="1" fontAlgn="auto" hangingPunct="1">
              <a:spcAft>
                <a:spcPts val="0"/>
              </a:spcAft>
              <a:defRPr/>
            </a:pPr>
            <a:endParaRPr lang="en-GB" sz="800" dirty="0" smtClean="0">
              <a:solidFill>
                <a:schemeClr val="tx1"/>
              </a:solidFill>
              <a:latin typeface="+mn-lt"/>
            </a:endParaRP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Audit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and review existing content</a:t>
            </a: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Ensure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KIS data is present and presented in a genuinely useful manner</a:t>
            </a: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Implement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styles that conform with the new University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branding</a:t>
            </a: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Meet strong demands of Schools to refresh their websites</a:t>
            </a: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 Generate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dynamic and attractive content including new photography, video and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text</a:t>
            </a: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Work with mobile, </a:t>
            </a:r>
            <a:r>
              <a:rPr lang="en-GB" dirty="0" err="1" smtClean="0">
                <a:solidFill>
                  <a:schemeClr val="tx1"/>
                </a:solidFill>
                <a:latin typeface="+mn-lt"/>
              </a:rPr>
              <a:t>ipads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, random unknown devices</a:t>
            </a:r>
          </a:p>
          <a:p>
            <a:pPr lvl="0" defTabSz="4572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n-lt"/>
              </a:rPr>
              <a:t>Improve information architecture and SEO</a:t>
            </a:r>
            <a:endParaRPr lang="en-GB" dirty="0" smtClean="0">
              <a:solidFill>
                <a:schemeClr val="tx1"/>
              </a:solidFill>
              <a:latin typeface="+mn-lt"/>
            </a:endParaRPr>
          </a:p>
          <a:p>
            <a:pPr lvl="0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tx1"/>
                </a:solidFill>
                <a:latin typeface="+mn-lt"/>
              </a:rPr>
              <a:t> Migrate to T4 CMS to that we can “manage” content in the future</a:t>
            </a:r>
            <a:endParaRPr lang="en-GB" sz="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ctrTitle"/>
          </p:nvPr>
        </p:nvSpPr>
        <p:spPr>
          <a:xfrm>
            <a:off x="539552" y="112474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EPS 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Web Project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>
                <a:latin typeface="+mj-lt"/>
              </a:rPr>
              <a:t>School Activity</a:t>
            </a:r>
            <a:endParaRPr lang="en-GB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7"/>
            <a:ext cx="8229600" cy="4104455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Schools prioritised based on need: </a:t>
            </a:r>
          </a:p>
          <a:p>
            <a:pPr>
              <a:buNone/>
            </a:pPr>
            <a:r>
              <a:rPr lang="en-GB" dirty="0" smtClean="0">
                <a:latin typeface="+mn-lt"/>
              </a:rPr>
              <a:t>	Earth Sciences / Materials / Chemistry  / MACE /  CEAS / EEE / Computer Science / Maths / Physics </a:t>
            </a:r>
            <a:endParaRPr lang="en-US" dirty="0" smtClean="0">
              <a:latin typeface="+mn-lt"/>
            </a:endParaRPr>
          </a:p>
          <a:p>
            <a:r>
              <a:rPr lang="en-GB" dirty="0" smtClean="0">
                <a:latin typeface="+mn-lt"/>
              </a:rPr>
              <a:t>Each school has appointed a lead to sit on the EPS Web Project Board, along with reps from key areas: Marketing and IT.</a:t>
            </a:r>
          </a:p>
          <a:p>
            <a:r>
              <a:rPr lang="en-GB" dirty="0" smtClean="0">
                <a:latin typeface="+mn-lt"/>
              </a:rPr>
              <a:t>Each school MUST have a web project working group that meets regularly with a faculty representative in attendance</a:t>
            </a:r>
          </a:p>
          <a:p>
            <a:r>
              <a:rPr lang="en-GB" dirty="0" smtClean="0">
                <a:latin typeface="+mn-lt"/>
              </a:rPr>
              <a:t>Audit of current school websites to give ownership to each page and assign an action</a:t>
            </a:r>
          </a:p>
          <a:p>
            <a:r>
              <a:rPr lang="en-GB" dirty="0" smtClean="0">
                <a:latin typeface="+mn-lt"/>
              </a:rPr>
              <a:t>Schools to decide structure and choose optional </a:t>
            </a:r>
            <a:r>
              <a:rPr lang="en-GB" dirty="0" smtClean="0">
                <a:latin typeface="+mn-lt"/>
              </a:rPr>
              <a:t>tabs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>
                <a:latin typeface="+mj-lt"/>
              </a:rPr>
              <a:t> Faculty Level</a:t>
            </a:r>
            <a:endParaRPr lang="en-GB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n-lt"/>
              </a:rPr>
              <a:t>Expansion of the faculty based web team to include contractors and school based staff</a:t>
            </a:r>
          </a:p>
          <a:p>
            <a:r>
              <a:rPr lang="en-GB" dirty="0" smtClean="0">
                <a:latin typeface="+mn-lt"/>
              </a:rPr>
              <a:t>Video production company and freelance photographers on board</a:t>
            </a:r>
          </a:p>
          <a:p>
            <a:r>
              <a:rPr lang="en-GB" dirty="0" smtClean="0">
                <a:latin typeface="+mn-lt"/>
              </a:rPr>
              <a:t>Weekly project team meetings and very recent appointment of a dedicated Web Project Officer</a:t>
            </a:r>
          </a:p>
          <a:p>
            <a:r>
              <a:rPr lang="en-GB" dirty="0" smtClean="0">
                <a:latin typeface="+mn-lt"/>
              </a:rPr>
              <a:t>EPS Web Project Board Meetings every 3 / 4 weeks for this stage of the project</a:t>
            </a:r>
            <a:endParaRPr lang="en-US" dirty="0" smtClean="0">
              <a:latin typeface="+mn-lt"/>
            </a:endParaRPr>
          </a:p>
          <a:p>
            <a:r>
              <a:rPr lang="en-GB" dirty="0" smtClean="0">
                <a:latin typeface="+mn-lt"/>
              </a:rPr>
              <a:t>Reporting and accountability directly into Faculty Leadership Team and PSS Leadership Team</a:t>
            </a:r>
          </a:p>
          <a:p>
            <a:r>
              <a:rPr lang="en-GB" dirty="0" smtClean="0">
                <a:latin typeface="+mn-lt"/>
              </a:rPr>
              <a:t>Worked closely with Phil Wright and Central Marketing Team for audit and design</a:t>
            </a:r>
          </a:p>
          <a:p>
            <a:r>
              <a:rPr lang="en-GB" dirty="0" smtClean="0">
                <a:latin typeface="+mn-lt"/>
              </a:rPr>
              <a:t>Co-ordinating user testing activities with the Central Marketing </a:t>
            </a:r>
            <a:r>
              <a:rPr lang="en-GB" dirty="0" smtClean="0">
                <a:latin typeface="+mn-lt"/>
              </a:rPr>
              <a:t>Team</a:t>
            </a:r>
            <a:endParaRPr lang="en-GB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7772400" cy="1470025"/>
          </a:xfrm>
        </p:spPr>
        <p:txBody>
          <a:bodyPr/>
          <a:lstStyle/>
          <a:p>
            <a:r>
              <a:rPr lang="en-GB" sz="4400" dirty="0" smtClean="0">
                <a:latin typeface="+mn-lt"/>
              </a:rPr>
              <a:t>Key features of the new sites</a:t>
            </a:r>
            <a:endParaRPr lang="en-GB" sz="4400" dirty="0">
              <a:latin typeface="+mn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7544" y="2636912"/>
            <a:ext cx="7992888" cy="374441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2400" dirty="0" smtClean="0">
                <a:latin typeface="+mn-lt"/>
              </a:rPr>
              <a:t>  </a:t>
            </a: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Mega menus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Smart search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Responsive design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Fresh look and </a:t>
            </a: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feel</a:t>
            </a:r>
            <a:endParaRPr lang="en-GB" sz="2400" dirty="0" smtClean="0">
              <a:solidFill>
                <a:schemeClr val="tx1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New imagery and video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Will be user tested / web usability tested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Will be optimised for search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+mn-lt"/>
              </a:rPr>
              <a:t>  Workflow / page management embedded into T4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4310063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crobat Document" r:id="rId3" imgW="0" imgH="0" progId="AcroExch.Document.7">
                  <p:embed/>
                </p:oleObj>
              </mc:Choice>
              <mc:Fallback>
                <p:oleObj name="Acrobat Document" r:id="rId3" imgW="0" imgH="0" progId="AcroExch.Document.7">
                  <p:embed/>
                  <p:pic>
                    <p:nvPicPr>
                      <p:cNvPr id="0" name="Content Placeholder 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10063"/>
                        <a:ext cx="0" cy="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/>
          </p:cNvGraphicFramePr>
          <p:nvPr/>
        </p:nvGraphicFramePr>
        <p:xfrm>
          <a:off x="923595" y="1592796"/>
          <a:ext cx="60960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Acrobat Document" r:id="rId4" imgW="0" imgH="0" progId="AcroExch.Document.7">
                  <p:embed/>
                </p:oleObj>
              </mc:Choice>
              <mc:Fallback>
                <p:oleObj name="Acrobat Document" r:id="rId4" imgW="0" imgH="0" progId="AcroExch.Document.7">
                  <p:embed/>
                  <p:pic>
                    <p:nvPicPr>
                      <p:cNvPr id="0" name="Rectangle 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595" y="1592796"/>
                        <a:ext cx="60960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>
                <a:latin typeface="+mj-lt"/>
              </a:rPr>
              <a:t>Next steps 	</a:t>
            </a:r>
            <a:endParaRPr lang="en-GB" sz="4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n-lt"/>
              </a:rPr>
              <a:t>Continue to ensure sure academics know that they are not the target audience for the school </a:t>
            </a:r>
            <a:r>
              <a:rPr lang="en-GB" dirty="0" smtClean="0">
                <a:latin typeface="+mn-lt"/>
              </a:rPr>
              <a:t>websites</a:t>
            </a:r>
          </a:p>
          <a:p>
            <a:r>
              <a:rPr lang="en-GB" dirty="0" smtClean="0">
                <a:latin typeface="+mn-lt"/>
              </a:rPr>
              <a:t>Aroun</a:t>
            </a:r>
            <a:r>
              <a:rPr lang="en-GB" dirty="0" smtClean="0">
                <a:latin typeface="+mn-lt"/>
              </a:rPr>
              <a:t>d 170 EPS websites to be dealt with</a:t>
            </a:r>
            <a:endParaRPr lang="en-GB" dirty="0" smtClean="0">
              <a:latin typeface="+mn-lt"/>
            </a:endParaRPr>
          </a:p>
          <a:p>
            <a:r>
              <a:rPr lang="en-GB" dirty="0" smtClean="0">
                <a:latin typeface="+mn-lt"/>
              </a:rPr>
              <a:t>Work with ITS to ensure infrastructure sound</a:t>
            </a:r>
            <a:endParaRPr lang="en-GB" dirty="0" smtClean="0">
              <a:latin typeface="+mn-lt"/>
            </a:endParaRPr>
          </a:p>
          <a:p>
            <a:r>
              <a:rPr lang="en-GB" dirty="0" smtClean="0">
                <a:latin typeface="+mn-lt"/>
              </a:rPr>
              <a:t>Develop the training for school staff to use T4 for content edits</a:t>
            </a:r>
          </a:p>
          <a:p>
            <a:r>
              <a:rPr lang="en-GB" dirty="0" smtClean="0">
                <a:latin typeface="+mn-lt"/>
              </a:rPr>
              <a:t>Managing multiple strands – web, photography and video</a:t>
            </a:r>
          </a:p>
          <a:p>
            <a:r>
              <a:rPr lang="en-GB" dirty="0" smtClean="0">
                <a:latin typeface="+mn-lt"/>
              </a:rPr>
              <a:t>Post project:</a:t>
            </a:r>
          </a:p>
          <a:p>
            <a:pPr lvl="1"/>
            <a:r>
              <a:rPr lang="en-GB" dirty="0" smtClean="0">
                <a:latin typeface="+mn-lt"/>
              </a:rPr>
              <a:t>Maintaining style and quality of sites post launch </a:t>
            </a:r>
          </a:p>
          <a:p>
            <a:pPr lvl="1"/>
            <a:r>
              <a:rPr lang="en-GB" dirty="0" smtClean="0">
                <a:latin typeface="+mn-lt"/>
              </a:rPr>
              <a:t>Lack of marketing expertise within most schools, so how do we support </a:t>
            </a:r>
            <a:r>
              <a:rPr lang="en-GB" dirty="0" err="1" smtClean="0">
                <a:latin typeface="+mn-lt"/>
              </a:rPr>
              <a:t>ongoing</a:t>
            </a:r>
            <a:r>
              <a:rPr lang="en-GB" dirty="0" smtClean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activities</a:t>
            </a:r>
            <a:endParaRPr lang="en-GB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/>
              <a:t>Technical Stuff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CSS </a:t>
            </a:r>
            <a:r>
              <a:rPr lang="en-GB" dirty="0"/>
              <a:t>Framework called </a:t>
            </a:r>
            <a:r>
              <a:rPr lang="en-GB" dirty="0" smtClean="0"/>
              <a:t>Foundation (</a:t>
            </a:r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://foundation.zurb.com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Allows you to build a page as a grid that reforms to best fit screen dimension</a:t>
            </a:r>
          </a:p>
          <a:p>
            <a:pPr lvl="1"/>
            <a:r>
              <a:rPr lang="en-GB" dirty="0" smtClean="0"/>
              <a:t>Been tough getting this to really work, VERY few large responsive websites</a:t>
            </a:r>
          </a:p>
          <a:p>
            <a:r>
              <a:rPr lang="en-GB" dirty="0" smtClean="0"/>
              <a:t>Hired T4 to migrate our design into the CMS</a:t>
            </a:r>
          </a:p>
          <a:p>
            <a:pPr lvl="1"/>
            <a:r>
              <a:rPr lang="en-GB" dirty="0" smtClean="0"/>
              <a:t>Allowed us to learn how the system “really” worked</a:t>
            </a:r>
          </a:p>
          <a:p>
            <a:pPr lvl="1"/>
            <a:r>
              <a:rPr lang="en-GB" dirty="0" smtClean="0"/>
              <a:t>Was about 20% of the eventual work</a:t>
            </a:r>
          </a:p>
          <a:p>
            <a:r>
              <a:rPr lang="en-GB" dirty="0" smtClean="0"/>
              <a:t>Apart from Apache Lenya, T4 is the best CMS we have investigated for enterprise scale websites</a:t>
            </a:r>
          </a:p>
          <a:p>
            <a:pPr lvl="1"/>
            <a:r>
              <a:rPr lang="en-GB" dirty="0" smtClean="0"/>
              <a:t>Lenya is a dead project as Alfresco bought out the team</a:t>
            </a:r>
          </a:p>
          <a:p>
            <a:pPr lvl="1"/>
            <a:r>
              <a:rPr lang="en-GB" dirty="0" smtClean="0"/>
              <a:t>Also a place for </a:t>
            </a:r>
            <a:r>
              <a:rPr lang="en-GB" dirty="0" err="1" smtClean="0"/>
              <a:t>Wordpress</a:t>
            </a:r>
            <a:r>
              <a:rPr lang="en-GB" dirty="0" smtClean="0"/>
              <a:t> we think</a:t>
            </a:r>
          </a:p>
        </p:txBody>
      </p:sp>
    </p:spTree>
    <p:extLst>
      <p:ext uri="{BB962C8B-B14F-4D97-AF65-F5344CB8AC3E}">
        <p14:creationId xmlns:p14="http://schemas.microsoft.com/office/powerpoint/2010/main" val="134046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7488832" cy="5811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74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Outstanding work	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First design was very bold, too far away from corporate style</a:t>
            </a:r>
          </a:p>
          <a:p>
            <a:r>
              <a:rPr lang="en-GB" dirty="0" smtClean="0"/>
              <a:t>Remedying this with move away from serif fonts and more conformity on header and footer</a:t>
            </a:r>
          </a:p>
          <a:p>
            <a:r>
              <a:rPr lang="en-GB" dirty="0" smtClean="0"/>
              <a:t>Going live sometime this week</a:t>
            </a:r>
          </a:p>
          <a:p>
            <a:r>
              <a:rPr lang="en-GB" dirty="0" smtClean="0"/>
              <a:t>In final stages of testing</a:t>
            </a:r>
          </a:p>
          <a:p>
            <a:r>
              <a:rPr lang="en-GB" dirty="0">
                <a:hlinkClick r:id="rId2"/>
              </a:rPr>
              <a:t>http://seaes.cmsstage.manchester.ac.uk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1962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502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Acrobat Document</vt:lpstr>
      <vt:lpstr>EPS Web Project</vt:lpstr>
      <vt:lpstr>EPS Web Project</vt:lpstr>
      <vt:lpstr>School Activity</vt:lpstr>
      <vt:lpstr> Faculty Level</vt:lpstr>
      <vt:lpstr>Key features of the new sites</vt:lpstr>
      <vt:lpstr>Next steps  </vt:lpstr>
      <vt:lpstr>Technical Stuff</vt:lpstr>
      <vt:lpstr>PowerPoint Presentation</vt:lpstr>
      <vt:lpstr>Outstanding work  </vt:lpstr>
      <vt:lpstr>Comments and questions welcome 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mtfssdfb</cp:lastModifiedBy>
  <cp:revision>43</cp:revision>
  <dcterms:created xsi:type="dcterms:W3CDTF">2012-06-12T15:56:20Z</dcterms:created>
  <dcterms:modified xsi:type="dcterms:W3CDTF">2012-11-20T08:59:31Z</dcterms:modified>
</cp:coreProperties>
</file>