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708" r:id="rId2"/>
  </p:sldMasterIdLst>
  <p:notesMasterIdLst>
    <p:notesMasterId r:id="rId30"/>
  </p:notesMasterIdLst>
  <p:handoutMasterIdLst>
    <p:handoutMasterId r:id="rId31"/>
  </p:handoutMasterIdLst>
  <p:sldIdLst>
    <p:sldId id="294" r:id="rId3"/>
    <p:sldId id="296" r:id="rId4"/>
    <p:sldId id="282" r:id="rId5"/>
    <p:sldId id="286" r:id="rId6"/>
    <p:sldId id="267" r:id="rId7"/>
    <p:sldId id="284" r:id="rId8"/>
    <p:sldId id="270" r:id="rId9"/>
    <p:sldId id="283" r:id="rId10"/>
    <p:sldId id="285" r:id="rId11"/>
    <p:sldId id="271" r:id="rId12"/>
    <p:sldId id="272" r:id="rId13"/>
    <p:sldId id="287" r:id="rId14"/>
    <p:sldId id="273" r:id="rId15"/>
    <p:sldId id="274" r:id="rId16"/>
    <p:sldId id="288" r:id="rId17"/>
    <p:sldId id="275" r:id="rId18"/>
    <p:sldId id="280" r:id="rId19"/>
    <p:sldId id="276" r:id="rId20"/>
    <p:sldId id="289" r:id="rId21"/>
    <p:sldId id="277" r:id="rId22"/>
    <p:sldId id="278" r:id="rId23"/>
    <p:sldId id="299" r:id="rId24"/>
    <p:sldId id="292" r:id="rId25"/>
    <p:sldId id="300" r:id="rId26"/>
    <p:sldId id="291" r:id="rId27"/>
    <p:sldId id="301" r:id="rId28"/>
    <p:sldId id="29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33"/>
    <p:restoredTop sz="94609"/>
  </p:normalViewPr>
  <p:slideViewPr>
    <p:cSldViewPr>
      <p:cViewPr varScale="1">
        <p:scale>
          <a:sx n="151" d="100"/>
          <a:sy n="151" d="100"/>
        </p:scale>
        <p:origin x="2480"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059346-57C9-4331-A71A-174B3DE7AC56}" type="doc">
      <dgm:prSet loTypeId="urn:microsoft.com/office/officeart/2008/layout/LinedList" loCatId="list" qsTypeId="urn:microsoft.com/office/officeart/2005/8/quickstyle/simple1" qsCatId="simple" csTypeId="urn:microsoft.com/office/officeart/2005/8/colors/accent5_2" csCatId="accent5" phldr="1"/>
      <dgm:spPr/>
      <dgm:t>
        <a:bodyPr/>
        <a:lstStyle/>
        <a:p>
          <a:endParaRPr lang="en-US"/>
        </a:p>
      </dgm:t>
    </dgm:pt>
    <dgm:pt modelId="{32F67487-2692-4814-A027-F8E52D544BB6}">
      <dgm:prSet/>
      <dgm:spPr/>
      <dgm:t>
        <a:bodyPr/>
        <a:lstStyle/>
        <a:p>
          <a:r>
            <a:rPr lang="en-GB" b="1"/>
            <a:t>How have journals changed over time? </a:t>
          </a:r>
          <a:endParaRPr lang="en-US"/>
        </a:p>
      </dgm:t>
    </dgm:pt>
    <dgm:pt modelId="{B30B2A8F-C7A9-4C60-8CA6-202B13E28FE3}" type="parTrans" cxnId="{907C6D8D-FA68-4D21-8E51-9C32ADFE3373}">
      <dgm:prSet/>
      <dgm:spPr/>
      <dgm:t>
        <a:bodyPr/>
        <a:lstStyle/>
        <a:p>
          <a:endParaRPr lang="en-US"/>
        </a:p>
      </dgm:t>
    </dgm:pt>
    <dgm:pt modelId="{4A5154C3-57FA-40BE-A593-EC38A784DB43}" type="sibTrans" cxnId="{907C6D8D-FA68-4D21-8E51-9C32ADFE3373}">
      <dgm:prSet/>
      <dgm:spPr/>
      <dgm:t>
        <a:bodyPr/>
        <a:lstStyle/>
        <a:p>
          <a:endParaRPr lang="en-US"/>
        </a:p>
      </dgm:t>
    </dgm:pt>
    <dgm:pt modelId="{452F533B-49B1-4F60-996B-940755E4A95F}">
      <dgm:prSet/>
      <dgm:spPr/>
      <dgm:t>
        <a:bodyPr/>
        <a:lstStyle/>
        <a:p>
          <a:r>
            <a:rPr lang="en-AU"/>
            <a:t>Higher number of submissions than ever</a:t>
          </a:r>
          <a:endParaRPr lang="en-US"/>
        </a:p>
      </dgm:t>
    </dgm:pt>
    <dgm:pt modelId="{7CF9B3A7-EB98-4CF4-8DAE-6660FC16A9F0}" type="parTrans" cxnId="{DF087B8C-514F-4B99-85D3-D9B56A42C8D1}">
      <dgm:prSet/>
      <dgm:spPr/>
      <dgm:t>
        <a:bodyPr/>
        <a:lstStyle/>
        <a:p>
          <a:endParaRPr lang="en-US"/>
        </a:p>
      </dgm:t>
    </dgm:pt>
    <dgm:pt modelId="{17AE2CE2-D6CC-4EA9-9CDB-09A0E2BBCC97}" type="sibTrans" cxnId="{DF087B8C-514F-4B99-85D3-D9B56A42C8D1}">
      <dgm:prSet/>
      <dgm:spPr/>
      <dgm:t>
        <a:bodyPr/>
        <a:lstStyle/>
        <a:p>
          <a:endParaRPr lang="en-US"/>
        </a:p>
      </dgm:t>
    </dgm:pt>
    <dgm:pt modelId="{30332EBB-1574-4CD1-967F-047FAC89B9C6}">
      <dgm:prSet/>
      <dgm:spPr/>
      <dgm:t>
        <a:bodyPr/>
        <a:lstStyle/>
        <a:p>
          <a:r>
            <a:rPr lang="en-AU"/>
            <a:t>Stronger studies than ever</a:t>
          </a:r>
          <a:endParaRPr lang="en-US"/>
        </a:p>
      </dgm:t>
    </dgm:pt>
    <dgm:pt modelId="{4A52CC89-4FDF-447B-8917-5DE467E42CFD}" type="parTrans" cxnId="{EA477569-AEAC-458D-AB82-1644D9477367}">
      <dgm:prSet/>
      <dgm:spPr/>
      <dgm:t>
        <a:bodyPr/>
        <a:lstStyle/>
        <a:p>
          <a:endParaRPr lang="en-US"/>
        </a:p>
      </dgm:t>
    </dgm:pt>
    <dgm:pt modelId="{137FF807-6EFC-4BD5-9FB5-5B839D2CE392}" type="sibTrans" cxnId="{EA477569-AEAC-458D-AB82-1644D9477367}">
      <dgm:prSet/>
      <dgm:spPr/>
      <dgm:t>
        <a:bodyPr/>
        <a:lstStyle/>
        <a:p>
          <a:endParaRPr lang="en-US"/>
        </a:p>
      </dgm:t>
    </dgm:pt>
    <dgm:pt modelId="{309496F2-89FB-49A0-A15B-8C78D115B64F}">
      <dgm:prSet/>
      <dgm:spPr/>
      <dgm:t>
        <a:bodyPr/>
        <a:lstStyle/>
        <a:p>
          <a:r>
            <a:rPr lang="en-AU" dirty="0"/>
            <a:t>Stronger competition</a:t>
          </a:r>
          <a:endParaRPr lang="en-US" dirty="0"/>
        </a:p>
      </dgm:t>
    </dgm:pt>
    <dgm:pt modelId="{7CF827E6-2422-4538-A5D3-5CC569894B53}" type="parTrans" cxnId="{16EC7B02-97C7-4E04-80AC-2857B57EB922}">
      <dgm:prSet/>
      <dgm:spPr/>
      <dgm:t>
        <a:bodyPr/>
        <a:lstStyle/>
        <a:p>
          <a:endParaRPr lang="en-US"/>
        </a:p>
      </dgm:t>
    </dgm:pt>
    <dgm:pt modelId="{834FAD11-64D1-480C-93B1-261DFA47CBEE}" type="sibTrans" cxnId="{16EC7B02-97C7-4E04-80AC-2857B57EB922}">
      <dgm:prSet/>
      <dgm:spPr/>
      <dgm:t>
        <a:bodyPr/>
        <a:lstStyle/>
        <a:p>
          <a:endParaRPr lang="en-US"/>
        </a:p>
      </dgm:t>
    </dgm:pt>
    <dgm:pt modelId="{9C796293-8308-456F-B121-126EC4FE436E}">
      <dgm:prSet/>
      <dgm:spPr/>
      <dgm:t>
        <a:bodyPr/>
        <a:lstStyle/>
        <a:p>
          <a:r>
            <a:rPr lang="en-AU" dirty="0"/>
            <a:t>Wider gap between top-tier and “other” journals</a:t>
          </a:r>
          <a:endParaRPr lang="en-US" dirty="0"/>
        </a:p>
      </dgm:t>
    </dgm:pt>
    <dgm:pt modelId="{2B0488D5-DA1E-42F9-98D7-8CD77E356FF9}" type="parTrans" cxnId="{28A99D8A-8D45-4E92-8E8F-3EEBFF305B5B}">
      <dgm:prSet/>
      <dgm:spPr/>
      <dgm:t>
        <a:bodyPr/>
        <a:lstStyle/>
        <a:p>
          <a:endParaRPr lang="en-US"/>
        </a:p>
      </dgm:t>
    </dgm:pt>
    <dgm:pt modelId="{3FD5C225-C31C-487E-BC73-79519557B1F5}" type="sibTrans" cxnId="{28A99D8A-8D45-4E92-8E8F-3EEBFF305B5B}">
      <dgm:prSet/>
      <dgm:spPr/>
      <dgm:t>
        <a:bodyPr/>
        <a:lstStyle/>
        <a:p>
          <a:endParaRPr lang="en-US"/>
        </a:p>
      </dgm:t>
    </dgm:pt>
    <dgm:pt modelId="{97AB059F-F3D9-46BC-ABAC-6C5B122AABC2}">
      <dgm:prSet/>
      <dgm:spPr/>
      <dgm:t>
        <a:bodyPr/>
        <a:lstStyle/>
        <a:p>
          <a:r>
            <a:rPr lang="en-AU"/>
            <a:t>Emphasis on quality, impact factors and rankings</a:t>
          </a:r>
          <a:endParaRPr lang="en-US"/>
        </a:p>
      </dgm:t>
    </dgm:pt>
    <dgm:pt modelId="{E2136915-2341-4E81-8E29-3F2C7A5AA8E4}" type="parTrans" cxnId="{0AA6CFBB-D42F-49A4-AC5B-D29C1562FAD7}">
      <dgm:prSet/>
      <dgm:spPr/>
      <dgm:t>
        <a:bodyPr/>
        <a:lstStyle/>
        <a:p>
          <a:endParaRPr lang="en-US"/>
        </a:p>
      </dgm:t>
    </dgm:pt>
    <dgm:pt modelId="{653CFAC1-77D0-4A98-A2F7-6C1F9D81778D}" type="sibTrans" cxnId="{0AA6CFBB-D42F-49A4-AC5B-D29C1562FAD7}">
      <dgm:prSet/>
      <dgm:spPr/>
      <dgm:t>
        <a:bodyPr/>
        <a:lstStyle/>
        <a:p>
          <a:endParaRPr lang="en-US"/>
        </a:p>
      </dgm:t>
    </dgm:pt>
    <dgm:pt modelId="{E2307473-48EB-438D-868D-8CD8F01F582C}">
      <dgm:prSet/>
      <dgm:spPr/>
      <dgm:t>
        <a:bodyPr/>
        <a:lstStyle/>
        <a:p>
          <a:r>
            <a:rPr lang="en-AU" dirty="0"/>
            <a:t>Over 90-95% rejection rates in top-tier journals</a:t>
          </a:r>
          <a:endParaRPr lang="en-US" dirty="0"/>
        </a:p>
      </dgm:t>
    </dgm:pt>
    <dgm:pt modelId="{760D2E9F-682F-4C91-A0A0-505B16723A5A}" type="parTrans" cxnId="{46DF76E6-ADDC-4D3D-A63E-F608677585B5}">
      <dgm:prSet/>
      <dgm:spPr/>
      <dgm:t>
        <a:bodyPr/>
        <a:lstStyle/>
        <a:p>
          <a:endParaRPr lang="en-US"/>
        </a:p>
      </dgm:t>
    </dgm:pt>
    <dgm:pt modelId="{FB9F1E32-DD0E-4504-8A71-D50DA2DF0001}" type="sibTrans" cxnId="{46DF76E6-ADDC-4D3D-A63E-F608677585B5}">
      <dgm:prSet/>
      <dgm:spPr/>
      <dgm:t>
        <a:bodyPr/>
        <a:lstStyle/>
        <a:p>
          <a:endParaRPr lang="en-US"/>
        </a:p>
      </dgm:t>
    </dgm:pt>
    <dgm:pt modelId="{B56330B7-4075-4F9F-BBBE-DFE3018AF9F0}">
      <dgm:prSet/>
      <dgm:spPr/>
      <dgm:t>
        <a:bodyPr/>
        <a:lstStyle/>
        <a:p>
          <a:r>
            <a:rPr lang="en-AU"/>
            <a:t>3-4 rounds of revision; and rejections in the 3</a:t>
          </a:r>
          <a:r>
            <a:rPr lang="en-AU" baseline="30000"/>
            <a:t>rd</a:t>
          </a:r>
          <a:r>
            <a:rPr lang="en-AU"/>
            <a:t> round</a:t>
          </a:r>
          <a:endParaRPr lang="en-US"/>
        </a:p>
      </dgm:t>
    </dgm:pt>
    <dgm:pt modelId="{08DE4B78-58F4-4FFF-B994-FD3EEC000493}" type="parTrans" cxnId="{65DF0C27-5921-4A9D-AEAF-7143C83EF3AF}">
      <dgm:prSet/>
      <dgm:spPr/>
      <dgm:t>
        <a:bodyPr/>
        <a:lstStyle/>
        <a:p>
          <a:endParaRPr lang="en-US"/>
        </a:p>
      </dgm:t>
    </dgm:pt>
    <dgm:pt modelId="{84C40129-F6D0-44A5-A06C-DB2C6F8EC674}" type="sibTrans" cxnId="{65DF0C27-5921-4A9D-AEAF-7143C83EF3AF}">
      <dgm:prSet/>
      <dgm:spPr/>
      <dgm:t>
        <a:bodyPr/>
        <a:lstStyle/>
        <a:p>
          <a:endParaRPr lang="en-US"/>
        </a:p>
      </dgm:t>
    </dgm:pt>
    <dgm:pt modelId="{2E4359AD-81FA-460A-9402-A3B806A23D87}">
      <dgm:prSet/>
      <dgm:spPr/>
      <dgm:t>
        <a:bodyPr/>
        <a:lstStyle/>
        <a:p>
          <a:r>
            <a:rPr lang="en-AU"/>
            <a:t>2-3 years to get the study accepted</a:t>
          </a:r>
          <a:endParaRPr lang="en-US"/>
        </a:p>
      </dgm:t>
    </dgm:pt>
    <dgm:pt modelId="{5B2431B2-7EC2-4693-B22F-D4D3CF63AA68}" type="parTrans" cxnId="{374D4073-4212-43BD-81B1-7EBCF2E265E9}">
      <dgm:prSet/>
      <dgm:spPr/>
      <dgm:t>
        <a:bodyPr/>
        <a:lstStyle/>
        <a:p>
          <a:endParaRPr lang="en-US"/>
        </a:p>
      </dgm:t>
    </dgm:pt>
    <dgm:pt modelId="{8040C0E9-36CC-4E2D-BDB7-F93BB298E4F5}" type="sibTrans" cxnId="{374D4073-4212-43BD-81B1-7EBCF2E265E9}">
      <dgm:prSet/>
      <dgm:spPr/>
      <dgm:t>
        <a:bodyPr/>
        <a:lstStyle/>
        <a:p>
          <a:endParaRPr lang="en-US"/>
        </a:p>
      </dgm:t>
    </dgm:pt>
    <dgm:pt modelId="{97C060AC-B786-6A40-A181-DE3AAD51A3EA}" type="pres">
      <dgm:prSet presAssocID="{94059346-57C9-4331-A71A-174B3DE7AC56}" presName="vert0" presStyleCnt="0">
        <dgm:presLayoutVars>
          <dgm:dir/>
          <dgm:animOne val="branch"/>
          <dgm:animLvl val="lvl"/>
        </dgm:presLayoutVars>
      </dgm:prSet>
      <dgm:spPr/>
    </dgm:pt>
    <dgm:pt modelId="{719C0F2C-1B6B-1B4D-93BF-3FDFDC8C5D86}" type="pres">
      <dgm:prSet presAssocID="{32F67487-2692-4814-A027-F8E52D544BB6}" presName="thickLine" presStyleLbl="alignNode1" presStyleIdx="0" presStyleCnt="9"/>
      <dgm:spPr/>
    </dgm:pt>
    <dgm:pt modelId="{58894050-D4A5-0E4F-823C-9CB5F35990EC}" type="pres">
      <dgm:prSet presAssocID="{32F67487-2692-4814-A027-F8E52D544BB6}" presName="horz1" presStyleCnt="0"/>
      <dgm:spPr/>
    </dgm:pt>
    <dgm:pt modelId="{30927C3D-D1B2-5A47-9126-AE2520FEB031}" type="pres">
      <dgm:prSet presAssocID="{32F67487-2692-4814-A027-F8E52D544BB6}" presName="tx1" presStyleLbl="revTx" presStyleIdx="0" presStyleCnt="9"/>
      <dgm:spPr/>
    </dgm:pt>
    <dgm:pt modelId="{E8F10FCE-4925-644D-A260-F30737AEBF98}" type="pres">
      <dgm:prSet presAssocID="{32F67487-2692-4814-A027-F8E52D544BB6}" presName="vert1" presStyleCnt="0"/>
      <dgm:spPr/>
    </dgm:pt>
    <dgm:pt modelId="{28C812A2-5E4A-DF44-B741-D5EF731A13C9}" type="pres">
      <dgm:prSet presAssocID="{452F533B-49B1-4F60-996B-940755E4A95F}" presName="thickLine" presStyleLbl="alignNode1" presStyleIdx="1" presStyleCnt="9"/>
      <dgm:spPr/>
    </dgm:pt>
    <dgm:pt modelId="{1F3F48C9-74AE-064C-9893-05C6EB140AC5}" type="pres">
      <dgm:prSet presAssocID="{452F533B-49B1-4F60-996B-940755E4A95F}" presName="horz1" presStyleCnt="0"/>
      <dgm:spPr/>
    </dgm:pt>
    <dgm:pt modelId="{741C3E70-D273-C942-9D33-E0BFDA8BDE25}" type="pres">
      <dgm:prSet presAssocID="{452F533B-49B1-4F60-996B-940755E4A95F}" presName="tx1" presStyleLbl="revTx" presStyleIdx="1" presStyleCnt="9"/>
      <dgm:spPr/>
    </dgm:pt>
    <dgm:pt modelId="{67F7DD3D-6DF6-9C45-AE72-16B807FD88A7}" type="pres">
      <dgm:prSet presAssocID="{452F533B-49B1-4F60-996B-940755E4A95F}" presName="vert1" presStyleCnt="0"/>
      <dgm:spPr/>
    </dgm:pt>
    <dgm:pt modelId="{B5F684FA-C925-1848-B9AF-04B64EA3B85B}" type="pres">
      <dgm:prSet presAssocID="{30332EBB-1574-4CD1-967F-047FAC89B9C6}" presName="thickLine" presStyleLbl="alignNode1" presStyleIdx="2" presStyleCnt="9"/>
      <dgm:spPr/>
    </dgm:pt>
    <dgm:pt modelId="{6CEF6A13-C7D4-B340-8A6D-CCFA1D079EB3}" type="pres">
      <dgm:prSet presAssocID="{30332EBB-1574-4CD1-967F-047FAC89B9C6}" presName="horz1" presStyleCnt="0"/>
      <dgm:spPr/>
    </dgm:pt>
    <dgm:pt modelId="{B7D9568D-AC70-D24D-B2D6-39489A620CD1}" type="pres">
      <dgm:prSet presAssocID="{30332EBB-1574-4CD1-967F-047FAC89B9C6}" presName="tx1" presStyleLbl="revTx" presStyleIdx="2" presStyleCnt="9"/>
      <dgm:spPr/>
    </dgm:pt>
    <dgm:pt modelId="{36E45F0C-3639-354E-810D-C3E6529420BA}" type="pres">
      <dgm:prSet presAssocID="{30332EBB-1574-4CD1-967F-047FAC89B9C6}" presName="vert1" presStyleCnt="0"/>
      <dgm:spPr/>
    </dgm:pt>
    <dgm:pt modelId="{A5161681-2DBF-3448-A287-BE71ABC8E692}" type="pres">
      <dgm:prSet presAssocID="{309496F2-89FB-49A0-A15B-8C78D115B64F}" presName="thickLine" presStyleLbl="alignNode1" presStyleIdx="3" presStyleCnt="9"/>
      <dgm:spPr/>
    </dgm:pt>
    <dgm:pt modelId="{0853A6FC-ACF8-5842-B555-332BE41D4014}" type="pres">
      <dgm:prSet presAssocID="{309496F2-89FB-49A0-A15B-8C78D115B64F}" presName="horz1" presStyleCnt="0"/>
      <dgm:spPr/>
    </dgm:pt>
    <dgm:pt modelId="{1E371648-BBF1-DB42-83E3-F89AF9DEE245}" type="pres">
      <dgm:prSet presAssocID="{309496F2-89FB-49A0-A15B-8C78D115B64F}" presName="tx1" presStyleLbl="revTx" presStyleIdx="3" presStyleCnt="9"/>
      <dgm:spPr/>
    </dgm:pt>
    <dgm:pt modelId="{F2A93F82-B063-B546-ACD2-4DFAEADB9058}" type="pres">
      <dgm:prSet presAssocID="{309496F2-89FB-49A0-A15B-8C78D115B64F}" presName="vert1" presStyleCnt="0"/>
      <dgm:spPr/>
    </dgm:pt>
    <dgm:pt modelId="{0C2E6964-89A0-AD49-8B83-ADADA80AA67C}" type="pres">
      <dgm:prSet presAssocID="{9C796293-8308-456F-B121-126EC4FE436E}" presName="thickLine" presStyleLbl="alignNode1" presStyleIdx="4" presStyleCnt="9"/>
      <dgm:spPr/>
    </dgm:pt>
    <dgm:pt modelId="{E2C0667A-53F2-3642-834C-4972AAF966E5}" type="pres">
      <dgm:prSet presAssocID="{9C796293-8308-456F-B121-126EC4FE436E}" presName="horz1" presStyleCnt="0"/>
      <dgm:spPr/>
    </dgm:pt>
    <dgm:pt modelId="{74670E41-E332-9B4E-B84C-6F67C8EC407A}" type="pres">
      <dgm:prSet presAssocID="{9C796293-8308-456F-B121-126EC4FE436E}" presName="tx1" presStyleLbl="revTx" presStyleIdx="4" presStyleCnt="9"/>
      <dgm:spPr/>
    </dgm:pt>
    <dgm:pt modelId="{7F1326EF-0CED-E849-93BD-CA930B3E89CB}" type="pres">
      <dgm:prSet presAssocID="{9C796293-8308-456F-B121-126EC4FE436E}" presName="vert1" presStyleCnt="0"/>
      <dgm:spPr/>
    </dgm:pt>
    <dgm:pt modelId="{B2876A74-9C37-6E4B-AE27-8CF5F8331995}" type="pres">
      <dgm:prSet presAssocID="{97AB059F-F3D9-46BC-ABAC-6C5B122AABC2}" presName="thickLine" presStyleLbl="alignNode1" presStyleIdx="5" presStyleCnt="9"/>
      <dgm:spPr/>
    </dgm:pt>
    <dgm:pt modelId="{5853ECF3-BB45-6443-A90D-8BF76C09C09C}" type="pres">
      <dgm:prSet presAssocID="{97AB059F-F3D9-46BC-ABAC-6C5B122AABC2}" presName="horz1" presStyleCnt="0"/>
      <dgm:spPr/>
    </dgm:pt>
    <dgm:pt modelId="{F84618C6-05B2-7048-A44A-16266CF9D977}" type="pres">
      <dgm:prSet presAssocID="{97AB059F-F3D9-46BC-ABAC-6C5B122AABC2}" presName="tx1" presStyleLbl="revTx" presStyleIdx="5" presStyleCnt="9"/>
      <dgm:spPr/>
    </dgm:pt>
    <dgm:pt modelId="{08370523-D48E-4E41-BF09-03919C99F296}" type="pres">
      <dgm:prSet presAssocID="{97AB059F-F3D9-46BC-ABAC-6C5B122AABC2}" presName="vert1" presStyleCnt="0"/>
      <dgm:spPr/>
    </dgm:pt>
    <dgm:pt modelId="{B4F60575-64A3-0045-9C16-56FEE2EBA5DA}" type="pres">
      <dgm:prSet presAssocID="{E2307473-48EB-438D-868D-8CD8F01F582C}" presName="thickLine" presStyleLbl="alignNode1" presStyleIdx="6" presStyleCnt="9"/>
      <dgm:spPr/>
    </dgm:pt>
    <dgm:pt modelId="{46D09903-BE40-E645-9884-DC9A81CA7C5C}" type="pres">
      <dgm:prSet presAssocID="{E2307473-48EB-438D-868D-8CD8F01F582C}" presName="horz1" presStyleCnt="0"/>
      <dgm:spPr/>
    </dgm:pt>
    <dgm:pt modelId="{63289BC6-128B-C147-9AFC-0F59B27D64A2}" type="pres">
      <dgm:prSet presAssocID="{E2307473-48EB-438D-868D-8CD8F01F582C}" presName="tx1" presStyleLbl="revTx" presStyleIdx="6" presStyleCnt="9"/>
      <dgm:spPr/>
    </dgm:pt>
    <dgm:pt modelId="{E84302B7-072B-D740-ACA6-7318D9FBE79A}" type="pres">
      <dgm:prSet presAssocID="{E2307473-48EB-438D-868D-8CD8F01F582C}" presName="vert1" presStyleCnt="0"/>
      <dgm:spPr/>
    </dgm:pt>
    <dgm:pt modelId="{BE0A79D1-11DC-2C45-8F80-F9E9A14B9862}" type="pres">
      <dgm:prSet presAssocID="{B56330B7-4075-4F9F-BBBE-DFE3018AF9F0}" presName="thickLine" presStyleLbl="alignNode1" presStyleIdx="7" presStyleCnt="9"/>
      <dgm:spPr/>
    </dgm:pt>
    <dgm:pt modelId="{A4D4B29C-378A-024C-936B-7024AE7CBF7E}" type="pres">
      <dgm:prSet presAssocID="{B56330B7-4075-4F9F-BBBE-DFE3018AF9F0}" presName="horz1" presStyleCnt="0"/>
      <dgm:spPr/>
    </dgm:pt>
    <dgm:pt modelId="{EA9B6752-BF70-0045-A582-32AF1789B124}" type="pres">
      <dgm:prSet presAssocID="{B56330B7-4075-4F9F-BBBE-DFE3018AF9F0}" presName="tx1" presStyleLbl="revTx" presStyleIdx="7" presStyleCnt="9"/>
      <dgm:spPr/>
    </dgm:pt>
    <dgm:pt modelId="{9CD70606-AD4B-DE42-8F0B-08C0CCFF056C}" type="pres">
      <dgm:prSet presAssocID="{B56330B7-4075-4F9F-BBBE-DFE3018AF9F0}" presName="vert1" presStyleCnt="0"/>
      <dgm:spPr/>
    </dgm:pt>
    <dgm:pt modelId="{07D9711D-1341-9144-A6A8-A684716F27B6}" type="pres">
      <dgm:prSet presAssocID="{2E4359AD-81FA-460A-9402-A3B806A23D87}" presName="thickLine" presStyleLbl="alignNode1" presStyleIdx="8" presStyleCnt="9"/>
      <dgm:spPr/>
    </dgm:pt>
    <dgm:pt modelId="{CF4B9A90-8B04-304A-AB91-0B87C8B823E7}" type="pres">
      <dgm:prSet presAssocID="{2E4359AD-81FA-460A-9402-A3B806A23D87}" presName="horz1" presStyleCnt="0"/>
      <dgm:spPr/>
    </dgm:pt>
    <dgm:pt modelId="{DF258412-43F1-6248-A44E-E86F8C05B8C8}" type="pres">
      <dgm:prSet presAssocID="{2E4359AD-81FA-460A-9402-A3B806A23D87}" presName="tx1" presStyleLbl="revTx" presStyleIdx="8" presStyleCnt="9"/>
      <dgm:spPr/>
    </dgm:pt>
    <dgm:pt modelId="{CEE5A518-EDE2-6F4C-B742-103CAFD07B1D}" type="pres">
      <dgm:prSet presAssocID="{2E4359AD-81FA-460A-9402-A3B806A23D87}" presName="vert1" presStyleCnt="0"/>
      <dgm:spPr/>
    </dgm:pt>
  </dgm:ptLst>
  <dgm:cxnLst>
    <dgm:cxn modelId="{16EC7B02-97C7-4E04-80AC-2857B57EB922}" srcId="{94059346-57C9-4331-A71A-174B3DE7AC56}" destId="{309496F2-89FB-49A0-A15B-8C78D115B64F}" srcOrd="3" destOrd="0" parTransId="{7CF827E6-2422-4538-A5D3-5CC569894B53}" sibTransId="{834FAD11-64D1-480C-93B1-261DFA47CBEE}"/>
    <dgm:cxn modelId="{15150E0D-0B7C-E544-BE0D-B8B741D350B4}" type="presOf" srcId="{452F533B-49B1-4F60-996B-940755E4A95F}" destId="{741C3E70-D273-C942-9D33-E0BFDA8BDE25}" srcOrd="0" destOrd="0" presId="urn:microsoft.com/office/officeart/2008/layout/LinedList"/>
    <dgm:cxn modelId="{65DF0C27-5921-4A9D-AEAF-7143C83EF3AF}" srcId="{94059346-57C9-4331-A71A-174B3DE7AC56}" destId="{B56330B7-4075-4F9F-BBBE-DFE3018AF9F0}" srcOrd="7" destOrd="0" parTransId="{08DE4B78-58F4-4FFF-B994-FD3EEC000493}" sibTransId="{84C40129-F6D0-44A5-A06C-DB2C6F8EC674}"/>
    <dgm:cxn modelId="{A600FF4E-A331-7D43-977B-287AD18C20E4}" type="presOf" srcId="{94059346-57C9-4331-A71A-174B3DE7AC56}" destId="{97C060AC-B786-6A40-A181-DE3AAD51A3EA}" srcOrd="0" destOrd="0" presId="urn:microsoft.com/office/officeart/2008/layout/LinedList"/>
    <dgm:cxn modelId="{579DC05E-B031-1446-AFB2-D7993DC33DF9}" type="presOf" srcId="{30332EBB-1574-4CD1-967F-047FAC89B9C6}" destId="{B7D9568D-AC70-D24D-B2D6-39489A620CD1}" srcOrd="0" destOrd="0" presId="urn:microsoft.com/office/officeart/2008/layout/LinedList"/>
    <dgm:cxn modelId="{EA477569-AEAC-458D-AB82-1644D9477367}" srcId="{94059346-57C9-4331-A71A-174B3DE7AC56}" destId="{30332EBB-1574-4CD1-967F-047FAC89B9C6}" srcOrd="2" destOrd="0" parTransId="{4A52CC89-4FDF-447B-8917-5DE467E42CFD}" sibTransId="{137FF807-6EFC-4BD5-9FB5-5B839D2CE392}"/>
    <dgm:cxn modelId="{5F880870-37CC-8447-A7F3-7BDD8E33F8DF}" type="presOf" srcId="{E2307473-48EB-438D-868D-8CD8F01F582C}" destId="{63289BC6-128B-C147-9AFC-0F59B27D64A2}" srcOrd="0" destOrd="0" presId="urn:microsoft.com/office/officeart/2008/layout/LinedList"/>
    <dgm:cxn modelId="{374D4073-4212-43BD-81B1-7EBCF2E265E9}" srcId="{94059346-57C9-4331-A71A-174B3DE7AC56}" destId="{2E4359AD-81FA-460A-9402-A3B806A23D87}" srcOrd="8" destOrd="0" parTransId="{5B2431B2-7EC2-4693-B22F-D4D3CF63AA68}" sibTransId="{8040C0E9-36CC-4E2D-BDB7-F93BB298E4F5}"/>
    <dgm:cxn modelId="{28A99D8A-8D45-4E92-8E8F-3EEBFF305B5B}" srcId="{94059346-57C9-4331-A71A-174B3DE7AC56}" destId="{9C796293-8308-456F-B121-126EC4FE436E}" srcOrd="4" destOrd="0" parTransId="{2B0488D5-DA1E-42F9-98D7-8CD77E356FF9}" sibTransId="{3FD5C225-C31C-487E-BC73-79519557B1F5}"/>
    <dgm:cxn modelId="{DF087B8C-514F-4B99-85D3-D9B56A42C8D1}" srcId="{94059346-57C9-4331-A71A-174B3DE7AC56}" destId="{452F533B-49B1-4F60-996B-940755E4A95F}" srcOrd="1" destOrd="0" parTransId="{7CF9B3A7-EB98-4CF4-8DAE-6660FC16A9F0}" sibTransId="{17AE2CE2-D6CC-4EA9-9CDB-09A0E2BBCC97}"/>
    <dgm:cxn modelId="{907C6D8D-FA68-4D21-8E51-9C32ADFE3373}" srcId="{94059346-57C9-4331-A71A-174B3DE7AC56}" destId="{32F67487-2692-4814-A027-F8E52D544BB6}" srcOrd="0" destOrd="0" parTransId="{B30B2A8F-C7A9-4C60-8CA6-202B13E28FE3}" sibTransId="{4A5154C3-57FA-40BE-A593-EC38A784DB43}"/>
    <dgm:cxn modelId="{D768F4A7-7BD4-9E4C-9D1D-63CBC40BE004}" type="presOf" srcId="{2E4359AD-81FA-460A-9402-A3B806A23D87}" destId="{DF258412-43F1-6248-A44E-E86F8C05B8C8}" srcOrd="0" destOrd="0" presId="urn:microsoft.com/office/officeart/2008/layout/LinedList"/>
    <dgm:cxn modelId="{567D82A9-FBB9-2B4C-A27B-32E80082DC2D}" type="presOf" srcId="{309496F2-89FB-49A0-A15B-8C78D115B64F}" destId="{1E371648-BBF1-DB42-83E3-F89AF9DEE245}" srcOrd="0" destOrd="0" presId="urn:microsoft.com/office/officeart/2008/layout/LinedList"/>
    <dgm:cxn modelId="{079B8CAC-A67E-1943-B1A7-1263BB88AE83}" type="presOf" srcId="{32F67487-2692-4814-A027-F8E52D544BB6}" destId="{30927C3D-D1B2-5A47-9126-AE2520FEB031}" srcOrd="0" destOrd="0" presId="urn:microsoft.com/office/officeart/2008/layout/LinedList"/>
    <dgm:cxn modelId="{0AA6CFBB-D42F-49A4-AC5B-D29C1562FAD7}" srcId="{94059346-57C9-4331-A71A-174B3DE7AC56}" destId="{97AB059F-F3D9-46BC-ABAC-6C5B122AABC2}" srcOrd="5" destOrd="0" parTransId="{E2136915-2341-4E81-8E29-3F2C7A5AA8E4}" sibTransId="{653CFAC1-77D0-4A98-A2F7-6C1F9D81778D}"/>
    <dgm:cxn modelId="{8E23DEBF-8C3C-4F47-92E7-8697494775FC}" type="presOf" srcId="{9C796293-8308-456F-B121-126EC4FE436E}" destId="{74670E41-E332-9B4E-B84C-6F67C8EC407A}" srcOrd="0" destOrd="0" presId="urn:microsoft.com/office/officeart/2008/layout/LinedList"/>
    <dgm:cxn modelId="{63051FD1-D82E-0645-AD28-46F7BC43439D}" type="presOf" srcId="{97AB059F-F3D9-46BC-ABAC-6C5B122AABC2}" destId="{F84618C6-05B2-7048-A44A-16266CF9D977}" srcOrd="0" destOrd="0" presId="urn:microsoft.com/office/officeart/2008/layout/LinedList"/>
    <dgm:cxn modelId="{46DF76E6-ADDC-4D3D-A63E-F608677585B5}" srcId="{94059346-57C9-4331-A71A-174B3DE7AC56}" destId="{E2307473-48EB-438D-868D-8CD8F01F582C}" srcOrd="6" destOrd="0" parTransId="{760D2E9F-682F-4C91-A0A0-505B16723A5A}" sibTransId="{FB9F1E32-DD0E-4504-8A71-D50DA2DF0001}"/>
    <dgm:cxn modelId="{964B9AFE-AA96-724C-A2A0-3404FA2BD5F0}" type="presOf" srcId="{B56330B7-4075-4F9F-BBBE-DFE3018AF9F0}" destId="{EA9B6752-BF70-0045-A582-32AF1789B124}" srcOrd="0" destOrd="0" presId="urn:microsoft.com/office/officeart/2008/layout/LinedList"/>
    <dgm:cxn modelId="{7B29AB4F-6375-5C47-8622-E1026D9E4191}" type="presParOf" srcId="{97C060AC-B786-6A40-A181-DE3AAD51A3EA}" destId="{719C0F2C-1B6B-1B4D-93BF-3FDFDC8C5D86}" srcOrd="0" destOrd="0" presId="urn:microsoft.com/office/officeart/2008/layout/LinedList"/>
    <dgm:cxn modelId="{EE78BBBC-1F60-0744-9532-E66CC4E59140}" type="presParOf" srcId="{97C060AC-B786-6A40-A181-DE3AAD51A3EA}" destId="{58894050-D4A5-0E4F-823C-9CB5F35990EC}" srcOrd="1" destOrd="0" presId="urn:microsoft.com/office/officeart/2008/layout/LinedList"/>
    <dgm:cxn modelId="{0DA59493-39E9-EB46-B100-47636B8CBD87}" type="presParOf" srcId="{58894050-D4A5-0E4F-823C-9CB5F35990EC}" destId="{30927C3D-D1B2-5A47-9126-AE2520FEB031}" srcOrd="0" destOrd="0" presId="urn:microsoft.com/office/officeart/2008/layout/LinedList"/>
    <dgm:cxn modelId="{96422DE2-2318-304A-A24F-E9D9CB195E14}" type="presParOf" srcId="{58894050-D4A5-0E4F-823C-9CB5F35990EC}" destId="{E8F10FCE-4925-644D-A260-F30737AEBF98}" srcOrd="1" destOrd="0" presId="urn:microsoft.com/office/officeart/2008/layout/LinedList"/>
    <dgm:cxn modelId="{E1DEA527-0ED1-A748-9F50-BD67A2746442}" type="presParOf" srcId="{97C060AC-B786-6A40-A181-DE3AAD51A3EA}" destId="{28C812A2-5E4A-DF44-B741-D5EF731A13C9}" srcOrd="2" destOrd="0" presId="urn:microsoft.com/office/officeart/2008/layout/LinedList"/>
    <dgm:cxn modelId="{F000D5BE-DA53-084E-8E83-B046D6B4F987}" type="presParOf" srcId="{97C060AC-B786-6A40-A181-DE3AAD51A3EA}" destId="{1F3F48C9-74AE-064C-9893-05C6EB140AC5}" srcOrd="3" destOrd="0" presId="urn:microsoft.com/office/officeart/2008/layout/LinedList"/>
    <dgm:cxn modelId="{07CF8ECB-61A0-BC48-8F74-41B301EF7389}" type="presParOf" srcId="{1F3F48C9-74AE-064C-9893-05C6EB140AC5}" destId="{741C3E70-D273-C942-9D33-E0BFDA8BDE25}" srcOrd="0" destOrd="0" presId="urn:microsoft.com/office/officeart/2008/layout/LinedList"/>
    <dgm:cxn modelId="{4BF98060-BCFF-274A-B94A-A66DE6641261}" type="presParOf" srcId="{1F3F48C9-74AE-064C-9893-05C6EB140AC5}" destId="{67F7DD3D-6DF6-9C45-AE72-16B807FD88A7}" srcOrd="1" destOrd="0" presId="urn:microsoft.com/office/officeart/2008/layout/LinedList"/>
    <dgm:cxn modelId="{2408EF92-65F9-614A-BE2E-1884236E1731}" type="presParOf" srcId="{97C060AC-B786-6A40-A181-DE3AAD51A3EA}" destId="{B5F684FA-C925-1848-B9AF-04B64EA3B85B}" srcOrd="4" destOrd="0" presId="urn:microsoft.com/office/officeart/2008/layout/LinedList"/>
    <dgm:cxn modelId="{DB035052-D7CA-E54C-95FA-F44078EC52BB}" type="presParOf" srcId="{97C060AC-B786-6A40-A181-DE3AAD51A3EA}" destId="{6CEF6A13-C7D4-B340-8A6D-CCFA1D079EB3}" srcOrd="5" destOrd="0" presId="urn:microsoft.com/office/officeart/2008/layout/LinedList"/>
    <dgm:cxn modelId="{96A533B4-EDCF-B94E-9165-F160AC46A065}" type="presParOf" srcId="{6CEF6A13-C7D4-B340-8A6D-CCFA1D079EB3}" destId="{B7D9568D-AC70-D24D-B2D6-39489A620CD1}" srcOrd="0" destOrd="0" presId="urn:microsoft.com/office/officeart/2008/layout/LinedList"/>
    <dgm:cxn modelId="{B494C63C-C056-9040-B852-1FEFF09906A2}" type="presParOf" srcId="{6CEF6A13-C7D4-B340-8A6D-CCFA1D079EB3}" destId="{36E45F0C-3639-354E-810D-C3E6529420BA}" srcOrd="1" destOrd="0" presId="urn:microsoft.com/office/officeart/2008/layout/LinedList"/>
    <dgm:cxn modelId="{D11AEA71-BE48-0E42-ABC1-AB595CE9D298}" type="presParOf" srcId="{97C060AC-B786-6A40-A181-DE3AAD51A3EA}" destId="{A5161681-2DBF-3448-A287-BE71ABC8E692}" srcOrd="6" destOrd="0" presId="urn:microsoft.com/office/officeart/2008/layout/LinedList"/>
    <dgm:cxn modelId="{64B3AE66-39BE-7842-905B-F7DE2BC9B243}" type="presParOf" srcId="{97C060AC-B786-6A40-A181-DE3AAD51A3EA}" destId="{0853A6FC-ACF8-5842-B555-332BE41D4014}" srcOrd="7" destOrd="0" presId="urn:microsoft.com/office/officeart/2008/layout/LinedList"/>
    <dgm:cxn modelId="{1C7043D5-96B5-1342-821F-C447F2B40A7C}" type="presParOf" srcId="{0853A6FC-ACF8-5842-B555-332BE41D4014}" destId="{1E371648-BBF1-DB42-83E3-F89AF9DEE245}" srcOrd="0" destOrd="0" presId="urn:microsoft.com/office/officeart/2008/layout/LinedList"/>
    <dgm:cxn modelId="{E8A4FF69-C5BE-6746-8253-10A32D1224CB}" type="presParOf" srcId="{0853A6FC-ACF8-5842-B555-332BE41D4014}" destId="{F2A93F82-B063-B546-ACD2-4DFAEADB9058}" srcOrd="1" destOrd="0" presId="urn:microsoft.com/office/officeart/2008/layout/LinedList"/>
    <dgm:cxn modelId="{96F61BC9-48DE-BA47-AADF-6D188625DDE2}" type="presParOf" srcId="{97C060AC-B786-6A40-A181-DE3AAD51A3EA}" destId="{0C2E6964-89A0-AD49-8B83-ADADA80AA67C}" srcOrd="8" destOrd="0" presId="urn:microsoft.com/office/officeart/2008/layout/LinedList"/>
    <dgm:cxn modelId="{60E8A1F0-5667-BB4F-B3E9-69B26A5A93BF}" type="presParOf" srcId="{97C060AC-B786-6A40-A181-DE3AAD51A3EA}" destId="{E2C0667A-53F2-3642-834C-4972AAF966E5}" srcOrd="9" destOrd="0" presId="urn:microsoft.com/office/officeart/2008/layout/LinedList"/>
    <dgm:cxn modelId="{726D7723-8A6E-5849-8BA1-529FDA054E42}" type="presParOf" srcId="{E2C0667A-53F2-3642-834C-4972AAF966E5}" destId="{74670E41-E332-9B4E-B84C-6F67C8EC407A}" srcOrd="0" destOrd="0" presId="urn:microsoft.com/office/officeart/2008/layout/LinedList"/>
    <dgm:cxn modelId="{793B80F7-DFB3-C34A-9B5E-1C7BCE4D717B}" type="presParOf" srcId="{E2C0667A-53F2-3642-834C-4972AAF966E5}" destId="{7F1326EF-0CED-E849-93BD-CA930B3E89CB}" srcOrd="1" destOrd="0" presId="urn:microsoft.com/office/officeart/2008/layout/LinedList"/>
    <dgm:cxn modelId="{9BCD4819-9224-BA41-91B6-5B1C6FEBCC31}" type="presParOf" srcId="{97C060AC-B786-6A40-A181-DE3AAD51A3EA}" destId="{B2876A74-9C37-6E4B-AE27-8CF5F8331995}" srcOrd="10" destOrd="0" presId="urn:microsoft.com/office/officeart/2008/layout/LinedList"/>
    <dgm:cxn modelId="{BCE3EF6E-9EF0-6B43-A273-CDF4917E0B83}" type="presParOf" srcId="{97C060AC-B786-6A40-A181-DE3AAD51A3EA}" destId="{5853ECF3-BB45-6443-A90D-8BF76C09C09C}" srcOrd="11" destOrd="0" presId="urn:microsoft.com/office/officeart/2008/layout/LinedList"/>
    <dgm:cxn modelId="{0A9ED5B6-4033-044A-9AEF-7E6443445A57}" type="presParOf" srcId="{5853ECF3-BB45-6443-A90D-8BF76C09C09C}" destId="{F84618C6-05B2-7048-A44A-16266CF9D977}" srcOrd="0" destOrd="0" presId="urn:microsoft.com/office/officeart/2008/layout/LinedList"/>
    <dgm:cxn modelId="{0F911336-4519-EB41-9708-F33CC8836CB1}" type="presParOf" srcId="{5853ECF3-BB45-6443-A90D-8BF76C09C09C}" destId="{08370523-D48E-4E41-BF09-03919C99F296}" srcOrd="1" destOrd="0" presId="urn:microsoft.com/office/officeart/2008/layout/LinedList"/>
    <dgm:cxn modelId="{0B9271E2-3A05-3745-9EA6-FEF0F297475D}" type="presParOf" srcId="{97C060AC-B786-6A40-A181-DE3AAD51A3EA}" destId="{B4F60575-64A3-0045-9C16-56FEE2EBA5DA}" srcOrd="12" destOrd="0" presId="urn:microsoft.com/office/officeart/2008/layout/LinedList"/>
    <dgm:cxn modelId="{CA31C19B-F8DD-734F-8ED3-9C620C5CD74A}" type="presParOf" srcId="{97C060AC-B786-6A40-A181-DE3AAD51A3EA}" destId="{46D09903-BE40-E645-9884-DC9A81CA7C5C}" srcOrd="13" destOrd="0" presId="urn:microsoft.com/office/officeart/2008/layout/LinedList"/>
    <dgm:cxn modelId="{3C4F243A-E873-CA4C-A690-31F2C3865047}" type="presParOf" srcId="{46D09903-BE40-E645-9884-DC9A81CA7C5C}" destId="{63289BC6-128B-C147-9AFC-0F59B27D64A2}" srcOrd="0" destOrd="0" presId="urn:microsoft.com/office/officeart/2008/layout/LinedList"/>
    <dgm:cxn modelId="{2FBBEEAA-E277-B04F-A756-C2394D28AE2E}" type="presParOf" srcId="{46D09903-BE40-E645-9884-DC9A81CA7C5C}" destId="{E84302B7-072B-D740-ACA6-7318D9FBE79A}" srcOrd="1" destOrd="0" presId="urn:microsoft.com/office/officeart/2008/layout/LinedList"/>
    <dgm:cxn modelId="{70FE689F-5AE0-D043-A0BB-52A58EC508B2}" type="presParOf" srcId="{97C060AC-B786-6A40-A181-DE3AAD51A3EA}" destId="{BE0A79D1-11DC-2C45-8F80-F9E9A14B9862}" srcOrd="14" destOrd="0" presId="urn:microsoft.com/office/officeart/2008/layout/LinedList"/>
    <dgm:cxn modelId="{8921D509-CA74-D148-9481-3821D64D1703}" type="presParOf" srcId="{97C060AC-B786-6A40-A181-DE3AAD51A3EA}" destId="{A4D4B29C-378A-024C-936B-7024AE7CBF7E}" srcOrd="15" destOrd="0" presId="urn:microsoft.com/office/officeart/2008/layout/LinedList"/>
    <dgm:cxn modelId="{4C6FA5F7-2EB1-014A-A7D1-B26B657FD733}" type="presParOf" srcId="{A4D4B29C-378A-024C-936B-7024AE7CBF7E}" destId="{EA9B6752-BF70-0045-A582-32AF1789B124}" srcOrd="0" destOrd="0" presId="urn:microsoft.com/office/officeart/2008/layout/LinedList"/>
    <dgm:cxn modelId="{36070FA0-2797-5D42-91D6-5605CC1FFE95}" type="presParOf" srcId="{A4D4B29C-378A-024C-936B-7024AE7CBF7E}" destId="{9CD70606-AD4B-DE42-8F0B-08C0CCFF056C}" srcOrd="1" destOrd="0" presId="urn:microsoft.com/office/officeart/2008/layout/LinedList"/>
    <dgm:cxn modelId="{ACEB1D19-F4DE-AA4F-BA55-C2EA132522A7}" type="presParOf" srcId="{97C060AC-B786-6A40-A181-DE3AAD51A3EA}" destId="{07D9711D-1341-9144-A6A8-A684716F27B6}" srcOrd="16" destOrd="0" presId="urn:microsoft.com/office/officeart/2008/layout/LinedList"/>
    <dgm:cxn modelId="{85F3FF3A-C2E8-B140-8042-8B82D25A716A}" type="presParOf" srcId="{97C060AC-B786-6A40-A181-DE3AAD51A3EA}" destId="{CF4B9A90-8B04-304A-AB91-0B87C8B823E7}" srcOrd="17" destOrd="0" presId="urn:microsoft.com/office/officeart/2008/layout/LinedList"/>
    <dgm:cxn modelId="{E31AB4DC-04AB-4C48-95AC-DACF9706666E}" type="presParOf" srcId="{CF4B9A90-8B04-304A-AB91-0B87C8B823E7}" destId="{DF258412-43F1-6248-A44E-E86F8C05B8C8}" srcOrd="0" destOrd="0" presId="urn:microsoft.com/office/officeart/2008/layout/LinedList"/>
    <dgm:cxn modelId="{E9E1A392-C5D6-FE42-A0D2-FABAA9B981BE}" type="presParOf" srcId="{CF4B9A90-8B04-304A-AB91-0B87C8B823E7}" destId="{CEE5A518-EDE2-6F4C-B742-103CAFD07B1D}"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559333A-C4C5-4C76-8811-3287AC7A1A3E}"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A5DD4CD2-D7CE-4746-AE18-61A519B20F57}">
      <dgm:prSet/>
      <dgm:spPr/>
      <dgm:t>
        <a:bodyPr/>
        <a:lstStyle/>
        <a:p>
          <a:r>
            <a:rPr lang="en-GB" b="1" dirty="0"/>
            <a:t>Questions?</a:t>
          </a:r>
          <a:endParaRPr lang="en-US" dirty="0"/>
        </a:p>
      </dgm:t>
    </dgm:pt>
    <dgm:pt modelId="{A345F757-0072-44D4-B498-11FCFB59D030}" type="parTrans" cxnId="{B29278B5-7902-4802-AA3B-ED3E11FAA5F7}">
      <dgm:prSet/>
      <dgm:spPr/>
      <dgm:t>
        <a:bodyPr/>
        <a:lstStyle/>
        <a:p>
          <a:endParaRPr lang="en-US"/>
        </a:p>
      </dgm:t>
    </dgm:pt>
    <dgm:pt modelId="{3E5BF44D-D34B-447E-949B-7B8563B178B9}" type="sibTrans" cxnId="{B29278B5-7902-4802-AA3B-ED3E11FAA5F7}">
      <dgm:prSet/>
      <dgm:spPr/>
      <dgm:t>
        <a:bodyPr/>
        <a:lstStyle/>
        <a:p>
          <a:endParaRPr lang="en-US"/>
        </a:p>
      </dgm:t>
    </dgm:pt>
    <dgm:pt modelId="{D66B59E8-0370-114E-8811-25D39CA6D9D2}" type="pres">
      <dgm:prSet presAssocID="{7559333A-C4C5-4C76-8811-3287AC7A1A3E}" presName="linear" presStyleCnt="0">
        <dgm:presLayoutVars>
          <dgm:animLvl val="lvl"/>
          <dgm:resizeHandles val="exact"/>
        </dgm:presLayoutVars>
      </dgm:prSet>
      <dgm:spPr/>
    </dgm:pt>
    <dgm:pt modelId="{6792CDA3-52EF-8249-84CA-010D32B1B7FE}" type="pres">
      <dgm:prSet presAssocID="{A5DD4CD2-D7CE-4746-AE18-61A519B20F57}" presName="parentText" presStyleLbl="node1" presStyleIdx="0" presStyleCnt="1" custLinFactNeighborX="-19974" custLinFactNeighborY="-49466">
        <dgm:presLayoutVars>
          <dgm:chMax val="0"/>
          <dgm:bulletEnabled val="1"/>
        </dgm:presLayoutVars>
      </dgm:prSet>
      <dgm:spPr/>
    </dgm:pt>
  </dgm:ptLst>
  <dgm:cxnLst>
    <dgm:cxn modelId="{13B46655-0820-684C-BB8A-292C240DFA92}" type="presOf" srcId="{7559333A-C4C5-4C76-8811-3287AC7A1A3E}" destId="{D66B59E8-0370-114E-8811-25D39CA6D9D2}" srcOrd="0" destOrd="0" presId="urn:microsoft.com/office/officeart/2005/8/layout/vList2"/>
    <dgm:cxn modelId="{E44ECF7C-55E4-1746-A8C1-D7E6AF33EE57}" type="presOf" srcId="{A5DD4CD2-D7CE-4746-AE18-61A519B20F57}" destId="{6792CDA3-52EF-8249-84CA-010D32B1B7FE}" srcOrd="0" destOrd="0" presId="urn:microsoft.com/office/officeart/2005/8/layout/vList2"/>
    <dgm:cxn modelId="{B29278B5-7902-4802-AA3B-ED3E11FAA5F7}" srcId="{7559333A-C4C5-4C76-8811-3287AC7A1A3E}" destId="{A5DD4CD2-D7CE-4746-AE18-61A519B20F57}" srcOrd="0" destOrd="0" parTransId="{A345F757-0072-44D4-B498-11FCFB59D030}" sibTransId="{3E5BF44D-D34B-447E-949B-7B8563B178B9}"/>
    <dgm:cxn modelId="{B02E91C3-62A5-0F4D-8E73-0854B76BF8AE}" type="presParOf" srcId="{D66B59E8-0370-114E-8811-25D39CA6D9D2}" destId="{6792CDA3-52EF-8249-84CA-010D32B1B7FE}"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9C0F2C-1B6B-1B4D-93BF-3FDFDC8C5D86}">
      <dsp:nvSpPr>
        <dsp:cNvPr id="0" name=""/>
        <dsp:cNvSpPr/>
      </dsp:nvSpPr>
      <dsp:spPr>
        <a:xfrm>
          <a:off x="0" y="623"/>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927C3D-D1B2-5A47-9126-AE2520FEB031}">
      <dsp:nvSpPr>
        <dsp:cNvPr id="0" name=""/>
        <dsp:cNvSpPr/>
      </dsp:nvSpPr>
      <dsp:spPr>
        <a:xfrm>
          <a:off x="0" y="623"/>
          <a:ext cx="4869656" cy="567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GB" sz="1700" b="1" kern="1200"/>
            <a:t>How have journals changed over time? </a:t>
          </a:r>
          <a:endParaRPr lang="en-US" sz="1700" kern="1200"/>
        </a:p>
      </dsp:txBody>
      <dsp:txXfrm>
        <a:off x="0" y="623"/>
        <a:ext cx="4869656" cy="567128"/>
      </dsp:txXfrm>
    </dsp:sp>
    <dsp:sp modelId="{28C812A2-5E4A-DF44-B741-D5EF731A13C9}">
      <dsp:nvSpPr>
        <dsp:cNvPr id="0" name=""/>
        <dsp:cNvSpPr/>
      </dsp:nvSpPr>
      <dsp:spPr>
        <a:xfrm>
          <a:off x="0" y="567751"/>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1C3E70-D273-C942-9D33-E0BFDA8BDE25}">
      <dsp:nvSpPr>
        <dsp:cNvPr id="0" name=""/>
        <dsp:cNvSpPr/>
      </dsp:nvSpPr>
      <dsp:spPr>
        <a:xfrm>
          <a:off x="0" y="567751"/>
          <a:ext cx="4869656" cy="567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AU" sz="1700" kern="1200"/>
            <a:t>Higher number of submissions than ever</a:t>
          </a:r>
          <a:endParaRPr lang="en-US" sz="1700" kern="1200"/>
        </a:p>
      </dsp:txBody>
      <dsp:txXfrm>
        <a:off x="0" y="567751"/>
        <a:ext cx="4869656" cy="567128"/>
      </dsp:txXfrm>
    </dsp:sp>
    <dsp:sp modelId="{B5F684FA-C925-1848-B9AF-04B64EA3B85B}">
      <dsp:nvSpPr>
        <dsp:cNvPr id="0" name=""/>
        <dsp:cNvSpPr/>
      </dsp:nvSpPr>
      <dsp:spPr>
        <a:xfrm>
          <a:off x="0" y="1134879"/>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D9568D-AC70-D24D-B2D6-39489A620CD1}">
      <dsp:nvSpPr>
        <dsp:cNvPr id="0" name=""/>
        <dsp:cNvSpPr/>
      </dsp:nvSpPr>
      <dsp:spPr>
        <a:xfrm>
          <a:off x="0" y="1134879"/>
          <a:ext cx="4869656" cy="567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AU" sz="1700" kern="1200"/>
            <a:t>Stronger studies than ever</a:t>
          </a:r>
          <a:endParaRPr lang="en-US" sz="1700" kern="1200"/>
        </a:p>
      </dsp:txBody>
      <dsp:txXfrm>
        <a:off x="0" y="1134879"/>
        <a:ext cx="4869656" cy="567128"/>
      </dsp:txXfrm>
    </dsp:sp>
    <dsp:sp modelId="{A5161681-2DBF-3448-A287-BE71ABC8E692}">
      <dsp:nvSpPr>
        <dsp:cNvPr id="0" name=""/>
        <dsp:cNvSpPr/>
      </dsp:nvSpPr>
      <dsp:spPr>
        <a:xfrm>
          <a:off x="0" y="1702007"/>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371648-BBF1-DB42-83E3-F89AF9DEE245}">
      <dsp:nvSpPr>
        <dsp:cNvPr id="0" name=""/>
        <dsp:cNvSpPr/>
      </dsp:nvSpPr>
      <dsp:spPr>
        <a:xfrm>
          <a:off x="0" y="1702007"/>
          <a:ext cx="4869656" cy="567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AU" sz="1700" kern="1200" dirty="0"/>
            <a:t>Stronger competition</a:t>
          </a:r>
          <a:endParaRPr lang="en-US" sz="1700" kern="1200" dirty="0"/>
        </a:p>
      </dsp:txBody>
      <dsp:txXfrm>
        <a:off x="0" y="1702007"/>
        <a:ext cx="4869656" cy="567128"/>
      </dsp:txXfrm>
    </dsp:sp>
    <dsp:sp modelId="{0C2E6964-89A0-AD49-8B83-ADADA80AA67C}">
      <dsp:nvSpPr>
        <dsp:cNvPr id="0" name=""/>
        <dsp:cNvSpPr/>
      </dsp:nvSpPr>
      <dsp:spPr>
        <a:xfrm>
          <a:off x="0" y="2269135"/>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670E41-E332-9B4E-B84C-6F67C8EC407A}">
      <dsp:nvSpPr>
        <dsp:cNvPr id="0" name=""/>
        <dsp:cNvSpPr/>
      </dsp:nvSpPr>
      <dsp:spPr>
        <a:xfrm>
          <a:off x="0" y="2269135"/>
          <a:ext cx="4869656" cy="567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AU" sz="1700" kern="1200" dirty="0"/>
            <a:t>Wider gap between top-tier and “other” journals</a:t>
          </a:r>
          <a:endParaRPr lang="en-US" sz="1700" kern="1200" dirty="0"/>
        </a:p>
      </dsp:txBody>
      <dsp:txXfrm>
        <a:off x="0" y="2269135"/>
        <a:ext cx="4869656" cy="567128"/>
      </dsp:txXfrm>
    </dsp:sp>
    <dsp:sp modelId="{B2876A74-9C37-6E4B-AE27-8CF5F8331995}">
      <dsp:nvSpPr>
        <dsp:cNvPr id="0" name=""/>
        <dsp:cNvSpPr/>
      </dsp:nvSpPr>
      <dsp:spPr>
        <a:xfrm>
          <a:off x="0" y="2836264"/>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4618C6-05B2-7048-A44A-16266CF9D977}">
      <dsp:nvSpPr>
        <dsp:cNvPr id="0" name=""/>
        <dsp:cNvSpPr/>
      </dsp:nvSpPr>
      <dsp:spPr>
        <a:xfrm>
          <a:off x="0" y="2836264"/>
          <a:ext cx="4869656" cy="567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AU" sz="1700" kern="1200"/>
            <a:t>Emphasis on quality, impact factors and rankings</a:t>
          </a:r>
          <a:endParaRPr lang="en-US" sz="1700" kern="1200"/>
        </a:p>
      </dsp:txBody>
      <dsp:txXfrm>
        <a:off x="0" y="2836264"/>
        <a:ext cx="4869656" cy="567128"/>
      </dsp:txXfrm>
    </dsp:sp>
    <dsp:sp modelId="{B4F60575-64A3-0045-9C16-56FEE2EBA5DA}">
      <dsp:nvSpPr>
        <dsp:cNvPr id="0" name=""/>
        <dsp:cNvSpPr/>
      </dsp:nvSpPr>
      <dsp:spPr>
        <a:xfrm>
          <a:off x="0" y="3403392"/>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289BC6-128B-C147-9AFC-0F59B27D64A2}">
      <dsp:nvSpPr>
        <dsp:cNvPr id="0" name=""/>
        <dsp:cNvSpPr/>
      </dsp:nvSpPr>
      <dsp:spPr>
        <a:xfrm>
          <a:off x="0" y="3403392"/>
          <a:ext cx="4869656" cy="567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AU" sz="1700" kern="1200" dirty="0"/>
            <a:t>Over 90-95% rejection rates in top-tier journals</a:t>
          </a:r>
          <a:endParaRPr lang="en-US" sz="1700" kern="1200" dirty="0"/>
        </a:p>
      </dsp:txBody>
      <dsp:txXfrm>
        <a:off x="0" y="3403392"/>
        <a:ext cx="4869656" cy="567128"/>
      </dsp:txXfrm>
    </dsp:sp>
    <dsp:sp modelId="{BE0A79D1-11DC-2C45-8F80-F9E9A14B9862}">
      <dsp:nvSpPr>
        <dsp:cNvPr id="0" name=""/>
        <dsp:cNvSpPr/>
      </dsp:nvSpPr>
      <dsp:spPr>
        <a:xfrm>
          <a:off x="0" y="3970520"/>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9B6752-BF70-0045-A582-32AF1789B124}">
      <dsp:nvSpPr>
        <dsp:cNvPr id="0" name=""/>
        <dsp:cNvSpPr/>
      </dsp:nvSpPr>
      <dsp:spPr>
        <a:xfrm>
          <a:off x="0" y="3970520"/>
          <a:ext cx="4869656" cy="567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AU" sz="1700" kern="1200"/>
            <a:t>3-4 rounds of revision; and rejections in the 3</a:t>
          </a:r>
          <a:r>
            <a:rPr lang="en-AU" sz="1700" kern="1200" baseline="30000"/>
            <a:t>rd</a:t>
          </a:r>
          <a:r>
            <a:rPr lang="en-AU" sz="1700" kern="1200"/>
            <a:t> round</a:t>
          </a:r>
          <a:endParaRPr lang="en-US" sz="1700" kern="1200"/>
        </a:p>
      </dsp:txBody>
      <dsp:txXfrm>
        <a:off x="0" y="3970520"/>
        <a:ext cx="4869656" cy="567128"/>
      </dsp:txXfrm>
    </dsp:sp>
    <dsp:sp modelId="{07D9711D-1341-9144-A6A8-A684716F27B6}">
      <dsp:nvSpPr>
        <dsp:cNvPr id="0" name=""/>
        <dsp:cNvSpPr/>
      </dsp:nvSpPr>
      <dsp:spPr>
        <a:xfrm>
          <a:off x="0" y="4537648"/>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258412-43F1-6248-A44E-E86F8C05B8C8}">
      <dsp:nvSpPr>
        <dsp:cNvPr id="0" name=""/>
        <dsp:cNvSpPr/>
      </dsp:nvSpPr>
      <dsp:spPr>
        <a:xfrm>
          <a:off x="0" y="4537648"/>
          <a:ext cx="4869656" cy="567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AU" sz="1700" kern="1200"/>
            <a:t>2-3 years to get the study accepted</a:t>
          </a:r>
          <a:endParaRPr lang="en-US" sz="1700" kern="1200"/>
        </a:p>
      </dsp:txBody>
      <dsp:txXfrm>
        <a:off x="0" y="4537648"/>
        <a:ext cx="4869656" cy="5671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92CDA3-52EF-8249-84CA-010D32B1B7FE}">
      <dsp:nvSpPr>
        <dsp:cNvPr id="0" name=""/>
        <dsp:cNvSpPr/>
      </dsp:nvSpPr>
      <dsp:spPr>
        <a:xfrm>
          <a:off x="0" y="938755"/>
          <a:ext cx="3630676" cy="122323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GB" sz="5100" b="1" kern="1200" dirty="0"/>
            <a:t>Questions?</a:t>
          </a:r>
          <a:endParaRPr lang="en-US" sz="5100" kern="1200" dirty="0"/>
        </a:p>
      </dsp:txBody>
      <dsp:txXfrm>
        <a:off x="59713" y="998468"/>
        <a:ext cx="3511250" cy="110380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ＭＳ Ｐゴシック" charset="-128"/>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A093347F-7EF3-E644-9E62-1989430AA2DC}" type="datetime1">
              <a:rPr lang="en-US"/>
              <a:pPr/>
              <a:t>12/1/20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ea typeface="ＭＳ Ｐゴシック" charset="-128"/>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AB791A3-2057-224A-B9D9-40E65E8C9B65}" type="slidenum">
              <a:rPr lang="en-GB"/>
              <a:pPr/>
              <a:t>‹#›</a:t>
            </a:fld>
            <a:endParaRPr lang="en-GB"/>
          </a:p>
        </p:txBody>
      </p:sp>
    </p:spTree>
    <p:extLst>
      <p:ext uri="{BB962C8B-B14F-4D97-AF65-F5344CB8AC3E}">
        <p14:creationId xmlns:p14="http://schemas.microsoft.com/office/powerpoint/2010/main" val="1872454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AB3CBF68-F0DC-A744-B869-0354DB5987EB}" type="datetime1">
              <a:rPr lang="en-US"/>
              <a:pPr/>
              <a:t>12/1/20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711D657-0DF0-9440-B32B-CB6FE2CE0C1E}" type="slidenum">
              <a:rPr lang="en-US"/>
              <a:pPr/>
              <a:t>‹#›</a:t>
            </a:fld>
            <a:endParaRPr lang="en-US"/>
          </a:p>
        </p:txBody>
      </p:sp>
    </p:spTree>
    <p:extLst>
      <p:ext uri="{BB962C8B-B14F-4D97-AF65-F5344CB8AC3E}">
        <p14:creationId xmlns:p14="http://schemas.microsoft.com/office/powerpoint/2010/main" val="271184101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FAB7C55D-37A8-FA4A-AAB7-C0CE404DE860}" type="slidenum">
              <a:rPr lang="el-GR"/>
              <a:pPr eaLnBrk="1" hangingPunct="1"/>
              <a:t>1</a:t>
            </a:fld>
            <a:endParaRPr lang="el-GR"/>
          </a:p>
        </p:txBody>
      </p:sp>
      <p:sp>
        <p:nvSpPr>
          <p:cNvPr id="174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7412"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2781363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08B7995B-783A-4741-A53B-4ED6A46AC080}" type="slidenum">
              <a:rPr lang="el-GR"/>
              <a:pPr eaLnBrk="1" hangingPunct="1"/>
              <a:t>10</a:t>
            </a:fld>
            <a:endParaRPr lang="el-GR"/>
          </a:p>
        </p:txBody>
      </p:sp>
      <p:sp>
        <p:nvSpPr>
          <p:cNvPr id="204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0484"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A035FBE-D360-3844-8F9D-176AD050D260}" type="slidenum">
              <a:rPr lang="el-GR"/>
              <a:pPr eaLnBrk="1" hangingPunct="1"/>
              <a:t>11</a:t>
            </a:fld>
            <a:endParaRPr lang="el-GR"/>
          </a:p>
        </p:txBody>
      </p:sp>
      <p:sp>
        <p:nvSpPr>
          <p:cNvPr id="215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1508"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FB2F4E2E-11D5-C548-9541-D4D067557F4D}" type="slidenum">
              <a:rPr lang="el-GR"/>
              <a:pPr eaLnBrk="1" hangingPunct="1"/>
              <a:t>12</a:t>
            </a:fld>
            <a:endParaRPr lang="el-GR"/>
          </a:p>
        </p:txBody>
      </p:sp>
      <p:sp>
        <p:nvSpPr>
          <p:cNvPr id="225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2532"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2011359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FB2F4E2E-11D5-C548-9541-D4D067557F4D}" type="slidenum">
              <a:rPr lang="el-GR"/>
              <a:pPr eaLnBrk="1" hangingPunct="1"/>
              <a:t>13</a:t>
            </a:fld>
            <a:endParaRPr lang="el-GR"/>
          </a:p>
        </p:txBody>
      </p:sp>
      <p:sp>
        <p:nvSpPr>
          <p:cNvPr id="225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2532"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8C59B54-49A3-894B-A83F-BBB485D8F52E}" type="slidenum">
              <a:rPr lang="el-GR"/>
              <a:pPr eaLnBrk="1" hangingPunct="1"/>
              <a:t>14</a:t>
            </a:fld>
            <a:endParaRPr lang="el-GR"/>
          </a:p>
        </p:txBody>
      </p:sp>
      <p:sp>
        <p:nvSpPr>
          <p:cNvPr id="235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355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11EA208B-1D06-7648-9B6C-D8988271D02A}" type="slidenum">
              <a:rPr lang="el-GR"/>
              <a:pPr eaLnBrk="1" hangingPunct="1"/>
              <a:t>15</a:t>
            </a:fld>
            <a:endParaRPr lang="el-GR"/>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4580"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2400730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11EA208B-1D06-7648-9B6C-D8988271D02A}" type="slidenum">
              <a:rPr lang="el-GR"/>
              <a:pPr eaLnBrk="1" hangingPunct="1"/>
              <a:t>16</a:t>
            </a:fld>
            <a:endParaRPr lang="el-GR"/>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4580"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11EA208B-1D06-7648-9B6C-D8988271D02A}" type="slidenum">
              <a:rPr lang="el-GR"/>
              <a:pPr eaLnBrk="1" hangingPunct="1"/>
              <a:t>17</a:t>
            </a:fld>
            <a:endParaRPr lang="el-GR"/>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4580"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1B60B34C-19B3-5846-9BEA-5312927588D0}" type="slidenum">
              <a:rPr lang="el-GR"/>
              <a:pPr eaLnBrk="1" hangingPunct="1"/>
              <a:t>18</a:t>
            </a:fld>
            <a:endParaRPr lang="el-GR"/>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5604"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9E0D651C-8074-8F41-AC69-0BB30342957A}" type="slidenum">
              <a:rPr lang="el-GR"/>
              <a:pPr eaLnBrk="1" hangingPunct="1"/>
              <a:t>19</a:t>
            </a:fld>
            <a:endParaRPr lang="el-GR"/>
          </a:p>
        </p:txBody>
      </p:sp>
      <p:sp>
        <p:nvSpPr>
          <p:cNvPr id="266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8"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584404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F8BA9B-CD3A-564B-AF95-2C3C10346CB5}" type="slidenum">
              <a:rPr lang="el-GR"/>
              <a:pPr eaLnBrk="1" hangingPunct="1"/>
              <a:t>2</a:t>
            </a:fld>
            <a:endParaRPr lang="el-G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1583550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9E0D651C-8074-8F41-AC69-0BB30342957A}" type="slidenum">
              <a:rPr lang="el-GR"/>
              <a:pPr eaLnBrk="1" hangingPunct="1"/>
              <a:t>20</a:t>
            </a:fld>
            <a:endParaRPr lang="el-GR"/>
          </a:p>
        </p:txBody>
      </p:sp>
      <p:sp>
        <p:nvSpPr>
          <p:cNvPr id="266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8"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FE2E18ED-EAE2-D549-8429-DE92B36BBA9B}" type="slidenum">
              <a:rPr lang="el-GR"/>
              <a:pPr eaLnBrk="1" hangingPunct="1"/>
              <a:t>21</a:t>
            </a:fld>
            <a:endParaRPr lang="el-G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7652"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FAB7C55D-37A8-FA4A-AAB7-C0CE404DE860}" type="slidenum">
              <a:rPr lang="el-GR"/>
              <a:pPr eaLnBrk="1" hangingPunct="1"/>
              <a:t>22</a:t>
            </a:fld>
            <a:endParaRPr lang="el-GR"/>
          </a:p>
        </p:txBody>
      </p:sp>
      <p:sp>
        <p:nvSpPr>
          <p:cNvPr id="174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7412"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8045314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140132-BF0E-FB4D-907B-184DA8FD4872}" type="slidenum">
              <a:rPr lang="el-GR"/>
              <a:pPr eaLnBrk="1" hangingPunct="1"/>
              <a:t>23</a:t>
            </a:fld>
            <a:endParaRPr lang="el-G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867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21051854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140132-BF0E-FB4D-907B-184DA8FD4872}" type="slidenum">
              <a:rPr lang="el-GR"/>
              <a:pPr eaLnBrk="1" hangingPunct="1"/>
              <a:t>24</a:t>
            </a:fld>
            <a:endParaRPr lang="el-G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867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11129887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140132-BF0E-FB4D-907B-184DA8FD4872}" type="slidenum">
              <a:rPr lang="el-GR"/>
              <a:pPr eaLnBrk="1" hangingPunct="1"/>
              <a:t>25</a:t>
            </a:fld>
            <a:endParaRPr lang="el-G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867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22041550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140132-BF0E-FB4D-907B-184DA8FD4872}" type="slidenum">
              <a:rPr lang="el-GR"/>
              <a:pPr eaLnBrk="1" hangingPunct="1"/>
              <a:t>26</a:t>
            </a:fld>
            <a:endParaRPr lang="el-G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867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4770915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140132-BF0E-FB4D-907B-184DA8FD4872}" type="slidenum">
              <a:rPr lang="el-GR"/>
              <a:pPr eaLnBrk="1" hangingPunct="1"/>
              <a:t>27</a:t>
            </a:fld>
            <a:endParaRPr lang="el-G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867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253038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F8BA9B-CD3A-564B-AF95-2C3C10346CB5}" type="slidenum">
              <a:rPr lang="el-GR"/>
              <a:pPr eaLnBrk="1" hangingPunct="1"/>
              <a:t>3</a:t>
            </a:fld>
            <a:endParaRPr lang="el-G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F8BA9B-CD3A-564B-AF95-2C3C10346CB5}" type="slidenum">
              <a:rPr lang="el-GR"/>
              <a:pPr eaLnBrk="1" hangingPunct="1"/>
              <a:t>4</a:t>
            </a:fld>
            <a:endParaRPr lang="el-G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1980980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F8BA9B-CD3A-564B-AF95-2C3C10346CB5}" type="slidenum">
              <a:rPr lang="el-GR"/>
              <a:pPr eaLnBrk="1" hangingPunct="1"/>
              <a:t>5</a:t>
            </a:fld>
            <a:endParaRPr lang="el-G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BF8BA9B-CD3A-564B-AF95-2C3C10346CB5}" type="slidenum">
              <a:rPr lang="el-GR"/>
              <a:pPr eaLnBrk="1" hangingPunct="1"/>
              <a:t>6</a:t>
            </a:fld>
            <a:endParaRPr lang="el-G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1203026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569087BF-F7B5-BB43-B376-763B38D5EBD0}" type="slidenum">
              <a:rPr lang="el-GR"/>
              <a:pPr eaLnBrk="1" hangingPunct="1"/>
              <a:t>7</a:t>
            </a:fld>
            <a:endParaRPr lang="el-GR"/>
          </a:p>
        </p:txBody>
      </p:sp>
      <p:sp>
        <p:nvSpPr>
          <p:cNvPr id="194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9460"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569087BF-F7B5-BB43-B376-763B38D5EBD0}" type="slidenum">
              <a:rPr lang="el-GR"/>
              <a:pPr eaLnBrk="1" hangingPunct="1"/>
              <a:t>8</a:t>
            </a:fld>
            <a:endParaRPr lang="el-GR"/>
          </a:p>
        </p:txBody>
      </p:sp>
      <p:sp>
        <p:nvSpPr>
          <p:cNvPr id="194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9460"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08B7995B-783A-4741-A53B-4ED6A46AC080}" type="slidenum">
              <a:rPr lang="el-GR"/>
              <a:pPr eaLnBrk="1" hangingPunct="1"/>
              <a:t>9</a:t>
            </a:fld>
            <a:endParaRPr lang="el-GR"/>
          </a:p>
        </p:txBody>
      </p:sp>
      <p:sp>
        <p:nvSpPr>
          <p:cNvPr id="204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0484"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extLst>
      <p:ext uri="{BB962C8B-B14F-4D97-AF65-F5344CB8AC3E}">
        <p14:creationId xmlns:p14="http://schemas.microsoft.com/office/powerpoint/2010/main" val="1184848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F2A4-F186-9844-9A8D-E812ACD6715B}"/>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endParaRPr lang="en-US"/>
          </a:p>
        </p:txBody>
      </p:sp>
      <p:sp>
        <p:nvSpPr>
          <p:cNvPr id="3" name="Subtitle 2">
            <a:extLst>
              <a:ext uri="{FF2B5EF4-FFF2-40B4-BE49-F238E27FC236}">
                <a16:creationId xmlns:a16="http://schemas.microsoft.com/office/drawing/2014/main" id="{2D2FE0CF-30B2-AC4A-A996-3ACFDF474A5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AA5691B-91DA-CF4C-8455-C00C277A4475}"/>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0F43A605-FB4C-2B41-9C47-37DFD8BC08CF}"/>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0003D224-86CC-8A43-9643-0539BD899EE9}"/>
              </a:ext>
            </a:extLst>
          </p:cNvPr>
          <p:cNvSpPr>
            <a:spLocks noGrp="1"/>
          </p:cNvSpPr>
          <p:nvPr>
            <p:ph type="sldNum" sz="quarter" idx="12"/>
          </p:nvPr>
        </p:nvSpPr>
        <p:spPr/>
        <p:txBody>
          <a:bodyPr/>
          <a:lstStyle/>
          <a:p>
            <a:fld id="{59F73A6C-4642-0D4E-A4B5-1A2ABFF14071}" type="slidenum">
              <a:rPr lang="en-US" smtClean="0"/>
              <a:pPr/>
              <a:t>‹#›</a:t>
            </a:fld>
            <a:endParaRPr lang="en-US"/>
          </a:p>
        </p:txBody>
      </p:sp>
    </p:spTree>
    <p:extLst>
      <p:ext uri="{BB962C8B-B14F-4D97-AF65-F5344CB8AC3E}">
        <p14:creationId xmlns:p14="http://schemas.microsoft.com/office/powerpoint/2010/main" val="2197290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A781B-17E5-594A-8965-6E1414C0223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C5D3757-BCEF-F949-9CA8-0D1CAD5CCE9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F1463BE-7BAE-3641-90C0-796A28D534B9}"/>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91B04402-2AE8-6842-B1CE-01E72565512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B47E137-238E-7642-AB58-AA0E6E43F4BF}"/>
              </a:ext>
            </a:extLst>
          </p:cNvPr>
          <p:cNvSpPr>
            <a:spLocks noGrp="1"/>
          </p:cNvSpPr>
          <p:nvPr>
            <p:ph type="sldNum" sz="quarter" idx="12"/>
          </p:nvPr>
        </p:nvSpPr>
        <p:spPr/>
        <p:txBody>
          <a:bodyPr/>
          <a:lstStyle/>
          <a:p>
            <a:fld id="{5F54B6E5-87D8-EB4C-9DF3-EE92B32156AE}" type="slidenum">
              <a:rPr lang="en-US" smtClean="0"/>
              <a:pPr/>
              <a:t>‹#›</a:t>
            </a:fld>
            <a:endParaRPr lang="en-US"/>
          </a:p>
        </p:txBody>
      </p:sp>
    </p:spTree>
    <p:extLst>
      <p:ext uri="{BB962C8B-B14F-4D97-AF65-F5344CB8AC3E}">
        <p14:creationId xmlns:p14="http://schemas.microsoft.com/office/powerpoint/2010/main" val="3014463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264CD8-9A92-1943-8B52-D361CC21B07D}"/>
              </a:ext>
            </a:extLst>
          </p:cNvPr>
          <p:cNvSpPr>
            <a:spLocks noGrp="1"/>
          </p:cNvSpPr>
          <p:nvPr>
            <p:ph type="title" orient="vert"/>
          </p:nvPr>
        </p:nvSpPr>
        <p:spPr>
          <a:xfrm>
            <a:off x="6543675" y="365125"/>
            <a:ext cx="1971675"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988A6A4-4BAD-8949-B762-61D7E02C19E1}"/>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DEB6A8B-AA2E-4545-B053-1D29AD4CA21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6240015A-08D6-E445-A746-752C8E48E9B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EF7A172-B491-B249-9FE5-CFE2F6DA6333}"/>
              </a:ext>
            </a:extLst>
          </p:cNvPr>
          <p:cNvSpPr>
            <a:spLocks noGrp="1"/>
          </p:cNvSpPr>
          <p:nvPr>
            <p:ph type="sldNum" sz="quarter" idx="12"/>
          </p:nvPr>
        </p:nvSpPr>
        <p:spPr/>
        <p:txBody>
          <a:bodyPr/>
          <a:lstStyle/>
          <a:p>
            <a:fld id="{37E67B7B-A54B-6246-99CC-2D371C1ADF9A}" type="slidenum">
              <a:rPr lang="en-US" smtClean="0"/>
              <a:pPr/>
              <a:t>‹#›</a:t>
            </a:fld>
            <a:endParaRPr lang="en-US"/>
          </a:p>
        </p:txBody>
      </p:sp>
    </p:spTree>
    <p:extLst>
      <p:ext uri="{BB962C8B-B14F-4D97-AF65-F5344CB8AC3E}">
        <p14:creationId xmlns:p14="http://schemas.microsoft.com/office/powerpoint/2010/main" val="1448912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F2A4-F186-9844-9A8D-E812ACD6715B}"/>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endParaRPr lang="en-US"/>
          </a:p>
        </p:txBody>
      </p:sp>
      <p:sp>
        <p:nvSpPr>
          <p:cNvPr id="3" name="Subtitle 2">
            <a:extLst>
              <a:ext uri="{FF2B5EF4-FFF2-40B4-BE49-F238E27FC236}">
                <a16:creationId xmlns:a16="http://schemas.microsoft.com/office/drawing/2014/main" id="{2D2FE0CF-30B2-AC4A-A996-3ACFDF474A5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AA5691B-91DA-CF4C-8455-C00C277A4475}"/>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0F43A605-FB4C-2B41-9C47-37DFD8BC08CF}"/>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0003D224-86CC-8A43-9643-0539BD899EE9}"/>
              </a:ext>
            </a:extLst>
          </p:cNvPr>
          <p:cNvSpPr>
            <a:spLocks noGrp="1"/>
          </p:cNvSpPr>
          <p:nvPr>
            <p:ph type="sldNum" sz="quarter" idx="12"/>
          </p:nvPr>
        </p:nvSpPr>
        <p:spPr/>
        <p:txBody>
          <a:bodyPr/>
          <a:lstStyle/>
          <a:p>
            <a:fld id="{59F73A6C-4642-0D4E-A4B5-1A2ABFF14071}" type="slidenum">
              <a:rPr lang="en-US" smtClean="0"/>
              <a:pPr/>
              <a:t>‹#›</a:t>
            </a:fld>
            <a:endParaRPr lang="en-US"/>
          </a:p>
        </p:txBody>
      </p:sp>
    </p:spTree>
    <p:extLst>
      <p:ext uri="{BB962C8B-B14F-4D97-AF65-F5344CB8AC3E}">
        <p14:creationId xmlns:p14="http://schemas.microsoft.com/office/powerpoint/2010/main" val="438356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B55C0-DFAF-1C4C-A778-74124C0DCB3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77D6FA7-DD53-DF4B-80F1-2D7E3051D34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6B31821-006F-EE45-AB45-C9556677E90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C14586EB-E715-8E41-AFA6-8023A4A3CB1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00CF0EBF-EB41-E743-A797-334F29F0187C}"/>
              </a:ext>
            </a:extLst>
          </p:cNvPr>
          <p:cNvSpPr>
            <a:spLocks noGrp="1"/>
          </p:cNvSpPr>
          <p:nvPr>
            <p:ph type="sldNum" sz="quarter" idx="12"/>
          </p:nvPr>
        </p:nvSpPr>
        <p:spPr/>
        <p:txBody>
          <a:bodyPr/>
          <a:lstStyle/>
          <a:p>
            <a:fld id="{A89F466B-072D-1F45-A364-E54F4FE53B7F}" type="slidenum">
              <a:rPr lang="en-US" smtClean="0"/>
              <a:pPr/>
              <a:t>‹#›</a:t>
            </a:fld>
            <a:endParaRPr lang="en-US"/>
          </a:p>
        </p:txBody>
      </p:sp>
    </p:spTree>
    <p:extLst>
      <p:ext uri="{BB962C8B-B14F-4D97-AF65-F5344CB8AC3E}">
        <p14:creationId xmlns:p14="http://schemas.microsoft.com/office/powerpoint/2010/main" val="2423418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38E9B-D1F7-7046-B6FE-2042D030E8CC}"/>
              </a:ext>
            </a:extLst>
          </p:cNvPr>
          <p:cNvSpPr>
            <a:spLocks noGrp="1"/>
          </p:cNvSpPr>
          <p:nvPr>
            <p:ph type="title"/>
          </p:nvPr>
        </p:nvSpPr>
        <p:spPr>
          <a:xfrm>
            <a:off x="623888" y="1709739"/>
            <a:ext cx="7886700" cy="2852737"/>
          </a:xfrm>
        </p:spPr>
        <p:txBody>
          <a:bodyPr anchor="b"/>
          <a:lstStyle>
            <a:lvl1pPr>
              <a:defRPr sz="45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EEF7EF9-CE51-A549-9AD9-95E861DEE99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75D5839-5E37-4E43-9857-6590EA016B6D}"/>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1E7C2EAF-E9A4-5744-8A0A-695F04531F31}"/>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5C4909F9-83FD-AB46-B554-3287BF5027D1}"/>
              </a:ext>
            </a:extLst>
          </p:cNvPr>
          <p:cNvSpPr>
            <a:spLocks noGrp="1"/>
          </p:cNvSpPr>
          <p:nvPr>
            <p:ph type="sldNum" sz="quarter" idx="12"/>
          </p:nvPr>
        </p:nvSpPr>
        <p:spPr/>
        <p:txBody>
          <a:bodyPr/>
          <a:lstStyle/>
          <a:p>
            <a:fld id="{8CDBA162-DB03-AE45-BDB7-5F989CD5793C}" type="slidenum">
              <a:rPr lang="en-US" smtClean="0"/>
              <a:pPr/>
              <a:t>‹#›</a:t>
            </a:fld>
            <a:endParaRPr lang="en-US"/>
          </a:p>
        </p:txBody>
      </p:sp>
    </p:spTree>
    <p:extLst>
      <p:ext uri="{BB962C8B-B14F-4D97-AF65-F5344CB8AC3E}">
        <p14:creationId xmlns:p14="http://schemas.microsoft.com/office/powerpoint/2010/main" val="4004386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324FF-166C-F544-A567-344B9BA838C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9460BD7-A102-7842-A36C-23791D2F99E7}"/>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DB93C9B-2E20-AB4D-BA0C-AF56FD1127AD}"/>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98CD198-EF04-7E49-B3C2-FD0F127C45E0}"/>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5B7E5A60-07DD-6145-B384-E26448671C29}"/>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216F789-CC4D-7B47-BF8D-89EF8E7075BE}"/>
              </a:ext>
            </a:extLst>
          </p:cNvPr>
          <p:cNvSpPr>
            <a:spLocks noGrp="1"/>
          </p:cNvSpPr>
          <p:nvPr>
            <p:ph type="sldNum" sz="quarter" idx="12"/>
          </p:nvPr>
        </p:nvSpPr>
        <p:spPr/>
        <p:txBody>
          <a:bodyPr/>
          <a:lstStyle/>
          <a:p>
            <a:fld id="{9E3D274B-8E57-0F46-9707-D974AB0C4E15}" type="slidenum">
              <a:rPr lang="en-US" smtClean="0"/>
              <a:pPr/>
              <a:t>‹#›</a:t>
            </a:fld>
            <a:endParaRPr lang="en-US"/>
          </a:p>
        </p:txBody>
      </p:sp>
    </p:spTree>
    <p:extLst>
      <p:ext uri="{BB962C8B-B14F-4D97-AF65-F5344CB8AC3E}">
        <p14:creationId xmlns:p14="http://schemas.microsoft.com/office/powerpoint/2010/main" val="24167891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448B4-AA67-CD40-BD8C-0C839EB7EB69}"/>
              </a:ext>
            </a:extLst>
          </p:cNvPr>
          <p:cNvSpPr>
            <a:spLocks noGrp="1"/>
          </p:cNvSpPr>
          <p:nvPr>
            <p:ph type="title"/>
          </p:nvPr>
        </p:nvSpPr>
        <p:spPr>
          <a:xfrm>
            <a:off x="629841" y="365126"/>
            <a:ext cx="78867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78A4328-318D-BB45-B8B2-26CC419470A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67CA56C3-9093-AE42-B956-C29FB3800B78}"/>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64F004C-3BA9-7348-B830-BC03080C2CE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2F406F39-6685-3944-9617-5356FCE32A66}"/>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C829005-1A56-4840-8B03-30B00E6D7244}"/>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id="{8334CB9D-8D0C-104C-8E52-C6A77BB9EAB9}"/>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05294235-9764-B045-B2D9-2C53029133FC}"/>
              </a:ext>
            </a:extLst>
          </p:cNvPr>
          <p:cNvSpPr>
            <a:spLocks noGrp="1"/>
          </p:cNvSpPr>
          <p:nvPr>
            <p:ph type="sldNum" sz="quarter" idx="12"/>
          </p:nvPr>
        </p:nvSpPr>
        <p:spPr/>
        <p:txBody>
          <a:bodyPr/>
          <a:lstStyle/>
          <a:p>
            <a:fld id="{474A41D6-D9BA-CF48-882A-EF461A0A27EC}" type="slidenum">
              <a:rPr lang="en-US" smtClean="0"/>
              <a:pPr/>
              <a:t>‹#›</a:t>
            </a:fld>
            <a:endParaRPr lang="en-US"/>
          </a:p>
        </p:txBody>
      </p:sp>
    </p:spTree>
    <p:extLst>
      <p:ext uri="{BB962C8B-B14F-4D97-AF65-F5344CB8AC3E}">
        <p14:creationId xmlns:p14="http://schemas.microsoft.com/office/powerpoint/2010/main" val="17487883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8C16B-2E12-B949-819A-08F84227EAC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B0A1B64-81B1-DA49-B166-6CBE024E75E3}"/>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886460F2-ECE3-EE48-930E-692C9BCA8D30}"/>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483BB776-0E58-1F4D-B690-288CA9814604}"/>
              </a:ext>
            </a:extLst>
          </p:cNvPr>
          <p:cNvSpPr>
            <a:spLocks noGrp="1"/>
          </p:cNvSpPr>
          <p:nvPr>
            <p:ph type="sldNum" sz="quarter" idx="12"/>
          </p:nvPr>
        </p:nvSpPr>
        <p:spPr/>
        <p:txBody>
          <a:bodyPr/>
          <a:lstStyle/>
          <a:p>
            <a:fld id="{A8A4AC7C-97EF-D141-8B82-0D4ABAD80E64}" type="slidenum">
              <a:rPr lang="en-US" smtClean="0"/>
              <a:pPr/>
              <a:t>‹#›</a:t>
            </a:fld>
            <a:endParaRPr lang="en-US"/>
          </a:p>
        </p:txBody>
      </p:sp>
    </p:spTree>
    <p:extLst>
      <p:ext uri="{BB962C8B-B14F-4D97-AF65-F5344CB8AC3E}">
        <p14:creationId xmlns:p14="http://schemas.microsoft.com/office/powerpoint/2010/main" val="8120887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05F2A4-F57A-3F43-8B86-93E1A2A16BA5}"/>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id="{1B22D5A1-1357-A14D-84DF-55C57F97607A}"/>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59B29E44-C04D-C943-AA30-4CC5050C3B35}"/>
              </a:ext>
            </a:extLst>
          </p:cNvPr>
          <p:cNvSpPr>
            <a:spLocks noGrp="1"/>
          </p:cNvSpPr>
          <p:nvPr>
            <p:ph type="sldNum" sz="quarter" idx="12"/>
          </p:nvPr>
        </p:nvSpPr>
        <p:spPr/>
        <p:txBody>
          <a:bodyPr/>
          <a:lstStyle/>
          <a:p>
            <a:fld id="{687F548B-9CEB-9C48-8FA5-6B9320267719}" type="slidenum">
              <a:rPr lang="en-US" smtClean="0"/>
              <a:pPr/>
              <a:t>‹#›</a:t>
            </a:fld>
            <a:endParaRPr lang="en-US"/>
          </a:p>
        </p:txBody>
      </p:sp>
    </p:spTree>
    <p:extLst>
      <p:ext uri="{BB962C8B-B14F-4D97-AF65-F5344CB8AC3E}">
        <p14:creationId xmlns:p14="http://schemas.microsoft.com/office/powerpoint/2010/main" val="36211731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AD180-E946-344A-86A9-E0F28DEACEAC}"/>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D550C67-642F-5A49-9DCC-232DF18CA28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90F5DEC-8E56-2B47-BD47-C82CD63D3CF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D3B9FA70-2393-554A-A089-549C15A97B7A}"/>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9E65EF48-1DD8-C94A-BAB6-02B1787C0C85}"/>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EB9FBD5B-42E8-D84C-A5A8-FE75899CF420}"/>
              </a:ext>
            </a:extLst>
          </p:cNvPr>
          <p:cNvSpPr>
            <a:spLocks noGrp="1"/>
          </p:cNvSpPr>
          <p:nvPr>
            <p:ph type="sldNum" sz="quarter" idx="12"/>
          </p:nvPr>
        </p:nvSpPr>
        <p:spPr/>
        <p:txBody>
          <a:bodyPr/>
          <a:lstStyle/>
          <a:p>
            <a:fld id="{3370BD51-39D5-4242-B0B3-9F11960C1E42}" type="slidenum">
              <a:rPr lang="en-US" smtClean="0"/>
              <a:pPr/>
              <a:t>‹#›</a:t>
            </a:fld>
            <a:endParaRPr lang="en-US"/>
          </a:p>
        </p:txBody>
      </p:sp>
    </p:spTree>
    <p:extLst>
      <p:ext uri="{BB962C8B-B14F-4D97-AF65-F5344CB8AC3E}">
        <p14:creationId xmlns:p14="http://schemas.microsoft.com/office/powerpoint/2010/main" val="1860958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B55C0-DFAF-1C4C-A778-74124C0DCB3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77D6FA7-DD53-DF4B-80F1-2D7E3051D34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6B31821-006F-EE45-AB45-C9556677E90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C14586EB-E715-8E41-AFA6-8023A4A3CB1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00CF0EBF-EB41-E743-A797-334F29F0187C}"/>
              </a:ext>
            </a:extLst>
          </p:cNvPr>
          <p:cNvSpPr>
            <a:spLocks noGrp="1"/>
          </p:cNvSpPr>
          <p:nvPr>
            <p:ph type="sldNum" sz="quarter" idx="12"/>
          </p:nvPr>
        </p:nvSpPr>
        <p:spPr/>
        <p:txBody>
          <a:bodyPr/>
          <a:lstStyle/>
          <a:p>
            <a:fld id="{A89F466B-072D-1F45-A364-E54F4FE53B7F}" type="slidenum">
              <a:rPr lang="en-US" smtClean="0"/>
              <a:pPr/>
              <a:t>‹#›</a:t>
            </a:fld>
            <a:endParaRPr lang="en-US"/>
          </a:p>
        </p:txBody>
      </p:sp>
    </p:spTree>
    <p:extLst>
      <p:ext uri="{BB962C8B-B14F-4D97-AF65-F5344CB8AC3E}">
        <p14:creationId xmlns:p14="http://schemas.microsoft.com/office/powerpoint/2010/main" val="205499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D4165-54EB-614A-ABE3-6EF7DCDEC25F}"/>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5D7981F-3D32-FA4A-B7F2-01980C8FAEB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B307ADC-615C-F047-A9E9-55A5EE9BFFD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13C71011-F9D8-0940-A132-C9C6FD8BE6F4}"/>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E7B3800A-9F94-A34F-847E-67F197294BD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0B1FD40-6974-D94E-BEE6-10820B79904B}"/>
              </a:ext>
            </a:extLst>
          </p:cNvPr>
          <p:cNvSpPr>
            <a:spLocks noGrp="1"/>
          </p:cNvSpPr>
          <p:nvPr>
            <p:ph type="sldNum" sz="quarter" idx="12"/>
          </p:nvPr>
        </p:nvSpPr>
        <p:spPr/>
        <p:txBody>
          <a:bodyPr/>
          <a:lstStyle/>
          <a:p>
            <a:fld id="{620892AC-A739-C54C-8617-F709B6265FAE}" type="slidenum">
              <a:rPr lang="en-US" smtClean="0"/>
              <a:pPr/>
              <a:t>‹#›</a:t>
            </a:fld>
            <a:endParaRPr lang="en-US"/>
          </a:p>
        </p:txBody>
      </p:sp>
    </p:spTree>
    <p:extLst>
      <p:ext uri="{BB962C8B-B14F-4D97-AF65-F5344CB8AC3E}">
        <p14:creationId xmlns:p14="http://schemas.microsoft.com/office/powerpoint/2010/main" val="41150256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A781B-17E5-594A-8965-6E1414C0223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C5D3757-BCEF-F949-9CA8-0D1CAD5CCE9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F1463BE-7BAE-3641-90C0-796A28D534B9}"/>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91B04402-2AE8-6842-B1CE-01E72565512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B47E137-238E-7642-AB58-AA0E6E43F4BF}"/>
              </a:ext>
            </a:extLst>
          </p:cNvPr>
          <p:cNvSpPr>
            <a:spLocks noGrp="1"/>
          </p:cNvSpPr>
          <p:nvPr>
            <p:ph type="sldNum" sz="quarter" idx="12"/>
          </p:nvPr>
        </p:nvSpPr>
        <p:spPr/>
        <p:txBody>
          <a:bodyPr/>
          <a:lstStyle/>
          <a:p>
            <a:fld id="{5F54B6E5-87D8-EB4C-9DF3-EE92B32156AE}" type="slidenum">
              <a:rPr lang="en-US" smtClean="0"/>
              <a:pPr/>
              <a:t>‹#›</a:t>
            </a:fld>
            <a:endParaRPr lang="en-US"/>
          </a:p>
        </p:txBody>
      </p:sp>
    </p:spTree>
    <p:extLst>
      <p:ext uri="{BB962C8B-B14F-4D97-AF65-F5344CB8AC3E}">
        <p14:creationId xmlns:p14="http://schemas.microsoft.com/office/powerpoint/2010/main" val="16793026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264CD8-9A92-1943-8B52-D361CC21B07D}"/>
              </a:ext>
            </a:extLst>
          </p:cNvPr>
          <p:cNvSpPr>
            <a:spLocks noGrp="1"/>
          </p:cNvSpPr>
          <p:nvPr>
            <p:ph type="title" orient="vert"/>
          </p:nvPr>
        </p:nvSpPr>
        <p:spPr>
          <a:xfrm>
            <a:off x="6543675" y="365125"/>
            <a:ext cx="1971675"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988A6A4-4BAD-8949-B762-61D7E02C19E1}"/>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DEB6A8B-AA2E-4545-B053-1D29AD4CA21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6240015A-08D6-E445-A746-752C8E48E9B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EF7A172-B491-B249-9FE5-CFE2F6DA6333}"/>
              </a:ext>
            </a:extLst>
          </p:cNvPr>
          <p:cNvSpPr>
            <a:spLocks noGrp="1"/>
          </p:cNvSpPr>
          <p:nvPr>
            <p:ph type="sldNum" sz="quarter" idx="12"/>
          </p:nvPr>
        </p:nvSpPr>
        <p:spPr/>
        <p:txBody>
          <a:bodyPr/>
          <a:lstStyle/>
          <a:p>
            <a:fld id="{37E67B7B-A54B-6246-99CC-2D371C1ADF9A}" type="slidenum">
              <a:rPr lang="en-US" smtClean="0"/>
              <a:pPr/>
              <a:t>‹#›</a:t>
            </a:fld>
            <a:endParaRPr lang="en-US"/>
          </a:p>
        </p:txBody>
      </p:sp>
    </p:spTree>
    <p:extLst>
      <p:ext uri="{BB962C8B-B14F-4D97-AF65-F5344CB8AC3E}">
        <p14:creationId xmlns:p14="http://schemas.microsoft.com/office/powerpoint/2010/main" val="2005221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38E9B-D1F7-7046-B6FE-2042D030E8CC}"/>
              </a:ext>
            </a:extLst>
          </p:cNvPr>
          <p:cNvSpPr>
            <a:spLocks noGrp="1"/>
          </p:cNvSpPr>
          <p:nvPr>
            <p:ph type="title"/>
          </p:nvPr>
        </p:nvSpPr>
        <p:spPr>
          <a:xfrm>
            <a:off x="623888" y="1709739"/>
            <a:ext cx="7886700" cy="2852737"/>
          </a:xfrm>
        </p:spPr>
        <p:txBody>
          <a:bodyPr anchor="b"/>
          <a:lstStyle>
            <a:lvl1pPr>
              <a:defRPr sz="45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EEF7EF9-CE51-A549-9AD9-95E861DEE99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75D5839-5E37-4E43-9857-6590EA016B6D}"/>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1E7C2EAF-E9A4-5744-8A0A-695F04531F31}"/>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5C4909F9-83FD-AB46-B554-3287BF5027D1}"/>
              </a:ext>
            </a:extLst>
          </p:cNvPr>
          <p:cNvSpPr>
            <a:spLocks noGrp="1"/>
          </p:cNvSpPr>
          <p:nvPr>
            <p:ph type="sldNum" sz="quarter" idx="12"/>
          </p:nvPr>
        </p:nvSpPr>
        <p:spPr/>
        <p:txBody>
          <a:bodyPr/>
          <a:lstStyle/>
          <a:p>
            <a:fld id="{8CDBA162-DB03-AE45-BDB7-5F989CD5793C}" type="slidenum">
              <a:rPr lang="en-US" smtClean="0"/>
              <a:pPr/>
              <a:t>‹#›</a:t>
            </a:fld>
            <a:endParaRPr lang="en-US"/>
          </a:p>
        </p:txBody>
      </p:sp>
    </p:spTree>
    <p:extLst>
      <p:ext uri="{BB962C8B-B14F-4D97-AF65-F5344CB8AC3E}">
        <p14:creationId xmlns:p14="http://schemas.microsoft.com/office/powerpoint/2010/main" val="1522071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324FF-166C-F544-A567-344B9BA838C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9460BD7-A102-7842-A36C-23791D2F99E7}"/>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DB93C9B-2E20-AB4D-BA0C-AF56FD1127AD}"/>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98CD198-EF04-7E49-B3C2-FD0F127C45E0}"/>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5B7E5A60-07DD-6145-B384-E26448671C29}"/>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216F789-CC4D-7B47-BF8D-89EF8E7075BE}"/>
              </a:ext>
            </a:extLst>
          </p:cNvPr>
          <p:cNvSpPr>
            <a:spLocks noGrp="1"/>
          </p:cNvSpPr>
          <p:nvPr>
            <p:ph type="sldNum" sz="quarter" idx="12"/>
          </p:nvPr>
        </p:nvSpPr>
        <p:spPr/>
        <p:txBody>
          <a:bodyPr/>
          <a:lstStyle/>
          <a:p>
            <a:fld id="{9E3D274B-8E57-0F46-9707-D974AB0C4E15}" type="slidenum">
              <a:rPr lang="en-US" smtClean="0"/>
              <a:pPr/>
              <a:t>‹#›</a:t>
            </a:fld>
            <a:endParaRPr lang="en-US"/>
          </a:p>
        </p:txBody>
      </p:sp>
    </p:spTree>
    <p:extLst>
      <p:ext uri="{BB962C8B-B14F-4D97-AF65-F5344CB8AC3E}">
        <p14:creationId xmlns:p14="http://schemas.microsoft.com/office/powerpoint/2010/main" val="151695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448B4-AA67-CD40-BD8C-0C839EB7EB69}"/>
              </a:ext>
            </a:extLst>
          </p:cNvPr>
          <p:cNvSpPr>
            <a:spLocks noGrp="1"/>
          </p:cNvSpPr>
          <p:nvPr>
            <p:ph type="title"/>
          </p:nvPr>
        </p:nvSpPr>
        <p:spPr>
          <a:xfrm>
            <a:off x="629841" y="365126"/>
            <a:ext cx="78867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78A4328-318D-BB45-B8B2-26CC419470A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67CA56C3-9093-AE42-B956-C29FB3800B78}"/>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64F004C-3BA9-7348-B830-BC03080C2CE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2F406F39-6685-3944-9617-5356FCE32A66}"/>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C829005-1A56-4840-8B03-30B00E6D7244}"/>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id="{8334CB9D-8D0C-104C-8E52-C6A77BB9EAB9}"/>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05294235-9764-B045-B2D9-2C53029133FC}"/>
              </a:ext>
            </a:extLst>
          </p:cNvPr>
          <p:cNvSpPr>
            <a:spLocks noGrp="1"/>
          </p:cNvSpPr>
          <p:nvPr>
            <p:ph type="sldNum" sz="quarter" idx="12"/>
          </p:nvPr>
        </p:nvSpPr>
        <p:spPr/>
        <p:txBody>
          <a:bodyPr/>
          <a:lstStyle/>
          <a:p>
            <a:fld id="{474A41D6-D9BA-CF48-882A-EF461A0A27EC}" type="slidenum">
              <a:rPr lang="en-US" smtClean="0"/>
              <a:pPr/>
              <a:t>‹#›</a:t>
            </a:fld>
            <a:endParaRPr lang="en-US"/>
          </a:p>
        </p:txBody>
      </p:sp>
    </p:spTree>
    <p:extLst>
      <p:ext uri="{BB962C8B-B14F-4D97-AF65-F5344CB8AC3E}">
        <p14:creationId xmlns:p14="http://schemas.microsoft.com/office/powerpoint/2010/main" val="88410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8C16B-2E12-B949-819A-08F84227EAC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B0A1B64-81B1-DA49-B166-6CBE024E75E3}"/>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886460F2-ECE3-EE48-930E-692C9BCA8D30}"/>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483BB776-0E58-1F4D-B690-288CA9814604}"/>
              </a:ext>
            </a:extLst>
          </p:cNvPr>
          <p:cNvSpPr>
            <a:spLocks noGrp="1"/>
          </p:cNvSpPr>
          <p:nvPr>
            <p:ph type="sldNum" sz="quarter" idx="12"/>
          </p:nvPr>
        </p:nvSpPr>
        <p:spPr/>
        <p:txBody>
          <a:bodyPr/>
          <a:lstStyle/>
          <a:p>
            <a:fld id="{A8A4AC7C-97EF-D141-8B82-0D4ABAD80E64}" type="slidenum">
              <a:rPr lang="en-US" smtClean="0"/>
              <a:pPr/>
              <a:t>‹#›</a:t>
            </a:fld>
            <a:endParaRPr lang="en-US"/>
          </a:p>
        </p:txBody>
      </p:sp>
    </p:spTree>
    <p:extLst>
      <p:ext uri="{BB962C8B-B14F-4D97-AF65-F5344CB8AC3E}">
        <p14:creationId xmlns:p14="http://schemas.microsoft.com/office/powerpoint/2010/main" val="3308917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05F2A4-F57A-3F43-8B86-93E1A2A16BA5}"/>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id="{1B22D5A1-1357-A14D-84DF-55C57F97607A}"/>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59B29E44-C04D-C943-AA30-4CC5050C3B35}"/>
              </a:ext>
            </a:extLst>
          </p:cNvPr>
          <p:cNvSpPr>
            <a:spLocks noGrp="1"/>
          </p:cNvSpPr>
          <p:nvPr>
            <p:ph type="sldNum" sz="quarter" idx="12"/>
          </p:nvPr>
        </p:nvSpPr>
        <p:spPr/>
        <p:txBody>
          <a:bodyPr/>
          <a:lstStyle/>
          <a:p>
            <a:fld id="{687F548B-9CEB-9C48-8FA5-6B9320267719}" type="slidenum">
              <a:rPr lang="en-US" smtClean="0"/>
              <a:pPr/>
              <a:t>‹#›</a:t>
            </a:fld>
            <a:endParaRPr lang="en-US"/>
          </a:p>
        </p:txBody>
      </p:sp>
    </p:spTree>
    <p:extLst>
      <p:ext uri="{BB962C8B-B14F-4D97-AF65-F5344CB8AC3E}">
        <p14:creationId xmlns:p14="http://schemas.microsoft.com/office/powerpoint/2010/main" val="3312011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AD180-E946-344A-86A9-E0F28DEACEAC}"/>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D550C67-642F-5A49-9DCC-232DF18CA28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90F5DEC-8E56-2B47-BD47-C82CD63D3CF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D3B9FA70-2393-554A-A089-549C15A97B7A}"/>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9E65EF48-1DD8-C94A-BAB6-02B1787C0C85}"/>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EB9FBD5B-42E8-D84C-A5A8-FE75899CF420}"/>
              </a:ext>
            </a:extLst>
          </p:cNvPr>
          <p:cNvSpPr>
            <a:spLocks noGrp="1"/>
          </p:cNvSpPr>
          <p:nvPr>
            <p:ph type="sldNum" sz="quarter" idx="12"/>
          </p:nvPr>
        </p:nvSpPr>
        <p:spPr/>
        <p:txBody>
          <a:bodyPr/>
          <a:lstStyle/>
          <a:p>
            <a:fld id="{3370BD51-39D5-4242-B0B3-9F11960C1E42}" type="slidenum">
              <a:rPr lang="en-US" smtClean="0"/>
              <a:pPr/>
              <a:t>‹#›</a:t>
            </a:fld>
            <a:endParaRPr lang="en-US"/>
          </a:p>
        </p:txBody>
      </p:sp>
    </p:spTree>
    <p:extLst>
      <p:ext uri="{BB962C8B-B14F-4D97-AF65-F5344CB8AC3E}">
        <p14:creationId xmlns:p14="http://schemas.microsoft.com/office/powerpoint/2010/main" val="621004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D4165-54EB-614A-ABE3-6EF7DCDEC25F}"/>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5D7981F-3D32-FA4A-B7F2-01980C8FAEB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B307ADC-615C-F047-A9E9-55A5EE9BFFD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13C71011-F9D8-0940-A132-C9C6FD8BE6F4}"/>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E7B3800A-9F94-A34F-847E-67F197294BDF}"/>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90B1FD40-6974-D94E-BEE6-10820B79904B}"/>
              </a:ext>
            </a:extLst>
          </p:cNvPr>
          <p:cNvSpPr>
            <a:spLocks noGrp="1"/>
          </p:cNvSpPr>
          <p:nvPr>
            <p:ph type="sldNum" sz="quarter" idx="12"/>
          </p:nvPr>
        </p:nvSpPr>
        <p:spPr/>
        <p:txBody>
          <a:bodyPr/>
          <a:lstStyle/>
          <a:p>
            <a:fld id="{620892AC-A739-C54C-8617-F709B6265FAE}" type="slidenum">
              <a:rPr lang="en-US" smtClean="0"/>
              <a:pPr/>
              <a:t>‹#›</a:t>
            </a:fld>
            <a:endParaRPr lang="en-US"/>
          </a:p>
        </p:txBody>
      </p:sp>
    </p:spTree>
    <p:extLst>
      <p:ext uri="{BB962C8B-B14F-4D97-AF65-F5344CB8AC3E}">
        <p14:creationId xmlns:p14="http://schemas.microsoft.com/office/powerpoint/2010/main" val="2579287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DD5C5F-2831-E541-9C56-5A1830CCC04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21799FB-6AB3-6940-BCDA-998A0BC9EED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A0E506-7ED4-5744-8A55-3817B923AD9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276CB460-8186-9B40-8DB3-83C631DB4DD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9BC393BE-3036-B348-90F6-9D87F00A424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33149BE-9BE1-A347-8D5B-33CFD553E9EA}" type="slidenum">
              <a:rPr lang="en-US" smtClean="0"/>
              <a:pPr/>
              <a:t>‹#›</a:t>
            </a:fld>
            <a:endParaRPr lang="en-US"/>
          </a:p>
        </p:txBody>
      </p:sp>
    </p:spTree>
    <p:extLst>
      <p:ext uri="{BB962C8B-B14F-4D97-AF65-F5344CB8AC3E}">
        <p14:creationId xmlns:p14="http://schemas.microsoft.com/office/powerpoint/2010/main" val="2876069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DD5C5F-2831-E541-9C56-5A1830CCC04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21799FB-6AB3-6940-BCDA-998A0BC9EED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A0E506-7ED4-5744-8A55-3817B923AD9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276CB460-8186-9B40-8DB3-83C631DB4DD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9BC393BE-3036-B348-90F6-9D87F00A424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33149BE-9BE1-A347-8D5B-33CFD553E9EA}" type="slidenum">
              <a:rPr lang="en-US" smtClean="0"/>
              <a:pPr/>
              <a:t>‹#›</a:t>
            </a:fld>
            <a:endParaRPr lang="en-US"/>
          </a:p>
        </p:txBody>
      </p:sp>
    </p:spTree>
    <p:extLst>
      <p:ext uri="{BB962C8B-B14F-4D97-AF65-F5344CB8AC3E}">
        <p14:creationId xmlns:p14="http://schemas.microsoft.com/office/powerpoint/2010/main" val="261281702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6"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7" name="Freeform: Shape 72">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1299" y="321733"/>
            <a:ext cx="8660121"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78" name="Right Triangle 7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79" name="Rectangle 7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074" name="Rectangle 2"/>
          <p:cNvSpPr>
            <a:spLocks noGrp="1" noChangeArrowheads="1"/>
          </p:cNvSpPr>
          <p:nvPr>
            <p:ph idx="1"/>
          </p:nvPr>
        </p:nvSpPr>
        <p:spPr>
          <a:xfrm>
            <a:off x="574120" y="707122"/>
            <a:ext cx="8534383" cy="2548467"/>
          </a:xfrm>
        </p:spPr>
        <p:txBody>
          <a:bodyPr anchor="ctr">
            <a:noAutofit/>
          </a:bodyPr>
          <a:lstStyle/>
          <a:p>
            <a:pPr eaLnBrk="1" hangingPunct="1">
              <a:buFontTx/>
              <a:buNone/>
            </a:pPr>
            <a:endParaRPr lang="en-GB" sz="2000" dirty="0">
              <a:latin typeface="Arial" charset="0"/>
              <a:ea typeface="ＭＳ Ｐゴシック" charset="0"/>
              <a:cs typeface="ＭＳ Ｐゴシック" charset="0"/>
            </a:endParaRPr>
          </a:p>
          <a:p>
            <a:pPr eaLnBrk="1" hangingPunct="1">
              <a:buFontTx/>
              <a:buNone/>
            </a:pPr>
            <a:endParaRPr lang="en-GB" sz="2000" b="1" dirty="0">
              <a:latin typeface="Arial" charset="0"/>
              <a:ea typeface="ＭＳ Ｐゴシック" charset="0"/>
              <a:cs typeface="ＭＳ Ｐゴシック" charset="0"/>
            </a:endParaRPr>
          </a:p>
          <a:p>
            <a:pPr eaLnBrk="1" hangingPunct="1">
              <a:buFontTx/>
              <a:buNone/>
            </a:pPr>
            <a:r>
              <a:rPr lang="en-GB" sz="2200" b="1" dirty="0">
                <a:latin typeface="Arial" charset="0"/>
                <a:ea typeface="ＭＳ Ｐゴシック" charset="0"/>
                <a:cs typeface="ＭＳ Ｐゴシック" charset="0"/>
              </a:rPr>
              <a:t>Publishing in leading journals: </a:t>
            </a:r>
          </a:p>
          <a:p>
            <a:pPr eaLnBrk="1" hangingPunct="1">
              <a:buFontTx/>
              <a:buNone/>
            </a:pPr>
            <a:r>
              <a:rPr lang="en-GB" sz="2200" b="1" dirty="0">
                <a:latin typeface="Arial" charset="0"/>
                <a:ea typeface="ＭＳ Ｐゴシック" charset="0"/>
                <a:cs typeface="ＭＳ Ｐゴシック" charset="0"/>
              </a:rPr>
              <a:t>What you should do and what you shouldn’t </a:t>
            </a:r>
            <a:endParaRPr lang="en-US" altLang="zh-CN" sz="2200" b="1" dirty="0">
              <a:latin typeface="Arial" charset="0"/>
              <a:ea typeface="ＭＳ Ｐゴシック" charset="0"/>
              <a:cs typeface="SimSun" charset="0"/>
            </a:endParaRPr>
          </a:p>
          <a:p>
            <a:pPr>
              <a:buFontTx/>
              <a:buNone/>
            </a:pPr>
            <a:endParaRPr lang="en-US" altLang="zh-CN" sz="2000" b="1" dirty="0">
              <a:latin typeface="Arial" charset="0"/>
              <a:ea typeface="ＭＳ Ｐゴシック" charset="0"/>
              <a:cs typeface="SimSun" charset="0"/>
            </a:endParaRPr>
          </a:p>
          <a:p>
            <a:pPr>
              <a:buFontTx/>
              <a:buNone/>
            </a:pPr>
            <a:endParaRPr lang="en-US" altLang="zh-CN" sz="2000" b="1" dirty="0">
              <a:latin typeface="Arial" charset="0"/>
              <a:ea typeface="ＭＳ Ｐゴシック" charset="0"/>
              <a:cs typeface="SimSun" charset="0"/>
            </a:endParaRPr>
          </a:p>
          <a:p>
            <a:pPr>
              <a:buFontTx/>
              <a:buNone/>
            </a:pPr>
            <a:endParaRPr lang="en-US" altLang="zh-CN" sz="2000" b="1" dirty="0">
              <a:latin typeface="Arial" charset="0"/>
              <a:ea typeface="ＭＳ Ｐゴシック" charset="0"/>
              <a:cs typeface="SimSun" charset="0"/>
            </a:endParaRPr>
          </a:p>
          <a:p>
            <a:pPr>
              <a:buFontTx/>
              <a:buNone/>
            </a:pPr>
            <a:endParaRPr lang="en-AU" altLang="zh-CN" sz="2000" dirty="0">
              <a:latin typeface="Arial" charset="0"/>
              <a:ea typeface="SimSun" charset="0"/>
              <a:cs typeface="SimSun" charset="0"/>
            </a:endParaRPr>
          </a:p>
          <a:p>
            <a:pPr eaLnBrk="1" hangingPunct="1">
              <a:buFontTx/>
              <a:buNone/>
            </a:pPr>
            <a:endParaRPr lang="en-US" sz="2000" dirty="0">
              <a:latin typeface="Arial" charset="0"/>
              <a:ea typeface="ＭＳ Ｐゴシック" charset="0"/>
              <a:cs typeface="ＭＳ Ｐゴシック" charset="0"/>
            </a:endParaRPr>
          </a:p>
        </p:txBody>
      </p:sp>
      <p:sp>
        <p:nvSpPr>
          <p:cNvPr id="2" name="Rectangle 1">
            <a:extLst>
              <a:ext uri="{FF2B5EF4-FFF2-40B4-BE49-F238E27FC236}">
                <a16:creationId xmlns:a16="http://schemas.microsoft.com/office/drawing/2014/main" id="{42ADCFCD-ABBD-7049-905F-4912DE6F629A}"/>
              </a:ext>
            </a:extLst>
          </p:cNvPr>
          <p:cNvSpPr/>
          <p:nvPr/>
        </p:nvSpPr>
        <p:spPr>
          <a:xfrm>
            <a:off x="574120" y="5904658"/>
            <a:ext cx="8430841" cy="246221"/>
          </a:xfrm>
          <a:prstGeom prst="rect">
            <a:avLst/>
          </a:prstGeom>
        </p:spPr>
        <p:txBody>
          <a:bodyPr wrap="square">
            <a:spAutoFit/>
          </a:bodyPr>
          <a:lstStyle/>
          <a:p>
            <a:pPr>
              <a:buFontTx/>
              <a:buNone/>
            </a:pPr>
            <a:r>
              <a:rPr lang="en-GB" sz="1000" dirty="0">
                <a:latin typeface="Arial" charset="0"/>
                <a:ea typeface="ＭＳ Ｐゴシック" charset="0"/>
                <a:cs typeface="ＭＳ Ｐゴシック" charset="0"/>
              </a:rPr>
              <a:t>This presentation has been informed by various editorials from AMJ, ASQ and </a:t>
            </a:r>
            <a:r>
              <a:rPr lang="en-GB" sz="1000" dirty="0" err="1">
                <a:latin typeface="Arial" charset="0"/>
                <a:ea typeface="ＭＳ Ｐゴシック" charset="0"/>
                <a:cs typeface="ＭＳ Ｐゴシック" charset="0"/>
              </a:rPr>
              <a:t>JoM</a:t>
            </a:r>
            <a:r>
              <a:rPr lang="en-GB" sz="1000" dirty="0">
                <a:latin typeface="Arial" charset="0"/>
                <a:ea typeface="ＭＳ Ｐゴシック" charset="0"/>
                <a:cs typeface="ＭＳ Ｐゴシック" charset="0"/>
              </a:rPr>
              <a:t>. </a:t>
            </a:r>
            <a:endParaRPr lang="en-AU" altLang="zh-CN" sz="1000" dirty="0">
              <a:latin typeface="Arial" charset="0"/>
              <a:ea typeface="SimSun" charset="0"/>
              <a:cs typeface="SimSun" charset="0"/>
            </a:endParaRPr>
          </a:p>
        </p:txBody>
      </p:sp>
      <p:sp>
        <p:nvSpPr>
          <p:cNvPr id="3" name="Rectangle 2">
            <a:extLst>
              <a:ext uri="{FF2B5EF4-FFF2-40B4-BE49-F238E27FC236}">
                <a16:creationId xmlns:a16="http://schemas.microsoft.com/office/drawing/2014/main" id="{1927EE4F-16B7-B14E-8FA4-0BC364878378}"/>
              </a:ext>
            </a:extLst>
          </p:cNvPr>
          <p:cNvSpPr/>
          <p:nvPr/>
        </p:nvSpPr>
        <p:spPr>
          <a:xfrm>
            <a:off x="3563887" y="3302248"/>
            <a:ext cx="5040559" cy="1631216"/>
          </a:xfrm>
          <a:prstGeom prst="rect">
            <a:avLst/>
          </a:prstGeom>
        </p:spPr>
        <p:txBody>
          <a:bodyPr wrap="square">
            <a:spAutoFit/>
          </a:bodyPr>
          <a:lstStyle/>
          <a:p>
            <a:pPr>
              <a:buNone/>
            </a:pPr>
            <a:r>
              <a:rPr lang="en-AU" altLang="zh-CN" b="1" dirty="0">
                <a:latin typeface="+mn-ea"/>
                <a:cs typeface="SimSun" charset="0"/>
              </a:rPr>
              <a:t>Mario </a:t>
            </a:r>
            <a:r>
              <a:rPr lang="en-AU" altLang="zh-CN" b="1" dirty="0" err="1">
                <a:latin typeface="+mn-ea"/>
                <a:cs typeface="SimSun" charset="0"/>
              </a:rPr>
              <a:t>Kafouros</a:t>
            </a:r>
            <a:endParaRPr lang="en-AU" altLang="zh-CN" b="1" dirty="0">
              <a:latin typeface="+mn-ea"/>
              <a:cs typeface="SimSun" charset="0"/>
            </a:endParaRPr>
          </a:p>
          <a:p>
            <a:pPr>
              <a:buNone/>
            </a:pPr>
            <a:endParaRPr lang="en-AU" altLang="zh-CN" b="1" dirty="0">
              <a:latin typeface="+mn-ea"/>
              <a:cs typeface="SimSun" charset="0"/>
            </a:endParaRPr>
          </a:p>
          <a:p>
            <a:pPr>
              <a:defRPr/>
            </a:pPr>
            <a:r>
              <a:rPr lang="en-GB" sz="1600" dirty="0">
                <a:latin typeface="Times New Roman" panose="02020603050405020304" pitchFamily="18" charset="0"/>
                <a:cs typeface="Times New Roman" panose="02020603050405020304" pitchFamily="18" charset="0"/>
              </a:rPr>
              <a:t>Professor of International Business and Innovation </a:t>
            </a:r>
          </a:p>
          <a:p>
            <a:pPr>
              <a:defRPr/>
            </a:pPr>
            <a:r>
              <a:rPr lang="en-GB" sz="1600" dirty="0">
                <a:latin typeface="Times New Roman" panose="02020603050405020304" pitchFamily="18" charset="0"/>
                <a:cs typeface="Times New Roman" panose="02020603050405020304" pitchFamily="18" charset="0"/>
              </a:rPr>
              <a:t>Head of Comparative and International Business</a:t>
            </a:r>
          </a:p>
          <a:p>
            <a:pPr>
              <a:defRPr/>
            </a:pPr>
            <a:r>
              <a:rPr lang="en-GB" sz="1600" dirty="0">
                <a:latin typeface="Times New Roman" panose="02020603050405020304" pitchFamily="18" charset="0"/>
                <a:cs typeface="Times New Roman" panose="02020603050405020304" pitchFamily="18" charset="0"/>
              </a:rPr>
              <a:t>Associate Head of Research PMO</a:t>
            </a:r>
          </a:p>
          <a:p>
            <a:pPr>
              <a:defRPr/>
            </a:pPr>
            <a:r>
              <a:rPr lang="en-GB" sz="1600" dirty="0">
                <a:latin typeface="Times New Roman" panose="02020603050405020304" pitchFamily="18" charset="0"/>
                <a:cs typeface="Times New Roman" panose="02020603050405020304" pitchFamily="18" charset="0"/>
              </a:rPr>
              <a:t>Senior Editor, International Business Review</a:t>
            </a:r>
          </a:p>
        </p:txBody>
      </p:sp>
    </p:spTree>
    <p:extLst>
      <p:ext uri="{BB962C8B-B14F-4D97-AF65-F5344CB8AC3E}">
        <p14:creationId xmlns:p14="http://schemas.microsoft.com/office/powerpoint/2010/main" val="3135778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46" name="Rectangle 2"/>
          <p:cNvSpPr>
            <a:spLocks noGrp="1" noChangeArrowheads="1"/>
          </p:cNvSpPr>
          <p:nvPr>
            <p:ph idx="1"/>
          </p:nvPr>
        </p:nvSpPr>
        <p:spPr>
          <a:xfrm>
            <a:off x="683568" y="1131524"/>
            <a:ext cx="7776864" cy="4529724"/>
          </a:xfrm>
        </p:spPr>
        <p:txBody>
          <a:bodyPr anchor="ctr">
            <a:normAutofit/>
          </a:bodyPr>
          <a:lstStyle/>
          <a:p>
            <a:pPr eaLnBrk="1" hangingPunct="1">
              <a:buFontTx/>
              <a:buNone/>
            </a:pPr>
            <a:r>
              <a:rPr lang="en-GB" sz="1600" b="1" dirty="0">
                <a:latin typeface="Arial" charset="0"/>
                <a:ea typeface="ＭＳ Ｐゴシック" charset="0"/>
                <a:cs typeface="ＭＳ Ｐゴシック" charset="0"/>
              </a:rPr>
              <a:t>Weaknesses in the Theoretical Framework</a:t>
            </a:r>
          </a:p>
          <a:p>
            <a:pPr eaLnBrk="1" hangingPunct="1">
              <a:buFontTx/>
              <a:buAutoNum type="arabicParenBoth"/>
            </a:pPr>
            <a:r>
              <a:rPr lang="en-GB" sz="1600" dirty="0">
                <a:latin typeface="Arial" charset="0"/>
                <a:ea typeface="ＭＳ Ｐゴシック" charset="0"/>
                <a:cs typeface="ＭＳ Ｐゴシック" charset="0"/>
              </a:rPr>
              <a:t>The section includes a list-like review of many articles. It does not discuss what role these papers play in relation to the current study and how they contribute it to.  </a:t>
            </a:r>
          </a:p>
          <a:p>
            <a:pPr eaLnBrk="1" hangingPunct="1">
              <a:spcBef>
                <a:spcPct val="0"/>
              </a:spcBef>
              <a:buFontTx/>
              <a:buNone/>
            </a:pPr>
            <a:endParaRPr lang="en-GB" sz="1600" dirty="0">
              <a:latin typeface="Arial" charset="0"/>
              <a:ea typeface="ＭＳ Ｐゴシック" charset="0"/>
              <a:cs typeface="ＭＳ Ｐゴシック" charset="0"/>
            </a:endParaRPr>
          </a:p>
          <a:p>
            <a:pPr eaLnBrk="1" hangingPunct="1">
              <a:spcBef>
                <a:spcPct val="0"/>
              </a:spcBef>
              <a:buFontTx/>
              <a:buNone/>
            </a:pPr>
            <a:r>
              <a:rPr lang="en-GB" sz="1600" dirty="0">
                <a:latin typeface="Arial" charset="0"/>
                <a:ea typeface="ＭＳ Ｐゴシック" charset="0"/>
                <a:cs typeface="ＭＳ Ｐゴシック" charset="0"/>
              </a:rPr>
              <a:t>(2) The review of previous studies has not been used for conceptual development. There is no synthesis; the articles are just reproduced.</a:t>
            </a:r>
          </a:p>
          <a:p>
            <a:pPr eaLnBrk="1" hangingPunct="1">
              <a:buFontTx/>
              <a:buNone/>
            </a:pPr>
            <a:endParaRPr lang="en-GB" sz="1600" dirty="0">
              <a:latin typeface="Arial" charset="0"/>
              <a:ea typeface="ＭＳ Ｐゴシック" charset="0"/>
              <a:cs typeface="ＭＳ Ｐゴシック" charset="0"/>
            </a:endParaRPr>
          </a:p>
          <a:p>
            <a:pPr eaLnBrk="1" hangingPunct="1">
              <a:buFontTx/>
              <a:buNone/>
            </a:pPr>
            <a:r>
              <a:rPr lang="en-GB" sz="1600" dirty="0">
                <a:latin typeface="Arial" charset="0"/>
                <a:ea typeface="ＭＳ Ｐゴシック" charset="0"/>
                <a:cs typeface="ＭＳ Ｐゴシック" charset="0"/>
              </a:rPr>
              <a:t>(3) Lack of (or not precise) definitions and explanations for key conceptual constructs. </a:t>
            </a:r>
          </a:p>
          <a:p>
            <a:pPr eaLnBrk="1" hangingPunct="1">
              <a:spcBef>
                <a:spcPct val="0"/>
              </a:spcBef>
              <a:buFontTx/>
              <a:buNone/>
            </a:pPr>
            <a:endParaRPr lang="en-US" sz="1600" dirty="0">
              <a:latin typeface="Arial" charset="0"/>
              <a:ea typeface="ＭＳ Ｐゴシック" charset="0"/>
              <a:cs typeface="ＭＳ Ｐゴシック" charset="0"/>
            </a:endParaRPr>
          </a:p>
          <a:p>
            <a:pPr eaLnBrk="1" hangingPunct="1">
              <a:spcBef>
                <a:spcPct val="0"/>
              </a:spcBef>
              <a:buFontTx/>
              <a:buAutoNum type="arabicParenR"/>
            </a:pPr>
            <a:endParaRPr lang="en-GB" sz="1600" dirty="0">
              <a:latin typeface="Arial" charset="0"/>
              <a:ea typeface="ＭＳ Ｐゴシック" charset="0"/>
              <a:cs typeface="ＭＳ Ｐゴシック" charset="0"/>
            </a:endParaRPr>
          </a:p>
          <a:p>
            <a:pPr eaLnBrk="1" hangingPunct="1">
              <a:buFontTx/>
              <a:buNone/>
            </a:pPr>
            <a:endParaRPr lang="en-AU" altLang="zh-CN" sz="1600" b="1" dirty="0">
              <a:latin typeface="Arial" charset="0"/>
              <a:ea typeface="SimSun" charset="0"/>
              <a:cs typeface="Arial" charset="0"/>
            </a:endParaRPr>
          </a:p>
          <a:p>
            <a:pPr eaLnBrk="1" hangingPunct="1">
              <a:buFontTx/>
              <a:buNone/>
            </a:pPr>
            <a:endParaRPr lang="en-AU" altLang="zh-CN" sz="1600" b="1" dirty="0">
              <a:latin typeface="Arial" charset="0"/>
              <a:ea typeface="SimSun" charset="0"/>
              <a:cs typeface="Arial" charset="0"/>
            </a:endParaRPr>
          </a:p>
          <a:p>
            <a:pPr eaLnBrk="1" hangingPunct="1">
              <a:buFontTx/>
              <a:buNone/>
            </a:pPr>
            <a:endParaRPr lang="en-AU" altLang="zh-CN" sz="1500" b="1" dirty="0">
              <a:latin typeface="Arial" charset="0"/>
              <a:ea typeface="SimSun" charset="0"/>
              <a:cs typeface="SimSun"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0" name="Rectangle 2"/>
          <p:cNvSpPr>
            <a:spLocks noGrp="1" noChangeArrowheads="1"/>
          </p:cNvSpPr>
          <p:nvPr>
            <p:ph idx="1"/>
          </p:nvPr>
        </p:nvSpPr>
        <p:spPr>
          <a:xfrm>
            <a:off x="755576" y="980729"/>
            <a:ext cx="7776864" cy="4824536"/>
          </a:xfrm>
        </p:spPr>
        <p:txBody>
          <a:bodyPr anchor="ctr">
            <a:normAutofit/>
          </a:bodyPr>
          <a:lstStyle/>
          <a:p>
            <a:pPr eaLnBrk="1" hangingPunct="1">
              <a:buFontTx/>
              <a:buNone/>
            </a:pPr>
            <a:r>
              <a:rPr lang="en-GB" sz="1600" b="1" dirty="0">
                <a:latin typeface="Arial" charset="0"/>
                <a:ea typeface="ＭＳ Ｐゴシック" charset="0"/>
                <a:cs typeface="ＭＳ Ｐゴシック" charset="0"/>
              </a:rPr>
              <a:t>Weaknesses in the Theoretical Framework</a:t>
            </a:r>
          </a:p>
          <a:p>
            <a:pPr eaLnBrk="1" hangingPunct="1">
              <a:buFontTx/>
              <a:buNone/>
            </a:pPr>
            <a:endParaRPr lang="en-GB" sz="1600" b="1" dirty="0">
              <a:latin typeface="Arial" charset="0"/>
              <a:ea typeface="ＭＳ Ｐゴシック" charset="0"/>
              <a:cs typeface="ＭＳ Ｐゴシック" charset="0"/>
            </a:endParaRPr>
          </a:p>
          <a:p>
            <a:pPr eaLnBrk="1" hangingPunct="1">
              <a:buFontTx/>
              <a:buNone/>
            </a:pPr>
            <a:r>
              <a:rPr lang="en-GB" sz="1600" dirty="0">
                <a:latin typeface="Arial" charset="0"/>
                <a:ea typeface="ＭＳ Ｐゴシック" charset="0"/>
                <a:cs typeface="ＭＳ Ｐゴシック" charset="0"/>
              </a:rPr>
              <a:t>(4) Too many conceptual constructs are used</a:t>
            </a:r>
          </a:p>
          <a:p>
            <a:pPr eaLnBrk="1" hangingPunct="1">
              <a:buFontTx/>
              <a:buAutoNum type="arabicParenR"/>
            </a:pPr>
            <a:endParaRPr lang="en-GB" sz="1600" dirty="0">
              <a:latin typeface="Arial" charset="0"/>
              <a:ea typeface="ＭＳ Ｐゴシック" charset="0"/>
              <a:cs typeface="ＭＳ Ｐゴシック" charset="0"/>
            </a:endParaRPr>
          </a:p>
          <a:p>
            <a:pPr eaLnBrk="1" hangingPunct="1">
              <a:buFontTx/>
              <a:buNone/>
            </a:pPr>
            <a:r>
              <a:rPr lang="en-GB" sz="1600" dirty="0">
                <a:latin typeface="Arial" charset="0"/>
                <a:ea typeface="ＭＳ Ｐゴシック" charset="0"/>
                <a:cs typeface="ＭＳ Ｐゴシック" charset="0"/>
              </a:rPr>
              <a:t>(5) Lack of theoretical reasoning, or theoretical reasoning is not compelling (readers don’t buy the story)</a:t>
            </a:r>
          </a:p>
          <a:p>
            <a:pPr eaLnBrk="1" hangingPunct="1">
              <a:buFontTx/>
              <a:buNone/>
            </a:pPr>
            <a:endParaRPr lang="en-GB" sz="1600" dirty="0">
              <a:latin typeface="Arial" charset="0"/>
              <a:ea typeface="ＭＳ Ｐゴシック" charset="0"/>
              <a:cs typeface="ＭＳ Ｐゴシック" charset="0"/>
            </a:endParaRPr>
          </a:p>
          <a:p>
            <a:pPr eaLnBrk="1" hangingPunct="1">
              <a:buFontTx/>
              <a:buNone/>
            </a:pPr>
            <a:r>
              <a:rPr lang="en-GB" sz="1600" dirty="0">
                <a:latin typeface="Arial" charset="0"/>
                <a:ea typeface="ＭＳ Ｐゴシック" charset="0"/>
                <a:cs typeface="ＭＳ Ｐゴシック" charset="0"/>
              </a:rPr>
              <a:t>(6) Theory does not fit the phenomenon well</a:t>
            </a:r>
          </a:p>
          <a:p>
            <a:pPr eaLnBrk="1" hangingPunct="1">
              <a:buFontTx/>
              <a:buAutoNum type="arabicParenR"/>
            </a:pPr>
            <a:endParaRPr lang="en-GB" sz="1600" dirty="0">
              <a:latin typeface="Arial" charset="0"/>
              <a:ea typeface="ＭＳ Ｐゴシック" charset="0"/>
              <a:cs typeface="ＭＳ Ｐゴシック" charset="0"/>
            </a:endParaRPr>
          </a:p>
          <a:p>
            <a:pPr eaLnBrk="1" hangingPunct="1">
              <a:buFontTx/>
              <a:buNone/>
            </a:pPr>
            <a:r>
              <a:rPr lang="en-GB" sz="1600" dirty="0">
                <a:latin typeface="Arial" charset="0"/>
                <a:ea typeface="ＭＳ Ｐゴシック" charset="0"/>
                <a:cs typeface="ＭＳ Ｐゴシック" charset="0"/>
              </a:rPr>
              <a:t>(7) Alternative explanations cannot be ruled out</a:t>
            </a:r>
            <a:endParaRPr lang="en-US" sz="1600" dirty="0">
              <a:latin typeface="Arial" charset="0"/>
              <a:ea typeface="ＭＳ Ｐゴシック" charset="0"/>
              <a:cs typeface="ＭＳ Ｐゴシック" charset="0"/>
            </a:endParaRPr>
          </a:p>
          <a:p>
            <a:pPr eaLnBrk="1" hangingPunct="1">
              <a:buFontTx/>
              <a:buNone/>
            </a:pPr>
            <a:endParaRPr lang="en-GB" sz="1600" b="1" dirty="0">
              <a:latin typeface="Arial" charset="0"/>
              <a:ea typeface="ＭＳ Ｐゴシック" charset="0"/>
              <a:cs typeface="ＭＳ Ｐゴシック" charset="0"/>
            </a:endParaRPr>
          </a:p>
          <a:p>
            <a:pPr eaLnBrk="1" hangingPunct="1">
              <a:buFontTx/>
              <a:buNone/>
            </a:pPr>
            <a:endParaRPr lang="en-AU" altLang="zh-CN" sz="1600" b="1" dirty="0">
              <a:latin typeface="Arial" charset="0"/>
              <a:ea typeface="SimSun" charset="0"/>
              <a:cs typeface="Arial" charset="0"/>
            </a:endParaRPr>
          </a:p>
          <a:p>
            <a:pPr eaLnBrk="1" hangingPunct="1">
              <a:buFontTx/>
              <a:buNone/>
            </a:pPr>
            <a:endParaRPr lang="en-AU" altLang="zh-CN" sz="1600" b="1" dirty="0">
              <a:latin typeface="Arial" charset="0"/>
              <a:ea typeface="SimSun" charset="0"/>
              <a:cs typeface="SimSun"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3" name="Freeform: Shape 72">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4461745" cy="4791074"/>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75" name="Freeform: Shape 74">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3951851" cy="4241205"/>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77" name="Freeform: Shape 76">
            <a:extLst>
              <a:ext uri="{FF2B5EF4-FFF2-40B4-BE49-F238E27FC236}">
                <a16:creationId xmlns:a16="http://schemas.microsoft.com/office/drawing/2014/main" id="{5344AE7A-3667-47F6-B313-BEDACE7CB5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22536" cy="4639031"/>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pic>
        <p:nvPicPr>
          <p:cNvPr id="70" name="Graphic 69" descr="Dumbbell">
            <a:extLst>
              <a:ext uri="{FF2B5EF4-FFF2-40B4-BE49-F238E27FC236}">
                <a16:creationId xmlns:a16="http://schemas.microsoft.com/office/drawing/2014/main" id="{B0D5E5B4-8DB0-4E0D-848F-00FFCFCC192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6051" y="440926"/>
            <a:ext cx="3263900" cy="3263900"/>
          </a:xfrm>
          <a:prstGeom prst="rect">
            <a:avLst/>
          </a:prstGeom>
        </p:spPr>
      </p:pic>
      <p:sp>
        <p:nvSpPr>
          <p:cNvPr id="8194" name="Rectangle 2"/>
          <p:cNvSpPr>
            <a:spLocks noGrp="1" noChangeArrowheads="1"/>
          </p:cNvSpPr>
          <p:nvPr>
            <p:ph idx="1"/>
          </p:nvPr>
        </p:nvSpPr>
        <p:spPr>
          <a:xfrm>
            <a:off x="4572000" y="632541"/>
            <a:ext cx="3985907" cy="3072285"/>
          </a:xfrm>
        </p:spPr>
        <p:txBody>
          <a:bodyPr anchor="t">
            <a:normAutofit/>
          </a:bodyPr>
          <a:lstStyle/>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r>
              <a:rPr lang="en-GB" sz="1350" b="1" dirty="0">
                <a:latin typeface="Arial" charset="0"/>
                <a:ea typeface="ＭＳ Ｐゴシック" charset="0"/>
                <a:cs typeface="ＭＳ Ｐゴシック" charset="0"/>
              </a:rPr>
              <a:t>	</a:t>
            </a:r>
            <a:r>
              <a:rPr lang="en-GB" sz="2000" b="1" dirty="0">
                <a:latin typeface="Arial" charset="0"/>
                <a:ea typeface="ＭＳ Ｐゴシック" charset="0"/>
                <a:cs typeface="ＭＳ Ｐゴシック" charset="0"/>
              </a:rPr>
              <a:t>Weaknesses in Hypotheses Development</a:t>
            </a:r>
          </a:p>
          <a:p>
            <a:pPr eaLnBrk="1" hangingPunct="1">
              <a:buFontTx/>
              <a:buNone/>
            </a:pPr>
            <a:endParaRPr lang="en-GB" sz="1350" b="1" dirty="0">
              <a:latin typeface="Arial" charset="0"/>
              <a:ea typeface="ＭＳ Ｐゴシック" charset="0"/>
              <a:cs typeface="ＭＳ Ｐゴシック" charset="0"/>
            </a:endParaRPr>
          </a:p>
          <a:p>
            <a:pPr eaLnBrk="1" hangingPunct="1">
              <a:spcBef>
                <a:spcPct val="0"/>
              </a:spcBef>
              <a:buFontTx/>
              <a:buNone/>
            </a:pPr>
            <a:endParaRPr lang="en-US" sz="1350" dirty="0">
              <a:latin typeface="Arial" charset="0"/>
              <a:ea typeface="ＭＳ Ｐゴシック" charset="0"/>
              <a:cs typeface="ＭＳ Ｐゴシック" charset="0"/>
            </a:endParaRPr>
          </a:p>
          <a:p>
            <a:pPr eaLnBrk="1" hangingPunct="1">
              <a:spcBef>
                <a:spcPct val="0"/>
              </a:spcBef>
              <a:buFontTx/>
              <a:buAutoNum type="arabicParenR"/>
            </a:pPr>
            <a:endParaRPr lang="en-GB" sz="1350" dirty="0">
              <a:latin typeface="Arial" charset="0"/>
              <a:ea typeface="ＭＳ Ｐゴシック" charset="0"/>
              <a:cs typeface="ＭＳ Ｐゴシック" charset="0"/>
            </a:endParaRP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SimSun" charset="0"/>
            </a:endParaRPr>
          </a:p>
        </p:txBody>
      </p:sp>
    </p:spTree>
    <p:extLst>
      <p:ext uri="{BB962C8B-B14F-4D97-AF65-F5344CB8AC3E}">
        <p14:creationId xmlns:p14="http://schemas.microsoft.com/office/powerpoint/2010/main" val="3938905131"/>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94" name="Rectangle 2"/>
          <p:cNvSpPr>
            <a:spLocks noGrp="1" noChangeArrowheads="1"/>
          </p:cNvSpPr>
          <p:nvPr>
            <p:ph idx="1"/>
          </p:nvPr>
        </p:nvSpPr>
        <p:spPr>
          <a:xfrm>
            <a:off x="611560" y="1131524"/>
            <a:ext cx="7776864" cy="4961772"/>
          </a:xfrm>
        </p:spPr>
        <p:txBody>
          <a:bodyPr anchor="ctr">
            <a:normAutofit/>
          </a:bodyPr>
          <a:lstStyle/>
          <a:p>
            <a:pPr eaLnBrk="1" hangingPunct="1">
              <a:buFontTx/>
              <a:buNone/>
            </a:pPr>
            <a:r>
              <a:rPr lang="en-GB" sz="1600" b="1" dirty="0">
                <a:latin typeface="Arial" charset="0"/>
                <a:ea typeface="ＭＳ Ｐゴシック" charset="0"/>
                <a:cs typeface="ＭＳ Ｐゴシック" charset="0"/>
              </a:rPr>
              <a:t>Weaknesses in Hypotheses Development</a:t>
            </a:r>
          </a:p>
          <a:p>
            <a:pPr eaLnBrk="1" hangingPunct="1">
              <a:buFontTx/>
              <a:buAutoNum type="arabicParenR"/>
            </a:pPr>
            <a:r>
              <a:rPr lang="en-GB" sz="1600" dirty="0">
                <a:latin typeface="Arial" charset="0"/>
                <a:ea typeface="ＭＳ Ｐゴシック" charset="0"/>
                <a:cs typeface="ＭＳ Ｐゴシック" charset="0"/>
              </a:rPr>
              <a:t>The hypotheses are not supported by a set of well-reasoned theoretical and logical considerations. The causal path is weak.</a:t>
            </a:r>
          </a:p>
          <a:p>
            <a:pPr eaLnBrk="1" hangingPunct="1">
              <a:buFontTx/>
              <a:buAutoNum type="arabicParenR"/>
            </a:pPr>
            <a:endParaRPr lang="en-GB" sz="1600" dirty="0">
              <a:latin typeface="Arial" charset="0"/>
              <a:ea typeface="ＭＳ Ｐゴシック" charset="0"/>
              <a:cs typeface="ＭＳ Ｐゴシック" charset="0"/>
            </a:endParaRPr>
          </a:p>
          <a:p>
            <a:pPr eaLnBrk="1" hangingPunct="1">
              <a:buFontTx/>
              <a:buAutoNum type="arabicParenR"/>
            </a:pPr>
            <a:r>
              <a:rPr lang="en-GB" sz="1600" dirty="0">
                <a:latin typeface="Arial" charset="0"/>
                <a:ea typeface="ＭＳ Ｐゴシック" charset="0"/>
                <a:cs typeface="ＭＳ Ｐゴシック" charset="0"/>
              </a:rPr>
              <a:t> Some of the hypotheses don’t link well together, or are not related to the research objectives and to the main story.</a:t>
            </a:r>
          </a:p>
          <a:p>
            <a:pPr eaLnBrk="1" hangingPunct="1">
              <a:buFontTx/>
              <a:buAutoNum type="arabicParenR"/>
            </a:pPr>
            <a:endParaRPr lang="en-GB" sz="1600" dirty="0">
              <a:latin typeface="Arial" charset="0"/>
              <a:ea typeface="ＭＳ Ｐゴシック" charset="0"/>
              <a:cs typeface="ＭＳ Ｐゴシック" charset="0"/>
            </a:endParaRPr>
          </a:p>
          <a:p>
            <a:pPr eaLnBrk="1" hangingPunct="1">
              <a:buFontTx/>
              <a:buAutoNum type="arabicParenR"/>
            </a:pPr>
            <a:r>
              <a:rPr lang="en-GB" sz="1600" dirty="0">
                <a:latin typeface="Arial" charset="0"/>
                <a:ea typeface="ＭＳ Ｐゴシック" charset="0"/>
                <a:cs typeface="ＭＳ Ｐゴシック" charset="0"/>
              </a:rPr>
              <a:t> The hypotheses are self-evident and do not pass the test of being not obvious</a:t>
            </a:r>
          </a:p>
          <a:p>
            <a:pPr eaLnBrk="1" hangingPunct="1">
              <a:spcBef>
                <a:spcPct val="0"/>
              </a:spcBef>
              <a:buFontTx/>
              <a:buAutoNum type="arabicParenR"/>
            </a:pPr>
            <a:endParaRPr lang="en-GB" sz="1600" dirty="0">
              <a:latin typeface="Arial" charset="0"/>
              <a:ea typeface="ＭＳ Ｐゴシック" charset="0"/>
              <a:cs typeface="ＭＳ Ｐゴシック" charset="0"/>
            </a:endParaRPr>
          </a:p>
          <a:p>
            <a:pPr eaLnBrk="1" hangingPunct="1">
              <a:buFontTx/>
              <a:buNone/>
            </a:pPr>
            <a:endParaRPr lang="en-AU" altLang="zh-CN" sz="1600" b="1" dirty="0">
              <a:latin typeface="Arial" charset="0"/>
              <a:ea typeface="SimSun" charset="0"/>
              <a:cs typeface="Arial" charset="0"/>
            </a:endParaRPr>
          </a:p>
          <a:p>
            <a:pPr eaLnBrk="1" hangingPunct="1">
              <a:buFontTx/>
              <a:buNone/>
            </a:pPr>
            <a:endParaRPr lang="en-AU" altLang="zh-CN" sz="1600" b="1" dirty="0">
              <a:latin typeface="Arial" charset="0"/>
              <a:ea typeface="SimSun" charset="0"/>
              <a:cs typeface="Arial" charset="0"/>
            </a:endParaRPr>
          </a:p>
          <a:p>
            <a:pPr eaLnBrk="1" hangingPunct="1">
              <a:buFontTx/>
              <a:buNone/>
            </a:pPr>
            <a:endParaRPr lang="en-AU" altLang="zh-CN" sz="1600" b="1" dirty="0">
              <a:latin typeface="Arial" charset="0"/>
              <a:ea typeface="SimSun" charset="0"/>
              <a:cs typeface="Arial" charset="0"/>
            </a:endParaRPr>
          </a:p>
          <a:p>
            <a:pPr eaLnBrk="1" hangingPunct="1">
              <a:buFontTx/>
              <a:buNone/>
            </a:pPr>
            <a:endParaRPr lang="en-AU" altLang="zh-CN" sz="1600" b="1" dirty="0">
              <a:latin typeface="Arial" charset="0"/>
              <a:ea typeface="SimSun" charset="0"/>
              <a:cs typeface="Arial" charset="0"/>
            </a:endParaRPr>
          </a:p>
          <a:p>
            <a:pPr eaLnBrk="1" hangingPunct="1">
              <a:buFontTx/>
              <a:buNone/>
            </a:pPr>
            <a:endParaRPr lang="en-AU" altLang="zh-CN" sz="1600" b="1" dirty="0">
              <a:latin typeface="Arial" charset="0"/>
              <a:ea typeface="SimSun" charset="0"/>
              <a:cs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8" name="Rectangle 2"/>
          <p:cNvSpPr>
            <a:spLocks noGrp="1" noChangeArrowheads="1"/>
          </p:cNvSpPr>
          <p:nvPr>
            <p:ph idx="1"/>
          </p:nvPr>
        </p:nvSpPr>
        <p:spPr>
          <a:xfrm>
            <a:off x="683568" y="908720"/>
            <a:ext cx="7704856" cy="5256584"/>
          </a:xfrm>
        </p:spPr>
        <p:txBody>
          <a:bodyPr anchor="ctr">
            <a:normAutofit/>
          </a:bodyPr>
          <a:lstStyle/>
          <a:p>
            <a:pPr eaLnBrk="1" hangingPunct="1">
              <a:buFontTx/>
              <a:buNone/>
            </a:pPr>
            <a:r>
              <a:rPr lang="en-GB" sz="1800" b="1" dirty="0">
                <a:latin typeface="Arial" charset="0"/>
                <a:ea typeface="ＭＳ Ｐゴシック" charset="0"/>
                <a:cs typeface="ＭＳ Ｐゴシック" charset="0"/>
              </a:rPr>
              <a:t>Weaknesses in Hypotheses Development</a:t>
            </a:r>
            <a:endParaRPr lang="en-GB" sz="1800" dirty="0">
              <a:latin typeface="Arial" charset="0"/>
              <a:ea typeface="ＭＳ Ｐゴシック" charset="0"/>
              <a:cs typeface="ＭＳ Ｐゴシック" charset="0"/>
            </a:endParaRPr>
          </a:p>
          <a:p>
            <a:pPr eaLnBrk="1" hangingPunct="1">
              <a:buFontTx/>
              <a:buNone/>
            </a:pPr>
            <a:r>
              <a:rPr lang="en-GB" sz="1800" dirty="0">
                <a:latin typeface="Arial" charset="0"/>
                <a:ea typeface="ＭＳ Ｐゴシック" charset="0"/>
                <a:cs typeface="ＭＳ Ｐゴシック" charset="0"/>
              </a:rPr>
              <a:t>4)   Some of hypotheses are contradictory (or some of the arguments in hypotheses are contradictory)</a:t>
            </a:r>
          </a:p>
          <a:p>
            <a:pPr eaLnBrk="1" hangingPunct="1">
              <a:buFontTx/>
              <a:buNone/>
            </a:pPr>
            <a:endParaRPr lang="en-GB" sz="1800" dirty="0">
              <a:latin typeface="Arial" charset="0"/>
              <a:ea typeface="ＭＳ Ｐゴシック" charset="0"/>
              <a:cs typeface="ＭＳ Ｐゴシック" charset="0"/>
            </a:endParaRPr>
          </a:p>
          <a:p>
            <a:pPr eaLnBrk="1" hangingPunct="1">
              <a:buFontTx/>
              <a:buNone/>
            </a:pPr>
            <a:r>
              <a:rPr lang="en-GB" sz="1800" dirty="0">
                <a:latin typeface="Arial" charset="0"/>
                <a:ea typeface="ＭＳ Ｐゴシック" charset="0"/>
                <a:cs typeface="ＭＳ Ｐゴシック" charset="0"/>
              </a:rPr>
              <a:t>5)   The hypotheses are not new. They have been tested before</a:t>
            </a:r>
          </a:p>
          <a:p>
            <a:pPr eaLnBrk="1" hangingPunct="1">
              <a:buFontTx/>
              <a:buAutoNum type="arabicParenR"/>
            </a:pPr>
            <a:endParaRPr lang="en-GB" sz="1800" dirty="0">
              <a:latin typeface="Arial" charset="0"/>
              <a:ea typeface="ＭＳ Ｐゴシック" charset="0"/>
              <a:cs typeface="ＭＳ Ｐゴシック" charset="0"/>
            </a:endParaRPr>
          </a:p>
          <a:p>
            <a:pPr eaLnBrk="1" hangingPunct="1">
              <a:buFontTx/>
              <a:buNone/>
            </a:pPr>
            <a:r>
              <a:rPr lang="en-GB" sz="1800" dirty="0">
                <a:latin typeface="Arial" charset="0"/>
                <a:ea typeface="ＭＳ Ｐゴシック" charset="0"/>
                <a:cs typeface="ＭＳ Ｐゴシック" charset="0"/>
              </a:rPr>
              <a:t>6)  The key construct in the hypotheses is too broad (e.g. intangible assets)</a:t>
            </a:r>
            <a:endParaRPr lang="en-US" sz="1800" dirty="0">
              <a:latin typeface="Arial" charset="0"/>
              <a:ea typeface="ＭＳ Ｐゴシック" charset="0"/>
              <a:cs typeface="ＭＳ Ｐゴシック" charset="0"/>
            </a:endParaRPr>
          </a:p>
          <a:p>
            <a:pPr eaLnBrk="1" hangingPunct="1">
              <a:buFontTx/>
              <a:buNone/>
            </a:pPr>
            <a:endParaRPr lang="en-GB" sz="1800" b="1" dirty="0">
              <a:latin typeface="Arial" charset="0"/>
              <a:ea typeface="ＭＳ Ｐゴシック" charset="0"/>
              <a:cs typeface="ＭＳ Ｐゴシック" charset="0"/>
            </a:endParaRPr>
          </a:p>
          <a:p>
            <a:pPr eaLnBrk="1" hangingPunct="1">
              <a:buFontTx/>
              <a:buNone/>
            </a:pPr>
            <a:endParaRPr lang="en-GB" sz="1800" b="1" dirty="0">
              <a:latin typeface="Arial" charset="0"/>
              <a:ea typeface="ＭＳ Ｐゴシック" charset="0"/>
              <a:cs typeface="ＭＳ Ｐゴシック" charset="0"/>
            </a:endParaRPr>
          </a:p>
          <a:p>
            <a:pPr eaLnBrk="1" hangingPunct="1">
              <a:spcBef>
                <a:spcPct val="0"/>
              </a:spcBef>
              <a:buFontTx/>
              <a:buNone/>
            </a:pPr>
            <a:endParaRPr lang="en-US" sz="1800" dirty="0">
              <a:latin typeface="Arial" charset="0"/>
              <a:ea typeface="ＭＳ Ｐゴシック" charset="0"/>
              <a:cs typeface="ＭＳ Ｐゴシック" charset="0"/>
            </a:endParaRPr>
          </a:p>
          <a:p>
            <a:pPr eaLnBrk="1" hangingPunct="1">
              <a:spcBef>
                <a:spcPct val="0"/>
              </a:spcBef>
              <a:buFontTx/>
              <a:buAutoNum type="arabicParenR"/>
            </a:pPr>
            <a:endParaRPr lang="en-GB" sz="1800" dirty="0">
              <a:latin typeface="Arial" charset="0"/>
              <a:ea typeface="ＭＳ Ｐゴシック" charset="0"/>
              <a:cs typeface="ＭＳ Ｐゴシック" charset="0"/>
            </a:endParaRPr>
          </a:p>
          <a:p>
            <a:pPr eaLnBrk="1" hangingPunct="1">
              <a:buFontTx/>
              <a:buNone/>
            </a:pPr>
            <a:endParaRPr lang="en-AU" altLang="zh-CN" sz="1800" b="1" dirty="0">
              <a:latin typeface="Arial" charset="0"/>
              <a:ea typeface="SimSun" charset="0"/>
              <a:cs typeface="Arial" charset="0"/>
            </a:endParaRPr>
          </a:p>
          <a:p>
            <a:pPr eaLnBrk="1" hangingPunct="1">
              <a:buFontTx/>
              <a:buNone/>
            </a:pPr>
            <a:endParaRPr lang="en-AU" altLang="zh-CN" sz="1800" b="1" dirty="0">
              <a:latin typeface="Arial" charset="0"/>
              <a:ea typeface="SimSun" charset="0"/>
              <a:cs typeface="Arial" charset="0"/>
            </a:endParaRPr>
          </a:p>
          <a:p>
            <a:pPr eaLnBrk="1" hangingPunct="1">
              <a:buFontTx/>
              <a:buNone/>
            </a:pPr>
            <a:endParaRPr lang="en-AU" altLang="zh-CN" sz="1800" b="1" dirty="0">
              <a:latin typeface="Arial" charset="0"/>
              <a:ea typeface="SimSun" charset="0"/>
              <a:cs typeface="SimSun"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3" name="Freeform: Shape 72">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4461745" cy="4791074"/>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75" name="Freeform: Shape 74">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3951851" cy="4241205"/>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77" name="Freeform: Shape 76">
            <a:extLst>
              <a:ext uri="{FF2B5EF4-FFF2-40B4-BE49-F238E27FC236}">
                <a16:creationId xmlns:a16="http://schemas.microsoft.com/office/drawing/2014/main" id="{5344AE7A-3667-47F6-B313-BEDACE7CB5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22536" cy="4639031"/>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pic>
        <p:nvPicPr>
          <p:cNvPr id="70" name="Graphic 69" descr="Dumbbell">
            <a:extLst>
              <a:ext uri="{FF2B5EF4-FFF2-40B4-BE49-F238E27FC236}">
                <a16:creationId xmlns:a16="http://schemas.microsoft.com/office/drawing/2014/main" id="{F53B54A5-47E7-4A56-8471-95E4B912E6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6051" y="440926"/>
            <a:ext cx="3263900" cy="3263900"/>
          </a:xfrm>
          <a:prstGeom prst="rect">
            <a:avLst/>
          </a:prstGeom>
        </p:spPr>
      </p:pic>
      <p:sp>
        <p:nvSpPr>
          <p:cNvPr id="10242" name="Rectangle 2"/>
          <p:cNvSpPr>
            <a:spLocks noGrp="1" noChangeArrowheads="1"/>
          </p:cNvSpPr>
          <p:nvPr>
            <p:ph idx="1"/>
          </p:nvPr>
        </p:nvSpPr>
        <p:spPr>
          <a:xfrm>
            <a:off x="3551500" y="675534"/>
            <a:ext cx="4915828" cy="3072285"/>
          </a:xfrm>
        </p:spPr>
        <p:txBody>
          <a:bodyPr anchor="t">
            <a:normAutofit/>
          </a:bodyPr>
          <a:lstStyle/>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r>
              <a:rPr lang="en-GB" sz="1350" b="1" dirty="0">
                <a:latin typeface="Arial" charset="0"/>
                <a:ea typeface="ＭＳ Ｐゴシック" charset="0"/>
                <a:cs typeface="ＭＳ Ｐゴシック" charset="0"/>
              </a:rPr>
              <a:t>			</a:t>
            </a:r>
            <a:r>
              <a:rPr lang="en-GB" sz="2000" b="1" dirty="0">
                <a:latin typeface="Arial" charset="0"/>
                <a:ea typeface="ＭＳ Ｐゴシック" charset="0"/>
                <a:cs typeface="ＭＳ Ｐゴシック" charset="0"/>
              </a:rPr>
              <a:t>Weaknesses in Methods</a:t>
            </a:r>
          </a:p>
          <a:p>
            <a:pPr eaLnBrk="1" hangingPunct="1">
              <a:buFontTx/>
              <a:buNone/>
            </a:pPr>
            <a:endParaRPr lang="en-GB" sz="1350" b="1" dirty="0">
              <a:latin typeface="Arial" charset="0"/>
              <a:ea typeface="ＭＳ Ｐゴシック" charset="0"/>
              <a:cs typeface="ＭＳ Ｐゴシック" charset="0"/>
            </a:endParaRPr>
          </a:p>
          <a:p>
            <a:pPr marL="0" indent="0" eaLnBrk="1" hangingPunct="1">
              <a:buNone/>
            </a:pPr>
            <a:endParaRPr lang="en-GB" sz="1350"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spcBef>
                <a:spcPct val="0"/>
              </a:spcBef>
              <a:buFontTx/>
              <a:buNone/>
            </a:pPr>
            <a:endParaRPr lang="en-US" sz="1350" dirty="0">
              <a:latin typeface="Arial" charset="0"/>
              <a:ea typeface="ＭＳ Ｐゴシック" charset="0"/>
              <a:cs typeface="ＭＳ Ｐゴシック" charset="0"/>
            </a:endParaRPr>
          </a:p>
          <a:p>
            <a:pPr eaLnBrk="1" hangingPunct="1">
              <a:spcBef>
                <a:spcPct val="0"/>
              </a:spcBef>
              <a:buFontTx/>
              <a:buAutoNum type="arabicParenR"/>
            </a:pPr>
            <a:endParaRPr lang="en-GB" sz="1350" dirty="0">
              <a:latin typeface="Arial" charset="0"/>
              <a:ea typeface="ＭＳ Ｐゴシック" charset="0"/>
              <a:cs typeface="ＭＳ Ｐゴシック" charset="0"/>
            </a:endParaRP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SimSun" charset="0"/>
            </a:endParaRPr>
          </a:p>
        </p:txBody>
      </p:sp>
    </p:spTree>
    <p:extLst>
      <p:ext uri="{BB962C8B-B14F-4D97-AF65-F5344CB8AC3E}">
        <p14:creationId xmlns:p14="http://schemas.microsoft.com/office/powerpoint/2010/main" val="2279290326"/>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2" name="Rectangle 2"/>
          <p:cNvSpPr>
            <a:spLocks noGrp="1" noChangeArrowheads="1"/>
          </p:cNvSpPr>
          <p:nvPr>
            <p:ph idx="1"/>
          </p:nvPr>
        </p:nvSpPr>
        <p:spPr>
          <a:xfrm>
            <a:off x="591396" y="979124"/>
            <a:ext cx="7568510" cy="5249804"/>
          </a:xfrm>
        </p:spPr>
        <p:txBody>
          <a:bodyPr anchor="ctr">
            <a:normAutofit/>
          </a:bodyPr>
          <a:lstStyle/>
          <a:p>
            <a:pPr eaLnBrk="1" hangingPunct="1">
              <a:buFontTx/>
              <a:buNone/>
            </a:pPr>
            <a:r>
              <a:rPr lang="en-GB" sz="1900" b="1" dirty="0">
                <a:latin typeface="Arial" charset="0"/>
                <a:ea typeface="ＭＳ Ｐゴシック" charset="0"/>
                <a:cs typeface="ＭＳ Ｐゴシック" charset="0"/>
              </a:rPr>
              <a:t>Weaknesses in Methods</a:t>
            </a:r>
          </a:p>
          <a:p>
            <a:pPr eaLnBrk="1" hangingPunct="1">
              <a:buFontTx/>
              <a:buNone/>
            </a:pPr>
            <a:endParaRPr lang="en-GB" sz="1900" b="1" dirty="0">
              <a:latin typeface="Arial" charset="0"/>
              <a:ea typeface="ＭＳ Ｐゴシック" charset="0"/>
              <a:cs typeface="ＭＳ Ｐゴシック" charset="0"/>
            </a:endParaRPr>
          </a:p>
          <a:p>
            <a:pPr eaLnBrk="1" hangingPunct="1">
              <a:buFontTx/>
              <a:buAutoNum type="arabicParenR"/>
            </a:pPr>
            <a:r>
              <a:rPr lang="en-GB" sz="1900" dirty="0">
                <a:latin typeface="Arial" charset="0"/>
                <a:ea typeface="ＭＳ Ｐゴシック" charset="0"/>
                <a:cs typeface="ＭＳ Ｐゴシック" charset="0"/>
              </a:rPr>
              <a:t>The theoretical rationale behind the selection of the variables is not clear</a:t>
            </a:r>
          </a:p>
          <a:p>
            <a:pPr eaLnBrk="1" hangingPunct="1">
              <a:buFontTx/>
              <a:buAutoNum type="arabicParenR"/>
            </a:pPr>
            <a:endParaRPr lang="en-GB" sz="1900" dirty="0">
              <a:latin typeface="Arial" charset="0"/>
              <a:ea typeface="ＭＳ Ｐゴシック" charset="0"/>
              <a:cs typeface="ＭＳ Ｐゴシック" charset="0"/>
            </a:endParaRPr>
          </a:p>
          <a:p>
            <a:pPr eaLnBrk="1" hangingPunct="1">
              <a:buFontTx/>
              <a:buAutoNum type="arabicParenR"/>
            </a:pPr>
            <a:r>
              <a:rPr lang="en-GB" sz="1900" dirty="0">
                <a:latin typeface="Arial" charset="0"/>
                <a:ea typeface="ＭＳ Ｐゴシック" charset="0"/>
                <a:cs typeface="ＭＳ Ｐゴシック" charset="0"/>
              </a:rPr>
              <a:t>The empirical model does not represent the theoretical framework (or it does not capture all of the key phenomena, elements and hypotheses discussed)</a:t>
            </a:r>
          </a:p>
          <a:p>
            <a:pPr marL="0" indent="0" eaLnBrk="1" hangingPunct="1">
              <a:buNone/>
            </a:pPr>
            <a:endParaRPr lang="en-GB" sz="1900" dirty="0">
              <a:latin typeface="Arial" charset="0"/>
              <a:ea typeface="ＭＳ Ｐゴシック" charset="0"/>
              <a:cs typeface="ＭＳ Ｐゴシック" charset="0"/>
            </a:endParaRPr>
          </a:p>
          <a:p>
            <a:pPr eaLnBrk="1" hangingPunct="1">
              <a:spcBef>
                <a:spcPct val="0"/>
              </a:spcBef>
              <a:buFontTx/>
              <a:buAutoNum type="arabicParenR"/>
            </a:pPr>
            <a:endParaRPr lang="en-GB" sz="1900" dirty="0">
              <a:latin typeface="Arial" charset="0"/>
              <a:ea typeface="ＭＳ Ｐゴシック" charset="0"/>
              <a:cs typeface="ＭＳ Ｐゴシック" charset="0"/>
            </a:endParaRP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SimSun"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2" name="Rectangle 2"/>
          <p:cNvSpPr>
            <a:spLocks noGrp="1" noChangeArrowheads="1"/>
          </p:cNvSpPr>
          <p:nvPr>
            <p:ph idx="1"/>
          </p:nvPr>
        </p:nvSpPr>
        <p:spPr>
          <a:xfrm>
            <a:off x="611560" y="1131524"/>
            <a:ext cx="7560840" cy="4385708"/>
          </a:xfrm>
        </p:spPr>
        <p:txBody>
          <a:bodyPr anchor="ctr">
            <a:normAutofit/>
          </a:bodyPr>
          <a:lstStyle/>
          <a:p>
            <a:pPr eaLnBrk="1" hangingPunct="1">
              <a:buFontTx/>
              <a:buNone/>
            </a:pPr>
            <a:r>
              <a:rPr lang="en-GB" sz="1900" b="1" dirty="0">
                <a:latin typeface="Arial" charset="0"/>
                <a:ea typeface="ＭＳ Ｐゴシック" charset="0"/>
                <a:cs typeface="ＭＳ Ｐゴシック" charset="0"/>
              </a:rPr>
              <a:t>Weaknesses in Methods</a:t>
            </a:r>
          </a:p>
          <a:p>
            <a:pPr eaLnBrk="1" hangingPunct="1">
              <a:buFontTx/>
              <a:buNone/>
            </a:pPr>
            <a:endParaRPr lang="en-GB" sz="1900" b="1" dirty="0">
              <a:latin typeface="Arial" charset="0"/>
              <a:ea typeface="ＭＳ Ｐゴシック" charset="0"/>
              <a:cs typeface="ＭＳ Ｐゴシック" charset="0"/>
            </a:endParaRPr>
          </a:p>
          <a:p>
            <a:pPr marL="0" indent="0" eaLnBrk="1" hangingPunct="1">
              <a:buNone/>
            </a:pPr>
            <a:r>
              <a:rPr lang="en-GB" sz="1900" dirty="0">
                <a:latin typeface="Arial" charset="0"/>
                <a:ea typeface="ＭＳ Ｐゴシック" charset="0"/>
                <a:cs typeface="ＭＳ Ｐゴシック" charset="0"/>
              </a:rPr>
              <a:t>3) The model is underspecified ignoring important control factors</a:t>
            </a:r>
          </a:p>
          <a:p>
            <a:pPr marL="0" indent="0" eaLnBrk="1" hangingPunct="1">
              <a:buNone/>
            </a:pPr>
            <a:endParaRPr lang="en-GB" sz="1900" dirty="0">
              <a:latin typeface="Arial" charset="0"/>
              <a:ea typeface="ＭＳ Ｐゴシック" charset="0"/>
              <a:cs typeface="ＭＳ Ｐゴシック" charset="0"/>
            </a:endParaRPr>
          </a:p>
          <a:p>
            <a:pPr marL="0" indent="0" eaLnBrk="1" hangingPunct="1">
              <a:buNone/>
            </a:pPr>
            <a:r>
              <a:rPr lang="en-GB" sz="1900" dirty="0">
                <a:latin typeface="Arial" charset="0"/>
                <a:ea typeface="ＭＳ Ｐゴシック" charset="0"/>
                <a:cs typeface="ＭＳ Ｐゴシック" charset="0"/>
              </a:rPr>
              <a:t>4) Although the hypotheses imply causation, the research design cannot be used to test causal relationships (e.g. due to endogeneity) </a:t>
            </a:r>
          </a:p>
          <a:p>
            <a:pPr eaLnBrk="1" hangingPunct="1">
              <a:buFontTx/>
              <a:buAutoNum type="arabicParenR"/>
            </a:pPr>
            <a:endParaRPr lang="en-GB" sz="1900" dirty="0">
              <a:latin typeface="Arial" charset="0"/>
              <a:ea typeface="ＭＳ Ｐゴシック" charset="0"/>
              <a:cs typeface="ＭＳ Ｐゴシック" charset="0"/>
            </a:endParaRPr>
          </a:p>
          <a:p>
            <a:pPr eaLnBrk="1" hangingPunct="1">
              <a:spcBef>
                <a:spcPct val="0"/>
              </a:spcBef>
              <a:buFontTx/>
              <a:buNone/>
            </a:pPr>
            <a:endParaRPr lang="en-US" sz="1900" dirty="0">
              <a:latin typeface="Arial" charset="0"/>
              <a:ea typeface="ＭＳ Ｐゴシック" charset="0"/>
              <a:cs typeface="ＭＳ Ｐゴシック" charset="0"/>
            </a:endParaRPr>
          </a:p>
          <a:p>
            <a:pPr eaLnBrk="1" hangingPunct="1">
              <a:spcBef>
                <a:spcPct val="0"/>
              </a:spcBef>
              <a:buFontTx/>
              <a:buAutoNum type="arabicParenR"/>
            </a:pPr>
            <a:endParaRPr lang="en-GB" sz="1900" dirty="0">
              <a:latin typeface="Arial" charset="0"/>
              <a:ea typeface="ＭＳ Ｐゴシック" charset="0"/>
              <a:cs typeface="ＭＳ Ｐゴシック" charset="0"/>
            </a:endParaRP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SimSun" charset="0"/>
            </a:endParaRPr>
          </a:p>
        </p:txBody>
      </p:sp>
    </p:spTree>
    <p:extLst>
      <p:ext uri="{BB962C8B-B14F-4D97-AF65-F5344CB8AC3E}">
        <p14:creationId xmlns:p14="http://schemas.microsoft.com/office/powerpoint/2010/main" val="2650269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6" name="Rectangle 2"/>
          <p:cNvSpPr>
            <a:spLocks noGrp="1" noChangeArrowheads="1"/>
          </p:cNvSpPr>
          <p:nvPr>
            <p:ph idx="1"/>
          </p:nvPr>
        </p:nvSpPr>
        <p:spPr>
          <a:xfrm>
            <a:off x="683568" y="1131524"/>
            <a:ext cx="7488832" cy="4889764"/>
          </a:xfrm>
        </p:spPr>
        <p:txBody>
          <a:bodyPr anchor="ctr">
            <a:normAutofit/>
          </a:bodyPr>
          <a:lstStyle/>
          <a:p>
            <a:pPr eaLnBrk="1" hangingPunct="1">
              <a:buFontTx/>
              <a:buNone/>
            </a:pPr>
            <a:r>
              <a:rPr lang="en-GB" sz="1800" b="1" dirty="0">
                <a:latin typeface="Arial" charset="0"/>
                <a:ea typeface="ＭＳ Ｐゴシック" charset="0"/>
                <a:cs typeface="ＭＳ Ｐゴシック" charset="0"/>
              </a:rPr>
              <a:t>Weaknesses in Methods</a:t>
            </a:r>
          </a:p>
          <a:p>
            <a:pPr eaLnBrk="1" hangingPunct="1">
              <a:buFontTx/>
              <a:buNone/>
            </a:pPr>
            <a:endParaRPr lang="en-GB" sz="1800" b="1" dirty="0">
              <a:latin typeface="Arial" charset="0"/>
              <a:ea typeface="ＭＳ Ｐゴシック" charset="0"/>
              <a:cs typeface="ＭＳ Ｐゴシック" charset="0"/>
            </a:endParaRPr>
          </a:p>
          <a:p>
            <a:pPr eaLnBrk="1" hangingPunct="1">
              <a:buFontTx/>
              <a:buNone/>
            </a:pPr>
            <a:r>
              <a:rPr lang="en-GB" sz="1800" dirty="0">
                <a:latin typeface="Arial" charset="0"/>
                <a:ea typeface="ＭＳ Ｐゴシック" charset="0"/>
                <a:cs typeface="ＭＳ Ｐゴシック" charset="0"/>
              </a:rPr>
              <a:t>5) The operationalization of the variables is not consistent with their conceptual definition</a:t>
            </a:r>
          </a:p>
          <a:p>
            <a:pPr eaLnBrk="1" hangingPunct="1">
              <a:buFontTx/>
              <a:buNone/>
            </a:pPr>
            <a:endParaRPr lang="en-GB" sz="1800" dirty="0">
              <a:latin typeface="Arial" charset="0"/>
              <a:ea typeface="ＭＳ Ｐゴシック" charset="0"/>
              <a:cs typeface="ＭＳ Ｐゴシック" charset="0"/>
            </a:endParaRPr>
          </a:p>
          <a:p>
            <a:pPr eaLnBrk="1" hangingPunct="1">
              <a:buFontTx/>
              <a:buNone/>
            </a:pPr>
            <a:r>
              <a:rPr lang="en-GB" sz="1800" dirty="0">
                <a:latin typeface="Arial" charset="0"/>
                <a:ea typeface="ＭＳ Ｐゴシック" charset="0"/>
                <a:cs typeface="ＭＳ Ｐゴシック" charset="0"/>
              </a:rPr>
              <a:t>6) In survey studies, key informants have not provided information about themselves but about some other entity in which they may (or may not) have played a role</a:t>
            </a:r>
            <a:endParaRPr lang="en-GB" sz="1800" b="1" dirty="0">
              <a:latin typeface="Arial" charset="0"/>
              <a:ea typeface="ＭＳ Ｐゴシック" charset="0"/>
              <a:cs typeface="ＭＳ Ｐゴシック" charset="0"/>
            </a:endParaRPr>
          </a:p>
          <a:p>
            <a:pPr eaLnBrk="1" hangingPunct="1">
              <a:buFontTx/>
              <a:buNone/>
            </a:pPr>
            <a:endParaRPr lang="en-GB" sz="1800" b="1" dirty="0">
              <a:latin typeface="Arial" charset="0"/>
              <a:ea typeface="ＭＳ Ｐゴシック" charset="0"/>
              <a:cs typeface="ＭＳ Ｐゴシック" charset="0"/>
            </a:endParaRPr>
          </a:p>
          <a:p>
            <a:pPr eaLnBrk="1" hangingPunct="1">
              <a:spcBef>
                <a:spcPct val="0"/>
              </a:spcBef>
              <a:buFontTx/>
              <a:buNone/>
            </a:pPr>
            <a:endParaRPr lang="en-US" sz="1800" dirty="0">
              <a:latin typeface="Arial" charset="0"/>
              <a:ea typeface="ＭＳ Ｐゴシック" charset="0"/>
              <a:cs typeface="ＭＳ Ｐゴシック" charset="0"/>
            </a:endParaRPr>
          </a:p>
          <a:p>
            <a:pPr eaLnBrk="1" hangingPunct="1">
              <a:spcBef>
                <a:spcPct val="0"/>
              </a:spcBef>
              <a:buFontTx/>
              <a:buAutoNum type="arabicParenR"/>
            </a:pPr>
            <a:endParaRPr lang="en-GB" sz="1800" dirty="0">
              <a:latin typeface="Arial" charset="0"/>
              <a:ea typeface="ＭＳ Ｐゴシック" charset="0"/>
              <a:cs typeface="ＭＳ Ｐゴシック" charset="0"/>
            </a:endParaRPr>
          </a:p>
          <a:p>
            <a:pPr eaLnBrk="1" hangingPunct="1">
              <a:buFontTx/>
              <a:buNone/>
            </a:pPr>
            <a:endParaRPr lang="en-AU" altLang="zh-CN" sz="1800" b="1" dirty="0">
              <a:latin typeface="Arial" charset="0"/>
              <a:ea typeface="SimSun" charset="0"/>
              <a:cs typeface="Arial" charset="0"/>
            </a:endParaRPr>
          </a:p>
          <a:p>
            <a:pPr eaLnBrk="1" hangingPunct="1">
              <a:buFontTx/>
              <a:buNone/>
            </a:pPr>
            <a:endParaRPr lang="en-AU" altLang="zh-CN" sz="1800" b="1" dirty="0">
              <a:latin typeface="Arial" charset="0"/>
              <a:ea typeface="SimSun" charset="0"/>
              <a:cs typeface="Arial" charset="0"/>
            </a:endParaRPr>
          </a:p>
          <a:p>
            <a:pPr eaLnBrk="1" hangingPunct="1">
              <a:buFontTx/>
              <a:buNone/>
            </a:pPr>
            <a:endParaRPr lang="en-AU" altLang="zh-CN" sz="1800" b="1" dirty="0">
              <a:latin typeface="Arial" charset="0"/>
              <a:ea typeface="SimSun" charset="0"/>
              <a:cs typeface="SimSun"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3" name="Freeform: Shape 72">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4461745" cy="4791074"/>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75" name="Freeform: Shape 74">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3951851" cy="4241205"/>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77" name="Freeform: Shape 76">
            <a:extLst>
              <a:ext uri="{FF2B5EF4-FFF2-40B4-BE49-F238E27FC236}">
                <a16:creationId xmlns:a16="http://schemas.microsoft.com/office/drawing/2014/main" id="{5344AE7A-3667-47F6-B313-BEDACE7CB5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22536" cy="4639031"/>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pic>
        <p:nvPicPr>
          <p:cNvPr id="70" name="Graphic 69" descr="Dumbbell">
            <a:extLst>
              <a:ext uri="{FF2B5EF4-FFF2-40B4-BE49-F238E27FC236}">
                <a16:creationId xmlns:a16="http://schemas.microsoft.com/office/drawing/2014/main" id="{50844FB7-467B-4576-A6C9-138DAF57635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6051" y="440926"/>
            <a:ext cx="3263900" cy="3263900"/>
          </a:xfrm>
          <a:prstGeom prst="rect">
            <a:avLst/>
          </a:prstGeom>
        </p:spPr>
      </p:pic>
      <p:sp>
        <p:nvSpPr>
          <p:cNvPr id="12290" name="Rectangle 2"/>
          <p:cNvSpPr>
            <a:spLocks noGrp="1" noChangeArrowheads="1"/>
          </p:cNvSpPr>
          <p:nvPr>
            <p:ph idx="1"/>
          </p:nvPr>
        </p:nvSpPr>
        <p:spPr>
          <a:xfrm>
            <a:off x="4470749" y="347422"/>
            <a:ext cx="4461745" cy="3441618"/>
          </a:xfrm>
        </p:spPr>
        <p:txBody>
          <a:bodyPr anchor="t">
            <a:normAutofit/>
          </a:bodyPr>
          <a:lstStyle/>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r>
              <a:rPr lang="en-GB" sz="1350" b="1" dirty="0">
                <a:latin typeface="Arial" charset="0"/>
                <a:ea typeface="ＭＳ Ｐゴシック" charset="0"/>
                <a:cs typeface="ＭＳ Ｐゴシック" charset="0"/>
              </a:rPr>
              <a:t>	</a:t>
            </a:r>
            <a:r>
              <a:rPr lang="en-GB" sz="2000" b="1" dirty="0">
                <a:latin typeface="Arial" charset="0"/>
                <a:ea typeface="ＭＳ Ｐゴシック" charset="0"/>
                <a:cs typeface="ＭＳ Ｐゴシック" charset="0"/>
              </a:rPr>
              <a:t>Weaknesses in Discussion and Conclusion</a:t>
            </a:r>
          </a:p>
          <a:p>
            <a:pPr eaLnBrk="1" hangingPunct="1">
              <a:buFontTx/>
              <a:buNone/>
            </a:pPr>
            <a:endParaRPr lang="en-GB" sz="1350" b="1" dirty="0">
              <a:latin typeface="Arial" charset="0"/>
              <a:ea typeface="ＭＳ Ｐゴシック" charset="0"/>
              <a:cs typeface="ＭＳ Ｐゴシック" charset="0"/>
            </a:endParaRPr>
          </a:p>
          <a:p>
            <a:pPr eaLnBrk="1" hangingPunct="1">
              <a:spcBef>
                <a:spcPct val="0"/>
              </a:spcBef>
              <a:buFontTx/>
              <a:buNone/>
            </a:pPr>
            <a:endParaRPr lang="en-US" sz="1350" dirty="0">
              <a:latin typeface="Arial" charset="0"/>
              <a:ea typeface="ＭＳ Ｐゴシック" charset="0"/>
              <a:cs typeface="ＭＳ Ｐゴシック" charset="0"/>
            </a:endParaRPr>
          </a:p>
          <a:p>
            <a:pPr eaLnBrk="1" hangingPunct="1">
              <a:spcBef>
                <a:spcPct val="0"/>
              </a:spcBef>
              <a:buFontTx/>
              <a:buAutoNum type="arabicParenR"/>
            </a:pPr>
            <a:endParaRPr lang="en-GB" sz="1350" dirty="0">
              <a:latin typeface="Arial" charset="0"/>
              <a:ea typeface="ＭＳ Ｐゴシック" charset="0"/>
              <a:cs typeface="ＭＳ Ｐゴシック" charset="0"/>
            </a:endParaRP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SimSun" charset="0"/>
            </a:endParaRPr>
          </a:p>
        </p:txBody>
      </p:sp>
    </p:spTree>
    <p:extLst>
      <p:ext uri="{BB962C8B-B14F-4D97-AF65-F5344CB8AC3E}">
        <p14:creationId xmlns:p14="http://schemas.microsoft.com/office/powerpoint/2010/main" val="369583997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098" name="Rectangle 2"/>
          <p:cNvSpPr>
            <a:spLocks noGrp="1" noChangeArrowheads="1"/>
          </p:cNvSpPr>
          <p:nvPr>
            <p:ph idx="1"/>
          </p:nvPr>
        </p:nvSpPr>
        <p:spPr>
          <a:xfrm>
            <a:off x="3495163" y="731197"/>
            <a:ext cx="5169397" cy="3560260"/>
          </a:xfrm>
        </p:spPr>
        <p:txBody>
          <a:bodyPr anchor="ctr">
            <a:normAutofit/>
          </a:bodyPr>
          <a:lstStyle/>
          <a:p>
            <a:pPr eaLnBrk="1" hangingPunct="1">
              <a:buFontTx/>
              <a:buNone/>
            </a:pPr>
            <a:endParaRPr lang="en-GB" b="1" dirty="0">
              <a:latin typeface="Arial" charset="0"/>
              <a:ea typeface="ＭＳ Ｐゴシック" charset="0"/>
              <a:cs typeface="ＭＳ Ｐゴシック" charset="0"/>
            </a:endParaRPr>
          </a:p>
          <a:p>
            <a:pPr eaLnBrk="1" hangingPunct="1">
              <a:buFontTx/>
              <a:buNone/>
            </a:pPr>
            <a:endParaRPr lang="en-GB" b="1" dirty="0">
              <a:latin typeface="Arial" charset="0"/>
              <a:ea typeface="ＭＳ Ｐゴシック" charset="0"/>
              <a:cs typeface="ＭＳ Ｐゴシック" charset="0"/>
            </a:endParaRPr>
          </a:p>
          <a:p>
            <a:pPr eaLnBrk="1" hangingPunct="1">
              <a:buFontTx/>
              <a:buNone/>
            </a:pPr>
            <a:endParaRPr lang="en-GB" b="1" dirty="0">
              <a:latin typeface="Arial" charset="0"/>
              <a:ea typeface="ＭＳ Ｐゴシック" charset="0"/>
              <a:cs typeface="ＭＳ Ｐゴシック" charset="0"/>
            </a:endParaRPr>
          </a:p>
          <a:p>
            <a:pPr eaLnBrk="1" hangingPunct="1">
              <a:buFontTx/>
              <a:buNone/>
            </a:pPr>
            <a:r>
              <a:rPr lang="en-GB" b="1" dirty="0">
                <a:latin typeface="Arial" charset="0"/>
                <a:ea typeface="ＭＳ Ｐゴシック" charset="0"/>
                <a:cs typeface="ＭＳ Ｐゴシック" charset="0"/>
              </a:rPr>
              <a:t>What is it that has changed in </a:t>
            </a:r>
          </a:p>
          <a:p>
            <a:pPr eaLnBrk="1" hangingPunct="1">
              <a:buFontTx/>
              <a:buNone/>
            </a:pPr>
            <a:r>
              <a:rPr lang="en-GB" b="1" dirty="0">
                <a:latin typeface="Arial" charset="0"/>
                <a:ea typeface="ＭＳ Ｐゴシック" charset="0"/>
                <a:cs typeface="ＭＳ Ｐゴシック" charset="0"/>
              </a:rPr>
              <a:t>UK universities (and abroad) over time?</a:t>
            </a:r>
          </a:p>
          <a:p>
            <a:pPr eaLnBrk="1" hangingPunct="1">
              <a:buFontTx/>
              <a:buNone/>
            </a:pPr>
            <a:endParaRPr lang="en-AU" altLang="zh-CN" b="1" dirty="0">
              <a:latin typeface="Arial" charset="0"/>
              <a:ea typeface="SimSun" charset="0"/>
              <a:cs typeface="Arial" charset="0"/>
            </a:endParaRPr>
          </a:p>
          <a:p>
            <a:pPr marL="0" indent="0" eaLnBrk="1" hangingPunct="1">
              <a:buNone/>
            </a:pPr>
            <a:endParaRPr lang="en-AU" altLang="zh-CN" b="1" dirty="0">
              <a:latin typeface="Arial" charset="0"/>
              <a:ea typeface="SimSun" charset="0"/>
              <a:cs typeface="SimSun" charset="0"/>
            </a:endParaRPr>
          </a:p>
        </p:txBody>
      </p:sp>
    </p:spTree>
    <p:extLst>
      <p:ext uri="{BB962C8B-B14F-4D97-AF65-F5344CB8AC3E}">
        <p14:creationId xmlns:p14="http://schemas.microsoft.com/office/powerpoint/2010/main" val="2454399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0" name="Rectangle 2"/>
          <p:cNvSpPr>
            <a:spLocks noGrp="1" noChangeArrowheads="1"/>
          </p:cNvSpPr>
          <p:nvPr>
            <p:ph idx="1"/>
          </p:nvPr>
        </p:nvSpPr>
        <p:spPr>
          <a:xfrm>
            <a:off x="611560" y="1556792"/>
            <a:ext cx="7632848" cy="4169684"/>
          </a:xfrm>
        </p:spPr>
        <p:txBody>
          <a:bodyPr anchor="ctr">
            <a:normAutofit lnSpcReduction="10000"/>
          </a:bodyPr>
          <a:lstStyle/>
          <a:p>
            <a:pPr eaLnBrk="1" hangingPunct="1">
              <a:buFontTx/>
              <a:buNone/>
            </a:pPr>
            <a:r>
              <a:rPr lang="en-GB" sz="2000" b="1" dirty="0">
                <a:latin typeface="Arial" charset="0"/>
                <a:ea typeface="ＭＳ Ｐゴシック" charset="0"/>
                <a:cs typeface="ＭＳ Ｐゴシック" charset="0"/>
              </a:rPr>
              <a:t>Weaknesses in Discussion and Conclusion</a:t>
            </a:r>
          </a:p>
          <a:p>
            <a:pPr eaLnBrk="1" hangingPunct="1">
              <a:buFontTx/>
              <a:buNone/>
            </a:pPr>
            <a:endParaRPr lang="en-GB" sz="2000" b="1" dirty="0">
              <a:latin typeface="Arial" charset="0"/>
              <a:ea typeface="ＭＳ Ｐゴシック" charset="0"/>
              <a:cs typeface="ＭＳ Ｐゴシック" charset="0"/>
            </a:endParaRPr>
          </a:p>
          <a:p>
            <a:pPr>
              <a:buFontTx/>
              <a:buAutoNum type="arabicParenR"/>
            </a:pPr>
            <a:r>
              <a:rPr lang="en-GB" sz="2000" dirty="0">
                <a:latin typeface="Arial" charset="0"/>
                <a:ea typeface="ＭＳ Ｐゴシック" charset="0"/>
                <a:cs typeface="ＭＳ Ｐゴシック" charset="0"/>
              </a:rPr>
              <a:t>Very descriptive research findings. No explanation is given as to what these really mean. The discussion/conclusion section summarizes what the study found (instead of discussing how the findings contribute to theory and their implications for practice) </a:t>
            </a:r>
          </a:p>
          <a:p>
            <a:pPr eaLnBrk="1" hangingPunct="1">
              <a:buFontTx/>
              <a:buAutoNum type="arabicParenR"/>
            </a:pPr>
            <a:endParaRPr lang="en-GB" sz="2000" dirty="0">
              <a:latin typeface="Arial" charset="0"/>
              <a:ea typeface="ＭＳ Ｐゴシック" charset="0"/>
              <a:cs typeface="ＭＳ Ｐゴシック" charset="0"/>
            </a:endParaRPr>
          </a:p>
          <a:p>
            <a:pPr eaLnBrk="1" hangingPunct="1">
              <a:buFontTx/>
              <a:buAutoNum type="arabicParenR"/>
            </a:pPr>
            <a:r>
              <a:rPr lang="en-GB" sz="2000" dirty="0">
                <a:latin typeface="Arial" charset="0"/>
                <a:ea typeface="ＭＳ Ｐゴシック" charset="0"/>
                <a:cs typeface="ＭＳ Ｐゴシック" charset="0"/>
              </a:rPr>
              <a:t> The results/discussion section introduces new concepts and relationships for which no conceptual basis was presented and hypotheses stated.</a:t>
            </a:r>
          </a:p>
          <a:p>
            <a:pPr eaLnBrk="1" hangingPunct="1">
              <a:buFontTx/>
              <a:buAutoNum type="arabicParenR"/>
            </a:pPr>
            <a:endParaRPr lang="en-GB" sz="2000" dirty="0">
              <a:latin typeface="Arial" charset="0"/>
              <a:ea typeface="ＭＳ Ｐゴシック" charset="0"/>
              <a:cs typeface="ＭＳ Ｐゴシック" charset="0"/>
            </a:endParaRPr>
          </a:p>
          <a:p>
            <a:pPr>
              <a:buFontTx/>
              <a:buAutoNum type="arabicParenR"/>
            </a:pPr>
            <a:r>
              <a:rPr lang="en-GB" sz="2000" dirty="0">
                <a:latin typeface="Arial" charset="0"/>
                <a:ea typeface="ＭＳ Ｐゴシック" charset="0"/>
                <a:cs typeface="ＭＳ Ｐゴシック" charset="0"/>
              </a:rPr>
              <a:t>The stated research questions are not consistent with the research findings.</a:t>
            </a:r>
          </a:p>
          <a:p>
            <a:pPr eaLnBrk="1" hangingPunct="1">
              <a:buFontTx/>
              <a:buAutoNum type="arabicParenR"/>
            </a:pPr>
            <a:endParaRPr lang="en-GB" sz="2000" dirty="0">
              <a:latin typeface="Arial" charset="0"/>
              <a:ea typeface="ＭＳ Ｐゴシック" charset="0"/>
              <a:cs typeface="ＭＳ Ｐゴシック" charset="0"/>
            </a:endParaRPr>
          </a:p>
          <a:p>
            <a:pPr marL="0" indent="0" eaLnBrk="1" hangingPunct="1">
              <a:spcBef>
                <a:spcPct val="0"/>
              </a:spcBef>
              <a:buNone/>
            </a:pPr>
            <a:endParaRPr lang="en-GB" sz="2000" dirty="0">
              <a:latin typeface="Arial" charset="0"/>
              <a:ea typeface="ＭＳ Ｐゴシック" charset="0"/>
              <a:cs typeface="ＭＳ Ｐゴシック" charset="0"/>
            </a:endParaRPr>
          </a:p>
          <a:p>
            <a:pPr eaLnBrk="1" hangingPunct="1">
              <a:buFontTx/>
              <a:buNone/>
            </a:pPr>
            <a:endParaRPr lang="en-AU" altLang="zh-CN" sz="2000" b="1" dirty="0">
              <a:latin typeface="Arial" charset="0"/>
              <a:ea typeface="SimSun" charset="0"/>
              <a:cs typeface="Arial" charset="0"/>
            </a:endParaRPr>
          </a:p>
          <a:p>
            <a:pPr eaLnBrk="1" hangingPunct="1">
              <a:buFontTx/>
              <a:buNone/>
            </a:pPr>
            <a:endParaRPr lang="en-AU" altLang="zh-CN" sz="2000" b="1" dirty="0">
              <a:latin typeface="Arial" charset="0"/>
              <a:ea typeface="SimSun" charset="0"/>
              <a:cs typeface="Arial" charset="0"/>
            </a:endParaRPr>
          </a:p>
          <a:p>
            <a:pPr eaLnBrk="1" hangingPunct="1">
              <a:buFontTx/>
              <a:buNone/>
            </a:pPr>
            <a:endParaRPr lang="en-AU" altLang="zh-CN" sz="2000" b="1" dirty="0">
              <a:latin typeface="Arial" charset="0"/>
              <a:ea typeface="SimSun" charset="0"/>
              <a:cs typeface="SimSun"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4" name="Rectangle 2"/>
          <p:cNvSpPr>
            <a:spLocks noGrp="1" noChangeArrowheads="1"/>
          </p:cNvSpPr>
          <p:nvPr>
            <p:ph idx="1"/>
          </p:nvPr>
        </p:nvSpPr>
        <p:spPr>
          <a:xfrm>
            <a:off x="683568" y="701438"/>
            <a:ext cx="7560840" cy="5607882"/>
          </a:xfrm>
        </p:spPr>
        <p:txBody>
          <a:bodyPr anchor="ctr">
            <a:normAutofit/>
          </a:bodyPr>
          <a:lstStyle/>
          <a:p>
            <a:pPr eaLnBrk="1" hangingPunct="1">
              <a:buFontTx/>
              <a:buNone/>
            </a:pPr>
            <a:r>
              <a:rPr lang="en-GB" sz="2000" b="1" dirty="0">
                <a:latin typeface="Arial" charset="0"/>
                <a:ea typeface="ＭＳ Ｐゴシック" charset="0"/>
                <a:cs typeface="ＭＳ Ｐゴシック" charset="0"/>
              </a:rPr>
              <a:t>Weaknesses in Discussion and Conclusion</a:t>
            </a:r>
          </a:p>
          <a:p>
            <a:pPr eaLnBrk="1" hangingPunct="1">
              <a:buFontTx/>
              <a:buNone/>
            </a:pPr>
            <a:endParaRPr lang="en-GB" sz="2000" dirty="0">
              <a:latin typeface="Arial" charset="0"/>
              <a:ea typeface="ＭＳ Ｐゴシック" charset="0"/>
              <a:cs typeface="ＭＳ Ｐゴシック" charset="0"/>
            </a:endParaRPr>
          </a:p>
          <a:p>
            <a:pPr eaLnBrk="1" hangingPunct="1">
              <a:buFontTx/>
              <a:buNone/>
            </a:pPr>
            <a:r>
              <a:rPr lang="en-GB" sz="2000" dirty="0">
                <a:latin typeface="Arial" charset="0"/>
                <a:ea typeface="ＭＳ Ｐゴシック" charset="0"/>
                <a:cs typeface="ＭＳ Ｐゴシック" charset="0"/>
              </a:rPr>
              <a:t>4)  No link with theory and past studies</a:t>
            </a:r>
          </a:p>
          <a:p>
            <a:pPr eaLnBrk="1" hangingPunct="1">
              <a:buFontTx/>
              <a:buNone/>
            </a:pPr>
            <a:endParaRPr lang="en-GB" sz="2000" dirty="0">
              <a:latin typeface="Arial" charset="0"/>
              <a:ea typeface="ＭＳ Ｐゴシック" charset="0"/>
              <a:cs typeface="ＭＳ Ｐゴシック" charset="0"/>
            </a:endParaRPr>
          </a:p>
          <a:p>
            <a:pPr marL="457200" indent="-457200">
              <a:spcBef>
                <a:spcPct val="0"/>
              </a:spcBef>
              <a:buFontTx/>
              <a:buAutoNum type="arabicParenR" startAt="5"/>
            </a:pPr>
            <a:r>
              <a:rPr lang="en-GB" sz="2000" dirty="0">
                <a:latin typeface="Arial" charset="0"/>
                <a:ea typeface="ＭＳ Ｐゴシック" charset="0"/>
                <a:cs typeface="ＭＳ Ｐゴシック" charset="0"/>
              </a:rPr>
              <a:t>The results are open to other interpretations, and when a hypothesis is not supported, other plausible reasons (e.g. an alternative causal path or limitations relating to measures and data) for such findings are not discussed.</a:t>
            </a:r>
            <a:endParaRPr lang="en-AU" altLang="zh-CN" sz="2000" b="1" dirty="0">
              <a:latin typeface="Arial" charset="0"/>
              <a:ea typeface="SimSun" charset="0"/>
              <a:cs typeface="Arial" charset="0"/>
            </a:endParaRPr>
          </a:p>
          <a:p>
            <a:pPr marL="0" indent="0" eaLnBrk="1" hangingPunct="1">
              <a:spcBef>
                <a:spcPct val="0"/>
              </a:spcBef>
              <a:buNone/>
            </a:pPr>
            <a:endParaRPr lang="en-GB" sz="2000" dirty="0">
              <a:latin typeface="Arial" charset="0"/>
              <a:ea typeface="ＭＳ Ｐゴシック" charset="0"/>
              <a:cs typeface="ＭＳ Ｐゴシック" charset="0"/>
            </a:endParaRPr>
          </a:p>
          <a:p>
            <a:pPr marL="457200" indent="-457200" eaLnBrk="1" hangingPunct="1">
              <a:spcBef>
                <a:spcPct val="0"/>
              </a:spcBef>
              <a:buFontTx/>
              <a:buAutoNum type="arabicParenR" startAt="5"/>
            </a:pPr>
            <a:r>
              <a:rPr lang="en-GB" sz="2000" dirty="0">
                <a:latin typeface="Arial" charset="0"/>
                <a:ea typeface="ＭＳ Ｐゴシック" charset="0"/>
                <a:cs typeface="ＭＳ Ｐゴシック" charset="0"/>
              </a:rPr>
              <a:t>The discussion is very speculative; the conclusions are not based on evidence (it over-reaches) </a:t>
            </a:r>
          </a:p>
          <a:p>
            <a:pPr marL="457200" indent="-457200">
              <a:spcBef>
                <a:spcPct val="0"/>
              </a:spcBef>
              <a:buFontTx/>
              <a:buAutoNum type="arabicParenR" startAt="5"/>
            </a:pPr>
            <a:endParaRPr lang="en-GB" sz="2000" dirty="0">
              <a:latin typeface="Arial" charset="0"/>
              <a:ea typeface="ＭＳ Ｐゴシック" charset="0"/>
              <a:cs typeface="ＭＳ Ｐゴシック" charset="0"/>
            </a:endParaRPr>
          </a:p>
          <a:p>
            <a:pPr eaLnBrk="1" hangingPunct="1">
              <a:buFontTx/>
              <a:buNone/>
            </a:pPr>
            <a:endParaRPr lang="en-AU" altLang="zh-CN" sz="2000" b="1" dirty="0">
              <a:latin typeface="Arial" charset="0"/>
              <a:ea typeface="SimSun" charset="0"/>
              <a:cs typeface="SimSun"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3" name="Freeform: Shape 72">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4461745" cy="4791074"/>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75" name="Freeform: Shape 74">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3951851" cy="4241205"/>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77" name="Freeform: Shape 76">
            <a:extLst>
              <a:ext uri="{FF2B5EF4-FFF2-40B4-BE49-F238E27FC236}">
                <a16:creationId xmlns:a16="http://schemas.microsoft.com/office/drawing/2014/main" id="{5344AE7A-3667-47F6-B313-BEDACE7CB5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22536" cy="4639031"/>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pic>
        <p:nvPicPr>
          <p:cNvPr id="70" name="Graphic 69" descr="Newspaper">
            <a:extLst>
              <a:ext uri="{FF2B5EF4-FFF2-40B4-BE49-F238E27FC236}">
                <a16:creationId xmlns:a16="http://schemas.microsoft.com/office/drawing/2014/main" id="{4D735AD7-A3B2-4334-B968-6D52F4A521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6051" y="440926"/>
            <a:ext cx="3263900" cy="3263900"/>
          </a:xfrm>
          <a:prstGeom prst="rect">
            <a:avLst/>
          </a:prstGeom>
        </p:spPr>
      </p:pic>
      <p:sp>
        <p:nvSpPr>
          <p:cNvPr id="3074" name="Rectangle 2"/>
          <p:cNvSpPr>
            <a:spLocks noGrp="1" noChangeArrowheads="1"/>
          </p:cNvSpPr>
          <p:nvPr>
            <p:ph idx="1"/>
          </p:nvPr>
        </p:nvSpPr>
        <p:spPr>
          <a:xfrm>
            <a:off x="4464086" y="980728"/>
            <a:ext cx="4533864" cy="3072285"/>
          </a:xfrm>
        </p:spPr>
        <p:txBody>
          <a:bodyPr anchor="t">
            <a:normAutofit fontScale="85000" lnSpcReduction="10000"/>
          </a:bodyPr>
          <a:lstStyle/>
          <a:p>
            <a:pPr eaLnBrk="1" hangingPunct="1">
              <a:buFontTx/>
              <a:buNone/>
            </a:pPr>
            <a:endParaRPr lang="en-GB" sz="1100" b="1" dirty="0">
              <a:latin typeface="Arial" charset="0"/>
              <a:ea typeface="ＭＳ Ｐゴシック" charset="0"/>
              <a:cs typeface="ＭＳ Ｐゴシック" charset="0"/>
            </a:endParaRPr>
          </a:p>
          <a:p>
            <a:pPr eaLnBrk="1" hangingPunct="1">
              <a:buFontTx/>
              <a:buNone/>
            </a:pPr>
            <a:endParaRPr lang="en-GB" sz="1100" b="1" dirty="0">
              <a:latin typeface="Arial" charset="0"/>
              <a:ea typeface="ＭＳ Ｐゴシック" charset="0"/>
              <a:cs typeface="ＭＳ Ｐゴシック" charset="0"/>
            </a:endParaRPr>
          </a:p>
          <a:p>
            <a:pPr marL="0" lvl="0" indent="0">
              <a:buNone/>
            </a:pPr>
            <a:r>
              <a:rPr lang="en-US" sz="2400" b="1" dirty="0"/>
              <a:t>Getting published but not getting cited? </a:t>
            </a:r>
          </a:p>
          <a:p>
            <a:pPr marL="0" lvl="0" indent="0">
              <a:buNone/>
            </a:pPr>
            <a:r>
              <a:rPr lang="en-US" sz="2400" b="1" dirty="0"/>
              <a:t>Framing your study</a:t>
            </a:r>
            <a:endParaRPr lang="en-GB" sz="2400" b="1" dirty="0"/>
          </a:p>
          <a:p>
            <a:pPr>
              <a:buFontTx/>
              <a:buNone/>
            </a:pPr>
            <a:endParaRPr lang="en-GB" sz="2000" b="1" dirty="0">
              <a:latin typeface="Arial" charset="0"/>
              <a:ea typeface="ＭＳ Ｐゴシック" charset="0"/>
              <a:cs typeface="ＭＳ Ｐゴシック" charset="0"/>
            </a:endParaRPr>
          </a:p>
          <a:p>
            <a:pPr>
              <a:buFontTx/>
              <a:buNone/>
            </a:pPr>
            <a:r>
              <a:rPr lang="en-GB" sz="2000" b="1" dirty="0">
                <a:latin typeface="Arial" charset="0"/>
                <a:ea typeface="ＭＳ Ｐゴシック" charset="0"/>
                <a:cs typeface="ＭＳ Ｐゴシック" charset="0"/>
              </a:rPr>
              <a:t>	</a:t>
            </a:r>
          </a:p>
          <a:p>
            <a:pPr>
              <a:buFontTx/>
              <a:buNone/>
            </a:pPr>
            <a:endParaRPr lang="en-GB" sz="1100" b="1" dirty="0">
              <a:latin typeface="Arial" charset="0"/>
              <a:ea typeface="ＭＳ Ｐゴシック" charset="0"/>
              <a:cs typeface="ＭＳ Ｐゴシック" charset="0"/>
            </a:endParaRPr>
          </a:p>
          <a:p>
            <a:pPr>
              <a:buFontTx/>
              <a:buNone/>
            </a:pPr>
            <a:endParaRPr lang="en-GB" sz="1100" b="1" dirty="0">
              <a:latin typeface="Arial" charset="0"/>
              <a:ea typeface="ＭＳ Ｐゴシック" charset="0"/>
              <a:cs typeface="ＭＳ Ｐゴシック" charset="0"/>
            </a:endParaRPr>
          </a:p>
          <a:p>
            <a:pPr>
              <a:buFontTx/>
              <a:buNone/>
            </a:pPr>
            <a:endParaRPr lang="en-GB" sz="1100" b="1" dirty="0">
              <a:latin typeface="Arial" charset="0"/>
              <a:ea typeface="ＭＳ Ｐゴシック" charset="0"/>
              <a:cs typeface="ＭＳ Ｐゴシック" charset="0"/>
            </a:endParaRPr>
          </a:p>
          <a:p>
            <a:pPr eaLnBrk="1" hangingPunct="1">
              <a:buFontTx/>
              <a:buNone/>
            </a:pPr>
            <a:r>
              <a:rPr lang="en-AU" altLang="zh-CN" sz="1100" b="1" dirty="0">
                <a:latin typeface="Arial" charset="0"/>
                <a:ea typeface="SimSun" charset="0"/>
                <a:cs typeface="SimSun" charset="0"/>
              </a:rPr>
              <a:t>	</a:t>
            </a:r>
            <a:r>
              <a:rPr lang="en-US" sz="1100" b="1" dirty="0">
                <a:latin typeface="Arial" charset="0"/>
                <a:ea typeface="ＭＳ Ｐゴシック" charset="0"/>
                <a:cs typeface="ＭＳ Ｐゴシック" charset="0"/>
              </a:rPr>
              <a:t>			</a:t>
            </a:r>
          </a:p>
          <a:p>
            <a:pPr eaLnBrk="1" hangingPunct="1">
              <a:buFontTx/>
              <a:buNone/>
            </a:pPr>
            <a:endParaRPr lang="en-GB" sz="1100" b="1" dirty="0">
              <a:latin typeface="Arial" charset="0"/>
              <a:ea typeface="ＭＳ Ｐゴシック" charset="0"/>
              <a:cs typeface="ＭＳ Ｐゴシック" charset="0"/>
            </a:endParaRPr>
          </a:p>
          <a:p>
            <a:pPr eaLnBrk="1" hangingPunct="1">
              <a:buFontTx/>
              <a:buNone/>
            </a:pPr>
            <a:r>
              <a:rPr lang="en-AU" altLang="zh-CN" sz="1100" b="1" dirty="0">
                <a:latin typeface="Arial" charset="0"/>
                <a:ea typeface="SimSun" charset="0"/>
                <a:cs typeface="SimSun" charset="0"/>
              </a:rPr>
              <a:t>	</a:t>
            </a:r>
          </a:p>
          <a:p>
            <a:pPr eaLnBrk="1" hangingPunct="1">
              <a:buFontTx/>
              <a:buNone/>
            </a:pPr>
            <a:endParaRPr lang="en-US" sz="1100" b="1"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2234208124"/>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38" name="Rectangle 2"/>
          <p:cNvSpPr>
            <a:spLocks noGrp="1" noChangeArrowheads="1"/>
          </p:cNvSpPr>
          <p:nvPr>
            <p:ph idx="1"/>
          </p:nvPr>
        </p:nvSpPr>
        <p:spPr>
          <a:xfrm>
            <a:off x="963930" y="1131524"/>
            <a:ext cx="6064399" cy="2800395"/>
          </a:xfrm>
        </p:spPr>
        <p:txBody>
          <a:bodyPr anchor="ctr">
            <a:normAutofit/>
          </a:bodyPr>
          <a:lstStyle/>
          <a:p>
            <a:pPr eaLnBrk="1" hangingPunct="1">
              <a:buFontTx/>
              <a:buNone/>
            </a:pPr>
            <a:endParaRPr lang="en-GB" b="1" dirty="0">
              <a:latin typeface="Arial" charset="0"/>
              <a:ea typeface="ＭＳ Ｐゴシック" charset="0"/>
              <a:cs typeface="ＭＳ Ｐゴシック" charset="0"/>
            </a:endParaRPr>
          </a:p>
          <a:p>
            <a:pPr marL="0" indent="0" eaLnBrk="1" hangingPunct="1">
              <a:buNone/>
            </a:pPr>
            <a:endParaRPr lang="en-GB" b="1" dirty="0">
              <a:latin typeface="Arial" charset="0"/>
              <a:ea typeface="ＭＳ Ｐゴシック" charset="0"/>
              <a:cs typeface="ＭＳ Ｐゴシック" charset="0"/>
            </a:endParaRPr>
          </a:p>
          <a:p>
            <a:pPr marL="0" indent="0" eaLnBrk="1" hangingPunct="1">
              <a:buNone/>
            </a:pPr>
            <a:r>
              <a:rPr lang="en-GB" b="1" dirty="0">
                <a:latin typeface="Arial" charset="0"/>
                <a:ea typeface="ＭＳ Ｐゴシック" charset="0"/>
                <a:cs typeface="ＭＳ Ｐゴシック" charset="0"/>
              </a:rPr>
              <a:t>	Don’t just get your study published…</a:t>
            </a:r>
          </a:p>
          <a:p>
            <a:pPr marL="0" indent="0" eaLnBrk="1" hangingPunct="1">
              <a:buNone/>
            </a:pPr>
            <a:r>
              <a:rPr lang="en-GB" b="1" dirty="0">
                <a:latin typeface="Arial" charset="0"/>
                <a:ea typeface="ＭＳ Ｐゴシック" charset="0"/>
                <a:cs typeface="ＭＳ Ｐゴシック" charset="0"/>
              </a:rPr>
              <a:t>	make it impactful (i.e. attract citations)</a:t>
            </a:r>
          </a:p>
          <a:p>
            <a:pPr eaLnBrk="1" hangingPunct="1">
              <a:buFontTx/>
              <a:buNone/>
            </a:pPr>
            <a:endParaRPr lang="en-GB" b="1" dirty="0">
              <a:latin typeface="Arial" charset="0"/>
              <a:ea typeface="ＭＳ Ｐゴシック" charset="0"/>
              <a:cs typeface="ＭＳ Ｐゴシック" charset="0"/>
            </a:endParaRPr>
          </a:p>
          <a:p>
            <a:pPr eaLnBrk="1" hangingPunct="1">
              <a:buFontTx/>
              <a:buNone/>
            </a:pPr>
            <a:r>
              <a:rPr lang="en-GB" b="1" dirty="0">
                <a:latin typeface="Arial" charset="0"/>
                <a:ea typeface="ＭＳ Ｐゴシック" charset="0"/>
                <a:cs typeface="ＭＳ Ｐゴシック" charset="0"/>
              </a:rPr>
              <a:t>         …But how?	</a:t>
            </a:r>
          </a:p>
          <a:p>
            <a:pPr eaLnBrk="1" hangingPunct="1">
              <a:buFontTx/>
              <a:buNone/>
            </a:pPr>
            <a:endParaRPr lang="en-AU" altLang="zh-CN" b="1" dirty="0">
              <a:latin typeface="Arial" charset="0"/>
              <a:ea typeface="SimSun" charset="0"/>
              <a:cs typeface="Arial" charset="0"/>
            </a:endParaRPr>
          </a:p>
          <a:p>
            <a:pPr eaLnBrk="1" hangingPunct="1">
              <a:buFontTx/>
              <a:buNone/>
            </a:pPr>
            <a:endParaRPr lang="en-AU" altLang="zh-CN" b="1" dirty="0">
              <a:latin typeface="Arial" charset="0"/>
              <a:ea typeface="SimSun" charset="0"/>
              <a:cs typeface="Arial" charset="0"/>
            </a:endParaRPr>
          </a:p>
          <a:p>
            <a:pPr eaLnBrk="1" hangingPunct="1">
              <a:buFontTx/>
              <a:buNone/>
            </a:pPr>
            <a:endParaRPr lang="en-AU" altLang="zh-CN" b="1" dirty="0">
              <a:latin typeface="Arial" charset="0"/>
              <a:ea typeface="SimSun" charset="0"/>
              <a:cs typeface="Arial" charset="0"/>
            </a:endParaRPr>
          </a:p>
          <a:p>
            <a:pPr eaLnBrk="1" hangingPunct="1">
              <a:buFontTx/>
              <a:buNone/>
            </a:pPr>
            <a:endParaRPr lang="en-AU" altLang="zh-CN" b="1" dirty="0">
              <a:latin typeface="Arial" charset="0"/>
              <a:ea typeface="SimSun" charset="0"/>
              <a:cs typeface="SimSun" charset="0"/>
            </a:endParaRPr>
          </a:p>
        </p:txBody>
      </p:sp>
    </p:spTree>
    <p:extLst>
      <p:ext uri="{BB962C8B-B14F-4D97-AF65-F5344CB8AC3E}">
        <p14:creationId xmlns:p14="http://schemas.microsoft.com/office/powerpoint/2010/main" val="23302832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38" name="Rectangle 2"/>
          <p:cNvSpPr>
            <a:spLocks noGrp="1" noChangeArrowheads="1"/>
          </p:cNvSpPr>
          <p:nvPr>
            <p:ph idx="1"/>
          </p:nvPr>
        </p:nvSpPr>
        <p:spPr>
          <a:xfrm>
            <a:off x="481330" y="1131524"/>
            <a:ext cx="7547054" cy="4025668"/>
          </a:xfrm>
        </p:spPr>
        <p:txBody>
          <a:bodyPr anchor="ctr">
            <a:normAutofit/>
          </a:bodyPr>
          <a:lstStyle/>
          <a:p>
            <a:pPr eaLnBrk="1" hangingPunct="1">
              <a:buFontTx/>
              <a:buNone/>
            </a:pPr>
            <a:endParaRPr lang="en-GB" sz="1900" b="1" dirty="0">
              <a:latin typeface="Arial" charset="0"/>
              <a:ea typeface="ＭＳ Ｐゴシック" charset="0"/>
              <a:cs typeface="ＭＳ Ｐゴシック" charset="0"/>
            </a:endParaRPr>
          </a:p>
          <a:p>
            <a:pPr marL="0" indent="0" eaLnBrk="1" hangingPunct="1">
              <a:buNone/>
            </a:pPr>
            <a:r>
              <a:rPr lang="en-GB" sz="1900" b="1" dirty="0">
                <a:latin typeface="Arial" charset="0"/>
                <a:ea typeface="ＭＳ Ｐゴシック" charset="0"/>
                <a:cs typeface="ＭＳ Ｐゴシック" charset="0"/>
              </a:rPr>
              <a:t>Making your study impactful (getting cited) largely depends on two factors: </a:t>
            </a:r>
          </a:p>
          <a:p>
            <a:pPr marL="0" indent="0" eaLnBrk="1" hangingPunct="1">
              <a:buNone/>
            </a:pPr>
            <a:endParaRPr lang="en-GB" sz="1900" dirty="0">
              <a:latin typeface="Arial" charset="0"/>
              <a:ea typeface="ＭＳ Ｐゴシック" charset="0"/>
              <a:cs typeface="ＭＳ Ｐゴシック" charset="0"/>
            </a:endParaRPr>
          </a:p>
          <a:p>
            <a:pPr marL="0" indent="0" eaLnBrk="1" hangingPunct="1">
              <a:buNone/>
            </a:pPr>
            <a:r>
              <a:rPr lang="en-GB" sz="1900" dirty="0">
                <a:latin typeface="Arial" charset="0"/>
                <a:ea typeface="ＭＳ Ｐゴシック" charset="0"/>
                <a:cs typeface="ＭＳ Ｐゴシック" charset="0"/>
              </a:rPr>
              <a:t>- The research design and framing of your study</a:t>
            </a:r>
          </a:p>
          <a:p>
            <a:pPr marL="0" indent="0" eaLnBrk="1" hangingPunct="1">
              <a:buNone/>
            </a:pPr>
            <a:r>
              <a:rPr lang="en-GB" sz="1900" dirty="0">
                <a:latin typeface="Arial" charset="0"/>
                <a:ea typeface="ＭＳ Ｐゴシック" charset="0"/>
                <a:cs typeface="ＭＳ Ｐゴシック" charset="0"/>
              </a:rPr>
              <a:t>- How effective you are in disseminating your research  </a:t>
            </a:r>
          </a:p>
          <a:p>
            <a:pPr eaLnBrk="1" hangingPunct="1">
              <a:buFontTx/>
              <a:buNone/>
            </a:pPr>
            <a:endParaRPr lang="en-GB" sz="1900" b="1" dirty="0">
              <a:latin typeface="Arial" charset="0"/>
              <a:ea typeface="ＭＳ Ｐゴシック" charset="0"/>
              <a:cs typeface="ＭＳ Ｐゴシック" charset="0"/>
            </a:endParaRPr>
          </a:p>
          <a:p>
            <a:pPr eaLnBrk="1" hangingPunct="1">
              <a:buFontTx/>
              <a:buNone/>
            </a:pPr>
            <a:r>
              <a:rPr lang="en-GB" sz="1900" b="1" dirty="0">
                <a:latin typeface="Arial" charset="0"/>
                <a:ea typeface="ＭＳ Ｐゴシック" charset="0"/>
                <a:cs typeface="ＭＳ Ｐゴシック" charset="0"/>
              </a:rPr>
              <a:t>	</a:t>
            </a: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SimSun" charset="0"/>
            </a:endParaRPr>
          </a:p>
        </p:txBody>
      </p:sp>
    </p:spTree>
    <p:extLst>
      <p:ext uri="{BB962C8B-B14F-4D97-AF65-F5344CB8AC3E}">
        <p14:creationId xmlns:p14="http://schemas.microsoft.com/office/powerpoint/2010/main" val="42077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38" name="Rectangle 2"/>
          <p:cNvSpPr>
            <a:spLocks noGrp="1" noChangeArrowheads="1"/>
          </p:cNvSpPr>
          <p:nvPr>
            <p:ph idx="1"/>
          </p:nvPr>
        </p:nvSpPr>
        <p:spPr>
          <a:xfrm>
            <a:off x="683568" y="1131524"/>
            <a:ext cx="7416824" cy="4889764"/>
          </a:xfrm>
        </p:spPr>
        <p:txBody>
          <a:bodyPr anchor="ctr">
            <a:normAutofit/>
          </a:bodyPr>
          <a:lstStyle/>
          <a:p>
            <a:pPr eaLnBrk="1" hangingPunct="1">
              <a:buFontTx/>
              <a:buNone/>
            </a:pPr>
            <a:r>
              <a:rPr lang="en-GB" sz="1800" b="1" dirty="0">
                <a:latin typeface="Arial" charset="0"/>
                <a:ea typeface="ＭＳ Ｐゴシック" charset="0"/>
                <a:cs typeface="ＭＳ Ｐゴシック" charset="0"/>
              </a:rPr>
              <a:t>Choosing the right research design and framing</a:t>
            </a:r>
          </a:p>
          <a:p>
            <a:pPr eaLnBrk="1" hangingPunct="1">
              <a:buFontTx/>
              <a:buNone/>
            </a:pPr>
            <a:endParaRPr lang="en-GB" sz="1800" b="1" dirty="0">
              <a:latin typeface="Arial" charset="0"/>
              <a:ea typeface="ＭＳ Ｐゴシック" charset="0"/>
              <a:cs typeface="ＭＳ Ｐゴシック" charset="0"/>
            </a:endParaRPr>
          </a:p>
          <a:p>
            <a:pPr marL="0" indent="0" eaLnBrk="1" hangingPunct="1">
              <a:spcBef>
                <a:spcPct val="0"/>
              </a:spcBef>
              <a:buNone/>
            </a:pPr>
            <a:r>
              <a:rPr lang="en-GB" sz="1800" dirty="0">
                <a:latin typeface="Arial" charset="0"/>
                <a:ea typeface="ＭＳ Ｐゴシック" charset="0"/>
                <a:cs typeface="ＭＳ Ｐゴシック" charset="0"/>
              </a:rPr>
              <a:t>1) </a:t>
            </a:r>
            <a:r>
              <a:rPr lang="en-GB" sz="1800" u="sng" dirty="0">
                <a:latin typeface="Arial" charset="0"/>
                <a:ea typeface="ＭＳ Ｐゴシック" charset="0"/>
                <a:cs typeface="ＭＳ Ｐゴシック" charset="0"/>
              </a:rPr>
              <a:t>Focus on important “grand” challenges </a:t>
            </a:r>
            <a:r>
              <a:rPr lang="en-GB" sz="1800" dirty="0">
                <a:latin typeface="Arial" charset="0"/>
                <a:ea typeface="ＭＳ Ｐゴシック" charset="0"/>
                <a:cs typeface="ＭＳ Ｐゴシック" charset="0"/>
              </a:rPr>
              <a:t>e.g. internationalization and growth of small firms, determinants of innovation, technological diffusion</a:t>
            </a:r>
          </a:p>
          <a:p>
            <a:pPr marL="0" indent="0" eaLnBrk="1" hangingPunct="1">
              <a:spcBef>
                <a:spcPct val="0"/>
              </a:spcBef>
              <a:buNone/>
            </a:pPr>
            <a:endParaRPr lang="en-GB" sz="1800" dirty="0">
              <a:latin typeface="Arial" charset="0"/>
              <a:ea typeface="ＭＳ Ｐゴシック" charset="0"/>
              <a:cs typeface="ＭＳ Ｐゴシック" charset="0"/>
            </a:endParaRPr>
          </a:p>
          <a:p>
            <a:pPr marL="0" indent="0" eaLnBrk="1" hangingPunct="1">
              <a:spcBef>
                <a:spcPct val="0"/>
              </a:spcBef>
              <a:buNone/>
            </a:pPr>
            <a:r>
              <a:rPr lang="en-GB" sz="1800" dirty="0">
                <a:latin typeface="Arial" charset="0"/>
                <a:ea typeface="ＭＳ Ｐゴシック" charset="0"/>
                <a:cs typeface="ＭＳ Ｐゴシック" charset="0"/>
              </a:rPr>
              <a:t>2) </a:t>
            </a:r>
            <a:r>
              <a:rPr lang="en-GB" sz="1800" u="sng" dirty="0">
                <a:latin typeface="Arial" charset="0"/>
                <a:ea typeface="ＭＳ Ｐゴシック" charset="0"/>
                <a:cs typeface="ＭＳ Ｐゴシック" charset="0"/>
              </a:rPr>
              <a:t>Shift the conversation in a new direction</a:t>
            </a:r>
            <a:r>
              <a:rPr lang="en-GB" sz="1800" dirty="0">
                <a:latin typeface="Arial" charset="0"/>
                <a:ea typeface="ＭＳ Ｐゴシック" charset="0"/>
                <a:cs typeface="ＭＳ Ｐゴシック" charset="0"/>
              </a:rPr>
              <a:t>, avoid the “familiarity” trap and solutions that are near to you</a:t>
            </a:r>
          </a:p>
          <a:p>
            <a:pPr marL="0" indent="0" eaLnBrk="1" hangingPunct="1">
              <a:spcBef>
                <a:spcPct val="0"/>
              </a:spcBef>
              <a:buNone/>
            </a:pPr>
            <a:endParaRPr lang="en-GB" sz="1800" dirty="0">
              <a:latin typeface="Arial" charset="0"/>
              <a:ea typeface="ＭＳ Ｐゴシック" charset="0"/>
              <a:cs typeface="ＭＳ Ｐゴシック" charset="0"/>
            </a:endParaRPr>
          </a:p>
          <a:p>
            <a:pPr marL="0" indent="0" eaLnBrk="1" hangingPunct="1">
              <a:spcBef>
                <a:spcPct val="0"/>
              </a:spcBef>
              <a:buNone/>
            </a:pPr>
            <a:r>
              <a:rPr lang="en-GB" sz="1800" dirty="0">
                <a:latin typeface="Arial" charset="0"/>
                <a:ea typeface="ＭＳ Ｐゴシック" charset="0"/>
                <a:cs typeface="ＭＳ Ｐゴシック" charset="0"/>
              </a:rPr>
              <a:t>3) </a:t>
            </a:r>
            <a:r>
              <a:rPr lang="en-GB" sz="1800" u="sng" dirty="0">
                <a:latin typeface="Arial" charset="0"/>
                <a:ea typeface="ＭＳ Ｐゴシック" charset="0"/>
                <a:cs typeface="ＭＳ Ｐゴシック" charset="0"/>
              </a:rPr>
              <a:t>Frame your study to cast a wider net</a:t>
            </a:r>
            <a:r>
              <a:rPr lang="en-GB" sz="1800" dirty="0">
                <a:latin typeface="Arial" charset="0"/>
                <a:ea typeface="ＭＳ Ｐゴシック" charset="0"/>
                <a:cs typeface="ＭＳ Ｐゴシック" charset="0"/>
              </a:rPr>
              <a:t>, build an integrative framework, and cut across literatures… but focus on a key theory</a:t>
            </a:r>
          </a:p>
          <a:p>
            <a:pPr eaLnBrk="1" hangingPunct="1">
              <a:buFontTx/>
              <a:buNone/>
            </a:pPr>
            <a:endParaRPr lang="en-AU" altLang="zh-CN" sz="1800" b="1" dirty="0">
              <a:latin typeface="Arial" charset="0"/>
              <a:ea typeface="SimSun" charset="0"/>
              <a:cs typeface="Arial" charset="0"/>
            </a:endParaRPr>
          </a:p>
          <a:p>
            <a:pPr eaLnBrk="1" hangingPunct="1">
              <a:buFontTx/>
              <a:buNone/>
            </a:pPr>
            <a:endParaRPr lang="en-AU" altLang="zh-CN" sz="1800" b="1" dirty="0">
              <a:latin typeface="Arial" charset="0"/>
              <a:ea typeface="SimSun" charset="0"/>
              <a:cs typeface="Arial" charset="0"/>
            </a:endParaRPr>
          </a:p>
          <a:p>
            <a:pPr eaLnBrk="1" hangingPunct="1">
              <a:buFontTx/>
              <a:buNone/>
            </a:pPr>
            <a:endParaRPr lang="en-AU" altLang="zh-CN" sz="1800" b="1" dirty="0">
              <a:latin typeface="Arial" charset="0"/>
              <a:ea typeface="SimSun" charset="0"/>
              <a:cs typeface="Arial" charset="0"/>
            </a:endParaRPr>
          </a:p>
          <a:p>
            <a:pPr eaLnBrk="1" hangingPunct="1">
              <a:buFontTx/>
              <a:buNone/>
            </a:pPr>
            <a:endParaRPr lang="en-AU" altLang="zh-CN" sz="1800" b="1" dirty="0">
              <a:latin typeface="Arial" charset="0"/>
              <a:ea typeface="SimSun" charset="0"/>
              <a:cs typeface="SimSun" charset="0"/>
            </a:endParaRPr>
          </a:p>
        </p:txBody>
      </p:sp>
    </p:spTree>
    <p:extLst>
      <p:ext uri="{BB962C8B-B14F-4D97-AF65-F5344CB8AC3E}">
        <p14:creationId xmlns:p14="http://schemas.microsoft.com/office/powerpoint/2010/main" val="258007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38" name="Rectangle 2"/>
          <p:cNvSpPr>
            <a:spLocks noGrp="1" noChangeArrowheads="1"/>
          </p:cNvSpPr>
          <p:nvPr>
            <p:ph idx="1"/>
          </p:nvPr>
        </p:nvSpPr>
        <p:spPr>
          <a:xfrm>
            <a:off x="683568" y="1131524"/>
            <a:ext cx="7128792" cy="4354876"/>
          </a:xfrm>
        </p:spPr>
        <p:txBody>
          <a:bodyPr anchor="ctr">
            <a:normAutofit/>
          </a:bodyPr>
          <a:lstStyle/>
          <a:p>
            <a:pPr eaLnBrk="1" hangingPunct="1">
              <a:buFontTx/>
              <a:buNone/>
            </a:pPr>
            <a:r>
              <a:rPr lang="en-GB" sz="1600" b="1" dirty="0">
                <a:latin typeface="Arial" charset="0"/>
                <a:ea typeface="ＭＳ Ｐゴシック" charset="0"/>
                <a:cs typeface="ＭＳ Ｐゴシック" charset="0"/>
              </a:rPr>
              <a:t>Disseminate your studies</a:t>
            </a:r>
          </a:p>
          <a:p>
            <a:pPr eaLnBrk="1" hangingPunct="1">
              <a:buFontTx/>
              <a:buNone/>
            </a:pPr>
            <a:endParaRPr lang="en-GB" sz="1600" dirty="0">
              <a:latin typeface="Arial" charset="0"/>
              <a:ea typeface="ＭＳ Ｐゴシック" charset="0"/>
              <a:cs typeface="ＭＳ Ｐゴシック" charset="0"/>
            </a:endParaRPr>
          </a:p>
          <a:p>
            <a:pPr marL="0" indent="0" eaLnBrk="1" hangingPunct="1">
              <a:spcBef>
                <a:spcPct val="0"/>
              </a:spcBef>
              <a:buNone/>
            </a:pPr>
            <a:r>
              <a:rPr lang="en-GB" sz="1600" dirty="0">
                <a:latin typeface="Arial" charset="0"/>
                <a:ea typeface="ＭＳ Ｐゴシック" charset="0"/>
                <a:cs typeface="ＭＳ Ｐゴシック" charset="0"/>
              </a:rPr>
              <a:t>1) Publication Portals (e.g. Research Gate, SSRN) </a:t>
            </a:r>
          </a:p>
          <a:p>
            <a:pPr marL="0" indent="0" eaLnBrk="1" hangingPunct="1">
              <a:spcBef>
                <a:spcPct val="0"/>
              </a:spcBef>
              <a:buNone/>
            </a:pPr>
            <a:r>
              <a:rPr lang="en-AU" altLang="zh-CN" sz="1600" dirty="0">
                <a:latin typeface="Arial" charset="0"/>
                <a:ea typeface="SimSun" charset="0"/>
                <a:cs typeface="Arial" charset="0"/>
              </a:rPr>
              <a:t>2) Google Scholar Profile</a:t>
            </a:r>
          </a:p>
          <a:p>
            <a:pPr marL="0" indent="0" eaLnBrk="1" hangingPunct="1">
              <a:spcBef>
                <a:spcPct val="0"/>
              </a:spcBef>
              <a:buNone/>
            </a:pPr>
            <a:r>
              <a:rPr lang="en-AU" altLang="zh-CN" sz="1600" dirty="0">
                <a:latin typeface="Arial" charset="0"/>
                <a:ea typeface="SimSun" charset="0"/>
                <a:cs typeface="Arial" charset="0"/>
              </a:rPr>
              <a:t>3) Paying for “Gold Open Access” </a:t>
            </a:r>
          </a:p>
          <a:p>
            <a:pPr marL="0" indent="0" eaLnBrk="1" hangingPunct="1">
              <a:spcBef>
                <a:spcPct val="0"/>
              </a:spcBef>
              <a:buNone/>
            </a:pPr>
            <a:r>
              <a:rPr lang="en-AU" altLang="zh-CN" sz="1600" dirty="0">
                <a:latin typeface="Arial" charset="0"/>
                <a:ea typeface="SimSun" charset="0"/>
                <a:cs typeface="Arial" charset="0"/>
              </a:rPr>
              <a:t>4) Disseminate through social media (e.g. linked in)</a:t>
            </a:r>
          </a:p>
          <a:p>
            <a:pPr marL="0" indent="0" eaLnBrk="1" hangingPunct="1">
              <a:spcBef>
                <a:spcPct val="0"/>
              </a:spcBef>
              <a:buNone/>
            </a:pPr>
            <a:r>
              <a:rPr lang="en-AU" altLang="zh-CN" sz="1600" dirty="0">
                <a:latin typeface="Arial" charset="0"/>
                <a:ea typeface="SimSun" charset="0"/>
                <a:cs typeface="Arial" charset="0"/>
              </a:rPr>
              <a:t>5) Share a copy of your article with your network and collaborators </a:t>
            </a:r>
          </a:p>
          <a:p>
            <a:pPr marL="0" indent="0" eaLnBrk="1" hangingPunct="1">
              <a:spcBef>
                <a:spcPct val="0"/>
              </a:spcBef>
              <a:buNone/>
            </a:pPr>
            <a:r>
              <a:rPr lang="en-AU" altLang="zh-CN" sz="1600" dirty="0">
                <a:latin typeface="Arial" charset="0"/>
                <a:ea typeface="SimSun" charset="0"/>
                <a:cs typeface="Arial" charset="0"/>
              </a:rPr>
              <a:t>6) Add links to recent articles to your e-signature</a:t>
            </a:r>
          </a:p>
          <a:p>
            <a:pPr marL="0" indent="0" eaLnBrk="1" hangingPunct="1">
              <a:spcBef>
                <a:spcPct val="0"/>
              </a:spcBef>
              <a:buNone/>
            </a:pPr>
            <a:r>
              <a:rPr lang="en-AU" altLang="zh-CN" sz="1600" dirty="0">
                <a:latin typeface="Arial" charset="0"/>
                <a:ea typeface="SimSun" charset="0"/>
                <a:cs typeface="Arial" charset="0"/>
              </a:rPr>
              <a:t>7) Conferences and seminars</a:t>
            </a:r>
          </a:p>
          <a:p>
            <a:pPr marL="0" indent="0" eaLnBrk="1" hangingPunct="1">
              <a:spcBef>
                <a:spcPct val="0"/>
              </a:spcBef>
              <a:buNone/>
            </a:pPr>
            <a:r>
              <a:rPr lang="en-AU" altLang="zh-CN" sz="1600" dirty="0">
                <a:latin typeface="Arial" charset="0"/>
                <a:ea typeface="SimSun" charset="0"/>
                <a:cs typeface="Arial" charset="0"/>
              </a:rPr>
              <a:t>8) Include it in newsletters, blogs, societies. </a:t>
            </a:r>
          </a:p>
          <a:p>
            <a:pPr marL="0" indent="0" eaLnBrk="1" hangingPunct="1">
              <a:spcBef>
                <a:spcPct val="0"/>
              </a:spcBef>
              <a:buNone/>
            </a:pPr>
            <a:r>
              <a:rPr lang="en-AU" altLang="zh-CN" sz="1600" dirty="0">
                <a:latin typeface="Arial" charset="0"/>
                <a:ea typeface="SimSun" charset="0"/>
                <a:cs typeface="Arial" charset="0"/>
              </a:rPr>
              <a:t>9) Link your paper to your ORCID identifier </a:t>
            </a:r>
          </a:p>
          <a:p>
            <a:pPr marL="0" indent="0" eaLnBrk="1" hangingPunct="1">
              <a:spcBef>
                <a:spcPct val="0"/>
              </a:spcBef>
              <a:buNone/>
            </a:pPr>
            <a:r>
              <a:rPr lang="en-AU" altLang="zh-CN" sz="1600" dirty="0">
                <a:latin typeface="Arial" charset="0"/>
                <a:ea typeface="SimSun" charset="0"/>
                <a:cs typeface="Arial" charset="0"/>
              </a:rPr>
              <a:t>10) Email the paper to some of the authors you cite</a:t>
            </a:r>
          </a:p>
          <a:p>
            <a:pPr eaLnBrk="1" hangingPunct="1">
              <a:buFontTx/>
              <a:buNone/>
            </a:pPr>
            <a:endParaRPr lang="en-AU" altLang="zh-CN" sz="1600" dirty="0">
              <a:latin typeface="Arial" charset="0"/>
              <a:ea typeface="SimSun" charset="0"/>
              <a:cs typeface="Arial" charset="0"/>
            </a:endParaRPr>
          </a:p>
          <a:p>
            <a:pPr eaLnBrk="1" hangingPunct="1">
              <a:buFontTx/>
              <a:buNone/>
            </a:pPr>
            <a:endParaRPr lang="en-AU" altLang="zh-CN" sz="1600" b="1" dirty="0">
              <a:latin typeface="Arial" charset="0"/>
              <a:ea typeface="SimSun" charset="0"/>
              <a:cs typeface="SimSun" charset="0"/>
            </a:endParaRPr>
          </a:p>
        </p:txBody>
      </p:sp>
    </p:spTree>
    <p:extLst>
      <p:ext uri="{BB962C8B-B14F-4D97-AF65-F5344CB8AC3E}">
        <p14:creationId xmlns:p14="http://schemas.microsoft.com/office/powerpoint/2010/main" val="3890040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ight Triangle 73">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7674" y="623275"/>
            <a:ext cx="5172446"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4340" name="Rectangle 2">
            <a:extLst>
              <a:ext uri="{FF2B5EF4-FFF2-40B4-BE49-F238E27FC236}">
                <a16:creationId xmlns:a16="http://schemas.microsoft.com/office/drawing/2014/main" id="{52885BA2-F019-4791-BBCE-093A8D33045A}"/>
              </a:ext>
            </a:extLst>
          </p:cNvPr>
          <p:cNvGraphicFramePr>
            <a:graphicFrameLocks noGrp="1"/>
          </p:cNvGraphicFramePr>
          <p:nvPr>
            <p:ph idx="1"/>
            <p:extLst>
              <p:ext uri="{D42A27DB-BD31-4B8C-83A1-F6EECF244321}">
                <p14:modId xmlns:p14="http://schemas.microsoft.com/office/powerpoint/2010/main" val="497607403"/>
              </p:ext>
            </p:extLst>
          </p:nvPr>
        </p:nvGraphicFramePr>
        <p:xfrm>
          <a:off x="2530023" y="980728"/>
          <a:ext cx="3630676" cy="43109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2942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74" name="Group 73">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86469" y="0"/>
            <a:ext cx="1827609" cy="6858001"/>
            <a:chOff x="1320800" y="0"/>
            <a:chExt cx="2436813" cy="6858001"/>
          </a:xfrm>
        </p:grpSpPr>
        <p:sp>
          <p:nvSpPr>
            <p:cNvPr id="75"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76"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77"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78"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79"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80"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graphicFrame>
        <p:nvGraphicFramePr>
          <p:cNvPr id="4100" name="Rectangle 2">
            <a:extLst>
              <a:ext uri="{FF2B5EF4-FFF2-40B4-BE49-F238E27FC236}">
                <a16:creationId xmlns:a16="http://schemas.microsoft.com/office/drawing/2014/main" id="{D4A05C21-6EF9-4AE2-B1C8-DDBBFB579420}"/>
              </a:ext>
            </a:extLst>
          </p:cNvPr>
          <p:cNvGraphicFramePr>
            <a:graphicFrameLocks noGrp="1"/>
          </p:cNvGraphicFramePr>
          <p:nvPr>
            <p:ph idx="1"/>
            <p:extLst>
              <p:ext uri="{D42A27DB-BD31-4B8C-83A1-F6EECF244321}">
                <p14:modId xmlns:p14="http://schemas.microsoft.com/office/powerpoint/2010/main" val="2029661401"/>
              </p:ext>
            </p:extLst>
          </p:nvPr>
        </p:nvGraphicFramePr>
        <p:xfrm>
          <a:off x="3757612" y="685800"/>
          <a:ext cx="4869656"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74839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7" name="Freeform: Shape 136">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4461745" cy="4791074"/>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139" name="Freeform: Shape 138">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3951851" cy="4241205"/>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141" name="Freeform: Shape 140">
            <a:extLst>
              <a:ext uri="{FF2B5EF4-FFF2-40B4-BE49-F238E27FC236}">
                <a16:creationId xmlns:a16="http://schemas.microsoft.com/office/drawing/2014/main" id="{5344AE7A-3667-47F6-B313-BEDACE7CB5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22536" cy="4639031"/>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pic>
        <p:nvPicPr>
          <p:cNvPr id="134" name="Graphic 133" descr="Dumbbell">
            <a:extLst>
              <a:ext uri="{FF2B5EF4-FFF2-40B4-BE49-F238E27FC236}">
                <a16:creationId xmlns:a16="http://schemas.microsoft.com/office/drawing/2014/main" id="{848CAD95-5DC7-4048-934F-CB3F83FCA4D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6051" y="440926"/>
            <a:ext cx="3263900" cy="3263900"/>
          </a:xfrm>
          <a:prstGeom prst="rect">
            <a:avLst/>
          </a:prstGeom>
        </p:spPr>
      </p:pic>
      <p:sp>
        <p:nvSpPr>
          <p:cNvPr id="4098" name="Rectangle 2"/>
          <p:cNvSpPr>
            <a:spLocks noGrp="1" noChangeArrowheads="1"/>
          </p:cNvSpPr>
          <p:nvPr>
            <p:ph idx="1"/>
          </p:nvPr>
        </p:nvSpPr>
        <p:spPr>
          <a:xfrm>
            <a:off x="4572000" y="632541"/>
            <a:ext cx="4536504" cy="3072285"/>
          </a:xfrm>
        </p:spPr>
        <p:txBody>
          <a:bodyPr anchor="t">
            <a:normAutofit/>
          </a:bodyPr>
          <a:lstStyle/>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r>
              <a:rPr lang="en-GB" sz="1350" b="1" dirty="0">
                <a:latin typeface="Arial" charset="0"/>
                <a:ea typeface="ＭＳ Ｐゴシック" charset="0"/>
                <a:cs typeface="ＭＳ Ｐゴシック" charset="0"/>
              </a:rPr>
              <a:t>	</a:t>
            </a:r>
            <a:r>
              <a:rPr lang="en-GB" sz="2000" b="1" dirty="0">
                <a:latin typeface="Arial" charset="0"/>
                <a:ea typeface="ＭＳ Ｐゴシック" charset="0"/>
                <a:cs typeface="ＭＳ Ｐゴシック" charset="0"/>
              </a:rPr>
              <a:t>Weaknesses in the Introduction</a:t>
            </a: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SimSun" charset="0"/>
            </a:endParaRPr>
          </a:p>
        </p:txBody>
      </p:sp>
    </p:spTree>
    <p:extLst>
      <p:ext uri="{BB962C8B-B14F-4D97-AF65-F5344CB8AC3E}">
        <p14:creationId xmlns:p14="http://schemas.microsoft.com/office/powerpoint/2010/main" val="60323153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8" name="Rectangle 2"/>
          <p:cNvSpPr>
            <a:spLocks noGrp="1" noChangeArrowheads="1"/>
          </p:cNvSpPr>
          <p:nvPr>
            <p:ph idx="1"/>
          </p:nvPr>
        </p:nvSpPr>
        <p:spPr>
          <a:xfrm>
            <a:off x="683568" y="1131524"/>
            <a:ext cx="7976552" cy="4025668"/>
          </a:xfrm>
        </p:spPr>
        <p:txBody>
          <a:bodyPr anchor="ctr">
            <a:normAutofit/>
          </a:bodyPr>
          <a:lstStyle/>
          <a:p>
            <a:pPr eaLnBrk="1" hangingPunct="1">
              <a:buFontTx/>
              <a:buNone/>
            </a:pPr>
            <a:r>
              <a:rPr lang="en-GB" sz="1900" b="1" dirty="0">
                <a:latin typeface="Arial" charset="0"/>
                <a:ea typeface="ＭＳ Ｐゴシック" charset="0"/>
                <a:cs typeface="ＭＳ Ｐゴシック" charset="0"/>
              </a:rPr>
              <a:t>Weaknesses in the Introduction</a:t>
            </a:r>
          </a:p>
          <a:p>
            <a:pPr eaLnBrk="1" hangingPunct="1">
              <a:buFontTx/>
              <a:buNone/>
            </a:pPr>
            <a:endParaRPr lang="en-GB" sz="1900" b="1" dirty="0">
              <a:latin typeface="Arial" charset="0"/>
              <a:ea typeface="ＭＳ Ｐゴシック" charset="0"/>
              <a:cs typeface="ＭＳ Ｐゴシック" charset="0"/>
            </a:endParaRPr>
          </a:p>
          <a:p>
            <a:pPr eaLnBrk="1" hangingPunct="1">
              <a:spcBef>
                <a:spcPct val="0"/>
              </a:spcBef>
              <a:buFontTx/>
              <a:buAutoNum type="arabicParenR"/>
            </a:pPr>
            <a:r>
              <a:rPr lang="en-GB" sz="1900" dirty="0">
                <a:latin typeface="Arial" charset="0"/>
                <a:ea typeface="ＭＳ Ｐゴシック" charset="0"/>
                <a:cs typeface="ＭＳ Ｐゴシック" charset="0"/>
              </a:rPr>
              <a:t>The contribution is not clear, i.e. the paper does not discuss how the research differs from, extends and/or complements previous studies. </a:t>
            </a:r>
          </a:p>
          <a:p>
            <a:pPr marL="0" indent="0" eaLnBrk="1" hangingPunct="1">
              <a:spcBef>
                <a:spcPct val="0"/>
              </a:spcBef>
              <a:buNone/>
            </a:pPr>
            <a:r>
              <a:rPr lang="en-GB" sz="1900" dirty="0">
                <a:latin typeface="Arial" charset="0"/>
                <a:ea typeface="ＭＳ Ｐゴシック" charset="0"/>
                <a:cs typeface="ＭＳ Ｐゴシック" charset="0"/>
              </a:rPr>
              <a:t>   </a:t>
            </a:r>
          </a:p>
          <a:p>
            <a:pPr marL="0" indent="0" eaLnBrk="1" hangingPunct="1">
              <a:spcBef>
                <a:spcPct val="0"/>
              </a:spcBef>
              <a:buNone/>
            </a:pPr>
            <a:endParaRPr lang="en-GB" sz="1900" dirty="0">
              <a:latin typeface="Arial" charset="0"/>
              <a:ea typeface="ＭＳ Ｐゴシック" charset="0"/>
              <a:cs typeface="ＭＳ Ｐゴシック" charset="0"/>
            </a:endParaRPr>
          </a:p>
          <a:p>
            <a:pPr marL="0" indent="0" eaLnBrk="1" hangingPunct="1">
              <a:spcBef>
                <a:spcPct val="0"/>
              </a:spcBef>
              <a:buNone/>
            </a:pPr>
            <a:r>
              <a:rPr lang="en-GB" sz="1900" dirty="0">
                <a:latin typeface="Arial" charset="0"/>
                <a:ea typeface="ＭＳ Ｐゴシック" charset="0"/>
                <a:cs typeface="ＭＳ Ｐゴシック" charset="0"/>
              </a:rPr>
              <a:t>In addition, although the introduction “overpromises”, it does not clearly communicate to which </a:t>
            </a:r>
            <a:r>
              <a:rPr lang="en-GB" sz="1900" i="1" u="sng" dirty="0">
                <a:latin typeface="Arial" charset="0"/>
                <a:ea typeface="ＭＳ Ｐゴシック" charset="0"/>
                <a:cs typeface="ＭＳ Ｐゴシック" charset="0"/>
              </a:rPr>
              <a:t>literature</a:t>
            </a:r>
            <a:r>
              <a:rPr lang="en-GB" sz="1900" dirty="0">
                <a:latin typeface="Arial" charset="0"/>
                <a:ea typeface="ＭＳ Ｐゴシック" charset="0"/>
                <a:cs typeface="ＭＳ Ｐゴシック" charset="0"/>
              </a:rPr>
              <a:t> and to which </a:t>
            </a:r>
            <a:r>
              <a:rPr lang="en-GB" sz="1900" i="1" u="sng" dirty="0">
                <a:latin typeface="Arial" charset="0"/>
                <a:ea typeface="ＭＳ Ｐゴシック" charset="0"/>
                <a:cs typeface="ＭＳ Ｐゴシック" charset="0"/>
              </a:rPr>
              <a:t>theory</a:t>
            </a:r>
            <a:r>
              <a:rPr lang="en-GB" sz="1900" dirty="0">
                <a:latin typeface="Arial" charset="0"/>
                <a:ea typeface="ＭＳ Ｐゴシック" charset="0"/>
                <a:cs typeface="ＭＳ Ｐゴシック" charset="0"/>
              </a:rPr>
              <a:t> the paper contributes</a:t>
            </a: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SimSun"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8" name="Rectangle 2"/>
          <p:cNvSpPr>
            <a:spLocks noGrp="1" noChangeArrowheads="1"/>
          </p:cNvSpPr>
          <p:nvPr>
            <p:ph idx="1"/>
          </p:nvPr>
        </p:nvSpPr>
        <p:spPr>
          <a:xfrm>
            <a:off x="611560" y="1131524"/>
            <a:ext cx="7992888" cy="4025668"/>
          </a:xfrm>
        </p:spPr>
        <p:txBody>
          <a:bodyPr anchor="ctr">
            <a:normAutofit/>
          </a:bodyPr>
          <a:lstStyle/>
          <a:p>
            <a:pPr eaLnBrk="1" hangingPunct="1">
              <a:buFontTx/>
              <a:buNone/>
            </a:pPr>
            <a:r>
              <a:rPr lang="en-GB" sz="1900" b="1" dirty="0">
                <a:latin typeface="Arial" charset="0"/>
                <a:ea typeface="ＭＳ Ｐゴシック" charset="0"/>
                <a:cs typeface="ＭＳ Ｐゴシック" charset="0"/>
              </a:rPr>
              <a:t>Weaknesses in the Introduction</a:t>
            </a:r>
          </a:p>
          <a:p>
            <a:pPr marL="0" indent="0" eaLnBrk="1" hangingPunct="1">
              <a:spcBef>
                <a:spcPct val="0"/>
              </a:spcBef>
              <a:buNone/>
            </a:pPr>
            <a:endParaRPr lang="en-GB" sz="1900" dirty="0">
              <a:latin typeface="Arial" charset="0"/>
              <a:ea typeface="ＭＳ Ｐゴシック" charset="0"/>
              <a:cs typeface="ＭＳ Ｐゴシック" charset="0"/>
            </a:endParaRPr>
          </a:p>
          <a:p>
            <a:pPr marL="0" indent="0" eaLnBrk="1" hangingPunct="1">
              <a:spcBef>
                <a:spcPct val="0"/>
              </a:spcBef>
              <a:buNone/>
            </a:pPr>
            <a:r>
              <a:rPr lang="en-GB" sz="1900" dirty="0">
                <a:latin typeface="Arial" charset="0"/>
                <a:ea typeface="ＭＳ Ｐゴシック" charset="0"/>
                <a:cs typeface="ＭＳ Ｐゴシック" charset="0"/>
              </a:rPr>
              <a:t>2) The only explanation given for doing the research is that ‘it has not been examined before’. It is important to understand what ”gap” really means.</a:t>
            </a:r>
          </a:p>
          <a:p>
            <a:pPr marL="0" indent="0" eaLnBrk="1" hangingPunct="1">
              <a:spcBef>
                <a:spcPct val="0"/>
              </a:spcBef>
              <a:buNone/>
            </a:pPr>
            <a:endParaRPr lang="en-GB" sz="1900" dirty="0">
              <a:latin typeface="Arial" charset="0"/>
              <a:ea typeface="ＭＳ Ｐゴシック" charset="0"/>
              <a:cs typeface="ＭＳ Ｐゴシック" charset="0"/>
            </a:endParaRPr>
          </a:p>
          <a:p>
            <a:pPr marL="0" indent="0" eaLnBrk="1" hangingPunct="1">
              <a:spcBef>
                <a:spcPct val="0"/>
              </a:spcBef>
              <a:buNone/>
            </a:pPr>
            <a:endParaRPr lang="en-GB" sz="1900" dirty="0">
              <a:latin typeface="Arial" charset="0"/>
              <a:ea typeface="ＭＳ Ｐゴシック" charset="0"/>
              <a:cs typeface="ＭＳ Ｐゴシック" charset="0"/>
            </a:endParaRPr>
          </a:p>
          <a:p>
            <a:pPr marL="0" indent="0" eaLnBrk="1" hangingPunct="1">
              <a:spcBef>
                <a:spcPct val="0"/>
              </a:spcBef>
              <a:buNone/>
            </a:pPr>
            <a:r>
              <a:rPr lang="en-GB" sz="1900" dirty="0">
                <a:latin typeface="Arial" charset="0"/>
                <a:ea typeface="ＭＳ Ｐゴシック" charset="0"/>
                <a:cs typeface="ＭＳ Ｐゴシック" charset="0"/>
              </a:rPr>
              <a:t>3) </a:t>
            </a:r>
            <a:r>
              <a:rPr lang="en-GB" sz="1900" u="sng" dirty="0">
                <a:latin typeface="Arial" charset="0"/>
                <a:ea typeface="ＭＳ Ｐゴシック" charset="0"/>
                <a:cs typeface="ＭＳ Ｐゴシック" charset="0"/>
              </a:rPr>
              <a:t>Lack of focus and unclear positioning</a:t>
            </a:r>
            <a:r>
              <a:rPr lang="en-GB" sz="1900" dirty="0">
                <a:latin typeface="Arial" charset="0"/>
                <a:ea typeface="ＭＳ Ｐゴシック" charset="0"/>
                <a:cs typeface="ＭＳ Ｐゴシック" charset="0"/>
              </a:rPr>
              <a:t>. </a:t>
            </a:r>
          </a:p>
          <a:p>
            <a:pPr marL="0" indent="0" eaLnBrk="1" hangingPunct="1">
              <a:spcBef>
                <a:spcPct val="0"/>
              </a:spcBef>
              <a:buNone/>
            </a:pPr>
            <a:r>
              <a:rPr lang="en-GB" sz="1900" dirty="0">
                <a:latin typeface="Arial" charset="0"/>
                <a:ea typeface="ＭＳ Ｐゴシック" charset="0"/>
                <a:cs typeface="ＭＳ Ｐゴシック" charset="0"/>
              </a:rPr>
              <a:t>The introduction is a mix of too many topics, literatures and theoretical arguments. An overarching storyline and theory is missing.  </a:t>
            </a: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Arial" charset="0"/>
            </a:endParaRPr>
          </a:p>
          <a:p>
            <a:pPr eaLnBrk="1" hangingPunct="1">
              <a:buFontTx/>
              <a:buNone/>
            </a:pPr>
            <a:endParaRPr lang="en-AU" altLang="zh-CN" sz="1900" b="1" dirty="0">
              <a:latin typeface="Arial" charset="0"/>
              <a:ea typeface="SimSun" charset="0"/>
              <a:cs typeface="SimSun" charset="0"/>
            </a:endParaRPr>
          </a:p>
        </p:txBody>
      </p:sp>
    </p:spTree>
    <p:extLst>
      <p:ext uri="{BB962C8B-B14F-4D97-AF65-F5344CB8AC3E}">
        <p14:creationId xmlns:p14="http://schemas.microsoft.com/office/powerpoint/2010/main" val="49666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2" name="Rectangle 2"/>
          <p:cNvSpPr>
            <a:spLocks noGrp="1" noChangeArrowheads="1"/>
          </p:cNvSpPr>
          <p:nvPr>
            <p:ph idx="1"/>
          </p:nvPr>
        </p:nvSpPr>
        <p:spPr>
          <a:xfrm>
            <a:off x="611560" y="1131524"/>
            <a:ext cx="7632848" cy="4025668"/>
          </a:xfrm>
        </p:spPr>
        <p:txBody>
          <a:bodyPr anchor="ctr">
            <a:normAutofit/>
          </a:bodyPr>
          <a:lstStyle/>
          <a:p>
            <a:pPr eaLnBrk="1" hangingPunct="1">
              <a:buFontTx/>
              <a:buNone/>
            </a:pPr>
            <a:r>
              <a:rPr lang="en-GB" sz="1600" b="1" dirty="0">
                <a:latin typeface="Arial" charset="0"/>
                <a:ea typeface="ＭＳ Ｐゴシック" charset="0"/>
                <a:cs typeface="ＭＳ Ｐゴシック" charset="0"/>
              </a:rPr>
              <a:t>The introduction must clearly articulate: </a:t>
            </a:r>
            <a:endParaRPr lang="en-GB" sz="1600" dirty="0">
              <a:latin typeface="Arial" charset="0"/>
              <a:ea typeface="ＭＳ Ｐゴシック" charset="0"/>
              <a:cs typeface="Arial" charset="0"/>
            </a:endParaRPr>
          </a:p>
          <a:p>
            <a:pPr eaLnBrk="1" hangingPunct="1">
              <a:buFont typeface="Wingdings" charset="0"/>
              <a:buNone/>
            </a:pPr>
            <a:r>
              <a:rPr lang="en-GB" sz="1600" dirty="0">
                <a:latin typeface="Arial" charset="0"/>
                <a:ea typeface="ＭＳ Ｐゴシック" charset="0"/>
                <a:cs typeface="Arial" charset="0"/>
              </a:rPr>
              <a:t>(1) How (in what ways) your paper differs from previous studies</a:t>
            </a:r>
          </a:p>
          <a:p>
            <a:pPr eaLnBrk="1" hangingPunct="1">
              <a:buFont typeface="Wingdings" charset="0"/>
              <a:buNone/>
            </a:pPr>
            <a:r>
              <a:rPr lang="en-GB" sz="1600" dirty="0">
                <a:latin typeface="Arial" charset="0"/>
                <a:ea typeface="ＭＳ Ｐゴシック" charset="0"/>
                <a:cs typeface="Arial" charset="0"/>
              </a:rPr>
              <a:t>(2) Why this difference is important, and for whom (get your audience right)</a:t>
            </a:r>
          </a:p>
          <a:p>
            <a:pPr eaLnBrk="1" hangingPunct="1">
              <a:buFont typeface="Wingdings" charset="0"/>
              <a:buNone/>
            </a:pPr>
            <a:r>
              <a:rPr lang="en-GB" sz="1600" dirty="0">
                <a:latin typeface="Arial" charset="0"/>
                <a:ea typeface="ＭＳ Ｐゴシック" charset="0"/>
                <a:cs typeface="Arial" charset="0"/>
              </a:rPr>
              <a:t>(3) What is it that we cannot explain?  </a:t>
            </a:r>
          </a:p>
          <a:p>
            <a:pPr eaLnBrk="1" hangingPunct="1">
              <a:buFont typeface="Wingdings" charset="0"/>
              <a:buNone/>
            </a:pPr>
            <a:endParaRPr lang="en-GB" sz="1600" dirty="0">
              <a:latin typeface="Arial" charset="0"/>
              <a:ea typeface="ＭＳ Ｐゴシック" charset="0"/>
              <a:cs typeface="Arial" charset="0"/>
            </a:endParaRPr>
          </a:p>
          <a:p>
            <a:pPr eaLnBrk="1" hangingPunct="1">
              <a:buFont typeface="Wingdings" charset="0"/>
              <a:buNone/>
            </a:pPr>
            <a:r>
              <a:rPr lang="en-GB" sz="1600" i="1" dirty="0">
                <a:latin typeface="Arial" charset="0"/>
                <a:ea typeface="ＭＳ Ｐゴシック" charset="0"/>
                <a:cs typeface="Arial" charset="0"/>
              </a:rPr>
              <a:t>	Make sure that you understand what is desirable in your target journal (e.g. phenomenon driven or theory)</a:t>
            </a:r>
          </a:p>
          <a:p>
            <a:pPr eaLnBrk="1" hangingPunct="1">
              <a:spcBef>
                <a:spcPct val="0"/>
              </a:spcBef>
              <a:buFontTx/>
              <a:buAutoNum type="arabicParenR"/>
            </a:pPr>
            <a:endParaRPr lang="en-AU" altLang="zh-CN" sz="1600" b="1" dirty="0">
              <a:latin typeface="Arial" charset="0"/>
              <a:ea typeface="SimSun" charset="0"/>
              <a:cs typeface="Arial" charset="0"/>
            </a:endParaRPr>
          </a:p>
          <a:p>
            <a:pPr eaLnBrk="1" hangingPunct="1">
              <a:buFontTx/>
              <a:buNone/>
            </a:pPr>
            <a:endParaRPr lang="en-AU" altLang="zh-CN" sz="1600" b="1" dirty="0">
              <a:latin typeface="Arial" charset="0"/>
              <a:ea typeface="SimSun" charset="0"/>
              <a:cs typeface="Arial" charset="0"/>
            </a:endParaRPr>
          </a:p>
          <a:p>
            <a:pPr eaLnBrk="1" hangingPunct="1">
              <a:buFontTx/>
              <a:buNone/>
            </a:pPr>
            <a:endParaRPr lang="en-AU" altLang="zh-CN" sz="1600" b="1" dirty="0">
              <a:latin typeface="Arial" charset="0"/>
              <a:ea typeface="SimSun" charset="0"/>
              <a:cs typeface="SimSun"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Triangle 7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2" name="Rectangle 2"/>
          <p:cNvSpPr>
            <a:spLocks noGrp="1" noChangeArrowheads="1"/>
          </p:cNvSpPr>
          <p:nvPr>
            <p:ph idx="1"/>
          </p:nvPr>
        </p:nvSpPr>
        <p:spPr>
          <a:xfrm>
            <a:off x="683568" y="764704"/>
            <a:ext cx="7704856" cy="4752528"/>
          </a:xfrm>
        </p:spPr>
        <p:txBody>
          <a:bodyPr anchor="ctr">
            <a:normAutofit/>
          </a:bodyPr>
          <a:lstStyle/>
          <a:p>
            <a:pPr marL="0" indent="0">
              <a:buNone/>
            </a:pPr>
            <a:r>
              <a:rPr lang="en-GB" sz="1600" b="1" dirty="0"/>
              <a:t>“Setting the hook” see AMJ (2011) editorial </a:t>
            </a:r>
            <a:endParaRPr lang="en-GB" sz="1600" dirty="0"/>
          </a:p>
          <a:p>
            <a:pPr marL="514350" indent="-514350">
              <a:buAutoNum type="arabicParenBoth"/>
            </a:pPr>
            <a:r>
              <a:rPr lang="en-GB" sz="1600" u="sng" dirty="0"/>
              <a:t>Who cares? </a:t>
            </a:r>
          </a:p>
          <a:p>
            <a:pPr marL="0" indent="0">
              <a:buNone/>
            </a:pPr>
            <a:r>
              <a:rPr lang="en-GB" sz="1600" dirty="0"/>
              <a:t>What is the topic or research question, and why is it </a:t>
            </a:r>
            <a:r>
              <a:rPr lang="en-GB" sz="1600" i="1" dirty="0"/>
              <a:t>interesting</a:t>
            </a:r>
            <a:r>
              <a:rPr lang="en-GB" sz="1600" dirty="0"/>
              <a:t> and </a:t>
            </a:r>
            <a:r>
              <a:rPr lang="en-GB" sz="1600" i="1" dirty="0"/>
              <a:t>important</a:t>
            </a:r>
            <a:r>
              <a:rPr lang="en-GB" sz="1600" dirty="0"/>
              <a:t> in theory and practice? </a:t>
            </a:r>
          </a:p>
          <a:p>
            <a:pPr marL="0" indent="0">
              <a:buNone/>
            </a:pPr>
            <a:r>
              <a:rPr lang="en-GB" sz="1600" dirty="0"/>
              <a:t>(2)  </a:t>
            </a:r>
            <a:r>
              <a:rPr lang="en-GB" sz="1600" u="sng" dirty="0"/>
              <a:t>What do we know, what don’t we know, and so what? </a:t>
            </a:r>
            <a:r>
              <a:rPr lang="en-GB" sz="1600" dirty="0"/>
              <a:t>What key theoretical perspectives and empirical findings have already informed the topic or question? What major, unaddressed puzzle, controversy, or paradox does this study address, and why does it need to be addressed? (</a:t>
            </a:r>
            <a:r>
              <a:rPr lang="en-GB" sz="1600" i="1" dirty="0"/>
              <a:t>incomplete,</a:t>
            </a:r>
            <a:r>
              <a:rPr lang="en-GB" sz="1600" dirty="0"/>
              <a:t> </a:t>
            </a:r>
            <a:r>
              <a:rPr lang="en-GB" sz="1600" i="1" dirty="0"/>
              <a:t>inaccurate</a:t>
            </a:r>
            <a:r>
              <a:rPr lang="en-GB" sz="1600" dirty="0"/>
              <a:t> or </a:t>
            </a:r>
            <a:r>
              <a:rPr lang="en-GB" sz="1600" i="1" dirty="0"/>
              <a:t>wrong</a:t>
            </a:r>
            <a:r>
              <a:rPr lang="en-GB" sz="1600" dirty="0"/>
              <a:t>)</a:t>
            </a:r>
          </a:p>
          <a:p>
            <a:pPr marL="0" indent="0">
              <a:buNone/>
            </a:pPr>
            <a:r>
              <a:rPr lang="en-GB" sz="1600" dirty="0"/>
              <a:t>(3)  </a:t>
            </a:r>
            <a:r>
              <a:rPr lang="en-GB" sz="1600" u="sng" dirty="0"/>
              <a:t>What will we learn? </a:t>
            </a:r>
          </a:p>
          <a:p>
            <a:pPr marL="0" indent="0">
              <a:buNone/>
            </a:pPr>
            <a:r>
              <a:rPr lang="en-GB" sz="1600" dirty="0"/>
              <a:t>How does your study fundamentally change, challenge, or advance scholars’ understanding? </a:t>
            </a:r>
            <a:r>
              <a:rPr lang="en-GB" sz="1600" i="1" dirty="0"/>
              <a:t>Consensus creation or</a:t>
            </a:r>
            <a:r>
              <a:rPr lang="en-GB" sz="1600" dirty="0"/>
              <a:t> </a:t>
            </a:r>
            <a:r>
              <a:rPr lang="en-GB" sz="1600" i="1" dirty="0"/>
              <a:t>consensus shifting?</a:t>
            </a:r>
          </a:p>
          <a:p>
            <a:pPr eaLnBrk="1" hangingPunct="1">
              <a:buFontTx/>
              <a:buNone/>
            </a:pPr>
            <a:endParaRPr lang="en-AU" altLang="zh-CN" sz="1600" b="1" dirty="0">
              <a:latin typeface="Arial" charset="0"/>
              <a:ea typeface="SimSun" charset="0"/>
              <a:cs typeface="Arial" charset="0"/>
            </a:endParaRPr>
          </a:p>
          <a:p>
            <a:pPr eaLnBrk="1" hangingPunct="1">
              <a:buFontTx/>
              <a:buNone/>
            </a:pPr>
            <a:endParaRPr lang="en-AU" altLang="zh-CN" sz="1300" b="1" dirty="0">
              <a:latin typeface="Arial" charset="0"/>
              <a:ea typeface="SimSun" charset="0"/>
              <a:cs typeface="SimSun" charset="0"/>
            </a:endParaRPr>
          </a:p>
        </p:txBody>
      </p:sp>
    </p:spTree>
    <p:extLst>
      <p:ext uri="{BB962C8B-B14F-4D97-AF65-F5344CB8AC3E}">
        <p14:creationId xmlns:p14="http://schemas.microsoft.com/office/powerpoint/2010/main" val="3104026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7" name="Freeform: Shape 136">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4461745" cy="4791074"/>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139" name="Freeform: Shape 138">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2" y="1"/>
            <a:ext cx="3951851" cy="4241205"/>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141" name="Freeform: Shape 140">
            <a:extLst>
              <a:ext uri="{FF2B5EF4-FFF2-40B4-BE49-F238E27FC236}">
                <a16:creationId xmlns:a16="http://schemas.microsoft.com/office/drawing/2014/main" id="{5344AE7A-3667-47F6-B313-BEDACE7CB5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22536" cy="4639031"/>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pic>
        <p:nvPicPr>
          <p:cNvPr id="134" name="Graphic 133" descr="Dumbbell">
            <a:extLst>
              <a:ext uri="{FF2B5EF4-FFF2-40B4-BE49-F238E27FC236}">
                <a16:creationId xmlns:a16="http://schemas.microsoft.com/office/drawing/2014/main" id="{4E8BE7C1-841A-4144-8A8C-5C1CBE2E1E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6051" y="440926"/>
            <a:ext cx="3263900" cy="3263900"/>
          </a:xfrm>
          <a:prstGeom prst="rect">
            <a:avLst/>
          </a:prstGeom>
        </p:spPr>
      </p:pic>
      <p:sp>
        <p:nvSpPr>
          <p:cNvPr id="6146" name="Rectangle 2"/>
          <p:cNvSpPr>
            <a:spLocks noGrp="1" noChangeArrowheads="1"/>
          </p:cNvSpPr>
          <p:nvPr>
            <p:ph idx="1"/>
          </p:nvPr>
        </p:nvSpPr>
        <p:spPr>
          <a:xfrm>
            <a:off x="4572000" y="980728"/>
            <a:ext cx="4248472" cy="3072285"/>
          </a:xfrm>
        </p:spPr>
        <p:txBody>
          <a:bodyPr anchor="t">
            <a:normAutofit/>
          </a:bodyPr>
          <a:lstStyle/>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endParaRPr lang="en-GB" sz="1350" b="1" dirty="0">
              <a:latin typeface="Arial" charset="0"/>
              <a:ea typeface="ＭＳ Ｐゴシック" charset="0"/>
              <a:cs typeface="ＭＳ Ｐゴシック" charset="0"/>
            </a:endParaRPr>
          </a:p>
          <a:p>
            <a:pPr eaLnBrk="1" hangingPunct="1">
              <a:buFontTx/>
              <a:buNone/>
            </a:pPr>
            <a:r>
              <a:rPr lang="en-GB" sz="1350" b="1" dirty="0">
                <a:latin typeface="Arial" charset="0"/>
                <a:ea typeface="ＭＳ Ｐゴシック" charset="0"/>
                <a:cs typeface="ＭＳ Ｐゴシック" charset="0"/>
              </a:rPr>
              <a:t>	</a:t>
            </a:r>
            <a:r>
              <a:rPr lang="en-GB" sz="2000" b="1" dirty="0">
                <a:latin typeface="Arial" charset="0"/>
                <a:ea typeface="ＭＳ Ｐゴシック" charset="0"/>
                <a:cs typeface="ＭＳ Ｐゴシック" charset="0"/>
              </a:rPr>
              <a:t>Weaknesses in the Theoretical Framework</a:t>
            </a:r>
          </a:p>
          <a:p>
            <a:pPr eaLnBrk="1" hangingPunct="1">
              <a:spcBef>
                <a:spcPct val="0"/>
              </a:spcBef>
              <a:buFontTx/>
              <a:buNone/>
            </a:pPr>
            <a:endParaRPr lang="en-US" sz="1350" dirty="0">
              <a:latin typeface="Arial" charset="0"/>
              <a:ea typeface="ＭＳ Ｐゴシック" charset="0"/>
              <a:cs typeface="ＭＳ Ｐゴシック" charset="0"/>
            </a:endParaRPr>
          </a:p>
          <a:p>
            <a:pPr eaLnBrk="1" hangingPunct="1">
              <a:spcBef>
                <a:spcPct val="0"/>
              </a:spcBef>
              <a:buFontTx/>
              <a:buAutoNum type="arabicParenR"/>
            </a:pPr>
            <a:endParaRPr lang="en-GB" sz="1350" dirty="0">
              <a:latin typeface="Arial" charset="0"/>
              <a:ea typeface="ＭＳ Ｐゴシック" charset="0"/>
              <a:cs typeface="ＭＳ Ｐゴシック" charset="0"/>
            </a:endParaRP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Arial" charset="0"/>
            </a:endParaRPr>
          </a:p>
          <a:p>
            <a:pPr eaLnBrk="1" hangingPunct="1">
              <a:buFontTx/>
              <a:buNone/>
            </a:pPr>
            <a:endParaRPr lang="en-AU" altLang="zh-CN" sz="1350" b="1" dirty="0">
              <a:latin typeface="Arial" charset="0"/>
              <a:ea typeface="SimSun" charset="0"/>
              <a:cs typeface="SimSun" charset="0"/>
            </a:endParaRPr>
          </a:p>
        </p:txBody>
      </p:sp>
    </p:spTree>
    <p:extLst>
      <p:ext uri="{BB962C8B-B14F-4D97-AF65-F5344CB8AC3E}">
        <p14:creationId xmlns:p14="http://schemas.microsoft.com/office/powerpoint/2010/main" val="1768673955"/>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1315</Words>
  <Application>Microsoft Macintosh PowerPoint</Application>
  <PresentationFormat>On-screen Show (4:3)</PresentationFormat>
  <Paragraphs>256</Paragraphs>
  <Slides>27</Slides>
  <Notes>27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27</vt:i4>
      </vt:variant>
    </vt:vector>
  </HeadingPairs>
  <TitlesOfParts>
    <vt:vector size="35" baseType="lpstr">
      <vt:lpstr>等线</vt:lpstr>
      <vt:lpstr>Arial</vt:lpstr>
      <vt:lpstr>Calibri</vt:lpstr>
      <vt:lpstr>Calibri Light</vt:lpstr>
      <vt:lpstr>Times New Roman</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Mario Kafouros</dc:creator>
  <cp:lastModifiedBy>Mario Kafouros</cp:lastModifiedBy>
  <cp:revision>8</cp:revision>
  <dcterms:created xsi:type="dcterms:W3CDTF">2020-12-01T10:30:07Z</dcterms:created>
  <dcterms:modified xsi:type="dcterms:W3CDTF">2020-12-01T10:56:09Z</dcterms:modified>
</cp:coreProperties>
</file>