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9.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10.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1.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2.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1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5.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9.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20.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21.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22.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23.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24.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25.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26.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27.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28.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29.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0.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31.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32.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33.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34.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35.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36.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97434" r:id="rId4"/>
    <p:sldMasterId id="2147497674" r:id="rId5"/>
    <p:sldMasterId id="2147497677" r:id="rId6"/>
    <p:sldMasterId id="2147491808" r:id="rId7"/>
    <p:sldMasterId id="2147493887" r:id="rId8"/>
    <p:sldMasterId id="2147499992" r:id="rId9"/>
    <p:sldMasterId id="2147500060" r:id="rId10"/>
    <p:sldMasterId id="2147500065" r:id="rId11"/>
    <p:sldMasterId id="2147500145" r:id="rId12"/>
    <p:sldMasterId id="2147500152" r:id="rId13"/>
    <p:sldMasterId id="2147500155" r:id="rId14"/>
    <p:sldMasterId id="2147500158" r:id="rId15"/>
    <p:sldMasterId id="2147500464" r:id="rId16"/>
    <p:sldMasterId id="2147500482" r:id="rId17"/>
    <p:sldMasterId id="2147500490" r:id="rId18"/>
    <p:sldMasterId id="2147500508" r:id="rId19"/>
    <p:sldMasterId id="2147500516" r:id="rId20"/>
    <p:sldMasterId id="2147500521" r:id="rId21"/>
    <p:sldMasterId id="2147500527" r:id="rId22"/>
    <p:sldMasterId id="2147500533" r:id="rId23"/>
    <p:sldMasterId id="2147500543" r:id="rId24"/>
    <p:sldMasterId id="2147500559" r:id="rId25"/>
    <p:sldMasterId id="2147500566" r:id="rId26"/>
    <p:sldMasterId id="2147500828" r:id="rId27"/>
    <p:sldMasterId id="2147500832" r:id="rId28"/>
    <p:sldMasterId id="2147500844" r:id="rId29"/>
    <p:sldMasterId id="2147500847" r:id="rId30"/>
    <p:sldMasterId id="2147500859" r:id="rId31"/>
    <p:sldMasterId id="2147500869" r:id="rId32"/>
    <p:sldMasterId id="2147500882" r:id="rId33"/>
    <p:sldMasterId id="2147500902" r:id="rId34"/>
    <p:sldMasterId id="2147500917" r:id="rId35"/>
    <p:sldMasterId id="2147500933" r:id="rId36"/>
    <p:sldMasterId id="2147500945" r:id="rId37"/>
    <p:sldMasterId id="2147500948" r:id="rId38"/>
    <p:sldMasterId id="2147500951" r:id="rId39"/>
    <p:sldMasterId id="2147501295" r:id="rId40"/>
  </p:sldMasterIdLst>
  <p:notesMasterIdLst>
    <p:notesMasterId r:id="rId81"/>
  </p:notesMasterIdLst>
  <p:handoutMasterIdLst>
    <p:handoutMasterId r:id="rId82"/>
  </p:handoutMasterIdLst>
  <p:sldIdLst>
    <p:sldId id="1490" r:id="rId41"/>
    <p:sldId id="1778" r:id="rId42"/>
    <p:sldId id="1635" r:id="rId43"/>
    <p:sldId id="4529" r:id="rId44"/>
    <p:sldId id="1588" r:id="rId45"/>
    <p:sldId id="1799" r:id="rId46"/>
    <p:sldId id="4532" r:id="rId47"/>
    <p:sldId id="4531" r:id="rId48"/>
    <p:sldId id="4524" r:id="rId49"/>
    <p:sldId id="4533" r:id="rId50"/>
    <p:sldId id="4534" r:id="rId51"/>
    <p:sldId id="279" r:id="rId52"/>
    <p:sldId id="466" r:id="rId53"/>
    <p:sldId id="4486" r:id="rId54"/>
    <p:sldId id="4525" r:id="rId55"/>
    <p:sldId id="1636" r:id="rId56"/>
    <p:sldId id="1727" r:id="rId57"/>
    <p:sldId id="1728" r:id="rId58"/>
    <p:sldId id="1729" r:id="rId59"/>
    <p:sldId id="428" r:id="rId60"/>
    <p:sldId id="4487" r:id="rId61"/>
    <p:sldId id="1781" r:id="rId62"/>
    <p:sldId id="1610" r:id="rId63"/>
    <p:sldId id="1611" r:id="rId64"/>
    <p:sldId id="1575" r:id="rId65"/>
    <p:sldId id="1401" r:id="rId66"/>
    <p:sldId id="1418" r:id="rId67"/>
    <p:sldId id="4527" r:id="rId68"/>
    <p:sldId id="1765" r:id="rId69"/>
    <p:sldId id="1766" r:id="rId70"/>
    <p:sldId id="1779" r:id="rId71"/>
    <p:sldId id="1802" r:id="rId72"/>
    <p:sldId id="1767" r:id="rId73"/>
    <p:sldId id="1770" r:id="rId74"/>
    <p:sldId id="1822" r:id="rId75"/>
    <p:sldId id="4522" r:id="rId76"/>
    <p:sldId id="1804" r:id="rId77"/>
    <p:sldId id="4528" r:id="rId78"/>
    <p:sldId id="1690" r:id="rId79"/>
    <p:sldId id="1597" r:id="rId80"/>
  </p:sldIdLst>
  <p:sldSz cx="12192000" cy="6858000"/>
  <p:notesSz cx="6797675" cy="9928225"/>
  <p:defaultTextStyle>
    <a:defPPr>
      <a:defRPr lang="en-GB"/>
    </a:defPPr>
    <a:lvl1pPr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5pPr>
    <a:lvl6pPr marL="2286000" algn="l" defTabSz="914400" rtl="0" eaLnBrk="1" latinLnBrk="0" hangingPunct="1">
      <a:defRPr sz="3600" b="1" kern="1200">
        <a:solidFill>
          <a:schemeClr val="tx1"/>
        </a:solidFill>
        <a:latin typeface="Arial" panose="020B0604020202020204" pitchFamily="34" charset="0"/>
        <a:ea typeface="+mn-ea"/>
        <a:cs typeface="+mn-cs"/>
      </a:defRPr>
    </a:lvl6pPr>
    <a:lvl7pPr marL="2743200" algn="l" defTabSz="914400" rtl="0" eaLnBrk="1" latinLnBrk="0" hangingPunct="1">
      <a:defRPr sz="3600" b="1" kern="1200">
        <a:solidFill>
          <a:schemeClr val="tx1"/>
        </a:solidFill>
        <a:latin typeface="Arial" panose="020B0604020202020204" pitchFamily="34" charset="0"/>
        <a:ea typeface="+mn-ea"/>
        <a:cs typeface="+mn-cs"/>
      </a:defRPr>
    </a:lvl7pPr>
    <a:lvl8pPr marL="3200400" algn="l" defTabSz="914400" rtl="0" eaLnBrk="1" latinLnBrk="0" hangingPunct="1">
      <a:defRPr sz="3600" b="1" kern="1200">
        <a:solidFill>
          <a:schemeClr val="tx1"/>
        </a:solidFill>
        <a:latin typeface="Arial" panose="020B0604020202020204" pitchFamily="34" charset="0"/>
        <a:ea typeface="+mn-ea"/>
        <a:cs typeface="+mn-cs"/>
      </a:defRPr>
    </a:lvl8pPr>
    <a:lvl9pPr marL="3657600" algn="l" defTabSz="914400" rtl="0" eaLnBrk="1" latinLnBrk="0" hangingPunct="1">
      <a:defRPr sz="36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09">
          <p15:clr>
            <a:srgbClr val="A4A3A4"/>
          </p15:clr>
        </p15:guide>
        <p15:guide id="2" pos="2307">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5E6"/>
    <a:srgbClr val="FFFFCC"/>
    <a:srgbClr val="FDCFE4"/>
    <a:srgbClr val="F870DB"/>
    <a:srgbClr val="F59383"/>
    <a:srgbClr val="9933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E686F-2851-46CE-937D-569F76F24D2E}" v="21" dt="2025-09-02T13:06:20.3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96247" autoAdjust="0"/>
  </p:normalViewPr>
  <p:slideViewPr>
    <p:cSldViewPr snapToGrid="0">
      <p:cViewPr varScale="1">
        <p:scale>
          <a:sx n="118" d="100"/>
          <a:sy n="118" d="100"/>
        </p:scale>
        <p:origin x="348" y="102"/>
      </p:cViewPr>
      <p:guideLst>
        <p:guide orient="horz" pos="1409"/>
        <p:guide pos="230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75" d="100"/>
        <a:sy n="75" d="100"/>
      </p:scale>
      <p:origin x="0" y="0"/>
    </p:cViewPr>
  </p:sorterViewPr>
  <p:notesViewPr>
    <p:cSldViewPr snapToGrid="0">
      <p:cViewPr>
        <p:scale>
          <a:sx n="75" d="100"/>
          <a:sy n="75" d="100"/>
        </p:scale>
        <p:origin x="4008"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3.xml"/><Relationship Id="rId21" Type="http://schemas.openxmlformats.org/officeDocument/2006/relationships/slideMaster" Target="slideMasters/slideMaster18.xml"/><Relationship Id="rId42" Type="http://schemas.openxmlformats.org/officeDocument/2006/relationships/slide" Target="slides/slide2.xml"/><Relationship Id="rId47" Type="http://schemas.openxmlformats.org/officeDocument/2006/relationships/slide" Target="slides/slide7.xml"/><Relationship Id="rId63" Type="http://schemas.openxmlformats.org/officeDocument/2006/relationships/slide" Target="slides/slide23.xml"/><Relationship Id="rId68" Type="http://schemas.openxmlformats.org/officeDocument/2006/relationships/slide" Target="slides/slide28.xml"/><Relationship Id="rId84" Type="http://schemas.openxmlformats.org/officeDocument/2006/relationships/viewProps" Target="viewProps.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Master" Target="slideMasters/slideMaster29.xml"/><Relationship Id="rId37" Type="http://schemas.openxmlformats.org/officeDocument/2006/relationships/slideMaster" Target="slideMasters/slideMaster34.xml"/><Relationship Id="rId53" Type="http://schemas.openxmlformats.org/officeDocument/2006/relationships/slide" Target="slides/slide13.xml"/><Relationship Id="rId58" Type="http://schemas.openxmlformats.org/officeDocument/2006/relationships/slide" Target="slides/slide18.xml"/><Relationship Id="rId74" Type="http://schemas.openxmlformats.org/officeDocument/2006/relationships/slide" Target="slides/slide34.xml"/><Relationship Id="rId79" Type="http://schemas.openxmlformats.org/officeDocument/2006/relationships/slide" Target="slides/slide39.xml"/><Relationship Id="rId5" Type="http://schemas.openxmlformats.org/officeDocument/2006/relationships/slideMaster" Target="slideMasters/slideMaster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Master" Target="slideMasters/slideMaster24.xml"/><Relationship Id="rId30" Type="http://schemas.openxmlformats.org/officeDocument/2006/relationships/slideMaster" Target="slideMasters/slideMaster27.xml"/><Relationship Id="rId35" Type="http://schemas.openxmlformats.org/officeDocument/2006/relationships/slideMaster" Target="slideMasters/slideMaster32.xml"/><Relationship Id="rId43" Type="http://schemas.openxmlformats.org/officeDocument/2006/relationships/slide" Target="slides/slide3.xml"/><Relationship Id="rId48" Type="http://schemas.openxmlformats.org/officeDocument/2006/relationships/slide" Target="slides/slide8.xml"/><Relationship Id="rId56" Type="http://schemas.openxmlformats.org/officeDocument/2006/relationships/slide" Target="slides/slide16.xml"/><Relationship Id="rId64" Type="http://schemas.openxmlformats.org/officeDocument/2006/relationships/slide" Target="slides/slide24.xml"/><Relationship Id="rId69" Type="http://schemas.openxmlformats.org/officeDocument/2006/relationships/slide" Target="slides/slide29.xml"/><Relationship Id="rId77" Type="http://schemas.openxmlformats.org/officeDocument/2006/relationships/slide" Target="slides/slide37.xml"/><Relationship Id="rId8" Type="http://schemas.openxmlformats.org/officeDocument/2006/relationships/slideMaster" Target="slideMasters/slideMaster5.xml"/><Relationship Id="rId51" Type="http://schemas.openxmlformats.org/officeDocument/2006/relationships/slide" Target="slides/slide11.xml"/><Relationship Id="rId72" Type="http://schemas.openxmlformats.org/officeDocument/2006/relationships/slide" Target="slides/slide32.xml"/><Relationship Id="rId80" Type="http://schemas.openxmlformats.org/officeDocument/2006/relationships/slide" Target="slides/slide40.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Master" Target="slideMasters/slideMaster22.xml"/><Relationship Id="rId33" Type="http://schemas.openxmlformats.org/officeDocument/2006/relationships/slideMaster" Target="slideMasters/slideMaster30.xml"/><Relationship Id="rId38" Type="http://schemas.openxmlformats.org/officeDocument/2006/relationships/slideMaster" Target="slideMasters/slideMaster35.xml"/><Relationship Id="rId46" Type="http://schemas.openxmlformats.org/officeDocument/2006/relationships/slide" Target="slides/slide6.xml"/><Relationship Id="rId59" Type="http://schemas.openxmlformats.org/officeDocument/2006/relationships/slide" Target="slides/slide19.xml"/><Relationship Id="rId67" Type="http://schemas.openxmlformats.org/officeDocument/2006/relationships/slide" Target="slides/slide27.xml"/><Relationship Id="rId20" Type="http://schemas.openxmlformats.org/officeDocument/2006/relationships/slideMaster" Target="slideMasters/slideMaster17.xml"/><Relationship Id="rId41" Type="http://schemas.openxmlformats.org/officeDocument/2006/relationships/slide" Target="slides/slide1.xml"/><Relationship Id="rId54" Type="http://schemas.openxmlformats.org/officeDocument/2006/relationships/slide" Target="slides/slide14.xml"/><Relationship Id="rId62" Type="http://schemas.openxmlformats.org/officeDocument/2006/relationships/slide" Target="slides/slide22.xml"/><Relationship Id="rId70" Type="http://schemas.openxmlformats.org/officeDocument/2006/relationships/slide" Target="slides/slide30.xml"/><Relationship Id="rId75" Type="http://schemas.openxmlformats.org/officeDocument/2006/relationships/slide" Target="slides/slide35.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Master" Target="slideMasters/slideMaster33.xml"/><Relationship Id="rId49" Type="http://schemas.openxmlformats.org/officeDocument/2006/relationships/slide" Target="slides/slide9.xml"/><Relationship Id="rId57" Type="http://schemas.openxmlformats.org/officeDocument/2006/relationships/slide" Target="slides/slide17.xml"/><Relationship Id="rId10" Type="http://schemas.openxmlformats.org/officeDocument/2006/relationships/slideMaster" Target="slideMasters/slideMaster7.xml"/><Relationship Id="rId31" Type="http://schemas.openxmlformats.org/officeDocument/2006/relationships/slideMaster" Target="slideMasters/slideMaster28.xml"/><Relationship Id="rId44" Type="http://schemas.openxmlformats.org/officeDocument/2006/relationships/slide" Target="slides/slide4.xml"/><Relationship Id="rId52" Type="http://schemas.openxmlformats.org/officeDocument/2006/relationships/slide" Target="slides/slide12.xml"/><Relationship Id="rId60" Type="http://schemas.openxmlformats.org/officeDocument/2006/relationships/slide" Target="slides/slide20.xml"/><Relationship Id="rId65" Type="http://schemas.openxmlformats.org/officeDocument/2006/relationships/slide" Target="slides/slide25.xml"/><Relationship Id="rId73" Type="http://schemas.openxmlformats.org/officeDocument/2006/relationships/slide" Target="slides/slide33.xml"/><Relationship Id="rId78" Type="http://schemas.openxmlformats.org/officeDocument/2006/relationships/slide" Target="slides/slide38.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Master" Target="slideMasters/slideMaster36.xml"/><Relationship Id="rId34" Type="http://schemas.openxmlformats.org/officeDocument/2006/relationships/slideMaster" Target="slideMasters/slideMaster31.xml"/><Relationship Id="rId50" Type="http://schemas.openxmlformats.org/officeDocument/2006/relationships/slide" Target="slides/slide10.xml"/><Relationship Id="rId55" Type="http://schemas.openxmlformats.org/officeDocument/2006/relationships/slide" Target="slides/slide15.xml"/><Relationship Id="rId76" Type="http://schemas.openxmlformats.org/officeDocument/2006/relationships/slide" Target="slides/slide36.xml"/><Relationship Id="rId7" Type="http://schemas.openxmlformats.org/officeDocument/2006/relationships/slideMaster" Target="slideMasters/slideMaster4.xml"/><Relationship Id="rId71" Type="http://schemas.openxmlformats.org/officeDocument/2006/relationships/slide" Target="slides/slide31.xml"/><Relationship Id="rId2" Type="http://schemas.openxmlformats.org/officeDocument/2006/relationships/customXml" Target="../customXml/item2.xml"/><Relationship Id="rId29" Type="http://schemas.openxmlformats.org/officeDocument/2006/relationships/slideMaster" Target="slideMasters/slideMaster26.xml"/><Relationship Id="rId24" Type="http://schemas.openxmlformats.org/officeDocument/2006/relationships/slideMaster" Target="slideMasters/slideMaster21.xml"/><Relationship Id="rId40" Type="http://schemas.openxmlformats.org/officeDocument/2006/relationships/slideMaster" Target="slideMasters/slideMaster37.xml"/><Relationship Id="rId45" Type="http://schemas.openxmlformats.org/officeDocument/2006/relationships/slide" Target="slides/slide5.xml"/><Relationship Id="rId66" Type="http://schemas.openxmlformats.org/officeDocument/2006/relationships/slide" Target="slides/slide26.xml"/><Relationship Id="rId87" Type="http://schemas.microsoft.com/office/2015/10/relationships/revisionInfo" Target="revisionInfo.xml"/><Relationship Id="rId61" Type="http://schemas.openxmlformats.org/officeDocument/2006/relationships/slide" Target="slides/slide21.xml"/><Relationship Id="rId8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NAV\North\Contact%20with%20services%20bar%20chart%20the%20North%20versus%20rest%20of%20England_rates%20BAR%20CHART%20and%2095%25%20CIs.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NAV\North\England%20risk%20pie%20chart%200.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1" Type="http://schemas.openxmlformats.org/officeDocument/2006/relationships/oleObject" Target="file:///D:\Fig%208%20patient%20rate%20per%20MH%20contact%20figure%202012-2022%20UPDATED.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149591928630952E-2"/>
          <c:y val="5.6845494742477708E-2"/>
          <c:w val="0.9232501025636598"/>
          <c:h val="0.75363036347259893"/>
        </c:manualLayout>
      </c:layout>
      <c:barChart>
        <c:barDir val="col"/>
        <c:grouping val="clustered"/>
        <c:varyColors val="0"/>
        <c:ser>
          <c:idx val="0"/>
          <c:order val="0"/>
          <c:spPr>
            <a:solidFill>
              <a:schemeClr val="accent5">
                <a:lumMod val="75000"/>
              </a:schemeClr>
            </a:solidFill>
          </c:spPr>
          <c:invertIfNegative val="0"/>
          <c:dPt>
            <c:idx val="0"/>
            <c:invertIfNegative val="0"/>
            <c:bubble3D val="0"/>
            <c:spPr>
              <a:solidFill>
                <a:schemeClr val="accent1">
                  <a:lumMod val="75000"/>
                </a:schemeClr>
              </a:solidFill>
            </c:spPr>
            <c:extLst>
              <c:ext xmlns:c16="http://schemas.microsoft.com/office/drawing/2014/chart" uri="{C3380CC4-5D6E-409C-BE32-E72D297353CC}">
                <c16:uniqueId val="{00000001-4C9C-42B9-BF37-731009D30721}"/>
              </c:ext>
            </c:extLst>
          </c:dPt>
          <c:dPt>
            <c:idx val="1"/>
            <c:invertIfNegative val="0"/>
            <c:bubble3D val="0"/>
            <c:spPr>
              <a:solidFill>
                <a:srgbClr val="00B050"/>
              </a:solidFill>
            </c:spPr>
            <c:extLst>
              <c:ext xmlns:c16="http://schemas.microsoft.com/office/drawing/2014/chart" uri="{C3380CC4-5D6E-409C-BE32-E72D297353CC}">
                <c16:uniqueId val="{00000007-4C9C-42B9-BF37-731009D30721}"/>
              </c:ext>
            </c:extLst>
          </c:dPt>
          <c:dPt>
            <c:idx val="5"/>
            <c:invertIfNegative val="0"/>
            <c:bubble3D val="0"/>
            <c:spPr>
              <a:solidFill>
                <a:schemeClr val="accent4">
                  <a:lumMod val="60000"/>
                  <a:lumOff val="40000"/>
                </a:schemeClr>
              </a:solidFill>
            </c:spPr>
            <c:extLst>
              <c:ext xmlns:c16="http://schemas.microsoft.com/office/drawing/2014/chart" uri="{C3380CC4-5D6E-409C-BE32-E72D297353CC}">
                <c16:uniqueId val="{00000003-4C9C-42B9-BF37-731009D30721}"/>
              </c:ext>
            </c:extLst>
          </c:dPt>
          <c:dPt>
            <c:idx val="6"/>
            <c:invertIfNegative val="0"/>
            <c:bubble3D val="0"/>
            <c:spPr>
              <a:solidFill>
                <a:srgbClr val="002060"/>
              </a:solidFill>
            </c:spPr>
            <c:extLst>
              <c:ext xmlns:c16="http://schemas.microsoft.com/office/drawing/2014/chart" uri="{C3380CC4-5D6E-409C-BE32-E72D297353CC}">
                <c16:uniqueId val="{00000005-4C9C-42B9-BF37-731009D30721}"/>
              </c:ext>
            </c:extLst>
          </c:dPt>
          <c:dLbls>
            <c:spPr>
              <a:noFill/>
              <a:ln>
                <a:noFill/>
              </a:ln>
              <a:effectLst/>
            </c:spPr>
            <c:txPr>
              <a:bodyPr wrap="square" lIns="38100" tIns="19050" rIns="38100" bIns="19050" anchor="ctr">
                <a:spAutoFit/>
              </a:bodyPr>
              <a:lstStyle/>
              <a:p>
                <a:pPr>
                  <a:defRPr sz="14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cust"/>
            <c:noEndCap val="0"/>
            <c:plus>
              <c:numRef>
                <c:f>Sheet1!$D$6:$D$7</c:f>
                <c:numCache>
                  <c:formatCode>General</c:formatCode>
                  <c:ptCount val="2"/>
                  <c:pt idx="0">
                    <c:v>4.9399999999999977</c:v>
                  </c:pt>
                  <c:pt idx="1">
                    <c:v>3</c:v>
                  </c:pt>
                </c:numCache>
              </c:numRef>
            </c:plus>
            <c:minus>
              <c:numRef>
                <c:f>Sheet1!$C$6:$C$7</c:f>
                <c:numCache>
                  <c:formatCode>General</c:formatCode>
                  <c:ptCount val="2"/>
                  <c:pt idx="0">
                    <c:v>4.5300000000000011</c:v>
                  </c:pt>
                  <c:pt idx="1">
                    <c:v>2.8999999999999986</c:v>
                  </c:pt>
                </c:numCache>
              </c:numRef>
            </c:minus>
          </c:errBars>
          <c:cat>
            <c:strRef>
              <c:f>Sheet1!$A$6:$A$7</c:f>
              <c:strCache>
                <c:ptCount val="2"/>
                <c:pt idx="0">
                  <c:v>The North</c:v>
                </c:pt>
                <c:pt idx="1">
                  <c:v>England</c:v>
                </c:pt>
              </c:strCache>
            </c:strRef>
          </c:cat>
          <c:val>
            <c:numRef>
              <c:f>Sheet1!$B$6:$B$7</c:f>
              <c:numCache>
                <c:formatCode>0.0</c:formatCode>
                <c:ptCount val="2"/>
                <c:pt idx="0">
                  <c:v>47.1</c:v>
                </c:pt>
                <c:pt idx="1">
                  <c:v>46.1</c:v>
                </c:pt>
              </c:numCache>
            </c:numRef>
          </c:val>
          <c:extLst>
            <c:ext xmlns:c16="http://schemas.microsoft.com/office/drawing/2014/chart" uri="{C3380CC4-5D6E-409C-BE32-E72D297353CC}">
              <c16:uniqueId val="{00000006-4C9C-42B9-BF37-731009D30721}"/>
            </c:ext>
          </c:extLst>
        </c:ser>
        <c:dLbls>
          <c:dLblPos val="inEnd"/>
          <c:showLegendKey val="0"/>
          <c:showVal val="1"/>
          <c:showCatName val="0"/>
          <c:showSerName val="0"/>
          <c:showPercent val="0"/>
          <c:showBubbleSize val="0"/>
        </c:dLbls>
        <c:gapWidth val="150"/>
        <c:axId val="88975616"/>
        <c:axId val="89379968"/>
      </c:barChart>
      <c:catAx>
        <c:axId val="88975616"/>
        <c:scaling>
          <c:orientation val="minMax"/>
        </c:scaling>
        <c:delete val="0"/>
        <c:axPos val="b"/>
        <c:numFmt formatCode="General" sourceLinked="0"/>
        <c:majorTickMark val="out"/>
        <c:minorTickMark val="none"/>
        <c:tickLblPos val="nextTo"/>
        <c:txPr>
          <a:bodyPr/>
          <a:lstStyle/>
          <a:p>
            <a:pPr>
              <a:defRPr sz="1600" b="1"/>
            </a:pPr>
            <a:endParaRPr lang="en-US"/>
          </a:p>
        </c:txPr>
        <c:crossAx val="89379968"/>
        <c:crossesAt val="0"/>
        <c:auto val="1"/>
        <c:lblAlgn val="ctr"/>
        <c:lblOffset val="100"/>
        <c:noMultiLvlLbl val="0"/>
      </c:catAx>
      <c:valAx>
        <c:axId val="89379968"/>
        <c:scaling>
          <c:orientation val="minMax"/>
          <c:max val="100"/>
          <c:min val="0"/>
        </c:scaling>
        <c:delete val="0"/>
        <c:axPos val="l"/>
        <c:majorGridlines>
          <c:spPr>
            <a:ln>
              <a:noFill/>
            </a:ln>
          </c:spPr>
        </c:majorGridlines>
        <c:title>
          <c:tx>
            <c:rich>
              <a:bodyPr rot="-5400000" vert="horz"/>
              <a:lstStyle/>
              <a:p>
                <a:pPr>
                  <a:defRPr sz="1400"/>
                </a:pPr>
                <a:r>
                  <a:rPr lang="en-GB" sz="1400" dirty="0"/>
                  <a:t>Suicide rate per 100,000 MH service users</a:t>
                </a:r>
              </a:p>
            </c:rich>
          </c:tx>
          <c:layout>
            <c:manualLayout>
              <c:xMode val="edge"/>
              <c:yMode val="edge"/>
              <c:x val="0"/>
              <c:y val="9.4817623140072915E-2"/>
            </c:manualLayout>
          </c:layout>
          <c:overlay val="0"/>
        </c:title>
        <c:numFmt formatCode="0" sourceLinked="0"/>
        <c:majorTickMark val="out"/>
        <c:minorTickMark val="none"/>
        <c:tickLblPos val="nextTo"/>
        <c:txPr>
          <a:bodyPr/>
          <a:lstStyle/>
          <a:p>
            <a:pPr>
              <a:defRPr sz="1200"/>
            </a:pPr>
            <a:endParaRPr lang="en-US"/>
          </a:p>
        </c:txPr>
        <c:crossAx val="88975616"/>
        <c:crosses val="autoZero"/>
        <c:crossBetween val="between"/>
        <c:majorUnit val="10"/>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29494028308445"/>
          <c:y val="9.7853379742549318E-2"/>
          <c:w val="0.46636033697017398"/>
          <c:h val="0.73358616469535476"/>
        </c:manualLayout>
      </c:layout>
      <c:pieChart>
        <c:varyColors val="1"/>
        <c:dLbls>
          <c:showLegendKey val="0"/>
          <c:showVal val="0"/>
          <c:showCatName val="1"/>
          <c:showSerName val="0"/>
          <c:showPercent val="1"/>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accent1">
                <a:lumMod val="40000"/>
                <a:lumOff val="60000"/>
              </a:schemeClr>
            </a:solidFill>
          </c:spPr>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7BD-4BB1-9EFD-9851E9309657}"/>
              </c:ext>
            </c:extLst>
          </c:dPt>
          <c:dPt>
            <c:idx val="1"/>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7BD-4BB1-9EFD-9851E9309657}"/>
              </c:ext>
            </c:extLst>
          </c:dPt>
          <c:dPt>
            <c:idx val="2"/>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7BD-4BB1-9EFD-9851E9309657}"/>
              </c:ext>
            </c:extLst>
          </c:dPt>
          <c:dPt>
            <c:idx val="3"/>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7BD-4BB1-9EFD-9851E9309657}"/>
              </c:ext>
            </c:extLst>
          </c:dPt>
          <c:dPt>
            <c:idx val="4"/>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7BD-4BB1-9EFD-9851E9309657}"/>
              </c:ext>
            </c:extLst>
          </c:dPt>
          <c:dPt>
            <c:idx val="5"/>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B7BD-4BB1-9EFD-9851E9309657}"/>
              </c:ext>
            </c:extLst>
          </c:dPt>
          <c:dPt>
            <c:idx val="6"/>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B7BD-4BB1-9EFD-9851E9309657}"/>
              </c:ext>
            </c:extLst>
          </c:dPt>
          <c:dPt>
            <c:idx val="7"/>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B7BD-4BB1-9EFD-9851E9309657}"/>
              </c:ext>
            </c:extLst>
          </c:dPt>
          <c:dLbls>
            <c:dLbl>
              <c:idx val="0"/>
              <c:layout>
                <c:manualLayout>
                  <c:x val="-0.24983699040662763"/>
                  <c:y val="-0.2611213769954373"/>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r>
                      <a:rPr lang="en-US" sz="1400" baseline="0">
                        <a:solidFill>
                          <a:sysClr val="windowText" lastClr="000000"/>
                        </a:solidFill>
                      </a:rPr>
                      <a:t>Low/no</a:t>
                    </a:r>
                  </a:p>
                  <a:p>
                    <a:pPr>
                      <a:defRPr sz="1400">
                        <a:solidFill>
                          <a:sysClr val="windowText" lastClr="000000"/>
                        </a:solidFill>
                      </a:defRPr>
                    </a:pPr>
                    <a:r>
                      <a:rPr lang="en-US" sz="1400" baseline="0">
                        <a:solidFill>
                          <a:sysClr val="windowText" lastClr="000000"/>
                        </a:solidFill>
                      </a:rPr>
                      <a:t>79%</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ysClr val="windowText" lastClr="00000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2627381486869597"/>
                      <c:h val="0.11822134764811236"/>
                    </c:manualLayout>
                  </c15:layout>
                  <c15:showDataLabelsRange val="0"/>
                </c:ext>
                <c:ext xmlns:c16="http://schemas.microsoft.com/office/drawing/2014/chart" uri="{C3380CC4-5D6E-409C-BE32-E72D297353CC}">
                  <c16:uniqueId val="{00000001-B7BD-4BB1-9EFD-9851E9309657}"/>
                </c:ext>
              </c:extLst>
            </c:dLbl>
            <c:dLbl>
              <c:idx val="1"/>
              <c:layout>
                <c:manualLayout>
                  <c:x val="0.11626994388662465"/>
                  <c:y val="0.18956302406605319"/>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fld id="{EC1EA564-C392-4890-8499-F7CFD0B691C2}" type="CATEGORYNAME">
                      <a:rPr lang="en-US"/>
                      <a:pPr>
                        <a:defRPr sz="1400">
                          <a:solidFill>
                            <a:sysClr val="windowText" lastClr="000000"/>
                          </a:solidFill>
                        </a:defRPr>
                      </a:pPr>
                      <a:t>[CATEGORY NAME]</a:t>
                    </a:fld>
                    <a:r>
                      <a:rPr lang="en-US" baseline="0" dirty="0"/>
                      <a:t>
21%</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7BD-4BB1-9EFD-9851E9309657}"/>
                </c:ext>
              </c:extLst>
            </c:dLbl>
            <c:dLbl>
              <c:idx val="2"/>
              <c:tx>
                <c:rich>
                  <a:bodyPr rot="0" spcFirstLastPara="1" vertOverflow="ellipsis" vert="horz" wrap="square" lIns="38100" tIns="19050" rIns="38100" bIns="19050" anchor="ctr" anchorCtr="1">
                    <a:spAutoFit/>
                  </a:bodyPr>
                  <a:lstStyle/>
                  <a:p>
                    <a:pPr>
                      <a:defRPr sz="1200" b="1" i="0" u="none" strike="noStrike" kern="1200" spc="0" baseline="0">
                        <a:solidFill>
                          <a:schemeClr val="bg1"/>
                        </a:solidFill>
                        <a:latin typeface="+mn-lt"/>
                        <a:ea typeface="+mn-ea"/>
                        <a:cs typeface="+mn-cs"/>
                      </a:defRPr>
                    </a:pPr>
                    <a:fld id="{F0102855-BC80-444A-A59D-092ACEEABFDD}" type="CATEGORYNAME">
                      <a:rPr lang="en-US" sz="1200">
                        <a:solidFill>
                          <a:schemeClr val="bg1"/>
                        </a:solidFill>
                      </a:rPr>
                      <a:pPr>
                        <a:defRPr sz="1200">
                          <a:solidFill>
                            <a:schemeClr val="bg1"/>
                          </a:solidFill>
                        </a:defRPr>
                      </a:pPr>
                      <a:t>[CATEGORY NAME]</a:t>
                    </a:fld>
                    <a:endParaRPr lang="en-US" sz="1200">
                      <a:solidFill>
                        <a:schemeClr val="bg1"/>
                      </a:solidFill>
                    </a:endParaRPr>
                  </a:p>
                  <a:p>
                    <a:pPr>
                      <a:defRPr sz="1200">
                        <a:solidFill>
                          <a:schemeClr val="bg1"/>
                        </a:solidFill>
                      </a:defRPr>
                    </a:pPr>
                    <a:fld id="{5EFB85A1-4DB8-4042-938E-3DB79E2D2EAC}" type="PERCENTAGE">
                      <a:rPr lang="en-US" sz="1200" baseline="0">
                        <a:solidFill>
                          <a:schemeClr val="bg1"/>
                        </a:solidFill>
                      </a:rPr>
                      <a:pPr>
                        <a:defRPr sz="1200">
                          <a:solidFill>
                            <a:schemeClr val="bg1"/>
                          </a:solidFill>
                        </a:defRPr>
                      </a:pPr>
                      <a:t>[PERCENTAGE]</a:t>
                    </a:fld>
                    <a:endParaRPr lang="en-GB"/>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7BD-4BB1-9EFD-9851E9309657}"/>
                </c:ext>
              </c:extLst>
            </c:dLbl>
            <c:dLbl>
              <c:idx val="3"/>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6DDF157F-EB3A-488E-84CF-0F2DFED7DABA}"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BC2E954B-0B63-4322-BAC4-3530E00BF9AE}" type="VALUE">
                      <a:rPr lang="en-US" sz="1400" baseline="0">
                        <a:solidFill>
                          <a:schemeClr val="bg1"/>
                        </a:solidFill>
                      </a:rPr>
                      <a:pPr>
                        <a:defRPr sz="1400">
                          <a:solidFill>
                            <a:schemeClr val="bg1"/>
                          </a:solidFill>
                        </a:defRPr>
                      </a:pPr>
                      <a:t>[VALUE]</a:t>
                    </a:fld>
                    <a:r>
                      <a:rPr lang="en-US" sz="1400" baseline="0">
                        <a:solidFill>
                          <a:schemeClr val="bg1"/>
                        </a:solidFill>
                      </a:rPr>
                      <a:t> (</a:t>
                    </a:r>
                    <a:fld id="{20000DBC-DB3F-4568-9B4F-AB87DFF142B3}"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7BD-4BB1-9EFD-9851E9309657}"/>
                </c:ext>
              </c:extLst>
            </c:dLbl>
            <c:dLbl>
              <c:idx val="4"/>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E7C9A498-34FF-4AE7-961C-E7EAA1AAA302}"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90DE52EE-19FB-4145-9172-EFA5B6123741}" type="VALUE">
                      <a:rPr lang="en-US" sz="1400" baseline="0">
                        <a:solidFill>
                          <a:schemeClr val="bg1"/>
                        </a:solidFill>
                      </a:rPr>
                      <a:pPr>
                        <a:defRPr sz="1400">
                          <a:solidFill>
                            <a:schemeClr val="bg1"/>
                          </a:solidFill>
                        </a:defRPr>
                      </a:pPr>
                      <a:t>[VALUE]</a:t>
                    </a:fld>
                    <a:r>
                      <a:rPr lang="en-US" sz="1400" baseline="0">
                        <a:solidFill>
                          <a:schemeClr val="bg1"/>
                        </a:solidFill>
                      </a:rPr>
                      <a:t> (</a:t>
                    </a:r>
                    <a:fld id="{3D7F842F-2EBF-4655-9C05-57FECE9655DA}"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7BD-4BB1-9EFD-9851E9309657}"/>
                </c:ext>
              </c:extLst>
            </c:dLbl>
            <c:dLbl>
              <c:idx val="5"/>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F0A6E38F-3542-41D5-BDFD-F0DFE9F45912}"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92F215BF-89D4-43BC-9B47-6848B0D65041}" type="VALUE">
                      <a:rPr lang="en-US" sz="1400" baseline="0">
                        <a:solidFill>
                          <a:schemeClr val="bg1"/>
                        </a:solidFill>
                      </a:rPr>
                      <a:pPr>
                        <a:defRPr sz="1400">
                          <a:solidFill>
                            <a:schemeClr val="bg1"/>
                          </a:solidFill>
                        </a:defRPr>
                      </a:pPr>
                      <a:t>[VALUE]</a:t>
                    </a:fld>
                    <a:r>
                      <a:rPr lang="en-US" sz="1400" baseline="0">
                        <a:solidFill>
                          <a:schemeClr val="bg1"/>
                        </a:solidFill>
                      </a:rPr>
                      <a:t> (</a:t>
                    </a:r>
                    <a:fld id="{C5B7BCD2-87E3-49D3-BFD2-2F09F21D939E}"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B7BD-4BB1-9EFD-9851E9309657}"/>
                </c:ext>
              </c:extLst>
            </c:dLbl>
            <c:dLbl>
              <c:idx val="6"/>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E72C6D2A-6ECD-4F91-8C05-2FE758AD99CF}"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CC6861DA-4057-4EAA-A1CA-CDA0904F9F0D}" type="VALUE">
                      <a:rPr lang="en-US" sz="1400" baseline="0">
                        <a:solidFill>
                          <a:schemeClr val="bg1"/>
                        </a:solidFill>
                      </a:rPr>
                      <a:pPr>
                        <a:defRPr sz="1400">
                          <a:solidFill>
                            <a:schemeClr val="bg1"/>
                          </a:solidFill>
                        </a:defRPr>
                      </a:pPr>
                      <a:t>[VALUE]</a:t>
                    </a:fld>
                    <a:r>
                      <a:rPr lang="en-US" sz="1400" baseline="0">
                        <a:solidFill>
                          <a:schemeClr val="bg1"/>
                        </a:solidFill>
                      </a:rPr>
                      <a:t> (</a:t>
                    </a:r>
                    <a:fld id="{DD215719-C48D-478F-87DB-AF3F105931E9}"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B7BD-4BB1-9EFD-9851E9309657}"/>
                </c:ext>
              </c:extLst>
            </c:dLbl>
            <c:dLbl>
              <c:idx val="7"/>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862C8ADB-F528-43FC-842C-C765C457865D}"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r>
                      <a:rPr lang="en-US" sz="1400" baseline="0">
                        <a:solidFill>
                          <a:schemeClr val="bg1"/>
                        </a:solidFill>
                      </a:rPr>
                      <a:t> 1,010 (7%)</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B7BD-4BB1-9EFD-9851E930965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Sheet1!$B$2:$D$2</c:f>
              <c:strCache>
                <c:ptCount val="2"/>
                <c:pt idx="0">
                  <c:v>Low/no</c:v>
                </c:pt>
                <c:pt idx="1">
                  <c:v>Med/high</c:v>
                </c:pt>
              </c:strCache>
            </c:strRef>
          </c:cat>
          <c:val>
            <c:numRef>
              <c:f>Sheet1!$B$3:$D$3</c:f>
              <c:numCache>
                <c:formatCode>General</c:formatCode>
                <c:ptCount val="3"/>
                <c:pt idx="0">
                  <c:v>83</c:v>
                </c:pt>
                <c:pt idx="1">
                  <c:v>17</c:v>
                </c:pt>
              </c:numCache>
            </c:numRef>
          </c:val>
          <c:extLst>
            <c:ext xmlns:c16="http://schemas.microsoft.com/office/drawing/2014/chart" uri="{C3380CC4-5D6E-409C-BE32-E72D297353CC}">
              <c16:uniqueId val="{00000010-B7BD-4BB1-9EFD-9851E930965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chemeClr val="accent1">
                <a:lumMod val="40000"/>
                <a:lumOff val="60000"/>
              </a:schemeClr>
            </a:solidFill>
          </c:spPr>
          <c:explosion val="1"/>
          <c:dPt>
            <c:idx val="0"/>
            <c:bubble3D val="0"/>
            <c:spPr>
              <a:solidFill>
                <a:schemeClr val="accent1">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0FB-4FD4-9D57-9E0B7FA95557}"/>
              </c:ext>
            </c:extLst>
          </c:dPt>
          <c:dPt>
            <c:idx val="1"/>
            <c:bubble3D val="0"/>
            <c:explosion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0FB-4FD4-9D57-9E0B7FA95557}"/>
              </c:ext>
            </c:extLst>
          </c:dPt>
          <c:dPt>
            <c:idx val="2"/>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0FB-4FD4-9D57-9E0B7FA95557}"/>
              </c:ext>
            </c:extLst>
          </c:dPt>
          <c:dPt>
            <c:idx val="3"/>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0FB-4FD4-9D57-9E0B7FA95557}"/>
              </c:ext>
            </c:extLst>
          </c:dPt>
          <c:dPt>
            <c:idx val="4"/>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0FB-4FD4-9D57-9E0B7FA95557}"/>
              </c:ext>
            </c:extLst>
          </c:dPt>
          <c:dPt>
            <c:idx val="5"/>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00FB-4FD4-9D57-9E0B7FA95557}"/>
              </c:ext>
            </c:extLst>
          </c:dPt>
          <c:dPt>
            <c:idx val="6"/>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00FB-4FD4-9D57-9E0B7FA95557}"/>
              </c:ext>
            </c:extLst>
          </c:dPt>
          <c:dPt>
            <c:idx val="7"/>
            <c:bubble3D val="0"/>
            <c:spPr>
              <a:solidFill>
                <a:schemeClr val="accent1">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00FB-4FD4-9D57-9E0B7FA95557}"/>
              </c:ext>
            </c:extLst>
          </c:dPt>
          <c:dLbls>
            <c:dLbl>
              <c:idx val="0"/>
              <c:layout>
                <c:manualLayout>
                  <c:x val="-0.24782217596786452"/>
                  <c:y val="-0.2611213769954373"/>
                </c:manualLayout>
              </c:layout>
              <c:tx>
                <c:rich>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r>
                      <a:rPr lang="en-US" sz="1400" baseline="0">
                        <a:solidFill>
                          <a:schemeClr val="bg1"/>
                        </a:solidFill>
                      </a:rPr>
                      <a:t>Low/no</a:t>
                    </a:r>
                  </a:p>
                  <a:p>
                    <a:pPr>
                      <a:defRPr sz="1400">
                        <a:solidFill>
                          <a:schemeClr val="bg1"/>
                        </a:solidFill>
                      </a:defRPr>
                    </a:pPr>
                    <a:r>
                      <a:rPr lang="en-US" sz="1400" baseline="0">
                        <a:solidFill>
                          <a:schemeClr val="bg1"/>
                        </a:solidFill>
                      </a:rPr>
                      <a:t>83%</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2627381486869597"/>
                      <c:h val="0.11822134764811236"/>
                    </c:manualLayout>
                  </c15:layout>
                  <c15:showDataLabelsRange val="0"/>
                </c:ext>
                <c:ext xmlns:c16="http://schemas.microsoft.com/office/drawing/2014/chart" uri="{C3380CC4-5D6E-409C-BE32-E72D297353CC}">
                  <c16:uniqueId val="{00000001-00FB-4FD4-9D57-9E0B7FA95557}"/>
                </c:ext>
              </c:extLst>
            </c:dLbl>
            <c:dLbl>
              <c:idx val="1"/>
              <c:layout>
                <c:manualLayout>
                  <c:x val="0.12448340633730533"/>
                  <c:y val="0.17886932760715576"/>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0FB-4FD4-9D57-9E0B7FA95557}"/>
                </c:ext>
              </c:extLst>
            </c:dLbl>
            <c:dLbl>
              <c:idx val="2"/>
              <c:tx>
                <c:rich>
                  <a:bodyPr rot="0" spcFirstLastPara="1" vertOverflow="ellipsis" vert="horz" wrap="square" lIns="38100" tIns="19050" rIns="38100" bIns="19050" anchor="ctr" anchorCtr="1">
                    <a:spAutoFit/>
                  </a:bodyPr>
                  <a:lstStyle/>
                  <a:p>
                    <a:pPr>
                      <a:defRPr sz="1200" b="1" i="0" u="none" strike="noStrike" kern="1200" spc="0" baseline="0">
                        <a:solidFill>
                          <a:schemeClr val="bg1"/>
                        </a:solidFill>
                        <a:latin typeface="+mn-lt"/>
                        <a:ea typeface="+mn-ea"/>
                        <a:cs typeface="+mn-cs"/>
                      </a:defRPr>
                    </a:pPr>
                    <a:fld id="{F0102855-BC80-444A-A59D-092ACEEABFDD}" type="CATEGORYNAME">
                      <a:rPr lang="en-US" sz="1200">
                        <a:solidFill>
                          <a:schemeClr val="bg1"/>
                        </a:solidFill>
                      </a:rPr>
                      <a:pPr>
                        <a:defRPr sz="1200">
                          <a:solidFill>
                            <a:schemeClr val="bg1"/>
                          </a:solidFill>
                        </a:defRPr>
                      </a:pPr>
                      <a:t>[CATEGORY NAME]</a:t>
                    </a:fld>
                    <a:endParaRPr lang="en-US" sz="1200">
                      <a:solidFill>
                        <a:schemeClr val="bg1"/>
                      </a:solidFill>
                    </a:endParaRPr>
                  </a:p>
                  <a:p>
                    <a:pPr>
                      <a:defRPr sz="1200">
                        <a:solidFill>
                          <a:schemeClr val="bg1"/>
                        </a:solidFill>
                      </a:defRPr>
                    </a:pPr>
                    <a:fld id="{5EFB85A1-4DB8-4042-938E-3DB79E2D2EAC}" type="PERCENTAGE">
                      <a:rPr lang="en-US" sz="1200" baseline="0">
                        <a:solidFill>
                          <a:schemeClr val="bg1"/>
                        </a:solidFill>
                      </a:rPr>
                      <a:pPr>
                        <a:defRPr sz="1200">
                          <a:solidFill>
                            <a:schemeClr val="bg1"/>
                          </a:solidFill>
                        </a:defRPr>
                      </a:pPr>
                      <a:t>[PERCENTAGE]</a:t>
                    </a:fld>
                    <a:endParaRPr lang="en-GB"/>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0FB-4FD4-9D57-9E0B7FA95557}"/>
                </c:ext>
              </c:extLst>
            </c:dLbl>
            <c:dLbl>
              <c:idx val="3"/>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6DDF157F-EB3A-488E-84CF-0F2DFED7DABA}"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BC2E954B-0B63-4322-BAC4-3530E00BF9AE}" type="VALUE">
                      <a:rPr lang="en-US" sz="1400" baseline="0">
                        <a:solidFill>
                          <a:schemeClr val="bg1"/>
                        </a:solidFill>
                      </a:rPr>
                      <a:pPr>
                        <a:defRPr sz="1400">
                          <a:solidFill>
                            <a:schemeClr val="bg1"/>
                          </a:solidFill>
                        </a:defRPr>
                      </a:pPr>
                      <a:t>[VALUE]</a:t>
                    </a:fld>
                    <a:r>
                      <a:rPr lang="en-US" sz="1400" baseline="0">
                        <a:solidFill>
                          <a:schemeClr val="bg1"/>
                        </a:solidFill>
                      </a:rPr>
                      <a:t> (</a:t>
                    </a:r>
                    <a:fld id="{20000DBC-DB3F-4568-9B4F-AB87DFF142B3}"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0FB-4FD4-9D57-9E0B7FA95557}"/>
                </c:ext>
              </c:extLst>
            </c:dLbl>
            <c:dLbl>
              <c:idx val="4"/>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E7C9A498-34FF-4AE7-961C-E7EAA1AAA302}"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90DE52EE-19FB-4145-9172-EFA5B6123741}" type="VALUE">
                      <a:rPr lang="en-US" sz="1400" baseline="0">
                        <a:solidFill>
                          <a:schemeClr val="bg1"/>
                        </a:solidFill>
                      </a:rPr>
                      <a:pPr>
                        <a:defRPr sz="1400">
                          <a:solidFill>
                            <a:schemeClr val="bg1"/>
                          </a:solidFill>
                        </a:defRPr>
                      </a:pPr>
                      <a:t>[VALUE]</a:t>
                    </a:fld>
                    <a:r>
                      <a:rPr lang="en-US" sz="1400" baseline="0">
                        <a:solidFill>
                          <a:schemeClr val="bg1"/>
                        </a:solidFill>
                      </a:rPr>
                      <a:t> (</a:t>
                    </a:r>
                    <a:fld id="{3D7F842F-2EBF-4655-9C05-57FECE9655DA}"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0FB-4FD4-9D57-9E0B7FA95557}"/>
                </c:ext>
              </c:extLst>
            </c:dLbl>
            <c:dLbl>
              <c:idx val="5"/>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F0A6E38F-3542-41D5-BDFD-F0DFE9F45912}"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92F215BF-89D4-43BC-9B47-6848B0D65041}" type="VALUE">
                      <a:rPr lang="en-US" sz="1400" baseline="0">
                        <a:solidFill>
                          <a:schemeClr val="bg1"/>
                        </a:solidFill>
                      </a:rPr>
                      <a:pPr>
                        <a:defRPr sz="1400">
                          <a:solidFill>
                            <a:schemeClr val="bg1"/>
                          </a:solidFill>
                        </a:defRPr>
                      </a:pPr>
                      <a:t>[VALUE]</a:t>
                    </a:fld>
                    <a:r>
                      <a:rPr lang="en-US" sz="1400" baseline="0">
                        <a:solidFill>
                          <a:schemeClr val="bg1"/>
                        </a:solidFill>
                      </a:rPr>
                      <a:t> (</a:t>
                    </a:r>
                    <a:fld id="{C5B7BCD2-87E3-49D3-BFD2-2F09F21D939E}"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00FB-4FD4-9D57-9E0B7FA95557}"/>
                </c:ext>
              </c:extLst>
            </c:dLbl>
            <c:dLbl>
              <c:idx val="6"/>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E72C6D2A-6ECD-4F91-8C05-2FE758AD99CF}"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fld id="{CC6861DA-4057-4EAA-A1CA-CDA0904F9F0D}" type="VALUE">
                      <a:rPr lang="en-US" sz="1400" baseline="0">
                        <a:solidFill>
                          <a:schemeClr val="bg1"/>
                        </a:solidFill>
                      </a:rPr>
                      <a:pPr>
                        <a:defRPr sz="1400">
                          <a:solidFill>
                            <a:schemeClr val="bg1"/>
                          </a:solidFill>
                        </a:defRPr>
                      </a:pPr>
                      <a:t>[VALUE]</a:t>
                    </a:fld>
                    <a:r>
                      <a:rPr lang="en-US" sz="1400" baseline="0">
                        <a:solidFill>
                          <a:schemeClr val="bg1"/>
                        </a:solidFill>
                      </a:rPr>
                      <a:t> (</a:t>
                    </a:r>
                    <a:fld id="{DD215719-C48D-478F-87DB-AF3F105931E9}" type="PERCENTAGE">
                      <a:rPr lang="en-US" sz="1400" baseline="0">
                        <a:solidFill>
                          <a:schemeClr val="bg1"/>
                        </a:solidFill>
                      </a:rPr>
                      <a:pPr>
                        <a:defRPr sz="1400">
                          <a:solidFill>
                            <a:schemeClr val="bg1"/>
                          </a:solidFill>
                        </a:defRPr>
                      </a:pPr>
                      <a:t>[PERCENTAGE]</a:t>
                    </a:fld>
                    <a:r>
                      <a:rPr lang="en-US" sz="1400" baseline="0">
                        <a:solidFill>
                          <a:schemeClr val="bg1"/>
                        </a:solidFill>
                      </a:rPr>
                      <a:t>)</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00FB-4FD4-9D57-9E0B7FA95557}"/>
                </c:ext>
              </c:extLst>
            </c:dLbl>
            <c:dLbl>
              <c:idx val="7"/>
              <c:tx>
                <c:rich>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fld id="{862C8ADB-F528-43FC-842C-C765C457865D}" type="CATEGORYNAME">
                      <a:rPr lang="en-US" sz="1400">
                        <a:solidFill>
                          <a:schemeClr val="bg1"/>
                        </a:solidFill>
                      </a:rPr>
                      <a:pPr>
                        <a:defRPr sz="1400">
                          <a:solidFill>
                            <a:schemeClr val="bg1"/>
                          </a:solidFill>
                        </a:defRPr>
                      </a:pPr>
                      <a:t>[CATEGORY NAME]</a:t>
                    </a:fld>
                    <a:endParaRPr lang="en-US" sz="1400">
                      <a:solidFill>
                        <a:schemeClr val="bg1"/>
                      </a:solidFill>
                    </a:endParaRPr>
                  </a:p>
                  <a:p>
                    <a:pPr>
                      <a:defRPr sz="1400">
                        <a:solidFill>
                          <a:schemeClr val="bg1"/>
                        </a:solidFill>
                      </a:defRPr>
                    </a:pPr>
                    <a:r>
                      <a:rPr lang="en-US" sz="1400" baseline="0">
                        <a:solidFill>
                          <a:schemeClr val="bg1"/>
                        </a:solidFill>
                      </a:rPr>
                      <a:t> 1,010 (7%)</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00FB-4FD4-9D57-9E0B7FA9555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Sheet1!$B$2:$D$2</c:f>
              <c:strCache>
                <c:ptCount val="2"/>
                <c:pt idx="0">
                  <c:v>Low/no</c:v>
                </c:pt>
                <c:pt idx="1">
                  <c:v>Med/high</c:v>
                </c:pt>
              </c:strCache>
            </c:strRef>
          </c:cat>
          <c:val>
            <c:numRef>
              <c:f>Sheet1!$B$3:$D$3</c:f>
              <c:numCache>
                <c:formatCode>General</c:formatCode>
                <c:ptCount val="3"/>
                <c:pt idx="0">
                  <c:v>83</c:v>
                </c:pt>
                <c:pt idx="1">
                  <c:v>17</c:v>
                </c:pt>
              </c:numCache>
            </c:numRef>
          </c:val>
          <c:extLst>
            <c:ext xmlns:c16="http://schemas.microsoft.com/office/drawing/2014/chart" uri="{C3380CC4-5D6E-409C-BE32-E72D297353CC}">
              <c16:uniqueId val="{00000010-00FB-4FD4-9D57-9E0B7FA9555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62688027152801"/>
          <c:y val="0.12325713240673007"/>
          <c:w val="0.82657925620476014"/>
          <c:h val="0.63682638380882717"/>
        </c:manualLayout>
      </c:layout>
      <c:lineChart>
        <c:grouping val="standard"/>
        <c:varyColors val="0"/>
        <c:ser>
          <c:idx val="0"/>
          <c:order val="0"/>
          <c:tx>
            <c:strRef>
              <c:f>Sheet1!$B$6</c:f>
              <c:strCache>
                <c:ptCount val="1"/>
                <c:pt idx="0">
                  <c:v>Overall</c:v>
                </c:pt>
              </c:strCache>
            </c:strRef>
          </c:tx>
          <c:marker>
            <c:symbol val="none"/>
          </c:marker>
          <c:dPt>
            <c:idx val="6"/>
            <c:bubble3D val="0"/>
            <c:spPr>
              <a:ln>
                <a:prstDash val="sysDot"/>
              </a:ln>
            </c:spPr>
            <c:extLst>
              <c:ext xmlns:c16="http://schemas.microsoft.com/office/drawing/2014/chart" uri="{C3380CC4-5D6E-409C-BE32-E72D297353CC}">
                <c16:uniqueId val="{00000001-97A2-42A8-A5B5-36ED836B7CD5}"/>
              </c:ext>
            </c:extLst>
          </c:dPt>
          <c:cat>
            <c:numRef>
              <c:f>Sheet1!$A$11:$A$17</c:f>
              <c:numCache>
                <c:formatCode>General</c:formatCode>
                <c:ptCount val="7"/>
                <c:pt idx="0">
                  <c:v>2016</c:v>
                </c:pt>
                <c:pt idx="1">
                  <c:v>2017</c:v>
                </c:pt>
                <c:pt idx="2">
                  <c:v>2018</c:v>
                </c:pt>
                <c:pt idx="3">
                  <c:v>2019</c:v>
                </c:pt>
                <c:pt idx="4">
                  <c:v>2020</c:v>
                </c:pt>
                <c:pt idx="5">
                  <c:v>2021</c:v>
                </c:pt>
                <c:pt idx="6">
                  <c:v>2022</c:v>
                </c:pt>
              </c:numCache>
            </c:numRef>
          </c:cat>
          <c:val>
            <c:numRef>
              <c:f>Sheet1!$B$11:$B$17</c:f>
              <c:numCache>
                <c:formatCode>0.0</c:formatCode>
                <c:ptCount val="7"/>
                <c:pt idx="0">
                  <c:v>51.665084988140748</c:v>
                </c:pt>
                <c:pt idx="1">
                  <c:v>49.399463193810988</c:v>
                </c:pt>
                <c:pt idx="2">
                  <c:v>52.942182273011795</c:v>
                </c:pt>
                <c:pt idx="3">
                  <c:v>47.524212926427502</c:v>
                </c:pt>
                <c:pt idx="4">
                  <c:v>46.348595297389316</c:v>
                </c:pt>
                <c:pt idx="5">
                  <c:v>42.216345408602606</c:v>
                </c:pt>
                <c:pt idx="6">
                  <c:v>38.242700774357573</c:v>
                </c:pt>
              </c:numCache>
            </c:numRef>
          </c:val>
          <c:smooth val="0"/>
          <c:extLst>
            <c:ext xmlns:c16="http://schemas.microsoft.com/office/drawing/2014/chart" uri="{C3380CC4-5D6E-409C-BE32-E72D297353CC}">
              <c16:uniqueId val="{00000002-97A2-42A8-A5B5-36ED836B7CD5}"/>
            </c:ext>
          </c:extLst>
        </c:ser>
        <c:dLbls>
          <c:showLegendKey val="0"/>
          <c:showVal val="0"/>
          <c:showCatName val="0"/>
          <c:showSerName val="0"/>
          <c:showPercent val="0"/>
          <c:showBubbleSize val="0"/>
        </c:dLbls>
        <c:smooth val="0"/>
        <c:axId val="1085993743"/>
        <c:axId val="1"/>
      </c:lineChart>
      <c:catAx>
        <c:axId val="1085993743"/>
        <c:scaling>
          <c:orientation val="minMax"/>
        </c:scaling>
        <c:delete val="0"/>
        <c:axPos val="b"/>
        <c:title>
          <c:tx>
            <c:rich>
              <a:bodyPr/>
              <a:lstStyle/>
              <a:p>
                <a:pPr>
                  <a:defRPr sz="2000" b="0" i="0" u="none" strike="noStrike" baseline="0">
                    <a:solidFill>
                      <a:srgbClr val="000000"/>
                    </a:solidFill>
                    <a:latin typeface="Calibri"/>
                    <a:ea typeface="Calibri"/>
                    <a:cs typeface="Calibri"/>
                  </a:defRPr>
                </a:pPr>
                <a:r>
                  <a:rPr lang="en-GB" sz="2000" b="0" dirty="0"/>
                  <a:t>Year</a:t>
                </a:r>
              </a:p>
            </c:rich>
          </c:tx>
          <c:layout>
            <c:manualLayout>
              <c:xMode val="edge"/>
              <c:yMode val="edge"/>
              <c:x val="0.52756328740378899"/>
              <c:y val="0.90160225148337803"/>
            </c:manualLayout>
          </c:layout>
          <c:overlay val="0"/>
          <c:spPr>
            <a:noFill/>
            <a:ln w="25400">
              <a:noFill/>
            </a:ln>
          </c:spPr>
        </c:title>
        <c:numFmt formatCode="General" sourceLinked="1"/>
        <c:majorTickMark val="out"/>
        <c:minorTickMark val="none"/>
        <c:tickLblPos val="nextTo"/>
        <c:spPr>
          <a:ln w="25400">
            <a:solidFill>
              <a:schemeClr val="tx1">
                <a:lumMod val="50000"/>
                <a:lumOff val="50000"/>
              </a:schemeClr>
            </a:solidFill>
            <a:prstDash val="solid"/>
          </a:ln>
        </c:spPr>
        <c:txPr>
          <a:bodyPr rot="0" vert="horz"/>
          <a:lstStyle/>
          <a:p>
            <a:pPr>
              <a:defRPr sz="1800" b="0" i="0" u="none" strike="noStrike" baseline="0">
                <a:solidFill>
                  <a:srgbClr val="000000"/>
                </a:solidFill>
                <a:latin typeface="Calibri"/>
                <a:ea typeface="Calibri"/>
                <a:cs typeface="Calibri"/>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title>
          <c:tx>
            <c:rich>
              <a:bodyPr/>
              <a:lstStyle/>
              <a:p>
                <a:pPr>
                  <a:defRPr sz="2000" b="0" i="0" u="none" strike="noStrike" baseline="0">
                    <a:solidFill>
                      <a:srgbClr val="000000"/>
                    </a:solidFill>
                    <a:latin typeface="Calibri"/>
                    <a:ea typeface="Calibri"/>
                    <a:cs typeface="Calibri"/>
                  </a:defRPr>
                </a:pPr>
                <a:r>
                  <a:rPr lang="en-GB" sz="2000" b="0" dirty="0"/>
                  <a:t>Rate per 100,000 MH service users</a:t>
                </a:r>
              </a:p>
            </c:rich>
          </c:tx>
          <c:layout>
            <c:manualLayout>
              <c:xMode val="edge"/>
              <c:yMode val="edge"/>
              <c:x val="1.2126805074568843E-2"/>
              <c:y val="6.0956067625782331E-2"/>
            </c:manualLayout>
          </c:layout>
          <c:overlay val="0"/>
          <c:spPr>
            <a:noFill/>
            <a:ln w="25400">
              <a:noFill/>
            </a:ln>
          </c:spPr>
        </c:title>
        <c:numFmt formatCode="0" sourceLinked="0"/>
        <c:majorTickMark val="out"/>
        <c:minorTickMark val="none"/>
        <c:tickLblPos val="nextTo"/>
        <c:spPr>
          <a:ln w="25400">
            <a:solidFill>
              <a:schemeClr val="tx1">
                <a:lumMod val="50000"/>
                <a:lumOff val="50000"/>
              </a:schemeClr>
            </a:solidFill>
            <a:prstDash val="solid"/>
          </a:ln>
        </c:spPr>
        <c:txPr>
          <a:bodyPr rot="0" vert="horz"/>
          <a:lstStyle/>
          <a:p>
            <a:pPr>
              <a:defRPr sz="1800" b="0" i="0" u="none" strike="noStrike" baseline="0">
                <a:solidFill>
                  <a:srgbClr val="000000"/>
                </a:solidFill>
                <a:latin typeface="Calibri"/>
                <a:ea typeface="Calibri"/>
                <a:cs typeface="Calibri"/>
              </a:defRPr>
            </a:pPr>
            <a:endParaRPr lang="en-US"/>
          </a:p>
        </c:txPr>
        <c:crossAx val="1085993743"/>
        <c:crosses val="autoZero"/>
        <c:crossBetween val="between"/>
      </c:valAx>
      <c:spPr>
        <a:no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theme" Target="../theme/theme3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23B5AD7-4FFB-B1CB-2C27-6AC6297F5377}"/>
              </a:ext>
            </a:extLst>
          </p:cNvPr>
          <p:cNvSpPr>
            <a:spLocks noGrp="1" noChangeArrowheads="1"/>
          </p:cNvSpPr>
          <p:nvPr>
            <p:ph type="hdr" sz="quarter"/>
          </p:nvPr>
        </p:nvSpPr>
        <p:spPr bwMode="auto">
          <a:xfrm>
            <a:off x="3171825" y="422275"/>
            <a:ext cx="3248025" cy="496888"/>
          </a:xfrm>
          <a:prstGeom prst="rect">
            <a:avLst/>
          </a:prstGeom>
          <a:noFill/>
          <a:ln>
            <a:noFill/>
          </a:ln>
          <a:effectLst/>
        </p:spPr>
        <p:txBody>
          <a:bodyPr vert="horz" wrap="square" lIns="90965" tIns="45482" rIns="90965" bIns="45482" numCol="1" anchor="t" anchorCtr="0" compatLnSpc="1">
            <a:prstTxWarp prst="textNoShape">
              <a:avLst/>
            </a:prstTxWarp>
          </a:bodyPr>
          <a:lstStyle>
            <a:lvl1pPr defTabSz="909638" eaLnBrk="1" hangingPunct="1">
              <a:defRPr sz="1400" b="0">
                <a:solidFill>
                  <a:srgbClr val="1D0E82"/>
                </a:solidFill>
                <a:latin typeface="Arial" charset="0"/>
              </a:defRPr>
            </a:lvl1pPr>
          </a:lstStyle>
          <a:p>
            <a:pPr>
              <a:defRPr/>
            </a:pPr>
            <a:endParaRPr lang="en-GB"/>
          </a:p>
        </p:txBody>
      </p:sp>
      <p:sp>
        <p:nvSpPr>
          <p:cNvPr id="11268" name="Rectangle 4">
            <a:extLst>
              <a:ext uri="{FF2B5EF4-FFF2-40B4-BE49-F238E27FC236}">
                <a16:creationId xmlns:a16="http://schemas.microsoft.com/office/drawing/2014/main" id="{37F4B838-B40E-FB96-28FC-922A67B7247D}"/>
              </a:ext>
            </a:extLst>
          </p:cNvPr>
          <p:cNvSpPr>
            <a:spLocks noGrp="1" noChangeArrowheads="1"/>
          </p:cNvSpPr>
          <p:nvPr>
            <p:ph type="ftr" sz="quarter" idx="2"/>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200" b="0">
                <a:solidFill>
                  <a:srgbClr val="1D0E82"/>
                </a:solidFill>
                <a:latin typeface="Times New Roman" pitchFamily="18" charset="0"/>
              </a:defRPr>
            </a:lvl1pPr>
          </a:lstStyle>
          <a:p>
            <a:pPr>
              <a:defRPr/>
            </a:pPr>
            <a:endParaRPr lang="en-US"/>
          </a:p>
        </p:txBody>
      </p:sp>
      <p:sp>
        <p:nvSpPr>
          <p:cNvPr id="11269" name="Rectangle 5">
            <a:extLst>
              <a:ext uri="{FF2B5EF4-FFF2-40B4-BE49-F238E27FC236}">
                <a16:creationId xmlns:a16="http://schemas.microsoft.com/office/drawing/2014/main" id="{07B8F039-0F1E-2822-97E9-CB6D6EA79A2A}"/>
              </a:ext>
            </a:extLst>
          </p:cNvPr>
          <p:cNvSpPr>
            <a:spLocks noGrp="1" noChangeArrowheads="1"/>
          </p:cNvSpPr>
          <p:nvPr>
            <p:ph type="sldNum" sz="quarter" idx="3"/>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fontAlgn="b" hangingPunct="1">
              <a:defRPr sz="1100" b="0">
                <a:solidFill>
                  <a:srgbClr val="1D0E82"/>
                </a:solidFill>
              </a:defRPr>
            </a:lvl1pPr>
          </a:lstStyle>
          <a:p>
            <a:pPr>
              <a:defRPr/>
            </a:pPr>
            <a:fld id="{C666B794-A2D5-4EE4-9615-180516B4A8AF}" type="slidenum">
              <a:rPr lang="en-GB" altLang="en-US"/>
              <a:pPr>
                <a:defRPr/>
              </a:pPr>
              <a:t>‹#›</a:t>
            </a:fld>
            <a:endParaRPr lang="en-GB" altLang="en-US"/>
          </a:p>
        </p:txBody>
      </p:sp>
      <p:pic>
        <p:nvPicPr>
          <p:cNvPr id="160773" name="Picture 17">
            <a:extLst>
              <a:ext uri="{FF2B5EF4-FFF2-40B4-BE49-F238E27FC236}">
                <a16:creationId xmlns:a16="http://schemas.microsoft.com/office/drawing/2014/main" id="{21DC6014-4879-AC74-4F54-CA7640A76C8A}"/>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28638" y="455613"/>
            <a:ext cx="10080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4" name="Picture 19">
            <a:extLst>
              <a:ext uri="{FF2B5EF4-FFF2-40B4-BE49-F238E27FC236}">
                <a16:creationId xmlns:a16="http://schemas.microsoft.com/office/drawing/2014/main" id="{866C2B56-ABD8-4117-D261-13F9FB7A8015}"/>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theme" Target="../theme/theme3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4">
            <a:extLst>
              <a:ext uri="{FF2B5EF4-FFF2-40B4-BE49-F238E27FC236}">
                <a16:creationId xmlns:a16="http://schemas.microsoft.com/office/drawing/2014/main" id="{AFA2568F-F7CC-8156-D544-619803A4BE58}"/>
              </a:ext>
            </a:extLst>
          </p:cNvPr>
          <p:cNvSpPr>
            <a:spLocks noGrp="1" noRot="1" noChangeAspect="1" noChangeArrowheads="1" noTextEdit="1"/>
          </p:cNvSpPr>
          <p:nvPr>
            <p:ph type="sldImg" idx="2"/>
          </p:nvPr>
        </p:nvSpPr>
        <p:spPr bwMode="auto">
          <a:xfrm>
            <a:off x="601663" y="1200150"/>
            <a:ext cx="6248400" cy="3516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a16="http://schemas.microsoft.com/office/drawing/2014/main" id="{BAC601C3-64F6-ADD4-50C8-A26A4F4B2884}"/>
              </a:ext>
            </a:extLst>
          </p:cNvPr>
          <p:cNvSpPr>
            <a:spLocks noGrp="1" noChangeArrowheads="1"/>
          </p:cNvSpPr>
          <p:nvPr>
            <p:ph type="body" sz="quarter" idx="3"/>
          </p:nvPr>
        </p:nvSpPr>
        <p:spPr bwMode="auto">
          <a:xfrm>
            <a:off x="1587500" y="5046663"/>
            <a:ext cx="4303713" cy="4137025"/>
          </a:xfrm>
          <a:prstGeom prst="rect">
            <a:avLst/>
          </a:prstGeom>
          <a:noFill/>
          <a:ln>
            <a:noFill/>
          </a:ln>
          <a:effectLst/>
        </p:spPr>
        <p:txBody>
          <a:bodyPr vert="horz" wrap="square" lIns="90965" tIns="45482" rIns="90965" bIns="4548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228" name="Rectangle 12">
            <a:extLst>
              <a:ext uri="{FF2B5EF4-FFF2-40B4-BE49-F238E27FC236}">
                <a16:creationId xmlns:a16="http://schemas.microsoft.com/office/drawing/2014/main" id="{73652B7A-5DC3-8C3B-5EC1-5FC13D7D0A0D}"/>
              </a:ext>
            </a:extLst>
          </p:cNvPr>
          <p:cNvSpPr>
            <a:spLocks noGrp="1" noChangeArrowheads="1"/>
          </p:cNvSpPr>
          <p:nvPr>
            <p:ph type="sldNum" sz="quarter" idx="5"/>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hangingPunct="1">
              <a:defRPr sz="1100" b="0">
                <a:solidFill>
                  <a:srgbClr val="1D0E82"/>
                </a:solidFill>
              </a:defRPr>
            </a:lvl1pPr>
          </a:lstStyle>
          <a:p>
            <a:pPr>
              <a:defRPr/>
            </a:pPr>
            <a:fld id="{CE776045-C27C-4C15-ADCF-5A6307A645F0}" type="slidenum">
              <a:rPr lang="en-GB" altLang="en-US"/>
              <a:pPr>
                <a:defRPr/>
              </a:pPr>
              <a:t>‹#›</a:t>
            </a:fld>
            <a:endParaRPr lang="en-GB" altLang="en-US"/>
          </a:p>
        </p:txBody>
      </p:sp>
      <p:sp>
        <p:nvSpPr>
          <p:cNvPr id="9232" name="Rectangle 16">
            <a:extLst>
              <a:ext uri="{FF2B5EF4-FFF2-40B4-BE49-F238E27FC236}">
                <a16:creationId xmlns:a16="http://schemas.microsoft.com/office/drawing/2014/main" id="{AD26C9D2-74AD-6A4F-2539-8633E2D3B9F8}"/>
              </a:ext>
            </a:extLst>
          </p:cNvPr>
          <p:cNvSpPr>
            <a:spLocks noGrp="1" noChangeArrowheads="1"/>
          </p:cNvSpPr>
          <p:nvPr>
            <p:ph type="ftr" sz="quarter" idx="4"/>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100" b="0">
                <a:solidFill>
                  <a:srgbClr val="1D0E82"/>
                </a:solidFill>
                <a:latin typeface="Arial" charset="0"/>
              </a:defRPr>
            </a:lvl1pPr>
          </a:lstStyle>
          <a:p>
            <a:pPr>
              <a:defRPr/>
            </a:pPr>
            <a:endParaRPr lang="en-US"/>
          </a:p>
        </p:txBody>
      </p:sp>
      <p:pic>
        <p:nvPicPr>
          <p:cNvPr id="159750" name="Picture 17">
            <a:extLst>
              <a:ext uri="{FF2B5EF4-FFF2-40B4-BE49-F238E27FC236}">
                <a16:creationId xmlns:a16="http://schemas.microsoft.com/office/drawing/2014/main" id="{266234F5-8CF7-C995-C879-712DAD9BE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B114F800-562C-6A94-7749-3CB0508E0DAC}"/>
              </a:ext>
            </a:extLst>
          </p:cNvPr>
          <p:cNvSpPr>
            <a:spLocks noGrp="1" noRot="1" noChangeAspect="1" noChangeArrowheads="1" noTextEdit="1"/>
          </p:cNvSpPr>
          <p:nvPr>
            <p:ph type="sldImg"/>
          </p:nvPr>
        </p:nvSpPr>
        <p:spPr>
          <a:ln/>
        </p:spPr>
      </p:sp>
      <p:sp>
        <p:nvSpPr>
          <p:cNvPr id="162819" name="Notes Placeholder 2">
            <a:extLst>
              <a:ext uri="{FF2B5EF4-FFF2-40B4-BE49-F238E27FC236}">
                <a16:creationId xmlns:a16="http://schemas.microsoft.com/office/drawing/2014/main" id="{33E0B64C-3ACD-0F1E-6750-52657D37FFE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2820" name="Slide Number Placeholder 3">
            <a:extLst>
              <a:ext uri="{FF2B5EF4-FFF2-40B4-BE49-F238E27FC236}">
                <a16:creationId xmlns:a16="http://schemas.microsoft.com/office/drawing/2014/main" id="{6A90C7EB-A45A-2BBF-3324-516F014176A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9127AF4C-A1B1-42A6-8148-435C5A39B700}" type="slidenum">
              <a:rPr lang="en-GB" altLang="en-US" sz="1100" b="0" smtClean="0">
                <a:solidFill>
                  <a:srgbClr val="1D0E82"/>
                </a:solidFill>
              </a:rPr>
              <a:pPr/>
              <a:t>1</a:t>
            </a:fld>
            <a:endParaRPr lang="en-GB" altLang="en-US" sz="1100" b="0">
              <a:solidFill>
                <a:srgbClr val="1D0E82"/>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E791015A-43E6-4F15-C1F7-F9B5A3EE992C}"/>
              </a:ext>
            </a:extLst>
          </p:cNvPr>
          <p:cNvSpPr>
            <a:spLocks noGrp="1" noRot="1" noChangeAspect="1" noChangeArrowheads="1" noTextEdit="1"/>
          </p:cNvSpPr>
          <p:nvPr>
            <p:ph type="sldImg"/>
          </p:nvPr>
        </p:nvSpPr>
        <p:spPr>
          <a:ln/>
        </p:spPr>
      </p:sp>
      <p:sp>
        <p:nvSpPr>
          <p:cNvPr id="197635" name="Notes Placeholder 2">
            <a:extLst>
              <a:ext uri="{FF2B5EF4-FFF2-40B4-BE49-F238E27FC236}">
                <a16:creationId xmlns:a16="http://schemas.microsoft.com/office/drawing/2014/main" id="{311F3DFD-09F3-C19D-BDA5-F04582523BE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7636" name="Slide Number Placeholder 3">
            <a:extLst>
              <a:ext uri="{FF2B5EF4-FFF2-40B4-BE49-F238E27FC236}">
                <a16:creationId xmlns:a16="http://schemas.microsoft.com/office/drawing/2014/main" id="{1B00B5EF-1368-4F10-F536-98A92216CA6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8CDAA387-304E-4B71-9C22-3C4BD26B0077}" type="slidenum">
              <a:rPr lang="en-GB" altLang="en-US" sz="1100" b="0" smtClean="0">
                <a:solidFill>
                  <a:srgbClr val="1D0E82"/>
                </a:solidFill>
              </a:rPr>
              <a:pPr/>
              <a:t>24</a:t>
            </a:fld>
            <a:endParaRPr lang="en-GB" altLang="en-US" sz="1100" b="0">
              <a:solidFill>
                <a:srgbClr val="1D0E82"/>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a:extLst>
              <a:ext uri="{FF2B5EF4-FFF2-40B4-BE49-F238E27FC236}">
                <a16:creationId xmlns:a16="http://schemas.microsoft.com/office/drawing/2014/main" id="{83C32212-93DD-2AAF-4E75-5DDAE8038CA6}"/>
              </a:ext>
            </a:extLst>
          </p:cNvPr>
          <p:cNvSpPr>
            <a:spLocks noGrp="1" noRot="1" noChangeAspect="1" noChangeArrowheads="1" noTextEdit="1"/>
          </p:cNvSpPr>
          <p:nvPr>
            <p:ph type="sldImg"/>
          </p:nvPr>
        </p:nvSpPr>
        <p:spPr>
          <a:xfrm>
            <a:off x="685800" y="1143000"/>
            <a:ext cx="5486400" cy="3086100"/>
          </a:xfrm>
          <a:ln/>
        </p:spPr>
      </p:sp>
      <p:sp>
        <p:nvSpPr>
          <p:cNvPr id="201731" name="Notes Placeholder 2">
            <a:extLst>
              <a:ext uri="{FF2B5EF4-FFF2-40B4-BE49-F238E27FC236}">
                <a16:creationId xmlns:a16="http://schemas.microsoft.com/office/drawing/2014/main" id="{BE559308-4135-727F-8FCD-A1A116CF64A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01732" name="Slide Number Placeholder 3">
            <a:extLst>
              <a:ext uri="{FF2B5EF4-FFF2-40B4-BE49-F238E27FC236}">
                <a16:creationId xmlns:a16="http://schemas.microsoft.com/office/drawing/2014/main" id="{737A34A4-ED72-9F42-CFD9-433CB51BC4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fld id="{B77E3586-7154-4B04-96BB-8FAEA8DF7579}" type="slidenum">
              <a:rPr lang="en-GB" altLang="en-US" sz="1200" b="0" smtClean="0">
                <a:solidFill>
                  <a:srgbClr val="000000"/>
                </a:solidFill>
                <a:latin typeface="Calibri" panose="020F0502020204030204" pitchFamily="34" charset="0"/>
              </a:rPr>
              <a:pPr/>
              <a:t>27</a:t>
            </a:fld>
            <a:endParaRPr lang="en-GB" altLang="en-US" sz="1200" b="0">
              <a:solidFill>
                <a:srgbClr val="000000"/>
              </a:solidFill>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a:extLst>
              <a:ext uri="{FF2B5EF4-FFF2-40B4-BE49-F238E27FC236}">
                <a16:creationId xmlns:a16="http://schemas.microsoft.com/office/drawing/2014/main" id="{82AE961E-08F5-2529-A658-6D52F3047F60}"/>
              </a:ext>
            </a:extLst>
          </p:cNvPr>
          <p:cNvSpPr>
            <a:spLocks noGrp="1" noRot="1" noChangeAspect="1" noChangeArrowheads="1" noTextEdit="1"/>
          </p:cNvSpPr>
          <p:nvPr>
            <p:ph type="sldImg"/>
          </p:nvPr>
        </p:nvSpPr>
        <p:spPr>
          <a:ln/>
        </p:spPr>
      </p:sp>
      <p:sp>
        <p:nvSpPr>
          <p:cNvPr id="203779" name="Notes Placeholder 2">
            <a:extLst>
              <a:ext uri="{FF2B5EF4-FFF2-40B4-BE49-F238E27FC236}">
                <a16:creationId xmlns:a16="http://schemas.microsoft.com/office/drawing/2014/main" id="{7235D00D-4BFD-3F2F-0C34-8310A7FB982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03780" name="Slide Number Placeholder 3">
            <a:extLst>
              <a:ext uri="{FF2B5EF4-FFF2-40B4-BE49-F238E27FC236}">
                <a16:creationId xmlns:a16="http://schemas.microsoft.com/office/drawing/2014/main" id="{8CC6FA69-075A-556A-704A-D4C5AD0B881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A8A28D4C-A586-4C79-AC86-ADAE9E8190B0}" type="slidenum">
              <a:rPr lang="en-GB" altLang="en-US" sz="1100" b="0" smtClean="0">
                <a:solidFill>
                  <a:srgbClr val="1D0E82"/>
                </a:solidFill>
                <a:ea typeface="MS PGothic" panose="020B0600070205080204" pitchFamily="34" charset="-128"/>
                <a:cs typeface="Arial" panose="020B0604020202020204" pitchFamily="34" charset="0"/>
              </a:rPr>
              <a:pPr/>
              <a:t>28</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a:extLst>
              <a:ext uri="{FF2B5EF4-FFF2-40B4-BE49-F238E27FC236}">
                <a16:creationId xmlns:a16="http://schemas.microsoft.com/office/drawing/2014/main" id="{26FD8309-121D-CC80-11C3-7FA0A306E707}"/>
              </a:ext>
            </a:extLst>
          </p:cNvPr>
          <p:cNvSpPr>
            <a:spLocks noGrp="1" noRot="1" noChangeAspect="1" noChangeArrowheads="1" noTextEdit="1"/>
          </p:cNvSpPr>
          <p:nvPr>
            <p:ph type="sldImg"/>
          </p:nvPr>
        </p:nvSpPr>
        <p:spPr>
          <a:ln/>
        </p:spPr>
      </p:sp>
      <p:sp>
        <p:nvSpPr>
          <p:cNvPr id="210947" name="Notes Placeholder 2">
            <a:extLst>
              <a:ext uri="{FF2B5EF4-FFF2-40B4-BE49-F238E27FC236}">
                <a16:creationId xmlns:a16="http://schemas.microsoft.com/office/drawing/2014/main" id="{C28F48B6-10B3-3D9F-1866-02DD0F6380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0948" name="Slide Number Placeholder 3">
            <a:extLst>
              <a:ext uri="{FF2B5EF4-FFF2-40B4-BE49-F238E27FC236}">
                <a16:creationId xmlns:a16="http://schemas.microsoft.com/office/drawing/2014/main" id="{1CBBEF8B-B4F7-2E69-A930-8D10F03C89D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B4D8BA5F-563F-45ED-B0B9-9646751E4F5D}" type="slidenum">
              <a:rPr lang="en-GB" altLang="en-US" sz="1200" b="0" smtClean="0">
                <a:solidFill>
                  <a:srgbClr val="000000"/>
                </a:solidFill>
                <a:latin typeface="Aptos" panose="020B0004020202020204" pitchFamily="34" charset="0"/>
              </a:rPr>
              <a:pPr defTabSz="914400"/>
              <a:t>34</a:t>
            </a:fld>
            <a:endParaRPr lang="en-GB" altLang="en-US" sz="1200" b="0">
              <a:solidFill>
                <a:srgbClr val="000000"/>
              </a:solidFill>
              <a:latin typeface="Aptos" panose="020B00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a:extLst>
              <a:ext uri="{FF2B5EF4-FFF2-40B4-BE49-F238E27FC236}">
                <a16:creationId xmlns:a16="http://schemas.microsoft.com/office/drawing/2014/main" id="{46105CEB-1F9B-F4E1-7528-511B08B59C33}"/>
              </a:ext>
            </a:extLst>
          </p:cNvPr>
          <p:cNvSpPr>
            <a:spLocks noGrp="1" noRot="1" noChangeAspect="1" noChangeArrowheads="1" noTextEdit="1"/>
          </p:cNvSpPr>
          <p:nvPr>
            <p:ph type="sldImg"/>
          </p:nvPr>
        </p:nvSpPr>
        <p:spPr>
          <a:ln/>
        </p:spPr>
      </p:sp>
      <p:sp>
        <p:nvSpPr>
          <p:cNvPr id="215043" name="Notes Placeholder 2">
            <a:extLst>
              <a:ext uri="{FF2B5EF4-FFF2-40B4-BE49-F238E27FC236}">
                <a16:creationId xmlns:a16="http://schemas.microsoft.com/office/drawing/2014/main" id="{082738A1-9213-D356-0EF3-9DEDB29F14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5044" name="Slide Number Placeholder 3">
            <a:extLst>
              <a:ext uri="{FF2B5EF4-FFF2-40B4-BE49-F238E27FC236}">
                <a16:creationId xmlns:a16="http://schemas.microsoft.com/office/drawing/2014/main" id="{54A6F934-3FAB-EBAD-8C4D-70DB2AB63B7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34BBB400-EF93-4260-A401-14103EF6EEF6}" type="slidenum">
              <a:rPr lang="en-GB" altLang="en-US" sz="1200" b="0" smtClean="0">
                <a:solidFill>
                  <a:srgbClr val="000000"/>
                </a:solidFill>
                <a:latin typeface="Aptos" panose="020B0004020202020204" pitchFamily="34" charset="0"/>
              </a:rPr>
              <a:pPr defTabSz="914400"/>
              <a:t>37</a:t>
            </a:fld>
            <a:endParaRPr lang="en-GB" altLang="en-US" sz="1200" b="0">
              <a:solidFill>
                <a:srgbClr val="000000"/>
              </a:solidFill>
              <a:latin typeface="Aptos" panose="020B00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a:extLst>
              <a:ext uri="{FF2B5EF4-FFF2-40B4-BE49-F238E27FC236}">
                <a16:creationId xmlns:a16="http://schemas.microsoft.com/office/drawing/2014/main" id="{E3AD9098-6084-5FE4-9099-601FB180C361}"/>
              </a:ext>
            </a:extLst>
          </p:cNvPr>
          <p:cNvSpPr>
            <a:spLocks noGrp="1" noRot="1" noChangeAspect="1" noChangeArrowheads="1" noTextEdit="1"/>
          </p:cNvSpPr>
          <p:nvPr>
            <p:ph type="sldImg"/>
          </p:nvPr>
        </p:nvSpPr>
        <p:spPr>
          <a:ln/>
        </p:spPr>
      </p:sp>
      <p:sp>
        <p:nvSpPr>
          <p:cNvPr id="217091" name="Notes Placeholder 2">
            <a:extLst>
              <a:ext uri="{FF2B5EF4-FFF2-40B4-BE49-F238E27FC236}">
                <a16:creationId xmlns:a16="http://schemas.microsoft.com/office/drawing/2014/main" id="{2B106F47-2C48-C70A-A2AA-953DDC48A2B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7092" name="Slide Number Placeholder 3">
            <a:extLst>
              <a:ext uri="{FF2B5EF4-FFF2-40B4-BE49-F238E27FC236}">
                <a16:creationId xmlns:a16="http://schemas.microsoft.com/office/drawing/2014/main" id="{B624FC5C-6B1C-9E99-75C1-E16E3818857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432B14A0-1450-4A1A-AF43-34AA3865FCC1}" type="slidenum">
              <a:rPr lang="en-GB" altLang="en-US" sz="1100" b="0" smtClean="0">
                <a:solidFill>
                  <a:srgbClr val="1D0E82"/>
                </a:solidFill>
                <a:ea typeface="MS PGothic" panose="020B0600070205080204" pitchFamily="34" charset="-128"/>
                <a:cs typeface="Arial" panose="020B0604020202020204" pitchFamily="34" charset="0"/>
              </a:rPr>
              <a:pPr/>
              <a:t>38</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a:extLst>
              <a:ext uri="{FF2B5EF4-FFF2-40B4-BE49-F238E27FC236}">
                <a16:creationId xmlns:a16="http://schemas.microsoft.com/office/drawing/2014/main" id="{DB1EB63B-0E43-D7FF-9B39-63108825969C}"/>
              </a:ext>
            </a:extLst>
          </p:cNvPr>
          <p:cNvSpPr>
            <a:spLocks noGrp="1" noRot="1" noChangeAspect="1" noChangeArrowheads="1" noTextEdit="1"/>
          </p:cNvSpPr>
          <p:nvPr>
            <p:ph type="sldImg"/>
          </p:nvPr>
        </p:nvSpPr>
        <p:spPr>
          <a:ln/>
        </p:spPr>
      </p:sp>
      <p:sp>
        <p:nvSpPr>
          <p:cNvPr id="219139" name="Notes Placeholder 2">
            <a:extLst>
              <a:ext uri="{FF2B5EF4-FFF2-40B4-BE49-F238E27FC236}">
                <a16:creationId xmlns:a16="http://schemas.microsoft.com/office/drawing/2014/main" id="{0DB7C489-BF3E-CAFB-DE42-89903DE32B1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9140" name="Slide Number Placeholder 3">
            <a:extLst>
              <a:ext uri="{FF2B5EF4-FFF2-40B4-BE49-F238E27FC236}">
                <a16:creationId xmlns:a16="http://schemas.microsoft.com/office/drawing/2014/main" id="{F006D77B-0666-BA26-EC6F-56B48B3178E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FD0BDE35-6F6F-4C27-8458-C3D4640ED092}" type="slidenum">
              <a:rPr lang="en-GB" altLang="en-US" sz="1100" b="0" smtClean="0">
                <a:solidFill>
                  <a:srgbClr val="1D0E82"/>
                </a:solidFill>
                <a:ea typeface="MS PGothic" panose="020B0600070205080204" pitchFamily="34" charset="-128"/>
                <a:cs typeface="Arial" panose="020B0604020202020204" pitchFamily="34" charset="0"/>
              </a:rPr>
              <a:pPr/>
              <a:t>39</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C302E43C-8F8F-5E52-44A8-3568213E72B1}"/>
              </a:ext>
            </a:extLst>
          </p:cNvPr>
          <p:cNvSpPr>
            <a:spLocks noGrp="1" noRot="1" noChangeAspect="1" noChangeArrowheads="1" noTextEdit="1"/>
          </p:cNvSpPr>
          <p:nvPr>
            <p:ph type="sldImg"/>
          </p:nvPr>
        </p:nvSpPr>
        <p:spPr>
          <a:ln/>
        </p:spPr>
      </p:sp>
      <p:sp>
        <p:nvSpPr>
          <p:cNvPr id="164867" name="Notes Placeholder 2">
            <a:extLst>
              <a:ext uri="{FF2B5EF4-FFF2-40B4-BE49-F238E27FC236}">
                <a16:creationId xmlns:a16="http://schemas.microsoft.com/office/drawing/2014/main" id="{50171D1B-C1B4-C86F-25E5-9A636E8791E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4868" name="Slide Number Placeholder 3">
            <a:extLst>
              <a:ext uri="{FF2B5EF4-FFF2-40B4-BE49-F238E27FC236}">
                <a16:creationId xmlns:a16="http://schemas.microsoft.com/office/drawing/2014/main" id="{94DFD5DB-D9FD-E5B8-1D82-CDC8D74F285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BAE81CE8-08C1-4D77-932E-D16E970D2BA7}" type="slidenum">
              <a:rPr lang="en-GB" altLang="en-US" sz="1100" b="0" smtClean="0">
                <a:solidFill>
                  <a:srgbClr val="1D0E82"/>
                </a:solidFill>
                <a:ea typeface="MS PGothic" panose="020B0600070205080204" pitchFamily="34" charset="-128"/>
                <a:cs typeface="Arial" panose="020B0604020202020204" pitchFamily="34" charset="0"/>
              </a:rPr>
              <a:pPr/>
              <a:t>2</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DF02471F-FD59-5BEC-0E7F-D7E02F0A47C5}"/>
              </a:ext>
            </a:extLst>
          </p:cNvPr>
          <p:cNvSpPr>
            <a:spLocks noGrp="1" noRot="1" noChangeAspect="1" noChangeArrowheads="1" noTextEdit="1"/>
          </p:cNvSpPr>
          <p:nvPr>
            <p:ph type="sldImg"/>
          </p:nvPr>
        </p:nvSpPr>
        <p:spPr>
          <a:ln/>
        </p:spPr>
      </p:sp>
      <p:sp>
        <p:nvSpPr>
          <p:cNvPr id="173059" name="Notes Placeholder 2">
            <a:extLst>
              <a:ext uri="{FF2B5EF4-FFF2-40B4-BE49-F238E27FC236}">
                <a16:creationId xmlns:a16="http://schemas.microsoft.com/office/drawing/2014/main" id="{36F3E3FD-4613-FAD5-63A1-03FBDBAF8CC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MS PGothic" panose="020B0600070205080204" pitchFamily="34" charset="-128"/>
            </a:endParaRPr>
          </a:p>
        </p:txBody>
      </p:sp>
      <p:sp>
        <p:nvSpPr>
          <p:cNvPr id="173060" name="Slide Number Placeholder 3">
            <a:extLst>
              <a:ext uri="{FF2B5EF4-FFF2-40B4-BE49-F238E27FC236}">
                <a16:creationId xmlns:a16="http://schemas.microsoft.com/office/drawing/2014/main" id="{6CEEC733-523E-4E47-6624-165F687F948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05AB5C7D-54BC-46FE-80EF-664966C6D165}" type="slidenum">
              <a:rPr lang="en-GB" altLang="en-US" sz="1100" b="0" smtClean="0">
                <a:solidFill>
                  <a:srgbClr val="1D0E82"/>
                </a:solidFill>
                <a:ea typeface="MS PGothic" panose="020B0600070205080204" pitchFamily="34" charset="-128"/>
              </a:rPr>
              <a:pPr/>
              <a:t>7</a:t>
            </a:fld>
            <a:endParaRPr lang="en-GB" altLang="en-US" sz="1100" b="0">
              <a:solidFill>
                <a:srgbClr val="1D0E82"/>
              </a:solidFill>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32D2B1A5-8E83-63E0-2676-06FDC614B7B9}"/>
              </a:ext>
            </a:extLst>
          </p:cNvPr>
          <p:cNvSpPr>
            <a:spLocks noGrp="1" noRot="1" noChangeAspect="1" noChangeArrowheads="1" noTextEdit="1"/>
          </p:cNvSpPr>
          <p:nvPr>
            <p:ph type="sldImg"/>
          </p:nvPr>
        </p:nvSpPr>
        <p:spPr>
          <a:ln/>
        </p:spPr>
      </p:sp>
      <p:sp>
        <p:nvSpPr>
          <p:cNvPr id="176131" name="Notes Placeholder 2">
            <a:extLst>
              <a:ext uri="{FF2B5EF4-FFF2-40B4-BE49-F238E27FC236}">
                <a16:creationId xmlns:a16="http://schemas.microsoft.com/office/drawing/2014/main" id="{831F2F40-7BD7-3734-96CD-325F84D0B89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6132" name="Slide Number Placeholder 3">
            <a:extLst>
              <a:ext uri="{FF2B5EF4-FFF2-40B4-BE49-F238E27FC236}">
                <a16:creationId xmlns:a16="http://schemas.microsoft.com/office/drawing/2014/main" id="{0984EAD9-0825-C68E-9B7C-A2AA43A25D5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F4B81FC6-5E44-4D55-86E1-95EA0A02523B}" type="slidenum">
              <a:rPr lang="en-GB" altLang="en-US" sz="1100" b="0" smtClean="0">
                <a:solidFill>
                  <a:srgbClr val="1D0E82"/>
                </a:solidFill>
                <a:ea typeface="MS PGothic" panose="020B0600070205080204" pitchFamily="34" charset="-128"/>
                <a:cs typeface="Arial" panose="020B0604020202020204" pitchFamily="34" charset="0"/>
              </a:rPr>
              <a:pPr/>
              <a:t>9</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a:extLst>
              <a:ext uri="{FF2B5EF4-FFF2-40B4-BE49-F238E27FC236}">
                <a16:creationId xmlns:a16="http://schemas.microsoft.com/office/drawing/2014/main" id="{B6076DC2-E320-20EA-1BE2-BE9DBD929814}"/>
              </a:ext>
            </a:extLst>
          </p:cNvPr>
          <p:cNvSpPr>
            <a:spLocks noGrp="1" noRot="1" noChangeAspect="1" noChangeArrowheads="1" noTextEdit="1"/>
          </p:cNvSpPr>
          <p:nvPr>
            <p:ph type="sldImg"/>
          </p:nvPr>
        </p:nvSpPr>
        <p:spPr>
          <a:ln/>
        </p:spPr>
      </p:sp>
      <p:sp>
        <p:nvSpPr>
          <p:cNvPr id="180227" name="Notes Placeholder 2">
            <a:extLst>
              <a:ext uri="{FF2B5EF4-FFF2-40B4-BE49-F238E27FC236}">
                <a16:creationId xmlns:a16="http://schemas.microsoft.com/office/drawing/2014/main" id="{5A9D5CAF-302E-D899-8889-51C6EEA907D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80228" name="Slide Number Placeholder 3">
            <a:extLst>
              <a:ext uri="{FF2B5EF4-FFF2-40B4-BE49-F238E27FC236}">
                <a16:creationId xmlns:a16="http://schemas.microsoft.com/office/drawing/2014/main" id="{D43FFEFB-5895-E93A-C793-024B441747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FC362AAC-F135-4B39-A1B2-1BA32BF8C4B8}" type="slidenum">
              <a:rPr lang="en-GB" altLang="en-US" sz="1200" b="0" smtClean="0">
                <a:solidFill>
                  <a:srgbClr val="000000"/>
                </a:solidFill>
                <a:cs typeface="Arial" panose="020B0604020202020204" pitchFamily="34" charset="0"/>
              </a:rPr>
              <a:pPr defTabSz="914400"/>
              <a:t>12</a:t>
            </a:fld>
            <a:endParaRPr lang="en-GB" altLang="en-US" sz="1200" b="0">
              <a:solidFill>
                <a:srgbClr val="000000"/>
              </a:solidFill>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798B1B0F-F970-7511-A4C6-BE825C9D40FD}"/>
              </a:ext>
            </a:extLst>
          </p:cNvPr>
          <p:cNvSpPr>
            <a:spLocks noGrp="1" noRot="1" noChangeAspect="1" noChangeArrowheads="1" noTextEdit="1"/>
          </p:cNvSpPr>
          <p:nvPr>
            <p:ph type="sldImg"/>
          </p:nvPr>
        </p:nvSpPr>
        <p:spPr>
          <a:ln/>
        </p:spPr>
      </p:sp>
      <p:sp>
        <p:nvSpPr>
          <p:cNvPr id="183299" name="Notes Placeholder 2">
            <a:extLst>
              <a:ext uri="{FF2B5EF4-FFF2-40B4-BE49-F238E27FC236}">
                <a16:creationId xmlns:a16="http://schemas.microsoft.com/office/drawing/2014/main" id="{F4BD8799-8BE3-FD17-81EC-9C3716790A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83300" name="Slide Number Placeholder 3">
            <a:extLst>
              <a:ext uri="{FF2B5EF4-FFF2-40B4-BE49-F238E27FC236}">
                <a16:creationId xmlns:a16="http://schemas.microsoft.com/office/drawing/2014/main" id="{66F8BEF8-C49B-3DEB-2AFC-C6F1ADC6F0B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43A24281-384A-4A95-8428-A101A96114B6}" type="slidenum">
              <a:rPr lang="en-US" altLang="en-US" sz="1200" b="0" smtClean="0">
                <a:solidFill>
                  <a:srgbClr val="000000"/>
                </a:solidFill>
                <a:latin typeface="Calibri" panose="020F0502020204030204" pitchFamily="34" charset="0"/>
              </a:rPr>
              <a:pPr defTabSz="914400"/>
              <a:t>14</a:t>
            </a:fld>
            <a:endParaRPr lang="en-US" altLang="en-US" sz="1200" b="0">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a:extLst>
              <a:ext uri="{FF2B5EF4-FFF2-40B4-BE49-F238E27FC236}">
                <a16:creationId xmlns:a16="http://schemas.microsoft.com/office/drawing/2014/main" id="{EDD61414-4ACC-E5B8-F728-19222E096259}"/>
              </a:ext>
            </a:extLst>
          </p:cNvPr>
          <p:cNvSpPr>
            <a:spLocks noGrp="1" noRot="1" noChangeAspect="1" noChangeArrowheads="1" noTextEdit="1"/>
          </p:cNvSpPr>
          <p:nvPr>
            <p:ph type="sldImg"/>
          </p:nvPr>
        </p:nvSpPr>
        <p:spPr>
          <a:ln/>
        </p:spPr>
      </p:sp>
      <p:sp>
        <p:nvSpPr>
          <p:cNvPr id="185347" name="Notes Placeholder 2">
            <a:extLst>
              <a:ext uri="{FF2B5EF4-FFF2-40B4-BE49-F238E27FC236}">
                <a16:creationId xmlns:a16="http://schemas.microsoft.com/office/drawing/2014/main" id="{E60C17B2-280F-4D68-00B5-8343F5B6CC4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85348" name="Slide Number Placeholder 3">
            <a:extLst>
              <a:ext uri="{FF2B5EF4-FFF2-40B4-BE49-F238E27FC236}">
                <a16:creationId xmlns:a16="http://schemas.microsoft.com/office/drawing/2014/main" id="{1102566D-7243-2FA8-2F69-D7A09558BA8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72056403-7060-4EFD-8B0F-054D3515E7A9}" type="slidenum">
              <a:rPr lang="en-GB" altLang="en-US" sz="1100" b="0" smtClean="0">
                <a:solidFill>
                  <a:srgbClr val="1D0E82"/>
                </a:solidFill>
                <a:ea typeface="MS PGothic" panose="020B0600070205080204" pitchFamily="34" charset="-128"/>
                <a:cs typeface="Arial" panose="020B0604020202020204" pitchFamily="34" charset="0"/>
              </a:rPr>
              <a:pPr/>
              <a:t>15</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1E3330C1-8442-20BC-E310-92A483C68D3D}"/>
              </a:ext>
            </a:extLst>
          </p:cNvPr>
          <p:cNvSpPr>
            <a:spLocks noGrp="1" noRot="1" noChangeAspect="1" noChangeArrowheads="1" noTextEdit="1"/>
          </p:cNvSpPr>
          <p:nvPr>
            <p:ph type="sldImg"/>
          </p:nvPr>
        </p:nvSpPr>
        <p:spPr>
          <a:ln/>
        </p:spPr>
      </p:sp>
      <p:sp>
        <p:nvSpPr>
          <p:cNvPr id="191491" name="Notes Placeholder 2">
            <a:extLst>
              <a:ext uri="{FF2B5EF4-FFF2-40B4-BE49-F238E27FC236}">
                <a16:creationId xmlns:a16="http://schemas.microsoft.com/office/drawing/2014/main" id="{40DC1EAC-E44D-B867-6A1F-62DEB2903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191492" name="Slide Number Placeholder 3">
            <a:extLst>
              <a:ext uri="{FF2B5EF4-FFF2-40B4-BE49-F238E27FC236}">
                <a16:creationId xmlns:a16="http://schemas.microsoft.com/office/drawing/2014/main" id="{5281D4C9-60F2-DCB4-F61F-2EC97EFDC79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DC44263D-B924-4D09-AE53-2C367A15E3A7}" type="slidenum">
              <a:rPr lang="en-GB" altLang="en-US" sz="1200" b="0" smtClean="0">
                <a:solidFill>
                  <a:srgbClr val="000000"/>
                </a:solidFill>
                <a:latin typeface="Calibri" panose="020F0502020204030204" pitchFamily="34" charset="0"/>
              </a:rPr>
              <a:pPr defTabSz="914400"/>
              <a:t>20</a:t>
            </a:fld>
            <a:endParaRPr lang="en-GB" altLang="en-US" sz="1200" b="0">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9C973726-48E4-ADE5-F6DC-659D3762D53F}"/>
              </a:ext>
            </a:extLst>
          </p:cNvPr>
          <p:cNvSpPr>
            <a:spLocks noGrp="1" noRot="1" noChangeAspect="1" noChangeArrowheads="1" noTextEdit="1"/>
          </p:cNvSpPr>
          <p:nvPr>
            <p:ph type="sldImg"/>
          </p:nvPr>
        </p:nvSpPr>
        <p:spPr>
          <a:ln/>
        </p:spPr>
      </p:sp>
      <p:sp>
        <p:nvSpPr>
          <p:cNvPr id="195587" name="Notes Placeholder 2">
            <a:extLst>
              <a:ext uri="{FF2B5EF4-FFF2-40B4-BE49-F238E27FC236}">
                <a16:creationId xmlns:a16="http://schemas.microsoft.com/office/drawing/2014/main" id="{495EC80F-32BE-62F9-F831-6801C9874E7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5588" name="Slide Number Placeholder 3">
            <a:extLst>
              <a:ext uri="{FF2B5EF4-FFF2-40B4-BE49-F238E27FC236}">
                <a16:creationId xmlns:a16="http://schemas.microsoft.com/office/drawing/2014/main" id="{55624F13-196D-8AC8-8653-EF5934EF292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667401D3-210C-4899-A3B3-79088C9571BA}" type="slidenum">
              <a:rPr lang="en-GB" altLang="en-US" sz="1100" b="0" smtClean="0">
                <a:solidFill>
                  <a:srgbClr val="1D0E82"/>
                </a:solidFill>
              </a:rPr>
              <a:pPr/>
              <a:t>23</a:t>
            </a:fld>
            <a:endParaRPr lang="en-GB" altLang="en-US" sz="1100" b="0">
              <a:solidFill>
                <a:srgbClr val="1D0E82"/>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png"/><Relationship Id="rId1" Type="http://schemas.openxmlformats.org/officeDocument/2006/relationships/slideMaster" Target="../slideMasters/slideMaster26.xml"/><Relationship Id="rId4" Type="http://schemas.openxmlformats.org/officeDocument/2006/relationships/image" Target="../media/image2.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28.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emf"/></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2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6.emf"/><Relationship Id="rId1" Type="http://schemas.openxmlformats.org/officeDocument/2006/relationships/slideMaster" Target="../slideMasters/slideMaster28.xml"/><Relationship Id="rId4" Type="http://schemas.openxmlformats.org/officeDocument/2006/relationships/image" Target="../media/image23.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4.emf"/><Relationship Id="rId1" Type="http://schemas.openxmlformats.org/officeDocument/2006/relationships/slideMaster" Target="../slideMasters/slideMaster28.xml"/><Relationship Id="rId6" Type="http://schemas.openxmlformats.org/officeDocument/2006/relationships/image" Target="../media/image27.png"/><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8.emf"/><Relationship Id="rId1" Type="http://schemas.openxmlformats.org/officeDocument/2006/relationships/slideMaster" Target="../slideMasters/slideMaster28.xml"/><Relationship Id="rId6" Type="http://schemas.openxmlformats.org/officeDocument/2006/relationships/image" Target="../media/image27.png"/><Relationship Id="rId5" Type="http://schemas.openxmlformats.org/officeDocument/2006/relationships/image" Target="../media/image30.emf"/><Relationship Id="rId4" Type="http://schemas.openxmlformats.org/officeDocument/2006/relationships/image" Target="../media/image29.emf"/></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31.emf"/><Relationship Id="rId1" Type="http://schemas.openxmlformats.org/officeDocument/2006/relationships/slideMaster" Target="../slideMasters/slideMaster28.xml"/><Relationship Id="rId6" Type="http://schemas.openxmlformats.org/officeDocument/2006/relationships/image" Target="../media/image27.png"/><Relationship Id="rId5" Type="http://schemas.openxmlformats.org/officeDocument/2006/relationships/image" Target="../media/image33.emf"/><Relationship Id="rId4" Type="http://schemas.openxmlformats.org/officeDocument/2006/relationships/image" Target="../media/image32.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4.emf"/><Relationship Id="rId1" Type="http://schemas.openxmlformats.org/officeDocument/2006/relationships/slideMaster" Target="../slideMasters/slideMaster28.xml"/><Relationship Id="rId6" Type="http://schemas.openxmlformats.org/officeDocument/2006/relationships/image" Target="../media/image27.png"/><Relationship Id="rId5" Type="http://schemas.openxmlformats.org/officeDocument/2006/relationships/image" Target="../media/image35.emf"/><Relationship Id="rId4" Type="http://schemas.openxmlformats.org/officeDocument/2006/relationships/image" Target="../media/image34.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36.emf"/><Relationship Id="rId1" Type="http://schemas.openxmlformats.org/officeDocument/2006/relationships/slideMaster" Target="../slideMasters/slideMaster28.xml"/><Relationship Id="rId6" Type="http://schemas.openxmlformats.org/officeDocument/2006/relationships/image" Target="../media/image27.png"/><Relationship Id="rId5" Type="http://schemas.openxmlformats.org/officeDocument/2006/relationships/image" Target="../media/image25.emf"/><Relationship Id="rId4" Type="http://schemas.openxmlformats.org/officeDocument/2006/relationships/image" Target="../media/image37.emf"/></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28.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emf"/></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32.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3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3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2.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png"/><Relationship Id="rId1" Type="http://schemas.openxmlformats.org/officeDocument/2006/relationships/slideMaster" Target="../slideMasters/slideMaster34.xml"/><Relationship Id="rId4" Type="http://schemas.openxmlformats.org/officeDocument/2006/relationships/image" Target="../media/image2.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3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44103F-7E84-A38D-B6A6-A17C1A15F52A}"/>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4A463CCF-6BA0-61BB-8995-3F9DE9A28D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7B21E609-ED2A-9705-D984-7E1FB62AB54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2">
            <a:extLst>
              <a:ext uri="{FF2B5EF4-FFF2-40B4-BE49-F238E27FC236}">
                <a16:creationId xmlns:a16="http://schemas.microsoft.com/office/drawing/2014/main" id="{DEEBD410-03CC-CD16-2A5D-80735A15A900}"/>
              </a:ext>
            </a:extLst>
          </p:cNvPr>
          <p:cNvSpPr>
            <a:spLocks noGrp="1"/>
          </p:cNvSpPr>
          <p:nvPr>
            <p:ph type="dt" sz="half" idx="10"/>
          </p:nvPr>
        </p:nvSpPr>
        <p:spPr/>
        <p:txBody>
          <a:bodyPr/>
          <a:lstStyle>
            <a:lvl1pPr>
              <a:defRPr/>
            </a:lvl1pPr>
          </a:lstStyle>
          <a:p>
            <a:pPr>
              <a:defRPr/>
            </a:pPr>
            <a:fld id="{9357174A-4C61-45B2-A376-5C9EA4BD80D9}" type="datetimeFigureOut">
              <a:rPr lang="en-GB"/>
              <a:pPr>
                <a:defRPr/>
              </a:pPr>
              <a:t>02/09/2025</a:t>
            </a:fld>
            <a:endParaRPr lang="en-GB"/>
          </a:p>
        </p:txBody>
      </p:sp>
      <p:sp>
        <p:nvSpPr>
          <p:cNvPr id="6" name="Footer Placeholder 3">
            <a:extLst>
              <a:ext uri="{FF2B5EF4-FFF2-40B4-BE49-F238E27FC236}">
                <a16:creationId xmlns:a16="http://schemas.microsoft.com/office/drawing/2014/main" id="{CB7A1AFF-BB8C-C64A-4FAD-78F83827005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4">
            <a:extLst>
              <a:ext uri="{FF2B5EF4-FFF2-40B4-BE49-F238E27FC236}">
                <a16:creationId xmlns:a16="http://schemas.microsoft.com/office/drawing/2014/main" id="{39C5698B-EA14-38FE-6710-5627CDFA245E}"/>
              </a:ext>
            </a:extLst>
          </p:cNvPr>
          <p:cNvSpPr>
            <a:spLocks noGrp="1"/>
          </p:cNvSpPr>
          <p:nvPr>
            <p:ph type="sldNum" sz="quarter" idx="12"/>
          </p:nvPr>
        </p:nvSpPr>
        <p:spPr/>
        <p:txBody>
          <a:bodyPr/>
          <a:lstStyle>
            <a:lvl1pPr>
              <a:defRPr/>
            </a:lvl1pPr>
          </a:lstStyle>
          <a:p>
            <a:pPr>
              <a:defRPr/>
            </a:pPr>
            <a:fld id="{151785A1-EFE6-4E17-998A-37F35C6B1A83}" type="slidenum">
              <a:rPr lang="en-GB" altLang="en-US"/>
              <a:pPr>
                <a:defRPr/>
              </a:pPr>
              <a:t>‹#›</a:t>
            </a:fld>
            <a:endParaRPr lang="en-GB" altLang="en-US"/>
          </a:p>
        </p:txBody>
      </p:sp>
    </p:spTree>
    <p:extLst>
      <p:ext uri="{BB962C8B-B14F-4D97-AF65-F5344CB8AC3E}">
        <p14:creationId xmlns:p14="http://schemas.microsoft.com/office/powerpoint/2010/main" val="2943516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80BD927-8A03-BE1C-F0BC-14505D778B59}"/>
              </a:ext>
            </a:extLst>
          </p:cNvPr>
          <p:cNvSpPr>
            <a:spLocks noGrp="1"/>
          </p:cNvSpPr>
          <p:nvPr>
            <p:ph type="dt" sz="half" idx="10"/>
          </p:nvPr>
        </p:nvSpPr>
        <p:spPr/>
        <p:txBody>
          <a:bodyPr/>
          <a:lstStyle>
            <a:lvl1pPr>
              <a:defRPr/>
            </a:lvl1pPr>
          </a:lstStyle>
          <a:p>
            <a:pPr>
              <a:defRPr/>
            </a:pPr>
            <a:fld id="{F4EC5BB7-DF84-4E78-97BB-6598D95AC62D}" type="datetimeFigureOut">
              <a:rPr lang="en-GB"/>
              <a:pPr>
                <a:defRPr/>
              </a:pPr>
              <a:t>02/09/2025</a:t>
            </a:fld>
            <a:endParaRPr lang="en-GB"/>
          </a:p>
        </p:txBody>
      </p:sp>
      <p:sp>
        <p:nvSpPr>
          <p:cNvPr id="6" name="Footer Placeholder 4">
            <a:extLst>
              <a:ext uri="{FF2B5EF4-FFF2-40B4-BE49-F238E27FC236}">
                <a16:creationId xmlns:a16="http://schemas.microsoft.com/office/drawing/2014/main" id="{2B763C31-B23F-BA67-A5F8-D08488270A0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DC84350-9448-8C5F-7DDE-E71C5CDB669E}"/>
              </a:ext>
            </a:extLst>
          </p:cNvPr>
          <p:cNvSpPr>
            <a:spLocks noGrp="1"/>
          </p:cNvSpPr>
          <p:nvPr>
            <p:ph type="sldNum" sz="quarter" idx="12"/>
          </p:nvPr>
        </p:nvSpPr>
        <p:spPr/>
        <p:txBody>
          <a:bodyPr/>
          <a:lstStyle>
            <a:lvl1pPr>
              <a:defRPr/>
            </a:lvl1pPr>
          </a:lstStyle>
          <a:p>
            <a:pPr>
              <a:defRPr/>
            </a:pPr>
            <a:fld id="{481250D4-B104-412B-BF9C-9A640012089F}" type="slidenum">
              <a:rPr lang="en-GB" altLang="en-US"/>
              <a:pPr>
                <a:defRPr/>
              </a:pPr>
              <a:t>‹#›</a:t>
            </a:fld>
            <a:endParaRPr lang="en-GB" altLang="en-US"/>
          </a:p>
        </p:txBody>
      </p:sp>
    </p:spTree>
    <p:extLst>
      <p:ext uri="{BB962C8B-B14F-4D97-AF65-F5344CB8AC3E}">
        <p14:creationId xmlns:p14="http://schemas.microsoft.com/office/powerpoint/2010/main" val="224862486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0132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5834EE-9A47-8FC8-C508-25471C514E8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8E89ABBC-DCC2-42C6-9B3D-DF8379E93D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DC72293D-6B12-9A51-BAD4-6E29A1D70C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74617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BCFDCD2-64D2-7EB8-6C3D-4E7DB710D5E2}"/>
              </a:ext>
            </a:extLst>
          </p:cNvPr>
          <p:cNvSpPr>
            <a:spLocks noGrp="1"/>
          </p:cNvSpPr>
          <p:nvPr>
            <p:ph type="dt" sz="half" idx="10"/>
          </p:nvPr>
        </p:nvSpPr>
        <p:spPr>
          <a:xfrm>
            <a:off x="0" y="0"/>
            <a:ext cx="0" cy="0"/>
          </a:xfrm>
        </p:spPr>
        <p:txBody>
          <a:bodyPr/>
          <a:lstStyle>
            <a:lvl1pPr>
              <a:defRPr/>
            </a:lvl1pPr>
          </a:lstStyle>
          <a:p>
            <a:pPr>
              <a:defRPr/>
            </a:pPr>
            <a:fld id="{FC9A1783-0440-46F0-B042-33E6BE0DC73F}" type="datetimeFigureOut">
              <a:rPr lang="en-GB"/>
              <a:pPr>
                <a:defRPr/>
              </a:pPr>
              <a:t>02/09/2025</a:t>
            </a:fld>
            <a:endParaRPr lang="en-GB"/>
          </a:p>
        </p:txBody>
      </p:sp>
      <p:sp>
        <p:nvSpPr>
          <p:cNvPr id="5" name="Footer Placeholder 4">
            <a:extLst>
              <a:ext uri="{FF2B5EF4-FFF2-40B4-BE49-F238E27FC236}">
                <a16:creationId xmlns:a16="http://schemas.microsoft.com/office/drawing/2014/main" id="{3F860110-AD44-30C7-8DA8-FC380BF8767D}"/>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77283E2-178C-2E06-0BCB-3C6511D78CB5}"/>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78972513-E5E1-43B2-AFAD-83969A1993DE}" type="slidenum">
              <a:rPr lang="en-GB" altLang="en-US"/>
              <a:pPr>
                <a:defRPr/>
              </a:pPr>
              <a:t>‹#›</a:t>
            </a:fld>
            <a:endParaRPr lang="en-GB" altLang="en-US"/>
          </a:p>
        </p:txBody>
      </p:sp>
    </p:spTree>
    <p:extLst>
      <p:ext uri="{BB962C8B-B14F-4D97-AF65-F5344CB8AC3E}">
        <p14:creationId xmlns:p14="http://schemas.microsoft.com/office/powerpoint/2010/main" val="32559121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6819397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A8C5E9-DAD9-8989-F93B-6566A862EDD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0F5DD80C-9672-97E2-BD32-5E603FEAA7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041CFC59-C091-ED91-4DE8-0F3BC7E92F8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154741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4247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0D3268AC-1FD4-FFE2-CE4B-166965FD9C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E1ABB775-9018-AFA1-53CD-6699BFC29276}"/>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990790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832"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8519699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2B609F-C879-18E8-09F1-E6FE74D8824C}"/>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3A485319-19EF-ADBC-0A87-A946842A04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A25C60FA-AB00-5AF2-8D6D-C19531C380A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86966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575DEE5-1072-FF51-CF5C-68F3029C34A5}"/>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E135F351-FACC-4E13-AAAE-E5D8B7F8A101}" type="datetimeFigureOut">
              <a:rPr lang="en-GB"/>
              <a:pPr>
                <a:defRPr/>
              </a:pPr>
              <a:t>02/09/2025</a:t>
            </a:fld>
            <a:endParaRPr lang="en-GB"/>
          </a:p>
        </p:txBody>
      </p:sp>
      <p:sp>
        <p:nvSpPr>
          <p:cNvPr id="4" name="Footer Placeholder 4">
            <a:extLst>
              <a:ext uri="{FF2B5EF4-FFF2-40B4-BE49-F238E27FC236}">
                <a16:creationId xmlns:a16="http://schemas.microsoft.com/office/drawing/2014/main" id="{0E3B35CB-D6C0-8F28-A239-5AA0F92481EC}"/>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95415C5D-D5C3-D479-1B72-3A04694D9098}"/>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4613D5A-16B1-4E54-8954-6BC196863D70}" type="slidenum">
              <a:rPr lang="en-GB" altLang="en-US"/>
              <a:pPr>
                <a:defRPr/>
              </a:pPr>
              <a:t>‹#›</a:t>
            </a:fld>
            <a:endParaRPr lang="en-GB" altLang="en-US"/>
          </a:p>
        </p:txBody>
      </p:sp>
    </p:spTree>
    <p:extLst>
      <p:ext uri="{BB962C8B-B14F-4D97-AF65-F5344CB8AC3E}">
        <p14:creationId xmlns:p14="http://schemas.microsoft.com/office/powerpoint/2010/main" val="62917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E24242E-EA70-471D-774F-25AAB4BD2973}"/>
              </a:ext>
            </a:extLst>
          </p:cNvPr>
          <p:cNvSpPr>
            <a:spLocks noGrp="1"/>
          </p:cNvSpPr>
          <p:nvPr>
            <p:ph type="dt" sz="half" idx="10"/>
          </p:nvPr>
        </p:nvSpPr>
        <p:spPr/>
        <p:txBody>
          <a:bodyPr/>
          <a:lstStyle>
            <a:lvl1pPr>
              <a:defRPr/>
            </a:lvl1pPr>
          </a:lstStyle>
          <a:p>
            <a:pPr>
              <a:defRPr/>
            </a:pPr>
            <a:fld id="{E6C8B1F6-4DCD-46E3-AE7B-C4BDF7810A30}" type="datetimeFigureOut">
              <a:rPr lang="en-GB"/>
              <a:pPr>
                <a:defRPr/>
              </a:pPr>
              <a:t>02/09/2025</a:t>
            </a:fld>
            <a:endParaRPr lang="en-GB"/>
          </a:p>
        </p:txBody>
      </p:sp>
      <p:sp>
        <p:nvSpPr>
          <p:cNvPr id="6" name="Footer Placeholder 4">
            <a:extLst>
              <a:ext uri="{FF2B5EF4-FFF2-40B4-BE49-F238E27FC236}">
                <a16:creationId xmlns:a16="http://schemas.microsoft.com/office/drawing/2014/main" id="{EC0E5487-0AA6-924D-FA15-090C19C7804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4D7D34C-8E0D-3E0B-BA02-B75DD19AD045}"/>
              </a:ext>
            </a:extLst>
          </p:cNvPr>
          <p:cNvSpPr>
            <a:spLocks noGrp="1"/>
          </p:cNvSpPr>
          <p:nvPr>
            <p:ph type="sldNum" sz="quarter" idx="12"/>
          </p:nvPr>
        </p:nvSpPr>
        <p:spPr/>
        <p:txBody>
          <a:bodyPr/>
          <a:lstStyle>
            <a:lvl1pPr>
              <a:defRPr/>
            </a:lvl1pPr>
          </a:lstStyle>
          <a:p>
            <a:pPr>
              <a:defRPr/>
            </a:pPr>
            <a:fld id="{1925D75C-6109-4AD4-B477-80AE1BC6B098}" type="slidenum">
              <a:rPr lang="en-GB" altLang="en-US"/>
              <a:pPr>
                <a:defRPr/>
              </a:pPr>
              <a:t>‹#›</a:t>
            </a:fld>
            <a:endParaRPr lang="en-GB" altLang="en-US"/>
          </a:p>
        </p:txBody>
      </p:sp>
    </p:spTree>
    <p:extLst>
      <p:ext uri="{BB962C8B-B14F-4D97-AF65-F5344CB8AC3E}">
        <p14:creationId xmlns:p14="http://schemas.microsoft.com/office/powerpoint/2010/main" val="39311874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84A76F-BF65-A55D-0D6D-9B74390EE4E4}"/>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74AEC754-686B-4A3F-A8A2-2EF41BEC38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0193EEC2-421D-927C-B284-FA6E83649D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990A4161-BF86-6F93-3489-05884C6A6ADC}"/>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5257512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09DA8D-79B7-995A-82AA-A1C35769D743}"/>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ECDF8470-73FF-E0A3-27B8-BC09CECBAC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63200242-0F9F-5663-8FE2-6257CD7F9F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A5590448-E5A1-9C51-9ABF-3953C6656434}"/>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95843830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344B1CB0-BBD9-9F99-D2E2-232A970573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5B161B38-7259-1C55-78D0-95ED35ACEE83}"/>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0691607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0394754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C32D610-2037-8481-A551-90B92A73A8F6}"/>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5E77D5C2-AD95-4EC1-9876-44247B0CA81F}" type="datetimeFigureOut">
              <a:rPr lang="en-GB"/>
              <a:pPr>
                <a:defRPr/>
              </a:pPr>
              <a:t>02/09/2025</a:t>
            </a:fld>
            <a:endParaRPr lang="en-GB"/>
          </a:p>
        </p:txBody>
      </p:sp>
      <p:sp>
        <p:nvSpPr>
          <p:cNvPr id="4" name="Footer Placeholder 4">
            <a:extLst>
              <a:ext uri="{FF2B5EF4-FFF2-40B4-BE49-F238E27FC236}">
                <a16:creationId xmlns:a16="http://schemas.microsoft.com/office/drawing/2014/main" id="{7F2E365A-4BF1-0528-8FBF-ACF68B61D719}"/>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B16DAFC4-774D-2857-C387-F09786DB7D55}"/>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80CAB98-A7A3-444B-B0DC-697DFC0BACAA}" type="slidenum">
              <a:rPr lang="en-GB" altLang="en-US"/>
              <a:pPr>
                <a:defRPr/>
              </a:pPr>
              <a:t>‹#›</a:t>
            </a:fld>
            <a:endParaRPr lang="en-GB" altLang="en-US"/>
          </a:p>
        </p:txBody>
      </p:sp>
    </p:spTree>
    <p:extLst>
      <p:ext uri="{BB962C8B-B14F-4D97-AF65-F5344CB8AC3E}">
        <p14:creationId xmlns:p14="http://schemas.microsoft.com/office/powerpoint/2010/main" val="7160804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5F849B-68EF-2D2C-D5A5-25BB8351B94B}"/>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99250189-A1E9-7890-9357-194B39C9C3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E1C627BC-2469-E479-982C-BC4E312989D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587D3B26-4885-5CD4-A450-4F93308907B8}"/>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6391482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2CAA47-E19D-F9C5-5730-5C050FBA5A1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A3FCE125-360C-4F31-2584-F5A90CC001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2ED334CD-51B3-C377-ABA1-B69B0F95A6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ECC4F1CA-C081-5791-BFC0-B78EA63DC56D}"/>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3863687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1226739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889E14-CEB5-B4BA-889A-EAE47AFF03D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524A46E3-8B04-7E3C-DE1E-6FB2747F886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B0753EB-3255-40B2-C87A-0218F178E6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69228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F908D2B-442A-67CB-3D54-8625D675A541}"/>
              </a:ext>
            </a:extLst>
          </p:cNvPr>
          <p:cNvSpPr>
            <a:spLocks noGrp="1"/>
          </p:cNvSpPr>
          <p:nvPr>
            <p:ph type="dt" sz="half" idx="10"/>
          </p:nvPr>
        </p:nvSpPr>
        <p:spPr/>
        <p:txBody>
          <a:bodyPr/>
          <a:lstStyle>
            <a:lvl1pPr>
              <a:defRPr/>
            </a:lvl1pPr>
          </a:lstStyle>
          <a:p>
            <a:pPr>
              <a:defRPr/>
            </a:pPr>
            <a:fld id="{1EA5CCF6-562E-4C80-9C46-85C8622404ED}" type="datetimeFigureOut">
              <a:rPr lang="en-GB"/>
              <a:pPr>
                <a:defRPr/>
              </a:pPr>
              <a:t>02/09/2025</a:t>
            </a:fld>
            <a:endParaRPr lang="en-GB"/>
          </a:p>
        </p:txBody>
      </p:sp>
      <p:sp>
        <p:nvSpPr>
          <p:cNvPr id="5" name="Footer Placeholder 4">
            <a:extLst>
              <a:ext uri="{FF2B5EF4-FFF2-40B4-BE49-F238E27FC236}">
                <a16:creationId xmlns:a16="http://schemas.microsoft.com/office/drawing/2014/main" id="{D3D964A5-90DA-9BA6-06EB-FA36B835EBC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853ABAC-84CA-3A0E-85E6-8EF6696163CA}"/>
              </a:ext>
            </a:extLst>
          </p:cNvPr>
          <p:cNvSpPr>
            <a:spLocks noGrp="1"/>
          </p:cNvSpPr>
          <p:nvPr>
            <p:ph type="sldNum" sz="quarter" idx="12"/>
          </p:nvPr>
        </p:nvSpPr>
        <p:spPr/>
        <p:txBody>
          <a:bodyPr/>
          <a:lstStyle>
            <a:lvl1pPr>
              <a:defRPr/>
            </a:lvl1pPr>
          </a:lstStyle>
          <a:p>
            <a:pPr>
              <a:defRPr/>
            </a:pPr>
            <a:fld id="{4BBF8FDC-7A65-4FF7-9D05-6DA926A640E5}" type="slidenum">
              <a:rPr lang="en-GB"/>
              <a:pPr>
                <a:defRPr/>
              </a:pPr>
              <a:t>‹#›</a:t>
            </a:fld>
            <a:endParaRPr lang="en-GB"/>
          </a:p>
        </p:txBody>
      </p:sp>
    </p:spTree>
    <p:extLst>
      <p:ext uri="{BB962C8B-B14F-4D97-AF65-F5344CB8AC3E}">
        <p14:creationId xmlns:p14="http://schemas.microsoft.com/office/powerpoint/2010/main" val="3360818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5143E0-CDEA-DC86-D9EF-7DCDDB001B1F}"/>
              </a:ext>
            </a:extLst>
          </p:cNvPr>
          <p:cNvSpPr>
            <a:spLocks noGrp="1"/>
          </p:cNvSpPr>
          <p:nvPr>
            <p:ph type="dt" sz="half" idx="10"/>
          </p:nvPr>
        </p:nvSpPr>
        <p:spPr/>
        <p:txBody>
          <a:bodyPr/>
          <a:lstStyle>
            <a:lvl1pPr>
              <a:defRPr/>
            </a:lvl1pPr>
          </a:lstStyle>
          <a:p>
            <a:pPr>
              <a:defRPr/>
            </a:pPr>
            <a:fld id="{F659D218-6497-4C9E-8FD7-B0B73FA2F209}" type="datetimeFigureOut">
              <a:rPr lang="en-GB"/>
              <a:pPr>
                <a:defRPr/>
              </a:pPr>
              <a:t>02/09/2025</a:t>
            </a:fld>
            <a:endParaRPr lang="en-GB"/>
          </a:p>
        </p:txBody>
      </p:sp>
      <p:sp>
        <p:nvSpPr>
          <p:cNvPr id="5" name="Footer Placeholder 4">
            <a:extLst>
              <a:ext uri="{FF2B5EF4-FFF2-40B4-BE49-F238E27FC236}">
                <a16:creationId xmlns:a16="http://schemas.microsoft.com/office/drawing/2014/main" id="{B9FBA5F7-2FE2-A7A2-6C26-BB9DF8CF85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0850CC6-565C-987B-D9F1-CF350C1649B8}"/>
              </a:ext>
            </a:extLst>
          </p:cNvPr>
          <p:cNvSpPr>
            <a:spLocks noGrp="1"/>
          </p:cNvSpPr>
          <p:nvPr>
            <p:ph type="sldNum" sz="quarter" idx="12"/>
          </p:nvPr>
        </p:nvSpPr>
        <p:spPr/>
        <p:txBody>
          <a:bodyPr/>
          <a:lstStyle>
            <a:lvl1pPr>
              <a:defRPr/>
            </a:lvl1pPr>
          </a:lstStyle>
          <a:p>
            <a:pPr>
              <a:defRPr/>
            </a:pPr>
            <a:fld id="{C52F1D7E-9D79-4169-811C-A8EC4E475F31}" type="slidenum">
              <a:rPr lang="en-GB" altLang="en-US"/>
              <a:pPr>
                <a:defRPr/>
              </a:pPr>
              <a:t>‹#›</a:t>
            </a:fld>
            <a:endParaRPr lang="en-GB" altLang="en-US"/>
          </a:p>
        </p:txBody>
      </p:sp>
    </p:spTree>
    <p:extLst>
      <p:ext uri="{BB962C8B-B14F-4D97-AF65-F5344CB8AC3E}">
        <p14:creationId xmlns:p14="http://schemas.microsoft.com/office/powerpoint/2010/main" val="503428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FC426CF-98A7-3583-775D-87904CEBA2AF}"/>
              </a:ext>
            </a:extLst>
          </p:cNvPr>
          <p:cNvSpPr>
            <a:spLocks noGrp="1"/>
          </p:cNvSpPr>
          <p:nvPr>
            <p:ph type="dt" sz="half" idx="10"/>
          </p:nvPr>
        </p:nvSpPr>
        <p:spPr/>
        <p:txBody>
          <a:bodyPr/>
          <a:lstStyle>
            <a:lvl1pPr>
              <a:defRPr/>
            </a:lvl1pPr>
          </a:lstStyle>
          <a:p>
            <a:pPr>
              <a:defRPr/>
            </a:pPr>
            <a:fld id="{0F248E20-8FEC-4565-BDBA-C2139CA836E9}" type="datetimeFigureOut">
              <a:rPr lang="en-GB"/>
              <a:pPr>
                <a:defRPr/>
              </a:pPr>
              <a:t>02/09/2025</a:t>
            </a:fld>
            <a:endParaRPr lang="en-GB"/>
          </a:p>
        </p:txBody>
      </p:sp>
      <p:sp>
        <p:nvSpPr>
          <p:cNvPr id="5" name="Footer Placeholder 4">
            <a:extLst>
              <a:ext uri="{FF2B5EF4-FFF2-40B4-BE49-F238E27FC236}">
                <a16:creationId xmlns:a16="http://schemas.microsoft.com/office/drawing/2014/main" id="{096F047F-91F2-0AA1-45C4-564DE8DDB44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1DAC25E-1931-E567-4901-17FA67271AB5}"/>
              </a:ext>
            </a:extLst>
          </p:cNvPr>
          <p:cNvSpPr>
            <a:spLocks noGrp="1"/>
          </p:cNvSpPr>
          <p:nvPr>
            <p:ph type="sldNum" sz="quarter" idx="12"/>
          </p:nvPr>
        </p:nvSpPr>
        <p:spPr/>
        <p:txBody>
          <a:bodyPr/>
          <a:lstStyle>
            <a:lvl1pPr>
              <a:defRPr/>
            </a:lvl1pPr>
          </a:lstStyle>
          <a:p>
            <a:pPr>
              <a:defRPr/>
            </a:pPr>
            <a:fld id="{D4EC26DA-C230-49E1-A3CF-31D2612E4B3E}" type="slidenum">
              <a:rPr lang="en-GB"/>
              <a:pPr>
                <a:defRPr/>
              </a:pPr>
              <a:t>‹#›</a:t>
            </a:fld>
            <a:endParaRPr lang="en-GB"/>
          </a:p>
        </p:txBody>
      </p:sp>
    </p:spTree>
    <p:extLst>
      <p:ext uri="{BB962C8B-B14F-4D97-AF65-F5344CB8AC3E}">
        <p14:creationId xmlns:p14="http://schemas.microsoft.com/office/powerpoint/2010/main" val="307132616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64A7B2-937C-BFFB-A43B-60D44941CB4F}"/>
              </a:ext>
            </a:extLst>
          </p:cNvPr>
          <p:cNvSpPr>
            <a:spLocks noGrp="1"/>
          </p:cNvSpPr>
          <p:nvPr>
            <p:ph type="dt" sz="half" idx="10"/>
          </p:nvPr>
        </p:nvSpPr>
        <p:spPr/>
        <p:txBody>
          <a:bodyPr/>
          <a:lstStyle>
            <a:lvl1pPr>
              <a:defRPr/>
            </a:lvl1pPr>
          </a:lstStyle>
          <a:p>
            <a:pPr>
              <a:defRPr/>
            </a:pPr>
            <a:fld id="{1BEFF38B-0BD4-4B06-9118-95CB3868CEB9}" type="datetimeFigureOut">
              <a:rPr lang="en-GB"/>
              <a:pPr>
                <a:defRPr/>
              </a:pPr>
              <a:t>02/09/2025</a:t>
            </a:fld>
            <a:endParaRPr lang="en-GB"/>
          </a:p>
        </p:txBody>
      </p:sp>
      <p:sp>
        <p:nvSpPr>
          <p:cNvPr id="5" name="Footer Placeholder 4">
            <a:extLst>
              <a:ext uri="{FF2B5EF4-FFF2-40B4-BE49-F238E27FC236}">
                <a16:creationId xmlns:a16="http://schemas.microsoft.com/office/drawing/2014/main" id="{FAB7D372-14C9-419F-EAAB-74579E7BF52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0282BD6-F163-952C-D6F2-051A03E20495}"/>
              </a:ext>
            </a:extLst>
          </p:cNvPr>
          <p:cNvSpPr>
            <a:spLocks noGrp="1"/>
          </p:cNvSpPr>
          <p:nvPr>
            <p:ph type="sldNum" sz="quarter" idx="12"/>
          </p:nvPr>
        </p:nvSpPr>
        <p:spPr/>
        <p:txBody>
          <a:bodyPr/>
          <a:lstStyle>
            <a:lvl1pPr>
              <a:defRPr/>
            </a:lvl1pPr>
          </a:lstStyle>
          <a:p>
            <a:pPr>
              <a:defRPr/>
            </a:pPr>
            <a:fld id="{BD030C25-154C-4E21-9A43-0A372C291254}" type="slidenum">
              <a:rPr lang="en-GB"/>
              <a:pPr>
                <a:defRPr/>
              </a:pPr>
              <a:t>‹#›</a:t>
            </a:fld>
            <a:endParaRPr lang="en-GB"/>
          </a:p>
        </p:txBody>
      </p:sp>
    </p:spTree>
    <p:extLst>
      <p:ext uri="{BB962C8B-B14F-4D97-AF65-F5344CB8AC3E}">
        <p14:creationId xmlns:p14="http://schemas.microsoft.com/office/powerpoint/2010/main" val="16384938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779BFB7-1BBE-DCBC-AC12-D16CF1F0F58A}"/>
              </a:ext>
            </a:extLst>
          </p:cNvPr>
          <p:cNvSpPr>
            <a:spLocks noGrp="1"/>
          </p:cNvSpPr>
          <p:nvPr>
            <p:ph type="dt" sz="half" idx="10"/>
          </p:nvPr>
        </p:nvSpPr>
        <p:spPr/>
        <p:txBody>
          <a:bodyPr/>
          <a:lstStyle>
            <a:lvl1pPr>
              <a:defRPr/>
            </a:lvl1pPr>
          </a:lstStyle>
          <a:p>
            <a:pPr>
              <a:defRPr/>
            </a:pPr>
            <a:fld id="{BA7D316A-951E-4567-B954-734BA73DB2A6}" type="datetimeFigureOut">
              <a:rPr lang="en-GB"/>
              <a:pPr>
                <a:defRPr/>
              </a:pPr>
              <a:t>02/09/2025</a:t>
            </a:fld>
            <a:endParaRPr lang="en-GB"/>
          </a:p>
        </p:txBody>
      </p:sp>
      <p:sp>
        <p:nvSpPr>
          <p:cNvPr id="6" name="Footer Placeholder 4">
            <a:extLst>
              <a:ext uri="{FF2B5EF4-FFF2-40B4-BE49-F238E27FC236}">
                <a16:creationId xmlns:a16="http://schemas.microsoft.com/office/drawing/2014/main" id="{0361269E-DE49-3475-F654-D6BFE2DC67D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2F1E234-EA3A-9ED6-74E2-C74AFBFCB023}"/>
              </a:ext>
            </a:extLst>
          </p:cNvPr>
          <p:cNvSpPr>
            <a:spLocks noGrp="1"/>
          </p:cNvSpPr>
          <p:nvPr>
            <p:ph type="sldNum" sz="quarter" idx="12"/>
          </p:nvPr>
        </p:nvSpPr>
        <p:spPr/>
        <p:txBody>
          <a:bodyPr/>
          <a:lstStyle>
            <a:lvl1pPr>
              <a:defRPr/>
            </a:lvl1pPr>
          </a:lstStyle>
          <a:p>
            <a:pPr>
              <a:defRPr/>
            </a:pPr>
            <a:fld id="{EF87C24B-9B3A-42BD-8FB3-25B28A5DE7D5}" type="slidenum">
              <a:rPr lang="en-GB"/>
              <a:pPr>
                <a:defRPr/>
              </a:pPr>
              <a:t>‹#›</a:t>
            </a:fld>
            <a:endParaRPr lang="en-GB"/>
          </a:p>
        </p:txBody>
      </p:sp>
    </p:spTree>
    <p:extLst>
      <p:ext uri="{BB962C8B-B14F-4D97-AF65-F5344CB8AC3E}">
        <p14:creationId xmlns:p14="http://schemas.microsoft.com/office/powerpoint/2010/main" val="131424692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044E89E9-E601-BDAE-4021-FA32772D6BFD}"/>
              </a:ext>
            </a:extLst>
          </p:cNvPr>
          <p:cNvSpPr>
            <a:spLocks noGrp="1"/>
          </p:cNvSpPr>
          <p:nvPr>
            <p:ph type="dt" sz="half" idx="10"/>
          </p:nvPr>
        </p:nvSpPr>
        <p:spPr/>
        <p:txBody>
          <a:bodyPr/>
          <a:lstStyle>
            <a:lvl1pPr>
              <a:defRPr/>
            </a:lvl1pPr>
          </a:lstStyle>
          <a:p>
            <a:pPr>
              <a:defRPr/>
            </a:pPr>
            <a:fld id="{A0518D48-805E-4BA8-AE21-644C9F87255F}" type="datetimeFigureOut">
              <a:rPr lang="en-GB"/>
              <a:pPr>
                <a:defRPr/>
              </a:pPr>
              <a:t>02/09/2025</a:t>
            </a:fld>
            <a:endParaRPr lang="en-GB"/>
          </a:p>
        </p:txBody>
      </p:sp>
      <p:sp>
        <p:nvSpPr>
          <p:cNvPr id="8" name="Footer Placeholder 4">
            <a:extLst>
              <a:ext uri="{FF2B5EF4-FFF2-40B4-BE49-F238E27FC236}">
                <a16:creationId xmlns:a16="http://schemas.microsoft.com/office/drawing/2014/main" id="{73752CB6-87A2-EF86-4032-D132E64A003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22D09F03-C6E0-0464-90AD-AF99C74F9A0A}"/>
              </a:ext>
            </a:extLst>
          </p:cNvPr>
          <p:cNvSpPr>
            <a:spLocks noGrp="1"/>
          </p:cNvSpPr>
          <p:nvPr>
            <p:ph type="sldNum" sz="quarter" idx="12"/>
          </p:nvPr>
        </p:nvSpPr>
        <p:spPr/>
        <p:txBody>
          <a:bodyPr/>
          <a:lstStyle>
            <a:lvl1pPr>
              <a:defRPr/>
            </a:lvl1pPr>
          </a:lstStyle>
          <a:p>
            <a:pPr>
              <a:defRPr/>
            </a:pPr>
            <a:fld id="{754CD730-2D39-4A5D-A274-C8A0F736008D}" type="slidenum">
              <a:rPr lang="en-GB"/>
              <a:pPr>
                <a:defRPr/>
              </a:pPr>
              <a:t>‹#›</a:t>
            </a:fld>
            <a:endParaRPr lang="en-GB"/>
          </a:p>
        </p:txBody>
      </p:sp>
    </p:spTree>
    <p:extLst>
      <p:ext uri="{BB962C8B-B14F-4D97-AF65-F5344CB8AC3E}">
        <p14:creationId xmlns:p14="http://schemas.microsoft.com/office/powerpoint/2010/main" val="8782995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7C644CA2-E702-E391-7E1F-AF4D0F85F07B}"/>
              </a:ext>
            </a:extLst>
          </p:cNvPr>
          <p:cNvSpPr>
            <a:spLocks noGrp="1"/>
          </p:cNvSpPr>
          <p:nvPr>
            <p:ph type="dt" sz="half" idx="10"/>
          </p:nvPr>
        </p:nvSpPr>
        <p:spPr/>
        <p:txBody>
          <a:bodyPr/>
          <a:lstStyle>
            <a:lvl1pPr>
              <a:defRPr/>
            </a:lvl1pPr>
          </a:lstStyle>
          <a:p>
            <a:pPr>
              <a:defRPr/>
            </a:pPr>
            <a:fld id="{BD29B3DC-5016-4E44-A003-1EC9720D0EAC}" type="datetimeFigureOut">
              <a:rPr lang="en-GB"/>
              <a:pPr>
                <a:defRPr/>
              </a:pPr>
              <a:t>02/09/2025</a:t>
            </a:fld>
            <a:endParaRPr lang="en-GB"/>
          </a:p>
        </p:txBody>
      </p:sp>
      <p:sp>
        <p:nvSpPr>
          <p:cNvPr id="4" name="Footer Placeholder 4">
            <a:extLst>
              <a:ext uri="{FF2B5EF4-FFF2-40B4-BE49-F238E27FC236}">
                <a16:creationId xmlns:a16="http://schemas.microsoft.com/office/drawing/2014/main" id="{AACBDBD3-A0C1-62F0-4659-13299388A10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D35EC2A-9D62-625B-B4C2-6A0B99EB9AD5}"/>
              </a:ext>
            </a:extLst>
          </p:cNvPr>
          <p:cNvSpPr>
            <a:spLocks noGrp="1"/>
          </p:cNvSpPr>
          <p:nvPr>
            <p:ph type="sldNum" sz="quarter" idx="12"/>
          </p:nvPr>
        </p:nvSpPr>
        <p:spPr/>
        <p:txBody>
          <a:bodyPr/>
          <a:lstStyle>
            <a:lvl1pPr>
              <a:defRPr/>
            </a:lvl1pPr>
          </a:lstStyle>
          <a:p>
            <a:pPr>
              <a:defRPr/>
            </a:pPr>
            <a:fld id="{5713133B-E7EE-42F0-A38D-56BB0EB933FA}" type="slidenum">
              <a:rPr lang="en-GB"/>
              <a:pPr>
                <a:defRPr/>
              </a:pPr>
              <a:t>‹#›</a:t>
            </a:fld>
            <a:endParaRPr lang="en-GB"/>
          </a:p>
        </p:txBody>
      </p:sp>
    </p:spTree>
    <p:extLst>
      <p:ext uri="{BB962C8B-B14F-4D97-AF65-F5344CB8AC3E}">
        <p14:creationId xmlns:p14="http://schemas.microsoft.com/office/powerpoint/2010/main" val="13621746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9109C09-E01C-AEC2-BFEC-7A45C26BB248}"/>
              </a:ext>
            </a:extLst>
          </p:cNvPr>
          <p:cNvSpPr>
            <a:spLocks noGrp="1"/>
          </p:cNvSpPr>
          <p:nvPr>
            <p:ph type="dt" sz="half" idx="10"/>
          </p:nvPr>
        </p:nvSpPr>
        <p:spPr/>
        <p:txBody>
          <a:bodyPr/>
          <a:lstStyle>
            <a:lvl1pPr>
              <a:defRPr/>
            </a:lvl1pPr>
          </a:lstStyle>
          <a:p>
            <a:pPr>
              <a:defRPr/>
            </a:pPr>
            <a:fld id="{AD203A70-329E-4F6C-8D58-C92DD1DA632C}" type="datetimeFigureOut">
              <a:rPr lang="en-GB"/>
              <a:pPr>
                <a:defRPr/>
              </a:pPr>
              <a:t>02/09/2025</a:t>
            </a:fld>
            <a:endParaRPr lang="en-GB"/>
          </a:p>
        </p:txBody>
      </p:sp>
      <p:sp>
        <p:nvSpPr>
          <p:cNvPr id="3" name="Footer Placeholder 4">
            <a:extLst>
              <a:ext uri="{FF2B5EF4-FFF2-40B4-BE49-F238E27FC236}">
                <a16:creationId xmlns:a16="http://schemas.microsoft.com/office/drawing/2014/main" id="{F1246E67-87E2-61DB-E6EA-91F309819A4B}"/>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D1C01FE-1C4C-2717-1280-C0C9833A5335}"/>
              </a:ext>
            </a:extLst>
          </p:cNvPr>
          <p:cNvSpPr>
            <a:spLocks noGrp="1"/>
          </p:cNvSpPr>
          <p:nvPr>
            <p:ph type="sldNum" sz="quarter" idx="12"/>
          </p:nvPr>
        </p:nvSpPr>
        <p:spPr/>
        <p:txBody>
          <a:bodyPr/>
          <a:lstStyle>
            <a:lvl1pPr>
              <a:defRPr/>
            </a:lvl1pPr>
          </a:lstStyle>
          <a:p>
            <a:pPr>
              <a:defRPr/>
            </a:pPr>
            <a:fld id="{783D5F71-305D-428A-A480-4B5C5B93ACED}" type="slidenum">
              <a:rPr lang="en-GB"/>
              <a:pPr>
                <a:defRPr/>
              </a:pPr>
              <a:t>‹#›</a:t>
            </a:fld>
            <a:endParaRPr lang="en-GB"/>
          </a:p>
        </p:txBody>
      </p:sp>
    </p:spTree>
    <p:extLst>
      <p:ext uri="{BB962C8B-B14F-4D97-AF65-F5344CB8AC3E}">
        <p14:creationId xmlns:p14="http://schemas.microsoft.com/office/powerpoint/2010/main" val="30051901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66FEB72-A372-30D2-46C5-CD0404982D64}"/>
              </a:ext>
            </a:extLst>
          </p:cNvPr>
          <p:cNvSpPr>
            <a:spLocks noGrp="1"/>
          </p:cNvSpPr>
          <p:nvPr>
            <p:ph type="dt" sz="half" idx="10"/>
          </p:nvPr>
        </p:nvSpPr>
        <p:spPr/>
        <p:txBody>
          <a:bodyPr/>
          <a:lstStyle>
            <a:lvl1pPr>
              <a:defRPr/>
            </a:lvl1pPr>
          </a:lstStyle>
          <a:p>
            <a:pPr>
              <a:defRPr/>
            </a:pPr>
            <a:fld id="{E7390FF9-B083-45F2-8937-EF69EC5F6199}" type="datetimeFigureOut">
              <a:rPr lang="en-GB"/>
              <a:pPr>
                <a:defRPr/>
              </a:pPr>
              <a:t>02/09/2025</a:t>
            </a:fld>
            <a:endParaRPr lang="en-GB"/>
          </a:p>
        </p:txBody>
      </p:sp>
      <p:sp>
        <p:nvSpPr>
          <p:cNvPr id="6" name="Footer Placeholder 4">
            <a:extLst>
              <a:ext uri="{FF2B5EF4-FFF2-40B4-BE49-F238E27FC236}">
                <a16:creationId xmlns:a16="http://schemas.microsoft.com/office/drawing/2014/main" id="{F6241AA2-007C-897C-83A5-C92C2A8681B5}"/>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9A44CAB-37AD-21D0-8305-7D84F193BFB8}"/>
              </a:ext>
            </a:extLst>
          </p:cNvPr>
          <p:cNvSpPr>
            <a:spLocks noGrp="1"/>
          </p:cNvSpPr>
          <p:nvPr>
            <p:ph type="sldNum" sz="quarter" idx="12"/>
          </p:nvPr>
        </p:nvSpPr>
        <p:spPr/>
        <p:txBody>
          <a:bodyPr/>
          <a:lstStyle>
            <a:lvl1pPr>
              <a:defRPr/>
            </a:lvl1pPr>
          </a:lstStyle>
          <a:p>
            <a:pPr>
              <a:defRPr/>
            </a:pPr>
            <a:fld id="{3AFAF774-805C-46B3-9D7C-6FD19F4079C2}" type="slidenum">
              <a:rPr lang="en-GB"/>
              <a:pPr>
                <a:defRPr/>
              </a:pPr>
              <a:t>‹#›</a:t>
            </a:fld>
            <a:endParaRPr lang="en-GB"/>
          </a:p>
        </p:txBody>
      </p:sp>
    </p:spTree>
    <p:extLst>
      <p:ext uri="{BB962C8B-B14F-4D97-AF65-F5344CB8AC3E}">
        <p14:creationId xmlns:p14="http://schemas.microsoft.com/office/powerpoint/2010/main" val="4119581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F3F8705-0D4A-31B6-ADA2-49D214584DE9}"/>
              </a:ext>
            </a:extLst>
          </p:cNvPr>
          <p:cNvSpPr>
            <a:spLocks noGrp="1"/>
          </p:cNvSpPr>
          <p:nvPr>
            <p:ph type="dt" sz="half" idx="10"/>
          </p:nvPr>
        </p:nvSpPr>
        <p:spPr/>
        <p:txBody>
          <a:bodyPr/>
          <a:lstStyle>
            <a:lvl1pPr>
              <a:defRPr/>
            </a:lvl1pPr>
          </a:lstStyle>
          <a:p>
            <a:pPr>
              <a:defRPr/>
            </a:pPr>
            <a:fld id="{2048FDAA-4AE8-4125-A6E4-FBE48CD408DF}" type="datetimeFigureOut">
              <a:rPr lang="en-GB"/>
              <a:pPr>
                <a:defRPr/>
              </a:pPr>
              <a:t>02/09/2025</a:t>
            </a:fld>
            <a:endParaRPr lang="en-GB"/>
          </a:p>
        </p:txBody>
      </p:sp>
      <p:sp>
        <p:nvSpPr>
          <p:cNvPr id="6" name="Footer Placeholder 4">
            <a:extLst>
              <a:ext uri="{FF2B5EF4-FFF2-40B4-BE49-F238E27FC236}">
                <a16:creationId xmlns:a16="http://schemas.microsoft.com/office/drawing/2014/main" id="{E9A116B2-1F13-689D-ADAD-4AF659D3C49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42B7229-2370-F848-F6EF-F53489BA1926}"/>
              </a:ext>
            </a:extLst>
          </p:cNvPr>
          <p:cNvSpPr>
            <a:spLocks noGrp="1"/>
          </p:cNvSpPr>
          <p:nvPr>
            <p:ph type="sldNum" sz="quarter" idx="12"/>
          </p:nvPr>
        </p:nvSpPr>
        <p:spPr/>
        <p:txBody>
          <a:bodyPr/>
          <a:lstStyle>
            <a:lvl1pPr>
              <a:defRPr/>
            </a:lvl1pPr>
          </a:lstStyle>
          <a:p>
            <a:pPr>
              <a:defRPr/>
            </a:pPr>
            <a:fld id="{4549B4E2-45C8-4A4D-8783-FE899B9753AD}" type="slidenum">
              <a:rPr lang="en-GB"/>
              <a:pPr>
                <a:defRPr/>
              </a:pPr>
              <a:t>‹#›</a:t>
            </a:fld>
            <a:endParaRPr lang="en-GB"/>
          </a:p>
        </p:txBody>
      </p:sp>
    </p:spTree>
    <p:extLst>
      <p:ext uri="{BB962C8B-B14F-4D97-AF65-F5344CB8AC3E}">
        <p14:creationId xmlns:p14="http://schemas.microsoft.com/office/powerpoint/2010/main" val="218418312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A17BC01-FB8B-EFA8-7449-37C274EEB477}"/>
              </a:ext>
            </a:extLst>
          </p:cNvPr>
          <p:cNvSpPr>
            <a:spLocks noGrp="1"/>
          </p:cNvSpPr>
          <p:nvPr>
            <p:ph type="dt" sz="half" idx="10"/>
          </p:nvPr>
        </p:nvSpPr>
        <p:spPr/>
        <p:txBody>
          <a:bodyPr/>
          <a:lstStyle>
            <a:lvl1pPr>
              <a:defRPr/>
            </a:lvl1pPr>
          </a:lstStyle>
          <a:p>
            <a:pPr>
              <a:defRPr/>
            </a:pPr>
            <a:fld id="{7F70DC1F-8777-4093-95B1-734CE45324AB}" type="datetimeFigureOut">
              <a:rPr lang="en-GB"/>
              <a:pPr>
                <a:defRPr/>
              </a:pPr>
              <a:t>02/09/2025</a:t>
            </a:fld>
            <a:endParaRPr lang="en-GB"/>
          </a:p>
        </p:txBody>
      </p:sp>
      <p:sp>
        <p:nvSpPr>
          <p:cNvPr id="5" name="Footer Placeholder 4">
            <a:extLst>
              <a:ext uri="{FF2B5EF4-FFF2-40B4-BE49-F238E27FC236}">
                <a16:creationId xmlns:a16="http://schemas.microsoft.com/office/drawing/2014/main" id="{505E98CB-A81E-1DFD-8736-7201B9BFF0F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F18C49E-10E6-4267-C397-108A9F62A023}"/>
              </a:ext>
            </a:extLst>
          </p:cNvPr>
          <p:cNvSpPr>
            <a:spLocks noGrp="1"/>
          </p:cNvSpPr>
          <p:nvPr>
            <p:ph type="sldNum" sz="quarter" idx="12"/>
          </p:nvPr>
        </p:nvSpPr>
        <p:spPr/>
        <p:txBody>
          <a:bodyPr/>
          <a:lstStyle>
            <a:lvl1pPr>
              <a:defRPr/>
            </a:lvl1pPr>
          </a:lstStyle>
          <a:p>
            <a:pPr>
              <a:defRPr/>
            </a:pPr>
            <a:fld id="{62B3CE55-DE02-4783-A146-FF21E11DA55C}" type="slidenum">
              <a:rPr lang="en-GB"/>
              <a:pPr>
                <a:defRPr/>
              </a:pPr>
              <a:t>‹#›</a:t>
            </a:fld>
            <a:endParaRPr lang="en-GB"/>
          </a:p>
        </p:txBody>
      </p:sp>
    </p:spTree>
    <p:extLst>
      <p:ext uri="{BB962C8B-B14F-4D97-AF65-F5344CB8AC3E}">
        <p14:creationId xmlns:p14="http://schemas.microsoft.com/office/powerpoint/2010/main" val="33672535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8E783F5-BEB8-F90F-30CE-4E79CC294036}"/>
              </a:ext>
            </a:extLst>
          </p:cNvPr>
          <p:cNvSpPr>
            <a:spLocks noGrp="1"/>
          </p:cNvSpPr>
          <p:nvPr>
            <p:ph type="dt" sz="half" idx="10"/>
          </p:nvPr>
        </p:nvSpPr>
        <p:spPr/>
        <p:txBody>
          <a:bodyPr/>
          <a:lstStyle>
            <a:lvl1pPr>
              <a:defRPr/>
            </a:lvl1pPr>
          </a:lstStyle>
          <a:p>
            <a:pPr>
              <a:defRPr/>
            </a:pPr>
            <a:fld id="{596EDA43-6615-412B-B00C-4805E62E2426}" type="datetimeFigureOut">
              <a:rPr lang="en-GB"/>
              <a:pPr>
                <a:defRPr/>
              </a:pPr>
              <a:t>02/09/2025</a:t>
            </a:fld>
            <a:endParaRPr lang="en-GB"/>
          </a:p>
        </p:txBody>
      </p:sp>
      <p:sp>
        <p:nvSpPr>
          <p:cNvPr id="5" name="Footer Placeholder 4">
            <a:extLst>
              <a:ext uri="{FF2B5EF4-FFF2-40B4-BE49-F238E27FC236}">
                <a16:creationId xmlns:a16="http://schemas.microsoft.com/office/drawing/2014/main" id="{82C3B4F5-004A-BB00-57CD-A383C60EEE3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DE2A64A-E42D-0EC1-C16D-8D22ACF9BC16}"/>
              </a:ext>
            </a:extLst>
          </p:cNvPr>
          <p:cNvSpPr>
            <a:spLocks noGrp="1"/>
          </p:cNvSpPr>
          <p:nvPr>
            <p:ph type="sldNum" sz="quarter" idx="12"/>
          </p:nvPr>
        </p:nvSpPr>
        <p:spPr/>
        <p:txBody>
          <a:bodyPr/>
          <a:lstStyle>
            <a:lvl1pPr>
              <a:defRPr/>
            </a:lvl1pPr>
          </a:lstStyle>
          <a:p>
            <a:pPr>
              <a:defRPr/>
            </a:pPr>
            <a:fld id="{EA3AAA6D-FAE6-4B64-87D5-2D0E5F42F588}" type="slidenum">
              <a:rPr lang="en-GB"/>
              <a:pPr>
                <a:defRPr/>
              </a:pPr>
              <a:t>‹#›</a:t>
            </a:fld>
            <a:endParaRPr lang="en-GB"/>
          </a:p>
        </p:txBody>
      </p:sp>
    </p:spTree>
    <p:extLst>
      <p:ext uri="{BB962C8B-B14F-4D97-AF65-F5344CB8AC3E}">
        <p14:creationId xmlns:p14="http://schemas.microsoft.com/office/powerpoint/2010/main" val="1058371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0A38AB-0EA7-307D-B60A-2AD9D88B4376}"/>
              </a:ext>
            </a:extLst>
          </p:cNvPr>
          <p:cNvSpPr>
            <a:spLocks noGrp="1"/>
          </p:cNvSpPr>
          <p:nvPr>
            <p:ph type="dt" sz="half" idx="10"/>
          </p:nvPr>
        </p:nvSpPr>
        <p:spPr/>
        <p:txBody>
          <a:bodyPr/>
          <a:lstStyle>
            <a:lvl1pPr>
              <a:defRPr/>
            </a:lvl1pPr>
          </a:lstStyle>
          <a:p>
            <a:pPr>
              <a:defRPr/>
            </a:pPr>
            <a:fld id="{6C98A100-4AFF-432C-B345-52B4BC0F063C}" type="datetimeFigureOut">
              <a:rPr lang="en-GB"/>
              <a:pPr>
                <a:defRPr/>
              </a:pPr>
              <a:t>02/09/2025</a:t>
            </a:fld>
            <a:endParaRPr lang="en-GB"/>
          </a:p>
        </p:txBody>
      </p:sp>
      <p:sp>
        <p:nvSpPr>
          <p:cNvPr id="5" name="Footer Placeholder 4">
            <a:extLst>
              <a:ext uri="{FF2B5EF4-FFF2-40B4-BE49-F238E27FC236}">
                <a16:creationId xmlns:a16="http://schemas.microsoft.com/office/drawing/2014/main" id="{614D7AB9-1D15-0EA1-168C-2A8AC25ADFD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448BDF6-204D-AA60-F068-7CDF4D000461}"/>
              </a:ext>
            </a:extLst>
          </p:cNvPr>
          <p:cNvSpPr>
            <a:spLocks noGrp="1"/>
          </p:cNvSpPr>
          <p:nvPr>
            <p:ph type="sldNum" sz="quarter" idx="12"/>
          </p:nvPr>
        </p:nvSpPr>
        <p:spPr/>
        <p:txBody>
          <a:bodyPr/>
          <a:lstStyle>
            <a:lvl1pPr>
              <a:defRPr/>
            </a:lvl1pPr>
          </a:lstStyle>
          <a:p>
            <a:pPr>
              <a:defRPr/>
            </a:pPr>
            <a:fld id="{0EED9E39-B187-44F8-A18E-D5E3C6473EDB}" type="slidenum">
              <a:rPr lang="en-GB" altLang="en-US"/>
              <a:pPr>
                <a:defRPr/>
              </a:pPr>
              <a:t>‹#›</a:t>
            </a:fld>
            <a:endParaRPr lang="en-GB" altLang="en-US"/>
          </a:p>
        </p:txBody>
      </p:sp>
    </p:spTree>
    <p:extLst>
      <p:ext uri="{BB962C8B-B14F-4D97-AF65-F5344CB8AC3E}">
        <p14:creationId xmlns:p14="http://schemas.microsoft.com/office/powerpoint/2010/main" val="88187403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NCISH Report">
    <p:spTree>
      <p:nvGrpSpPr>
        <p:cNvPr id="1" name=""/>
        <p:cNvGrpSpPr/>
        <p:nvPr/>
      </p:nvGrpSpPr>
      <p:grpSpPr>
        <a:xfrm>
          <a:off x="0" y="0"/>
          <a:ext cx="0" cy="0"/>
          <a:chOff x="0" y="0"/>
          <a:chExt cx="0" cy="0"/>
        </a:xfrm>
      </p:grpSpPr>
      <p:pic>
        <p:nvPicPr>
          <p:cNvPr id="2" name="Picture 1" descr="A group of people walking on a street&#10;&#10;Description automatically generated with medium confidence">
            <a:extLst>
              <a:ext uri="{FF2B5EF4-FFF2-40B4-BE49-F238E27FC236}">
                <a16:creationId xmlns:a16="http://schemas.microsoft.com/office/drawing/2014/main" id="{B721A30D-2B79-69F0-9D9F-EB97A2EB15A5}"/>
              </a:ext>
            </a:extLst>
          </p:cNvPr>
          <p:cNvPicPr>
            <a:picLocks noChangeAspect="1"/>
          </p:cNvPicPr>
          <p:nvPr userDrawn="1"/>
        </p:nvPicPr>
        <p:blipFill rotWithShape="1">
          <a:blip r:embed="rId2" cstate="screen">
            <a:alphaModFix/>
            <a:extLst>
              <a:ext uri="{28A0092B-C50C-407E-A947-70E740481C1C}">
                <a14:useLocalDpi xmlns:a14="http://schemas.microsoft.com/office/drawing/2010/main" val="0"/>
              </a:ext>
            </a:extLst>
          </a:blip>
          <a:srcRect r="-14"/>
          <a:stretch/>
        </p:blipFill>
        <p:spPr>
          <a:xfrm>
            <a:off x="0" y="0"/>
            <a:ext cx="12192000" cy="6937375"/>
          </a:xfrm>
          <a:prstGeom prst="rect">
            <a:avLst/>
          </a:prstGeom>
          <a:ln>
            <a:noFill/>
          </a:ln>
          <a:effectLst>
            <a:outerShdw blurRad="292100" dist="139700" dir="2700000" algn="tl" rotWithShape="0">
              <a:srgbClr val="333333">
                <a:alpha val="65000"/>
              </a:srgbClr>
            </a:outerShdw>
          </a:effectLst>
        </p:spPr>
      </p:pic>
      <p:sp>
        <p:nvSpPr>
          <p:cNvPr id="3" name="Title Placeholder 1">
            <a:extLst>
              <a:ext uri="{FF2B5EF4-FFF2-40B4-BE49-F238E27FC236}">
                <a16:creationId xmlns:a16="http://schemas.microsoft.com/office/drawing/2014/main" id="{6B52D4F6-D614-9B02-7501-4D5BA5173458}"/>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11D3C8D2-3F8E-AA57-BB09-010B7B0C1D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xt&#10;&#10;Description automatically generated with medium confidence">
            <a:extLst>
              <a:ext uri="{FF2B5EF4-FFF2-40B4-BE49-F238E27FC236}">
                <a16:creationId xmlns:a16="http://schemas.microsoft.com/office/drawing/2014/main" id="{F4C3AB1A-CECB-F6CE-19A0-B30E056125C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2">
            <a:extLst>
              <a:ext uri="{FF2B5EF4-FFF2-40B4-BE49-F238E27FC236}">
                <a16:creationId xmlns:a16="http://schemas.microsoft.com/office/drawing/2014/main" id="{E3E3989C-3517-D72C-8D0F-CB6A7A8A2A12}"/>
              </a:ext>
            </a:extLst>
          </p:cNvPr>
          <p:cNvSpPr>
            <a:spLocks noGrp="1"/>
          </p:cNvSpPr>
          <p:nvPr>
            <p:ph type="dt" sz="half" idx="10"/>
          </p:nvPr>
        </p:nvSpPr>
        <p:spPr>
          <a:xfrm>
            <a:off x="0" y="0"/>
            <a:ext cx="0" cy="0"/>
          </a:xfrm>
        </p:spPr>
        <p:txBody>
          <a:bodyPr/>
          <a:lstStyle>
            <a:lvl1pPr>
              <a:defRPr/>
            </a:lvl1pPr>
          </a:lstStyle>
          <a:p>
            <a:pPr>
              <a:defRPr/>
            </a:pPr>
            <a:fld id="{9C3A9DDD-0F31-454E-ADE3-076A5B4199D6}" type="datetimeFigureOut">
              <a:rPr lang="en-GB"/>
              <a:pPr>
                <a:defRPr/>
              </a:pPr>
              <a:t>02/09/2025</a:t>
            </a:fld>
            <a:endParaRPr lang="en-GB"/>
          </a:p>
        </p:txBody>
      </p:sp>
      <p:sp>
        <p:nvSpPr>
          <p:cNvPr id="7" name="Footer Placeholder 3">
            <a:extLst>
              <a:ext uri="{FF2B5EF4-FFF2-40B4-BE49-F238E27FC236}">
                <a16:creationId xmlns:a16="http://schemas.microsoft.com/office/drawing/2014/main" id="{84A4D5E3-C0D0-431C-BAFE-9D267B2E9A98}"/>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83772ACE-C63E-3401-E550-8068E7A0FDE5}"/>
              </a:ext>
            </a:extLst>
          </p:cNvPr>
          <p:cNvSpPr>
            <a:spLocks noGrp="1"/>
          </p:cNvSpPr>
          <p:nvPr>
            <p:ph type="sldNum" sz="quarter" idx="12"/>
          </p:nvPr>
        </p:nvSpPr>
        <p:spPr>
          <a:xfrm>
            <a:off x="0" y="0"/>
            <a:ext cx="0" cy="0"/>
          </a:xfrm>
        </p:spPr>
        <p:txBody>
          <a:bodyPr/>
          <a:lstStyle>
            <a:lvl1pPr>
              <a:defRPr/>
            </a:lvl1pPr>
          </a:lstStyle>
          <a:p>
            <a:pPr>
              <a:defRPr/>
            </a:pPr>
            <a:fld id="{F8F9E21F-5622-46C6-9008-3E4052C7F281}" type="slidenum">
              <a:rPr lang="en-GB"/>
              <a:pPr>
                <a:defRPr/>
              </a:pPr>
              <a:t>‹#›</a:t>
            </a:fld>
            <a:endParaRPr lang="en-GB"/>
          </a:p>
        </p:txBody>
      </p:sp>
    </p:spTree>
    <p:extLst>
      <p:ext uri="{BB962C8B-B14F-4D97-AF65-F5344CB8AC3E}">
        <p14:creationId xmlns:p14="http://schemas.microsoft.com/office/powerpoint/2010/main" val="63500666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a:t>Click to edit Master title style</a:t>
            </a:r>
            <a:endParaRPr lang="en-GB"/>
          </a:p>
        </p:txBody>
      </p:sp>
    </p:spTree>
    <p:extLst>
      <p:ext uri="{BB962C8B-B14F-4D97-AF65-F5344CB8AC3E}">
        <p14:creationId xmlns:p14="http://schemas.microsoft.com/office/powerpoint/2010/main" val="138062046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TAB_col_white_background.eps">
            <a:extLst>
              <a:ext uri="{FF2B5EF4-FFF2-40B4-BE49-F238E27FC236}">
                <a16:creationId xmlns:a16="http://schemas.microsoft.com/office/drawing/2014/main" id="{1073DD28-57BC-4AC5-DC56-9A48F5BA3BC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8500" y="509588"/>
            <a:ext cx="2217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3392" y="2130426"/>
            <a:ext cx="10363200" cy="1470025"/>
          </a:xfrm>
        </p:spPr>
        <p:txBody>
          <a:bodyPr/>
          <a:lstStyle>
            <a:lvl1pPr>
              <a:defRPr sz="3200" b="1">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23392" y="3886200"/>
            <a:ext cx="8534400" cy="1752600"/>
          </a:xfrm>
        </p:spPr>
        <p:txBody>
          <a:bodyPr/>
          <a:lstStyle>
            <a:lvl1pPr marL="0" indent="0" algn="l">
              <a:buNone/>
              <a:defRPr sz="2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5" name="Date Placeholder 3">
            <a:extLst>
              <a:ext uri="{FF2B5EF4-FFF2-40B4-BE49-F238E27FC236}">
                <a16:creationId xmlns:a16="http://schemas.microsoft.com/office/drawing/2014/main" id="{13AAB073-0CAB-F7A1-2B29-2E796B325CBD}"/>
              </a:ext>
            </a:extLst>
          </p:cNvPr>
          <p:cNvSpPr>
            <a:spLocks noGrp="1"/>
          </p:cNvSpPr>
          <p:nvPr>
            <p:ph type="dt" sz="half" idx="10"/>
          </p:nvPr>
        </p:nvSpPr>
        <p:spPr/>
        <p:txBody>
          <a:bodyPr/>
          <a:lstStyle>
            <a:lvl1pPr>
              <a:defRPr/>
            </a:lvl1pPr>
          </a:lstStyle>
          <a:p>
            <a:pPr>
              <a:defRPr/>
            </a:pPr>
            <a:fld id="{3630DA24-DEB7-49E3-9499-B4A59EC842F7}"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02BDAEB8-B515-1CAF-3180-BA0B97DC73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B95AA52-3AEE-F179-B22B-9BA0E52A5498}"/>
              </a:ext>
            </a:extLst>
          </p:cNvPr>
          <p:cNvSpPr>
            <a:spLocks noGrp="1"/>
          </p:cNvSpPr>
          <p:nvPr>
            <p:ph type="sldNum" sz="quarter" idx="12"/>
          </p:nvPr>
        </p:nvSpPr>
        <p:spPr/>
        <p:txBody>
          <a:bodyPr/>
          <a:lstStyle>
            <a:lvl1pPr>
              <a:defRPr/>
            </a:lvl1pPr>
          </a:lstStyle>
          <a:p>
            <a:pPr>
              <a:defRPr/>
            </a:pPr>
            <a:fld id="{2FEC670C-F891-4BCD-B572-FCEBFA62C769}" type="slidenum">
              <a:rPr lang="en-GB"/>
              <a:pPr>
                <a:defRPr/>
              </a:pPr>
              <a:t>‹#›</a:t>
            </a:fld>
            <a:endParaRPr lang="en-GB" dirty="0"/>
          </a:p>
        </p:txBody>
      </p:sp>
    </p:spTree>
    <p:extLst>
      <p:ext uri="{BB962C8B-B14F-4D97-AF65-F5344CB8AC3E}">
        <p14:creationId xmlns:p14="http://schemas.microsoft.com/office/powerpoint/2010/main" val="6364487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TAB_col_white_background.eps">
            <a:extLst>
              <a:ext uri="{FF2B5EF4-FFF2-40B4-BE49-F238E27FC236}">
                <a16:creationId xmlns:a16="http://schemas.microsoft.com/office/drawing/2014/main" id="{D3AC2836-C54A-DD18-75EF-BFFB37DAC7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8500" y="509588"/>
            <a:ext cx="2217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1173" y="1268760"/>
            <a:ext cx="7790656" cy="1143000"/>
          </a:xfrm>
        </p:spPr>
        <p:txBody>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27381" y="2492897"/>
            <a:ext cx="10972800" cy="3633267"/>
          </a:xfrm>
        </p:spPr>
        <p:txBody>
          <a:bodyPr/>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a:extLst>
              <a:ext uri="{FF2B5EF4-FFF2-40B4-BE49-F238E27FC236}">
                <a16:creationId xmlns:a16="http://schemas.microsoft.com/office/drawing/2014/main" id="{7BD788ED-4C4F-12A8-4B69-6650361733A2}"/>
              </a:ext>
            </a:extLst>
          </p:cNvPr>
          <p:cNvSpPr>
            <a:spLocks noGrp="1"/>
          </p:cNvSpPr>
          <p:nvPr>
            <p:ph type="dt" sz="half" idx="10"/>
          </p:nvPr>
        </p:nvSpPr>
        <p:spPr/>
        <p:txBody>
          <a:bodyPr/>
          <a:lstStyle>
            <a:lvl1pPr>
              <a:defRPr/>
            </a:lvl1pPr>
          </a:lstStyle>
          <a:p>
            <a:pPr>
              <a:defRPr/>
            </a:pPr>
            <a:fld id="{CBCBA3EC-24FD-4DCE-B6C4-83F126C2A6B6}"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FC05F645-3B53-658E-49FA-0C7748B43D7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BBA2A1B-5A9C-E547-BAF4-FB27B4B93D40}"/>
              </a:ext>
            </a:extLst>
          </p:cNvPr>
          <p:cNvSpPr>
            <a:spLocks noGrp="1"/>
          </p:cNvSpPr>
          <p:nvPr>
            <p:ph type="sldNum" sz="quarter" idx="12"/>
          </p:nvPr>
        </p:nvSpPr>
        <p:spPr/>
        <p:txBody>
          <a:bodyPr/>
          <a:lstStyle>
            <a:lvl1pPr>
              <a:defRPr/>
            </a:lvl1pPr>
          </a:lstStyle>
          <a:p>
            <a:pPr>
              <a:defRPr/>
            </a:pPr>
            <a:fld id="{1F4326E5-C5D4-4BB5-B6DC-BDE2F4FE00C4}" type="slidenum">
              <a:rPr lang="en-GB"/>
              <a:pPr>
                <a:defRPr/>
              </a:pPr>
              <a:t>‹#›</a:t>
            </a:fld>
            <a:endParaRPr lang="en-GB" dirty="0"/>
          </a:p>
        </p:txBody>
      </p:sp>
    </p:spTree>
    <p:extLst>
      <p:ext uri="{BB962C8B-B14F-4D97-AF65-F5344CB8AC3E}">
        <p14:creationId xmlns:p14="http://schemas.microsoft.com/office/powerpoint/2010/main" val="81310527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TAB_col_white_background.eps">
            <a:extLst>
              <a:ext uri="{FF2B5EF4-FFF2-40B4-BE49-F238E27FC236}">
                <a16:creationId xmlns:a16="http://schemas.microsoft.com/office/drawing/2014/main" id="{33C08CAF-340C-E83E-9896-602D582864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8500" y="509588"/>
            <a:ext cx="2217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27381" y="4406901"/>
            <a:ext cx="10363200" cy="1362075"/>
          </a:xfrm>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527381"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4D42D7B3-81FA-2C93-91B5-6C517BFBF9BD}"/>
              </a:ext>
            </a:extLst>
          </p:cNvPr>
          <p:cNvSpPr>
            <a:spLocks noGrp="1"/>
          </p:cNvSpPr>
          <p:nvPr>
            <p:ph type="dt" sz="half" idx="10"/>
          </p:nvPr>
        </p:nvSpPr>
        <p:spPr/>
        <p:txBody>
          <a:bodyPr/>
          <a:lstStyle>
            <a:lvl1pPr>
              <a:defRPr/>
            </a:lvl1pPr>
          </a:lstStyle>
          <a:p>
            <a:pPr>
              <a:defRPr/>
            </a:pPr>
            <a:fld id="{A354B055-FB47-46F5-B125-FD4DBBB6DC0A}"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FED97169-6B1D-C7A0-C61C-AF25BC9EB5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531139F-1575-EEBF-96D8-7CF07F2B9CE0}"/>
              </a:ext>
            </a:extLst>
          </p:cNvPr>
          <p:cNvSpPr>
            <a:spLocks noGrp="1"/>
          </p:cNvSpPr>
          <p:nvPr>
            <p:ph type="sldNum" sz="quarter" idx="12"/>
          </p:nvPr>
        </p:nvSpPr>
        <p:spPr/>
        <p:txBody>
          <a:bodyPr/>
          <a:lstStyle>
            <a:lvl1pPr>
              <a:defRPr/>
            </a:lvl1pPr>
          </a:lstStyle>
          <a:p>
            <a:pPr>
              <a:defRPr/>
            </a:pPr>
            <a:fld id="{0A60F124-362B-49A1-B97E-BAB4B0FDF71E}" type="slidenum">
              <a:rPr lang="en-GB"/>
              <a:pPr>
                <a:defRPr/>
              </a:pPr>
              <a:t>‹#›</a:t>
            </a:fld>
            <a:endParaRPr lang="en-GB" dirty="0"/>
          </a:p>
        </p:txBody>
      </p:sp>
    </p:spTree>
    <p:extLst>
      <p:ext uri="{BB962C8B-B14F-4D97-AF65-F5344CB8AC3E}">
        <p14:creationId xmlns:p14="http://schemas.microsoft.com/office/powerpoint/2010/main" val="166117909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1173" y="1268760"/>
            <a:ext cx="7790656" cy="1143000"/>
          </a:xfrm>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527381" y="2492897"/>
            <a:ext cx="53848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15381" y="2492897"/>
            <a:ext cx="53848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a:extLst>
              <a:ext uri="{FF2B5EF4-FFF2-40B4-BE49-F238E27FC236}">
                <a16:creationId xmlns:a16="http://schemas.microsoft.com/office/drawing/2014/main" id="{90B9984C-D302-D3A8-330F-8F633661A473}"/>
              </a:ext>
            </a:extLst>
          </p:cNvPr>
          <p:cNvSpPr>
            <a:spLocks noGrp="1"/>
          </p:cNvSpPr>
          <p:nvPr>
            <p:ph type="dt" sz="half" idx="10"/>
          </p:nvPr>
        </p:nvSpPr>
        <p:spPr/>
        <p:txBody>
          <a:bodyPr/>
          <a:lstStyle>
            <a:lvl1pPr>
              <a:defRPr/>
            </a:lvl1pPr>
          </a:lstStyle>
          <a:p>
            <a:pPr>
              <a:defRPr/>
            </a:pPr>
            <a:fld id="{17B6DD50-9593-422C-94E9-8E201D9EE2A8}"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3790BF87-50D6-1808-DD20-DF30A2BE7DD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89A6D84-99C8-68EE-F245-5184C527901C}"/>
              </a:ext>
            </a:extLst>
          </p:cNvPr>
          <p:cNvSpPr>
            <a:spLocks noGrp="1"/>
          </p:cNvSpPr>
          <p:nvPr>
            <p:ph type="sldNum" sz="quarter" idx="12"/>
          </p:nvPr>
        </p:nvSpPr>
        <p:spPr/>
        <p:txBody>
          <a:bodyPr/>
          <a:lstStyle>
            <a:lvl1pPr>
              <a:defRPr/>
            </a:lvl1pPr>
          </a:lstStyle>
          <a:p>
            <a:pPr>
              <a:defRPr/>
            </a:pPr>
            <a:fld id="{A6E3019C-4962-48ED-BC89-30EEEB64D576}" type="slidenum">
              <a:rPr lang="en-GB"/>
              <a:pPr>
                <a:defRPr/>
              </a:pPr>
              <a:t>‹#›</a:t>
            </a:fld>
            <a:endParaRPr lang="en-GB" dirty="0"/>
          </a:p>
        </p:txBody>
      </p:sp>
    </p:spTree>
    <p:extLst>
      <p:ext uri="{BB962C8B-B14F-4D97-AF65-F5344CB8AC3E}">
        <p14:creationId xmlns:p14="http://schemas.microsoft.com/office/powerpoint/2010/main" val="20091333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1173" y="1268760"/>
            <a:ext cx="7790656" cy="1143000"/>
          </a:xfrm>
        </p:spPr>
        <p:txBody>
          <a:bodyPr/>
          <a:lstStyle>
            <a:lvl1pPr>
              <a:defRPr sz="2800"/>
            </a:lvl1pPr>
          </a:lstStyle>
          <a:p>
            <a:r>
              <a:rPr lang="en-US" dirty="0"/>
              <a:t>Click to edit Master title style</a:t>
            </a:r>
            <a:endParaRPr lang="en-GB" dirty="0"/>
          </a:p>
        </p:txBody>
      </p:sp>
      <p:sp>
        <p:nvSpPr>
          <p:cNvPr id="3" name="Text Placeholder 2"/>
          <p:cNvSpPr>
            <a:spLocks noGrp="1"/>
          </p:cNvSpPr>
          <p:nvPr>
            <p:ph type="body" idx="1"/>
          </p:nvPr>
        </p:nvSpPr>
        <p:spPr>
          <a:xfrm>
            <a:off x="541174" y="2348880"/>
            <a:ext cx="5386917"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7382" y="3068960"/>
            <a:ext cx="5386917"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09793" y="2348880"/>
            <a:ext cx="5389033"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11149" y="3068960"/>
            <a:ext cx="5389033"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a:extLst>
              <a:ext uri="{FF2B5EF4-FFF2-40B4-BE49-F238E27FC236}">
                <a16:creationId xmlns:a16="http://schemas.microsoft.com/office/drawing/2014/main" id="{8184461B-706C-7EF0-67FA-6FFA444E93F2}"/>
              </a:ext>
            </a:extLst>
          </p:cNvPr>
          <p:cNvSpPr>
            <a:spLocks noGrp="1"/>
          </p:cNvSpPr>
          <p:nvPr>
            <p:ph type="dt" sz="half" idx="10"/>
          </p:nvPr>
        </p:nvSpPr>
        <p:spPr/>
        <p:txBody>
          <a:bodyPr/>
          <a:lstStyle>
            <a:lvl1pPr>
              <a:defRPr/>
            </a:lvl1pPr>
          </a:lstStyle>
          <a:p>
            <a:pPr>
              <a:defRPr/>
            </a:pPr>
            <a:fld id="{3262C959-4AED-400C-9EA1-3A28ADF351EB}" type="datetimeFigureOut">
              <a:rPr lang="en-GB"/>
              <a:pPr>
                <a:defRPr/>
              </a:pPr>
              <a:t>02/09/2025</a:t>
            </a:fld>
            <a:endParaRPr lang="en-GB" dirty="0"/>
          </a:p>
        </p:txBody>
      </p:sp>
      <p:sp>
        <p:nvSpPr>
          <p:cNvPr id="8" name="Footer Placeholder 4">
            <a:extLst>
              <a:ext uri="{FF2B5EF4-FFF2-40B4-BE49-F238E27FC236}">
                <a16:creationId xmlns:a16="http://schemas.microsoft.com/office/drawing/2014/main" id="{1D75D09C-1F27-C2FC-081F-ADAD20E16A8E}"/>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956C78C-FDC6-197A-5AD0-750EBDD037D7}"/>
              </a:ext>
            </a:extLst>
          </p:cNvPr>
          <p:cNvSpPr>
            <a:spLocks noGrp="1"/>
          </p:cNvSpPr>
          <p:nvPr>
            <p:ph type="sldNum" sz="quarter" idx="12"/>
          </p:nvPr>
        </p:nvSpPr>
        <p:spPr/>
        <p:txBody>
          <a:bodyPr/>
          <a:lstStyle>
            <a:lvl1pPr>
              <a:defRPr/>
            </a:lvl1pPr>
          </a:lstStyle>
          <a:p>
            <a:pPr>
              <a:defRPr/>
            </a:pPr>
            <a:fld id="{CE8C4FCD-B11C-466E-961D-D56ABDE4D6C7}" type="slidenum">
              <a:rPr lang="en-GB"/>
              <a:pPr>
                <a:defRPr/>
              </a:pPr>
              <a:t>‹#›</a:t>
            </a:fld>
            <a:endParaRPr lang="en-GB" dirty="0"/>
          </a:p>
        </p:txBody>
      </p:sp>
    </p:spTree>
    <p:extLst>
      <p:ext uri="{BB962C8B-B14F-4D97-AF65-F5344CB8AC3E}">
        <p14:creationId xmlns:p14="http://schemas.microsoft.com/office/powerpoint/2010/main" val="360242047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Date Placeholder 3">
            <a:extLst>
              <a:ext uri="{FF2B5EF4-FFF2-40B4-BE49-F238E27FC236}">
                <a16:creationId xmlns:a16="http://schemas.microsoft.com/office/drawing/2014/main" id="{F9164D37-2F36-3F66-A7B6-F5F9A10725E2}"/>
              </a:ext>
            </a:extLst>
          </p:cNvPr>
          <p:cNvSpPr>
            <a:spLocks noGrp="1"/>
          </p:cNvSpPr>
          <p:nvPr>
            <p:ph type="dt" sz="half" idx="10"/>
          </p:nvPr>
        </p:nvSpPr>
        <p:spPr/>
        <p:txBody>
          <a:bodyPr/>
          <a:lstStyle>
            <a:lvl1pPr>
              <a:defRPr/>
            </a:lvl1pPr>
          </a:lstStyle>
          <a:p>
            <a:pPr>
              <a:defRPr/>
            </a:pPr>
            <a:fld id="{1622FA15-0E49-4F85-A948-36C755747F7E}" type="datetimeFigureOut">
              <a:rPr lang="en-GB"/>
              <a:pPr>
                <a:defRPr/>
              </a:pPr>
              <a:t>02/09/2025</a:t>
            </a:fld>
            <a:endParaRPr lang="en-GB" dirty="0"/>
          </a:p>
        </p:txBody>
      </p:sp>
      <p:sp>
        <p:nvSpPr>
          <p:cNvPr id="4" name="Footer Placeholder 4">
            <a:extLst>
              <a:ext uri="{FF2B5EF4-FFF2-40B4-BE49-F238E27FC236}">
                <a16:creationId xmlns:a16="http://schemas.microsoft.com/office/drawing/2014/main" id="{E46359D9-3624-8DAA-4D64-D1DE28B6C52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C9A129C-EFA2-B9DD-9E1C-5CAD95F65693}"/>
              </a:ext>
            </a:extLst>
          </p:cNvPr>
          <p:cNvSpPr>
            <a:spLocks noGrp="1"/>
          </p:cNvSpPr>
          <p:nvPr>
            <p:ph type="sldNum" sz="quarter" idx="12"/>
          </p:nvPr>
        </p:nvSpPr>
        <p:spPr/>
        <p:txBody>
          <a:bodyPr/>
          <a:lstStyle>
            <a:lvl1pPr>
              <a:defRPr/>
            </a:lvl1pPr>
          </a:lstStyle>
          <a:p>
            <a:pPr>
              <a:defRPr/>
            </a:pPr>
            <a:fld id="{EE93DE07-52C6-4B71-8F47-9539A1A73302}" type="slidenum">
              <a:rPr lang="en-GB"/>
              <a:pPr>
                <a:defRPr/>
              </a:pPr>
              <a:t>‹#›</a:t>
            </a:fld>
            <a:endParaRPr lang="en-GB" dirty="0"/>
          </a:p>
        </p:txBody>
      </p:sp>
    </p:spTree>
    <p:extLst>
      <p:ext uri="{BB962C8B-B14F-4D97-AF65-F5344CB8AC3E}">
        <p14:creationId xmlns:p14="http://schemas.microsoft.com/office/powerpoint/2010/main" val="378397823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BD1C719-02FE-93AF-8C89-772117951545}"/>
              </a:ext>
            </a:extLst>
          </p:cNvPr>
          <p:cNvSpPr>
            <a:spLocks noGrp="1"/>
          </p:cNvSpPr>
          <p:nvPr>
            <p:ph type="dt" sz="half" idx="10"/>
          </p:nvPr>
        </p:nvSpPr>
        <p:spPr/>
        <p:txBody>
          <a:bodyPr/>
          <a:lstStyle>
            <a:lvl1pPr>
              <a:defRPr/>
            </a:lvl1pPr>
          </a:lstStyle>
          <a:p>
            <a:pPr>
              <a:defRPr/>
            </a:pPr>
            <a:fld id="{BDC61F03-3EA2-4F65-8B49-868A683AE633}" type="datetimeFigureOut">
              <a:rPr lang="en-GB"/>
              <a:pPr>
                <a:defRPr/>
              </a:pPr>
              <a:t>02/09/2025</a:t>
            </a:fld>
            <a:endParaRPr lang="en-GB" dirty="0"/>
          </a:p>
        </p:txBody>
      </p:sp>
      <p:sp>
        <p:nvSpPr>
          <p:cNvPr id="3" name="Footer Placeholder 4">
            <a:extLst>
              <a:ext uri="{FF2B5EF4-FFF2-40B4-BE49-F238E27FC236}">
                <a16:creationId xmlns:a16="http://schemas.microsoft.com/office/drawing/2014/main" id="{36C37E06-F151-F624-4583-17189DE58097}"/>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43D94A2F-C9EB-0181-4B59-B386C52B8F0B}"/>
              </a:ext>
            </a:extLst>
          </p:cNvPr>
          <p:cNvSpPr>
            <a:spLocks noGrp="1"/>
          </p:cNvSpPr>
          <p:nvPr>
            <p:ph type="sldNum" sz="quarter" idx="12"/>
          </p:nvPr>
        </p:nvSpPr>
        <p:spPr/>
        <p:txBody>
          <a:bodyPr/>
          <a:lstStyle>
            <a:lvl1pPr>
              <a:defRPr/>
            </a:lvl1pPr>
          </a:lstStyle>
          <a:p>
            <a:pPr>
              <a:defRPr/>
            </a:pPr>
            <a:fld id="{A8F06CD7-FEA3-4344-9675-915618646DC7}" type="slidenum">
              <a:rPr lang="en-GB"/>
              <a:pPr>
                <a:defRPr/>
              </a:pPr>
              <a:t>‹#›</a:t>
            </a:fld>
            <a:endParaRPr lang="en-GB" dirty="0"/>
          </a:p>
        </p:txBody>
      </p:sp>
    </p:spTree>
    <p:extLst>
      <p:ext uri="{BB962C8B-B14F-4D97-AF65-F5344CB8AC3E}">
        <p14:creationId xmlns:p14="http://schemas.microsoft.com/office/powerpoint/2010/main" val="2031114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7382" y="1186830"/>
            <a:ext cx="4011084" cy="1162050"/>
          </a:xfrm>
        </p:spPr>
        <p:txBody>
          <a:bodyPr anchor="b"/>
          <a:lstStyle>
            <a:lvl1pPr algn="l">
              <a:defRPr sz="3200" b="1"/>
            </a:lvl1pPr>
          </a:lstStyle>
          <a:p>
            <a:r>
              <a:rPr lang="en-US" dirty="0"/>
              <a:t>Click to edit Master title style</a:t>
            </a:r>
            <a:endParaRPr lang="en-GB" dirty="0"/>
          </a:p>
        </p:txBody>
      </p:sp>
      <p:sp>
        <p:nvSpPr>
          <p:cNvPr id="3" name="Content Placeholder 2"/>
          <p:cNvSpPr>
            <a:spLocks noGrp="1"/>
          </p:cNvSpPr>
          <p:nvPr>
            <p:ph idx="1"/>
          </p:nvPr>
        </p:nvSpPr>
        <p:spPr>
          <a:xfrm>
            <a:off x="4766733" y="1196753"/>
            <a:ext cx="6815667"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2420889"/>
            <a:ext cx="4011084"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a:extLst>
              <a:ext uri="{FF2B5EF4-FFF2-40B4-BE49-F238E27FC236}">
                <a16:creationId xmlns:a16="http://schemas.microsoft.com/office/drawing/2014/main" id="{BFDB1634-B5F4-11F6-E676-61E460FFDCA1}"/>
              </a:ext>
            </a:extLst>
          </p:cNvPr>
          <p:cNvSpPr>
            <a:spLocks noGrp="1"/>
          </p:cNvSpPr>
          <p:nvPr>
            <p:ph type="dt" sz="half" idx="10"/>
          </p:nvPr>
        </p:nvSpPr>
        <p:spPr/>
        <p:txBody>
          <a:bodyPr/>
          <a:lstStyle>
            <a:lvl1pPr>
              <a:defRPr/>
            </a:lvl1pPr>
          </a:lstStyle>
          <a:p>
            <a:pPr>
              <a:defRPr/>
            </a:pPr>
            <a:fld id="{C47C336E-816B-45F9-B23E-0903F4345484}"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9B2E7603-6125-3255-5482-FE5A98B7A3C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0740366-27BF-CECD-4E9C-1267E94B2965}"/>
              </a:ext>
            </a:extLst>
          </p:cNvPr>
          <p:cNvSpPr>
            <a:spLocks noGrp="1"/>
          </p:cNvSpPr>
          <p:nvPr>
            <p:ph type="sldNum" sz="quarter" idx="12"/>
          </p:nvPr>
        </p:nvSpPr>
        <p:spPr/>
        <p:txBody>
          <a:bodyPr/>
          <a:lstStyle>
            <a:lvl1pPr>
              <a:defRPr/>
            </a:lvl1pPr>
          </a:lstStyle>
          <a:p>
            <a:pPr>
              <a:defRPr/>
            </a:pPr>
            <a:fld id="{40588D82-BD87-4F8E-A82A-E711DFD26EB4}" type="slidenum">
              <a:rPr lang="en-GB"/>
              <a:pPr>
                <a:defRPr/>
              </a:pPr>
              <a:t>‹#›</a:t>
            </a:fld>
            <a:endParaRPr lang="en-GB" dirty="0"/>
          </a:p>
        </p:txBody>
      </p:sp>
    </p:spTree>
    <p:extLst>
      <p:ext uri="{BB962C8B-B14F-4D97-AF65-F5344CB8AC3E}">
        <p14:creationId xmlns:p14="http://schemas.microsoft.com/office/powerpoint/2010/main" val="3085706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9C0D59F-99C2-E333-5D7C-4A3EE324E90F}"/>
              </a:ext>
            </a:extLst>
          </p:cNvPr>
          <p:cNvCxnSpPr/>
          <p:nvPr userDrawn="1"/>
        </p:nvCxnSpPr>
        <p:spPr>
          <a:xfrm>
            <a:off x="477838" y="492125"/>
            <a:ext cx="5481637" cy="1588"/>
          </a:xfrm>
          <a:prstGeom prst="line">
            <a:avLst/>
          </a:prstGeom>
          <a:ln w="12700" cap="flat" cmpd="sng" algn="ctr">
            <a:solidFill>
              <a:schemeClr val="accent5">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8260AB3-3365-A4F5-71F9-05226DFA486D}"/>
              </a:ext>
            </a:extLst>
          </p:cNvPr>
          <p:cNvCxnSpPr/>
          <p:nvPr userDrawn="1"/>
        </p:nvCxnSpPr>
        <p:spPr>
          <a:xfrm>
            <a:off x="6284913" y="492125"/>
            <a:ext cx="5483225" cy="1588"/>
          </a:xfrm>
          <a:prstGeom prst="line">
            <a:avLst/>
          </a:prstGeom>
          <a:ln w="12700" cap="flat" cmpd="sng" algn="ctr">
            <a:solidFill>
              <a:schemeClr val="accent5">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A4CAF129-0751-101C-8AB8-7BA9F962C7BF}"/>
              </a:ext>
            </a:extLst>
          </p:cNvPr>
          <p:cNvSpPr txBox="1">
            <a:spLocks noChangeArrowheads="1"/>
          </p:cNvSpPr>
          <p:nvPr userDrawn="1"/>
        </p:nvSpPr>
        <p:spPr bwMode="auto">
          <a:xfrm>
            <a:off x="374650" y="203200"/>
            <a:ext cx="5456238" cy="230188"/>
          </a:xfrm>
          <a:prstGeom prst="rect">
            <a:avLst/>
          </a:prstGeom>
          <a:noFill/>
          <a:ln>
            <a:noFill/>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defRPr/>
            </a:pPr>
            <a:r>
              <a:rPr lang="en-US" altLang="en-US" sz="900">
                <a:latin typeface="Calibri" panose="020F0502020204030204" pitchFamily="34" charset="0"/>
                <a:ea typeface="Verdana" panose="020B0604030504040204" pitchFamily="34" charset="0"/>
                <a:cs typeface="Verdana" panose="020B0604030504040204" pitchFamily="34" charset="0"/>
              </a:rPr>
              <a:t>Anna Freud National Centre for Children and Families</a:t>
            </a:r>
          </a:p>
        </p:txBody>
      </p:sp>
      <p:pic>
        <p:nvPicPr>
          <p:cNvPr id="6" name="Picture 9" descr="AF-logo-Greyscale.png">
            <a:extLst>
              <a:ext uri="{FF2B5EF4-FFF2-40B4-BE49-F238E27FC236}">
                <a16:creationId xmlns:a16="http://schemas.microsoft.com/office/drawing/2014/main" id="{F5FB0937-E422-07AC-2653-058CB7F96BC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458788" y="6248400"/>
            <a:ext cx="210661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4">
            <a:extLst>
              <a:ext uri="{FF2B5EF4-FFF2-40B4-BE49-F238E27FC236}">
                <a16:creationId xmlns:a16="http://schemas.microsoft.com/office/drawing/2014/main" id="{E6290C4B-4C0D-2796-A35C-EC3B1AFF9981}"/>
              </a:ext>
            </a:extLst>
          </p:cNvPr>
          <p:cNvSpPr>
            <a:spLocks noGrp="1"/>
          </p:cNvSpPr>
          <p:nvPr>
            <p:ph type="ftr" sz="quarter" idx="10"/>
          </p:nvPr>
        </p:nvSpPr>
        <p:spPr>
          <a:xfrm>
            <a:off x="6181725" y="203200"/>
            <a:ext cx="4699000" cy="230188"/>
          </a:xfrm>
        </p:spPr>
        <p:txBody>
          <a:bodyPr anchor="t" anchorCtr="0"/>
          <a:lstStyle>
            <a:lvl1pPr algn="l">
              <a:defRPr sz="800">
                <a:solidFill>
                  <a:schemeClr val="tx1">
                    <a:tint val="75000"/>
                  </a:schemeClr>
                </a:solidFill>
                <a:latin typeface="+mn-lt"/>
                <a:cs typeface="Verdana"/>
              </a:defRPr>
            </a:lvl1pPr>
          </a:lstStyle>
          <a:p>
            <a:pPr>
              <a:defRPr/>
            </a:pPr>
            <a:r>
              <a:rPr lang="en-US"/>
              <a:t>Presentation or section title here</a:t>
            </a:r>
          </a:p>
        </p:txBody>
      </p:sp>
      <p:sp>
        <p:nvSpPr>
          <p:cNvPr id="8" name="Slide Number Placeholder 5">
            <a:extLst>
              <a:ext uri="{FF2B5EF4-FFF2-40B4-BE49-F238E27FC236}">
                <a16:creationId xmlns:a16="http://schemas.microsoft.com/office/drawing/2014/main" id="{25ACEB8E-AD03-A2AE-2A99-3337F13C0640}"/>
              </a:ext>
            </a:extLst>
          </p:cNvPr>
          <p:cNvSpPr>
            <a:spLocks noGrp="1"/>
          </p:cNvSpPr>
          <p:nvPr>
            <p:ph type="sldNum" sz="quarter" idx="11"/>
          </p:nvPr>
        </p:nvSpPr>
        <p:spPr>
          <a:xfrm>
            <a:off x="11131550" y="203200"/>
            <a:ext cx="706438" cy="230188"/>
          </a:xfrm>
        </p:spPr>
        <p:txBody>
          <a:bodyPr anchor="t"/>
          <a:lstStyle>
            <a:lvl1pPr>
              <a:defRPr sz="900">
                <a:latin typeface="Calibri" panose="020F0502020204030204" pitchFamily="34" charset="0"/>
                <a:ea typeface="Verdana" panose="020B0604030504040204" pitchFamily="34" charset="0"/>
                <a:cs typeface="Verdana" panose="020B0604030504040204" pitchFamily="34" charset="0"/>
              </a:defRPr>
            </a:lvl1pPr>
          </a:lstStyle>
          <a:p>
            <a:pPr>
              <a:defRPr/>
            </a:pPr>
            <a:fld id="{DC991F5A-44E2-4FA3-A3BE-DC2950EEED30}" type="slidenum">
              <a:rPr lang="en-US" altLang="en-US"/>
              <a:pPr>
                <a:defRPr/>
              </a:pPr>
              <a:t>‹#›</a:t>
            </a:fld>
            <a:endParaRPr lang="en-US" altLang="en-US"/>
          </a:p>
        </p:txBody>
      </p:sp>
    </p:spTree>
    <p:extLst>
      <p:ext uri="{BB962C8B-B14F-4D97-AF65-F5344CB8AC3E}">
        <p14:creationId xmlns:p14="http://schemas.microsoft.com/office/powerpoint/2010/main" val="26299960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06D2716-8D34-4EAF-C5F5-8D848673C1CC}"/>
              </a:ext>
            </a:extLst>
          </p:cNvPr>
          <p:cNvSpPr>
            <a:spLocks noGrp="1"/>
          </p:cNvSpPr>
          <p:nvPr>
            <p:ph type="dt" sz="half" idx="10"/>
          </p:nvPr>
        </p:nvSpPr>
        <p:spPr/>
        <p:txBody>
          <a:bodyPr/>
          <a:lstStyle>
            <a:lvl1pPr>
              <a:defRPr/>
            </a:lvl1pPr>
          </a:lstStyle>
          <a:p>
            <a:pPr>
              <a:defRPr/>
            </a:pPr>
            <a:fld id="{8B93E47F-2FDB-4A7E-B4CB-BCB0B6360F71}" type="datetimeFigureOut">
              <a:rPr lang="en-GB"/>
              <a:pPr>
                <a:defRPr/>
              </a:pPr>
              <a:t>02/09/2025</a:t>
            </a:fld>
            <a:endParaRPr lang="en-GB" dirty="0"/>
          </a:p>
        </p:txBody>
      </p:sp>
      <p:sp>
        <p:nvSpPr>
          <p:cNvPr id="6" name="Footer Placeholder 4">
            <a:extLst>
              <a:ext uri="{FF2B5EF4-FFF2-40B4-BE49-F238E27FC236}">
                <a16:creationId xmlns:a16="http://schemas.microsoft.com/office/drawing/2014/main" id="{DDC41FDC-E99D-C735-8804-0AD607EAF18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45A23F1-F8C5-1390-19D2-81044731C032}"/>
              </a:ext>
            </a:extLst>
          </p:cNvPr>
          <p:cNvSpPr>
            <a:spLocks noGrp="1"/>
          </p:cNvSpPr>
          <p:nvPr>
            <p:ph type="sldNum" sz="quarter" idx="12"/>
          </p:nvPr>
        </p:nvSpPr>
        <p:spPr/>
        <p:txBody>
          <a:bodyPr/>
          <a:lstStyle>
            <a:lvl1pPr>
              <a:defRPr/>
            </a:lvl1pPr>
          </a:lstStyle>
          <a:p>
            <a:pPr>
              <a:defRPr/>
            </a:pPr>
            <a:fld id="{F5644EBC-7D45-4467-A6D5-2197F6ACF222}" type="slidenum">
              <a:rPr lang="en-GB"/>
              <a:pPr>
                <a:defRPr/>
              </a:pPr>
              <a:t>‹#›</a:t>
            </a:fld>
            <a:endParaRPr lang="en-GB" dirty="0"/>
          </a:p>
        </p:txBody>
      </p:sp>
    </p:spTree>
    <p:extLst>
      <p:ext uri="{BB962C8B-B14F-4D97-AF65-F5344CB8AC3E}">
        <p14:creationId xmlns:p14="http://schemas.microsoft.com/office/powerpoint/2010/main" val="392605912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DF752EE5-B381-2AF6-BFE2-B9CB5C0DC673}"/>
              </a:ext>
            </a:extLst>
          </p:cNvPr>
          <p:cNvSpPr>
            <a:spLocks noGrp="1"/>
          </p:cNvSpPr>
          <p:nvPr>
            <p:ph type="dt" sz="half" idx="10"/>
          </p:nvPr>
        </p:nvSpPr>
        <p:spPr/>
        <p:txBody>
          <a:bodyPr/>
          <a:lstStyle>
            <a:lvl1pPr>
              <a:defRPr/>
            </a:lvl1pPr>
          </a:lstStyle>
          <a:p>
            <a:pPr>
              <a:defRPr/>
            </a:pPr>
            <a:fld id="{E854FE1E-8681-42DA-AA29-C08858B23269}" type="datetimeFigureOut">
              <a:rPr lang="en-GB"/>
              <a:pPr>
                <a:defRPr/>
              </a:pPr>
              <a:t>02/09/2025</a:t>
            </a:fld>
            <a:endParaRPr lang="en-GB" dirty="0"/>
          </a:p>
        </p:txBody>
      </p:sp>
      <p:sp>
        <p:nvSpPr>
          <p:cNvPr id="5" name="Footer Placeholder 4">
            <a:extLst>
              <a:ext uri="{FF2B5EF4-FFF2-40B4-BE49-F238E27FC236}">
                <a16:creationId xmlns:a16="http://schemas.microsoft.com/office/drawing/2014/main" id="{72845EA3-5D23-D09D-CC93-E60A4B68C8D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435D77F-BCED-AEA9-198C-36DDF9F76A2B}"/>
              </a:ext>
            </a:extLst>
          </p:cNvPr>
          <p:cNvSpPr>
            <a:spLocks noGrp="1"/>
          </p:cNvSpPr>
          <p:nvPr>
            <p:ph type="sldNum" sz="quarter" idx="12"/>
          </p:nvPr>
        </p:nvSpPr>
        <p:spPr/>
        <p:txBody>
          <a:bodyPr/>
          <a:lstStyle>
            <a:lvl1pPr>
              <a:defRPr/>
            </a:lvl1pPr>
          </a:lstStyle>
          <a:p>
            <a:pPr>
              <a:defRPr/>
            </a:pPr>
            <a:fld id="{4CFD8E98-030C-4022-A605-8789974CD8AE}" type="slidenum">
              <a:rPr lang="en-GB"/>
              <a:pPr>
                <a:defRPr/>
              </a:pPr>
              <a:t>‹#›</a:t>
            </a:fld>
            <a:endParaRPr lang="en-GB" dirty="0"/>
          </a:p>
        </p:txBody>
      </p:sp>
    </p:spTree>
    <p:extLst>
      <p:ext uri="{BB962C8B-B14F-4D97-AF65-F5344CB8AC3E}">
        <p14:creationId xmlns:p14="http://schemas.microsoft.com/office/powerpoint/2010/main" val="21748200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556793"/>
            <a:ext cx="2743200" cy="4569371"/>
          </a:xfrm>
        </p:spPr>
        <p:txBody>
          <a:bodyPr vert="eaVert"/>
          <a:lstStyle>
            <a:lvl1pPr>
              <a:defRPr sz="3200"/>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600" y="1556793"/>
            <a:ext cx="8026400" cy="4569371"/>
          </a:xfrm>
        </p:spPr>
        <p:txBody>
          <a:bodyPr vert="eaVert"/>
          <a:lstStyle>
            <a:lvl1pPr>
              <a:defRPr sz="28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5ADA99A-3080-8C48-ED8F-B3CF719A909B}"/>
              </a:ext>
            </a:extLst>
          </p:cNvPr>
          <p:cNvSpPr>
            <a:spLocks noGrp="1"/>
          </p:cNvSpPr>
          <p:nvPr>
            <p:ph type="dt" sz="half" idx="10"/>
          </p:nvPr>
        </p:nvSpPr>
        <p:spPr/>
        <p:txBody>
          <a:bodyPr/>
          <a:lstStyle>
            <a:lvl1pPr>
              <a:defRPr/>
            </a:lvl1pPr>
          </a:lstStyle>
          <a:p>
            <a:pPr>
              <a:defRPr/>
            </a:pPr>
            <a:fld id="{C6360C69-0807-4B6B-89E0-371681EA1487}" type="datetimeFigureOut">
              <a:rPr lang="en-GB"/>
              <a:pPr>
                <a:defRPr/>
              </a:pPr>
              <a:t>02/09/2025</a:t>
            </a:fld>
            <a:endParaRPr lang="en-GB" dirty="0"/>
          </a:p>
        </p:txBody>
      </p:sp>
      <p:sp>
        <p:nvSpPr>
          <p:cNvPr id="5" name="Footer Placeholder 4">
            <a:extLst>
              <a:ext uri="{FF2B5EF4-FFF2-40B4-BE49-F238E27FC236}">
                <a16:creationId xmlns:a16="http://schemas.microsoft.com/office/drawing/2014/main" id="{C48C1585-AAE5-7F4C-DBBF-11D40316FD3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53EA8A0-97DF-8587-A4E1-3B8580F8D4FC}"/>
              </a:ext>
            </a:extLst>
          </p:cNvPr>
          <p:cNvSpPr>
            <a:spLocks noGrp="1"/>
          </p:cNvSpPr>
          <p:nvPr>
            <p:ph type="sldNum" sz="quarter" idx="12"/>
          </p:nvPr>
        </p:nvSpPr>
        <p:spPr/>
        <p:txBody>
          <a:bodyPr/>
          <a:lstStyle>
            <a:lvl1pPr>
              <a:defRPr/>
            </a:lvl1pPr>
          </a:lstStyle>
          <a:p>
            <a:pPr>
              <a:defRPr/>
            </a:pPr>
            <a:fld id="{472FD391-A39F-41B7-B738-BED67BB9EE8E}" type="slidenum">
              <a:rPr lang="en-GB"/>
              <a:pPr>
                <a:defRPr/>
              </a:pPr>
              <a:t>‹#›</a:t>
            </a:fld>
            <a:endParaRPr lang="en-GB" dirty="0"/>
          </a:p>
        </p:txBody>
      </p:sp>
    </p:spTree>
    <p:extLst>
      <p:ext uri="{BB962C8B-B14F-4D97-AF65-F5344CB8AC3E}">
        <p14:creationId xmlns:p14="http://schemas.microsoft.com/office/powerpoint/2010/main" val="34125664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9DD3F7AE-E65E-25A8-344C-028BE6FA30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2B661A36-0051-12B5-F451-CC57AFF585C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858838"/>
            <a:ext cx="1138713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7FD24EB2-AEED-394D-6893-D81E0CEC736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35446" b="23512"/>
          <a:stretch>
            <a:fillRect/>
          </a:stretch>
        </p:blipFill>
        <p:spPr bwMode="auto">
          <a:xfrm>
            <a:off x="0" y="4799013"/>
            <a:ext cx="1736725" cy="205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8D999812-AFD7-D1A2-4069-7DC25B064DE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238582" y="1796256"/>
            <a:ext cx="1579562"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0">
            <a:extLst>
              <a:ext uri="{FF2B5EF4-FFF2-40B4-BE49-F238E27FC236}">
                <a16:creationId xmlns:a16="http://schemas.microsoft.com/office/drawing/2014/main" id="{D12A2E8D-2A83-8714-4EB6-B979190BD59B}"/>
              </a:ext>
            </a:extLst>
          </p:cNvPr>
          <p:cNvSpPr txBox="1">
            <a:spLocks noChangeArrowheads="1"/>
          </p:cNvSpPr>
          <p:nvPr userDrawn="1"/>
        </p:nvSpPr>
        <p:spPr bwMode="auto">
          <a:xfrm>
            <a:off x="873125" y="-538163"/>
            <a:ext cx="185738" cy="368300"/>
          </a:xfrm>
          <a:prstGeom prst="rect">
            <a:avLst/>
          </a:prstGeom>
          <a:noFill/>
          <a:ln>
            <a:noFill/>
          </a:ln>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defRPr/>
            </a:pPr>
            <a:endParaRPr lang="en-US" altLang="en-US"/>
          </a:p>
        </p:txBody>
      </p:sp>
      <p:pic>
        <p:nvPicPr>
          <p:cNvPr id="9" name="Picture 11">
            <a:extLst>
              <a:ext uri="{FF2B5EF4-FFF2-40B4-BE49-F238E27FC236}">
                <a16:creationId xmlns:a16="http://schemas.microsoft.com/office/drawing/2014/main" id="{4FC66C5F-FC65-E91C-70E6-68976A162690}"/>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66700" y="114300"/>
            <a:ext cx="3636963"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a:noFill/>
        </p:spPr>
        <p:txBody>
          <a:bodyPr anchor="b"/>
          <a:lstStyle>
            <a:lvl1pPr algn="ctr">
              <a:defRPr sz="6000">
                <a:solidFill>
                  <a:schemeClr val="bg1"/>
                </a:solidFill>
              </a:defRPr>
            </a:lvl1pPr>
          </a:lstStyle>
          <a:p>
            <a:r>
              <a:rPr lang="en-US" dirty="0"/>
              <a:t>Click to edit Master title</a:t>
            </a:r>
          </a:p>
        </p:txBody>
      </p:sp>
      <p:sp>
        <p:nvSpPr>
          <p:cNvPr id="3" name="Subtitle 2"/>
          <p:cNvSpPr>
            <a:spLocks noGrp="1"/>
          </p:cNvSpPr>
          <p:nvPr>
            <p:ph type="subTitle" idx="1"/>
          </p:nvPr>
        </p:nvSpPr>
        <p:spPr>
          <a:xfrm>
            <a:off x="1524000" y="3986194"/>
            <a:ext cx="9144000"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a:t>
            </a:r>
          </a:p>
        </p:txBody>
      </p:sp>
      <p:sp>
        <p:nvSpPr>
          <p:cNvPr id="10" name="Slide Number Placeholder 5">
            <a:extLst>
              <a:ext uri="{FF2B5EF4-FFF2-40B4-BE49-F238E27FC236}">
                <a16:creationId xmlns:a16="http://schemas.microsoft.com/office/drawing/2014/main" id="{4206EAC6-A7A0-D836-417D-E11422E3D9C4}"/>
              </a:ext>
            </a:extLst>
          </p:cNvPr>
          <p:cNvSpPr>
            <a:spLocks noGrp="1"/>
          </p:cNvSpPr>
          <p:nvPr>
            <p:ph type="sldNum" sz="quarter" idx="10"/>
          </p:nvPr>
        </p:nvSpPr>
        <p:spPr/>
        <p:txBody>
          <a:bodyPr/>
          <a:lstStyle>
            <a:lvl1pPr>
              <a:defRPr>
                <a:solidFill>
                  <a:schemeClr val="bg1"/>
                </a:solidFill>
              </a:defRPr>
            </a:lvl1pPr>
          </a:lstStyle>
          <a:p>
            <a:pPr>
              <a:defRPr/>
            </a:pPr>
            <a:fld id="{5B47B29F-DC1D-4004-8A37-B2F3356CB708}" type="slidenum">
              <a:rPr lang="en-US"/>
              <a:pPr>
                <a:defRPr/>
              </a:pPr>
              <a:t>‹#›</a:t>
            </a:fld>
            <a:endParaRPr lang="en-US" dirty="0"/>
          </a:p>
        </p:txBody>
      </p:sp>
    </p:spTree>
    <p:extLst>
      <p:ext uri="{BB962C8B-B14F-4D97-AF65-F5344CB8AC3E}">
        <p14:creationId xmlns:p14="http://schemas.microsoft.com/office/powerpoint/2010/main" val="28693378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1A02953-8A95-41F6-AE92-27AF96A070C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58750" y="6100763"/>
            <a:ext cx="34845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FB3844E5-EE5B-602E-6E5A-F109D58C4E6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6070600"/>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7"/>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p:cNvSpPr>
            <a:spLocks noGrp="1"/>
          </p:cNvSpPr>
          <p:nvPr>
            <p:ph idx="1"/>
          </p:nvPr>
        </p:nvSpPr>
        <p:spPr>
          <a:xfrm>
            <a:off x="838200" y="1535065"/>
            <a:ext cx="10515600" cy="4256453"/>
          </a:xfrm>
        </p:spPr>
        <p:txBody>
          <a:bodyPr>
            <a:normAutofit/>
          </a:bodyPr>
          <a:lstStyle>
            <a:lvl1pPr>
              <a:defRPr sz="2400">
                <a:solidFill>
                  <a:srgbClr val="193E72"/>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EB0DD020-7C37-0E29-BF4F-87A121E2EAF2}"/>
              </a:ext>
            </a:extLst>
          </p:cNvPr>
          <p:cNvSpPr>
            <a:spLocks noGrp="1"/>
          </p:cNvSpPr>
          <p:nvPr>
            <p:ph type="sldNum" sz="quarter" idx="10"/>
          </p:nvPr>
        </p:nvSpPr>
        <p:spPr/>
        <p:txBody>
          <a:bodyPr/>
          <a:lstStyle>
            <a:lvl1pPr>
              <a:defRPr/>
            </a:lvl1pPr>
          </a:lstStyle>
          <a:p>
            <a:pPr>
              <a:defRPr/>
            </a:pPr>
            <a:fld id="{8DA92982-403D-4E51-8811-BB0811894CF0}" type="slidenum">
              <a:rPr lang="en-US"/>
              <a:pPr>
                <a:defRPr/>
              </a:pPr>
              <a:t>‹#›</a:t>
            </a:fld>
            <a:endParaRPr lang="en-US"/>
          </a:p>
        </p:txBody>
      </p:sp>
    </p:spTree>
    <p:extLst>
      <p:ext uri="{BB962C8B-B14F-4D97-AF65-F5344CB8AC3E}">
        <p14:creationId xmlns:p14="http://schemas.microsoft.com/office/powerpoint/2010/main" val="23112233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B403995-D98E-498D-8CBC-6EAF24AE73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725A8F57-292D-934E-B9A1-932480FC26E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6070600"/>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8C28C514-5BE1-3D7C-F671-A836EA9195A5}"/>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09550" y="6070600"/>
            <a:ext cx="39592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7"/>
            <a:ext cx="10515600" cy="865467"/>
          </a:xfrm>
        </p:spPr>
        <p:txBody>
          <a:bodyPr>
            <a:norm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535065"/>
            <a:ext cx="10515600" cy="4256453"/>
          </a:xfrm>
        </p:spPr>
        <p:txBody>
          <a:bodyPr>
            <a:normAutofit/>
          </a:bodyPr>
          <a:lstStyle>
            <a:lvl1pPr>
              <a:defRPr sz="2400">
                <a:solidFill>
                  <a:schemeClr val="bg1"/>
                </a:solidFill>
              </a:defRPr>
            </a:lvl1pPr>
          </a:lstStyle>
          <a:p>
            <a:pPr lvl="0"/>
            <a:r>
              <a:rPr lang="en-US" dirty="0"/>
              <a:t>Edit Master text styles</a:t>
            </a:r>
          </a:p>
        </p:txBody>
      </p:sp>
      <p:sp>
        <p:nvSpPr>
          <p:cNvPr id="7" name="Slide Number Placeholder 5">
            <a:extLst>
              <a:ext uri="{FF2B5EF4-FFF2-40B4-BE49-F238E27FC236}">
                <a16:creationId xmlns:a16="http://schemas.microsoft.com/office/drawing/2014/main" id="{352049B4-0E5F-C8C7-D622-B04F45405080}"/>
              </a:ext>
            </a:extLst>
          </p:cNvPr>
          <p:cNvSpPr>
            <a:spLocks noGrp="1"/>
          </p:cNvSpPr>
          <p:nvPr>
            <p:ph type="sldNum" sz="quarter" idx="10"/>
          </p:nvPr>
        </p:nvSpPr>
        <p:spPr/>
        <p:txBody>
          <a:bodyPr/>
          <a:lstStyle>
            <a:lvl1pPr>
              <a:defRPr>
                <a:solidFill>
                  <a:schemeClr val="bg1"/>
                </a:solidFill>
              </a:defRPr>
            </a:lvl1pPr>
          </a:lstStyle>
          <a:p>
            <a:pPr>
              <a:defRPr/>
            </a:pPr>
            <a:fld id="{CBCA7394-9853-4F1A-B44F-3ABAC573EBC4}" type="slidenum">
              <a:rPr lang="en-US"/>
              <a:pPr>
                <a:defRPr/>
              </a:pPr>
              <a:t>‹#›</a:t>
            </a:fld>
            <a:endParaRPr lang="en-US" dirty="0"/>
          </a:p>
        </p:txBody>
      </p:sp>
    </p:spTree>
    <p:extLst>
      <p:ext uri="{BB962C8B-B14F-4D97-AF65-F5344CB8AC3E}">
        <p14:creationId xmlns:p14="http://schemas.microsoft.com/office/powerpoint/2010/main" val="32203548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5BED681E-80DB-F6C9-04DE-7FBB7F1051D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DD7518CB-B6D1-4A4D-844A-5B3A4B9C79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A27BD229-92E4-E196-FF5B-2D5CDE2C163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8151" b="33145"/>
          <a:stretch>
            <a:fillRect/>
          </a:stretch>
        </p:blipFill>
        <p:spPr bwMode="auto">
          <a:xfrm>
            <a:off x="0" y="4479925"/>
            <a:ext cx="309086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A745CD10-5B52-94BE-D38B-5CB00A333D2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445750" y="1519238"/>
            <a:ext cx="11557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78857312-0EFA-3320-7C9F-21B16025670E}"/>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73038" y="103188"/>
            <a:ext cx="38877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986A99DE-2A4C-1F43-ADCA-44D033F57433}"/>
              </a:ext>
            </a:extLst>
          </p:cNvPr>
          <p:cNvSpPr>
            <a:spLocks noGrp="1"/>
          </p:cNvSpPr>
          <p:nvPr>
            <p:ph type="sldNum" sz="quarter" idx="10"/>
          </p:nvPr>
        </p:nvSpPr>
        <p:spPr/>
        <p:txBody>
          <a:bodyPr/>
          <a:lstStyle>
            <a:lvl1pPr>
              <a:defRPr>
                <a:solidFill>
                  <a:srgbClr val="193E72"/>
                </a:solidFill>
              </a:defRPr>
            </a:lvl1pPr>
          </a:lstStyle>
          <a:p>
            <a:pPr>
              <a:defRPr/>
            </a:pPr>
            <a:fld id="{D72F1F37-1119-43FE-B423-B2B15B5A6431}" type="slidenum">
              <a:rPr lang="en-US"/>
              <a:pPr>
                <a:defRPr/>
              </a:pPr>
              <a:t>‹#›</a:t>
            </a:fld>
            <a:endParaRPr lang="en-US" dirty="0"/>
          </a:p>
        </p:txBody>
      </p:sp>
    </p:spTree>
    <p:extLst>
      <p:ext uri="{BB962C8B-B14F-4D97-AF65-F5344CB8AC3E}">
        <p14:creationId xmlns:p14="http://schemas.microsoft.com/office/powerpoint/2010/main" val="325296555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8E95E6D6-BF62-C7B6-63D8-8F41E6256A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6E97915-EB5E-EB7D-D229-C30765C9F6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BA066C78-96ED-30D6-0AF2-917D800E82A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34055" b="22345"/>
          <a:stretch>
            <a:fillRect/>
          </a:stretch>
        </p:blipFill>
        <p:spPr bwMode="auto">
          <a:xfrm>
            <a:off x="0" y="4811713"/>
            <a:ext cx="1736725" cy="204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2912BAD5-041A-9C5A-293B-BBD141BAE15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129044" y="1715294"/>
            <a:ext cx="1579563"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1D429E4C-692A-0188-B8BC-FC9F8976428D}"/>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73038" y="98425"/>
            <a:ext cx="38877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737D432C-D229-2D76-EE21-E60566B44FCD}"/>
              </a:ext>
            </a:extLst>
          </p:cNvPr>
          <p:cNvSpPr>
            <a:spLocks noGrp="1"/>
          </p:cNvSpPr>
          <p:nvPr>
            <p:ph type="sldNum" sz="quarter" idx="10"/>
          </p:nvPr>
        </p:nvSpPr>
        <p:spPr/>
        <p:txBody>
          <a:bodyPr/>
          <a:lstStyle>
            <a:lvl1pPr>
              <a:defRPr>
                <a:solidFill>
                  <a:srgbClr val="193E72"/>
                </a:solidFill>
              </a:defRPr>
            </a:lvl1pPr>
          </a:lstStyle>
          <a:p>
            <a:pPr>
              <a:defRPr/>
            </a:pPr>
            <a:fld id="{04863A10-CBBD-422C-A3CE-0D6F3E748148}" type="slidenum">
              <a:rPr lang="en-US"/>
              <a:pPr>
                <a:defRPr/>
              </a:pPr>
              <a:t>‹#›</a:t>
            </a:fld>
            <a:endParaRPr lang="en-US" dirty="0"/>
          </a:p>
        </p:txBody>
      </p:sp>
    </p:spTree>
    <p:extLst>
      <p:ext uri="{BB962C8B-B14F-4D97-AF65-F5344CB8AC3E}">
        <p14:creationId xmlns:p14="http://schemas.microsoft.com/office/powerpoint/2010/main" val="22243287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151A5E91-61CD-540C-8BDC-346F2C6EBE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39BFD33A-5152-E02E-006A-C0DD3FB7297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ADF0886A-8C5B-8BC4-6940-52211186C7E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4014788"/>
            <a:ext cx="2779713"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26138C9C-7D4E-CB1A-5CB6-AD78C864DE13}"/>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782855">
            <a:off x="10190163" y="1552575"/>
            <a:ext cx="1350962"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CBDDBA65-A719-C632-0CBD-BE0AE9042E64}"/>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73038" y="69850"/>
            <a:ext cx="38877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55273"/>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F007D1C0-331C-5C6F-B830-90A139207A06}"/>
              </a:ext>
            </a:extLst>
          </p:cNvPr>
          <p:cNvSpPr>
            <a:spLocks noGrp="1"/>
          </p:cNvSpPr>
          <p:nvPr>
            <p:ph type="sldNum" sz="quarter" idx="10"/>
          </p:nvPr>
        </p:nvSpPr>
        <p:spPr/>
        <p:txBody>
          <a:bodyPr/>
          <a:lstStyle>
            <a:lvl1pPr>
              <a:defRPr/>
            </a:lvl1pPr>
          </a:lstStyle>
          <a:p>
            <a:pPr>
              <a:defRPr/>
            </a:pPr>
            <a:fld id="{5C4764AF-9762-4C03-8A54-ABB10F4FF998}" type="slidenum">
              <a:rPr lang="en-US"/>
              <a:pPr>
                <a:defRPr/>
              </a:pPr>
              <a:t>‹#›</a:t>
            </a:fld>
            <a:endParaRPr lang="en-US"/>
          </a:p>
        </p:txBody>
      </p:sp>
    </p:spTree>
    <p:extLst>
      <p:ext uri="{BB962C8B-B14F-4D97-AF65-F5344CB8AC3E}">
        <p14:creationId xmlns:p14="http://schemas.microsoft.com/office/powerpoint/2010/main" val="128345331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A48E2C20-DF75-EBBF-4903-8E401087A1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CC24D722-50B7-1313-5487-BF2F802EE5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4BFF755C-9339-29C1-CD94-68083DF3A75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927307">
            <a:off x="10464800" y="1601788"/>
            <a:ext cx="1081088"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14B44DAE-53F4-C483-8D89-DBA130DD5F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5141913"/>
            <a:ext cx="2582863"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774CB73F-7484-3B8C-DE84-2A2E96921EDC}"/>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73038" y="69850"/>
            <a:ext cx="38877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88"/>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0CF607C6-E13D-B96F-8FE4-9B8F618DCCB0}"/>
              </a:ext>
            </a:extLst>
          </p:cNvPr>
          <p:cNvSpPr>
            <a:spLocks noGrp="1"/>
          </p:cNvSpPr>
          <p:nvPr>
            <p:ph type="sldNum" sz="quarter" idx="10"/>
          </p:nvPr>
        </p:nvSpPr>
        <p:spPr/>
        <p:txBody>
          <a:bodyPr/>
          <a:lstStyle>
            <a:lvl1pPr>
              <a:defRPr>
                <a:solidFill>
                  <a:srgbClr val="193E72"/>
                </a:solidFill>
              </a:defRPr>
            </a:lvl1pPr>
          </a:lstStyle>
          <a:p>
            <a:pPr>
              <a:defRPr/>
            </a:pPr>
            <a:fld id="{621A4B8C-AF1E-4D57-B728-AD6BCE647C8D}" type="slidenum">
              <a:rPr lang="en-US"/>
              <a:pPr>
                <a:defRPr/>
              </a:pPr>
              <a:t>‹#›</a:t>
            </a:fld>
            <a:endParaRPr lang="en-US" dirty="0"/>
          </a:p>
        </p:txBody>
      </p:sp>
    </p:spTree>
    <p:extLst>
      <p:ext uri="{BB962C8B-B14F-4D97-AF65-F5344CB8AC3E}">
        <p14:creationId xmlns:p14="http://schemas.microsoft.com/office/powerpoint/2010/main" val="764405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73556D86-43AF-C6EC-32D7-11BD0D2756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C7734396-9AAB-3111-5773-A2797D4FFE06}"/>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9360144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3C7D6FB8-E134-9520-FD39-7DD5B0FDF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DA464D50-3C9F-A28B-DD96-41B44D2BEAD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32B3CD69-FD58-2606-97EB-2614EE7750E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2288281">
            <a:off x="10164763" y="1228725"/>
            <a:ext cx="1341437"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6C315C20-6AAD-BF95-60AE-8E654F7E77E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8151" b="33145"/>
          <a:stretch>
            <a:fillRect/>
          </a:stretch>
        </p:blipFill>
        <p:spPr bwMode="auto">
          <a:xfrm>
            <a:off x="0" y="4479925"/>
            <a:ext cx="309086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7C10AAFE-08CF-4B33-5B2B-604A4FECF60F}"/>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73038" y="69850"/>
            <a:ext cx="38877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62303"/>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2FD14C00-3B48-CA48-79E2-82E17F83E5D0}"/>
              </a:ext>
            </a:extLst>
          </p:cNvPr>
          <p:cNvSpPr>
            <a:spLocks noGrp="1"/>
          </p:cNvSpPr>
          <p:nvPr>
            <p:ph type="sldNum" sz="quarter" idx="10"/>
          </p:nvPr>
        </p:nvSpPr>
        <p:spPr/>
        <p:txBody>
          <a:bodyPr/>
          <a:lstStyle>
            <a:lvl1pPr>
              <a:defRPr/>
            </a:lvl1pPr>
          </a:lstStyle>
          <a:p>
            <a:pPr>
              <a:defRPr/>
            </a:pPr>
            <a:fld id="{3488CC01-3A2E-42A8-AD02-462F79B21E3D}" type="slidenum">
              <a:rPr lang="en-US"/>
              <a:pPr>
                <a:defRPr/>
              </a:pPr>
              <a:t>‹#›</a:t>
            </a:fld>
            <a:endParaRPr lang="en-US"/>
          </a:p>
        </p:txBody>
      </p:sp>
    </p:spTree>
    <p:extLst>
      <p:ext uri="{BB962C8B-B14F-4D97-AF65-F5344CB8AC3E}">
        <p14:creationId xmlns:p14="http://schemas.microsoft.com/office/powerpoint/2010/main" val="706458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81DA2AA-D54E-F441-7CBD-E29887293C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1C4290B6-DA64-6882-B339-63DE0875A29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858838"/>
            <a:ext cx="11387137"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8AAA7ECD-58AA-62AF-7E0F-6F3BD3DBE66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35446" b="23512"/>
          <a:stretch>
            <a:fillRect/>
          </a:stretch>
        </p:blipFill>
        <p:spPr bwMode="auto">
          <a:xfrm>
            <a:off x="0" y="4799013"/>
            <a:ext cx="1736725" cy="205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D51CB712-1AF2-8354-4049-D954FDCE01F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238582" y="1796256"/>
            <a:ext cx="1579562"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a:extLst>
              <a:ext uri="{FF2B5EF4-FFF2-40B4-BE49-F238E27FC236}">
                <a16:creationId xmlns:a16="http://schemas.microsoft.com/office/drawing/2014/main" id="{E76C364D-4E32-37B1-0A5E-E3558661EA39}"/>
              </a:ext>
            </a:extLst>
          </p:cNvPr>
          <p:cNvSpPr txBox="1">
            <a:spLocks noChangeArrowheads="1"/>
          </p:cNvSpPr>
          <p:nvPr userDrawn="1"/>
        </p:nvSpPr>
        <p:spPr bwMode="auto">
          <a:xfrm>
            <a:off x="873125" y="-538163"/>
            <a:ext cx="185738" cy="368300"/>
          </a:xfrm>
          <a:prstGeom prst="rect">
            <a:avLst/>
          </a:prstGeom>
          <a:noFill/>
          <a:ln>
            <a:noFill/>
          </a:ln>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defRPr/>
            </a:pPr>
            <a:endParaRPr lang="en-US" altLang="en-US"/>
          </a:p>
        </p:txBody>
      </p:sp>
      <p:pic>
        <p:nvPicPr>
          <p:cNvPr id="7" name="Picture 11">
            <a:extLst>
              <a:ext uri="{FF2B5EF4-FFF2-40B4-BE49-F238E27FC236}">
                <a16:creationId xmlns:a16="http://schemas.microsoft.com/office/drawing/2014/main" id="{F3D3B0B8-4C18-BF09-1D86-E6472B0CC390}"/>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66700" y="114300"/>
            <a:ext cx="3636963"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838200" y="2488688"/>
            <a:ext cx="9403080" cy="1133477"/>
          </a:xfrm>
        </p:spPr>
        <p:txBody>
          <a:bodyPr anchor="b">
            <a:noAutofit/>
          </a:bodyPr>
          <a:lstStyle>
            <a:lvl1pPr>
              <a:defRPr sz="4800">
                <a:solidFill>
                  <a:schemeClr val="bg1"/>
                </a:solidFill>
              </a:defRPr>
            </a:lvl1pPr>
          </a:lstStyle>
          <a:p>
            <a:r>
              <a:rPr lang="en-US"/>
              <a:t>Click to edit Master title style</a:t>
            </a:r>
            <a:endParaRPr lang="en-US" dirty="0"/>
          </a:p>
        </p:txBody>
      </p:sp>
      <p:sp>
        <p:nvSpPr>
          <p:cNvPr id="8" name="Slide Number Placeholder 5">
            <a:extLst>
              <a:ext uri="{FF2B5EF4-FFF2-40B4-BE49-F238E27FC236}">
                <a16:creationId xmlns:a16="http://schemas.microsoft.com/office/drawing/2014/main" id="{59EED1E9-6B5A-4EF6-D4FC-00CB6D8F51FD}"/>
              </a:ext>
            </a:extLst>
          </p:cNvPr>
          <p:cNvSpPr>
            <a:spLocks noGrp="1"/>
          </p:cNvSpPr>
          <p:nvPr>
            <p:ph type="sldNum" sz="quarter" idx="10"/>
          </p:nvPr>
        </p:nvSpPr>
        <p:spPr/>
        <p:txBody>
          <a:bodyPr/>
          <a:lstStyle>
            <a:lvl1pPr>
              <a:defRPr>
                <a:solidFill>
                  <a:schemeClr val="bg1"/>
                </a:solidFill>
              </a:defRPr>
            </a:lvl1pPr>
          </a:lstStyle>
          <a:p>
            <a:pPr>
              <a:defRPr/>
            </a:pPr>
            <a:fld id="{903ECD1C-8110-49BF-BDD1-C2CD6F5B91D5}" type="slidenum">
              <a:rPr lang="en-US"/>
              <a:pPr>
                <a:defRPr/>
              </a:pPr>
              <a:t>‹#›</a:t>
            </a:fld>
            <a:endParaRPr lang="en-US" dirty="0"/>
          </a:p>
        </p:txBody>
      </p:sp>
    </p:spTree>
    <p:extLst>
      <p:ext uri="{BB962C8B-B14F-4D97-AF65-F5344CB8AC3E}">
        <p14:creationId xmlns:p14="http://schemas.microsoft.com/office/powerpoint/2010/main" val="385707635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41888952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875676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1665345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612819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936074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65494907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10391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64814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69674439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1096729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7648201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7151" y="1549400"/>
            <a:ext cx="2779183" cy="4576763"/>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1549400"/>
            <a:ext cx="8134351" cy="45767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3018475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054487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NCISH Repor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F29261A3-9DD1-3444-232E-9CF6444C7088}"/>
              </a:ext>
            </a:extLst>
          </p:cNvPr>
          <p:cNvSpPr txBox="1">
            <a:spLocks/>
          </p:cNvSpPr>
          <p:nvPr userDrawn="1"/>
        </p:nvSpPr>
        <p:spPr>
          <a:xfrm>
            <a:off x="0" y="0"/>
            <a:ext cx="12192000" cy="86995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635DB1A7-5A65-1FF7-29EF-BC35F28FBC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Text&#10;&#10;Description automatically generated with medium confidence">
            <a:extLst>
              <a:ext uri="{FF2B5EF4-FFF2-40B4-BE49-F238E27FC236}">
                <a16:creationId xmlns:a16="http://schemas.microsoft.com/office/drawing/2014/main" id="{E45FB8A5-6DAB-F802-5536-E93A65D9EF1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7129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9012" y="1900629"/>
            <a:ext cx="10515600" cy="1325563"/>
          </a:xfrm>
        </p:spPr>
        <p:txBody>
          <a:bodyPr/>
          <a:lstStyle/>
          <a:p>
            <a:r>
              <a:rPr lang="en-US"/>
              <a:t>Click to edit Master title style</a:t>
            </a:r>
          </a:p>
        </p:txBody>
      </p:sp>
      <p:sp>
        <p:nvSpPr>
          <p:cNvPr id="6" name="Date Placeholder 2">
            <a:extLst>
              <a:ext uri="{FF2B5EF4-FFF2-40B4-BE49-F238E27FC236}">
                <a16:creationId xmlns:a16="http://schemas.microsoft.com/office/drawing/2014/main" id="{DBD1EDD4-151C-18C6-F8D2-9128EED5DAE5}"/>
              </a:ext>
            </a:extLst>
          </p:cNvPr>
          <p:cNvSpPr>
            <a:spLocks noGrp="1"/>
          </p:cNvSpPr>
          <p:nvPr>
            <p:ph type="dt" sz="half" idx="10"/>
          </p:nvPr>
        </p:nvSpPr>
        <p:spPr/>
        <p:txBody>
          <a:bodyPr/>
          <a:lstStyle>
            <a:lvl1pPr>
              <a:defRPr/>
            </a:lvl1pPr>
          </a:lstStyle>
          <a:p>
            <a:pPr>
              <a:defRPr/>
            </a:pPr>
            <a:fld id="{349DAF13-DC2D-4E3B-A644-165EBDEDCF03}" type="datetimeFigureOut">
              <a:rPr lang="en-GB"/>
              <a:pPr>
                <a:defRPr/>
              </a:pPr>
              <a:t>02/09/2025</a:t>
            </a:fld>
            <a:endParaRPr lang="en-GB"/>
          </a:p>
        </p:txBody>
      </p:sp>
      <p:sp>
        <p:nvSpPr>
          <p:cNvPr id="7" name="Footer Placeholder 3">
            <a:extLst>
              <a:ext uri="{FF2B5EF4-FFF2-40B4-BE49-F238E27FC236}">
                <a16:creationId xmlns:a16="http://schemas.microsoft.com/office/drawing/2014/main" id="{A0BE39FD-D343-E81C-C88B-A2A835C3121E}"/>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F3560626-8103-8E4C-BE92-3A7D34258C4F}"/>
              </a:ext>
            </a:extLst>
          </p:cNvPr>
          <p:cNvSpPr>
            <a:spLocks noGrp="1"/>
          </p:cNvSpPr>
          <p:nvPr>
            <p:ph type="sldNum" sz="quarter" idx="12"/>
          </p:nvPr>
        </p:nvSpPr>
        <p:spPr/>
        <p:txBody>
          <a:bodyPr/>
          <a:lstStyle>
            <a:lvl1pPr>
              <a:defRPr/>
            </a:lvl1pPr>
          </a:lstStyle>
          <a:p>
            <a:pPr>
              <a:defRPr/>
            </a:pPr>
            <a:fld id="{666DC2C9-3DF7-4C95-8F3C-AA84417D686F}" type="slidenum">
              <a:rPr lang="en-GB"/>
              <a:pPr>
                <a:defRPr/>
              </a:pPr>
              <a:t>‹#›</a:t>
            </a:fld>
            <a:endParaRPr lang="en-GB"/>
          </a:p>
        </p:txBody>
      </p:sp>
    </p:spTree>
    <p:extLst>
      <p:ext uri="{BB962C8B-B14F-4D97-AF65-F5344CB8AC3E}">
        <p14:creationId xmlns:p14="http://schemas.microsoft.com/office/powerpoint/2010/main" val="65295094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192854-5FB0-52D7-8E82-A53306D76D43}"/>
              </a:ext>
            </a:extLst>
          </p:cNvPr>
          <p:cNvSpPr>
            <a:spLocks noGrp="1"/>
          </p:cNvSpPr>
          <p:nvPr>
            <p:ph type="dt" sz="half" idx="10"/>
          </p:nvPr>
        </p:nvSpPr>
        <p:spPr/>
        <p:txBody>
          <a:bodyPr/>
          <a:lstStyle>
            <a:lvl1pPr>
              <a:defRPr/>
            </a:lvl1pPr>
          </a:lstStyle>
          <a:p>
            <a:pPr>
              <a:defRPr/>
            </a:pPr>
            <a:fld id="{E264319D-734C-4090-A031-CF5547A9CA13}" type="datetimeFigureOut">
              <a:rPr lang="en-GB"/>
              <a:pPr>
                <a:defRPr/>
              </a:pPr>
              <a:t>02/09/2025</a:t>
            </a:fld>
            <a:endParaRPr lang="en-GB"/>
          </a:p>
        </p:txBody>
      </p:sp>
      <p:sp>
        <p:nvSpPr>
          <p:cNvPr id="5" name="Footer Placeholder 4">
            <a:extLst>
              <a:ext uri="{FF2B5EF4-FFF2-40B4-BE49-F238E27FC236}">
                <a16:creationId xmlns:a16="http://schemas.microsoft.com/office/drawing/2014/main" id="{BF28DC55-B742-4AC7-BF39-992F2AC59BF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9C124F-BC21-D3B5-4666-7DE47BBAF78C}"/>
              </a:ext>
            </a:extLst>
          </p:cNvPr>
          <p:cNvSpPr>
            <a:spLocks noGrp="1"/>
          </p:cNvSpPr>
          <p:nvPr>
            <p:ph type="sldNum" sz="quarter" idx="12"/>
          </p:nvPr>
        </p:nvSpPr>
        <p:spPr/>
        <p:txBody>
          <a:bodyPr/>
          <a:lstStyle>
            <a:lvl1pPr>
              <a:defRPr/>
            </a:lvl1pPr>
          </a:lstStyle>
          <a:p>
            <a:pPr>
              <a:defRPr/>
            </a:pPr>
            <a:fld id="{0AAD7B94-1ACF-4B94-A1B5-3B9111AF61C0}" type="slidenum">
              <a:rPr lang="en-GB"/>
              <a:pPr>
                <a:defRPr/>
              </a:pPr>
              <a:t>‹#›</a:t>
            </a:fld>
            <a:endParaRPr lang="en-GB"/>
          </a:p>
        </p:txBody>
      </p:sp>
    </p:spTree>
    <p:extLst>
      <p:ext uri="{BB962C8B-B14F-4D97-AF65-F5344CB8AC3E}">
        <p14:creationId xmlns:p14="http://schemas.microsoft.com/office/powerpoint/2010/main" val="24561157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BA2F201A-20EE-7C22-4F18-50CCD5EB5DF3}"/>
              </a:ext>
            </a:extLst>
          </p:cNvPr>
          <p:cNvSpPr>
            <a:spLocks noGrp="1"/>
          </p:cNvSpPr>
          <p:nvPr>
            <p:ph type="dt" sz="half" idx="10"/>
          </p:nvPr>
        </p:nvSpPr>
        <p:spPr/>
        <p:txBody>
          <a:bodyPr/>
          <a:lstStyle>
            <a:lvl1pPr>
              <a:defRPr/>
            </a:lvl1pPr>
          </a:lstStyle>
          <a:p>
            <a:pPr>
              <a:defRPr/>
            </a:pPr>
            <a:fld id="{35F88B38-3F54-4088-B7DC-6AF25F16559B}" type="datetimeFigureOut">
              <a:rPr lang="en-GB"/>
              <a:pPr>
                <a:defRPr/>
              </a:pPr>
              <a:t>02/09/2025</a:t>
            </a:fld>
            <a:endParaRPr lang="en-GB"/>
          </a:p>
        </p:txBody>
      </p:sp>
      <p:sp>
        <p:nvSpPr>
          <p:cNvPr id="4" name="Footer Placeholder 4">
            <a:extLst>
              <a:ext uri="{FF2B5EF4-FFF2-40B4-BE49-F238E27FC236}">
                <a16:creationId xmlns:a16="http://schemas.microsoft.com/office/drawing/2014/main" id="{48DF9E62-C1B9-1EDD-E864-D3F64BFE7E15}"/>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230B60D-6001-68CB-79EB-9A5D935B6625}"/>
              </a:ext>
            </a:extLst>
          </p:cNvPr>
          <p:cNvSpPr>
            <a:spLocks noGrp="1"/>
          </p:cNvSpPr>
          <p:nvPr>
            <p:ph type="sldNum" sz="quarter" idx="12"/>
          </p:nvPr>
        </p:nvSpPr>
        <p:spPr/>
        <p:txBody>
          <a:bodyPr/>
          <a:lstStyle>
            <a:lvl1pPr>
              <a:defRPr/>
            </a:lvl1pPr>
          </a:lstStyle>
          <a:p>
            <a:pPr>
              <a:defRPr/>
            </a:pPr>
            <a:fld id="{42658824-7AED-477F-9B85-159F147C2FFA}" type="slidenum">
              <a:rPr lang="en-GB"/>
              <a:pPr>
                <a:defRPr/>
              </a:pPr>
              <a:t>‹#›</a:t>
            </a:fld>
            <a:endParaRPr lang="en-GB"/>
          </a:p>
        </p:txBody>
      </p:sp>
    </p:spTree>
    <p:extLst>
      <p:ext uri="{BB962C8B-B14F-4D97-AF65-F5344CB8AC3E}">
        <p14:creationId xmlns:p14="http://schemas.microsoft.com/office/powerpoint/2010/main" val="142674740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0D98B8-6039-A274-49DD-8C279EA4D4B8}"/>
              </a:ext>
            </a:extLst>
          </p:cNvPr>
          <p:cNvSpPr>
            <a:spLocks noGrp="1"/>
          </p:cNvSpPr>
          <p:nvPr>
            <p:ph type="dt" sz="half" idx="10"/>
          </p:nvPr>
        </p:nvSpPr>
        <p:spPr/>
        <p:txBody>
          <a:bodyPr/>
          <a:lstStyle>
            <a:lvl1pPr>
              <a:defRPr/>
            </a:lvl1pPr>
          </a:lstStyle>
          <a:p>
            <a:pPr>
              <a:defRPr/>
            </a:pPr>
            <a:fld id="{43CF1368-B40C-4C7C-B256-77364D99036E}" type="datetimeFigureOut">
              <a:rPr lang="en-GB"/>
              <a:pPr>
                <a:defRPr/>
              </a:pPr>
              <a:t>02/09/2025</a:t>
            </a:fld>
            <a:endParaRPr lang="en-GB"/>
          </a:p>
        </p:txBody>
      </p:sp>
      <p:sp>
        <p:nvSpPr>
          <p:cNvPr id="5" name="Footer Placeholder 4">
            <a:extLst>
              <a:ext uri="{FF2B5EF4-FFF2-40B4-BE49-F238E27FC236}">
                <a16:creationId xmlns:a16="http://schemas.microsoft.com/office/drawing/2014/main" id="{F26BDC39-3EF1-F9FF-81EE-56E8E6C3DF5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C8B6916-F41F-2367-0ECC-FF19F5B185E4}"/>
              </a:ext>
            </a:extLst>
          </p:cNvPr>
          <p:cNvSpPr>
            <a:spLocks noGrp="1"/>
          </p:cNvSpPr>
          <p:nvPr>
            <p:ph type="sldNum" sz="quarter" idx="12"/>
          </p:nvPr>
        </p:nvSpPr>
        <p:spPr/>
        <p:txBody>
          <a:bodyPr/>
          <a:lstStyle>
            <a:lvl1pPr>
              <a:defRPr/>
            </a:lvl1pPr>
          </a:lstStyle>
          <a:p>
            <a:pPr>
              <a:defRPr/>
            </a:pPr>
            <a:fld id="{56849704-070A-455B-A287-C49A5D972B12}" type="slidenum">
              <a:rPr lang="en-GB"/>
              <a:pPr>
                <a:defRPr/>
              </a:pPr>
              <a:t>‹#›</a:t>
            </a:fld>
            <a:endParaRPr lang="en-GB"/>
          </a:p>
        </p:txBody>
      </p:sp>
    </p:spTree>
    <p:extLst>
      <p:ext uri="{BB962C8B-B14F-4D97-AF65-F5344CB8AC3E}">
        <p14:creationId xmlns:p14="http://schemas.microsoft.com/office/powerpoint/2010/main" val="394703391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71E7B7-DAA3-6505-1613-1DAD41040742}"/>
              </a:ext>
            </a:extLst>
          </p:cNvPr>
          <p:cNvSpPr>
            <a:spLocks noGrp="1"/>
          </p:cNvSpPr>
          <p:nvPr>
            <p:ph type="dt" sz="half" idx="10"/>
          </p:nvPr>
        </p:nvSpPr>
        <p:spPr/>
        <p:txBody>
          <a:bodyPr/>
          <a:lstStyle>
            <a:lvl1pPr>
              <a:defRPr/>
            </a:lvl1pPr>
          </a:lstStyle>
          <a:p>
            <a:pPr>
              <a:defRPr/>
            </a:pPr>
            <a:fld id="{8814B282-E543-4670-8A75-2088C4289816}" type="datetimeFigureOut">
              <a:rPr lang="en-GB"/>
              <a:pPr>
                <a:defRPr/>
              </a:pPr>
              <a:t>02/09/2025</a:t>
            </a:fld>
            <a:endParaRPr lang="en-GB"/>
          </a:p>
        </p:txBody>
      </p:sp>
      <p:sp>
        <p:nvSpPr>
          <p:cNvPr id="5" name="Footer Placeholder 4">
            <a:extLst>
              <a:ext uri="{FF2B5EF4-FFF2-40B4-BE49-F238E27FC236}">
                <a16:creationId xmlns:a16="http://schemas.microsoft.com/office/drawing/2014/main" id="{46B874EF-CAF0-3EB4-ADFD-9B0D2737558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C2FF3EF-F9AC-70B1-C9DF-63A9BCD8A43E}"/>
              </a:ext>
            </a:extLst>
          </p:cNvPr>
          <p:cNvSpPr>
            <a:spLocks noGrp="1"/>
          </p:cNvSpPr>
          <p:nvPr>
            <p:ph type="sldNum" sz="quarter" idx="12"/>
          </p:nvPr>
        </p:nvSpPr>
        <p:spPr/>
        <p:txBody>
          <a:bodyPr/>
          <a:lstStyle>
            <a:lvl1pPr>
              <a:defRPr/>
            </a:lvl1pPr>
          </a:lstStyle>
          <a:p>
            <a:pPr>
              <a:defRPr/>
            </a:pPr>
            <a:fld id="{E9D51B59-047A-426D-9953-4D35071F3B27}" type="slidenum">
              <a:rPr lang="en-GB"/>
              <a:pPr>
                <a:defRPr/>
              </a:pPr>
              <a:t>‹#›</a:t>
            </a:fld>
            <a:endParaRPr lang="en-GB"/>
          </a:p>
        </p:txBody>
      </p:sp>
    </p:spTree>
    <p:extLst>
      <p:ext uri="{BB962C8B-B14F-4D97-AF65-F5344CB8AC3E}">
        <p14:creationId xmlns:p14="http://schemas.microsoft.com/office/powerpoint/2010/main" val="117666275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D364446-CEC6-1474-F242-410B615C6467}"/>
              </a:ext>
            </a:extLst>
          </p:cNvPr>
          <p:cNvSpPr>
            <a:spLocks noGrp="1"/>
          </p:cNvSpPr>
          <p:nvPr>
            <p:ph type="dt" sz="half" idx="10"/>
          </p:nvPr>
        </p:nvSpPr>
        <p:spPr/>
        <p:txBody>
          <a:bodyPr/>
          <a:lstStyle>
            <a:lvl1pPr>
              <a:defRPr/>
            </a:lvl1pPr>
          </a:lstStyle>
          <a:p>
            <a:pPr>
              <a:defRPr/>
            </a:pPr>
            <a:fld id="{BFEB69F7-A588-493E-B216-3002D6CB00A6}" type="datetimeFigureOut">
              <a:rPr lang="en-GB"/>
              <a:pPr>
                <a:defRPr/>
              </a:pPr>
              <a:t>02/09/2025</a:t>
            </a:fld>
            <a:endParaRPr lang="en-GB"/>
          </a:p>
        </p:txBody>
      </p:sp>
      <p:sp>
        <p:nvSpPr>
          <p:cNvPr id="6" name="Footer Placeholder 4">
            <a:extLst>
              <a:ext uri="{FF2B5EF4-FFF2-40B4-BE49-F238E27FC236}">
                <a16:creationId xmlns:a16="http://schemas.microsoft.com/office/drawing/2014/main" id="{24F5035E-17BB-5F71-3D02-11A939B68D2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551BA4F-40FB-42C0-A3D6-DB8F4D84D192}"/>
              </a:ext>
            </a:extLst>
          </p:cNvPr>
          <p:cNvSpPr>
            <a:spLocks noGrp="1"/>
          </p:cNvSpPr>
          <p:nvPr>
            <p:ph type="sldNum" sz="quarter" idx="12"/>
          </p:nvPr>
        </p:nvSpPr>
        <p:spPr/>
        <p:txBody>
          <a:bodyPr/>
          <a:lstStyle>
            <a:lvl1pPr>
              <a:defRPr/>
            </a:lvl1pPr>
          </a:lstStyle>
          <a:p>
            <a:pPr>
              <a:defRPr/>
            </a:pPr>
            <a:fld id="{9206B68C-16DF-4C3A-84E4-58DA0D686BE2}" type="slidenum">
              <a:rPr lang="en-GB"/>
              <a:pPr>
                <a:defRPr/>
              </a:pPr>
              <a:t>‹#›</a:t>
            </a:fld>
            <a:endParaRPr lang="en-GB"/>
          </a:p>
        </p:txBody>
      </p:sp>
    </p:spTree>
    <p:extLst>
      <p:ext uri="{BB962C8B-B14F-4D97-AF65-F5344CB8AC3E}">
        <p14:creationId xmlns:p14="http://schemas.microsoft.com/office/powerpoint/2010/main" val="3620853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DB0A41-A34E-EBEE-A6ED-D7D2A7748BB3}"/>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3C35A8FD-8A58-62FB-8575-295E9622CE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7F672619-3512-B105-A080-FE7D12D20B6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15267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E91E30C-01F8-A1B8-0C46-64D81B008349}"/>
              </a:ext>
            </a:extLst>
          </p:cNvPr>
          <p:cNvSpPr>
            <a:spLocks noGrp="1"/>
          </p:cNvSpPr>
          <p:nvPr>
            <p:ph type="dt" sz="half" idx="10"/>
          </p:nvPr>
        </p:nvSpPr>
        <p:spPr/>
        <p:txBody>
          <a:bodyPr/>
          <a:lstStyle>
            <a:lvl1pPr>
              <a:defRPr/>
            </a:lvl1pPr>
          </a:lstStyle>
          <a:p>
            <a:pPr>
              <a:defRPr/>
            </a:pPr>
            <a:fld id="{F57B5AA0-4B34-4E0D-890B-22A569FA1309}" type="datetimeFigureOut">
              <a:rPr lang="en-GB"/>
              <a:pPr>
                <a:defRPr/>
              </a:pPr>
              <a:t>02/09/2025</a:t>
            </a:fld>
            <a:endParaRPr lang="en-GB"/>
          </a:p>
        </p:txBody>
      </p:sp>
      <p:sp>
        <p:nvSpPr>
          <p:cNvPr id="8" name="Footer Placeholder 4">
            <a:extLst>
              <a:ext uri="{FF2B5EF4-FFF2-40B4-BE49-F238E27FC236}">
                <a16:creationId xmlns:a16="http://schemas.microsoft.com/office/drawing/2014/main" id="{814A61B8-A083-14A6-061A-6917B744164A}"/>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C2DF9441-45AA-9FCD-5687-38DE4C0133AB}"/>
              </a:ext>
            </a:extLst>
          </p:cNvPr>
          <p:cNvSpPr>
            <a:spLocks noGrp="1"/>
          </p:cNvSpPr>
          <p:nvPr>
            <p:ph type="sldNum" sz="quarter" idx="12"/>
          </p:nvPr>
        </p:nvSpPr>
        <p:spPr/>
        <p:txBody>
          <a:bodyPr/>
          <a:lstStyle>
            <a:lvl1pPr>
              <a:defRPr/>
            </a:lvl1pPr>
          </a:lstStyle>
          <a:p>
            <a:pPr>
              <a:defRPr/>
            </a:pPr>
            <a:fld id="{8661C4F5-0E36-4347-A749-925D91020D0D}" type="slidenum">
              <a:rPr lang="en-GB"/>
              <a:pPr>
                <a:defRPr/>
              </a:pPr>
              <a:t>‹#›</a:t>
            </a:fld>
            <a:endParaRPr lang="en-GB"/>
          </a:p>
        </p:txBody>
      </p:sp>
    </p:spTree>
    <p:extLst>
      <p:ext uri="{BB962C8B-B14F-4D97-AF65-F5344CB8AC3E}">
        <p14:creationId xmlns:p14="http://schemas.microsoft.com/office/powerpoint/2010/main" val="5550701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1_NCISH Repor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7ABDB908-1E44-D73D-DFA2-D5C6DCB2D031}"/>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91A0D66D-891A-F8E2-3C25-01878BA1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Text&#10;&#10;Description automatically generated with medium confidence">
            <a:extLst>
              <a:ext uri="{FF2B5EF4-FFF2-40B4-BE49-F238E27FC236}">
                <a16:creationId xmlns:a16="http://schemas.microsoft.com/office/drawing/2014/main" id="{8CDD0854-160D-EA8C-162B-5ACFBC07003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9012" y="1900629"/>
            <a:ext cx="10515600" cy="1325563"/>
          </a:xfrm>
        </p:spPr>
        <p:txBody>
          <a:bodyPr/>
          <a:lstStyle/>
          <a:p>
            <a:r>
              <a:rPr lang="en-US"/>
              <a:t>Click to edit Master title style</a:t>
            </a:r>
          </a:p>
        </p:txBody>
      </p:sp>
      <p:sp>
        <p:nvSpPr>
          <p:cNvPr id="6" name="Date Placeholder 2">
            <a:extLst>
              <a:ext uri="{FF2B5EF4-FFF2-40B4-BE49-F238E27FC236}">
                <a16:creationId xmlns:a16="http://schemas.microsoft.com/office/drawing/2014/main" id="{AE22388E-3779-99D0-0871-3ED1610052E5}"/>
              </a:ext>
            </a:extLst>
          </p:cNvPr>
          <p:cNvSpPr>
            <a:spLocks noGrp="1"/>
          </p:cNvSpPr>
          <p:nvPr>
            <p:ph type="dt" sz="half" idx="10"/>
          </p:nvPr>
        </p:nvSpPr>
        <p:spPr/>
        <p:txBody>
          <a:bodyPr/>
          <a:lstStyle>
            <a:lvl1pPr>
              <a:defRPr/>
            </a:lvl1pPr>
          </a:lstStyle>
          <a:p>
            <a:pPr>
              <a:defRPr/>
            </a:pPr>
            <a:fld id="{E86D7C89-44C9-4A80-B806-8A849C443F92}" type="datetimeFigureOut">
              <a:rPr lang="en-GB"/>
              <a:pPr>
                <a:defRPr/>
              </a:pPr>
              <a:t>02/09/2025</a:t>
            </a:fld>
            <a:endParaRPr lang="en-GB"/>
          </a:p>
        </p:txBody>
      </p:sp>
      <p:sp>
        <p:nvSpPr>
          <p:cNvPr id="7" name="Footer Placeholder 3">
            <a:extLst>
              <a:ext uri="{FF2B5EF4-FFF2-40B4-BE49-F238E27FC236}">
                <a16:creationId xmlns:a16="http://schemas.microsoft.com/office/drawing/2014/main" id="{AFC7E2DE-E1E8-4B2F-FE10-9F685E3A79E1}"/>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1968D4B5-ABD2-14F7-14D5-D021CD39B0C7}"/>
              </a:ext>
            </a:extLst>
          </p:cNvPr>
          <p:cNvSpPr>
            <a:spLocks noGrp="1"/>
          </p:cNvSpPr>
          <p:nvPr>
            <p:ph type="sldNum" sz="quarter" idx="12"/>
          </p:nvPr>
        </p:nvSpPr>
        <p:spPr/>
        <p:txBody>
          <a:bodyPr/>
          <a:lstStyle>
            <a:lvl1pPr>
              <a:defRPr/>
            </a:lvl1pPr>
          </a:lstStyle>
          <a:p>
            <a:pPr>
              <a:defRPr/>
            </a:pPr>
            <a:fld id="{23C5A360-DB09-40E3-B18E-3E0AE4F3447F}" type="slidenum">
              <a:rPr lang="en-GB"/>
              <a:pPr>
                <a:defRPr/>
              </a:pPr>
              <a:t>‹#›</a:t>
            </a:fld>
            <a:endParaRPr lang="en-GB"/>
          </a:p>
        </p:txBody>
      </p:sp>
    </p:spTree>
    <p:extLst>
      <p:ext uri="{BB962C8B-B14F-4D97-AF65-F5344CB8AC3E}">
        <p14:creationId xmlns:p14="http://schemas.microsoft.com/office/powerpoint/2010/main" val="164303491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163E689-D7B6-6117-472D-1FB342BBFA46}"/>
              </a:ext>
            </a:extLst>
          </p:cNvPr>
          <p:cNvSpPr>
            <a:spLocks noGrp="1"/>
          </p:cNvSpPr>
          <p:nvPr>
            <p:ph type="dt" sz="half" idx="10"/>
          </p:nvPr>
        </p:nvSpPr>
        <p:spPr/>
        <p:txBody>
          <a:bodyPr/>
          <a:lstStyle>
            <a:lvl1pPr>
              <a:defRPr/>
            </a:lvl1pPr>
          </a:lstStyle>
          <a:p>
            <a:pPr>
              <a:defRPr/>
            </a:pPr>
            <a:fld id="{A7EBE51A-A777-48CC-8BEC-EFCFDC1CE10A}" type="datetimeFigureOut">
              <a:rPr lang="en-GB"/>
              <a:pPr>
                <a:defRPr/>
              </a:pPr>
              <a:t>02/09/2025</a:t>
            </a:fld>
            <a:endParaRPr lang="en-GB"/>
          </a:p>
        </p:txBody>
      </p:sp>
      <p:sp>
        <p:nvSpPr>
          <p:cNvPr id="4" name="Footer Placeholder 4">
            <a:extLst>
              <a:ext uri="{FF2B5EF4-FFF2-40B4-BE49-F238E27FC236}">
                <a16:creationId xmlns:a16="http://schemas.microsoft.com/office/drawing/2014/main" id="{3D75EE38-47C7-FA74-C13D-645387B540FB}"/>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7914EA-2BAC-E9DE-3A24-C054F3BDCAD9}"/>
              </a:ext>
            </a:extLst>
          </p:cNvPr>
          <p:cNvSpPr>
            <a:spLocks noGrp="1"/>
          </p:cNvSpPr>
          <p:nvPr>
            <p:ph type="sldNum" sz="quarter" idx="12"/>
          </p:nvPr>
        </p:nvSpPr>
        <p:spPr/>
        <p:txBody>
          <a:bodyPr/>
          <a:lstStyle>
            <a:lvl1pPr>
              <a:defRPr/>
            </a:lvl1pPr>
          </a:lstStyle>
          <a:p>
            <a:pPr>
              <a:defRPr/>
            </a:pPr>
            <a:fld id="{C3456D8C-BCAD-4A26-964F-4A56AEB2DA5F}" type="slidenum">
              <a:rPr lang="en-GB"/>
              <a:pPr>
                <a:defRPr/>
              </a:pPr>
              <a:t>‹#›</a:t>
            </a:fld>
            <a:endParaRPr lang="en-GB"/>
          </a:p>
        </p:txBody>
      </p:sp>
    </p:spTree>
    <p:extLst>
      <p:ext uri="{BB962C8B-B14F-4D97-AF65-F5344CB8AC3E}">
        <p14:creationId xmlns:p14="http://schemas.microsoft.com/office/powerpoint/2010/main" val="207047509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EFB7F0E-D2C6-093A-EE74-79DFF50B6C78}"/>
              </a:ext>
            </a:extLst>
          </p:cNvPr>
          <p:cNvSpPr>
            <a:spLocks noGrp="1"/>
          </p:cNvSpPr>
          <p:nvPr>
            <p:ph type="dt" sz="half" idx="10"/>
          </p:nvPr>
        </p:nvSpPr>
        <p:spPr/>
        <p:txBody>
          <a:bodyPr/>
          <a:lstStyle>
            <a:lvl1pPr>
              <a:defRPr/>
            </a:lvl1pPr>
          </a:lstStyle>
          <a:p>
            <a:pPr>
              <a:defRPr/>
            </a:pPr>
            <a:fld id="{41A1AA7C-1EC4-491A-920F-E6B8B04185AB}" type="datetimeFigureOut">
              <a:rPr lang="en-GB"/>
              <a:pPr>
                <a:defRPr/>
              </a:pPr>
              <a:t>02/09/2025</a:t>
            </a:fld>
            <a:endParaRPr lang="en-GB"/>
          </a:p>
        </p:txBody>
      </p:sp>
      <p:sp>
        <p:nvSpPr>
          <p:cNvPr id="3" name="Footer Placeholder 4">
            <a:extLst>
              <a:ext uri="{FF2B5EF4-FFF2-40B4-BE49-F238E27FC236}">
                <a16:creationId xmlns:a16="http://schemas.microsoft.com/office/drawing/2014/main" id="{A2635ADB-35E4-A3FF-E585-DF82D42B1337}"/>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C0FA99C1-C0D4-D2BF-4894-25179AC49CCF}"/>
              </a:ext>
            </a:extLst>
          </p:cNvPr>
          <p:cNvSpPr>
            <a:spLocks noGrp="1"/>
          </p:cNvSpPr>
          <p:nvPr>
            <p:ph type="sldNum" sz="quarter" idx="12"/>
          </p:nvPr>
        </p:nvSpPr>
        <p:spPr/>
        <p:txBody>
          <a:bodyPr/>
          <a:lstStyle>
            <a:lvl1pPr>
              <a:defRPr/>
            </a:lvl1pPr>
          </a:lstStyle>
          <a:p>
            <a:pPr>
              <a:defRPr/>
            </a:pPr>
            <a:fld id="{E3DA3A1B-A983-4226-B316-CD863D5B60BB}" type="slidenum">
              <a:rPr lang="en-GB"/>
              <a:pPr>
                <a:defRPr/>
              </a:pPr>
              <a:t>‹#›</a:t>
            </a:fld>
            <a:endParaRPr lang="en-GB"/>
          </a:p>
        </p:txBody>
      </p:sp>
    </p:spTree>
    <p:extLst>
      <p:ext uri="{BB962C8B-B14F-4D97-AF65-F5344CB8AC3E}">
        <p14:creationId xmlns:p14="http://schemas.microsoft.com/office/powerpoint/2010/main" val="344021507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102E76-088A-1E1C-E382-7BC66D273A1B}"/>
              </a:ext>
            </a:extLst>
          </p:cNvPr>
          <p:cNvSpPr>
            <a:spLocks noGrp="1"/>
          </p:cNvSpPr>
          <p:nvPr>
            <p:ph type="dt" sz="half" idx="10"/>
          </p:nvPr>
        </p:nvSpPr>
        <p:spPr/>
        <p:txBody>
          <a:bodyPr/>
          <a:lstStyle>
            <a:lvl1pPr>
              <a:defRPr/>
            </a:lvl1pPr>
          </a:lstStyle>
          <a:p>
            <a:pPr>
              <a:defRPr/>
            </a:pPr>
            <a:fld id="{B9435BD4-32AF-44DC-BE45-646C1B9048C7}" type="datetimeFigureOut">
              <a:rPr lang="en-GB"/>
              <a:pPr>
                <a:defRPr/>
              </a:pPr>
              <a:t>02/09/2025</a:t>
            </a:fld>
            <a:endParaRPr lang="en-GB"/>
          </a:p>
        </p:txBody>
      </p:sp>
      <p:sp>
        <p:nvSpPr>
          <p:cNvPr id="6" name="Footer Placeholder 4">
            <a:extLst>
              <a:ext uri="{FF2B5EF4-FFF2-40B4-BE49-F238E27FC236}">
                <a16:creationId xmlns:a16="http://schemas.microsoft.com/office/drawing/2014/main" id="{1EE81EF8-5CA0-602B-B63C-1C311300619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68D93B0-CEEA-809A-E527-0A1E766ACFCF}"/>
              </a:ext>
            </a:extLst>
          </p:cNvPr>
          <p:cNvSpPr>
            <a:spLocks noGrp="1"/>
          </p:cNvSpPr>
          <p:nvPr>
            <p:ph type="sldNum" sz="quarter" idx="12"/>
          </p:nvPr>
        </p:nvSpPr>
        <p:spPr/>
        <p:txBody>
          <a:bodyPr/>
          <a:lstStyle>
            <a:lvl1pPr>
              <a:defRPr/>
            </a:lvl1pPr>
          </a:lstStyle>
          <a:p>
            <a:pPr>
              <a:defRPr/>
            </a:pPr>
            <a:fld id="{47553515-FFAE-4B59-B80E-5DFC60B95683}" type="slidenum">
              <a:rPr lang="en-GB"/>
              <a:pPr>
                <a:defRPr/>
              </a:pPr>
              <a:t>‹#›</a:t>
            </a:fld>
            <a:endParaRPr lang="en-GB"/>
          </a:p>
        </p:txBody>
      </p:sp>
    </p:spTree>
    <p:extLst>
      <p:ext uri="{BB962C8B-B14F-4D97-AF65-F5344CB8AC3E}">
        <p14:creationId xmlns:p14="http://schemas.microsoft.com/office/powerpoint/2010/main" val="140497755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8CFA705-BA7C-138D-CDE9-D29AA6083F3C}"/>
              </a:ext>
            </a:extLst>
          </p:cNvPr>
          <p:cNvSpPr>
            <a:spLocks noGrp="1"/>
          </p:cNvSpPr>
          <p:nvPr>
            <p:ph type="dt" sz="half" idx="10"/>
          </p:nvPr>
        </p:nvSpPr>
        <p:spPr/>
        <p:txBody>
          <a:bodyPr/>
          <a:lstStyle>
            <a:lvl1pPr>
              <a:defRPr/>
            </a:lvl1pPr>
          </a:lstStyle>
          <a:p>
            <a:pPr>
              <a:defRPr/>
            </a:pPr>
            <a:fld id="{D524DF95-D3CE-4C27-913F-8142E0201D03}" type="datetimeFigureOut">
              <a:rPr lang="en-GB"/>
              <a:pPr>
                <a:defRPr/>
              </a:pPr>
              <a:t>02/09/2025</a:t>
            </a:fld>
            <a:endParaRPr lang="en-GB"/>
          </a:p>
        </p:txBody>
      </p:sp>
      <p:sp>
        <p:nvSpPr>
          <p:cNvPr id="6" name="Footer Placeholder 4">
            <a:extLst>
              <a:ext uri="{FF2B5EF4-FFF2-40B4-BE49-F238E27FC236}">
                <a16:creationId xmlns:a16="http://schemas.microsoft.com/office/drawing/2014/main" id="{3532F0F6-99FA-D45B-2882-4D3D1DDAD3B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7921759-50FF-DE48-4861-5975D0B2875C}"/>
              </a:ext>
            </a:extLst>
          </p:cNvPr>
          <p:cNvSpPr>
            <a:spLocks noGrp="1"/>
          </p:cNvSpPr>
          <p:nvPr>
            <p:ph type="sldNum" sz="quarter" idx="12"/>
          </p:nvPr>
        </p:nvSpPr>
        <p:spPr/>
        <p:txBody>
          <a:bodyPr/>
          <a:lstStyle>
            <a:lvl1pPr>
              <a:defRPr/>
            </a:lvl1pPr>
          </a:lstStyle>
          <a:p>
            <a:pPr>
              <a:defRPr/>
            </a:pPr>
            <a:fld id="{6C938E2D-6B7D-4A90-BB64-0C3BAF4B2EDD}" type="slidenum">
              <a:rPr lang="en-GB"/>
              <a:pPr>
                <a:defRPr/>
              </a:pPr>
              <a:t>‹#›</a:t>
            </a:fld>
            <a:endParaRPr lang="en-GB"/>
          </a:p>
        </p:txBody>
      </p:sp>
    </p:spTree>
    <p:extLst>
      <p:ext uri="{BB962C8B-B14F-4D97-AF65-F5344CB8AC3E}">
        <p14:creationId xmlns:p14="http://schemas.microsoft.com/office/powerpoint/2010/main" val="19207393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E92C1-8A27-E064-B7C9-13A76D38DDFF}"/>
              </a:ext>
            </a:extLst>
          </p:cNvPr>
          <p:cNvSpPr>
            <a:spLocks noGrp="1"/>
          </p:cNvSpPr>
          <p:nvPr>
            <p:ph type="dt" sz="half" idx="10"/>
          </p:nvPr>
        </p:nvSpPr>
        <p:spPr/>
        <p:txBody>
          <a:bodyPr/>
          <a:lstStyle>
            <a:lvl1pPr>
              <a:defRPr/>
            </a:lvl1pPr>
          </a:lstStyle>
          <a:p>
            <a:pPr>
              <a:defRPr/>
            </a:pPr>
            <a:fld id="{96BF168D-17DE-450C-826B-B4FD9EDAA126}" type="datetimeFigureOut">
              <a:rPr lang="en-GB"/>
              <a:pPr>
                <a:defRPr/>
              </a:pPr>
              <a:t>02/09/2025</a:t>
            </a:fld>
            <a:endParaRPr lang="en-GB"/>
          </a:p>
        </p:txBody>
      </p:sp>
      <p:sp>
        <p:nvSpPr>
          <p:cNvPr id="5" name="Footer Placeholder 4">
            <a:extLst>
              <a:ext uri="{FF2B5EF4-FFF2-40B4-BE49-F238E27FC236}">
                <a16:creationId xmlns:a16="http://schemas.microsoft.com/office/drawing/2014/main" id="{A8448A69-E173-8310-3327-D06C46D9C30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F765B1E-AD40-957C-BA57-65F4CA547211}"/>
              </a:ext>
            </a:extLst>
          </p:cNvPr>
          <p:cNvSpPr>
            <a:spLocks noGrp="1"/>
          </p:cNvSpPr>
          <p:nvPr>
            <p:ph type="sldNum" sz="quarter" idx="12"/>
          </p:nvPr>
        </p:nvSpPr>
        <p:spPr/>
        <p:txBody>
          <a:bodyPr/>
          <a:lstStyle>
            <a:lvl1pPr>
              <a:defRPr/>
            </a:lvl1pPr>
          </a:lstStyle>
          <a:p>
            <a:pPr>
              <a:defRPr/>
            </a:pPr>
            <a:fld id="{723D6604-BE88-4A16-A209-E37422C35DEB}" type="slidenum">
              <a:rPr lang="en-GB"/>
              <a:pPr>
                <a:defRPr/>
              </a:pPr>
              <a:t>‹#›</a:t>
            </a:fld>
            <a:endParaRPr lang="en-GB"/>
          </a:p>
        </p:txBody>
      </p:sp>
    </p:spTree>
    <p:extLst>
      <p:ext uri="{BB962C8B-B14F-4D97-AF65-F5344CB8AC3E}">
        <p14:creationId xmlns:p14="http://schemas.microsoft.com/office/powerpoint/2010/main" val="70409567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BBD0F-F944-872B-4002-62EF4352CE17}"/>
              </a:ext>
            </a:extLst>
          </p:cNvPr>
          <p:cNvSpPr>
            <a:spLocks noGrp="1"/>
          </p:cNvSpPr>
          <p:nvPr>
            <p:ph type="dt" sz="half" idx="10"/>
          </p:nvPr>
        </p:nvSpPr>
        <p:spPr/>
        <p:txBody>
          <a:bodyPr/>
          <a:lstStyle>
            <a:lvl1pPr>
              <a:defRPr/>
            </a:lvl1pPr>
          </a:lstStyle>
          <a:p>
            <a:pPr>
              <a:defRPr/>
            </a:pPr>
            <a:fld id="{587880BB-E36C-416E-B683-00E125BFA3FC}" type="datetimeFigureOut">
              <a:rPr lang="en-GB"/>
              <a:pPr>
                <a:defRPr/>
              </a:pPr>
              <a:t>02/09/2025</a:t>
            </a:fld>
            <a:endParaRPr lang="en-GB"/>
          </a:p>
        </p:txBody>
      </p:sp>
      <p:sp>
        <p:nvSpPr>
          <p:cNvPr id="5" name="Footer Placeholder 4">
            <a:extLst>
              <a:ext uri="{FF2B5EF4-FFF2-40B4-BE49-F238E27FC236}">
                <a16:creationId xmlns:a16="http://schemas.microsoft.com/office/drawing/2014/main" id="{D13A1AD5-249E-DC25-CCB9-54ECA5E4838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72D34C-5484-CEEF-C7BE-B1E433994A51}"/>
              </a:ext>
            </a:extLst>
          </p:cNvPr>
          <p:cNvSpPr>
            <a:spLocks noGrp="1"/>
          </p:cNvSpPr>
          <p:nvPr>
            <p:ph type="sldNum" sz="quarter" idx="12"/>
          </p:nvPr>
        </p:nvSpPr>
        <p:spPr/>
        <p:txBody>
          <a:bodyPr/>
          <a:lstStyle>
            <a:lvl1pPr>
              <a:defRPr/>
            </a:lvl1pPr>
          </a:lstStyle>
          <a:p>
            <a:pPr>
              <a:defRPr/>
            </a:pPr>
            <a:fld id="{84586B79-F09E-41FB-81AD-A67F668F281C}" type="slidenum">
              <a:rPr lang="en-GB"/>
              <a:pPr>
                <a:defRPr/>
              </a:pPr>
              <a:t>‹#›</a:t>
            </a:fld>
            <a:endParaRPr lang="en-GB"/>
          </a:p>
        </p:txBody>
      </p:sp>
    </p:spTree>
    <p:extLst>
      <p:ext uri="{BB962C8B-B14F-4D97-AF65-F5344CB8AC3E}">
        <p14:creationId xmlns:p14="http://schemas.microsoft.com/office/powerpoint/2010/main" val="371725064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FFDE618-B9A3-F00E-94E3-3BF28D33803E}"/>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6" name="Picture 1" descr="TAB_allwhite.eps">
            <a:extLst>
              <a:ext uri="{FF2B5EF4-FFF2-40B4-BE49-F238E27FC236}">
                <a16:creationId xmlns:a16="http://schemas.microsoft.com/office/drawing/2014/main" id="{566BDE70-4836-1663-D74C-A39A2CE8E1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Text&#10;&#10;Description automatically generated with medium confidence">
            <a:extLst>
              <a:ext uri="{FF2B5EF4-FFF2-40B4-BE49-F238E27FC236}">
                <a16:creationId xmlns:a16="http://schemas.microsoft.com/office/drawing/2014/main" id="{25A7EA6F-820F-0E8E-A62E-3532DE2549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4">
            <a:extLst>
              <a:ext uri="{FF2B5EF4-FFF2-40B4-BE49-F238E27FC236}">
                <a16:creationId xmlns:a16="http://schemas.microsoft.com/office/drawing/2014/main" id="{C5AF1725-A280-1679-C937-2EA4559A21C7}"/>
              </a:ext>
            </a:extLst>
          </p:cNvPr>
          <p:cNvSpPr>
            <a:spLocks noGrp="1"/>
          </p:cNvSpPr>
          <p:nvPr>
            <p:ph type="dt" sz="half" idx="10"/>
          </p:nvPr>
        </p:nvSpPr>
        <p:spPr/>
        <p:txBody>
          <a:bodyPr/>
          <a:lstStyle>
            <a:lvl1pPr>
              <a:defRPr/>
            </a:lvl1pPr>
          </a:lstStyle>
          <a:p>
            <a:pPr>
              <a:defRPr/>
            </a:pPr>
            <a:fld id="{FD1EB859-342B-4FC3-A58F-31022D75E1DE}" type="datetimeFigureOut">
              <a:rPr lang="en-GB"/>
              <a:pPr>
                <a:defRPr/>
              </a:pPr>
              <a:t>02/09/2025</a:t>
            </a:fld>
            <a:endParaRPr lang="en-GB"/>
          </a:p>
        </p:txBody>
      </p:sp>
      <p:sp>
        <p:nvSpPr>
          <p:cNvPr id="9" name="Footer Placeholder 5">
            <a:extLst>
              <a:ext uri="{FF2B5EF4-FFF2-40B4-BE49-F238E27FC236}">
                <a16:creationId xmlns:a16="http://schemas.microsoft.com/office/drawing/2014/main" id="{113298D6-DDA7-363E-EDE2-01AEFCB327B9}"/>
              </a:ext>
            </a:extLst>
          </p:cNvPr>
          <p:cNvSpPr>
            <a:spLocks noGrp="1"/>
          </p:cNvSpPr>
          <p:nvPr>
            <p:ph type="ftr" sz="quarter" idx="11"/>
          </p:nvPr>
        </p:nvSpPr>
        <p:spPr/>
        <p:txBody>
          <a:bodyPr/>
          <a:lstStyle>
            <a:lvl1pPr>
              <a:defRPr/>
            </a:lvl1pPr>
          </a:lstStyle>
          <a:p>
            <a:pPr>
              <a:defRPr/>
            </a:pPr>
            <a:endParaRPr lang="en-GB"/>
          </a:p>
        </p:txBody>
      </p:sp>
      <p:sp>
        <p:nvSpPr>
          <p:cNvPr id="10" name="Slide Number Placeholder 6">
            <a:extLst>
              <a:ext uri="{FF2B5EF4-FFF2-40B4-BE49-F238E27FC236}">
                <a16:creationId xmlns:a16="http://schemas.microsoft.com/office/drawing/2014/main" id="{3A152C91-5691-627F-3B9F-F73BEA6938C8}"/>
              </a:ext>
            </a:extLst>
          </p:cNvPr>
          <p:cNvSpPr>
            <a:spLocks noGrp="1"/>
          </p:cNvSpPr>
          <p:nvPr>
            <p:ph type="sldNum" sz="quarter" idx="12"/>
          </p:nvPr>
        </p:nvSpPr>
        <p:spPr/>
        <p:txBody>
          <a:bodyPr/>
          <a:lstStyle>
            <a:lvl1pPr>
              <a:defRPr/>
            </a:lvl1pPr>
          </a:lstStyle>
          <a:p>
            <a:pPr>
              <a:defRPr/>
            </a:pPr>
            <a:fld id="{5E721180-DC41-4C22-8680-C33452BB0342}" type="slidenum">
              <a:rPr lang="en-GB"/>
              <a:pPr>
                <a:defRPr/>
              </a:pPr>
              <a:t>‹#›</a:t>
            </a:fld>
            <a:endParaRPr lang="en-GB"/>
          </a:p>
        </p:txBody>
      </p:sp>
    </p:spTree>
    <p:extLst>
      <p:ext uri="{BB962C8B-B14F-4D97-AF65-F5344CB8AC3E}">
        <p14:creationId xmlns:p14="http://schemas.microsoft.com/office/powerpoint/2010/main" val="138017614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B062DA6-F70A-8065-1FCF-8E031EDC9D66}"/>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GB"/>
          </a:p>
        </p:txBody>
      </p:sp>
      <p:pic>
        <p:nvPicPr>
          <p:cNvPr id="8" name="Picture 1" descr="TAB_allwhite.eps">
            <a:extLst>
              <a:ext uri="{FF2B5EF4-FFF2-40B4-BE49-F238E27FC236}">
                <a16:creationId xmlns:a16="http://schemas.microsoft.com/office/drawing/2014/main" id="{B24EE3C5-7CF9-7F11-CAE0-18C6B71D29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Text&#10;&#10;Description automatically generated with medium confidence">
            <a:extLst>
              <a:ext uri="{FF2B5EF4-FFF2-40B4-BE49-F238E27FC236}">
                <a16:creationId xmlns:a16="http://schemas.microsoft.com/office/drawing/2014/main" id="{81A3564F-685C-CB8A-7BB4-ED6A63ECEC3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6">
            <a:extLst>
              <a:ext uri="{FF2B5EF4-FFF2-40B4-BE49-F238E27FC236}">
                <a16:creationId xmlns:a16="http://schemas.microsoft.com/office/drawing/2014/main" id="{03FDCE30-9FF6-DA9C-8BFB-278E1C3AE29F}"/>
              </a:ext>
            </a:extLst>
          </p:cNvPr>
          <p:cNvSpPr>
            <a:spLocks noGrp="1"/>
          </p:cNvSpPr>
          <p:nvPr>
            <p:ph type="dt" sz="half" idx="10"/>
          </p:nvPr>
        </p:nvSpPr>
        <p:spPr/>
        <p:txBody>
          <a:bodyPr/>
          <a:lstStyle>
            <a:lvl1pPr>
              <a:defRPr/>
            </a:lvl1pPr>
          </a:lstStyle>
          <a:p>
            <a:pPr>
              <a:defRPr/>
            </a:pPr>
            <a:fld id="{637A478C-F42A-4E97-A7E1-ADF389749D06}" type="datetimeFigureOut">
              <a:rPr lang="en-GB"/>
              <a:pPr>
                <a:defRPr/>
              </a:pPr>
              <a:t>02/09/2025</a:t>
            </a:fld>
            <a:endParaRPr lang="en-GB"/>
          </a:p>
        </p:txBody>
      </p:sp>
      <p:sp>
        <p:nvSpPr>
          <p:cNvPr id="11" name="Footer Placeholder 7">
            <a:extLst>
              <a:ext uri="{FF2B5EF4-FFF2-40B4-BE49-F238E27FC236}">
                <a16:creationId xmlns:a16="http://schemas.microsoft.com/office/drawing/2014/main" id="{6A09F9AA-DF75-2B41-CA4F-A307EF4C7D3D}"/>
              </a:ext>
            </a:extLst>
          </p:cNvPr>
          <p:cNvSpPr>
            <a:spLocks noGrp="1"/>
          </p:cNvSpPr>
          <p:nvPr>
            <p:ph type="ftr" sz="quarter" idx="11"/>
          </p:nvPr>
        </p:nvSpPr>
        <p:spPr/>
        <p:txBody>
          <a:bodyPr/>
          <a:lstStyle>
            <a:lvl1pPr>
              <a:defRPr/>
            </a:lvl1pPr>
          </a:lstStyle>
          <a:p>
            <a:pPr>
              <a:defRPr/>
            </a:pPr>
            <a:endParaRPr lang="en-GB"/>
          </a:p>
        </p:txBody>
      </p:sp>
      <p:sp>
        <p:nvSpPr>
          <p:cNvPr id="12" name="Slide Number Placeholder 8">
            <a:extLst>
              <a:ext uri="{FF2B5EF4-FFF2-40B4-BE49-F238E27FC236}">
                <a16:creationId xmlns:a16="http://schemas.microsoft.com/office/drawing/2014/main" id="{280088DC-EC2D-413C-3582-2CA65B821153}"/>
              </a:ext>
            </a:extLst>
          </p:cNvPr>
          <p:cNvSpPr>
            <a:spLocks noGrp="1"/>
          </p:cNvSpPr>
          <p:nvPr>
            <p:ph type="sldNum" sz="quarter" idx="12"/>
          </p:nvPr>
        </p:nvSpPr>
        <p:spPr/>
        <p:txBody>
          <a:bodyPr/>
          <a:lstStyle>
            <a:lvl1pPr>
              <a:defRPr/>
            </a:lvl1pPr>
          </a:lstStyle>
          <a:p>
            <a:pPr>
              <a:defRPr/>
            </a:pPr>
            <a:fld id="{5F602EF8-4ED9-40A1-A468-D38392B7B07E}" type="slidenum">
              <a:rPr lang="en-GB"/>
              <a:pPr>
                <a:defRPr/>
              </a:pPr>
              <a:t>‹#›</a:t>
            </a:fld>
            <a:endParaRPr lang="en-GB"/>
          </a:p>
        </p:txBody>
      </p:sp>
    </p:spTree>
    <p:extLst>
      <p:ext uri="{BB962C8B-B14F-4D97-AF65-F5344CB8AC3E}">
        <p14:creationId xmlns:p14="http://schemas.microsoft.com/office/powerpoint/2010/main" val="3225118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45ED97DE-2236-AC97-A575-E3AC770BAD3D}"/>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E05F5222-CCF0-4447-9738-D974A39CCCC6}" type="datetimeFigureOut">
              <a:rPr lang="en-GB"/>
              <a:pPr>
                <a:defRPr/>
              </a:pPr>
              <a:t>02/09/2025</a:t>
            </a:fld>
            <a:endParaRPr lang="en-GB"/>
          </a:p>
        </p:txBody>
      </p:sp>
      <p:sp>
        <p:nvSpPr>
          <p:cNvPr id="4" name="Footer Placeholder 4">
            <a:extLst>
              <a:ext uri="{FF2B5EF4-FFF2-40B4-BE49-F238E27FC236}">
                <a16:creationId xmlns:a16="http://schemas.microsoft.com/office/drawing/2014/main" id="{FB5629B6-F9FA-5F03-B4E9-673A1859DDEF}"/>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274DBDBC-C7AC-B537-6D9B-608914A15227}"/>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DEF2C07-EECF-466F-A680-73C708814A4D}" type="slidenum">
              <a:rPr lang="en-GB" altLang="en-US"/>
              <a:pPr>
                <a:defRPr/>
              </a:pPr>
              <a:t>‹#›</a:t>
            </a:fld>
            <a:endParaRPr lang="en-GB" altLang="en-US"/>
          </a:p>
        </p:txBody>
      </p:sp>
    </p:spTree>
    <p:extLst>
      <p:ext uri="{BB962C8B-B14F-4D97-AF65-F5344CB8AC3E}">
        <p14:creationId xmlns:p14="http://schemas.microsoft.com/office/powerpoint/2010/main" val="417005144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2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4CCF32-3AFE-8027-B13C-6F1FE6AFBF6D}"/>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3" name="Picture 1" descr="TAB_allwhite.eps">
            <a:extLst>
              <a:ext uri="{FF2B5EF4-FFF2-40B4-BE49-F238E27FC236}">
                <a16:creationId xmlns:a16="http://schemas.microsoft.com/office/drawing/2014/main" id="{4226C86F-0E09-9954-D11C-27359A56EF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49006182-E24F-EE68-D42F-A9295A6F5CF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815CB509-51EF-C1C7-4D44-9785AF43CC51}"/>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UK SUICIDE (2011-2021)</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26002430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674AA2-CCD2-0B14-2924-C44E21C0F11C}"/>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3" name="Picture 1" descr="TAB_allwhite.eps">
            <a:extLst>
              <a:ext uri="{FF2B5EF4-FFF2-40B4-BE49-F238E27FC236}">
                <a16:creationId xmlns:a16="http://schemas.microsoft.com/office/drawing/2014/main" id="{80C783A4-2670-C816-765F-583C74BA6F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4C5F881D-DA66-8F64-369B-00BDD94D166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073A2B7E-23C2-8FD6-986D-8BF281656AB9}"/>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England SUICIDE (2011-2021)</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0149667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F9BF1A-A7C7-B039-7EC4-64CBC32E4638}"/>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3" name="Picture 1" descr="TAB_allwhite.eps">
            <a:extLst>
              <a:ext uri="{FF2B5EF4-FFF2-40B4-BE49-F238E27FC236}">
                <a16:creationId xmlns:a16="http://schemas.microsoft.com/office/drawing/2014/main" id="{CA08E189-5FFA-C4EE-AADF-B97E9D490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1CA05BFC-D691-440D-EFD7-8427601DFB4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272214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 white background with black text and colorful circles&#10;&#10;Description automatically generated">
            <a:extLst>
              <a:ext uri="{FF2B5EF4-FFF2-40B4-BE49-F238E27FC236}">
                <a16:creationId xmlns:a16="http://schemas.microsoft.com/office/drawing/2014/main" id="{70C5958A-6013-EE53-A7C8-F15D6DFA0891}"/>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2204700" cy="70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36346" y="3195587"/>
            <a:ext cx="7244614" cy="1918942"/>
          </a:xfrm>
        </p:spPr>
        <p:txBody>
          <a:bodyPr anchor="b"/>
          <a:lstStyle>
            <a:lvl1pPr algn="l">
              <a:defRPr sz="6000"/>
            </a:lvl1pPr>
          </a:lstStyle>
          <a:p>
            <a:r>
              <a:rPr lang="en-US"/>
              <a:t>Click to edit Master title style</a:t>
            </a:r>
          </a:p>
        </p:txBody>
      </p:sp>
      <p:sp>
        <p:nvSpPr>
          <p:cNvPr id="3" name="Subtitle 2"/>
          <p:cNvSpPr>
            <a:spLocks noGrp="1"/>
          </p:cNvSpPr>
          <p:nvPr>
            <p:ph type="subTitle" idx="1"/>
          </p:nvPr>
        </p:nvSpPr>
        <p:spPr>
          <a:xfrm>
            <a:off x="436346" y="533279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53588574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 black background with a black square&#10;&#10;Description automatically generated with medium confidence">
            <a:extLst>
              <a:ext uri="{FF2B5EF4-FFF2-40B4-BE49-F238E27FC236}">
                <a16:creationId xmlns:a16="http://schemas.microsoft.com/office/drawing/2014/main" id="{930117F7-7F8D-1238-E610-F81ADB9ABDB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7414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432607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4EE2707-03D8-2384-7D53-C6EA456E685A}"/>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20462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503472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44239DA-2FE5-6DC1-C666-AB3458FB0878}"/>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16764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571565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AAD4C73-CF09-80B9-59C6-DDBDDF247FA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9812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233823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0E2572-D54C-46F7-B0F9-5886E9CBC890}"/>
              </a:ext>
            </a:extLst>
          </p:cNvPr>
          <p:cNvSpPr>
            <a:spLocks noGrp="1"/>
          </p:cNvSpPr>
          <p:nvPr>
            <p:ph type="dt" sz="half" idx="10"/>
          </p:nvPr>
        </p:nvSpPr>
        <p:spPr/>
        <p:txBody>
          <a:bodyPr/>
          <a:lstStyle>
            <a:lvl1pPr>
              <a:defRPr/>
            </a:lvl1pPr>
          </a:lstStyle>
          <a:p>
            <a:pPr>
              <a:defRPr/>
            </a:pPr>
            <a:fld id="{AE2D1843-B932-485C-855E-51F5D44486AE}" type="datetimeFigureOut">
              <a:rPr lang="en-US"/>
              <a:pPr>
                <a:defRPr/>
              </a:pPr>
              <a:t>9/2/2025</a:t>
            </a:fld>
            <a:endParaRPr lang="en-US"/>
          </a:p>
        </p:txBody>
      </p:sp>
      <p:sp>
        <p:nvSpPr>
          <p:cNvPr id="5" name="Footer Placeholder 4">
            <a:extLst>
              <a:ext uri="{FF2B5EF4-FFF2-40B4-BE49-F238E27FC236}">
                <a16:creationId xmlns:a16="http://schemas.microsoft.com/office/drawing/2014/main" id="{2A37E617-9D79-BEB9-5518-D9CEA965C2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848BFE5-C235-1F1D-8B4B-3027F7079DF5}"/>
              </a:ext>
            </a:extLst>
          </p:cNvPr>
          <p:cNvSpPr>
            <a:spLocks noGrp="1"/>
          </p:cNvSpPr>
          <p:nvPr>
            <p:ph type="sldNum" sz="quarter" idx="12"/>
          </p:nvPr>
        </p:nvSpPr>
        <p:spPr/>
        <p:txBody>
          <a:bodyPr/>
          <a:lstStyle>
            <a:lvl1pPr>
              <a:defRPr/>
            </a:lvl1pPr>
          </a:lstStyle>
          <a:p>
            <a:pPr>
              <a:defRPr/>
            </a:pPr>
            <a:fld id="{E2DCB906-1AA5-423E-88A9-ECEDC91E8E86}" type="slidenum">
              <a:rPr lang="en-US"/>
              <a:pPr>
                <a:defRPr/>
              </a:pPr>
              <a:t>‹#›</a:t>
            </a:fld>
            <a:endParaRPr lang="en-US"/>
          </a:p>
        </p:txBody>
      </p:sp>
    </p:spTree>
    <p:extLst>
      <p:ext uri="{BB962C8B-B14F-4D97-AF65-F5344CB8AC3E}">
        <p14:creationId xmlns:p14="http://schemas.microsoft.com/office/powerpoint/2010/main" val="228450504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D06778C-BE0A-0BDB-331E-9DB506A62A9F}"/>
              </a:ext>
            </a:extLst>
          </p:cNvPr>
          <p:cNvSpPr>
            <a:spLocks noGrp="1"/>
          </p:cNvSpPr>
          <p:nvPr>
            <p:ph type="dt" sz="half" idx="10"/>
          </p:nvPr>
        </p:nvSpPr>
        <p:spPr/>
        <p:txBody>
          <a:bodyPr/>
          <a:lstStyle>
            <a:lvl1pPr>
              <a:defRPr/>
            </a:lvl1pPr>
          </a:lstStyle>
          <a:p>
            <a:pPr>
              <a:defRPr/>
            </a:pPr>
            <a:fld id="{D645293B-FF6E-42F5-85F2-2A28346EFD71}" type="datetimeFigureOut">
              <a:rPr lang="en-US"/>
              <a:pPr>
                <a:defRPr/>
              </a:pPr>
              <a:t>9/2/2025</a:t>
            </a:fld>
            <a:endParaRPr lang="en-US"/>
          </a:p>
        </p:txBody>
      </p:sp>
      <p:sp>
        <p:nvSpPr>
          <p:cNvPr id="6" name="Footer Placeholder 4">
            <a:extLst>
              <a:ext uri="{FF2B5EF4-FFF2-40B4-BE49-F238E27FC236}">
                <a16:creationId xmlns:a16="http://schemas.microsoft.com/office/drawing/2014/main" id="{C5C04905-AD9D-05F2-77FF-ED0F8B1A800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19F9CE4-A3E5-D52F-1B29-E83975CFFBBB}"/>
              </a:ext>
            </a:extLst>
          </p:cNvPr>
          <p:cNvSpPr>
            <a:spLocks noGrp="1"/>
          </p:cNvSpPr>
          <p:nvPr>
            <p:ph type="sldNum" sz="quarter" idx="12"/>
          </p:nvPr>
        </p:nvSpPr>
        <p:spPr/>
        <p:txBody>
          <a:bodyPr/>
          <a:lstStyle>
            <a:lvl1pPr>
              <a:defRPr/>
            </a:lvl1pPr>
          </a:lstStyle>
          <a:p>
            <a:pPr>
              <a:defRPr/>
            </a:pPr>
            <a:fld id="{ADE4EAD6-40FF-4A49-8F50-358F260A5862}" type="slidenum">
              <a:rPr lang="en-US"/>
              <a:pPr>
                <a:defRPr/>
              </a:pPr>
              <a:t>‹#›</a:t>
            </a:fld>
            <a:endParaRPr lang="en-US"/>
          </a:p>
        </p:txBody>
      </p:sp>
    </p:spTree>
    <p:extLst>
      <p:ext uri="{BB962C8B-B14F-4D97-AF65-F5344CB8AC3E}">
        <p14:creationId xmlns:p14="http://schemas.microsoft.com/office/powerpoint/2010/main" val="426808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E6874CF-E7B4-CB72-16BA-2545ABA5B31C}"/>
              </a:ext>
            </a:extLst>
          </p:cNvPr>
          <p:cNvSpPr>
            <a:spLocks noGrp="1"/>
          </p:cNvSpPr>
          <p:nvPr>
            <p:ph type="dt" sz="half" idx="10"/>
          </p:nvPr>
        </p:nvSpPr>
        <p:spPr/>
        <p:txBody>
          <a:bodyPr/>
          <a:lstStyle>
            <a:lvl1pPr>
              <a:defRPr/>
            </a:lvl1pPr>
          </a:lstStyle>
          <a:p>
            <a:pPr>
              <a:defRPr/>
            </a:pPr>
            <a:fld id="{6E3ACACD-5FA8-4B7E-B515-D32ACC6D2BE2}" type="datetimeFigureOut">
              <a:rPr lang="en-GB"/>
              <a:pPr>
                <a:defRPr/>
              </a:pPr>
              <a:t>02/09/2025</a:t>
            </a:fld>
            <a:endParaRPr lang="en-GB"/>
          </a:p>
        </p:txBody>
      </p:sp>
      <p:sp>
        <p:nvSpPr>
          <p:cNvPr id="5" name="Footer Placeholder 4">
            <a:extLst>
              <a:ext uri="{FF2B5EF4-FFF2-40B4-BE49-F238E27FC236}">
                <a16:creationId xmlns:a16="http://schemas.microsoft.com/office/drawing/2014/main" id="{45617061-A7EC-0A1C-26D1-77970DAE778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85ED849-14B6-CBD3-76D8-6922A6097D8E}"/>
              </a:ext>
            </a:extLst>
          </p:cNvPr>
          <p:cNvSpPr>
            <a:spLocks noGrp="1"/>
          </p:cNvSpPr>
          <p:nvPr>
            <p:ph type="sldNum" sz="quarter" idx="12"/>
          </p:nvPr>
        </p:nvSpPr>
        <p:spPr/>
        <p:txBody>
          <a:bodyPr/>
          <a:lstStyle>
            <a:lvl1pPr>
              <a:defRPr/>
            </a:lvl1pPr>
          </a:lstStyle>
          <a:p>
            <a:pPr>
              <a:defRPr/>
            </a:pPr>
            <a:fld id="{8000F3BF-E5CC-4AB6-80DE-472C1AE071F1}" type="slidenum">
              <a:rPr lang="en-GB" altLang="en-US"/>
              <a:pPr>
                <a:defRPr/>
              </a:pPr>
              <a:t>‹#›</a:t>
            </a:fld>
            <a:endParaRPr lang="en-GB" altLang="en-US"/>
          </a:p>
        </p:txBody>
      </p:sp>
    </p:spTree>
    <p:extLst>
      <p:ext uri="{BB962C8B-B14F-4D97-AF65-F5344CB8AC3E}">
        <p14:creationId xmlns:p14="http://schemas.microsoft.com/office/powerpoint/2010/main" val="61970448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B1582E7-C107-E7C5-3251-AD61EC2B2E48}"/>
              </a:ext>
            </a:extLst>
          </p:cNvPr>
          <p:cNvSpPr>
            <a:spLocks noGrp="1"/>
          </p:cNvSpPr>
          <p:nvPr>
            <p:ph type="dt" sz="half" idx="10"/>
          </p:nvPr>
        </p:nvSpPr>
        <p:spPr/>
        <p:txBody>
          <a:bodyPr/>
          <a:lstStyle>
            <a:lvl1pPr>
              <a:defRPr/>
            </a:lvl1pPr>
          </a:lstStyle>
          <a:p>
            <a:pPr>
              <a:defRPr/>
            </a:pPr>
            <a:fld id="{1CBB8E0E-6699-4ED8-BC03-6FD68D51C283}" type="datetimeFigureOut">
              <a:rPr lang="en-US"/>
              <a:pPr>
                <a:defRPr/>
              </a:pPr>
              <a:t>9/2/2025</a:t>
            </a:fld>
            <a:endParaRPr lang="en-US"/>
          </a:p>
        </p:txBody>
      </p:sp>
      <p:sp>
        <p:nvSpPr>
          <p:cNvPr id="8" name="Footer Placeholder 4">
            <a:extLst>
              <a:ext uri="{FF2B5EF4-FFF2-40B4-BE49-F238E27FC236}">
                <a16:creationId xmlns:a16="http://schemas.microsoft.com/office/drawing/2014/main" id="{248C40B5-81DF-C409-9946-BC4A54ACC1C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B5682A5-11B8-43AB-90FC-F5952D9508EF}"/>
              </a:ext>
            </a:extLst>
          </p:cNvPr>
          <p:cNvSpPr>
            <a:spLocks noGrp="1"/>
          </p:cNvSpPr>
          <p:nvPr>
            <p:ph type="sldNum" sz="quarter" idx="12"/>
          </p:nvPr>
        </p:nvSpPr>
        <p:spPr/>
        <p:txBody>
          <a:bodyPr/>
          <a:lstStyle>
            <a:lvl1pPr>
              <a:defRPr/>
            </a:lvl1pPr>
          </a:lstStyle>
          <a:p>
            <a:pPr>
              <a:defRPr/>
            </a:pPr>
            <a:fld id="{9A35AB53-7EFE-4FBC-878B-1ACE45A4CAD7}" type="slidenum">
              <a:rPr lang="en-US"/>
              <a:pPr>
                <a:defRPr/>
              </a:pPr>
              <a:t>‹#›</a:t>
            </a:fld>
            <a:endParaRPr lang="en-US"/>
          </a:p>
        </p:txBody>
      </p:sp>
    </p:spTree>
    <p:extLst>
      <p:ext uri="{BB962C8B-B14F-4D97-AF65-F5344CB8AC3E}">
        <p14:creationId xmlns:p14="http://schemas.microsoft.com/office/powerpoint/2010/main" val="335674900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0EB814-4F2D-A14D-F1A2-42EA0707C7A4}"/>
              </a:ext>
            </a:extLst>
          </p:cNvPr>
          <p:cNvSpPr>
            <a:spLocks noGrp="1"/>
          </p:cNvSpPr>
          <p:nvPr>
            <p:ph type="dt" sz="half" idx="10"/>
          </p:nvPr>
        </p:nvSpPr>
        <p:spPr/>
        <p:txBody>
          <a:bodyPr/>
          <a:lstStyle>
            <a:lvl1pPr>
              <a:defRPr/>
            </a:lvl1pPr>
          </a:lstStyle>
          <a:p>
            <a:pPr>
              <a:defRPr/>
            </a:pPr>
            <a:fld id="{40F2E685-EF8C-42FE-BAF3-9ECDCD629DB3}" type="datetimeFigureOut">
              <a:rPr lang="en-US"/>
              <a:pPr>
                <a:defRPr/>
              </a:pPr>
              <a:t>9/2/2025</a:t>
            </a:fld>
            <a:endParaRPr lang="en-US"/>
          </a:p>
        </p:txBody>
      </p:sp>
      <p:sp>
        <p:nvSpPr>
          <p:cNvPr id="4" name="Footer Placeholder 4">
            <a:extLst>
              <a:ext uri="{FF2B5EF4-FFF2-40B4-BE49-F238E27FC236}">
                <a16:creationId xmlns:a16="http://schemas.microsoft.com/office/drawing/2014/main" id="{9E482F59-D2B8-080B-2288-BE10071E013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9A8DFA3-CEE5-286A-BA51-2653FF71D5BA}"/>
              </a:ext>
            </a:extLst>
          </p:cNvPr>
          <p:cNvSpPr>
            <a:spLocks noGrp="1"/>
          </p:cNvSpPr>
          <p:nvPr>
            <p:ph type="sldNum" sz="quarter" idx="12"/>
          </p:nvPr>
        </p:nvSpPr>
        <p:spPr/>
        <p:txBody>
          <a:bodyPr/>
          <a:lstStyle>
            <a:lvl1pPr>
              <a:defRPr/>
            </a:lvl1pPr>
          </a:lstStyle>
          <a:p>
            <a:pPr>
              <a:defRPr/>
            </a:pPr>
            <a:fld id="{A8676F5F-6453-42B2-B289-FF19344672E4}" type="slidenum">
              <a:rPr lang="en-US"/>
              <a:pPr>
                <a:defRPr/>
              </a:pPr>
              <a:t>‹#›</a:t>
            </a:fld>
            <a:endParaRPr lang="en-US"/>
          </a:p>
        </p:txBody>
      </p:sp>
    </p:spTree>
    <p:extLst>
      <p:ext uri="{BB962C8B-B14F-4D97-AF65-F5344CB8AC3E}">
        <p14:creationId xmlns:p14="http://schemas.microsoft.com/office/powerpoint/2010/main" val="123021087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D935805-1B9B-EFD8-423A-A5CA7E0F8F78}"/>
              </a:ext>
            </a:extLst>
          </p:cNvPr>
          <p:cNvSpPr>
            <a:spLocks noGrp="1"/>
          </p:cNvSpPr>
          <p:nvPr>
            <p:ph type="dt" sz="half" idx="10"/>
          </p:nvPr>
        </p:nvSpPr>
        <p:spPr/>
        <p:txBody>
          <a:bodyPr/>
          <a:lstStyle>
            <a:lvl1pPr>
              <a:defRPr/>
            </a:lvl1pPr>
          </a:lstStyle>
          <a:p>
            <a:pPr>
              <a:defRPr/>
            </a:pPr>
            <a:fld id="{A8B79BB3-6F32-4CBA-9C07-2B1B0FDC1D54}" type="datetimeFigureOut">
              <a:rPr lang="en-US"/>
              <a:pPr>
                <a:defRPr/>
              </a:pPr>
              <a:t>9/2/2025</a:t>
            </a:fld>
            <a:endParaRPr lang="en-US"/>
          </a:p>
        </p:txBody>
      </p:sp>
      <p:sp>
        <p:nvSpPr>
          <p:cNvPr id="3" name="Footer Placeholder 4">
            <a:extLst>
              <a:ext uri="{FF2B5EF4-FFF2-40B4-BE49-F238E27FC236}">
                <a16:creationId xmlns:a16="http://schemas.microsoft.com/office/drawing/2014/main" id="{FBAADD76-471C-032E-C3D4-8C0450BE2C2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0E14D58-C981-A426-2F2A-904167362B9D}"/>
              </a:ext>
            </a:extLst>
          </p:cNvPr>
          <p:cNvSpPr>
            <a:spLocks noGrp="1"/>
          </p:cNvSpPr>
          <p:nvPr>
            <p:ph type="sldNum" sz="quarter" idx="12"/>
          </p:nvPr>
        </p:nvSpPr>
        <p:spPr/>
        <p:txBody>
          <a:bodyPr/>
          <a:lstStyle>
            <a:lvl1pPr>
              <a:defRPr/>
            </a:lvl1pPr>
          </a:lstStyle>
          <a:p>
            <a:pPr>
              <a:defRPr/>
            </a:pPr>
            <a:fld id="{3ADF3ACD-8C7F-46B6-A4A6-3703EF34DFF0}" type="slidenum">
              <a:rPr lang="en-US"/>
              <a:pPr>
                <a:defRPr/>
              </a:pPr>
              <a:t>‹#›</a:t>
            </a:fld>
            <a:endParaRPr lang="en-US"/>
          </a:p>
        </p:txBody>
      </p:sp>
    </p:spTree>
    <p:extLst>
      <p:ext uri="{BB962C8B-B14F-4D97-AF65-F5344CB8AC3E}">
        <p14:creationId xmlns:p14="http://schemas.microsoft.com/office/powerpoint/2010/main" val="382233744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FC7D198-82E2-CE84-9F2F-E6267BD9B868}"/>
              </a:ext>
            </a:extLst>
          </p:cNvPr>
          <p:cNvSpPr>
            <a:spLocks noGrp="1"/>
          </p:cNvSpPr>
          <p:nvPr>
            <p:ph type="dt" sz="half" idx="10"/>
          </p:nvPr>
        </p:nvSpPr>
        <p:spPr/>
        <p:txBody>
          <a:bodyPr/>
          <a:lstStyle>
            <a:lvl1pPr>
              <a:defRPr/>
            </a:lvl1pPr>
          </a:lstStyle>
          <a:p>
            <a:pPr>
              <a:defRPr/>
            </a:pPr>
            <a:fld id="{B2531E04-B2CC-4899-886F-7E6D88557745}" type="datetimeFigureOut">
              <a:rPr lang="en-US"/>
              <a:pPr>
                <a:defRPr/>
              </a:pPr>
              <a:t>9/2/2025</a:t>
            </a:fld>
            <a:endParaRPr lang="en-US"/>
          </a:p>
        </p:txBody>
      </p:sp>
      <p:sp>
        <p:nvSpPr>
          <p:cNvPr id="6" name="Footer Placeholder 4">
            <a:extLst>
              <a:ext uri="{FF2B5EF4-FFF2-40B4-BE49-F238E27FC236}">
                <a16:creationId xmlns:a16="http://schemas.microsoft.com/office/drawing/2014/main" id="{C3DA4E79-46FC-93B8-3D98-EC26F2E14DD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5CFC02C-DA3A-7611-C7EB-50C783E23487}"/>
              </a:ext>
            </a:extLst>
          </p:cNvPr>
          <p:cNvSpPr>
            <a:spLocks noGrp="1"/>
          </p:cNvSpPr>
          <p:nvPr>
            <p:ph type="sldNum" sz="quarter" idx="12"/>
          </p:nvPr>
        </p:nvSpPr>
        <p:spPr/>
        <p:txBody>
          <a:bodyPr/>
          <a:lstStyle>
            <a:lvl1pPr>
              <a:defRPr/>
            </a:lvl1pPr>
          </a:lstStyle>
          <a:p>
            <a:pPr>
              <a:defRPr/>
            </a:pPr>
            <a:fld id="{46F13A88-06E0-463E-8172-FF32FB8651D4}" type="slidenum">
              <a:rPr lang="en-US"/>
              <a:pPr>
                <a:defRPr/>
              </a:pPr>
              <a:t>‹#›</a:t>
            </a:fld>
            <a:endParaRPr lang="en-US"/>
          </a:p>
        </p:txBody>
      </p:sp>
    </p:spTree>
    <p:extLst>
      <p:ext uri="{BB962C8B-B14F-4D97-AF65-F5344CB8AC3E}">
        <p14:creationId xmlns:p14="http://schemas.microsoft.com/office/powerpoint/2010/main" val="137655163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59D8B1D-B6A0-F3B3-BF50-AD005C1D77D1}"/>
              </a:ext>
            </a:extLst>
          </p:cNvPr>
          <p:cNvSpPr>
            <a:spLocks noGrp="1"/>
          </p:cNvSpPr>
          <p:nvPr>
            <p:ph type="dt" sz="half" idx="10"/>
          </p:nvPr>
        </p:nvSpPr>
        <p:spPr/>
        <p:txBody>
          <a:bodyPr/>
          <a:lstStyle>
            <a:lvl1pPr>
              <a:defRPr/>
            </a:lvl1pPr>
          </a:lstStyle>
          <a:p>
            <a:pPr>
              <a:defRPr/>
            </a:pPr>
            <a:fld id="{05C0A0D8-CC83-455F-BA6A-4EED74B54C33}" type="datetimeFigureOut">
              <a:rPr lang="en-US"/>
              <a:pPr>
                <a:defRPr/>
              </a:pPr>
              <a:t>9/2/2025</a:t>
            </a:fld>
            <a:endParaRPr lang="en-US"/>
          </a:p>
        </p:txBody>
      </p:sp>
      <p:sp>
        <p:nvSpPr>
          <p:cNvPr id="6" name="Footer Placeholder 4">
            <a:extLst>
              <a:ext uri="{FF2B5EF4-FFF2-40B4-BE49-F238E27FC236}">
                <a16:creationId xmlns:a16="http://schemas.microsoft.com/office/drawing/2014/main" id="{AAC93CB5-8031-81CC-FA51-E2D21A0096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311545C-7001-8A1A-4D88-279E3A8DE5F2}"/>
              </a:ext>
            </a:extLst>
          </p:cNvPr>
          <p:cNvSpPr>
            <a:spLocks noGrp="1"/>
          </p:cNvSpPr>
          <p:nvPr>
            <p:ph type="sldNum" sz="quarter" idx="12"/>
          </p:nvPr>
        </p:nvSpPr>
        <p:spPr/>
        <p:txBody>
          <a:bodyPr/>
          <a:lstStyle>
            <a:lvl1pPr>
              <a:defRPr/>
            </a:lvl1pPr>
          </a:lstStyle>
          <a:p>
            <a:pPr>
              <a:defRPr/>
            </a:pPr>
            <a:fld id="{729D374E-EDCC-4250-A138-382451845296}" type="slidenum">
              <a:rPr lang="en-US"/>
              <a:pPr>
                <a:defRPr/>
              </a:pPr>
              <a:t>‹#›</a:t>
            </a:fld>
            <a:endParaRPr lang="en-US"/>
          </a:p>
        </p:txBody>
      </p:sp>
    </p:spTree>
    <p:extLst>
      <p:ext uri="{BB962C8B-B14F-4D97-AF65-F5344CB8AC3E}">
        <p14:creationId xmlns:p14="http://schemas.microsoft.com/office/powerpoint/2010/main" val="192432492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E11B18-BB28-119E-D559-AF990A1193BF}"/>
              </a:ext>
            </a:extLst>
          </p:cNvPr>
          <p:cNvSpPr>
            <a:spLocks noGrp="1"/>
          </p:cNvSpPr>
          <p:nvPr>
            <p:ph type="dt" sz="half" idx="10"/>
          </p:nvPr>
        </p:nvSpPr>
        <p:spPr/>
        <p:txBody>
          <a:bodyPr/>
          <a:lstStyle>
            <a:lvl1pPr>
              <a:defRPr/>
            </a:lvl1pPr>
          </a:lstStyle>
          <a:p>
            <a:pPr>
              <a:defRPr/>
            </a:pPr>
            <a:fld id="{910439FA-0A01-4ACD-A5BC-389D78FBFDD9}" type="datetimeFigureOut">
              <a:rPr lang="en-US"/>
              <a:pPr>
                <a:defRPr/>
              </a:pPr>
              <a:t>9/2/2025</a:t>
            </a:fld>
            <a:endParaRPr lang="en-US"/>
          </a:p>
        </p:txBody>
      </p:sp>
      <p:sp>
        <p:nvSpPr>
          <p:cNvPr id="5" name="Footer Placeholder 4">
            <a:extLst>
              <a:ext uri="{FF2B5EF4-FFF2-40B4-BE49-F238E27FC236}">
                <a16:creationId xmlns:a16="http://schemas.microsoft.com/office/drawing/2014/main" id="{97659D82-F3E9-73E7-E47E-260022DE4E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5F68BF9-BBCB-2465-BCDC-5DAA61C8F4AF}"/>
              </a:ext>
            </a:extLst>
          </p:cNvPr>
          <p:cNvSpPr>
            <a:spLocks noGrp="1"/>
          </p:cNvSpPr>
          <p:nvPr>
            <p:ph type="sldNum" sz="quarter" idx="12"/>
          </p:nvPr>
        </p:nvSpPr>
        <p:spPr/>
        <p:txBody>
          <a:bodyPr/>
          <a:lstStyle>
            <a:lvl1pPr>
              <a:defRPr/>
            </a:lvl1pPr>
          </a:lstStyle>
          <a:p>
            <a:pPr>
              <a:defRPr/>
            </a:pPr>
            <a:fld id="{C0141820-28FD-47B7-A92C-0B42BF1671D4}" type="slidenum">
              <a:rPr lang="en-US"/>
              <a:pPr>
                <a:defRPr/>
              </a:pPr>
              <a:t>‹#›</a:t>
            </a:fld>
            <a:endParaRPr lang="en-US"/>
          </a:p>
        </p:txBody>
      </p:sp>
    </p:spTree>
    <p:extLst>
      <p:ext uri="{BB962C8B-B14F-4D97-AF65-F5344CB8AC3E}">
        <p14:creationId xmlns:p14="http://schemas.microsoft.com/office/powerpoint/2010/main" val="213590979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71CEF-7C56-72D1-A9D7-AE412DCE06DA}"/>
              </a:ext>
            </a:extLst>
          </p:cNvPr>
          <p:cNvSpPr>
            <a:spLocks noGrp="1"/>
          </p:cNvSpPr>
          <p:nvPr>
            <p:ph type="dt" sz="half" idx="10"/>
          </p:nvPr>
        </p:nvSpPr>
        <p:spPr/>
        <p:txBody>
          <a:bodyPr/>
          <a:lstStyle>
            <a:lvl1pPr>
              <a:defRPr/>
            </a:lvl1pPr>
          </a:lstStyle>
          <a:p>
            <a:pPr>
              <a:defRPr/>
            </a:pPr>
            <a:fld id="{6FEBC1F9-E160-430B-8DF2-6867DCEC7AF2}" type="datetimeFigureOut">
              <a:rPr lang="en-US"/>
              <a:pPr>
                <a:defRPr/>
              </a:pPr>
              <a:t>9/2/2025</a:t>
            </a:fld>
            <a:endParaRPr lang="en-US"/>
          </a:p>
        </p:txBody>
      </p:sp>
      <p:sp>
        <p:nvSpPr>
          <p:cNvPr id="5" name="Footer Placeholder 4">
            <a:extLst>
              <a:ext uri="{FF2B5EF4-FFF2-40B4-BE49-F238E27FC236}">
                <a16:creationId xmlns:a16="http://schemas.microsoft.com/office/drawing/2014/main" id="{F55DA946-DB66-E5CA-90FC-48C6FF52318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4DC695C-0192-2503-1089-32C27B3CCC54}"/>
              </a:ext>
            </a:extLst>
          </p:cNvPr>
          <p:cNvSpPr>
            <a:spLocks noGrp="1"/>
          </p:cNvSpPr>
          <p:nvPr>
            <p:ph type="sldNum" sz="quarter" idx="12"/>
          </p:nvPr>
        </p:nvSpPr>
        <p:spPr/>
        <p:txBody>
          <a:bodyPr/>
          <a:lstStyle>
            <a:lvl1pPr>
              <a:defRPr/>
            </a:lvl1pPr>
          </a:lstStyle>
          <a:p>
            <a:pPr>
              <a:defRPr/>
            </a:pPr>
            <a:fld id="{0DDBFC65-021A-442B-93E9-19BEB57C3549}" type="slidenum">
              <a:rPr lang="en-US"/>
              <a:pPr>
                <a:defRPr/>
              </a:pPr>
              <a:t>‹#›</a:t>
            </a:fld>
            <a:endParaRPr lang="en-US"/>
          </a:p>
        </p:txBody>
      </p:sp>
    </p:spTree>
    <p:extLst>
      <p:ext uri="{BB962C8B-B14F-4D97-AF65-F5344CB8AC3E}">
        <p14:creationId xmlns:p14="http://schemas.microsoft.com/office/powerpoint/2010/main" val="314487739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 white background with black text and colorful circles&#10;&#10;Description automatically generated">
            <a:extLst>
              <a:ext uri="{FF2B5EF4-FFF2-40B4-BE49-F238E27FC236}">
                <a16:creationId xmlns:a16="http://schemas.microsoft.com/office/drawing/2014/main" id="{1DDD07FC-3B42-0EC6-E6E6-CA517131A0EA}"/>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2204700" cy="70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36346" y="3195587"/>
            <a:ext cx="7244614" cy="1918942"/>
          </a:xfrm>
        </p:spPr>
        <p:txBody>
          <a:bodyPr anchor="b"/>
          <a:lstStyle>
            <a:lvl1pPr algn="l">
              <a:defRPr sz="6000"/>
            </a:lvl1pPr>
          </a:lstStyle>
          <a:p>
            <a:r>
              <a:rPr lang="en-US"/>
              <a:t>Click to edit Master title style</a:t>
            </a:r>
          </a:p>
        </p:txBody>
      </p:sp>
      <p:sp>
        <p:nvSpPr>
          <p:cNvPr id="3" name="Subtitle 2"/>
          <p:cNvSpPr>
            <a:spLocks noGrp="1"/>
          </p:cNvSpPr>
          <p:nvPr>
            <p:ph type="subTitle" idx="1"/>
          </p:nvPr>
        </p:nvSpPr>
        <p:spPr>
          <a:xfrm>
            <a:off x="436346" y="533279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7415334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 black background with a black square&#10;&#10;Description automatically generated with medium confidence">
            <a:extLst>
              <a:ext uri="{FF2B5EF4-FFF2-40B4-BE49-F238E27FC236}">
                <a16:creationId xmlns:a16="http://schemas.microsoft.com/office/drawing/2014/main" id="{714F0E1B-9CE3-7AC1-D6D6-5EF1230A5A8A}"/>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7414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38440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A723C53-EAFB-5340-56B5-A70176D8D973}"/>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20462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499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A85BD4-EB03-F9F1-A952-139889349679}"/>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9710BB3F-C543-301E-88E2-852D621C6C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503F8BB3-30DA-6E65-59BD-7EBBDD8A65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8782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7FF489-A3FD-4C53-44E7-6A637EECD084}"/>
              </a:ext>
            </a:extLst>
          </p:cNvPr>
          <p:cNvSpPr>
            <a:spLocks noGrp="1"/>
          </p:cNvSpPr>
          <p:nvPr>
            <p:ph type="dt" sz="half" idx="10"/>
          </p:nvPr>
        </p:nvSpPr>
        <p:spPr/>
        <p:txBody>
          <a:bodyPr/>
          <a:lstStyle>
            <a:lvl1pPr>
              <a:defRPr/>
            </a:lvl1pPr>
          </a:lstStyle>
          <a:p>
            <a:pPr>
              <a:defRPr/>
            </a:pPr>
            <a:fld id="{F625D1BC-6039-47B9-A0B8-0484578D7FAE}" type="datetimeFigureOut">
              <a:rPr lang="en-GB"/>
              <a:pPr>
                <a:defRPr/>
              </a:pPr>
              <a:t>02/09/2025</a:t>
            </a:fld>
            <a:endParaRPr lang="en-GB"/>
          </a:p>
        </p:txBody>
      </p:sp>
      <p:sp>
        <p:nvSpPr>
          <p:cNvPr id="5" name="Footer Placeholder 4">
            <a:extLst>
              <a:ext uri="{FF2B5EF4-FFF2-40B4-BE49-F238E27FC236}">
                <a16:creationId xmlns:a16="http://schemas.microsoft.com/office/drawing/2014/main" id="{FE6027D7-0570-3A7C-21AF-60F2D560A81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0BB21DB-8D32-7900-B09B-133A0B46C150}"/>
              </a:ext>
            </a:extLst>
          </p:cNvPr>
          <p:cNvSpPr>
            <a:spLocks noGrp="1"/>
          </p:cNvSpPr>
          <p:nvPr>
            <p:ph type="sldNum" sz="quarter" idx="12"/>
          </p:nvPr>
        </p:nvSpPr>
        <p:spPr/>
        <p:txBody>
          <a:bodyPr/>
          <a:lstStyle>
            <a:lvl1pPr>
              <a:defRPr/>
            </a:lvl1pPr>
          </a:lstStyle>
          <a:p>
            <a:pPr>
              <a:defRPr/>
            </a:pPr>
            <a:fld id="{7C3DFAB3-4977-4B87-8747-55A9DB3CCD54}" type="slidenum">
              <a:rPr lang="en-GB" altLang="en-US"/>
              <a:pPr>
                <a:defRPr/>
              </a:pPr>
              <a:t>‹#›</a:t>
            </a:fld>
            <a:endParaRPr lang="en-GB" altLang="en-US"/>
          </a:p>
        </p:txBody>
      </p:sp>
    </p:spTree>
    <p:extLst>
      <p:ext uri="{BB962C8B-B14F-4D97-AF65-F5344CB8AC3E}">
        <p14:creationId xmlns:p14="http://schemas.microsoft.com/office/powerpoint/2010/main" val="173231264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E57CB78-C0F8-675E-C946-799100E5CF14}"/>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16764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60447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0F19E4A-683F-28A9-E15B-0DFDBB80C30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9812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860014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0387D4-1362-0A32-08D7-00A9CE9D7377}"/>
              </a:ext>
            </a:extLst>
          </p:cNvPr>
          <p:cNvSpPr>
            <a:spLocks noGrp="1"/>
          </p:cNvSpPr>
          <p:nvPr>
            <p:ph type="dt" sz="half" idx="10"/>
          </p:nvPr>
        </p:nvSpPr>
        <p:spPr/>
        <p:txBody>
          <a:bodyPr/>
          <a:lstStyle>
            <a:lvl1pPr>
              <a:defRPr/>
            </a:lvl1pPr>
          </a:lstStyle>
          <a:p>
            <a:pPr>
              <a:defRPr/>
            </a:pPr>
            <a:fld id="{2745A74D-5255-41DA-A730-853F350A30CD}" type="datetimeFigureOut">
              <a:rPr lang="en-US"/>
              <a:pPr>
                <a:defRPr/>
              </a:pPr>
              <a:t>9/2/2025</a:t>
            </a:fld>
            <a:endParaRPr lang="en-US"/>
          </a:p>
        </p:txBody>
      </p:sp>
      <p:sp>
        <p:nvSpPr>
          <p:cNvPr id="5" name="Footer Placeholder 4">
            <a:extLst>
              <a:ext uri="{FF2B5EF4-FFF2-40B4-BE49-F238E27FC236}">
                <a16:creationId xmlns:a16="http://schemas.microsoft.com/office/drawing/2014/main" id="{00919435-E668-61FB-8045-64E6742BD9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AA2312-5DBD-54F2-0E34-8272E239966C}"/>
              </a:ext>
            </a:extLst>
          </p:cNvPr>
          <p:cNvSpPr>
            <a:spLocks noGrp="1"/>
          </p:cNvSpPr>
          <p:nvPr>
            <p:ph type="sldNum" sz="quarter" idx="12"/>
          </p:nvPr>
        </p:nvSpPr>
        <p:spPr/>
        <p:txBody>
          <a:bodyPr/>
          <a:lstStyle>
            <a:lvl1pPr>
              <a:defRPr/>
            </a:lvl1pPr>
          </a:lstStyle>
          <a:p>
            <a:pPr>
              <a:defRPr/>
            </a:pPr>
            <a:fld id="{D1A24795-F1D8-489B-A33C-BE14A1737E9E}" type="slidenum">
              <a:rPr lang="en-US"/>
              <a:pPr>
                <a:defRPr/>
              </a:pPr>
              <a:t>‹#›</a:t>
            </a:fld>
            <a:endParaRPr lang="en-US"/>
          </a:p>
        </p:txBody>
      </p:sp>
    </p:spTree>
    <p:extLst>
      <p:ext uri="{BB962C8B-B14F-4D97-AF65-F5344CB8AC3E}">
        <p14:creationId xmlns:p14="http://schemas.microsoft.com/office/powerpoint/2010/main" val="207907173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E48D81F-D33E-91FD-D348-FA05A2765B66}"/>
              </a:ext>
            </a:extLst>
          </p:cNvPr>
          <p:cNvSpPr>
            <a:spLocks noGrp="1"/>
          </p:cNvSpPr>
          <p:nvPr>
            <p:ph type="dt" sz="half" idx="10"/>
          </p:nvPr>
        </p:nvSpPr>
        <p:spPr/>
        <p:txBody>
          <a:bodyPr/>
          <a:lstStyle>
            <a:lvl1pPr>
              <a:defRPr/>
            </a:lvl1pPr>
          </a:lstStyle>
          <a:p>
            <a:pPr>
              <a:defRPr/>
            </a:pPr>
            <a:fld id="{21954535-1B8B-4B7C-9F2E-CF027CB95CD3}" type="datetimeFigureOut">
              <a:rPr lang="en-US"/>
              <a:pPr>
                <a:defRPr/>
              </a:pPr>
              <a:t>9/2/2025</a:t>
            </a:fld>
            <a:endParaRPr lang="en-US"/>
          </a:p>
        </p:txBody>
      </p:sp>
      <p:sp>
        <p:nvSpPr>
          <p:cNvPr id="6" name="Footer Placeholder 4">
            <a:extLst>
              <a:ext uri="{FF2B5EF4-FFF2-40B4-BE49-F238E27FC236}">
                <a16:creationId xmlns:a16="http://schemas.microsoft.com/office/drawing/2014/main" id="{9A1BDC0B-B40C-3650-AF80-DAECC1C79D3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408C7C5-FE3A-E1B1-DC57-8BFD1EA23CC7}"/>
              </a:ext>
            </a:extLst>
          </p:cNvPr>
          <p:cNvSpPr>
            <a:spLocks noGrp="1"/>
          </p:cNvSpPr>
          <p:nvPr>
            <p:ph type="sldNum" sz="quarter" idx="12"/>
          </p:nvPr>
        </p:nvSpPr>
        <p:spPr/>
        <p:txBody>
          <a:bodyPr/>
          <a:lstStyle>
            <a:lvl1pPr>
              <a:defRPr/>
            </a:lvl1pPr>
          </a:lstStyle>
          <a:p>
            <a:pPr>
              <a:defRPr/>
            </a:pPr>
            <a:fld id="{BFDA05D6-AA3E-4232-8F0A-0648A9FA5E2A}" type="slidenum">
              <a:rPr lang="en-US"/>
              <a:pPr>
                <a:defRPr/>
              </a:pPr>
              <a:t>‹#›</a:t>
            </a:fld>
            <a:endParaRPr lang="en-US"/>
          </a:p>
        </p:txBody>
      </p:sp>
    </p:spTree>
    <p:extLst>
      <p:ext uri="{BB962C8B-B14F-4D97-AF65-F5344CB8AC3E}">
        <p14:creationId xmlns:p14="http://schemas.microsoft.com/office/powerpoint/2010/main" val="306966194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6EF3D55-C3A4-71DB-F1A8-2C7810A63F3A}"/>
              </a:ext>
            </a:extLst>
          </p:cNvPr>
          <p:cNvSpPr>
            <a:spLocks noGrp="1"/>
          </p:cNvSpPr>
          <p:nvPr>
            <p:ph type="dt" sz="half" idx="10"/>
          </p:nvPr>
        </p:nvSpPr>
        <p:spPr/>
        <p:txBody>
          <a:bodyPr/>
          <a:lstStyle>
            <a:lvl1pPr>
              <a:defRPr/>
            </a:lvl1pPr>
          </a:lstStyle>
          <a:p>
            <a:pPr>
              <a:defRPr/>
            </a:pPr>
            <a:fld id="{A894A6C7-4A4E-4F4B-A37C-95EB6A562D25}" type="datetimeFigureOut">
              <a:rPr lang="en-US"/>
              <a:pPr>
                <a:defRPr/>
              </a:pPr>
              <a:t>9/2/2025</a:t>
            </a:fld>
            <a:endParaRPr lang="en-US"/>
          </a:p>
        </p:txBody>
      </p:sp>
      <p:sp>
        <p:nvSpPr>
          <p:cNvPr id="8" name="Footer Placeholder 4">
            <a:extLst>
              <a:ext uri="{FF2B5EF4-FFF2-40B4-BE49-F238E27FC236}">
                <a16:creationId xmlns:a16="http://schemas.microsoft.com/office/drawing/2014/main" id="{044BAC0F-A6CD-3C26-AC1B-9C7BC627A07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26645D6-3042-9E1E-7824-F47D66819C90}"/>
              </a:ext>
            </a:extLst>
          </p:cNvPr>
          <p:cNvSpPr>
            <a:spLocks noGrp="1"/>
          </p:cNvSpPr>
          <p:nvPr>
            <p:ph type="sldNum" sz="quarter" idx="12"/>
          </p:nvPr>
        </p:nvSpPr>
        <p:spPr/>
        <p:txBody>
          <a:bodyPr/>
          <a:lstStyle>
            <a:lvl1pPr>
              <a:defRPr/>
            </a:lvl1pPr>
          </a:lstStyle>
          <a:p>
            <a:pPr>
              <a:defRPr/>
            </a:pPr>
            <a:fld id="{063DB0B1-2C4E-4B11-B34F-2E28414CCC86}" type="slidenum">
              <a:rPr lang="en-US"/>
              <a:pPr>
                <a:defRPr/>
              </a:pPr>
              <a:t>‹#›</a:t>
            </a:fld>
            <a:endParaRPr lang="en-US"/>
          </a:p>
        </p:txBody>
      </p:sp>
    </p:spTree>
    <p:extLst>
      <p:ext uri="{BB962C8B-B14F-4D97-AF65-F5344CB8AC3E}">
        <p14:creationId xmlns:p14="http://schemas.microsoft.com/office/powerpoint/2010/main" val="388912341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2B01ED6-B707-D8B7-302B-047824E701BC}"/>
              </a:ext>
            </a:extLst>
          </p:cNvPr>
          <p:cNvSpPr>
            <a:spLocks noGrp="1"/>
          </p:cNvSpPr>
          <p:nvPr>
            <p:ph type="dt" sz="half" idx="10"/>
          </p:nvPr>
        </p:nvSpPr>
        <p:spPr/>
        <p:txBody>
          <a:bodyPr/>
          <a:lstStyle>
            <a:lvl1pPr>
              <a:defRPr/>
            </a:lvl1pPr>
          </a:lstStyle>
          <a:p>
            <a:pPr>
              <a:defRPr/>
            </a:pPr>
            <a:fld id="{285133F9-9502-426C-8C97-49AA0010D918}" type="datetimeFigureOut">
              <a:rPr lang="en-US"/>
              <a:pPr>
                <a:defRPr/>
              </a:pPr>
              <a:t>9/2/2025</a:t>
            </a:fld>
            <a:endParaRPr lang="en-US"/>
          </a:p>
        </p:txBody>
      </p:sp>
      <p:sp>
        <p:nvSpPr>
          <p:cNvPr id="4" name="Footer Placeholder 4">
            <a:extLst>
              <a:ext uri="{FF2B5EF4-FFF2-40B4-BE49-F238E27FC236}">
                <a16:creationId xmlns:a16="http://schemas.microsoft.com/office/drawing/2014/main" id="{5F0A8A1D-6F17-88F4-C415-F87E36F4493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8D8DA7B-9552-AAE4-18C8-06469BF25DD0}"/>
              </a:ext>
            </a:extLst>
          </p:cNvPr>
          <p:cNvSpPr>
            <a:spLocks noGrp="1"/>
          </p:cNvSpPr>
          <p:nvPr>
            <p:ph type="sldNum" sz="quarter" idx="12"/>
          </p:nvPr>
        </p:nvSpPr>
        <p:spPr/>
        <p:txBody>
          <a:bodyPr/>
          <a:lstStyle>
            <a:lvl1pPr>
              <a:defRPr/>
            </a:lvl1pPr>
          </a:lstStyle>
          <a:p>
            <a:pPr>
              <a:defRPr/>
            </a:pPr>
            <a:fld id="{5E8DD670-7EF6-4621-ACF2-DAB8C488A716}" type="slidenum">
              <a:rPr lang="en-US"/>
              <a:pPr>
                <a:defRPr/>
              </a:pPr>
              <a:t>‹#›</a:t>
            </a:fld>
            <a:endParaRPr lang="en-US"/>
          </a:p>
        </p:txBody>
      </p:sp>
    </p:spTree>
    <p:extLst>
      <p:ext uri="{BB962C8B-B14F-4D97-AF65-F5344CB8AC3E}">
        <p14:creationId xmlns:p14="http://schemas.microsoft.com/office/powerpoint/2010/main" val="64570807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1AA04BF-C716-6DF6-24C0-F65A32A85D94}"/>
              </a:ext>
            </a:extLst>
          </p:cNvPr>
          <p:cNvSpPr>
            <a:spLocks noGrp="1"/>
          </p:cNvSpPr>
          <p:nvPr>
            <p:ph type="dt" sz="half" idx="10"/>
          </p:nvPr>
        </p:nvSpPr>
        <p:spPr/>
        <p:txBody>
          <a:bodyPr/>
          <a:lstStyle>
            <a:lvl1pPr>
              <a:defRPr/>
            </a:lvl1pPr>
          </a:lstStyle>
          <a:p>
            <a:pPr>
              <a:defRPr/>
            </a:pPr>
            <a:fld id="{3E31764E-6443-4C35-BE35-85363D97044A}" type="datetimeFigureOut">
              <a:rPr lang="en-US"/>
              <a:pPr>
                <a:defRPr/>
              </a:pPr>
              <a:t>9/2/2025</a:t>
            </a:fld>
            <a:endParaRPr lang="en-US"/>
          </a:p>
        </p:txBody>
      </p:sp>
      <p:sp>
        <p:nvSpPr>
          <p:cNvPr id="3" name="Footer Placeholder 4">
            <a:extLst>
              <a:ext uri="{FF2B5EF4-FFF2-40B4-BE49-F238E27FC236}">
                <a16:creationId xmlns:a16="http://schemas.microsoft.com/office/drawing/2014/main" id="{EF3EE0E8-55AC-6782-E5CA-0105126AE8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611E2A6-CF56-AAAE-04C3-32588472C92E}"/>
              </a:ext>
            </a:extLst>
          </p:cNvPr>
          <p:cNvSpPr>
            <a:spLocks noGrp="1"/>
          </p:cNvSpPr>
          <p:nvPr>
            <p:ph type="sldNum" sz="quarter" idx="12"/>
          </p:nvPr>
        </p:nvSpPr>
        <p:spPr/>
        <p:txBody>
          <a:bodyPr/>
          <a:lstStyle>
            <a:lvl1pPr>
              <a:defRPr/>
            </a:lvl1pPr>
          </a:lstStyle>
          <a:p>
            <a:pPr>
              <a:defRPr/>
            </a:pPr>
            <a:fld id="{46CFA982-C1DD-4622-AC12-3A75E1DC5550}" type="slidenum">
              <a:rPr lang="en-US"/>
              <a:pPr>
                <a:defRPr/>
              </a:pPr>
              <a:t>‹#›</a:t>
            </a:fld>
            <a:endParaRPr lang="en-US"/>
          </a:p>
        </p:txBody>
      </p:sp>
    </p:spTree>
    <p:extLst>
      <p:ext uri="{BB962C8B-B14F-4D97-AF65-F5344CB8AC3E}">
        <p14:creationId xmlns:p14="http://schemas.microsoft.com/office/powerpoint/2010/main" val="150286009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3963B48-C250-EBBF-A573-0C9829916FAE}"/>
              </a:ext>
            </a:extLst>
          </p:cNvPr>
          <p:cNvSpPr>
            <a:spLocks noGrp="1"/>
          </p:cNvSpPr>
          <p:nvPr>
            <p:ph type="dt" sz="half" idx="10"/>
          </p:nvPr>
        </p:nvSpPr>
        <p:spPr/>
        <p:txBody>
          <a:bodyPr/>
          <a:lstStyle>
            <a:lvl1pPr>
              <a:defRPr/>
            </a:lvl1pPr>
          </a:lstStyle>
          <a:p>
            <a:pPr>
              <a:defRPr/>
            </a:pPr>
            <a:fld id="{9596BDB5-CB05-4F05-9DC0-5735897F5FA8}" type="datetimeFigureOut">
              <a:rPr lang="en-US"/>
              <a:pPr>
                <a:defRPr/>
              </a:pPr>
              <a:t>9/2/2025</a:t>
            </a:fld>
            <a:endParaRPr lang="en-US"/>
          </a:p>
        </p:txBody>
      </p:sp>
      <p:sp>
        <p:nvSpPr>
          <p:cNvPr id="6" name="Footer Placeholder 4">
            <a:extLst>
              <a:ext uri="{FF2B5EF4-FFF2-40B4-BE49-F238E27FC236}">
                <a16:creationId xmlns:a16="http://schemas.microsoft.com/office/drawing/2014/main" id="{129CAFA4-3123-4BE5-BB92-2E91684071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7D52358-0E74-2450-A42F-8A207D443341}"/>
              </a:ext>
            </a:extLst>
          </p:cNvPr>
          <p:cNvSpPr>
            <a:spLocks noGrp="1"/>
          </p:cNvSpPr>
          <p:nvPr>
            <p:ph type="sldNum" sz="quarter" idx="12"/>
          </p:nvPr>
        </p:nvSpPr>
        <p:spPr/>
        <p:txBody>
          <a:bodyPr/>
          <a:lstStyle>
            <a:lvl1pPr>
              <a:defRPr/>
            </a:lvl1pPr>
          </a:lstStyle>
          <a:p>
            <a:pPr>
              <a:defRPr/>
            </a:pPr>
            <a:fld id="{A5D06B22-0AB9-444A-99FE-1CC1AA8D4A62}" type="slidenum">
              <a:rPr lang="en-US"/>
              <a:pPr>
                <a:defRPr/>
              </a:pPr>
              <a:t>‹#›</a:t>
            </a:fld>
            <a:endParaRPr lang="en-US"/>
          </a:p>
        </p:txBody>
      </p:sp>
    </p:spTree>
    <p:extLst>
      <p:ext uri="{BB962C8B-B14F-4D97-AF65-F5344CB8AC3E}">
        <p14:creationId xmlns:p14="http://schemas.microsoft.com/office/powerpoint/2010/main" val="192010995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99233D6-FFAA-9C0B-6119-E991A8FC0773}"/>
              </a:ext>
            </a:extLst>
          </p:cNvPr>
          <p:cNvSpPr>
            <a:spLocks noGrp="1"/>
          </p:cNvSpPr>
          <p:nvPr>
            <p:ph type="dt" sz="half" idx="10"/>
          </p:nvPr>
        </p:nvSpPr>
        <p:spPr/>
        <p:txBody>
          <a:bodyPr/>
          <a:lstStyle>
            <a:lvl1pPr>
              <a:defRPr/>
            </a:lvl1pPr>
          </a:lstStyle>
          <a:p>
            <a:pPr>
              <a:defRPr/>
            </a:pPr>
            <a:fld id="{0CF009FC-2C4F-4C90-A93D-DA5F04B64418}" type="datetimeFigureOut">
              <a:rPr lang="en-US"/>
              <a:pPr>
                <a:defRPr/>
              </a:pPr>
              <a:t>9/2/2025</a:t>
            </a:fld>
            <a:endParaRPr lang="en-US"/>
          </a:p>
        </p:txBody>
      </p:sp>
      <p:sp>
        <p:nvSpPr>
          <p:cNvPr id="6" name="Footer Placeholder 4">
            <a:extLst>
              <a:ext uri="{FF2B5EF4-FFF2-40B4-BE49-F238E27FC236}">
                <a16:creationId xmlns:a16="http://schemas.microsoft.com/office/drawing/2014/main" id="{8F76B5C3-6BB8-602A-6013-1DBC96A5689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23CF893-A64F-ACA1-32A2-44753AA153CC}"/>
              </a:ext>
            </a:extLst>
          </p:cNvPr>
          <p:cNvSpPr>
            <a:spLocks noGrp="1"/>
          </p:cNvSpPr>
          <p:nvPr>
            <p:ph type="sldNum" sz="quarter" idx="12"/>
          </p:nvPr>
        </p:nvSpPr>
        <p:spPr/>
        <p:txBody>
          <a:bodyPr/>
          <a:lstStyle>
            <a:lvl1pPr>
              <a:defRPr/>
            </a:lvl1pPr>
          </a:lstStyle>
          <a:p>
            <a:pPr>
              <a:defRPr/>
            </a:pPr>
            <a:fld id="{5E6E3D2F-02BB-42D0-B75B-B17265860214}" type="slidenum">
              <a:rPr lang="en-US"/>
              <a:pPr>
                <a:defRPr/>
              </a:pPr>
              <a:t>‹#›</a:t>
            </a:fld>
            <a:endParaRPr lang="en-US"/>
          </a:p>
        </p:txBody>
      </p:sp>
    </p:spTree>
    <p:extLst>
      <p:ext uri="{BB962C8B-B14F-4D97-AF65-F5344CB8AC3E}">
        <p14:creationId xmlns:p14="http://schemas.microsoft.com/office/powerpoint/2010/main" val="127265573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B9BE4-E329-66D4-A914-02A222F19DAA}"/>
              </a:ext>
            </a:extLst>
          </p:cNvPr>
          <p:cNvSpPr>
            <a:spLocks noGrp="1"/>
          </p:cNvSpPr>
          <p:nvPr>
            <p:ph type="dt" sz="half" idx="10"/>
          </p:nvPr>
        </p:nvSpPr>
        <p:spPr/>
        <p:txBody>
          <a:bodyPr/>
          <a:lstStyle>
            <a:lvl1pPr>
              <a:defRPr/>
            </a:lvl1pPr>
          </a:lstStyle>
          <a:p>
            <a:pPr>
              <a:defRPr/>
            </a:pPr>
            <a:fld id="{304358FE-6A84-4E20-8034-1D0C8E3A3639}" type="datetimeFigureOut">
              <a:rPr lang="en-US"/>
              <a:pPr>
                <a:defRPr/>
              </a:pPr>
              <a:t>9/2/2025</a:t>
            </a:fld>
            <a:endParaRPr lang="en-US"/>
          </a:p>
        </p:txBody>
      </p:sp>
      <p:sp>
        <p:nvSpPr>
          <p:cNvPr id="5" name="Footer Placeholder 4">
            <a:extLst>
              <a:ext uri="{FF2B5EF4-FFF2-40B4-BE49-F238E27FC236}">
                <a16:creationId xmlns:a16="http://schemas.microsoft.com/office/drawing/2014/main" id="{148D8EEF-0BCF-C507-4763-F935920B2A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DB7202-9EB9-4B5C-C7C1-50369F88AF2A}"/>
              </a:ext>
            </a:extLst>
          </p:cNvPr>
          <p:cNvSpPr>
            <a:spLocks noGrp="1"/>
          </p:cNvSpPr>
          <p:nvPr>
            <p:ph type="sldNum" sz="quarter" idx="12"/>
          </p:nvPr>
        </p:nvSpPr>
        <p:spPr/>
        <p:txBody>
          <a:bodyPr/>
          <a:lstStyle>
            <a:lvl1pPr>
              <a:defRPr/>
            </a:lvl1pPr>
          </a:lstStyle>
          <a:p>
            <a:pPr>
              <a:defRPr/>
            </a:pPr>
            <a:fld id="{0B09C53D-9E8A-415C-B98F-42F69763A9E1}" type="slidenum">
              <a:rPr lang="en-US"/>
              <a:pPr>
                <a:defRPr/>
              </a:pPr>
              <a:t>‹#›</a:t>
            </a:fld>
            <a:endParaRPr lang="en-US"/>
          </a:p>
        </p:txBody>
      </p:sp>
    </p:spTree>
    <p:extLst>
      <p:ext uri="{BB962C8B-B14F-4D97-AF65-F5344CB8AC3E}">
        <p14:creationId xmlns:p14="http://schemas.microsoft.com/office/powerpoint/2010/main" val="2512856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1D780A-C891-750E-0D56-C2ED18992CA8}"/>
              </a:ext>
            </a:extLst>
          </p:cNvPr>
          <p:cNvSpPr>
            <a:spLocks noGrp="1"/>
          </p:cNvSpPr>
          <p:nvPr>
            <p:ph type="dt" sz="half" idx="10"/>
          </p:nvPr>
        </p:nvSpPr>
        <p:spPr/>
        <p:txBody>
          <a:bodyPr/>
          <a:lstStyle>
            <a:lvl1pPr>
              <a:defRPr/>
            </a:lvl1pPr>
          </a:lstStyle>
          <a:p>
            <a:pPr>
              <a:defRPr/>
            </a:pPr>
            <a:fld id="{323787F1-4BAF-4625-93DB-E21F57D1A79B}" type="datetimeFigureOut">
              <a:rPr lang="en-GB"/>
              <a:pPr>
                <a:defRPr/>
              </a:pPr>
              <a:t>02/09/2025</a:t>
            </a:fld>
            <a:endParaRPr lang="en-GB"/>
          </a:p>
        </p:txBody>
      </p:sp>
      <p:sp>
        <p:nvSpPr>
          <p:cNvPr id="5" name="Footer Placeholder 4">
            <a:extLst>
              <a:ext uri="{FF2B5EF4-FFF2-40B4-BE49-F238E27FC236}">
                <a16:creationId xmlns:a16="http://schemas.microsoft.com/office/drawing/2014/main" id="{9FB588C7-0BF7-B0D6-239D-E109CED1E03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D2B56E7-39E0-48E2-CAF8-71A2B5B9DDB7}"/>
              </a:ext>
            </a:extLst>
          </p:cNvPr>
          <p:cNvSpPr>
            <a:spLocks noGrp="1"/>
          </p:cNvSpPr>
          <p:nvPr>
            <p:ph type="sldNum" sz="quarter" idx="12"/>
          </p:nvPr>
        </p:nvSpPr>
        <p:spPr/>
        <p:txBody>
          <a:bodyPr/>
          <a:lstStyle>
            <a:lvl1pPr>
              <a:defRPr/>
            </a:lvl1pPr>
          </a:lstStyle>
          <a:p>
            <a:pPr>
              <a:defRPr/>
            </a:pPr>
            <a:fld id="{89BCE7D9-4CB9-44DE-8AAC-DC81F5A1FD2C}" type="slidenum">
              <a:rPr lang="en-GB" altLang="en-US"/>
              <a:pPr>
                <a:defRPr/>
              </a:pPr>
              <a:t>‹#›</a:t>
            </a:fld>
            <a:endParaRPr lang="en-GB" altLang="en-US"/>
          </a:p>
        </p:txBody>
      </p:sp>
    </p:spTree>
    <p:extLst>
      <p:ext uri="{BB962C8B-B14F-4D97-AF65-F5344CB8AC3E}">
        <p14:creationId xmlns:p14="http://schemas.microsoft.com/office/powerpoint/2010/main" val="269106010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5F0ADC-28F2-0564-3E59-9082D835CDC5}"/>
              </a:ext>
            </a:extLst>
          </p:cNvPr>
          <p:cNvSpPr>
            <a:spLocks noGrp="1"/>
          </p:cNvSpPr>
          <p:nvPr>
            <p:ph type="dt" sz="half" idx="10"/>
          </p:nvPr>
        </p:nvSpPr>
        <p:spPr/>
        <p:txBody>
          <a:bodyPr/>
          <a:lstStyle>
            <a:lvl1pPr>
              <a:defRPr/>
            </a:lvl1pPr>
          </a:lstStyle>
          <a:p>
            <a:pPr>
              <a:defRPr/>
            </a:pPr>
            <a:fld id="{385E793F-A3BA-47CC-AE4A-0589EC301610}" type="datetimeFigureOut">
              <a:rPr lang="en-US"/>
              <a:pPr>
                <a:defRPr/>
              </a:pPr>
              <a:t>9/2/2025</a:t>
            </a:fld>
            <a:endParaRPr lang="en-US"/>
          </a:p>
        </p:txBody>
      </p:sp>
      <p:sp>
        <p:nvSpPr>
          <p:cNvPr id="5" name="Footer Placeholder 4">
            <a:extLst>
              <a:ext uri="{FF2B5EF4-FFF2-40B4-BE49-F238E27FC236}">
                <a16:creationId xmlns:a16="http://schemas.microsoft.com/office/drawing/2014/main" id="{E9471FC6-5050-339F-FF55-B6B134A7575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0865A74-2B12-8D7E-2C9B-095160AFBA14}"/>
              </a:ext>
            </a:extLst>
          </p:cNvPr>
          <p:cNvSpPr>
            <a:spLocks noGrp="1"/>
          </p:cNvSpPr>
          <p:nvPr>
            <p:ph type="sldNum" sz="quarter" idx="12"/>
          </p:nvPr>
        </p:nvSpPr>
        <p:spPr/>
        <p:txBody>
          <a:bodyPr/>
          <a:lstStyle>
            <a:lvl1pPr>
              <a:defRPr/>
            </a:lvl1pPr>
          </a:lstStyle>
          <a:p>
            <a:pPr>
              <a:defRPr/>
            </a:pPr>
            <a:fld id="{B4A8D5AE-682E-4C5E-8EB1-50B1D3D9532E}" type="slidenum">
              <a:rPr lang="en-US"/>
              <a:pPr>
                <a:defRPr/>
              </a:pPr>
              <a:t>‹#›</a:t>
            </a:fld>
            <a:endParaRPr lang="en-US"/>
          </a:p>
        </p:txBody>
      </p:sp>
    </p:spTree>
    <p:extLst>
      <p:ext uri="{BB962C8B-B14F-4D97-AF65-F5344CB8AC3E}">
        <p14:creationId xmlns:p14="http://schemas.microsoft.com/office/powerpoint/2010/main" val="150045969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094351-CF14-AD9A-5056-31EB3DA26E68}"/>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D4B0EE8C-5DB9-3944-1604-85ED4652DC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371078AE-D87D-3CB1-D3A6-28B8C592C7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74620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9F1E54-65DE-6135-1055-047F3AB61FDE}"/>
              </a:ext>
            </a:extLst>
          </p:cNvPr>
          <p:cNvSpPr>
            <a:spLocks noGrp="1"/>
          </p:cNvSpPr>
          <p:nvPr>
            <p:ph type="dt" sz="half" idx="10"/>
          </p:nvPr>
        </p:nvSpPr>
        <p:spPr/>
        <p:txBody>
          <a:bodyPr/>
          <a:lstStyle>
            <a:lvl1pPr>
              <a:defRPr/>
            </a:lvl1pPr>
          </a:lstStyle>
          <a:p>
            <a:pPr>
              <a:defRPr/>
            </a:pPr>
            <a:fld id="{EEA2E111-D19C-4799-A2FC-1F4DF19174BC}" type="datetimeFigureOut">
              <a:rPr lang="en-GB"/>
              <a:pPr>
                <a:defRPr/>
              </a:pPr>
              <a:t>02/09/2025</a:t>
            </a:fld>
            <a:endParaRPr lang="en-GB"/>
          </a:p>
        </p:txBody>
      </p:sp>
      <p:sp>
        <p:nvSpPr>
          <p:cNvPr id="5" name="Footer Placeholder 4">
            <a:extLst>
              <a:ext uri="{FF2B5EF4-FFF2-40B4-BE49-F238E27FC236}">
                <a16:creationId xmlns:a16="http://schemas.microsoft.com/office/drawing/2014/main" id="{C39ABE5F-DAAD-51D6-5E93-BAC71A80F59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76B9515-D921-B861-9528-D17F055FC823}"/>
              </a:ext>
            </a:extLst>
          </p:cNvPr>
          <p:cNvSpPr>
            <a:spLocks noGrp="1"/>
          </p:cNvSpPr>
          <p:nvPr>
            <p:ph type="sldNum" sz="quarter" idx="12"/>
          </p:nvPr>
        </p:nvSpPr>
        <p:spPr/>
        <p:txBody>
          <a:bodyPr/>
          <a:lstStyle>
            <a:lvl1pPr>
              <a:defRPr/>
            </a:lvl1pPr>
          </a:lstStyle>
          <a:p>
            <a:pPr>
              <a:defRPr/>
            </a:pPr>
            <a:fld id="{1200B0FE-B327-4D0F-BFDE-558A85BC1C36}" type="slidenum">
              <a:rPr lang="en-GB" altLang="en-US"/>
              <a:pPr>
                <a:defRPr/>
              </a:pPr>
              <a:t>‹#›</a:t>
            </a:fld>
            <a:endParaRPr lang="en-GB" altLang="en-US"/>
          </a:p>
        </p:txBody>
      </p:sp>
    </p:spTree>
    <p:extLst>
      <p:ext uri="{BB962C8B-B14F-4D97-AF65-F5344CB8AC3E}">
        <p14:creationId xmlns:p14="http://schemas.microsoft.com/office/powerpoint/2010/main" val="177264988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86CFDD-CE80-9901-B776-3F5CC0D08085}"/>
              </a:ext>
            </a:extLst>
          </p:cNvPr>
          <p:cNvSpPr>
            <a:spLocks noGrp="1"/>
          </p:cNvSpPr>
          <p:nvPr>
            <p:ph type="dt" sz="half" idx="10"/>
          </p:nvPr>
        </p:nvSpPr>
        <p:spPr/>
        <p:txBody>
          <a:bodyPr/>
          <a:lstStyle>
            <a:lvl1pPr>
              <a:defRPr/>
            </a:lvl1pPr>
          </a:lstStyle>
          <a:p>
            <a:pPr>
              <a:defRPr/>
            </a:pPr>
            <a:fld id="{BD85E33D-D37A-4BFC-B7F3-D8228FB6BD16}" type="datetimeFigureOut">
              <a:rPr lang="en-GB"/>
              <a:pPr>
                <a:defRPr/>
              </a:pPr>
              <a:t>02/09/2025</a:t>
            </a:fld>
            <a:endParaRPr lang="en-GB"/>
          </a:p>
        </p:txBody>
      </p:sp>
      <p:sp>
        <p:nvSpPr>
          <p:cNvPr id="5" name="Footer Placeholder 4">
            <a:extLst>
              <a:ext uri="{FF2B5EF4-FFF2-40B4-BE49-F238E27FC236}">
                <a16:creationId xmlns:a16="http://schemas.microsoft.com/office/drawing/2014/main" id="{EE5AFC8B-FD5A-551D-8A33-21DBBED7F57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E53DA25-4F5E-CBC4-E5DE-1C5375D0DEED}"/>
              </a:ext>
            </a:extLst>
          </p:cNvPr>
          <p:cNvSpPr>
            <a:spLocks noGrp="1"/>
          </p:cNvSpPr>
          <p:nvPr>
            <p:ph type="sldNum" sz="quarter" idx="12"/>
          </p:nvPr>
        </p:nvSpPr>
        <p:spPr/>
        <p:txBody>
          <a:bodyPr/>
          <a:lstStyle>
            <a:lvl1pPr>
              <a:defRPr/>
            </a:lvl1pPr>
          </a:lstStyle>
          <a:p>
            <a:pPr>
              <a:defRPr/>
            </a:pPr>
            <a:fld id="{BF1FA55D-4FC3-4547-834A-C2B8A3232B8F}" type="slidenum">
              <a:rPr lang="en-GB" altLang="en-US"/>
              <a:pPr>
                <a:defRPr/>
              </a:pPr>
              <a:t>‹#›</a:t>
            </a:fld>
            <a:endParaRPr lang="en-GB" altLang="en-US"/>
          </a:p>
        </p:txBody>
      </p:sp>
    </p:spTree>
    <p:extLst>
      <p:ext uri="{BB962C8B-B14F-4D97-AF65-F5344CB8AC3E}">
        <p14:creationId xmlns:p14="http://schemas.microsoft.com/office/powerpoint/2010/main" val="401949127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C071B6-AC3E-11A7-7956-075BACDFDB0D}"/>
              </a:ext>
            </a:extLst>
          </p:cNvPr>
          <p:cNvSpPr>
            <a:spLocks noGrp="1"/>
          </p:cNvSpPr>
          <p:nvPr>
            <p:ph type="dt" sz="half" idx="10"/>
          </p:nvPr>
        </p:nvSpPr>
        <p:spPr/>
        <p:txBody>
          <a:bodyPr/>
          <a:lstStyle>
            <a:lvl1pPr>
              <a:defRPr/>
            </a:lvl1pPr>
          </a:lstStyle>
          <a:p>
            <a:pPr>
              <a:defRPr/>
            </a:pPr>
            <a:fld id="{FBAD19D6-A7E7-4A74-9017-8F982D16403F}" type="datetimeFigureOut">
              <a:rPr lang="en-GB"/>
              <a:pPr>
                <a:defRPr/>
              </a:pPr>
              <a:t>02/09/2025</a:t>
            </a:fld>
            <a:endParaRPr lang="en-GB"/>
          </a:p>
        </p:txBody>
      </p:sp>
      <p:sp>
        <p:nvSpPr>
          <p:cNvPr id="5" name="Footer Placeholder 4">
            <a:extLst>
              <a:ext uri="{FF2B5EF4-FFF2-40B4-BE49-F238E27FC236}">
                <a16:creationId xmlns:a16="http://schemas.microsoft.com/office/drawing/2014/main" id="{9E1F6E16-A6DC-02E4-1AC4-A8E72CAFA58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EB4440-D35E-789E-731D-7802DBFF69FC}"/>
              </a:ext>
            </a:extLst>
          </p:cNvPr>
          <p:cNvSpPr>
            <a:spLocks noGrp="1"/>
          </p:cNvSpPr>
          <p:nvPr>
            <p:ph type="sldNum" sz="quarter" idx="12"/>
          </p:nvPr>
        </p:nvSpPr>
        <p:spPr/>
        <p:txBody>
          <a:bodyPr/>
          <a:lstStyle>
            <a:lvl1pPr>
              <a:defRPr/>
            </a:lvl1pPr>
          </a:lstStyle>
          <a:p>
            <a:pPr>
              <a:defRPr/>
            </a:pPr>
            <a:fld id="{97C703EA-5003-42A6-8C62-7BF04C470291}" type="slidenum">
              <a:rPr lang="en-GB" altLang="en-US"/>
              <a:pPr>
                <a:defRPr/>
              </a:pPr>
              <a:t>‹#›</a:t>
            </a:fld>
            <a:endParaRPr lang="en-GB" altLang="en-US"/>
          </a:p>
        </p:txBody>
      </p:sp>
    </p:spTree>
    <p:extLst>
      <p:ext uri="{BB962C8B-B14F-4D97-AF65-F5344CB8AC3E}">
        <p14:creationId xmlns:p14="http://schemas.microsoft.com/office/powerpoint/2010/main" val="155674172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9E169C8-7026-4DDE-D6C5-A87081B1FD47}"/>
              </a:ext>
            </a:extLst>
          </p:cNvPr>
          <p:cNvSpPr>
            <a:spLocks noGrp="1"/>
          </p:cNvSpPr>
          <p:nvPr>
            <p:ph type="dt" sz="half" idx="10"/>
          </p:nvPr>
        </p:nvSpPr>
        <p:spPr/>
        <p:txBody>
          <a:bodyPr/>
          <a:lstStyle>
            <a:lvl1pPr>
              <a:defRPr/>
            </a:lvl1pPr>
          </a:lstStyle>
          <a:p>
            <a:pPr>
              <a:defRPr/>
            </a:pPr>
            <a:fld id="{D0E02D13-BE01-4006-9EA5-472400EE7566}" type="datetimeFigureOut">
              <a:rPr lang="en-GB"/>
              <a:pPr>
                <a:defRPr/>
              </a:pPr>
              <a:t>02/09/2025</a:t>
            </a:fld>
            <a:endParaRPr lang="en-GB"/>
          </a:p>
        </p:txBody>
      </p:sp>
      <p:sp>
        <p:nvSpPr>
          <p:cNvPr id="6" name="Footer Placeholder 4">
            <a:extLst>
              <a:ext uri="{FF2B5EF4-FFF2-40B4-BE49-F238E27FC236}">
                <a16:creationId xmlns:a16="http://schemas.microsoft.com/office/drawing/2014/main" id="{B118EAF6-5BA9-75FF-A9E7-8025E29C932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F737DA6-3F64-9F83-2EEF-E14522750DA0}"/>
              </a:ext>
            </a:extLst>
          </p:cNvPr>
          <p:cNvSpPr>
            <a:spLocks noGrp="1"/>
          </p:cNvSpPr>
          <p:nvPr>
            <p:ph type="sldNum" sz="quarter" idx="12"/>
          </p:nvPr>
        </p:nvSpPr>
        <p:spPr/>
        <p:txBody>
          <a:bodyPr/>
          <a:lstStyle>
            <a:lvl1pPr>
              <a:defRPr/>
            </a:lvl1pPr>
          </a:lstStyle>
          <a:p>
            <a:pPr>
              <a:defRPr/>
            </a:pPr>
            <a:fld id="{5003F7AC-4F8F-42EE-92EC-643108D9681E}" type="slidenum">
              <a:rPr lang="en-GB" altLang="en-US"/>
              <a:pPr>
                <a:defRPr/>
              </a:pPr>
              <a:t>‹#›</a:t>
            </a:fld>
            <a:endParaRPr lang="en-GB" altLang="en-US"/>
          </a:p>
        </p:txBody>
      </p:sp>
    </p:spTree>
    <p:extLst>
      <p:ext uri="{BB962C8B-B14F-4D97-AF65-F5344CB8AC3E}">
        <p14:creationId xmlns:p14="http://schemas.microsoft.com/office/powerpoint/2010/main" val="195276979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3D12C1E5-068B-D705-E276-9FA2FD9FC3D1}"/>
              </a:ext>
            </a:extLst>
          </p:cNvPr>
          <p:cNvSpPr>
            <a:spLocks noGrp="1"/>
          </p:cNvSpPr>
          <p:nvPr>
            <p:ph type="dt" sz="half" idx="10"/>
          </p:nvPr>
        </p:nvSpPr>
        <p:spPr/>
        <p:txBody>
          <a:bodyPr/>
          <a:lstStyle>
            <a:lvl1pPr>
              <a:defRPr/>
            </a:lvl1pPr>
          </a:lstStyle>
          <a:p>
            <a:pPr>
              <a:defRPr/>
            </a:pPr>
            <a:fld id="{96368F31-6F7D-4E39-8DD0-207CD983345C}" type="datetimeFigureOut">
              <a:rPr lang="en-GB"/>
              <a:pPr>
                <a:defRPr/>
              </a:pPr>
              <a:t>02/09/2025</a:t>
            </a:fld>
            <a:endParaRPr lang="en-GB"/>
          </a:p>
        </p:txBody>
      </p:sp>
      <p:sp>
        <p:nvSpPr>
          <p:cNvPr id="8" name="Footer Placeholder 4">
            <a:extLst>
              <a:ext uri="{FF2B5EF4-FFF2-40B4-BE49-F238E27FC236}">
                <a16:creationId xmlns:a16="http://schemas.microsoft.com/office/drawing/2014/main" id="{04F17F24-4CDF-C43F-0140-ADC4E54BCD45}"/>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C9132664-D381-4473-159A-E23DE3A12AA9}"/>
              </a:ext>
            </a:extLst>
          </p:cNvPr>
          <p:cNvSpPr>
            <a:spLocks noGrp="1"/>
          </p:cNvSpPr>
          <p:nvPr>
            <p:ph type="sldNum" sz="quarter" idx="12"/>
          </p:nvPr>
        </p:nvSpPr>
        <p:spPr/>
        <p:txBody>
          <a:bodyPr/>
          <a:lstStyle>
            <a:lvl1pPr>
              <a:defRPr/>
            </a:lvl1pPr>
          </a:lstStyle>
          <a:p>
            <a:pPr>
              <a:defRPr/>
            </a:pPr>
            <a:fld id="{6BC18B66-65BC-4CCA-BEA9-77B6F8AB97CF}" type="slidenum">
              <a:rPr lang="en-GB" altLang="en-US"/>
              <a:pPr>
                <a:defRPr/>
              </a:pPr>
              <a:t>‹#›</a:t>
            </a:fld>
            <a:endParaRPr lang="en-GB" altLang="en-US"/>
          </a:p>
        </p:txBody>
      </p:sp>
    </p:spTree>
    <p:extLst>
      <p:ext uri="{BB962C8B-B14F-4D97-AF65-F5344CB8AC3E}">
        <p14:creationId xmlns:p14="http://schemas.microsoft.com/office/powerpoint/2010/main" val="4209616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F8BC86E-AB9B-7BE5-D048-059A9FB5F99A}"/>
              </a:ext>
            </a:extLst>
          </p:cNvPr>
          <p:cNvSpPr>
            <a:spLocks noGrp="1"/>
          </p:cNvSpPr>
          <p:nvPr>
            <p:ph type="dt" sz="half" idx="10"/>
          </p:nvPr>
        </p:nvSpPr>
        <p:spPr/>
        <p:txBody>
          <a:bodyPr/>
          <a:lstStyle>
            <a:lvl1pPr>
              <a:defRPr/>
            </a:lvl1pPr>
          </a:lstStyle>
          <a:p>
            <a:pPr>
              <a:defRPr/>
            </a:pPr>
            <a:fld id="{50B0C2FF-08D6-41F4-B01E-A242955B0992}" type="datetimeFigureOut">
              <a:rPr lang="en-GB"/>
              <a:pPr>
                <a:defRPr/>
              </a:pPr>
              <a:t>02/09/2025</a:t>
            </a:fld>
            <a:endParaRPr lang="en-GB"/>
          </a:p>
        </p:txBody>
      </p:sp>
      <p:sp>
        <p:nvSpPr>
          <p:cNvPr id="4" name="Footer Placeholder 4">
            <a:extLst>
              <a:ext uri="{FF2B5EF4-FFF2-40B4-BE49-F238E27FC236}">
                <a16:creationId xmlns:a16="http://schemas.microsoft.com/office/drawing/2014/main" id="{BD2179A4-12C2-A3BE-5C73-41C825E05090}"/>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DB7BE79-418C-A45A-7B2B-38CF0D7F780D}"/>
              </a:ext>
            </a:extLst>
          </p:cNvPr>
          <p:cNvSpPr>
            <a:spLocks noGrp="1"/>
          </p:cNvSpPr>
          <p:nvPr>
            <p:ph type="sldNum" sz="quarter" idx="12"/>
          </p:nvPr>
        </p:nvSpPr>
        <p:spPr/>
        <p:txBody>
          <a:bodyPr/>
          <a:lstStyle>
            <a:lvl1pPr>
              <a:defRPr/>
            </a:lvl1pPr>
          </a:lstStyle>
          <a:p>
            <a:pPr>
              <a:defRPr/>
            </a:pPr>
            <a:fld id="{FE319C6F-4513-4B37-BD42-88BED8FBD103}" type="slidenum">
              <a:rPr lang="en-GB" altLang="en-US"/>
              <a:pPr>
                <a:defRPr/>
              </a:pPr>
              <a:t>‹#›</a:t>
            </a:fld>
            <a:endParaRPr lang="en-GB" altLang="en-US"/>
          </a:p>
        </p:txBody>
      </p:sp>
    </p:spTree>
    <p:extLst>
      <p:ext uri="{BB962C8B-B14F-4D97-AF65-F5344CB8AC3E}">
        <p14:creationId xmlns:p14="http://schemas.microsoft.com/office/powerpoint/2010/main" val="24067608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5E8F15E-4500-B927-9176-AAF4414C7210}"/>
              </a:ext>
            </a:extLst>
          </p:cNvPr>
          <p:cNvSpPr>
            <a:spLocks noGrp="1"/>
          </p:cNvSpPr>
          <p:nvPr>
            <p:ph type="dt" sz="half" idx="10"/>
          </p:nvPr>
        </p:nvSpPr>
        <p:spPr/>
        <p:txBody>
          <a:bodyPr/>
          <a:lstStyle>
            <a:lvl1pPr>
              <a:defRPr/>
            </a:lvl1pPr>
          </a:lstStyle>
          <a:p>
            <a:pPr>
              <a:defRPr/>
            </a:pPr>
            <a:fld id="{8B882F15-FA71-485F-9014-E3F5D4290ABA}" type="datetimeFigureOut">
              <a:rPr lang="en-GB"/>
              <a:pPr>
                <a:defRPr/>
              </a:pPr>
              <a:t>02/09/2025</a:t>
            </a:fld>
            <a:endParaRPr lang="en-GB"/>
          </a:p>
        </p:txBody>
      </p:sp>
      <p:sp>
        <p:nvSpPr>
          <p:cNvPr id="3" name="Footer Placeholder 4">
            <a:extLst>
              <a:ext uri="{FF2B5EF4-FFF2-40B4-BE49-F238E27FC236}">
                <a16:creationId xmlns:a16="http://schemas.microsoft.com/office/drawing/2014/main" id="{EA040060-7E01-7844-5716-EF6FEFDE4DBE}"/>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0C14FE4-406D-589E-5862-1F1EE3ED8582}"/>
              </a:ext>
            </a:extLst>
          </p:cNvPr>
          <p:cNvSpPr>
            <a:spLocks noGrp="1"/>
          </p:cNvSpPr>
          <p:nvPr>
            <p:ph type="sldNum" sz="quarter" idx="12"/>
          </p:nvPr>
        </p:nvSpPr>
        <p:spPr/>
        <p:txBody>
          <a:bodyPr/>
          <a:lstStyle>
            <a:lvl1pPr>
              <a:defRPr/>
            </a:lvl1pPr>
          </a:lstStyle>
          <a:p>
            <a:pPr>
              <a:defRPr/>
            </a:pPr>
            <a:fld id="{7B44F703-02F9-40D5-83E9-E9943D2D5470}" type="slidenum">
              <a:rPr lang="en-GB" altLang="en-US"/>
              <a:pPr>
                <a:defRPr/>
              </a:pPr>
              <a:t>‹#›</a:t>
            </a:fld>
            <a:endParaRPr lang="en-GB" altLang="en-US"/>
          </a:p>
        </p:txBody>
      </p:sp>
    </p:spTree>
    <p:extLst>
      <p:ext uri="{BB962C8B-B14F-4D97-AF65-F5344CB8AC3E}">
        <p14:creationId xmlns:p14="http://schemas.microsoft.com/office/powerpoint/2010/main" val="317851656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A996593-845F-0A2D-7533-C297950B89DD}"/>
              </a:ext>
            </a:extLst>
          </p:cNvPr>
          <p:cNvSpPr>
            <a:spLocks noGrp="1"/>
          </p:cNvSpPr>
          <p:nvPr>
            <p:ph type="dt" sz="half" idx="10"/>
          </p:nvPr>
        </p:nvSpPr>
        <p:spPr/>
        <p:txBody>
          <a:bodyPr/>
          <a:lstStyle>
            <a:lvl1pPr>
              <a:defRPr/>
            </a:lvl1pPr>
          </a:lstStyle>
          <a:p>
            <a:pPr>
              <a:defRPr/>
            </a:pPr>
            <a:fld id="{76D21771-AB0C-4FE4-B4B6-9B6ED0289A8B}" type="datetimeFigureOut">
              <a:rPr lang="en-GB"/>
              <a:pPr>
                <a:defRPr/>
              </a:pPr>
              <a:t>02/09/2025</a:t>
            </a:fld>
            <a:endParaRPr lang="en-GB"/>
          </a:p>
        </p:txBody>
      </p:sp>
      <p:sp>
        <p:nvSpPr>
          <p:cNvPr id="6" name="Footer Placeholder 4">
            <a:extLst>
              <a:ext uri="{FF2B5EF4-FFF2-40B4-BE49-F238E27FC236}">
                <a16:creationId xmlns:a16="http://schemas.microsoft.com/office/drawing/2014/main" id="{DC4C1FD9-1409-608C-6210-E328D0D5346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FDC0D5DF-44ED-944A-EFB7-36F12C71E854}"/>
              </a:ext>
            </a:extLst>
          </p:cNvPr>
          <p:cNvSpPr>
            <a:spLocks noGrp="1"/>
          </p:cNvSpPr>
          <p:nvPr>
            <p:ph type="sldNum" sz="quarter" idx="12"/>
          </p:nvPr>
        </p:nvSpPr>
        <p:spPr/>
        <p:txBody>
          <a:bodyPr/>
          <a:lstStyle>
            <a:lvl1pPr>
              <a:defRPr/>
            </a:lvl1pPr>
          </a:lstStyle>
          <a:p>
            <a:pPr>
              <a:defRPr/>
            </a:pPr>
            <a:fld id="{A2EACEC1-112B-4D66-B357-D639B698867F}" type="slidenum">
              <a:rPr lang="en-GB" altLang="en-US"/>
              <a:pPr>
                <a:defRPr/>
              </a:pPr>
              <a:t>‹#›</a:t>
            </a:fld>
            <a:endParaRPr lang="en-GB" altLang="en-US"/>
          </a:p>
        </p:txBody>
      </p:sp>
    </p:spTree>
    <p:extLst>
      <p:ext uri="{BB962C8B-B14F-4D97-AF65-F5344CB8AC3E}">
        <p14:creationId xmlns:p14="http://schemas.microsoft.com/office/powerpoint/2010/main" val="3251086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1A98C10-6387-09B6-F188-3CFD18F41C11}"/>
              </a:ext>
            </a:extLst>
          </p:cNvPr>
          <p:cNvSpPr>
            <a:spLocks noGrp="1"/>
          </p:cNvSpPr>
          <p:nvPr>
            <p:ph type="dt" sz="half" idx="10"/>
          </p:nvPr>
        </p:nvSpPr>
        <p:spPr/>
        <p:txBody>
          <a:bodyPr/>
          <a:lstStyle>
            <a:lvl1pPr>
              <a:defRPr/>
            </a:lvl1pPr>
          </a:lstStyle>
          <a:p>
            <a:pPr>
              <a:defRPr/>
            </a:pPr>
            <a:fld id="{BF8568E6-A67C-4A91-9EBF-335B90D64A53}" type="datetimeFigureOut">
              <a:rPr lang="en-GB"/>
              <a:pPr>
                <a:defRPr/>
              </a:pPr>
              <a:t>02/09/2025</a:t>
            </a:fld>
            <a:endParaRPr lang="en-GB"/>
          </a:p>
        </p:txBody>
      </p:sp>
      <p:sp>
        <p:nvSpPr>
          <p:cNvPr id="6" name="Footer Placeholder 4">
            <a:extLst>
              <a:ext uri="{FF2B5EF4-FFF2-40B4-BE49-F238E27FC236}">
                <a16:creationId xmlns:a16="http://schemas.microsoft.com/office/drawing/2014/main" id="{5644A9DF-BAF6-B0D9-2F23-6232AA31B20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4E14C87-4AF9-179B-2017-573592984F9E}"/>
              </a:ext>
            </a:extLst>
          </p:cNvPr>
          <p:cNvSpPr>
            <a:spLocks noGrp="1"/>
          </p:cNvSpPr>
          <p:nvPr>
            <p:ph type="sldNum" sz="quarter" idx="12"/>
          </p:nvPr>
        </p:nvSpPr>
        <p:spPr/>
        <p:txBody>
          <a:bodyPr/>
          <a:lstStyle>
            <a:lvl1pPr>
              <a:defRPr/>
            </a:lvl1pPr>
          </a:lstStyle>
          <a:p>
            <a:pPr>
              <a:defRPr/>
            </a:pPr>
            <a:fld id="{C87CED1F-F80F-4FF5-8DE5-9E116A0681A5}" type="slidenum">
              <a:rPr lang="en-GB" altLang="en-US"/>
              <a:pPr>
                <a:defRPr/>
              </a:pPr>
              <a:t>‹#›</a:t>
            </a:fld>
            <a:endParaRPr lang="en-GB" altLang="en-US"/>
          </a:p>
        </p:txBody>
      </p:sp>
    </p:spTree>
    <p:extLst>
      <p:ext uri="{BB962C8B-B14F-4D97-AF65-F5344CB8AC3E}">
        <p14:creationId xmlns:p14="http://schemas.microsoft.com/office/powerpoint/2010/main" val="292561494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AE415BD-E601-2041-1FE8-8BFACD4D05AE}"/>
              </a:ext>
            </a:extLst>
          </p:cNvPr>
          <p:cNvSpPr>
            <a:spLocks noGrp="1"/>
          </p:cNvSpPr>
          <p:nvPr>
            <p:ph type="dt" sz="half" idx="10"/>
          </p:nvPr>
        </p:nvSpPr>
        <p:spPr/>
        <p:txBody>
          <a:bodyPr/>
          <a:lstStyle>
            <a:lvl1pPr>
              <a:defRPr/>
            </a:lvl1pPr>
          </a:lstStyle>
          <a:p>
            <a:pPr>
              <a:defRPr/>
            </a:pPr>
            <a:fld id="{50500F0C-06E1-4843-9EE0-4863EB1F4353}" type="datetimeFigureOut">
              <a:rPr lang="en-GB"/>
              <a:pPr>
                <a:defRPr/>
              </a:pPr>
              <a:t>02/09/2025</a:t>
            </a:fld>
            <a:endParaRPr lang="en-GB"/>
          </a:p>
        </p:txBody>
      </p:sp>
      <p:sp>
        <p:nvSpPr>
          <p:cNvPr id="6" name="Footer Placeholder 4">
            <a:extLst>
              <a:ext uri="{FF2B5EF4-FFF2-40B4-BE49-F238E27FC236}">
                <a16:creationId xmlns:a16="http://schemas.microsoft.com/office/drawing/2014/main" id="{24872C9E-84CE-B80D-8256-D86220A600F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8F640C7-8A36-CEA0-D254-7B48AD622448}"/>
              </a:ext>
            </a:extLst>
          </p:cNvPr>
          <p:cNvSpPr>
            <a:spLocks noGrp="1"/>
          </p:cNvSpPr>
          <p:nvPr>
            <p:ph type="sldNum" sz="quarter" idx="12"/>
          </p:nvPr>
        </p:nvSpPr>
        <p:spPr/>
        <p:txBody>
          <a:bodyPr/>
          <a:lstStyle>
            <a:lvl1pPr>
              <a:defRPr/>
            </a:lvl1pPr>
          </a:lstStyle>
          <a:p>
            <a:pPr>
              <a:defRPr/>
            </a:pPr>
            <a:fld id="{FC521A8F-4788-4757-B94E-E18AEF97A574}" type="slidenum">
              <a:rPr lang="en-GB" altLang="en-US"/>
              <a:pPr>
                <a:defRPr/>
              </a:pPr>
              <a:t>‹#›</a:t>
            </a:fld>
            <a:endParaRPr lang="en-GB" altLang="en-US"/>
          </a:p>
        </p:txBody>
      </p:sp>
    </p:spTree>
    <p:extLst>
      <p:ext uri="{BB962C8B-B14F-4D97-AF65-F5344CB8AC3E}">
        <p14:creationId xmlns:p14="http://schemas.microsoft.com/office/powerpoint/2010/main" val="127320562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8D1E6B-C763-8997-99F7-684E05077832}"/>
              </a:ext>
            </a:extLst>
          </p:cNvPr>
          <p:cNvSpPr>
            <a:spLocks noGrp="1"/>
          </p:cNvSpPr>
          <p:nvPr>
            <p:ph type="dt" sz="half" idx="10"/>
          </p:nvPr>
        </p:nvSpPr>
        <p:spPr/>
        <p:txBody>
          <a:bodyPr/>
          <a:lstStyle>
            <a:lvl1pPr>
              <a:defRPr/>
            </a:lvl1pPr>
          </a:lstStyle>
          <a:p>
            <a:pPr>
              <a:defRPr/>
            </a:pPr>
            <a:fld id="{0A525508-93ED-4108-B0CB-7DE5D876F965}" type="datetimeFigureOut">
              <a:rPr lang="en-GB"/>
              <a:pPr>
                <a:defRPr/>
              </a:pPr>
              <a:t>02/09/2025</a:t>
            </a:fld>
            <a:endParaRPr lang="en-GB"/>
          </a:p>
        </p:txBody>
      </p:sp>
      <p:sp>
        <p:nvSpPr>
          <p:cNvPr id="5" name="Footer Placeholder 4">
            <a:extLst>
              <a:ext uri="{FF2B5EF4-FFF2-40B4-BE49-F238E27FC236}">
                <a16:creationId xmlns:a16="http://schemas.microsoft.com/office/drawing/2014/main" id="{9602480F-61EE-58C0-DE71-716FC14B053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CCB8DF3-5902-B4B6-9FCC-04CC8AD6C7AE}"/>
              </a:ext>
            </a:extLst>
          </p:cNvPr>
          <p:cNvSpPr>
            <a:spLocks noGrp="1"/>
          </p:cNvSpPr>
          <p:nvPr>
            <p:ph type="sldNum" sz="quarter" idx="12"/>
          </p:nvPr>
        </p:nvSpPr>
        <p:spPr/>
        <p:txBody>
          <a:bodyPr/>
          <a:lstStyle>
            <a:lvl1pPr>
              <a:defRPr/>
            </a:lvl1pPr>
          </a:lstStyle>
          <a:p>
            <a:pPr>
              <a:defRPr/>
            </a:pPr>
            <a:fld id="{7EA19EC9-315B-4DEE-AD23-323C69E78D91}" type="slidenum">
              <a:rPr lang="en-GB" altLang="en-US"/>
              <a:pPr>
                <a:defRPr/>
              </a:pPr>
              <a:t>‹#›</a:t>
            </a:fld>
            <a:endParaRPr lang="en-GB" altLang="en-US"/>
          </a:p>
        </p:txBody>
      </p:sp>
    </p:spTree>
    <p:extLst>
      <p:ext uri="{BB962C8B-B14F-4D97-AF65-F5344CB8AC3E}">
        <p14:creationId xmlns:p14="http://schemas.microsoft.com/office/powerpoint/2010/main" val="371007938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59A634-3120-933C-13C1-AFF9C6A0A27B}"/>
              </a:ext>
            </a:extLst>
          </p:cNvPr>
          <p:cNvSpPr>
            <a:spLocks noGrp="1"/>
          </p:cNvSpPr>
          <p:nvPr>
            <p:ph type="dt" sz="half" idx="10"/>
          </p:nvPr>
        </p:nvSpPr>
        <p:spPr/>
        <p:txBody>
          <a:bodyPr/>
          <a:lstStyle>
            <a:lvl1pPr>
              <a:defRPr/>
            </a:lvl1pPr>
          </a:lstStyle>
          <a:p>
            <a:pPr>
              <a:defRPr/>
            </a:pPr>
            <a:fld id="{D2F96994-CC19-44DB-9611-6B7BC0EDEB4D}" type="datetimeFigureOut">
              <a:rPr lang="en-GB"/>
              <a:pPr>
                <a:defRPr/>
              </a:pPr>
              <a:t>02/09/2025</a:t>
            </a:fld>
            <a:endParaRPr lang="en-GB"/>
          </a:p>
        </p:txBody>
      </p:sp>
      <p:sp>
        <p:nvSpPr>
          <p:cNvPr id="5" name="Footer Placeholder 4">
            <a:extLst>
              <a:ext uri="{FF2B5EF4-FFF2-40B4-BE49-F238E27FC236}">
                <a16:creationId xmlns:a16="http://schemas.microsoft.com/office/drawing/2014/main" id="{E1F19C45-4BCE-338A-7426-2182704ABF5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7FCDEFC-557C-165B-AA01-59AB75BA15F8}"/>
              </a:ext>
            </a:extLst>
          </p:cNvPr>
          <p:cNvSpPr>
            <a:spLocks noGrp="1"/>
          </p:cNvSpPr>
          <p:nvPr>
            <p:ph type="sldNum" sz="quarter" idx="12"/>
          </p:nvPr>
        </p:nvSpPr>
        <p:spPr/>
        <p:txBody>
          <a:bodyPr/>
          <a:lstStyle>
            <a:lvl1pPr>
              <a:defRPr/>
            </a:lvl1pPr>
          </a:lstStyle>
          <a:p>
            <a:pPr>
              <a:defRPr/>
            </a:pPr>
            <a:fld id="{FC0912E5-A879-451A-8431-697DB3D6E160}" type="slidenum">
              <a:rPr lang="en-GB" altLang="en-US"/>
              <a:pPr>
                <a:defRPr/>
              </a:pPr>
              <a:t>‹#›</a:t>
            </a:fld>
            <a:endParaRPr lang="en-GB" altLang="en-US"/>
          </a:p>
        </p:txBody>
      </p:sp>
    </p:spTree>
    <p:extLst>
      <p:ext uri="{BB962C8B-B14F-4D97-AF65-F5344CB8AC3E}">
        <p14:creationId xmlns:p14="http://schemas.microsoft.com/office/powerpoint/2010/main" val="53514162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2_NCISH Report">
    <p:spTree>
      <p:nvGrpSpPr>
        <p:cNvPr id="1" name=""/>
        <p:cNvGrpSpPr/>
        <p:nvPr/>
      </p:nvGrpSpPr>
      <p:grpSpPr>
        <a:xfrm>
          <a:off x="0" y="0"/>
          <a:ext cx="0" cy="0"/>
          <a:chOff x="0" y="0"/>
          <a:chExt cx="0" cy="0"/>
        </a:xfrm>
      </p:grpSpPr>
      <p:pic>
        <p:nvPicPr>
          <p:cNvPr id="2" name="Picture 1" descr="A group of people walking on a street&#10;&#10;Description automatically generated with medium confidence">
            <a:extLst>
              <a:ext uri="{FF2B5EF4-FFF2-40B4-BE49-F238E27FC236}">
                <a16:creationId xmlns:a16="http://schemas.microsoft.com/office/drawing/2014/main" id="{E8257FCD-810F-B558-5EA3-02200F6F5B63}"/>
              </a:ext>
            </a:extLst>
          </p:cNvPr>
          <p:cNvPicPr>
            <a:picLocks noChangeAspect="1"/>
          </p:cNvPicPr>
          <p:nvPr userDrawn="1"/>
        </p:nvPicPr>
        <p:blipFill rotWithShape="1">
          <a:blip r:embed="rId2" cstate="screen">
            <a:alphaModFix/>
            <a:extLst>
              <a:ext uri="{28A0092B-C50C-407E-A947-70E740481C1C}">
                <a14:useLocalDpi xmlns:a14="http://schemas.microsoft.com/office/drawing/2010/main" val="0"/>
              </a:ext>
            </a:extLst>
          </a:blip>
          <a:srcRect r="-14"/>
          <a:stretch/>
        </p:blipFill>
        <p:spPr>
          <a:xfrm>
            <a:off x="0" y="0"/>
            <a:ext cx="12192000" cy="6937375"/>
          </a:xfrm>
          <a:prstGeom prst="rect">
            <a:avLst/>
          </a:prstGeom>
          <a:ln>
            <a:noFill/>
          </a:ln>
          <a:effectLst>
            <a:outerShdw blurRad="292100" dist="139700" dir="2700000" algn="tl" rotWithShape="0">
              <a:srgbClr val="333333">
                <a:alpha val="65000"/>
              </a:srgbClr>
            </a:outerShdw>
          </a:effectLst>
        </p:spPr>
      </p:pic>
      <p:sp>
        <p:nvSpPr>
          <p:cNvPr id="3" name="Title Placeholder 1">
            <a:extLst>
              <a:ext uri="{FF2B5EF4-FFF2-40B4-BE49-F238E27FC236}">
                <a16:creationId xmlns:a16="http://schemas.microsoft.com/office/drawing/2014/main" id="{371334D4-58F3-E12C-12BE-47A6C91B9215}"/>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308F3A6E-6F40-26D9-CEE0-5A77DDF1EF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xt&#10;&#10;Description automatically generated with medium confidence">
            <a:extLst>
              <a:ext uri="{FF2B5EF4-FFF2-40B4-BE49-F238E27FC236}">
                <a16:creationId xmlns:a16="http://schemas.microsoft.com/office/drawing/2014/main" id="{689E65BB-7E39-FCDF-8BF8-5429FECA378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2">
            <a:extLst>
              <a:ext uri="{FF2B5EF4-FFF2-40B4-BE49-F238E27FC236}">
                <a16:creationId xmlns:a16="http://schemas.microsoft.com/office/drawing/2014/main" id="{F0533DEA-B7AD-113F-8CA2-4BD479CC45D9}"/>
              </a:ext>
            </a:extLst>
          </p:cNvPr>
          <p:cNvSpPr>
            <a:spLocks noGrp="1"/>
          </p:cNvSpPr>
          <p:nvPr>
            <p:ph type="dt" sz="half" idx="10"/>
          </p:nvPr>
        </p:nvSpPr>
        <p:spPr>
          <a:xfrm>
            <a:off x="0" y="0"/>
            <a:ext cx="0" cy="0"/>
          </a:xfrm>
        </p:spPr>
        <p:txBody>
          <a:bodyPr/>
          <a:lstStyle>
            <a:lvl1pPr>
              <a:defRPr/>
            </a:lvl1pPr>
          </a:lstStyle>
          <a:p>
            <a:pPr>
              <a:defRPr/>
            </a:pPr>
            <a:fld id="{F89A365E-7AE0-4D3B-B1FF-FB4F513009BC}" type="datetimeFigureOut">
              <a:rPr lang="en-GB"/>
              <a:pPr>
                <a:defRPr/>
              </a:pPr>
              <a:t>02/09/2025</a:t>
            </a:fld>
            <a:endParaRPr lang="en-GB"/>
          </a:p>
        </p:txBody>
      </p:sp>
      <p:sp>
        <p:nvSpPr>
          <p:cNvPr id="7" name="Footer Placeholder 3">
            <a:extLst>
              <a:ext uri="{FF2B5EF4-FFF2-40B4-BE49-F238E27FC236}">
                <a16:creationId xmlns:a16="http://schemas.microsoft.com/office/drawing/2014/main" id="{6F969FA8-FA47-66E5-44EE-3649E73E0B86}"/>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86C80646-2E38-663C-A1FD-72816A4CA267}"/>
              </a:ext>
            </a:extLst>
          </p:cNvPr>
          <p:cNvSpPr>
            <a:spLocks noGrp="1"/>
          </p:cNvSpPr>
          <p:nvPr>
            <p:ph type="sldNum" sz="quarter" idx="12"/>
          </p:nvPr>
        </p:nvSpPr>
        <p:spPr>
          <a:xfrm>
            <a:off x="0" y="0"/>
            <a:ext cx="0" cy="0"/>
          </a:xfrm>
        </p:spPr>
        <p:txBody>
          <a:bodyPr/>
          <a:lstStyle>
            <a:lvl1pPr>
              <a:defRPr/>
            </a:lvl1pPr>
          </a:lstStyle>
          <a:p>
            <a:pPr>
              <a:defRPr/>
            </a:pPr>
            <a:fld id="{A0976F04-A319-417E-8EF3-5378AD4B756C}" type="slidenum">
              <a:rPr lang="en-GB"/>
              <a:pPr>
                <a:defRPr/>
              </a:pPr>
              <a:t>‹#›</a:t>
            </a:fld>
            <a:endParaRPr lang="en-GB"/>
          </a:p>
        </p:txBody>
      </p:sp>
    </p:spTree>
    <p:extLst>
      <p:ext uri="{BB962C8B-B14F-4D97-AF65-F5344CB8AC3E}">
        <p14:creationId xmlns:p14="http://schemas.microsoft.com/office/powerpoint/2010/main" val="42613984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a:t>Click to edit Master title style</a:t>
            </a:r>
            <a:endParaRPr lang="en-GB"/>
          </a:p>
        </p:txBody>
      </p:sp>
    </p:spTree>
    <p:extLst>
      <p:ext uri="{BB962C8B-B14F-4D97-AF65-F5344CB8AC3E}">
        <p14:creationId xmlns:p14="http://schemas.microsoft.com/office/powerpoint/2010/main" val="339881443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C5D987-1FEE-653C-923E-573E75A7102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9315EDF-9774-F803-247C-2F7A8DDC4B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0953B89B-480D-0A4A-32A9-5CACF83F82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560022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94558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A568A574-2638-1019-2DC8-1136A5B1E3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DF5CA978-6A29-40A0-93A0-76137B858ECA}"/>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9573581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04196099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17AD88F-C544-B53C-DF09-40707ADFEA5A}"/>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BFCEE491-BD6F-41B9-A7F3-3702D1E7BEEE}" type="datetimeFigureOut">
              <a:rPr lang="en-GB"/>
              <a:pPr>
                <a:defRPr/>
              </a:pPr>
              <a:t>02/09/2025</a:t>
            </a:fld>
            <a:endParaRPr lang="en-GB"/>
          </a:p>
        </p:txBody>
      </p:sp>
      <p:sp>
        <p:nvSpPr>
          <p:cNvPr id="4" name="Footer Placeholder 4">
            <a:extLst>
              <a:ext uri="{FF2B5EF4-FFF2-40B4-BE49-F238E27FC236}">
                <a16:creationId xmlns:a16="http://schemas.microsoft.com/office/drawing/2014/main" id="{9385FB94-D188-17DF-FF69-4C21F419AFA8}"/>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F0FE42B7-0BE2-DA5B-402B-8E0BF33E1D1D}"/>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D6B7D9E-6ADB-43C2-857B-21E4D60D174B}" type="slidenum">
              <a:rPr lang="en-GB" altLang="en-US"/>
              <a:pPr>
                <a:defRPr/>
              </a:pPr>
              <a:t>‹#›</a:t>
            </a:fld>
            <a:endParaRPr lang="en-GB" altLang="en-US"/>
          </a:p>
        </p:txBody>
      </p:sp>
    </p:spTree>
    <p:extLst>
      <p:ext uri="{BB962C8B-B14F-4D97-AF65-F5344CB8AC3E}">
        <p14:creationId xmlns:p14="http://schemas.microsoft.com/office/powerpoint/2010/main" val="179709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4C2D4887-A578-BCB0-15FC-09B8A1B2BE6A}"/>
              </a:ext>
            </a:extLst>
          </p:cNvPr>
          <p:cNvSpPr>
            <a:spLocks noGrp="1"/>
          </p:cNvSpPr>
          <p:nvPr>
            <p:ph type="dt" sz="half" idx="10"/>
          </p:nvPr>
        </p:nvSpPr>
        <p:spPr/>
        <p:txBody>
          <a:bodyPr/>
          <a:lstStyle>
            <a:lvl1pPr>
              <a:defRPr/>
            </a:lvl1pPr>
          </a:lstStyle>
          <a:p>
            <a:pPr>
              <a:defRPr/>
            </a:pPr>
            <a:fld id="{91E834CF-0D24-49B5-AE47-2C5C23D1E988}" type="datetimeFigureOut">
              <a:rPr lang="en-GB"/>
              <a:pPr>
                <a:defRPr/>
              </a:pPr>
              <a:t>02/09/2025</a:t>
            </a:fld>
            <a:endParaRPr lang="en-GB"/>
          </a:p>
        </p:txBody>
      </p:sp>
      <p:sp>
        <p:nvSpPr>
          <p:cNvPr id="8" name="Footer Placeholder 4">
            <a:extLst>
              <a:ext uri="{FF2B5EF4-FFF2-40B4-BE49-F238E27FC236}">
                <a16:creationId xmlns:a16="http://schemas.microsoft.com/office/drawing/2014/main" id="{4A3728EB-0A19-53E2-9586-84A905B10115}"/>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79950E4D-C085-5AF8-92EF-AF0480C284FF}"/>
              </a:ext>
            </a:extLst>
          </p:cNvPr>
          <p:cNvSpPr>
            <a:spLocks noGrp="1"/>
          </p:cNvSpPr>
          <p:nvPr>
            <p:ph type="sldNum" sz="quarter" idx="12"/>
          </p:nvPr>
        </p:nvSpPr>
        <p:spPr/>
        <p:txBody>
          <a:bodyPr/>
          <a:lstStyle>
            <a:lvl1pPr>
              <a:defRPr/>
            </a:lvl1pPr>
          </a:lstStyle>
          <a:p>
            <a:pPr>
              <a:defRPr/>
            </a:pPr>
            <a:fld id="{63937480-9621-4C42-BF3C-CC1A384112F7}" type="slidenum">
              <a:rPr lang="en-GB" altLang="en-US"/>
              <a:pPr>
                <a:defRPr/>
              </a:pPr>
              <a:t>‹#›</a:t>
            </a:fld>
            <a:endParaRPr lang="en-GB" altLang="en-US"/>
          </a:p>
        </p:txBody>
      </p:sp>
    </p:spTree>
    <p:extLst>
      <p:ext uri="{BB962C8B-B14F-4D97-AF65-F5344CB8AC3E}">
        <p14:creationId xmlns:p14="http://schemas.microsoft.com/office/powerpoint/2010/main" val="284333279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1F60E7-5324-D5BC-A1F3-8BE30964DCA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9D68D83-FD1B-4706-88E6-EC6203E66AC8}" type="datetimeFigureOut">
              <a:rPr lang="en-GB"/>
              <a:pPr>
                <a:defRPr/>
              </a:pPr>
              <a:t>02/09/2025</a:t>
            </a:fld>
            <a:endParaRPr lang="en-GB"/>
          </a:p>
        </p:txBody>
      </p:sp>
      <p:sp>
        <p:nvSpPr>
          <p:cNvPr id="5" name="Footer Placeholder 4">
            <a:extLst>
              <a:ext uri="{FF2B5EF4-FFF2-40B4-BE49-F238E27FC236}">
                <a16:creationId xmlns:a16="http://schemas.microsoft.com/office/drawing/2014/main" id="{00E1D08E-FDA0-E2F0-F057-69931AF9C7CB}"/>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8F1B79-4576-8634-A90B-D608EBA79EFC}"/>
              </a:ext>
            </a:extLst>
          </p:cNvPr>
          <p:cNvSpPr>
            <a:spLocks noGrp="1"/>
          </p:cNvSpPr>
          <p:nvPr>
            <p:ph type="sldNum" sz="quarter" idx="12"/>
          </p:nvPr>
        </p:nvSpPr>
        <p:spPr>
          <a:xfrm>
            <a:off x="8610600" y="6356350"/>
            <a:ext cx="2743200" cy="365125"/>
          </a:xfrm>
        </p:spPr>
        <p:txBody>
          <a:bodyPr/>
          <a:lstStyle>
            <a:lvl1pPr>
              <a:defRPr/>
            </a:lvl1pPr>
          </a:lstStyle>
          <a:p>
            <a:pPr>
              <a:defRPr/>
            </a:pPr>
            <a:fld id="{FE3D24CA-3B2B-4E05-BACD-AD864CA1ACE9}" type="slidenum">
              <a:rPr lang="en-GB"/>
              <a:pPr>
                <a:defRPr/>
              </a:pPr>
              <a:t>‹#›</a:t>
            </a:fld>
            <a:endParaRPr lang="en-GB"/>
          </a:p>
        </p:txBody>
      </p:sp>
    </p:spTree>
    <p:extLst>
      <p:ext uri="{BB962C8B-B14F-4D97-AF65-F5344CB8AC3E}">
        <p14:creationId xmlns:p14="http://schemas.microsoft.com/office/powerpoint/2010/main" val="397300164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7665"/>
            <a:ext cx="10515600" cy="54302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FBDE3C9C-B476-894F-9474-38A4C430B20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41F4507-B466-4F86-8016-78B3B4D8AFEA}" type="datetimeFigureOut">
              <a:rPr lang="en-GB"/>
              <a:pPr>
                <a:defRPr/>
              </a:pPr>
              <a:t>02/09/2025</a:t>
            </a:fld>
            <a:endParaRPr lang="en-GB"/>
          </a:p>
        </p:txBody>
      </p:sp>
      <p:sp>
        <p:nvSpPr>
          <p:cNvPr id="5" name="Footer Placeholder 4">
            <a:extLst>
              <a:ext uri="{FF2B5EF4-FFF2-40B4-BE49-F238E27FC236}">
                <a16:creationId xmlns:a16="http://schemas.microsoft.com/office/drawing/2014/main" id="{00BB29D9-FEF7-317D-4B69-03CB45505648}"/>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9C1A0D4-1A72-4C46-01DF-74D79E0164BF}"/>
              </a:ext>
            </a:extLst>
          </p:cNvPr>
          <p:cNvSpPr>
            <a:spLocks noGrp="1"/>
          </p:cNvSpPr>
          <p:nvPr>
            <p:ph type="sldNum" sz="quarter" idx="12"/>
          </p:nvPr>
        </p:nvSpPr>
        <p:spPr>
          <a:xfrm>
            <a:off x="8610600" y="6356350"/>
            <a:ext cx="2743200" cy="365125"/>
          </a:xfrm>
        </p:spPr>
        <p:txBody>
          <a:bodyPr/>
          <a:lstStyle>
            <a:lvl1pPr>
              <a:defRPr/>
            </a:lvl1pPr>
          </a:lstStyle>
          <a:p>
            <a:pPr>
              <a:defRPr/>
            </a:pPr>
            <a:fld id="{FE3A7382-C27B-42D9-AB90-52E0955C89DE}" type="slidenum">
              <a:rPr lang="en-GB"/>
              <a:pPr>
                <a:defRPr/>
              </a:pPr>
              <a:t>‹#›</a:t>
            </a:fld>
            <a:endParaRPr lang="en-GB"/>
          </a:p>
        </p:txBody>
      </p:sp>
    </p:spTree>
    <p:extLst>
      <p:ext uri="{BB962C8B-B14F-4D97-AF65-F5344CB8AC3E}">
        <p14:creationId xmlns:p14="http://schemas.microsoft.com/office/powerpoint/2010/main" val="22042997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A539F2-1E7F-E4BF-78DA-0FA74944DC1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1EE9C7F-0154-43CD-BBE3-607E114EF1FE}" type="datetimeFigureOut">
              <a:rPr lang="en-GB"/>
              <a:pPr>
                <a:defRPr/>
              </a:pPr>
              <a:t>02/09/2025</a:t>
            </a:fld>
            <a:endParaRPr lang="en-GB"/>
          </a:p>
        </p:txBody>
      </p:sp>
      <p:sp>
        <p:nvSpPr>
          <p:cNvPr id="5" name="Footer Placeholder 4">
            <a:extLst>
              <a:ext uri="{FF2B5EF4-FFF2-40B4-BE49-F238E27FC236}">
                <a16:creationId xmlns:a16="http://schemas.microsoft.com/office/drawing/2014/main" id="{97350589-A599-EF8A-642C-0FD481D9A809}"/>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E09A4B8-4F11-F700-208C-5FF6328DFF8A}"/>
              </a:ext>
            </a:extLst>
          </p:cNvPr>
          <p:cNvSpPr>
            <a:spLocks noGrp="1"/>
          </p:cNvSpPr>
          <p:nvPr>
            <p:ph type="sldNum" sz="quarter" idx="12"/>
          </p:nvPr>
        </p:nvSpPr>
        <p:spPr>
          <a:xfrm>
            <a:off x="8610600" y="6356350"/>
            <a:ext cx="2743200" cy="365125"/>
          </a:xfrm>
        </p:spPr>
        <p:txBody>
          <a:bodyPr/>
          <a:lstStyle>
            <a:lvl1pPr>
              <a:defRPr/>
            </a:lvl1pPr>
          </a:lstStyle>
          <a:p>
            <a:pPr>
              <a:defRPr/>
            </a:pPr>
            <a:fld id="{E1BF70FB-9D97-41A1-8BFB-65766A6BB48F}" type="slidenum">
              <a:rPr lang="en-GB"/>
              <a:pPr>
                <a:defRPr/>
              </a:pPr>
              <a:t>‹#›</a:t>
            </a:fld>
            <a:endParaRPr lang="en-GB"/>
          </a:p>
        </p:txBody>
      </p:sp>
    </p:spTree>
    <p:extLst>
      <p:ext uri="{BB962C8B-B14F-4D97-AF65-F5344CB8AC3E}">
        <p14:creationId xmlns:p14="http://schemas.microsoft.com/office/powerpoint/2010/main" val="203309809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38335"/>
            <a:ext cx="10515600" cy="55235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1EB115-5591-DCFF-56B0-7A1D4C00DC3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975CE8D-2904-4A7D-8A8E-AFC9040A77FB}" type="datetimeFigureOut">
              <a:rPr lang="en-GB"/>
              <a:pPr>
                <a:defRPr/>
              </a:pPr>
              <a:t>02/09/2025</a:t>
            </a:fld>
            <a:endParaRPr lang="en-GB"/>
          </a:p>
        </p:txBody>
      </p:sp>
      <p:sp>
        <p:nvSpPr>
          <p:cNvPr id="6" name="Footer Placeholder 5">
            <a:extLst>
              <a:ext uri="{FF2B5EF4-FFF2-40B4-BE49-F238E27FC236}">
                <a16:creationId xmlns:a16="http://schemas.microsoft.com/office/drawing/2014/main" id="{D9A91396-DB94-2EC5-9541-746C7A281343}"/>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CE094FDF-4DA5-77E0-1130-415C9D744E40}"/>
              </a:ext>
            </a:extLst>
          </p:cNvPr>
          <p:cNvSpPr>
            <a:spLocks noGrp="1"/>
          </p:cNvSpPr>
          <p:nvPr>
            <p:ph type="sldNum" sz="quarter" idx="12"/>
          </p:nvPr>
        </p:nvSpPr>
        <p:spPr>
          <a:xfrm>
            <a:off x="8610600" y="6356350"/>
            <a:ext cx="2743200" cy="365125"/>
          </a:xfrm>
        </p:spPr>
        <p:txBody>
          <a:bodyPr/>
          <a:lstStyle>
            <a:lvl1pPr>
              <a:defRPr/>
            </a:lvl1pPr>
          </a:lstStyle>
          <a:p>
            <a:pPr>
              <a:defRPr/>
            </a:pPr>
            <a:fld id="{D9808218-145C-496C-9A06-534174275648}" type="slidenum">
              <a:rPr lang="en-GB"/>
              <a:pPr>
                <a:defRPr/>
              </a:pPr>
              <a:t>‹#›</a:t>
            </a:fld>
            <a:endParaRPr lang="en-GB"/>
          </a:p>
        </p:txBody>
      </p:sp>
    </p:spTree>
    <p:extLst>
      <p:ext uri="{BB962C8B-B14F-4D97-AF65-F5344CB8AC3E}">
        <p14:creationId xmlns:p14="http://schemas.microsoft.com/office/powerpoint/2010/main" val="401149173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84988"/>
            <a:ext cx="10515600" cy="505700"/>
          </a:xfrm>
          <a:prstGeom prst="rect">
            <a:avLst/>
          </a:prstGeom>
        </p:spPr>
        <p:txBody>
          <a:body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07B1F8-2845-9E8D-8054-06524D5DEA1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E553247-CF68-4940-9D12-FC214A88DA26}" type="datetimeFigureOut">
              <a:rPr lang="en-GB"/>
              <a:pPr>
                <a:defRPr/>
              </a:pPr>
              <a:t>02/09/2025</a:t>
            </a:fld>
            <a:endParaRPr lang="en-GB"/>
          </a:p>
        </p:txBody>
      </p:sp>
      <p:sp>
        <p:nvSpPr>
          <p:cNvPr id="8" name="Footer Placeholder 7">
            <a:extLst>
              <a:ext uri="{FF2B5EF4-FFF2-40B4-BE49-F238E27FC236}">
                <a16:creationId xmlns:a16="http://schemas.microsoft.com/office/drawing/2014/main" id="{99F81A04-80C6-46A7-3FBE-3EC5C03F561F}"/>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F0533B28-DDB7-BF86-91DF-92A0F6235BEF}"/>
              </a:ext>
            </a:extLst>
          </p:cNvPr>
          <p:cNvSpPr>
            <a:spLocks noGrp="1"/>
          </p:cNvSpPr>
          <p:nvPr>
            <p:ph type="sldNum" sz="quarter" idx="12"/>
          </p:nvPr>
        </p:nvSpPr>
        <p:spPr>
          <a:xfrm>
            <a:off x="8610600" y="6356350"/>
            <a:ext cx="2743200" cy="365125"/>
          </a:xfrm>
        </p:spPr>
        <p:txBody>
          <a:bodyPr/>
          <a:lstStyle>
            <a:lvl1pPr>
              <a:defRPr/>
            </a:lvl1pPr>
          </a:lstStyle>
          <a:p>
            <a:pPr>
              <a:defRPr/>
            </a:pPr>
            <a:fld id="{CE08FD25-E021-43D7-B5A3-0211E1F73087}" type="slidenum">
              <a:rPr lang="en-GB"/>
              <a:pPr>
                <a:defRPr/>
              </a:pPr>
              <a:t>‹#›</a:t>
            </a:fld>
            <a:endParaRPr lang="en-GB"/>
          </a:p>
        </p:txBody>
      </p:sp>
    </p:spTree>
    <p:extLst>
      <p:ext uri="{BB962C8B-B14F-4D97-AF65-F5344CB8AC3E}">
        <p14:creationId xmlns:p14="http://schemas.microsoft.com/office/powerpoint/2010/main" val="427515457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242202"/>
            <a:ext cx="10515600" cy="1325563"/>
          </a:xfrm>
          <a:prstGeom prst="rect">
            <a:avLst/>
          </a:prstGeom>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B25D939-0499-24DC-A82B-7048B169AC3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C5F21AD-0033-450D-BB80-C7D36F92C89B}" type="datetimeFigureOut">
              <a:rPr lang="en-GB"/>
              <a:pPr>
                <a:defRPr/>
              </a:pPr>
              <a:t>02/09/2025</a:t>
            </a:fld>
            <a:endParaRPr lang="en-GB"/>
          </a:p>
        </p:txBody>
      </p:sp>
      <p:sp>
        <p:nvSpPr>
          <p:cNvPr id="4" name="Footer Placeholder 3">
            <a:extLst>
              <a:ext uri="{FF2B5EF4-FFF2-40B4-BE49-F238E27FC236}">
                <a16:creationId xmlns:a16="http://schemas.microsoft.com/office/drawing/2014/main" id="{7EBD4072-88E3-C5BD-ADF9-A0B695919432}"/>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2EE5D2A8-F1FB-7BA9-1E85-711143EE6504}"/>
              </a:ext>
            </a:extLst>
          </p:cNvPr>
          <p:cNvSpPr>
            <a:spLocks noGrp="1"/>
          </p:cNvSpPr>
          <p:nvPr>
            <p:ph type="sldNum" sz="quarter" idx="12"/>
          </p:nvPr>
        </p:nvSpPr>
        <p:spPr>
          <a:xfrm>
            <a:off x="8610600" y="6356350"/>
            <a:ext cx="2743200" cy="365125"/>
          </a:xfrm>
        </p:spPr>
        <p:txBody>
          <a:bodyPr/>
          <a:lstStyle>
            <a:lvl1pPr>
              <a:defRPr/>
            </a:lvl1pPr>
          </a:lstStyle>
          <a:p>
            <a:pPr>
              <a:defRPr/>
            </a:pPr>
            <a:fld id="{36D96F6C-E20F-4E7B-9B5A-B622584E1EC9}" type="slidenum">
              <a:rPr lang="en-GB"/>
              <a:pPr>
                <a:defRPr/>
              </a:pPr>
              <a:t>‹#›</a:t>
            </a:fld>
            <a:endParaRPr lang="en-GB"/>
          </a:p>
        </p:txBody>
      </p:sp>
    </p:spTree>
    <p:extLst>
      <p:ext uri="{BB962C8B-B14F-4D97-AF65-F5344CB8AC3E}">
        <p14:creationId xmlns:p14="http://schemas.microsoft.com/office/powerpoint/2010/main" val="209192623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B28A26-5173-D102-7141-588EAA0242A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C93D022-ED52-45EE-85A6-C6E07EC8B3C6}" type="datetimeFigureOut">
              <a:rPr lang="en-GB"/>
              <a:pPr>
                <a:defRPr/>
              </a:pPr>
              <a:t>02/09/2025</a:t>
            </a:fld>
            <a:endParaRPr lang="en-GB"/>
          </a:p>
        </p:txBody>
      </p:sp>
      <p:sp>
        <p:nvSpPr>
          <p:cNvPr id="3" name="Footer Placeholder 2">
            <a:extLst>
              <a:ext uri="{FF2B5EF4-FFF2-40B4-BE49-F238E27FC236}">
                <a16:creationId xmlns:a16="http://schemas.microsoft.com/office/drawing/2014/main" id="{D576AFD9-818B-9F0A-F9EA-C262A9C3F6A1}"/>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13253C2D-2493-EB77-0AFC-00CAAF42004B}"/>
              </a:ext>
            </a:extLst>
          </p:cNvPr>
          <p:cNvSpPr>
            <a:spLocks noGrp="1"/>
          </p:cNvSpPr>
          <p:nvPr>
            <p:ph type="sldNum" sz="quarter" idx="12"/>
          </p:nvPr>
        </p:nvSpPr>
        <p:spPr>
          <a:xfrm>
            <a:off x="8610600" y="6356350"/>
            <a:ext cx="2743200" cy="365125"/>
          </a:xfrm>
        </p:spPr>
        <p:txBody>
          <a:bodyPr/>
          <a:lstStyle>
            <a:lvl1pPr>
              <a:defRPr/>
            </a:lvl1pPr>
          </a:lstStyle>
          <a:p>
            <a:pPr>
              <a:defRPr/>
            </a:pPr>
            <a:fld id="{605861BB-92ED-4535-A9FD-7EFDA4A6B524}" type="slidenum">
              <a:rPr lang="en-GB"/>
              <a:pPr>
                <a:defRPr/>
              </a:pPr>
              <a:t>‹#›</a:t>
            </a:fld>
            <a:endParaRPr lang="en-GB"/>
          </a:p>
        </p:txBody>
      </p:sp>
    </p:spTree>
    <p:extLst>
      <p:ext uri="{BB962C8B-B14F-4D97-AF65-F5344CB8AC3E}">
        <p14:creationId xmlns:p14="http://schemas.microsoft.com/office/powerpoint/2010/main" val="193982766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12980"/>
            <a:ext cx="3932237" cy="84442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1212980"/>
            <a:ext cx="6172200" cy="464807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91AA30-4CEF-41E2-0466-B869AD22804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406A081-C8D7-447A-A079-F7BBA17B2792}" type="datetimeFigureOut">
              <a:rPr lang="en-GB"/>
              <a:pPr>
                <a:defRPr/>
              </a:pPr>
              <a:t>02/09/2025</a:t>
            </a:fld>
            <a:endParaRPr lang="en-GB"/>
          </a:p>
        </p:txBody>
      </p:sp>
      <p:sp>
        <p:nvSpPr>
          <p:cNvPr id="6" name="Footer Placeholder 5">
            <a:extLst>
              <a:ext uri="{FF2B5EF4-FFF2-40B4-BE49-F238E27FC236}">
                <a16:creationId xmlns:a16="http://schemas.microsoft.com/office/drawing/2014/main" id="{8591D2CB-016D-4B91-3F8E-3D694E621139}"/>
              </a:ext>
            </a:extLst>
          </p:cNvPr>
          <p:cNvSpPr>
            <a:spLocks noGrp="1"/>
          </p:cNvSpPr>
          <p:nvPr>
            <p:ph type="ftr" sz="quarter" idx="11"/>
          </p:nvPr>
        </p:nvSpPr>
        <p:spPr>
          <a:xfrm>
            <a:off x="4038600" y="6356350"/>
            <a:ext cx="4114800" cy="365125"/>
          </a:xfr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121C95F2-3A7F-CD96-1BEA-6E5F97387D11}"/>
              </a:ext>
            </a:extLst>
          </p:cNvPr>
          <p:cNvSpPr>
            <a:spLocks noGrp="1"/>
          </p:cNvSpPr>
          <p:nvPr>
            <p:ph type="sldNum" sz="quarter" idx="12"/>
          </p:nvPr>
        </p:nvSpPr>
        <p:spPr>
          <a:xfrm>
            <a:off x="8610600" y="6356350"/>
            <a:ext cx="2743200" cy="365125"/>
          </a:xfrm>
        </p:spPr>
        <p:txBody>
          <a:bodyPr/>
          <a:lstStyle>
            <a:lvl1pPr>
              <a:defRPr/>
            </a:lvl1pPr>
          </a:lstStyle>
          <a:p>
            <a:pPr>
              <a:defRPr/>
            </a:pPr>
            <a:fld id="{A97A6E74-FF5D-4241-8A52-D57723DD9859}" type="slidenum">
              <a:rPr lang="en-GB"/>
              <a:pPr>
                <a:defRPr/>
              </a:pPr>
              <a:t>‹#›</a:t>
            </a:fld>
            <a:endParaRPr lang="en-GB"/>
          </a:p>
        </p:txBody>
      </p:sp>
    </p:spTree>
    <p:extLst>
      <p:ext uri="{BB962C8B-B14F-4D97-AF65-F5344CB8AC3E}">
        <p14:creationId xmlns:p14="http://schemas.microsoft.com/office/powerpoint/2010/main" val="15216339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B51266D-0225-0D13-6C81-C4A1D7262755}"/>
              </a:ext>
            </a:extLst>
          </p:cNvPr>
          <p:cNvSpPr>
            <a:spLocks noGrp="1"/>
          </p:cNvSpPr>
          <p:nvPr>
            <p:ph type="dt" sz="half" idx="10"/>
          </p:nvPr>
        </p:nvSpPr>
        <p:spPr/>
        <p:txBody>
          <a:bodyPr/>
          <a:lstStyle>
            <a:lvl1pPr>
              <a:defRPr/>
            </a:lvl1pPr>
          </a:lstStyle>
          <a:p>
            <a:pPr>
              <a:defRPr/>
            </a:pPr>
            <a:fld id="{0C7061B2-BDD9-41E8-9A77-69E002685D68}" type="datetimeFigureOut">
              <a:rPr lang="en-GB"/>
              <a:pPr>
                <a:defRPr/>
              </a:pPr>
              <a:t>02/09/2025</a:t>
            </a:fld>
            <a:endParaRPr lang="en-GB"/>
          </a:p>
        </p:txBody>
      </p:sp>
      <p:sp>
        <p:nvSpPr>
          <p:cNvPr id="4" name="Footer Placeholder 4">
            <a:extLst>
              <a:ext uri="{FF2B5EF4-FFF2-40B4-BE49-F238E27FC236}">
                <a16:creationId xmlns:a16="http://schemas.microsoft.com/office/drawing/2014/main" id="{9F6A21E7-CD7D-7CF8-713E-DCD7C2F6C67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0288864-6F10-4254-D045-836BB7631D79}"/>
              </a:ext>
            </a:extLst>
          </p:cNvPr>
          <p:cNvSpPr>
            <a:spLocks noGrp="1"/>
          </p:cNvSpPr>
          <p:nvPr>
            <p:ph type="sldNum" sz="quarter" idx="12"/>
          </p:nvPr>
        </p:nvSpPr>
        <p:spPr/>
        <p:txBody>
          <a:bodyPr/>
          <a:lstStyle>
            <a:lvl1pPr>
              <a:defRPr/>
            </a:lvl1pPr>
          </a:lstStyle>
          <a:p>
            <a:pPr>
              <a:defRPr/>
            </a:pPr>
            <a:fld id="{C472F86D-24FD-49A8-A611-C3E6021D6B1F}" type="slidenum">
              <a:rPr lang="en-GB" altLang="en-US"/>
              <a:pPr>
                <a:defRPr/>
              </a:pPr>
              <a:t>‹#›</a:t>
            </a:fld>
            <a:endParaRPr lang="en-GB" altLang="en-US"/>
          </a:p>
        </p:txBody>
      </p:sp>
    </p:spTree>
    <p:extLst>
      <p:ext uri="{BB962C8B-B14F-4D97-AF65-F5344CB8AC3E}">
        <p14:creationId xmlns:p14="http://schemas.microsoft.com/office/powerpoint/2010/main" val="4085906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1047C86-3E60-A2AF-DC54-6E776333275B}"/>
              </a:ext>
            </a:extLst>
          </p:cNvPr>
          <p:cNvSpPr>
            <a:spLocks noGrp="1"/>
          </p:cNvSpPr>
          <p:nvPr>
            <p:ph type="dt" sz="half" idx="10"/>
          </p:nvPr>
        </p:nvSpPr>
        <p:spPr/>
        <p:txBody>
          <a:bodyPr/>
          <a:lstStyle>
            <a:lvl1pPr>
              <a:defRPr/>
            </a:lvl1pPr>
          </a:lstStyle>
          <a:p>
            <a:pPr>
              <a:defRPr/>
            </a:pPr>
            <a:fld id="{2CEDFBBC-0243-4D99-BA89-0234B5342328}" type="datetimeFigureOut">
              <a:rPr lang="en-GB"/>
              <a:pPr>
                <a:defRPr/>
              </a:pPr>
              <a:t>02/09/2025</a:t>
            </a:fld>
            <a:endParaRPr lang="en-GB"/>
          </a:p>
        </p:txBody>
      </p:sp>
      <p:sp>
        <p:nvSpPr>
          <p:cNvPr id="3" name="Footer Placeholder 4">
            <a:extLst>
              <a:ext uri="{FF2B5EF4-FFF2-40B4-BE49-F238E27FC236}">
                <a16:creationId xmlns:a16="http://schemas.microsoft.com/office/drawing/2014/main" id="{2659F02E-CFD0-E837-70BF-D5989C13212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36EF7754-6E1C-CBEE-8889-AB5A303AB859}"/>
              </a:ext>
            </a:extLst>
          </p:cNvPr>
          <p:cNvSpPr>
            <a:spLocks noGrp="1"/>
          </p:cNvSpPr>
          <p:nvPr>
            <p:ph type="sldNum" sz="quarter" idx="12"/>
          </p:nvPr>
        </p:nvSpPr>
        <p:spPr/>
        <p:txBody>
          <a:bodyPr/>
          <a:lstStyle>
            <a:lvl1pPr>
              <a:defRPr/>
            </a:lvl1pPr>
          </a:lstStyle>
          <a:p>
            <a:pPr>
              <a:defRPr/>
            </a:pPr>
            <a:fld id="{6C477CF2-61E0-4DA4-A965-BA90D66BD04A}" type="slidenum">
              <a:rPr lang="en-GB" altLang="en-US"/>
              <a:pPr>
                <a:defRPr/>
              </a:pPr>
              <a:t>‹#›</a:t>
            </a:fld>
            <a:endParaRPr lang="en-GB" altLang="en-US"/>
          </a:p>
        </p:txBody>
      </p:sp>
    </p:spTree>
    <p:extLst>
      <p:ext uri="{BB962C8B-B14F-4D97-AF65-F5344CB8AC3E}">
        <p14:creationId xmlns:p14="http://schemas.microsoft.com/office/powerpoint/2010/main" val="1575676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1CA85DB-FAF5-105B-5A30-1C01909BBADB}"/>
              </a:ext>
            </a:extLst>
          </p:cNvPr>
          <p:cNvSpPr>
            <a:spLocks noGrp="1"/>
          </p:cNvSpPr>
          <p:nvPr>
            <p:ph type="dt" sz="half" idx="10"/>
          </p:nvPr>
        </p:nvSpPr>
        <p:spPr/>
        <p:txBody>
          <a:bodyPr/>
          <a:lstStyle>
            <a:lvl1pPr>
              <a:defRPr/>
            </a:lvl1pPr>
          </a:lstStyle>
          <a:p>
            <a:pPr>
              <a:defRPr/>
            </a:pPr>
            <a:fld id="{5446FF19-F5DB-47DE-A4AD-E962BE48EA53}" type="datetimeFigureOut">
              <a:rPr lang="en-GB"/>
              <a:pPr>
                <a:defRPr/>
              </a:pPr>
              <a:t>02/09/2025</a:t>
            </a:fld>
            <a:endParaRPr lang="en-GB"/>
          </a:p>
        </p:txBody>
      </p:sp>
      <p:sp>
        <p:nvSpPr>
          <p:cNvPr id="6" name="Footer Placeholder 4">
            <a:extLst>
              <a:ext uri="{FF2B5EF4-FFF2-40B4-BE49-F238E27FC236}">
                <a16:creationId xmlns:a16="http://schemas.microsoft.com/office/drawing/2014/main" id="{704D23B4-DFDB-BC79-8E1C-1F5ABA3B541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D9AD633-E241-E790-99B0-5ED8716E69F1}"/>
              </a:ext>
            </a:extLst>
          </p:cNvPr>
          <p:cNvSpPr>
            <a:spLocks noGrp="1"/>
          </p:cNvSpPr>
          <p:nvPr>
            <p:ph type="sldNum" sz="quarter" idx="12"/>
          </p:nvPr>
        </p:nvSpPr>
        <p:spPr/>
        <p:txBody>
          <a:bodyPr/>
          <a:lstStyle>
            <a:lvl1pPr>
              <a:defRPr/>
            </a:lvl1pPr>
          </a:lstStyle>
          <a:p>
            <a:pPr>
              <a:defRPr/>
            </a:pPr>
            <a:fld id="{88C517B1-B505-41BD-9B8B-4896C833FB3B}" type="slidenum">
              <a:rPr lang="en-GB" altLang="en-US"/>
              <a:pPr>
                <a:defRPr/>
              </a:pPr>
              <a:t>‹#›</a:t>
            </a:fld>
            <a:endParaRPr lang="en-GB" altLang="en-US"/>
          </a:p>
        </p:txBody>
      </p:sp>
    </p:spTree>
    <p:extLst>
      <p:ext uri="{BB962C8B-B14F-4D97-AF65-F5344CB8AC3E}">
        <p14:creationId xmlns:p14="http://schemas.microsoft.com/office/powerpoint/2010/main" val="4266245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EFF30E4-2405-F8AA-C991-0B831B12BE8E}"/>
              </a:ext>
            </a:extLst>
          </p:cNvPr>
          <p:cNvSpPr>
            <a:spLocks noGrp="1"/>
          </p:cNvSpPr>
          <p:nvPr>
            <p:ph type="dt" sz="half" idx="10"/>
          </p:nvPr>
        </p:nvSpPr>
        <p:spPr/>
        <p:txBody>
          <a:bodyPr/>
          <a:lstStyle>
            <a:lvl1pPr>
              <a:defRPr/>
            </a:lvl1pPr>
          </a:lstStyle>
          <a:p>
            <a:pPr>
              <a:defRPr/>
            </a:pPr>
            <a:fld id="{7B5AE349-F5B9-4B21-8CF3-BBCC68736A35}" type="datetimeFigureOut">
              <a:rPr lang="en-GB"/>
              <a:pPr>
                <a:defRPr/>
              </a:pPr>
              <a:t>02/09/2025</a:t>
            </a:fld>
            <a:endParaRPr lang="en-GB"/>
          </a:p>
        </p:txBody>
      </p:sp>
      <p:sp>
        <p:nvSpPr>
          <p:cNvPr id="6" name="Footer Placeholder 4">
            <a:extLst>
              <a:ext uri="{FF2B5EF4-FFF2-40B4-BE49-F238E27FC236}">
                <a16:creationId xmlns:a16="http://schemas.microsoft.com/office/drawing/2014/main" id="{B669CA31-DA86-25FE-6DD1-6D90588A412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9A9A042-AC7B-A566-3CBB-655BC8784AB4}"/>
              </a:ext>
            </a:extLst>
          </p:cNvPr>
          <p:cNvSpPr>
            <a:spLocks noGrp="1"/>
          </p:cNvSpPr>
          <p:nvPr>
            <p:ph type="sldNum" sz="quarter" idx="12"/>
          </p:nvPr>
        </p:nvSpPr>
        <p:spPr/>
        <p:txBody>
          <a:bodyPr/>
          <a:lstStyle>
            <a:lvl1pPr>
              <a:defRPr/>
            </a:lvl1pPr>
          </a:lstStyle>
          <a:p>
            <a:pPr>
              <a:defRPr/>
            </a:pPr>
            <a:fld id="{634F1D83-C5DD-4615-A2A4-023CE256F99C}" type="slidenum">
              <a:rPr lang="en-GB" altLang="en-US"/>
              <a:pPr>
                <a:defRPr/>
              </a:pPr>
              <a:t>‹#›</a:t>
            </a:fld>
            <a:endParaRPr lang="en-GB" altLang="en-US"/>
          </a:p>
        </p:txBody>
      </p:sp>
    </p:spTree>
    <p:extLst>
      <p:ext uri="{BB962C8B-B14F-4D97-AF65-F5344CB8AC3E}">
        <p14:creationId xmlns:p14="http://schemas.microsoft.com/office/powerpoint/2010/main" val="9821662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574F50-0116-780B-056F-64D2EDBCC917}"/>
              </a:ext>
            </a:extLst>
          </p:cNvPr>
          <p:cNvSpPr>
            <a:spLocks noGrp="1"/>
          </p:cNvSpPr>
          <p:nvPr>
            <p:ph type="dt" sz="half" idx="10"/>
          </p:nvPr>
        </p:nvSpPr>
        <p:spPr/>
        <p:txBody>
          <a:bodyPr/>
          <a:lstStyle>
            <a:lvl1pPr>
              <a:defRPr/>
            </a:lvl1pPr>
          </a:lstStyle>
          <a:p>
            <a:pPr>
              <a:defRPr/>
            </a:pPr>
            <a:fld id="{E2323394-2F59-4EB3-A15A-680268D94436}" type="datetimeFigureOut">
              <a:rPr lang="en-GB"/>
              <a:pPr>
                <a:defRPr/>
              </a:pPr>
              <a:t>02/09/2025</a:t>
            </a:fld>
            <a:endParaRPr lang="en-GB"/>
          </a:p>
        </p:txBody>
      </p:sp>
      <p:sp>
        <p:nvSpPr>
          <p:cNvPr id="5" name="Footer Placeholder 4">
            <a:extLst>
              <a:ext uri="{FF2B5EF4-FFF2-40B4-BE49-F238E27FC236}">
                <a16:creationId xmlns:a16="http://schemas.microsoft.com/office/drawing/2014/main" id="{0903C59C-69E7-52BD-EC7C-032F071AF4F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7535566-E9B9-7DAA-D3F1-71552191D731}"/>
              </a:ext>
            </a:extLst>
          </p:cNvPr>
          <p:cNvSpPr>
            <a:spLocks noGrp="1"/>
          </p:cNvSpPr>
          <p:nvPr>
            <p:ph type="sldNum" sz="quarter" idx="12"/>
          </p:nvPr>
        </p:nvSpPr>
        <p:spPr/>
        <p:txBody>
          <a:bodyPr/>
          <a:lstStyle>
            <a:lvl1pPr>
              <a:defRPr/>
            </a:lvl1pPr>
          </a:lstStyle>
          <a:p>
            <a:pPr>
              <a:defRPr/>
            </a:pPr>
            <a:fld id="{60383F91-1B3A-4C50-865A-102A73DE2DFF}" type="slidenum">
              <a:rPr lang="en-GB" altLang="en-US"/>
              <a:pPr>
                <a:defRPr/>
              </a:pPr>
              <a:t>‹#›</a:t>
            </a:fld>
            <a:endParaRPr lang="en-GB" altLang="en-US"/>
          </a:p>
        </p:txBody>
      </p:sp>
    </p:spTree>
    <p:extLst>
      <p:ext uri="{BB962C8B-B14F-4D97-AF65-F5344CB8AC3E}">
        <p14:creationId xmlns:p14="http://schemas.microsoft.com/office/powerpoint/2010/main" val="758339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584716-B713-33E9-209B-BFA2DD3D545C}"/>
              </a:ext>
            </a:extLst>
          </p:cNvPr>
          <p:cNvSpPr>
            <a:spLocks noGrp="1"/>
          </p:cNvSpPr>
          <p:nvPr>
            <p:ph type="dt" sz="half" idx="10"/>
          </p:nvPr>
        </p:nvSpPr>
        <p:spPr/>
        <p:txBody>
          <a:bodyPr/>
          <a:lstStyle>
            <a:lvl1pPr>
              <a:defRPr/>
            </a:lvl1pPr>
          </a:lstStyle>
          <a:p>
            <a:pPr>
              <a:defRPr/>
            </a:pPr>
            <a:fld id="{44DAE54F-4519-4442-B5FC-32E394B2D324}" type="datetimeFigureOut">
              <a:rPr lang="en-GB"/>
              <a:pPr>
                <a:defRPr/>
              </a:pPr>
              <a:t>02/09/2025</a:t>
            </a:fld>
            <a:endParaRPr lang="en-GB"/>
          </a:p>
        </p:txBody>
      </p:sp>
      <p:sp>
        <p:nvSpPr>
          <p:cNvPr id="5" name="Footer Placeholder 4">
            <a:extLst>
              <a:ext uri="{FF2B5EF4-FFF2-40B4-BE49-F238E27FC236}">
                <a16:creationId xmlns:a16="http://schemas.microsoft.com/office/drawing/2014/main" id="{0439F214-3AB3-EB8C-E2BA-908B25A3499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2584AD4-9498-4816-C8CC-04FD307959E8}"/>
              </a:ext>
            </a:extLst>
          </p:cNvPr>
          <p:cNvSpPr>
            <a:spLocks noGrp="1"/>
          </p:cNvSpPr>
          <p:nvPr>
            <p:ph type="sldNum" sz="quarter" idx="12"/>
          </p:nvPr>
        </p:nvSpPr>
        <p:spPr/>
        <p:txBody>
          <a:bodyPr/>
          <a:lstStyle>
            <a:lvl1pPr>
              <a:defRPr/>
            </a:lvl1pPr>
          </a:lstStyle>
          <a:p>
            <a:pPr>
              <a:defRPr/>
            </a:pPr>
            <a:fld id="{BA8EAB8A-784E-475E-A292-D311AFC39FA1}" type="slidenum">
              <a:rPr lang="en-GB" altLang="en-US"/>
              <a:pPr>
                <a:defRPr/>
              </a:pPr>
              <a:t>‹#›</a:t>
            </a:fld>
            <a:endParaRPr lang="en-GB" altLang="en-US"/>
          </a:p>
        </p:txBody>
      </p:sp>
    </p:spTree>
    <p:extLst>
      <p:ext uri="{BB962C8B-B14F-4D97-AF65-F5344CB8AC3E}">
        <p14:creationId xmlns:p14="http://schemas.microsoft.com/office/powerpoint/2010/main" val="125157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E31B5FB-0076-6393-8D76-A6A6A68AF48E}"/>
              </a:ext>
            </a:extLst>
          </p:cNvPr>
          <p:cNvSpPr>
            <a:spLocks noGrp="1"/>
          </p:cNvSpPr>
          <p:nvPr>
            <p:ph type="dt" sz="half" idx="10"/>
          </p:nvPr>
        </p:nvSpPr>
        <p:spPr/>
        <p:txBody>
          <a:bodyPr/>
          <a:lstStyle>
            <a:lvl1pPr>
              <a:defRPr/>
            </a:lvl1pPr>
          </a:lstStyle>
          <a:p>
            <a:pPr>
              <a:defRPr/>
            </a:pPr>
            <a:fld id="{1D1ACCA1-20BA-4022-9A6B-ED8E400D102B}" type="datetimeFigureOut">
              <a:rPr lang="en-GB"/>
              <a:pPr>
                <a:defRPr/>
              </a:pPr>
              <a:t>02/09/2025</a:t>
            </a:fld>
            <a:endParaRPr lang="en-GB"/>
          </a:p>
        </p:txBody>
      </p:sp>
      <p:sp>
        <p:nvSpPr>
          <p:cNvPr id="5" name="Footer Placeholder 4">
            <a:extLst>
              <a:ext uri="{FF2B5EF4-FFF2-40B4-BE49-F238E27FC236}">
                <a16:creationId xmlns:a16="http://schemas.microsoft.com/office/drawing/2014/main" id="{D9968026-664D-DBB1-4C7F-CA1CD475B5D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9923866-21D1-26E6-1E3D-AD3F02660F3D}"/>
              </a:ext>
            </a:extLst>
          </p:cNvPr>
          <p:cNvSpPr>
            <a:spLocks noGrp="1"/>
          </p:cNvSpPr>
          <p:nvPr>
            <p:ph type="sldNum" sz="quarter" idx="12"/>
          </p:nvPr>
        </p:nvSpPr>
        <p:spPr/>
        <p:txBody>
          <a:bodyPr/>
          <a:lstStyle>
            <a:lvl1pPr>
              <a:defRPr/>
            </a:lvl1pPr>
          </a:lstStyle>
          <a:p>
            <a:pPr>
              <a:defRPr/>
            </a:pPr>
            <a:fld id="{D3723B2C-33E6-4038-8D01-05CC2A8D5A7C}" type="slidenum">
              <a:rPr lang="en-GB" altLang="en-US"/>
              <a:pPr>
                <a:defRPr/>
              </a:pPr>
              <a:t>‹#›</a:t>
            </a:fld>
            <a:endParaRPr lang="en-GB" altLang="en-US"/>
          </a:p>
        </p:txBody>
      </p:sp>
    </p:spTree>
    <p:extLst>
      <p:ext uri="{BB962C8B-B14F-4D97-AF65-F5344CB8AC3E}">
        <p14:creationId xmlns:p14="http://schemas.microsoft.com/office/powerpoint/2010/main" val="2853699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931739-423F-CFE1-8C93-2590217A31C9}"/>
              </a:ext>
            </a:extLst>
          </p:cNvPr>
          <p:cNvSpPr/>
          <p:nvPr userDrawn="1"/>
        </p:nvSpPr>
        <p:spPr>
          <a:xfrm>
            <a:off x="609600" y="6459538"/>
            <a:ext cx="2425700" cy="2413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a:p>
        </p:txBody>
      </p:sp>
      <p:sp>
        <p:nvSpPr>
          <p:cNvPr id="2" name="Title 1"/>
          <p:cNvSpPr>
            <a:spLocks noGrp="1"/>
          </p:cNvSpPr>
          <p:nvPr>
            <p:ph type="title"/>
          </p:nvPr>
        </p:nvSpPr>
        <p:spPr>
          <a:xfrm>
            <a:off x="633101" y="1402939"/>
            <a:ext cx="11048232" cy="3622520"/>
          </a:xfrm>
        </p:spPr>
        <p:txBody>
          <a:bodyPr anchor="t">
            <a:noAutofit/>
          </a:bodyPr>
          <a:lstStyle>
            <a:lvl1pPr>
              <a:defRPr sz="8000"/>
            </a:lvl1pPr>
          </a:lstStyle>
          <a:p>
            <a:r>
              <a:rPr lang="en-GB"/>
              <a:t>Click to edit Master title style</a:t>
            </a:r>
            <a:endParaRPr lang="en-US"/>
          </a:p>
        </p:txBody>
      </p:sp>
      <p:sp>
        <p:nvSpPr>
          <p:cNvPr id="20" name="Content Placeholder 19"/>
          <p:cNvSpPr>
            <a:spLocks noGrp="1"/>
          </p:cNvSpPr>
          <p:nvPr>
            <p:ph sz="quarter" idx="10"/>
          </p:nvPr>
        </p:nvSpPr>
        <p:spPr>
          <a:xfrm>
            <a:off x="609600" y="5025466"/>
            <a:ext cx="9082693" cy="959925"/>
          </a:xfrm>
        </p:spPr>
        <p:txBody>
          <a:bodyPr anchor="b">
            <a:noAutofit/>
          </a:bodyPr>
          <a:lstStyle>
            <a:lvl1pPr marL="0" indent="0">
              <a:buFontTx/>
              <a:buNone/>
              <a:defRPr sz="2800">
                <a:solidFill>
                  <a:srgbClr val="00ADC6"/>
                </a:solidFill>
              </a:defRPr>
            </a:lvl1pPr>
          </a:lstStyle>
          <a:p>
            <a:pPr lvl="0"/>
            <a:r>
              <a:rPr lang="en-US"/>
              <a:t>Edit Master text styles</a:t>
            </a:r>
          </a:p>
        </p:txBody>
      </p:sp>
      <p:sp>
        <p:nvSpPr>
          <p:cNvPr id="7" name="Content Placeholder 19"/>
          <p:cNvSpPr>
            <a:spLocks noGrp="1"/>
          </p:cNvSpPr>
          <p:nvPr>
            <p:ph sz="quarter" idx="11"/>
          </p:nvPr>
        </p:nvSpPr>
        <p:spPr>
          <a:xfrm>
            <a:off x="609605" y="5985390"/>
            <a:ext cx="5813287" cy="361031"/>
          </a:xfrm>
        </p:spPr>
        <p:txBody>
          <a:bodyPr anchor="b">
            <a:noAutofit/>
          </a:bodyPr>
          <a:lstStyle>
            <a:lvl1pPr marL="0" indent="0">
              <a:buFontTx/>
              <a:buNone/>
              <a:defRPr sz="1600">
                <a:solidFill>
                  <a:srgbClr val="00ADC6"/>
                </a:solidFill>
              </a:defRPr>
            </a:lvl1pPr>
          </a:lstStyle>
          <a:p>
            <a:pPr lvl="0"/>
            <a:r>
              <a:rPr lang="en-US"/>
              <a:t>Edit Master text styles</a:t>
            </a:r>
          </a:p>
        </p:txBody>
      </p:sp>
    </p:spTree>
    <p:extLst>
      <p:ext uri="{BB962C8B-B14F-4D97-AF65-F5344CB8AC3E}">
        <p14:creationId xmlns:p14="http://schemas.microsoft.com/office/powerpoint/2010/main" val="1969010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2" name="Picture 5" descr="logo-a5.png">
            <a:extLst>
              <a:ext uri="{FF2B5EF4-FFF2-40B4-BE49-F238E27FC236}">
                <a16:creationId xmlns:a16="http://schemas.microsoft.com/office/drawing/2014/main" id="{FF8E21A1-6872-14E8-DC3C-A8F46E4A017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771188" y="279400"/>
            <a:ext cx="1090612"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E2ABFA9-EEDF-82C7-2709-573F1214A0A4}"/>
              </a:ext>
            </a:extLst>
          </p:cNvPr>
          <p:cNvSpPr/>
          <p:nvPr userDrawn="1"/>
        </p:nvSpPr>
        <p:spPr>
          <a:xfrm>
            <a:off x="0" y="0"/>
            <a:ext cx="12192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Date Placeholder 3">
            <a:extLst>
              <a:ext uri="{FF2B5EF4-FFF2-40B4-BE49-F238E27FC236}">
                <a16:creationId xmlns:a16="http://schemas.microsoft.com/office/drawing/2014/main" id="{A0155463-F834-E604-EFD6-79BB0A929A0E}"/>
              </a:ext>
            </a:extLst>
          </p:cNvPr>
          <p:cNvSpPr txBox="1">
            <a:spLocks/>
          </p:cNvSpPr>
          <p:nvPr userDrawn="1"/>
        </p:nvSpPr>
        <p:spPr>
          <a:xfrm>
            <a:off x="609600" y="5984875"/>
            <a:ext cx="2844800" cy="365125"/>
          </a:xfrm>
          <a:prstGeom prst="rect">
            <a:avLst/>
          </a:prstGeom>
        </p:spPr>
        <p:txBody>
          <a:bodyPr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en-US">
              <a:solidFill>
                <a:schemeClr val="bg1"/>
              </a:solidFill>
            </a:endParaRPr>
          </a:p>
        </p:txBody>
      </p:sp>
      <p:pic>
        <p:nvPicPr>
          <p:cNvPr id="5" name="Picture 8">
            <a:extLst>
              <a:ext uri="{FF2B5EF4-FFF2-40B4-BE49-F238E27FC236}">
                <a16:creationId xmlns:a16="http://schemas.microsoft.com/office/drawing/2014/main" id="{5813AC48-4624-68B1-E9D5-35A7E118BB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45750" y="371475"/>
            <a:ext cx="12319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9"/>
          <p:cNvSpPr>
            <a:spLocks noGrp="1"/>
          </p:cNvSpPr>
          <p:nvPr>
            <p:ph sz="quarter" idx="10"/>
          </p:nvPr>
        </p:nvSpPr>
        <p:spPr>
          <a:xfrm>
            <a:off x="609600" y="5025466"/>
            <a:ext cx="9082693" cy="959925"/>
          </a:xfrm>
        </p:spPr>
        <p:txBody>
          <a:bodyPr anchor="b">
            <a:noAutofit/>
          </a:bodyPr>
          <a:lstStyle>
            <a:lvl1pPr marL="0" indent="0">
              <a:buFontTx/>
              <a:buNone/>
              <a:defRPr sz="2800">
                <a:solidFill>
                  <a:schemeClr val="bg1"/>
                </a:solidFill>
              </a:defRPr>
            </a:lvl1pPr>
          </a:lstStyle>
          <a:p>
            <a:pPr lvl="0"/>
            <a:r>
              <a:rPr lang="en-US"/>
              <a:t>Edit Master text styles</a:t>
            </a:r>
          </a:p>
        </p:txBody>
      </p:sp>
      <p:sp>
        <p:nvSpPr>
          <p:cNvPr id="18" name="Title 1"/>
          <p:cNvSpPr>
            <a:spLocks noGrp="1"/>
          </p:cNvSpPr>
          <p:nvPr>
            <p:ph type="title"/>
          </p:nvPr>
        </p:nvSpPr>
        <p:spPr>
          <a:xfrm>
            <a:off x="633101" y="1402939"/>
            <a:ext cx="11048232" cy="3622520"/>
          </a:xfrm>
        </p:spPr>
        <p:txBody>
          <a:bodyPr anchor="t">
            <a:noAutofit/>
          </a:bodyPr>
          <a:lstStyle>
            <a:lvl1pPr>
              <a:defRPr sz="8000">
                <a:solidFill>
                  <a:schemeClr val="bg1"/>
                </a:solidFill>
              </a:defRPr>
            </a:lvl1pPr>
          </a:lstStyle>
          <a:p>
            <a:r>
              <a:rPr lang="en-GB"/>
              <a:t>Click to edit Master title style</a:t>
            </a:r>
            <a:endParaRPr lang="en-US"/>
          </a:p>
        </p:txBody>
      </p:sp>
      <p:sp>
        <p:nvSpPr>
          <p:cNvPr id="10" name="Content Placeholder 19"/>
          <p:cNvSpPr>
            <a:spLocks noGrp="1"/>
          </p:cNvSpPr>
          <p:nvPr>
            <p:ph sz="quarter" idx="11"/>
          </p:nvPr>
        </p:nvSpPr>
        <p:spPr>
          <a:xfrm>
            <a:off x="609605" y="5985390"/>
            <a:ext cx="5813287" cy="361031"/>
          </a:xfrm>
        </p:spPr>
        <p:txBody>
          <a:bodyPr anchor="b">
            <a:noAutofit/>
          </a:bodyPr>
          <a:lstStyle>
            <a:lvl1pPr marL="0" indent="0">
              <a:buFontTx/>
              <a:buNone/>
              <a:defRPr sz="1600">
                <a:solidFill>
                  <a:schemeClr val="bg1"/>
                </a:solidFill>
              </a:defRPr>
            </a:lvl1pPr>
          </a:lstStyle>
          <a:p>
            <a:pPr lvl="0"/>
            <a:r>
              <a:rPr lang="en-US"/>
              <a:t>Edit Master text styles</a:t>
            </a:r>
          </a:p>
        </p:txBody>
      </p:sp>
    </p:spTree>
    <p:extLst>
      <p:ext uri="{BB962C8B-B14F-4D97-AF65-F5344CB8AC3E}">
        <p14:creationId xmlns:p14="http://schemas.microsoft.com/office/powerpoint/2010/main" val="3587563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4BE308-895B-7014-35C5-FF1301F305B1}"/>
              </a:ext>
            </a:extLst>
          </p:cNvPr>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pic>
        <p:nvPicPr>
          <p:cNvPr id="3" name="Picture 6">
            <a:extLst>
              <a:ext uri="{FF2B5EF4-FFF2-40B4-BE49-F238E27FC236}">
                <a16:creationId xmlns:a16="http://schemas.microsoft.com/office/drawing/2014/main" id="{3EC2EE25-4782-D53E-A97C-17FB003E1A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45750" y="371475"/>
            <a:ext cx="12319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9"/>
          <p:cNvSpPr>
            <a:spLocks noGrp="1"/>
          </p:cNvSpPr>
          <p:nvPr>
            <p:ph sz="quarter" idx="10"/>
          </p:nvPr>
        </p:nvSpPr>
        <p:spPr>
          <a:xfrm>
            <a:off x="812800" y="4413343"/>
            <a:ext cx="9082693" cy="514019"/>
          </a:xfrm>
        </p:spPr>
        <p:txBody>
          <a:bodyPr>
            <a:normAutofit/>
          </a:bodyPr>
          <a:lstStyle>
            <a:lvl1pPr marL="0" indent="0">
              <a:buFontTx/>
              <a:buNone/>
              <a:defRPr sz="1800">
                <a:solidFill>
                  <a:schemeClr val="bg1"/>
                </a:solidFill>
              </a:defRPr>
            </a:lvl1pPr>
          </a:lstStyle>
          <a:p>
            <a:pPr lvl="0"/>
            <a:r>
              <a:rPr lang="en-US"/>
              <a:t>Edit Master text styles</a:t>
            </a:r>
          </a:p>
        </p:txBody>
      </p:sp>
      <p:sp>
        <p:nvSpPr>
          <p:cNvPr id="12" name="Content Placeholder 19"/>
          <p:cNvSpPr>
            <a:spLocks noGrp="1"/>
          </p:cNvSpPr>
          <p:nvPr>
            <p:ph sz="quarter" idx="11"/>
          </p:nvPr>
        </p:nvSpPr>
        <p:spPr>
          <a:xfrm>
            <a:off x="812800" y="1838004"/>
            <a:ext cx="9481749" cy="2446873"/>
          </a:xfrm>
        </p:spPr>
        <p:txBody>
          <a:bodyPr>
            <a:normAutofit/>
          </a:bodyPr>
          <a:lstStyle>
            <a:lvl1pPr marL="0" indent="0">
              <a:buFontTx/>
              <a:buNone/>
              <a:defRPr sz="3600">
                <a:solidFill>
                  <a:schemeClr val="bg1"/>
                </a:solidFill>
                <a:latin typeface="Arial"/>
                <a:cs typeface="Arial"/>
              </a:defRPr>
            </a:lvl1pPr>
          </a:lstStyle>
          <a:p>
            <a:pPr lvl="0"/>
            <a:r>
              <a:rPr lang="en-US"/>
              <a:t>Edit Master text styles</a:t>
            </a:r>
          </a:p>
        </p:txBody>
      </p:sp>
    </p:spTree>
    <p:extLst>
      <p:ext uri="{BB962C8B-B14F-4D97-AF65-F5344CB8AC3E}">
        <p14:creationId xmlns:p14="http://schemas.microsoft.com/office/powerpoint/2010/main" val="19231801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1"/>
          <p:cNvSpPr>
            <a:spLocks noGrp="1"/>
          </p:cNvSpPr>
          <p:nvPr>
            <p:ph type="title"/>
          </p:nvPr>
        </p:nvSpPr>
        <p:spPr>
          <a:xfrm>
            <a:off x="609606" y="749919"/>
            <a:ext cx="9809087" cy="667725"/>
          </a:xfrm>
        </p:spPr>
        <p:txBody>
          <a:bodyPr/>
          <a:lstStyle/>
          <a:p>
            <a:r>
              <a:rPr lang="en-GB"/>
              <a:t>Click to edit Master title style</a:t>
            </a:r>
            <a:endParaRPr lang="en-US"/>
          </a:p>
        </p:txBody>
      </p:sp>
      <p:sp>
        <p:nvSpPr>
          <p:cNvPr id="2" name="Slide Number Placeholder 5">
            <a:extLst>
              <a:ext uri="{FF2B5EF4-FFF2-40B4-BE49-F238E27FC236}">
                <a16:creationId xmlns:a16="http://schemas.microsoft.com/office/drawing/2014/main" id="{D63AAA05-96EB-FDBD-4A59-9F04F5BB8E2E}"/>
              </a:ext>
            </a:extLst>
          </p:cNvPr>
          <p:cNvSpPr>
            <a:spLocks noGrp="1"/>
          </p:cNvSpPr>
          <p:nvPr>
            <p:ph type="sldNum" sz="quarter" idx="10"/>
          </p:nvPr>
        </p:nvSpPr>
        <p:spPr/>
        <p:txBody>
          <a:bodyPr/>
          <a:lstStyle>
            <a:lvl1pPr>
              <a:defRPr/>
            </a:lvl1pPr>
          </a:lstStyle>
          <a:p>
            <a:pPr>
              <a:defRPr/>
            </a:pPr>
            <a:fld id="{3272F384-0B4A-4F6B-98B8-70C2FB160A34}" type="slidenum">
              <a:rPr lang="en-US" altLang="en-US"/>
              <a:pPr>
                <a:defRPr/>
              </a:pPr>
              <a:t>‹#›</a:t>
            </a:fld>
            <a:endParaRPr lang="en-US" altLang="en-US"/>
          </a:p>
        </p:txBody>
      </p:sp>
    </p:spTree>
    <p:extLst>
      <p:ext uri="{BB962C8B-B14F-4D97-AF65-F5344CB8AC3E}">
        <p14:creationId xmlns:p14="http://schemas.microsoft.com/office/powerpoint/2010/main" val="1619043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no 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Content Placeholder 2"/>
          <p:cNvSpPr>
            <a:spLocks noGrp="1"/>
          </p:cNvSpPr>
          <p:nvPr>
            <p:ph idx="1"/>
          </p:nvPr>
        </p:nvSpPr>
        <p:spPr>
          <a:xfrm>
            <a:off x="609605" y="1680295"/>
            <a:ext cx="10455609" cy="395073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Slide Number Placeholder 2">
            <a:extLst>
              <a:ext uri="{FF2B5EF4-FFF2-40B4-BE49-F238E27FC236}">
                <a16:creationId xmlns:a16="http://schemas.microsoft.com/office/drawing/2014/main" id="{0569E53B-91C2-69FA-5A4E-8E5BF02DA49A}"/>
              </a:ext>
            </a:extLst>
          </p:cNvPr>
          <p:cNvSpPr>
            <a:spLocks noGrp="1"/>
          </p:cNvSpPr>
          <p:nvPr>
            <p:ph type="sldNum" sz="quarter" idx="10"/>
          </p:nvPr>
        </p:nvSpPr>
        <p:spPr/>
        <p:txBody>
          <a:bodyPr/>
          <a:lstStyle>
            <a:lvl1pPr>
              <a:defRPr/>
            </a:lvl1pPr>
          </a:lstStyle>
          <a:p>
            <a:pPr>
              <a:defRPr/>
            </a:pPr>
            <a:fld id="{4F5DE121-F571-4A32-A867-4B1E85BEB92F}" type="slidenum">
              <a:rPr lang="en-US" altLang="en-US"/>
              <a:pPr>
                <a:defRPr/>
              </a:pPr>
              <a:t>‹#›</a:t>
            </a:fld>
            <a:endParaRPr lang="en-US" altLang="en-US"/>
          </a:p>
        </p:txBody>
      </p:sp>
    </p:spTree>
    <p:extLst>
      <p:ext uri="{BB962C8B-B14F-4D97-AF65-F5344CB8AC3E}">
        <p14:creationId xmlns:p14="http://schemas.microsoft.com/office/powerpoint/2010/main" val="2187158916"/>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6D449C-813B-851F-3CC7-D71AABB5F612}"/>
              </a:ext>
            </a:extLst>
          </p:cNvPr>
          <p:cNvSpPr>
            <a:spLocks noGrp="1"/>
          </p:cNvSpPr>
          <p:nvPr>
            <p:ph type="dt" sz="half" idx="10"/>
          </p:nvPr>
        </p:nvSpPr>
        <p:spPr>
          <a:xfrm>
            <a:off x="0" y="0"/>
            <a:ext cx="0" cy="0"/>
          </a:xfrm>
        </p:spPr>
        <p:txBody>
          <a:bodyPr/>
          <a:lstStyle>
            <a:lvl1pPr>
              <a:defRPr>
                <a:latin typeface="Arial" pitchFamily="34" charset="0"/>
              </a:defRPr>
            </a:lvl1pPr>
          </a:lstStyle>
          <a:p>
            <a:pPr>
              <a:defRPr/>
            </a:pPr>
            <a:fld id="{E62F8B5F-26BB-4634-8B30-8454A42F0B9A}" type="datetimeFigureOut">
              <a:rPr lang="en-US"/>
              <a:pPr>
                <a:defRPr/>
              </a:pPr>
              <a:t>9/2/2025</a:t>
            </a:fld>
            <a:endParaRPr lang="en-US"/>
          </a:p>
        </p:txBody>
      </p:sp>
      <p:sp>
        <p:nvSpPr>
          <p:cNvPr id="5" name="Footer Placeholder 4">
            <a:extLst>
              <a:ext uri="{FF2B5EF4-FFF2-40B4-BE49-F238E27FC236}">
                <a16:creationId xmlns:a16="http://schemas.microsoft.com/office/drawing/2014/main" id="{8320D4BC-36B9-7886-8F49-47DA13C8FEAF}"/>
              </a:ext>
            </a:extLst>
          </p:cNvPr>
          <p:cNvSpPr>
            <a:spLocks noGrp="1"/>
          </p:cNvSpPr>
          <p:nvPr>
            <p:ph type="ftr" sz="quarter" idx="11"/>
          </p:nvPr>
        </p:nvSpPr>
        <p:spPr>
          <a:xfrm>
            <a:off x="0" y="0"/>
            <a:ext cx="0" cy="0"/>
          </a:xfrm>
        </p:spPr>
        <p:txBody>
          <a:bodyPr/>
          <a:lstStyle>
            <a:lvl1pPr>
              <a:defRPr>
                <a:latin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3A2E41EE-B3D0-7162-CF79-0E6D98C73952}"/>
              </a:ext>
            </a:extLst>
          </p:cNvPr>
          <p:cNvSpPr>
            <a:spLocks noGrp="1"/>
          </p:cNvSpPr>
          <p:nvPr>
            <p:ph type="sldNum" sz="quarter" idx="12"/>
          </p:nvPr>
        </p:nvSpPr>
        <p:spPr/>
        <p:txBody>
          <a:bodyPr/>
          <a:lstStyle>
            <a:lvl1pPr>
              <a:defRPr/>
            </a:lvl1pPr>
          </a:lstStyle>
          <a:p>
            <a:pPr>
              <a:defRPr/>
            </a:pPr>
            <a:fld id="{998956BE-8176-4D9C-9ED0-69C48408C718}" type="slidenum">
              <a:rPr lang="en-US" altLang="en-US"/>
              <a:pPr>
                <a:defRPr/>
              </a:pPr>
              <a:t>‹#›</a:t>
            </a:fld>
            <a:endParaRPr lang="en-US" altLang="en-US"/>
          </a:p>
        </p:txBody>
      </p:sp>
    </p:spTree>
    <p:extLst>
      <p:ext uri="{BB962C8B-B14F-4D97-AF65-F5344CB8AC3E}">
        <p14:creationId xmlns:p14="http://schemas.microsoft.com/office/powerpoint/2010/main" val="26575521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AFF579-C427-9AFF-97DE-EDCF90BB490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427CF47C-A045-B6A7-F948-36E9EFA870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E02291D1-9868-0153-6EEF-123FDE14C13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D2D6F4FA-5116-586F-07DB-C59473EF7B6E}"/>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010741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0676873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253978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79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1F56D9-81A2-F625-B2F3-624A27B85E3B}"/>
              </a:ext>
            </a:extLst>
          </p:cNvPr>
          <p:cNvSpPr>
            <a:spLocks noGrp="1"/>
          </p:cNvSpPr>
          <p:nvPr>
            <p:ph type="dt" sz="half" idx="10"/>
          </p:nvPr>
        </p:nvSpPr>
        <p:spPr/>
        <p:txBody>
          <a:bodyPr/>
          <a:lstStyle>
            <a:lvl1pPr>
              <a:defRPr/>
            </a:lvl1pPr>
          </a:lstStyle>
          <a:p>
            <a:pPr>
              <a:defRPr/>
            </a:pPr>
            <a:fld id="{A85D3514-C6DE-4EB6-88A8-C91FCE79C6B1}" type="datetimeFigureOut">
              <a:rPr lang="en-GB"/>
              <a:pPr>
                <a:defRPr/>
              </a:pPr>
              <a:t>02/09/2025</a:t>
            </a:fld>
            <a:endParaRPr lang="en-GB"/>
          </a:p>
        </p:txBody>
      </p:sp>
      <p:sp>
        <p:nvSpPr>
          <p:cNvPr id="5" name="Footer Placeholder 4">
            <a:extLst>
              <a:ext uri="{FF2B5EF4-FFF2-40B4-BE49-F238E27FC236}">
                <a16:creationId xmlns:a16="http://schemas.microsoft.com/office/drawing/2014/main" id="{4F91A8A3-42B7-F0AF-3B55-62D99220105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E37A03-F320-4E60-F084-69BCA62F1F94}"/>
              </a:ext>
            </a:extLst>
          </p:cNvPr>
          <p:cNvSpPr>
            <a:spLocks noGrp="1"/>
          </p:cNvSpPr>
          <p:nvPr>
            <p:ph type="sldNum" sz="quarter" idx="12"/>
          </p:nvPr>
        </p:nvSpPr>
        <p:spPr/>
        <p:txBody>
          <a:bodyPr/>
          <a:lstStyle>
            <a:lvl1pPr>
              <a:defRPr/>
            </a:lvl1pPr>
          </a:lstStyle>
          <a:p>
            <a:pPr>
              <a:defRPr/>
            </a:pPr>
            <a:fld id="{CD9F48B9-BAB2-46F9-AF2E-C72C4B93D2C7}" type="slidenum">
              <a:rPr lang="en-GB" altLang="en-US"/>
              <a:pPr>
                <a:defRPr/>
              </a:pPr>
              <a:t>‹#›</a:t>
            </a:fld>
            <a:endParaRPr lang="en-GB" altLang="en-US"/>
          </a:p>
        </p:txBody>
      </p:sp>
    </p:spTree>
    <p:extLst>
      <p:ext uri="{BB962C8B-B14F-4D97-AF65-F5344CB8AC3E}">
        <p14:creationId xmlns:p14="http://schemas.microsoft.com/office/powerpoint/2010/main" val="3002164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41B9F-C8EB-7CD4-15A7-49283ED9991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9E8DDC24-CFC6-44CE-A0AE-CBFD65E0C9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470790CA-5A08-2140-4F13-9758204BC8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76905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975E320-A8AF-A796-C345-3B8F81141706}"/>
              </a:ext>
            </a:extLst>
          </p:cNvPr>
          <p:cNvSpPr>
            <a:spLocks noGrp="1"/>
          </p:cNvSpPr>
          <p:nvPr>
            <p:ph type="dt" sz="half" idx="10"/>
          </p:nvPr>
        </p:nvSpPr>
        <p:spPr>
          <a:xfrm>
            <a:off x="0" y="0"/>
            <a:ext cx="0" cy="0"/>
          </a:xfrm>
        </p:spPr>
        <p:txBody>
          <a:bodyPr/>
          <a:lstStyle>
            <a:lvl1pPr>
              <a:defRPr/>
            </a:lvl1pPr>
          </a:lstStyle>
          <a:p>
            <a:pPr>
              <a:defRPr/>
            </a:pPr>
            <a:fld id="{67D1B49C-8D3D-4AF5-B12B-5B5737D75CEC}" type="datetimeFigureOut">
              <a:rPr lang="en-GB"/>
              <a:pPr>
                <a:defRPr/>
              </a:pPr>
              <a:t>02/09/2025</a:t>
            </a:fld>
            <a:endParaRPr lang="en-GB"/>
          </a:p>
        </p:txBody>
      </p:sp>
      <p:sp>
        <p:nvSpPr>
          <p:cNvPr id="5" name="Footer Placeholder 4">
            <a:extLst>
              <a:ext uri="{FF2B5EF4-FFF2-40B4-BE49-F238E27FC236}">
                <a16:creationId xmlns:a16="http://schemas.microsoft.com/office/drawing/2014/main" id="{080CBDC7-7A05-E5B0-C480-BFEA83C45E93}"/>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39FE5C3-776B-1351-62D5-08AD43CD3AFC}"/>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91F67065-009C-414C-A751-B9698AC1DFAF}" type="slidenum">
              <a:rPr lang="en-GB" altLang="en-US"/>
              <a:pPr>
                <a:defRPr/>
              </a:pPr>
              <a:t>‹#›</a:t>
            </a:fld>
            <a:endParaRPr lang="en-GB" altLang="en-US"/>
          </a:p>
        </p:txBody>
      </p:sp>
    </p:spTree>
    <p:extLst>
      <p:ext uri="{BB962C8B-B14F-4D97-AF65-F5344CB8AC3E}">
        <p14:creationId xmlns:p14="http://schemas.microsoft.com/office/powerpoint/2010/main" val="36516445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14057432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446E8C-2FEF-44D8-091A-B56787E1D79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0E31D2EA-0C86-3A28-EF6C-69BBCEFDEE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A3337E5-59FB-B48E-119A-154C620E3C0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380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828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0639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3CE92A4D-B736-C043-0922-DECE81D748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BBD79902-1954-5CC9-0843-3F913D14504D}"/>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616972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0154521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3D86145E-3241-6E79-0BED-208F131D845F}"/>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57AC5705-71D9-4FC3-A399-AB8F3D94CCD6}" type="datetimeFigureOut">
              <a:rPr lang="en-GB"/>
              <a:pPr>
                <a:defRPr/>
              </a:pPr>
              <a:t>02/09/2025</a:t>
            </a:fld>
            <a:endParaRPr lang="en-GB"/>
          </a:p>
        </p:txBody>
      </p:sp>
      <p:sp>
        <p:nvSpPr>
          <p:cNvPr id="4" name="Footer Placeholder 4">
            <a:extLst>
              <a:ext uri="{FF2B5EF4-FFF2-40B4-BE49-F238E27FC236}">
                <a16:creationId xmlns:a16="http://schemas.microsoft.com/office/drawing/2014/main" id="{770C832C-0F6E-A5D1-54BB-C1C61CA37EBA}"/>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9C9BC115-4DA6-0A3A-C8A8-A8DA19005C5F}"/>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90E5901-E84D-4EEC-91E7-16642A11053E}" type="slidenum">
              <a:rPr lang="en-GB" altLang="en-US"/>
              <a:pPr>
                <a:defRPr/>
              </a:pPr>
              <a:t>‹#›</a:t>
            </a:fld>
            <a:endParaRPr lang="en-GB" altLang="en-US"/>
          </a:p>
        </p:txBody>
      </p:sp>
    </p:spTree>
    <p:extLst>
      <p:ext uri="{BB962C8B-B14F-4D97-AF65-F5344CB8AC3E}">
        <p14:creationId xmlns:p14="http://schemas.microsoft.com/office/powerpoint/2010/main" val="1047723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4E3305-D904-58AB-7615-7B59AF01E816}"/>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2BA308B6-833C-DCC2-7F05-69353789A7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956CB68A-8EBE-6569-A1E0-6165C2AF7F1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B3767D33-827A-5433-2A64-E5F01A1EF571}"/>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01156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B65ECB-E894-482F-9560-C246AB0F2C28}"/>
              </a:ext>
            </a:extLst>
          </p:cNvPr>
          <p:cNvSpPr>
            <a:spLocks noGrp="1"/>
          </p:cNvSpPr>
          <p:nvPr>
            <p:ph type="dt" sz="half" idx="10"/>
          </p:nvPr>
        </p:nvSpPr>
        <p:spPr/>
        <p:txBody>
          <a:bodyPr/>
          <a:lstStyle>
            <a:lvl1pPr>
              <a:defRPr/>
            </a:lvl1pPr>
          </a:lstStyle>
          <a:p>
            <a:pPr>
              <a:defRPr/>
            </a:pPr>
            <a:fld id="{02E25F7C-FC1B-482A-9ECB-B5262F6C2776}" type="datetimeFigureOut">
              <a:rPr lang="en-GB"/>
              <a:pPr>
                <a:defRPr/>
              </a:pPr>
              <a:t>02/09/2025</a:t>
            </a:fld>
            <a:endParaRPr lang="en-GB"/>
          </a:p>
        </p:txBody>
      </p:sp>
      <p:sp>
        <p:nvSpPr>
          <p:cNvPr id="5" name="Footer Placeholder 4">
            <a:extLst>
              <a:ext uri="{FF2B5EF4-FFF2-40B4-BE49-F238E27FC236}">
                <a16:creationId xmlns:a16="http://schemas.microsoft.com/office/drawing/2014/main" id="{EFFA3459-7985-3AE9-A2E4-19A3971223A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0BADF4A-957B-A906-F156-A0837AA652E0}"/>
              </a:ext>
            </a:extLst>
          </p:cNvPr>
          <p:cNvSpPr>
            <a:spLocks noGrp="1"/>
          </p:cNvSpPr>
          <p:nvPr>
            <p:ph type="sldNum" sz="quarter" idx="12"/>
          </p:nvPr>
        </p:nvSpPr>
        <p:spPr/>
        <p:txBody>
          <a:bodyPr/>
          <a:lstStyle>
            <a:lvl1pPr>
              <a:defRPr/>
            </a:lvl1pPr>
          </a:lstStyle>
          <a:p>
            <a:pPr>
              <a:defRPr/>
            </a:pPr>
            <a:fld id="{A5040F5A-CA3B-4AFD-9BB9-9EA2FF6379F0}" type="slidenum">
              <a:rPr lang="en-GB" altLang="en-US"/>
              <a:pPr>
                <a:defRPr/>
              </a:pPr>
              <a:t>‹#›</a:t>
            </a:fld>
            <a:endParaRPr lang="en-GB" altLang="en-US"/>
          </a:p>
        </p:txBody>
      </p:sp>
    </p:spTree>
    <p:extLst>
      <p:ext uri="{BB962C8B-B14F-4D97-AF65-F5344CB8AC3E}">
        <p14:creationId xmlns:p14="http://schemas.microsoft.com/office/powerpoint/2010/main" val="27867770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165D8CDE-3D44-B540-80F7-58037139D6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6D7E4CD5-4F63-7426-769D-35017C7A32F9}"/>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2099115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832"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46512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2873E0-26E6-E106-B2FE-E8713B334A97}"/>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7079730C-8D7A-22B4-FC0A-FC59F60157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A511E1A7-240C-D33D-5DD4-A0B2D07D675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0793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F145E4B5-E575-0A6C-C5CE-C89C79069209}"/>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8F97EB6D-89F2-4F27-82BD-B5AE753334E5}" type="datetimeFigureOut">
              <a:rPr lang="en-GB"/>
              <a:pPr>
                <a:defRPr/>
              </a:pPr>
              <a:t>02/09/2025</a:t>
            </a:fld>
            <a:endParaRPr lang="en-GB"/>
          </a:p>
        </p:txBody>
      </p:sp>
      <p:sp>
        <p:nvSpPr>
          <p:cNvPr id="4" name="Footer Placeholder 4">
            <a:extLst>
              <a:ext uri="{FF2B5EF4-FFF2-40B4-BE49-F238E27FC236}">
                <a16:creationId xmlns:a16="http://schemas.microsoft.com/office/drawing/2014/main" id="{CFD0B021-CF73-0FAB-8209-A69B99866FEA}"/>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08C3FE8B-F371-01AA-6BC3-722D9C2320DB}"/>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60880D3-54BC-44C9-ACC9-B1F0E72C8B6E}" type="slidenum">
              <a:rPr lang="en-GB" altLang="en-US"/>
              <a:pPr>
                <a:defRPr/>
              </a:pPr>
              <a:t>‹#›</a:t>
            </a:fld>
            <a:endParaRPr lang="en-GB" altLang="en-US"/>
          </a:p>
        </p:txBody>
      </p:sp>
    </p:spTree>
    <p:extLst>
      <p:ext uri="{BB962C8B-B14F-4D97-AF65-F5344CB8AC3E}">
        <p14:creationId xmlns:p14="http://schemas.microsoft.com/office/powerpoint/2010/main" val="17600926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FA4F5-3BF5-3D22-D85C-7B6A2D99B965}"/>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43E6FC26-E8F0-5094-8CD9-2AD8F029AA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C152E07B-1761-93C7-BA25-F17755AC167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4BB04F1A-5643-C063-2FC6-D36F1256F888}"/>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1465121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0715C1-F09A-A53C-2292-0901F53FB2C8}"/>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ADB6B831-899E-2CBA-1F7B-6D0306A3C1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8E51CC24-9900-8BC8-4B4C-11BC76F59E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A3879790-B035-ECAB-1D51-036661ECC1A8}"/>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3973249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16AFC8-7D7D-5436-9606-1DC2F2DF4690}"/>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FD138E80-7857-849D-7379-31FBF7ABBB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F9D9F79A-6361-50FA-0E51-5AAC35F0BC1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1743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7272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D6E749-662F-C78E-F7D7-596FA61762F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7451C56-C38F-463F-C8F9-62D59101F7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0CC1214-67D1-F8B8-7FEC-A1EC5CC6F64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98264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400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A48222B5-BA36-34A2-4EA8-B22B5B511A0B}"/>
              </a:ext>
            </a:extLst>
          </p:cNvPr>
          <p:cNvSpPr>
            <a:spLocks noGrp="1"/>
          </p:cNvSpPr>
          <p:nvPr>
            <p:ph type="dt" sz="half" idx="10"/>
          </p:nvPr>
        </p:nvSpPr>
        <p:spPr/>
        <p:txBody>
          <a:bodyPr/>
          <a:lstStyle>
            <a:lvl1pPr>
              <a:defRPr/>
            </a:lvl1pPr>
          </a:lstStyle>
          <a:p>
            <a:pPr>
              <a:defRPr/>
            </a:pPr>
            <a:fld id="{234525FE-71A0-405D-BD72-4A4A31AC12B8}" type="datetimeFigureOut">
              <a:rPr lang="en-GB"/>
              <a:pPr>
                <a:defRPr/>
              </a:pPr>
              <a:t>02/09/2025</a:t>
            </a:fld>
            <a:endParaRPr lang="en-GB"/>
          </a:p>
        </p:txBody>
      </p:sp>
      <p:sp>
        <p:nvSpPr>
          <p:cNvPr id="6" name="Footer Placeholder 4">
            <a:extLst>
              <a:ext uri="{FF2B5EF4-FFF2-40B4-BE49-F238E27FC236}">
                <a16:creationId xmlns:a16="http://schemas.microsoft.com/office/drawing/2014/main" id="{1358767D-866B-70F4-A123-B21A560C7E5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413D06E-CAAC-6C19-9EA4-8ADF362CFFE1}"/>
              </a:ext>
            </a:extLst>
          </p:cNvPr>
          <p:cNvSpPr>
            <a:spLocks noGrp="1"/>
          </p:cNvSpPr>
          <p:nvPr>
            <p:ph type="sldNum" sz="quarter" idx="12"/>
          </p:nvPr>
        </p:nvSpPr>
        <p:spPr/>
        <p:txBody>
          <a:bodyPr/>
          <a:lstStyle>
            <a:lvl1pPr>
              <a:defRPr/>
            </a:lvl1pPr>
          </a:lstStyle>
          <a:p>
            <a:pPr>
              <a:defRPr/>
            </a:pPr>
            <a:fld id="{109F1A18-9BE3-4B3C-A2F2-00D848E31CF3}" type="slidenum">
              <a:rPr lang="en-GB" altLang="en-US"/>
              <a:pPr>
                <a:defRPr/>
              </a:pPr>
              <a:t>‹#›</a:t>
            </a:fld>
            <a:endParaRPr lang="en-GB" altLang="en-US"/>
          </a:p>
        </p:txBody>
      </p:sp>
    </p:spTree>
    <p:extLst>
      <p:ext uri="{BB962C8B-B14F-4D97-AF65-F5344CB8AC3E}">
        <p14:creationId xmlns:p14="http://schemas.microsoft.com/office/powerpoint/2010/main" val="40103621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3ABCD9D0-9096-DFFC-3938-05BBC5FE40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60EDAED4-F54F-088E-46BA-931D94343DBE}"/>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9692397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12600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E36A8C-8E42-BABD-9C67-B0588AE21E94}"/>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A40906D6-CCFA-AEF2-E941-B14229B198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8C8E216A-DE1F-779A-D087-B92295B65EE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618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E38F43D-69F0-05B1-9AEA-D5BB04B18A69}"/>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66CDE2D2-FB36-4E21-9410-AEE2509A9159}" type="datetimeFigureOut">
              <a:rPr lang="en-GB"/>
              <a:pPr>
                <a:defRPr/>
              </a:pPr>
              <a:t>02/09/2025</a:t>
            </a:fld>
            <a:endParaRPr lang="en-GB"/>
          </a:p>
        </p:txBody>
      </p:sp>
      <p:sp>
        <p:nvSpPr>
          <p:cNvPr id="4" name="Footer Placeholder 4">
            <a:extLst>
              <a:ext uri="{FF2B5EF4-FFF2-40B4-BE49-F238E27FC236}">
                <a16:creationId xmlns:a16="http://schemas.microsoft.com/office/drawing/2014/main" id="{C94A4DBB-706D-14C2-607D-07DAC150D57B}"/>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26363A3A-BB7C-1A3F-53D7-F01F58F9AA11}"/>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0BEE205-1C43-4105-874A-759482675CCA}" type="slidenum">
              <a:rPr lang="en-GB" altLang="en-US"/>
              <a:pPr>
                <a:defRPr/>
              </a:pPr>
              <a:t>‹#›</a:t>
            </a:fld>
            <a:endParaRPr lang="en-GB" altLang="en-US"/>
          </a:p>
        </p:txBody>
      </p:sp>
    </p:spTree>
    <p:extLst>
      <p:ext uri="{BB962C8B-B14F-4D97-AF65-F5344CB8AC3E}">
        <p14:creationId xmlns:p14="http://schemas.microsoft.com/office/powerpoint/2010/main" val="20850592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951C80-DC5C-2611-D982-841DC71F6D15}"/>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E125FA27-E83B-769A-D194-66EF028F4B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BAEA3B2D-9B9A-303D-FB91-9C44231F792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6E099226-8C6C-7554-33AD-2389C720338B}"/>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5835139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F22197-2219-7DF0-22A7-7EA7C4EA9970}"/>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6B65804C-763E-E7AF-4AC3-8442BB36D2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737A2FA9-5ABF-F581-0391-630DCBC681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B4B05811-C8DA-528E-BB0F-0B8DCBA29A58}"/>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4006738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331ED9-F0D1-3590-F8F5-952A998C1CA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CDA5D32F-EC80-CBBA-7E4D-646DC0E86E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F8729B2D-8550-21F1-6AF7-C8CB9FDFA8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29D130B0-876B-E6A2-EDBB-47875C94473B}"/>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0272481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5390493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335360" y="1844826"/>
            <a:ext cx="11521280" cy="1470025"/>
          </a:xfrm>
        </p:spPr>
        <p:txBody>
          <a:bodyPr anchor="b">
            <a:normAutofit/>
          </a:bodyPr>
          <a:lstStyle>
            <a:lvl1pPr algn="l">
              <a:defRPr sz="3600">
                <a:solidFill>
                  <a:srgbClr val="9A1D2B"/>
                </a:solidFill>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335360" y="3356992"/>
            <a:ext cx="11521280" cy="17526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9C517B62-9617-CF46-197D-6BBC843CACC7}"/>
              </a:ext>
            </a:extLst>
          </p:cNvPr>
          <p:cNvSpPr>
            <a:spLocks noGrp="1"/>
          </p:cNvSpPr>
          <p:nvPr>
            <p:ph type="ftr" sz="quarter" idx="10"/>
          </p:nvPr>
        </p:nvSpPr>
        <p:spPr/>
        <p:txBody>
          <a:bodyPr/>
          <a:lstStyle>
            <a:lvl1pPr>
              <a:defRPr/>
            </a:lvl1pPr>
          </a:lstStyle>
          <a:p>
            <a:pPr>
              <a:defRPr/>
            </a:pPr>
            <a:r>
              <a:rPr lang="en-GB"/>
              <a:t>Population Health Sciences</a:t>
            </a:r>
          </a:p>
        </p:txBody>
      </p:sp>
      <p:sp>
        <p:nvSpPr>
          <p:cNvPr id="5" name="Slide Number Placeholder 5">
            <a:extLst>
              <a:ext uri="{FF2B5EF4-FFF2-40B4-BE49-F238E27FC236}">
                <a16:creationId xmlns:a16="http://schemas.microsoft.com/office/drawing/2014/main" id="{367430B7-B800-1FAF-C640-1AEC296A37D6}"/>
              </a:ext>
            </a:extLst>
          </p:cNvPr>
          <p:cNvSpPr>
            <a:spLocks noGrp="1"/>
          </p:cNvSpPr>
          <p:nvPr>
            <p:ph type="sldNum" sz="quarter" idx="11"/>
          </p:nvPr>
        </p:nvSpPr>
        <p:spPr/>
        <p:txBody>
          <a:bodyPr/>
          <a:lstStyle>
            <a:lvl1pPr>
              <a:defRPr/>
            </a:lvl1pPr>
          </a:lstStyle>
          <a:p>
            <a:pPr>
              <a:defRPr/>
            </a:pPr>
            <a:fld id="{D4FC5BBB-49EA-4AA2-9BC1-CE11A84D8D7A}"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9C4E27C4-BA15-19BB-F388-A2D87AB17CE5}"/>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19925177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0" y="1196752"/>
            <a:ext cx="11521280" cy="1143000"/>
          </a:xfrm>
        </p:spPr>
        <p:txBody>
          <a:bodyPr anchor="b">
            <a:normAutofit/>
          </a:bodyPr>
          <a:lstStyle>
            <a:lvl1pPr algn="l">
              <a:defRPr sz="3200">
                <a:solidFill>
                  <a:srgbClr val="9A1D2B"/>
                </a:solidFill>
                <a:latin typeface="Arial" pitchFamily="34" charset="0"/>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335360" y="2420890"/>
            <a:ext cx="11521280" cy="3705275"/>
          </a:xfrm>
        </p:spPr>
        <p:txBody>
          <a:bodyPr/>
          <a:lstStyle>
            <a:lvl5pPr>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B6286376-3489-5E86-D8A4-835303418327}"/>
              </a:ext>
            </a:extLst>
          </p:cNvPr>
          <p:cNvSpPr>
            <a:spLocks noGrp="1"/>
          </p:cNvSpPr>
          <p:nvPr>
            <p:ph type="ftr" sz="quarter" idx="10"/>
          </p:nvPr>
        </p:nvSpPr>
        <p:spPr/>
        <p:txBody>
          <a:bodyPr/>
          <a:lstStyle>
            <a:lvl1pPr>
              <a:defRPr/>
            </a:lvl1pPr>
          </a:lstStyle>
          <a:p>
            <a:pPr>
              <a:defRPr/>
            </a:pPr>
            <a:r>
              <a:rPr lang="en-GB"/>
              <a:t>Population Health Sciences</a:t>
            </a:r>
          </a:p>
        </p:txBody>
      </p:sp>
      <p:sp>
        <p:nvSpPr>
          <p:cNvPr id="5" name="Slide Number Placeholder 5">
            <a:extLst>
              <a:ext uri="{FF2B5EF4-FFF2-40B4-BE49-F238E27FC236}">
                <a16:creationId xmlns:a16="http://schemas.microsoft.com/office/drawing/2014/main" id="{6031D926-E2A4-7E83-C240-AF179C5596A3}"/>
              </a:ext>
            </a:extLst>
          </p:cNvPr>
          <p:cNvSpPr>
            <a:spLocks noGrp="1"/>
          </p:cNvSpPr>
          <p:nvPr>
            <p:ph type="sldNum" sz="quarter" idx="11"/>
          </p:nvPr>
        </p:nvSpPr>
        <p:spPr/>
        <p:txBody>
          <a:bodyPr/>
          <a:lstStyle>
            <a:lvl1pPr>
              <a:defRPr/>
            </a:lvl1pPr>
          </a:lstStyle>
          <a:p>
            <a:pPr>
              <a:defRPr/>
            </a:pPr>
            <a:fld id="{55901F2B-3950-4ACF-869A-8C92C128169E}"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3E8556BE-C9B6-B7F5-7C1A-269A52E0C9A1}"/>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208778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2704B119-510F-C0CB-3166-E348B6930EAE}"/>
              </a:ext>
            </a:extLst>
          </p:cNvPr>
          <p:cNvSpPr>
            <a:spLocks noGrp="1"/>
          </p:cNvSpPr>
          <p:nvPr>
            <p:ph type="dt" sz="half" idx="10"/>
          </p:nvPr>
        </p:nvSpPr>
        <p:spPr/>
        <p:txBody>
          <a:bodyPr/>
          <a:lstStyle>
            <a:lvl1pPr>
              <a:defRPr/>
            </a:lvl1pPr>
          </a:lstStyle>
          <a:p>
            <a:pPr>
              <a:defRPr/>
            </a:pPr>
            <a:fld id="{F9042A04-1B83-4223-9223-8E5829177F3B}" type="datetimeFigureOut">
              <a:rPr lang="en-GB"/>
              <a:pPr>
                <a:defRPr/>
              </a:pPr>
              <a:t>02/09/2025</a:t>
            </a:fld>
            <a:endParaRPr lang="en-GB"/>
          </a:p>
        </p:txBody>
      </p:sp>
      <p:sp>
        <p:nvSpPr>
          <p:cNvPr id="8" name="Footer Placeholder 4">
            <a:extLst>
              <a:ext uri="{FF2B5EF4-FFF2-40B4-BE49-F238E27FC236}">
                <a16:creationId xmlns:a16="http://schemas.microsoft.com/office/drawing/2014/main" id="{F323F53F-86F2-5AAD-1F89-F564E43A606C}"/>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693CA82-D88F-7F94-AEFE-BEE28F4ECB0F}"/>
              </a:ext>
            </a:extLst>
          </p:cNvPr>
          <p:cNvSpPr>
            <a:spLocks noGrp="1"/>
          </p:cNvSpPr>
          <p:nvPr>
            <p:ph type="sldNum" sz="quarter" idx="12"/>
          </p:nvPr>
        </p:nvSpPr>
        <p:spPr/>
        <p:txBody>
          <a:bodyPr/>
          <a:lstStyle>
            <a:lvl1pPr>
              <a:defRPr/>
            </a:lvl1pPr>
          </a:lstStyle>
          <a:p>
            <a:pPr>
              <a:defRPr/>
            </a:pPr>
            <a:fld id="{C7D17263-8EF3-4A21-B88E-A3345DD7E1E7}" type="slidenum">
              <a:rPr lang="en-GB" altLang="en-US"/>
              <a:pPr>
                <a:defRPr/>
              </a:pPr>
              <a:t>‹#›</a:t>
            </a:fld>
            <a:endParaRPr lang="en-GB" altLang="en-US"/>
          </a:p>
        </p:txBody>
      </p:sp>
    </p:spTree>
    <p:extLst>
      <p:ext uri="{BB962C8B-B14F-4D97-AF65-F5344CB8AC3E}">
        <p14:creationId xmlns:p14="http://schemas.microsoft.com/office/powerpoint/2010/main" val="7522150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196753"/>
            <a:ext cx="11521280" cy="4929411"/>
          </a:xfrm>
        </p:spPr>
        <p:txBody>
          <a:bodyPr/>
          <a:lstStyle>
            <a:lvl5pPr>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Footer Placeholder 4">
            <a:extLst>
              <a:ext uri="{FF2B5EF4-FFF2-40B4-BE49-F238E27FC236}">
                <a16:creationId xmlns:a16="http://schemas.microsoft.com/office/drawing/2014/main" id="{489593D1-33CE-51E3-314D-13AE204FDD25}"/>
              </a:ext>
            </a:extLst>
          </p:cNvPr>
          <p:cNvSpPr>
            <a:spLocks noGrp="1"/>
          </p:cNvSpPr>
          <p:nvPr>
            <p:ph type="ftr" sz="quarter" idx="10"/>
          </p:nvPr>
        </p:nvSpPr>
        <p:spPr/>
        <p:txBody>
          <a:bodyPr/>
          <a:lstStyle>
            <a:lvl1pPr>
              <a:defRPr/>
            </a:lvl1pPr>
          </a:lstStyle>
          <a:p>
            <a:pPr>
              <a:defRPr/>
            </a:pPr>
            <a:r>
              <a:rPr lang="en-GB"/>
              <a:t>Population Health Sciences</a:t>
            </a:r>
          </a:p>
        </p:txBody>
      </p:sp>
      <p:sp>
        <p:nvSpPr>
          <p:cNvPr id="4" name="Slide Number Placeholder 5">
            <a:extLst>
              <a:ext uri="{FF2B5EF4-FFF2-40B4-BE49-F238E27FC236}">
                <a16:creationId xmlns:a16="http://schemas.microsoft.com/office/drawing/2014/main" id="{45932262-DFFB-F20F-17BD-7C90DAFD83DD}"/>
              </a:ext>
            </a:extLst>
          </p:cNvPr>
          <p:cNvSpPr>
            <a:spLocks noGrp="1"/>
          </p:cNvSpPr>
          <p:nvPr>
            <p:ph type="sldNum" sz="quarter" idx="11"/>
          </p:nvPr>
        </p:nvSpPr>
        <p:spPr/>
        <p:txBody>
          <a:bodyPr/>
          <a:lstStyle>
            <a:lvl1pPr>
              <a:defRPr/>
            </a:lvl1pPr>
          </a:lstStyle>
          <a:p>
            <a:pPr>
              <a:defRPr/>
            </a:pPr>
            <a:fld id="{2F46E4C4-4C2F-45B6-8517-E127645905E5}" type="slidenum">
              <a:rPr lang="en-GB" altLang="en-US"/>
              <a:pPr>
                <a:defRPr/>
              </a:pPr>
              <a:t>‹#›</a:t>
            </a:fld>
            <a:endParaRPr lang="en-GB" altLang="en-US"/>
          </a:p>
        </p:txBody>
      </p:sp>
      <p:sp>
        <p:nvSpPr>
          <p:cNvPr id="5" name="Date Placeholder 6">
            <a:extLst>
              <a:ext uri="{FF2B5EF4-FFF2-40B4-BE49-F238E27FC236}">
                <a16:creationId xmlns:a16="http://schemas.microsoft.com/office/drawing/2014/main" id="{F0474C30-C7E7-6446-B495-B2523D5A48A4}"/>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30861065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41277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4">
            <a:extLst>
              <a:ext uri="{FF2B5EF4-FFF2-40B4-BE49-F238E27FC236}">
                <a16:creationId xmlns:a16="http://schemas.microsoft.com/office/drawing/2014/main" id="{6E02C1A4-BEB3-7BAF-0605-C7647DECCC6A}"/>
              </a:ext>
            </a:extLst>
          </p:cNvPr>
          <p:cNvSpPr>
            <a:spLocks noGrp="1"/>
          </p:cNvSpPr>
          <p:nvPr>
            <p:ph type="ftr" sz="quarter" idx="10"/>
          </p:nvPr>
        </p:nvSpPr>
        <p:spPr/>
        <p:txBody>
          <a:bodyPr/>
          <a:lstStyle>
            <a:lvl1pPr>
              <a:defRPr/>
            </a:lvl1pPr>
          </a:lstStyle>
          <a:p>
            <a:pPr>
              <a:defRPr/>
            </a:pPr>
            <a:r>
              <a:rPr lang="en-GB"/>
              <a:t>Population Health Sciences</a:t>
            </a:r>
          </a:p>
        </p:txBody>
      </p:sp>
      <p:sp>
        <p:nvSpPr>
          <p:cNvPr id="5" name="Slide Number Placeholder 5">
            <a:extLst>
              <a:ext uri="{FF2B5EF4-FFF2-40B4-BE49-F238E27FC236}">
                <a16:creationId xmlns:a16="http://schemas.microsoft.com/office/drawing/2014/main" id="{EE00949F-D341-CE44-3F10-6CFD453323DC}"/>
              </a:ext>
            </a:extLst>
          </p:cNvPr>
          <p:cNvSpPr>
            <a:spLocks noGrp="1"/>
          </p:cNvSpPr>
          <p:nvPr>
            <p:ph type="sldNum" sz="quarter" idx="11"/>
          </p:nvPr>
        </p:nvSpPr>
        <p:spPr/>
        <p:txBody>
          <a:bodyPr/>
          <a:lstStyle>
            <a:lvl1pPr>
              <a:defRPr/>
            </a:lvl1pPr>
          </a:lstStyle>
          <a:p>
            <a:pPr>
              <a:defRPr/>
            </a:pPr>
            <a:fld id="{BC03F80A-540B-4F9C-86B3-DFB224A7771C}"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E82BAD5D-419B-C713-58A1-FBDF7713D3D3}"/>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3531847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268760"/>
            <a:ext cx="7315200" cy="417646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445225"/>
            <a:ext cx="7315200" cy="6549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Footer Placeholder 4">
            <a:extLst>
              <a:ext uri="{FF2B5EF4-FFF2-40B4-BE49-F238E27FC236}">
                <a16:creationId xmlns:a16="http://schemas.microsoft.com/office/drawing/2014/main" id="{039DFBCB-6B1F-9A96-C9A8-24FB71DFB86F}"/>
              </a:ext>
            </a:extLst>
          </p:cNvPr>
          <p:cNvSpPr>
            <a:spLocks noGrp="1"/>
          </p:cNvSpPr>
          <p:nvPr>
            <p:ph type="ftr" sz="quarter" idx="10"/>
          </p:nvPr>
        </p:nvSpPr>
        <p:spPr/>
        <p:txBody>
          <a:bodyPr/>
          <a:lstStyle>
            <a:lvl1pPr>
              <a:defRPr/>
            </a:lvl1pPr>
          </a:lstStyle>
          <a:p>
            <a:pPr>
              <a:defRPr/>
            </a:pPr>
            <a:r>
              <a:rPr lang="en-GB"/>
              <a:t>Population Health Sciences</a:t>
            </a:r>
          </a:p>
        </p:txBody>
      </p:sp>
      <p:sp>
        <p:nvSpPr>
          <p:cNvPr id="5" name="Slide Number Placeholder 5">
            <a:extLst>
              <a:ext uri="{FF2B5EF4-FFF2-40B4-BE49-F238E27FC236}">
                <a16:creationId xmlns:a16="http://schemas.microsoft.com/office/drawing/2014/main" id="{0010880D-9303-79BA-6F84-588B0C1F0882}"/>
              </a:ext>
            </a:extLst>
          </p:cNvPr>
          <p:cNvSpPr>
            <a:spLocks noGrp="1"/>
          </p:cNvSpPr>
          <p:nvPr>
            <p:ph type="sldNum" sz="quarter" idx="11"/>
          </p:nvPr>
        </p:nvSpPr>
        <p:spPr/>
        <p:txBody>
          <a:bodyPr/>
          <a:lstStyle>
            <a:lvl1pPr>
              <a:defRPr/>
            </a:lvl1pPr>
          </a:lstStyle>
          <a:p>
            <a:pPr>
              <a:defRPr/>
            </a:pPr>
            <a:fld id="{E24BBF6D-F6A7-4B0A-A7F1-72D45A0EBBE5}"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2E42FA5D-7939-3484-ABC2-A14E6507A4C8}"/>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1238770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C7A17A54-A85A-D450-C1D1-E6F7E7379DE7}"/>
              </a:ext>
            </a:extLst>
          </p:cNvPr>
          <p:cNvSpPr>
            <a:spLocks noGrp="1"/>
          </p:cNvSpPr>
          <p:nvPr>
            <p:ph type="ftr" sz="quarter" idx="10"/>
          </p:nvPr>
        </p:nvSpPr>
        <p:spPr/>
        <p:txBody>
          <a:bodyPr/>
          <a:lstStyle>
            <a:lvl1pPr>
              <a:defRPr/>
            </a:lvl1pPr>
          </a:lstStyle>
          <a:p>
            <a:pPr>
              <a:defRPr/>
            </a:pPr>
            <a:r>
              <a:rPr lang="en-GB"/>
              <a:t>Population Health Sciences</a:t>
            </a:r>
          </a:p>
        </p:txBody>
      </p:sp>
      <p:sp>
        <p:nvSpPr>
          <p:cNvPr id="3" name="Slide Number Placeholder 5">
            <a:extLst>
              <a:ext uri="{FF2B5EF4-FFF2-40B4-BE49-F238E27FC236}">
                <a16:creationId xmlns:a16="http://schemas.microsoft.com/office/drawing/2014/main" id="{CFBDD063-72A1-58B3-9887-604C9EBF069B}"/>
              </a:ext>
            </a:extLst>
          </p:cNvPr>
          <p:cNvSpPr>
            <a:spLocks noGrp="1"/>
          </p:cNvSpPr>
          <p:nvPr>
            <p:ph type="sldNum" sz="quarter" idx="11"/>
          </p:nvPr>
        </p:nvSpPr>
        <p:spPr/>
        <p:txBody>
          <a:bodyPr/>
          <a:lstStyle>
            <a:lvl1pPr>
              <a:defRPr/>
            </a:lvl1pPr>
          </a:lstStyle>
          <a:p>
            <a:pPr>
              <a:defRPr/>
            </a:pPr>
            <a:fld id="{E7F03365-8FE5-4A6C-92B3-894DB3389340}" type="slidenum">
              <a:rPr lang="en-GB" altLang="en-US"/>
              <a:pPr>
                <a:defRPr/>
              </a:pPr>
              <a:t>‹#›</a:t>
            </a:fld>
            <a:endParaRPr lang="en-GB" altLang="en-US"/>
          </a:p>
        </p:txBody>
      </p:sp>
      <p:sp>
        <p:nvSpPr>
          <p:cNvPr id="4" name="Date Placeholder 6">
            <a:extLst>
              <a:ext uri="{FF2B5EF4-FFF2-40B4-BE49-F238E27FC236}">
                <a16:creationId xmlns:a16="http://schemas.microsoft.com/office/drawing/2014/main" id="{514EE805-85D1-DBA1-D2BC-0126917C50DA}"/>
              </a:ext>
            </a:extLst>
          </p:cNvPr>
          <p:cNvSpPr>
            <a:spLocks noGrp="1"/>
          </p:cNvSpPr>
          <p:nvPr>
            <p:ph type="dt" sz="half" idx="12"/>
          </p:nvPr>
        </p:nvSpPr>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39892122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676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764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3AE5A2E-84FD-DEC3-20CF-908FD88654B4}"/>
              </a:ext>
            </a:extLst>
          </p:cNvPr>
          <p:cNvSpPr>
            <a:spLocks noGrp="1"/>
          </p:cNvSpPr>
          <p:nvPr>
            <p:ph type="dt" sz="half" idx="10"/>
          </p:nvPr>
        </p:nvSpPr>
        <p:spPr/>
        <p:txBody>
          <a:bodyPr/>
          <a:lstStyle>
            <a:lvl1pPr>
              <a:defRPr>
                <a:solidFill>
                  <a:prstClr val="black"/>
                </a:solidFill>
              </a:defRPr>
            </a:lvl1pPr>
          </a:lstStyle>
          <a:p>
            <a:pPr>
              <a:defRPr/>
            </a:pPr>
            <a:endParaRPr lang="en-GB"/>
          </a:p>
        </p:txBody>
      </p:sp>
      <p:sp>
        <p:nvSpPr>
          <p:cNvPr id="6" name="Footer Placeholder 5">
            <a:extLst>
              <a:ext uri="{FF2B5EF4-FFF2-40B4-BE49-F238E27FC236}">
                <a16:creationId xmlns:a16="http://schemas.microsoft.com/office/drawing/2014/main" id="{A39B4BFA-3ED1-F7E7-AA3F-32098044D56D}"/>
              </a:ext>
            </a:extLst>
          </p:cNvPr>
          <p:cNvSpPr>
            <a:spLocks noGrp="1"/>
          </p:cNvSpPr>
          <p:nvPr>
            <p:ph type="ftr" sz="quarter" idx="11"/>
          </p:nvPr>
        </p:nvSpPr>
        <p:spPr/>
        <p:txBody>
          <a:bodyPr/>
          <a:lstStyle>
            <a:lvl1pPr>
              <a:defRPr>
                <a:solidFill>
                  <a:prstClr val="black"/>
                </a:solidFill>
              </a:defRPr>
            </a:lvl1pPr>
          </a:lstStyle>
          <a:p>
            <a:pPr>
              <a:defRPr/>
            </a:pPr>
            <a:endParaRPr lang="en-GB"/>
          </a:p>
        </p:txBody>
      </p:sp>
      <p:sp>
        <p:nvSpPr>
          <p:cNvPr id="7" name="Slide Number Placeholder 6">
            <a:extLst>
              <a:ext uri="{FF2B5EF4-FFF2-40B4-BE49-F238E27FC236}">
                <a16:creationId xmlns:a16="http://schemas.microsoft.com/office/drawing/2014/main" id="{E623F66E-4097-162F-CF5E-0DB9E9351D20}"/>
              </a:ext>
            </a:extLst>
          </p:cNvPr>
          <p:cNvSpPr>
            <a:spLocks noGrp="1"/>
          </p:cNvSpPr>
          <p:nvPr>
            <p:ph type="sldNum" sz="quarter" idx="12"/>
          </p:nvPr>
        </p:nvSpPr>
        <p:spPr/>
        <p:txBody>
          <a:bodyPr/>
          <a:lstStyle>
            <a:lvl1pPr>
              <a:defRPr>
                <a:solidFill>
                  <a:srgbClr val="000000"/>
                </a:solidFill>
              </a:defRPr>
            </a:lvl1pPr>
          </a:lstStyle>
          <a:p>
            <a:pPr>
              <a:defRPr/>
            </a:pPr>
            <a:fld id="{C32395B1-ECD2-4911-BC90-7A711A5AE8F5}" type="slidenum">
              <a:rPr lang="en-GB" altLang="en-US"/>
              <a:pPr>
                <a:defRPr/>
              </a:pPr>
              <a:t>‹#›</a:t>
            </a:fld>
            <a:endParaRPr lang="en-GB" altLang="en-US"/>
          </a:p>
        </p:txBody>
      </p:sp>
    </p:spTree>
    <p:extLst>
      <p:ext uri="{BB962C8B-B14F-4D97-AF65-F5344CB8AC3E}">
        <p14:creationId xmlns:p14="http://schemas.microsoft.com/office/powerpoint/2010/main" val="6787083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9DED81-7EF1-42F4-D0E1-F526AE6CB22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B7A3C784-3D26-0A10-077F-62C15D09E9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9EDFC8F-4314-1016-AF8E-112110A9D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EC70CC50-D1BF-8B76-ABD9-A40553FFD868}"/>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978587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8929856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630584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4207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335360" y="1844829"/>
            <a:ext cx="11521280" cy="1470025"/>
          </a:xfrm>
        </p:spPr>
        <p:txBody>
          <a:bodyPr anchor="b">
            <a:normAutofit/>
          </a:bodyPr>
          <a:lstStyle>
            <a:lvl1pPr algn="l">
              <a:defRPr sz="3600">
                <a:solidFill>
                  <a:srgbClr val="9A1D2B"/>
                </a:solidFill>
                <a:latin typeface="Arial" pitchFamily="34" charset="0"/>
                <a:cs typeface="Arial"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335360" y="3356992"/>
            <a:ext cx="11521280" cy="1752600"/>
          </a:xfrm>
        </p:spPr>
        <p:txBody>
          <a:bodyPr/>
          <a:lstStyle>
            <a:lvl1pPr marL="0" indent="0" algn="l">
              <a:buNone/>
              <a:defRPr>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26D9861F-FF6C-4424-F51B-CDF10B98E86C}"/>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5" name="Slide Number Placeholder 5">
            <a:extLst>
              <a:ext uri="{FF2B5EF4-FFF2-40B4-BE49-F238E27FC236}">
                <a16:creationId xmlns:a16="http://schemas.microsoft.com/office/drawing/2014/main" id="{444A947C-DDEE-2F60-CE45-F9C5687D95B1}"/>
              </a:ext>
            </a:extLst>
          </p:cNvPr>
          <p:cNvSpPr>
            <a:spLocks noGrp="1"/>
          </p:cNvSpPr>
          <p:nvPr>
            <p:ph type="sldNum" sz="quarter" idx="11"/>
          </p:nvPr>
        </p:nvSpPr>
        <p:spPr/>
        <p:txBody>
          <a:bodyPr/>
          <a:lstStyle>
            <a:lvl1pPr>
              <a:defRPr/>
            </a:lvl1pPr>
          </a:lstStyle>
          <a:p>
            <a:pPr>
              <a:defRPr/>
            </a:pPr>
            <a:fld id="{33023FC2-3F3E-40CE-8927-04BD62D6D0A4}"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CFD7D07C-896C-5AEC-16F6-14B08E3F4105}"/>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1715884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66B6641-5E53-61F9-3068-083AF7F8834D}"/>
              </a:ext>
            </a:extLst>
          </p:cNvPr>
          <p:cNvSpPr>
            <a:spLocks noGrp="1"/>
          </p:cNvSpPr>
          <p:nvPr>
            <p:ph type="dt" sz="half" idx="10"/>
          </p:nvPr>
        </p:nvSpPr>
        <p:spPr/>
        <p:txBody>
          <a:bodyPr/>
          <a:lstStyle>
            <a:lvl1pPr>
              <a:defRPr/>
            </a:lvl1pPr>
          </a:lstStyle>
          <a:p>
            <a:pPr>
              <a:defRPr/>
            </a:pPr>
            <a:fld id="{97C32BA3-5218-489D-9B21-8A0FB40762E1}" type="datetimeFigureOut">
              <a:rPr lang="en-GB"/>
              <a:pPr>
                <a:defRPr/>
              </a:pPr>
              <a:t>02/09/2025</a:t>
            </a:fld>
            <a:endParaRPr lang="en-GB"/>
          </a:p>
        </p:txBody>
      </p:sp>
      <p:sp>
        <p:nvSpPr>
          <p:cNvPr id="4" name="Footer Placeholder 4">
            <a:extLst>
              <a:ext uri="{FF2B5EF4-FFF2-40B4-BE49-F238E27FC236}">
                <a16:creationId xmlns:a16="http://schemas.microsoft.com/office/drawing/2014/main" id="{D7916C4A-14A6-73BC-B729-84C334C2F0B0}"/>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2EE21DD4-2CA6-C288-7D38-6587C137A2AC}"/>
              </a:ext>
            </a:extLst>
          </p:cNvPr>
          <p:cNvSpPr>
            <a:spLocks noGrp="1"/>
          </p:cNvSpPr>
          <p:nvPr>
            <p:ph type="sldNum" sz="quarter" idx="12"/>
          </p:nvPr>
        </p:nvSpPr>
        <p:spPr/>
        <p:txBody>
          <a:bodyPr/>
          <a:lstStyle>
            <a:lvl1pPr>
              <a:defRPr/>
            </a:lvl1pPr>
          </a:lstStyle>
          <a:p>
            <a:pPr>
              <a:defRPr/>
            </a:pPr>
            <a:fld id="{D4A10D18-2740-481C-BA62-3689DEF05578}" type="slidenum">
              <a:rPr lang="en-GB" altLang="en-US"/>
              <a:pPr>
                <a:defRPr/>
              </a:pPr>
              <a:t>‹#›</a:t>
            </a:fld>
            <a:endParaRPr lang="en-GB" altLang="en-US"/>
          </a:p>
        </p:txBody>
      </p:sp>
    </p:spTree>
    <p:extLst>
      <p:ext uri="{BB962C8B-B14F-4D97-AF65-F5344CB8AC3E}">
        <p14:creationId xmlns:p14="http://schemas.microsoft.com/office/powerpoint/2010/main" val="15585286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0" y="1196752"/>
            <a:ext cx="11521280" cy="1143000"/>
          </a:xfrm>
        </p:spPr>
        <p:txBody>
          <a:bodyPr anchor="b">
            <a:normAutofit/>
          </a:bodyPr>
          <a:lstStyle>
            <a:lvl1pPr algn="l">
              <a:defRPr sz="3200">
                <a:solidFill>
                  <a:srgbClr val="9A1D2B"/>
                </a:solidFill>
                <a:latin typeface="Arial" pitchFamily="34" charset="0"/>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335360" y="2420889"/>
            <a:ext cx="11521280" cy="3705275"/>
          </a:xfrm>
        </p:spPr>
        <p:txBody>
          <a:bodyPr/>
          <a:lstStyle>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4">
            <a:extLst>
              <a:ext uri="{FF2B5EF4-FFF2-40B4-BE49-F238E27FC236}">
                <a16:creationId xmlns:a16="http://schemas.microsoft.com/office/drawing/2014/main" id="{77B92122-5A5B-D916-D122-0825B7046FDD}"/>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5" name="Slide Number Placeholder 5">
            <a:extLst>
              <a:ext uri="{FF2B5EF4-FFF2-40B4-BE49-F238E27FC236}">
                <a16:creationId xmlns:a16="http://schemas.microsoft.com/office/drawing/2014/main" id="{FEA09F2E-7025-F85E-EC2C-D7BA66A1323D}"/>
              </a:ext>
            </a:extLst>
          </p:cNvPr>
          <p:cNvSpPr>
            <a:spLocks noGrp="1"/>
          </p:cNvSpPr>
          <p:nvPr>
            <p:ph type="sldNum" sz="quarter" idx="11"/>
          </p:nvPr>
        </p:nvSpPr>
        <p:spPr/>
        <p:txBody>
          <a:bodyPr/>
          <a:lstStyle>
            <a:lvl1pPr>
              <a:defRPr/>
            </a:lvl1pPr>
          </a:lstStyle>
          <a:p>
            <a:pPr>
              <a:defRPr/>
            </a:pPr>
            <a:fld id="{114B9C21-1DC1-415D-9D75-C5D6C1952417}"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411DB1FF-EBE1-F5EB-C184-2AAF3B64207B}"/>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6912148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196753"/>
            <a:ext cx="11521280" cy="4929411"/>
          </a:xfrm>
        </p:spPr>
        <p:txBody>
          <a:bodyPr/>
          <a:lstStyle>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4">
            <a:extLst>
              <a:ext uri="{FF2B5EF4-FFF2-40B4-BE49-F238E27FC236}">
                <a16:creationId xmlns:a16="http://schemas.microsoft.com/office/drawing/2014/main" id="{CD99090A-6DED-0060-8444-064BF8711F93}"/>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4" name="Slide Number Placeholder 5">
            <a:extLst>
              <a:ext uri="{FF2B5EF4-FFF2-40B4-BE49-F238E27FC236}">
                <a16:creationId xmlns:a16="http://schemas.microsoft.com/office/drawing/2014/main" id="{23E63EB9-A817-2DE0-C7B5-F7548B8072EE}"/>
              </a:ext>
            </a:extLst>
          </p:cNvPr>
          <p:cNvSpPr>
            <a:spLocks noGrp="1"/>
          </p:cNvSpPr>
          <p:nvPr>
            <p:ph type="sldNum" sz="quarter" idx="11"/>
          </p:nvPr>
        </p:nvSpPr>
        <p:spPr/>
        <p:txBody>
          <a:bodyPr/>
          <a:lstStyle>
            <a:lvl1pPr>
              <a:defRPr/>
            </a:lvl1pPr>
          </a:lstStyle>
          <a:p>
            <a:pPr>
              <a:defRPr/>
            </a:pPr>
            <a:fld id="{D0918FDF-AA0B-428D-B8BB-A84515CA6128}" type="slidenum">
              <a:rPr lang="en-GB" altLang="en-US"/>
              <a:pPr>
                <a:defRPr/>
              </a:pPr>
              <a:t>‹#›</a:t>
            </a:fld>
            <a:endParaRPr lang="en-GB" altLang="en-US"/>
          </a:p>
        </p:txBody>
      </p:sp>
      <p:sp>
        <p:nvSpPr>
          <p:cNvPr id="5" name="Date Placeholder 6">
            <a:extLst>
              <a:ext uri="{FF2B5EF4-FFF2-40B4-BE49-F238E27FC236}">
                <a16:creationId xmlns:a16="http://schemas.microsoft.com/office/drawing/2014/main" id="{F6F57944-E917-F82B-6E1D-E8A9AB8CF5FD}"/>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6957847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7"/>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412777"/>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4">
            <a:extLst>
              <a:ext uri="{FF2B5EF4-FFF2-40B4-BE49-F238E27FC236}">
                <a16:creationId xmlns:a16="http://schemas.microsoft.com/office/drawing/2014/main" id="{83D6A513-F094-91C4-418B-2497B484EE88}"/>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5" name="Slide Number Placeholder 5">
            <a:extLst>
              <a:ext uri="{FF2B5EF4-FFF2-40B4-BE49-F238E27FC236}">
                <a16:creationId xmlns:a16="http://schemas.microsoft.com/office/drawing/2014/main" id="{BA251BB1-80CF-BBDF-6885-F4E1F2C6951D}"/>
              </a:ext>
            </a:extLst>
          </p:cNvPr>
          <p:cNvSpPr>
            <a:spLocks noGrp="1"/>
          </p:cNvSpPr>
          <p:nvPr>
            <p:ph type="sldNum" sz="quarter" idx="11"/>
          </p:nvPr>
        </p:nvSpPr>
        <p:spPr/>
        <p:txBody>
          <a:bodyPr/>
          <a:lstStyle>
            <a:lvl1pPr>
              <a:defRPr/>
            </a:lvl1pPr>
          </a:lstStyle>
          <a:p>
            <a:pPr>
              <a:defRPr/>
            </a:pPr>
            <a:fld id="{36281ED3-9807-4B67-8786-FD0C0549C833}"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64F172D5-1C20-73B1-465E-51127130F550}"/>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0595364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268760"/>
            <a:ext cx="7315200" cy="4176464"/>
          </a:xfrm>
        </p:spPr>
        <p:txBody>
          <a:bodyPr rtlCol="0">
            <a:normAutofit/>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445225"/>
            <a:ext cx="7315200" cy="654968"/>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2" name="Footer Placeholder 4">
            <a:extLst>
              <a:ext uri="{FF2B5EF4-FFF2-40B4-BE49-F238E27FC236}">
                <a16:creationId xmlns:a16="http://schemas.microsoft.com/office/drawing/2014/main" id="{FE11EC6C-154D-D3FA-B769-8D74A3EAE28B}"/>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5" name="Slide Number Placeholder 5">
            <a:extLst>
              <a:ext uri="{FF2B5EF4-FFF2-40B4-BE49-F238E27FC236}">
                <a16:creationId xmlns:a16="http://schemas.microsoft.com/office/drawing/2014/main" id="{4CD58C87-71D8-C232-825D-AA66FEFB3841}"/>
              </a:ext>
            </a:extLst>
          </p:cNvPr>
          <p:cNvSpPr>
            <a:spLocks noGrp="1"/>
          </p:cNvSpPr>
          <p:nvPr>
            <p:ph type="sldNum" sz="quarter" idx="11"/>
          </p:nvPr>
        </p:nvSpPr>
        <p:spPr/>
        <p:txBody>
          <a:bodyPr/>
          <a:lstStyle>
            <a:lvl1pPr>
              <a:defRPr/>
            </a:lvl1pPr>
          </a:lstStyle>
          <a:p>
            <a:pPr>
              <a:defRPr/>
            </a:pPr>
            <a:fld id="{5E411478-D73D-44D0-A81B-A7F2B8D73A61}" type="slidenum">
              <a:rPr lang="en-GB" altLang="en-US"/>
              <a:pPr>
                <a:defRPr/>
              </a:pPr>
              <a:t>‹#›</a:t>
            </a:fld>
            <a:endParaRPr lang="en-GB" altLang="en-US"/>
          </a:p>
        </p:txBody>
      </p:sp>
      <p:sp>
        <p:nvSpPr>
          <p:cNvPr id="6" name="Date Placeholder 6">
            <a:extLst>
              <a:ext uri="{FF2B5EF4-FFF2-40B4-BE49-F238E27FC236}">
                <a16:creationId xmlns:a16="http://schemas.microsoft.com/office/drawing/2014/main" id="{AE30B2A2-8648-08FF-9ACC-FAE737977D7C}"/>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21338425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AFE50DC1-082B-99CD-0A36-4408123851DE}"/>
              </a:ext>
            </a:extLst>
          </p:cNvPr>
          <p:cNvSpPr>
            <a:spLocks noGrp="1"/>
          </p:cNvSpPr>
          <p:nvPr>
            <p:ph type="ftr" sz="quarter" idx="10"/>
          </p:nvPr>
        </p:nvSpPr>
        <p:spPr/>
        <p:txBody>
          <a:bodyPr/>
          <a:lstStyle>
            <a:lvl1pPr>
              <a:defRPr/>
            </a:lvl1pPr>
          </a:lstStyle>
          <a:p>
            <a:pPr>
              <a:defRPr/>
            </a:pPr>
            <a:r>
              <a:rPr lang="en-GB"/>
              <a:t>Population Health Sciences #LancetSuicideSeminar</a:t>
            </a:r>
          </a:p>
        </p:txBody>
      </p:sp>
      <p:sp>
        <p:nvSpPr>
          <p:cNvPr id="3" name="Slide Number Placeholder 5">
            <a:extLst>
              <a:ext uri="{FF2B5EF4-FFF2-40B4-BE49-F238E27FC236}">
                <a16:creationId xmlns:a16="http://schemas.microsoft.com/office/drawing/2014/main" id="{BC87C66B-67A6-B0DA-E6FA-BBCC86D947B4}"/>
              </a:ext>
            </a:extLst>
          </p:cNvPr>
          <p:cNvSpPr>
            <a:spLocks noGrp="1"/>
          </p:cNvSpPr>
          <p:nvPr>
            <p:ph type="sldNum" sz="quarter" idx="11"/>
          </p:nvPr>
        </p:nvSpPr>
        <p:spPr/>
        <p:txBody>
          <a:bodyPr/>
          <a:lstStyle>
            <a:lvl1pPr>
              <a:defRPr/>
            </a:lvl1pPr>
          </a:lstStyle>
          <a:p>
            <a:pPr>
              <a:defRPr/>
            </a:pPr>
            <a:fld id="{398B6DE5-9C55-4219-8FA9-ADD9EE1BCBF8}" type="slidenum">
              <a:rPr lang="en-GB" altLang="en-US"/>
              <a:pPr>
                <a:defRPr/>
              </a:pPr>
              <a:t>‹#›</a:t>
            </a:fld>
            <a:endParaRPr lang="en-GB" altLang="en-US"/>
          </a:p>
        </p:txBody>
      </p:sp>
      <p:sp>
        <p:nvSpPr>
          <p:cNvPr id="4" name="Date Placeholder 6">
            <a:extLst>
              <a:ext uri="{FF2B5EF4-FFF2-40B4-BE49-F238E27FC236}">
                <a16:creationId xmlns:a16="http://schemas.microsoft.com/office/drawing/2014/main" id="{F09A4C91-2F74-89D9-618B-14C9961E29E6}"/>
              </a:ext>
            </a:extLst>
          </p:cNvPr>
          <p:cNvSpPr>
            <a:spLocks noGrp="1"/>
          </p:cNvSpPr>
          <p:nvPr>
            <p:ph type="dt" sz="half" idx="12"/>
          </p:nvPr>
        </p:nvSpPr>
        <p:spPr>
          <a:xfrm>
            <a:off x="7874000" y="565150"/>
            <a:ext cx="3708400" cy="365125"/>
          </a:xfrm>
          <a:prstGeom prst="rect">
            <a:avLst/>
          </a:prstGeom>
        </p:spPr>
        <p:txBody>
          <a:bodyPr/>
          <a:lstStyle>
            <a:lvl1pPr>
              <a:defRPr/>
            </a:lvl1pPr>
          </a:lstStyle>
          <a:p>
            <a:pPr>
              <a:defRPr/>
            </a:pPr>
            <a:r>
              <a:rPr lang="en-GB"/>
              <a:t>Bristol Medical School</a:t>
            </a:r>
          </a:p>
          <a:p>
            <a:pPr>
              <a:defRPr/>
            </a:pPr>
            <a:endParaRPr lang="en-GB"/>
          </a:p>
        </p:txBody>
      </p:sp>
    </p:spTree>
    <p:extLst>
      <p:ext uri="{BB962C8B-B14F-4D97-AF65-F5344CB8AC3E}">
        <p14:creationId xmlns:p14="http://schemas.microsoft.com/office/powerpoint/2010/main" val="3314287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E1F126B1-D4B9-C249-970F-75D6B34995B8}"/>
              </a:ext>
            </a:extLst>
          </p:cNvPr>
          <p:cNvSpPr>
            <a:spLocks noGrp="1"/>
          </p:cNvSpPr>
          <p:nvPr>
            <p:ph type="ftr" sz="quarter" idx="10"/>
          </p:nvPr>
        </p:nvSpPr>
        <p:spPr/>
        <p:txBody>
          <a:bodyPr>
            <a:normAutofit/>
          </a:bodyPr>
          <a:lstStyle>
            <a:lvl1pPr>
              <a:spcAft>
                <a:spcPts val="600"/>
              </a:spcAft>
              <a:defRPr/>
            </a:lvl1pPr>
          </a:lstStyle>
          <a:p>
            <a:pPr>
              <a:defRPr/>
            </a:pPr>
            <a:r>
              <a:rPr lang="en-GB"/>
              <a:t>Population Health Sciences #LancetSuicideSeminar</a:t>
            </a:r>
          </a:p>
        </p:txBody>
      </p:sp>
    </p:spTree>
    <p:extLst>
      <p:ext uri="{BB962C8B-B14F-4D97-AF65-F5344CB8AC3E}">
        <p14:creationId xmlns:p14="http://schemas.microsoft.com/office/powerpoint/2010/main" val="36779049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DEF90-93EB-678C-0FC0-9E18ACADAFE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57A91328-3ADE-A212-1A85-9BA35DCC18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74EFE1DA-7EAC-BB2F-5BA3-7B0B31A42B6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16562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7967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4993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1880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6BB1C71-B215-F480-1DFC-6E17A173FC8F}"/>
              </a:ext>
            </a:extLst>
          </p:cNvPr>
          <p:cNvSpPr>
            <a:spLocks noGrp="1"/>
          </p:cNvSpPr>
          <p:nvPr>
            <p:ph type="dt" sz="half" idx="10"/>
          </p:nvPr>
        </p:nvSpPr>
        <p:spPr/>
        <p:txBody>
          <a:bodyPr/>
          <a:lstStyle>
            <a:lvl1pPr>
              <a:defRPr/>
            </a:lvl1pPr>
          </a:lstStyle>
          <a:p>
            <a:pPr>
              <a:defRPr/>
            </a:pPr>
            <a:fld id="{313E6D31-AC3A-4F10-8187-EBECBEF58139}" type="datetimeFigureOut">
              <a:rPr lang="en-GB"/>
              <a:pPr>
                <a:defRPr/>
              </a:pPr>
              <a:t>02/09/2025</a:t>
            </a:fld>
            <a:endParaRPr lang="en-GB"/>
          </a:p>
        </p:txBody>
      </p:sp>
      <p:sp>
        <p:nvSpPr>
          <p:cNvPr id="3" name="Footer Placeholder 4">
            <a:extLst>
              <a:ext uri="{FF2B5EF4-FFF2-40B4-BE49-F238E27FC236}">
                <a16:creationId xmlns:a16="http://schemas.microsoft.com/office/drawing/2014/main" id="{689C1FE4-1D95-9EDD-397C-CF66CF0E09B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3C67B57C-A25D-C93F-E72C-D05BCAE7D851}"/>
              </a:ext>
            </a:extLst>
          </p:cNvPr>
          <p:cNvSpPr>
            <a:spLocks noGrp="1"/>
          </p:cNvSpPr>
          <p:nvPr>
            <p:ph type="sldNum" sz="quarter" idx="12"/>
          </p:nvPr>
        </p:nvSpPr>
        <p:spPr/>
        <p:txBody>
          <a:bodyPr/>
          <a:lstStyle>
            <a:lvl1pPr>
              <a:defRPr/>
            </a:lvl1pPr>
          </a:lstStyle>
          <a:p>
            <a:pPr>
              <a:defRPr/>
            </a:pPr>
            <a:fld id="{0C931B7F-8547-4C56-ADD6-8DC3130FC46C}" type="slidenum">
              <a:rPr lang="en-GB" altLang="en-US"/>
              <a:pPr>
                <a:defRPr/>
              </a:pPr>
              <a:t>‹#›</a:t>
            </a:fld>
            <a:endParaRPr lang="en-GB" altLang="en-US"/>
          </a:p>
        </p:txBody>
      </p:sp>
    </p:spTree>
    <p:extLst>
      <p:ext uri="{BB962C8B-B14F-4D97-AF65-F5344CB8AC3E}">
        <p14:creationId xmlns:p14="http://schemas.microsoft.com/office/powerpoint/2010/main" val="9852723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77E02C-41F7-003F-62B7-A8132C54180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7BB93B0A-4226-7E12-40F7-4046653F98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B0E6E9C8-AF19-72D1-B669-2D8EE6CAB6E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8923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1277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980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1128640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B0B0B-EECE-0947-FFCB-6E222F042D3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34AB7671-E2EF-9090-C69C-41B5CDDF81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0C8AAFC2-95A4-D315-3D0C-A93C5F8E8C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76330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659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5926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90603546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F63F09-DD58-59A7-F3DF-B17E9C237A0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8CB97DBC-0D56-4F6F-8AA2-2948BE3D79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E453816-0133-C7B7-C871-8B46F0401C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94405A60-522A-FEB8-4B37-337BE7BB6CD3}"/>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14681919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688131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57.xml"/><Relationship Id="rId1" Type="http://schemas.openxmlformats.org/officeDocument/2006/relationships/slideLayout" Target="../slideLayouts/slideLayout56.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59.xml"/><Relationship Id="rId1" Type="http://schemas.openxmlformats.org/officeDocument/2006/relationships/slideLayout" Target="../slideLayouts/slideLayout58.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62.xml"/><Relationship Id="rId7" Type="http://schemas.openxmlformats.org/officeDocument/2006/relationships/theme" Target="../theme/theme1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4" Type="http://schemas.openxmlformats.org/officeDocument/2006/relationships/slideLayout" Target="../slideLayouts/slideLayout63.xml"/><Relationship Id="rId9"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67.xml"/><Relationship Id="rId1" Type="http://schemas.openxmlformats.org/officeDocument/2006/relationships/slideLayout" Target="../slideLayouts/slideLayout66.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10" Type="http://schemas.openxmlformats.org/officeDocument/2006/relationships/image" Target="../media/image10.png"/><Relationship Id="rId4" Type="http://schemas.openxmlformats.org/officeDocument/2006/relationships/slideLayout" Target="../slideLayouts/slideLayout71.xml"/><Relationship Id="rId9" Type="http://schemas.openxmlformats.org/officeDocument/2006/relationships/image" Target="../media/image9.pn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77.xml"/><Relationship Id="rId7" Type="http://schemas.openxmlformats.org/officeDocument/2006/relationships/image" Target="../media/image2.png"/><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image" Target="../media/image1.emf"/><Relationship Id="rId5" Type="http://schemas.openxmlformats.org/officeDocument/2006/relationships/theme" Target="../theme/theme15.xml"/><Relationship Id="rId4" Type="http://schemas.openxmlformats.org/officeDocument/2006/relationships/slideLayout" Target="../slideLayouts/slideLayout78.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image" Target="../media/image11.png"/><Relationship Id="rId5" Type="http://schemas.openxmlformats.org/officeDocument/2006/relationships/slideLayout" Target="../slideLayouts/slideLayout83.xml"/><Relationship Id="rId10" Type="http://schemas.openxmlformats.org/officeDocument/2006/relationships/image" Target="../media/image10.png"/><Relationship Id="rId4" Type="http://schemas.openxmlformats.org/officeDocument/2006/relationships/slideLayout" Target="../slideLayouts/slideLayout82.xml"/><Relationship Id="rId9" Type="http://schemas.openxmlformats.org/officeDocument/2006/relationships/image" Target="../media/image9.png"/></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88.xml"/><Relationship Id="rId7" Type="http://schemas.openxmlformats.org/officeDocument/2006/relationships/image" Target="../media/image2.pn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image" Target="../media/image1.emf"/><Relationship Id="rId5" Type="http://schemas.openxmlformats.org/officeDocument/2006/relationships/theme" Target="../theme/theme17.xml"/><Relationship Id="rId4" Type="http://schemas.openxmlformats.org/officeDocument/2006/relationships/slideLayout" Target="../slideLayouts/slideLayout89.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92.xml"/><Relationship Id="rId7" Type="http://schemas.openxmlformats.org/officeDocument/2006/relationships/image" Target="../media/image2.png"/><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image" Target="../media/image1.emf"/><Relationship Id="rId5" Type="http://schemas.openxmlformats.org/officeDocument/2006/relationships/theme" Target="../theme/theme18.xml"/><Relationship Id="rId4" Type="http://schemas.openxmlformats.org/officeDocument/2006/relationships/slideLayout" Target="../slideLayouts/slideLayout93.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96.xml"/><Relationship Id="rId7" Type="http://schemas.openxmlformats.org/officeDocument/2006/relationships/image" Target="../media/image2.png"/><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image" Target="../media/image1.emf"/><Relationship Id="rId5" Type="http://schemas.openxmlformats.org/officeDocument/2006/relationships/theme" Target="../theme/theme19.xml"/><Relationship Id="rId4" Type="http://schemas.openxmlformats.org/officeDocument/2006/relationships/slideLayout" Target="../slideLayouts/slideLayout9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_rels/slideMaster2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00.xml"/><Relationship Id="rId7" Type="http://schemas.openxmlformats.org/officeDocument/2006/relationships/theme" Target="../theme/theme20.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4" Type="http://schemas.openxmlformats.org/officeDocument/2006/relationships/slideLayout" Target="../slideLayouts/slideLayout101.xml"/><Relationship Id="rId9"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2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08.xml"/><Relationship Id="rId7" Type="http://schemas.openxmlformats.org/officeDocument/2006/relationships/theme" Target="../theme/theme2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4" Type="http://schemas.openxmlformats.org/officeDocument/2006/relationships/slideLayout" Target="../slideLayouts/slideLayout109.xml"/><Relationship Id="rId9" Type="http://schemas.openxmlformats.org/officeDocument/2006/relationships/image" Target="../media/image2.png"/></Relationships>
</file>

<file path=ppt/slideMasters/_rels/slideMaster23.xml.rels><?xml version="1.0" encoding="UTF-8" standalone="yes"?>
<Relationships xmlns="http://schemas.openxmlformats.org/package/2006/relationships"><Relationship Id="rId3" Type="http://schemas.openxmlformats.org/officeDocument/2006/relationships/slideLayout" Target="../slideLayouts/slideLayout114.xml"/><Relationship Id="rId7" Type="http://schemas.openxmlformats.org/officeDocument/2006/relationships/image" Target="../media/image2.png"/><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image" Target="../media/image1.emf"/><Relationship Id="rId5" Type="http://schemas.openxmlformats.org/officeDocument/2006/relationships/theme" Target="../theme/theme23.xml"/><Relationship Id="rId4" Type="http://schemas.openxmlformats.org/officeDocument/2006/relationships/slideLayout" Target="../slideLayouts/slideLayout115.xml"/></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118.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hyperlink" Target="http://www.manchester.ac.uk/" TargetMode="Externa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25.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image" Target="../media/image13.png"/><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image" Target="../media/image12.png"/></Relationships>
</file>

<file path=ppt/slideMasters/_rels/slideMaster26.xml.rels><?xml version="1.0" encoding="UTF-8" standalone="yes"?>
<Relationships xmlns="http://schemas.openxmlformats.org/package/2006/relationships"><Relationship Id="rId3" Type="http://schemas.openxmlformats.org/officeDocument/2006/relationships/theme" Target="../theme/theme26.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image" Target="../media/image15.emf"/><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theme" Target="../theme/theme27.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5" Type="http://schemas.openxmlformats.org/officeDocument/2006/relationships/slideLayout" Target="../slideLayouts/slideLayout147.xml"/><Relationship Id="rId10" Type="http://schemas.openxmlformats.org/officeDocument/2006/relationships/theme" Target="../theme/theme28.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theme" Target="../theme/theme2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image" Target="../media/image39.png"/><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image" Target="../media/image3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18" Type="http://schemas.openxmlformats.org/officeDocument/2006/relationships/slideLayout" Target="../slideLayouts/slideLayout181.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17" Type="http://schemas.openxmlformats.org/officeDocument/2006/relationships/slideLayout" Target="../slideLayouts/slideLayout180.xml"/><Relationship Id="rId2" Type="http://schemas.openxmlformats.org/officeDocument/2006/relationships/slideLayout" Target="../slideLayouts/slideLayout165.xml"/><Relationship Id="rId16" Type="http://schemas.openxmlformats.org/officeDocument/2006/relationships/slideLayout" Target="../slideLayouts/slideLayout179.xml"/><Relationship Id="rId20" Type="http://schemas.openxmlformats.org/officeDocument/2006/relationships/theme" Target="../theme/theme30.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slideLayout" Target="../slideLayouts/slideLayout178.xml"/><Relationship Id="rId10" Type="http://schemas.openxmlformats.org/officeDocument/2006/relationships/slideLayout" Target="../slideLayouts/slideLayout173.xml"/><Relationship Id="rId19" Type="http://schemas.openxmlformats.org/officeDocument/2006/relationships/slideLayout" Target="../slideLayouts/slideLayout182.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190.xml"/><Relationship Id="rId13" Type="http://schemas.openxmlformats.org/officeDocument/2006/relationships/slideLayout" Target="../slideLayouts/slideLayout195.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slideLayout" Target="../slideLayouts/slideLayout194.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5" Type="http://schemas.openxmlformats.org/officeDocument/2006/relationships/theme" Target="../theme/theme31.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2" Type="http://schemas.openxmlformats.org/officeDocument/2006/relationships/slideLayout" Target="../slideLayouts/slideLayout198.xml"/><Relationship Id="rId16" Type="http://schemas.openxmlformats.org/officeDocument/2006/relationships/theme" Target="../theme/theme32.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slideLayout" Target="../slideLayouts/slideLayout21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19.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theme" Target="../theme/theme33.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s>
</file>

<file path=ppt/slideMasters/_rels/slideMaster34.xml.rels><?xml version="1.0" encoding="UTF-8" standalone="yes"?>
<Relationships xmlns="http://schemas.openxmlformats.org/package/2006/relationships"><Relationship Id="rId3" Type="http://schemas.openxmlformats.org/officeDocument/2006/relationships/theme" Target="../theme/theme34.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35.xml.rels><?xml version="1.0" encoding="UTF-8" standalone="yes"?>
<Relationships xmlns="http://schemas.openxmlformats.org/package/2006/relationships"><Relationship Id="rId3" Type="http://schemas.openxmlformats.org/officeDocument/2006/relationships/theme" Target="../theme/theme35.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36.xml.rels><?xml version="1.0" encoding="UTF-8" standalone="yes"?>
<Relationships xmlns="http://schemas.openxmlformats.org/package/2006/relationships"><Relationship Id="rId3" Type="http://schemas.openxmlformats.org/officeDocument/2006/relationships/slideLayout" Target="../slideLayouts/slideLayout229.xml"/><Relationship Id="rId2" Type="http://schemas.openxmlformats.org/officeDocument/2006/relationships/slideLayout" Target="../slideLayouts/slideLayout228.xml"/><Relationship Id="rId1" Type="http://schemas.openxmlformats.org/officeDocument/2006/relationships/slideLayout" Target="../slideLayouts/slideLayout227.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theme" Target="../theme/theme3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237.xml"/><Relationship Id="rId3" Type="http://schemas.openxmlformats.org/officeDocument/2006/relationships/slideLayout" Target="../slideLayouts/slideLayout232.xml"/><Relationship Id="rId7" Type="http://schemas.openxmlformats.org/officeDocument/2006/relationships/slideLayout" Target="../slideLayouts/slideLayout236.xml"/><Relationship Id="rId12" Type="http://schemas.openxmlformats.org/officeDocument/2006/relationships/image" Target="../media/image46.png"/><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image" Target="../media/image45.png"/><Relationship Id="rId5" Type="http://schemas.openxmlformats.org/officeDocument/2006/relationships/slideLayout" Target="../slideLayouts/slideLayout234.xml"/><Relationship Id="rId10" Type="http://schemas.openxmlformats.org/officeDocument/2006/relationships/image" Target="../media/image9.png"/><Relationship Id="rId4" Type="http://schemas.openxmlformats.org/officeDocument/2006/relationships/slideLayout" Target="../slideLayouts/slideLayout233.xml"/><Relationship Id="rId9" Type="http://schemas.openxmlformats.org/officeDocument/2006/relationships/theme" Target="../theme/theme3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32.xml"/><Relationship Id="rId7"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2.png"/><Relationship Id="rId4" Type="http://schemas.openxmlformats.org/officeDocument/2006/relationships/slideLayout" Target="../slideLayouts/slideLayout39.xml"/><Relationship Id="rId9"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2.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1.emf"/><Relationship Id="rId5" Type="http://schemas.openxmlformats.org/officeDocument/2006/relationships/theme" Target="../theme/theme8.xml"/><Relationship Id="rId4" Type="http://schemas.openxmlformats.org/officeDocument/2006/relationships/slideLayout" Target="../slideLayouts/slideLayout49.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2.xml"/><Relationship Id="rId7"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084DB89-49CE-51CC-4E00-53AD93F2123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413D2CA-B9FE-B221-C38E-C74DF800119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AB281F8-BE43-B7F8-9D4C-F8CDF44DB3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defRPr>
            </a:lvl1pPr>
          </a:lstStyle>
          <a:p>
            <a:pPr>
              <a:defRPr/>
            </a:pPr>
            <a:fld id="{18FE7751-7FBA-48B5-80E7-CED22551B950}" type="datetimeFigureOut">
              <a:rPr lang="en-GB"/>
              <a:pPr>
                <a:defRPr/>
              </a:pPr>
              <a:t>02/09/2025</a:t>
            </a:fld>
            <a:endParaRPr lang="en-GB"/>
          </a:p>
        </p:txBody>
      </p:sp>
      <p:sp>
        <p:nvSpPr>
          <p:cNvPr id="5" name="Footer Placeholder 4">
            <a:extLst>
              <a:ext uri="{FF2B5EF4-FFF2-40B4-BE49-F238E27FC236}">
                <a16:creationId xmlns:a16="http://schemas.microsoft.com/office/drawing/2014/main" id="{FD41B88E-78F1-8C72-12E7-555480BB4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70732CB7-0FA9-64EE-2E04-F19E13B2C54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FA51E3D6-881C-40F7-BD97-29FB7609880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501896" r:id="rId1"/>
    <p:sldLayoutId id="2147501897" r:id="rId2"/>
    <p:sldLayoutId id="2147501777" r:id="rId3"/>
    <p:sldLayoutId id="2147501778" r:id="rId4"/>
    <p:sldLayoutId id="2147501779" r:id="rId5"/>
    <p:sldLayoutId id="2147501780" r:id="rId6"/>
    <p:sldLayoutId id="2147501781" r:id="rId7"/>
    <p:sldLayoutId id="2147501782" r:id="rId8"/>
    <p:sldLayoutId id="2147501783" r:id="rId9"/>
    <p:sldLayoutId id="2147501784" r:id="rId10"/>
    <p:sldLayoutId id="2147501785" r:id="rId11"/>
    <p:sldLayoutId id="2147501786" r:id="rId12"/>
    <p:sldLayoutId id="2147501787" r:id="rId13"/>
    <p:sldLayoutId id="2147501898" r:id="rId1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8457D40-DAD2-09D1-A601-2685682A3D4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0243" name="Picture 1" descr="TAB_allwhite.eps">
            <a:extLst>
              <a:ext uri="{FF2B5EF4-FFF2-40B4-BE49-F238E27FC236}">
                <a16:creationId xmlns:a16="http://schemas.microsoft.com/office/drawing/2014/main" id="{6EA7F1FD-A7AB-C220-8919-ACCA0A0196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8" descr="Text&#10;&#10;Description automatically generated with medium confidence">
            <a:extLst>
              <a:ext uri="{FF2B5EF4-FFF2-40B4-BE49-F238E27FC236}">
                <a16:creationId xmlns:a16="http://schemas.microsoft.com/office/drawing/2014/main" id="{32617507-3EEB-3302-F76A-FA8856DE422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19" r:id="rId1"/>
    <p:sldLayoutId id="2147501809"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51D0A29-1E37-EB80-FFD2-C339CA0BDE7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1267" name="Picture 1" descr="TAB_allwhite.eps">
            <a:extLst>
              <a:ext uri="{FF2B5EF4-FFF2-40B4-BE49-F238E27FC236}">
                <a16:creationId xmlns:a16="http://schemas.microsoft.com/office/drawing/2014/main" id="{2A7DA570-F0A7-5777-EE67-B1969476C69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8" descr="Text&#10;&#10;Description automatically generated with medium confidence">
            <a:extLst>
              <a:ext uri="{FF2B5EF4-FFF2-40B4-BE49-F238E27FC236}">
                <a16:creationId xmlns:a16="http://schemas.microsoft.com/office/drawing/2014/main" id="{6D2887C7-EF13-CDA7-FC0E-B7C876C9A62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20" r:id="rId1"/>
    <p:sldLayoutId id="2147501810"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E940BB3-E3EE-25BF-A7A9-26E68B26F7E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2291" name="Picture 1" descr="TAB_allwhite.eps">
            <a:extLst>
              <a:ext uri="{FF2B5EF4-FFF2-40B4-BE49-F238E27FC236}">
                <a16:creationId xmlns:a16="http://schemas.microsoft.com/office/drawing/2014/main" id="{D07C35AB-00C0-4073-B3FF-195C5A929EA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8" descr="Text&#10;&#10;Description automatically generated with medium confidence">
            <a:extLst>
              <a:ext uri="{FF2B5EF4-FFF2-40B4-BE49-F238E27FC236}">
                <a16:creationId xmlns:a16="http://schemas.microsoft.com/office/drawing/2014/main" id="{AF6A69F4-AC0A-A70C-F024-1C4EB2A8068A}"/>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21" r:id="rId1"/>
    <p:sldLayoutId id="2147501811" r:id="rId2"/>
    <p:sldLayoutId id="2147501922" r:id="rId3"/>
    <p:sldLayoutId id="2147501923" r:id="rId4"/>
    <p:sldLayoutId id="2147501924" r:id="rId5"/>
    <p:sldLayoutId id="2147501925"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3C9F6C8-85CA-BB87-67BB-A04909816AE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3315" name="Picture 1" descr="TAB_allwhite.eps">
            <a:extLst>
              <a:ext uri="{FF2B5EF4-FFF2-40B4-BE49-F238E27FC236}">
                <a16:creationId xmlns:a16="http://schemas.microsoft.com/office/drawing/2014/main" id="{AC1E534B-35D4-E25E-7836-45325213A0A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8" descr="Text&#10;&#10;Description automatically generated with medium confidence">
            <a:extLst>
              <a:ext uri="{FF2B5EF4-FFF2-40B4-BE49-F238E27FC236}">
                <a16:creationId xmlns:a16="http://schemas.microsoft.com/office/drawing/2014/main" id="{D957509C-A7B1-8F6A-EC21-6584CA62A22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26" r:id="rId1"/>
    <p:sldLayoutId id="2147501812"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Title Placeholder 1">
            <a:extLst>
              <a:ext uri="{FF2B5EF4-FFF2-40B4-BE49-F238E27FC236}">
                <a16:creationId xmlns:a16="http://schemas.microsoft.com/office/drawing/2014/main" id="{CA4B9C32-C0FB-A6BE-9238-A308EED810AF}"/>
              </a:ext>
            </a:extLst>
          </p:cNvPr>
          <p:cNvSpPr>
            <a:spLocks noGrp="1"/>
          </p:cNvSpPr>
          <p:nvPr>
            <p:ph type="title"/>
          </p:nvPr>
        </p:nvSpPr>
        <p:spPr bwMode="auto">
          <a:xfrm>
            <a:off x="719138" y="196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4339" name="Text Placeholder 2">
            <a:extLst>
              <a:ext uri="{FF2B5EF4-FFF2-40B4-BE49-F238E27FC236}">
                <a16:creationId xmlns:a16="http://schemas.microsoft.com/office/drawing/2014/main" id="{6E26C770-3CCE-2282-9686-DDEFCED510E2}"/>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4340" name="Picture 7" descr="logo-ltr.tif">
            <a:extLst>
              <a:ext uri="{FF2B5EF4-FFF2-40B4-BE49-F238E27FC236}">
                <a16:creationId xmlns:a16="http://schemas.microsoft.com/office/drawing/2014/main" id="{D9AA04A5-2790-8336-CF61-C381DC4E0C6A}"/>
              </a:ext>
            </a:extLst>
          </p:cNvPr>
          <p:cNvPicPr>
            <a:picLocks noChangeAspect="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334963" y="285750"/>
            <a:ext cx="259238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A9B9EF28-2D1F-EF74-A91F-7CC540CE52EB}"/>
              </a:ext>
            </a:extLst>
          </p:cNvPr>
          <p:cNvCxnSpPr/>
          <p:nvPr userDrawn="1"/>
        </p:nvCxnSpPr>
        <p:spPr>
          <a:xfrm>
            <a:off x="334963" y="1079500"/>
            <a:ext cx="1152207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93BEC66-F96E-0410-3BAB-87E457A87FD8}"/>
              </a:ext>
            </a:extLst>
          </p:cNvPr>
          <p:cNvCxnSpPr/>
          <p:nvPr userDrawn="1"/>
        </p:nvCxnSpPr>
        <p:spPr>
          <a:xfrm>
            <a:off x="334963" y="6165850"/>
            <a:ext cx="1152207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4343" name="Picture 11" descr="address.gif">
            <a:extLst>
              <a:ext uri="{FF2B5EF4-FFF2-40B4-BE49-F238E27FC236}">
                <a16:creationId xmlns:a16="http://schemas.microsoft.com/office/drawing/2014/main" id="{95601607-28EE-EF12-2FFB-3CE967213B0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867900" y="6237288"/>
            <a:ext cx="198913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ooter Placeholder 4">
            <a:extLst>
              <a:ext uri="{FF2B5EF4-FFF2-40B4-BE49-F238E27FC236}">
                <a16:creationId xmlns:a16="http://schemas.microsoft.com/office/drawing/2014/main" id="{9A99AAE3-2CD5-1550-0F21-AA4C46D98155}"/>
              </a:ext>
            </a:extLst>
          </p:cNvPr>
          <p:cNvSpPr>
            <a:spLocks noGrp="1"/>
          </p:cNvSpPr>
          <p:nvPr>
            <p:ph type="ftr" sz="quarter" idx="3"/>
          </p:nvPr>
        </p:nvSpPr>
        <p:spPr>
          <a:xfrm>
            <a:off x="171450" y="6246813"/>
            <a:ext cx="5156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Arial" pitchFamily="34" charset="0"/>
                <a:cs typeface="Arial" pitchFamily="34" charset="0"/>
              </a:defRPr>
            </a:lvl1pPr>
          </a:lstStyle>
          <a:p>
            <a:pPr>
              <a:defRPr/>
            </a:pPr>
            <a:r>
              <a:rPr lang="en-GB"/>
              <a:t>Population Health Sciences</a:t>
            </a:r>
          </a:p>
        </p:txBody>
      </p:sp>
      <p:sp>
        <p:nvSpPr>
          <p:cNvPr id="18" name="Slide Number Placeholder 5">
            <a:extLst>
              <a:ext uri="{FF2B5EF4-FFF2-40B4-BE49-F238E27FC236}">
                <a16:creationId xmlns:a16="http://schemas.microsoft.com/office/drawing/2014/main" id="{44AE91A5-EAF1-EA5F-6AA0-0A2EDB5EF684}"/>
              </a:ext>
            </a:extLst>
          </p:cNvPr>
          <p:cNvSpPr>
            <a:spLocks noGrp="1"/>
          </p:cNvSpPr>
          <p:nvPr>
            <p:ph type="sldNum" sz="quarter" idx="4"/>
          </p:nvPr>
        </p:nvSpPr>
        <p:spPr>
          <a:xfrm>
            <a:off x="5614988" y="6251575"/>
            <a:ext cx="9620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fld id="{DE0AF80E-B3A1-437E-808C-66FD3BA991B5}" type="slidenum">
              <a:rPr lang="en-GB" altLang="en-US"/>
              <a:pPr>
                <a:defRPr/>
              </a:pPr>
              <a:t>‹#›</a:t>
            </a:fld>
            <a:endParaRPr lang="en-GB" altLang="en-US"/>
          </a:p>
        </p:txBody>
      </p:sp>
      <p:sp>
        <p:nvSpPr>
          <p:cNvPr id="20" name="Date Placeholder 6">
            <a:extLst>
              <a:ext uri="{FF2B5EF4-FFF2-40B4-BE49-F238E27FC236}">
                <a16:creationId xmlns:a16="http://schemas.microsoft.com/office/drawing/2014/main" id="{DCCF1809-27F0-C017-14E7-7FA1B2C6F72D}"/>
              </a:ext>
            </a:extLst>
          </p:cNvPr>
          <p:cNvSpPr>
            <a:spLocks noGrp="1"/>
          </p:cNvSpPr>
          <p:nvPr>
            <p:ph type="dt" sz="half" idx="2"/>
          </p:nvPr>
        </p:nvSpPr>
        <p:spPr>
          <a:xfrm>
            <a:off x="7874000" y="565150"/>
            <a:ext cx="3708400" cy="365125"/>
          </a:xfrm>
          <a:prstGeom prst="rect">
            <a:avLst/>
          </a:prstGeom>
        </p:spPr>
        <p:txBody>
          <a:bodyPr/>
          <a:lstStyle>
            <a:lvl1pPr algn="r" eaLnBrk="1" fontAlgn="auto" hangingPunct="1">
              <a:spcBef>
                <a:spcPts val="0"/>
              </a:spcBef>
              <a:spcAft>
                <a:spcPts val="0"/>
              </a:spcAft>
              <a:defRPr sz="1800">
                <a:solidFill>
                  <a:srgbClr val="898989"/>
                </a:solidFill>
                <a:latin typeface="Arial" pitchFamily="34" charset="0"/>
                <a:cs typeface="Arial" pitchFamily="34" charset="0"/>
              </a:defRPr>
            </a:lvl1pPr>
          </a:lstStyle>
          <a:p>
            <a:pPr>
              <a:defRPr/>
            </a:pPr>
            <a:r>
              <a:rPr lang="en-GB"/>
              <a:t>Bristol Medical School</a:t>
            </a:r>
          </a:p>
        </p:txBody>
      </p:sp>
    </p:spTree>
  </p:cSld>
  <p:clrMap bg1="lt1" tx1="dk1" bg2="lt2" tx2="dk2" accent1="accent1" accent2="accent2" accent3="accent3" accent4="accent4" accent5="accent5" accent6="accent6" hlink="hlink" folHlink="folHlink"/>
  <p:sldLayoutIdLst>
    <p:sldLayoutId id="2147501927" r:id="rId1"/>
    <p:sldLayoutId id="2147501928" r:id="rId2"/>
    <p:sldLayoutId id="2147501929" r:id="rId3"/>
    <p:sldLayoutId id="2147501930" r:id="rId4"/>
    <p:sldLayoutId id="2147501931" r:id="rId5"/>
    <p:sldLayoutId id="2147501932" r:id="rId6"/>
    <p:sldLayoutId id="2147501933" r:id="rId7"/>
  </p:sldLayoutIdLst>
  <p:hf hdr="0" dt="0"/>
  <p:txStyles>
    <p:titleStyle>
      <a:lvl1pPr algn="l" rtl="0" eaLnBrk="0" fontAlgn="base" hangingPunct="0">
        <a:spcBef>
          <a:spcPct val="0"/>
        </a:spcBef>
        <a:spcAft>
          <a:spcPct val="0"/>
        </a:spcAft>
        <a:defRPr sz="3200" kern="1200">
          <a:solidFill>
            <a:srgbClr val="9A1D2B"/>
          </a:solidFill>
          <a:latin typeface="Arial" pitchFamily="34" charset="0"/>
          <a:ea typeface="+mj-ea"/>
          <a:cs typeface="Arial" pitchFamily="34" charset="0"/>
        </a:defRPr>
      </a:lvl1pPr>
      <a:lvl2pPr algn="l" rtl="0" eaLnBrk="0" fontAlgn="base" hangingPunct="0">
        <a:spcBef>
          <a:spcPct val="0"/>
        </a:spcBef>
        <a:spcAft>
          <a:spcPct val="0"/>
        </a:spcAft>
        <a:defRPr sz="3200">
          <a:solidFill>
            <a:srgbClr val="9A1D2B"/>
          </a:solidFill>
          <a:latin typeface="Arial" charset="0"/>
          <a:cs typeface="Arial" charset="0"/>
        </a:defRPr>
      </a:lvl2pPr>
      <a:lvl3pPr algn="l" rtl="0" eaLnBrk="0" fontAlgn="base" hangingPunct="0">
        <a:spcBef>
          <a:spcPct val="0"/>
        </a:spcBef>
        <a:spcAft>
          <a:spcPct val="0"/>
        </a:spcAft>
        <a:defRPr sz="3200">
          <a:solidFill>
            <a:srgbClr val="9A1D2B"/>
          </a:solidFill>
          <a:latin typeface="Arial" charset="0"/>
          <a:cs typeface="Arial" charset="0"/>
        </a:defRPr>
      </a:lvl3pPr>
      <a:lvl4pPr algn="l" rtl="0" eaLnBrk="0" fontAlgn="base" hangingPunct="0">
        <a:spcBef>
          <a:spcPct val="0"/>
        </a:spcBef>
        <a:spcAft>
          <a:spcPct val="0"/>
        </a:spcAft>
        <a:defRPr sz="3200">
          <a:solidFill>
            <a:srgbClr val="9A1D2B"/>
          </a:solidFill>
          <a:latin typeface="Arial" charset="0"/>
          <a:cs typeface="Arial" charset="0"/>
        </a:defRPr>
      </a:lvl4pPr>
      <a:lvl5pPr algn="l" rtl="0" eaLnBrk="0" fontAlgn="base" hangingPunct="0">
        <a:spcBef>
          <a:spcPct val="0"/>
        </a:spcBef>
        <a:spcAft>
          <a:spcPct val="0"/>
        </a:spcAft>
        <a:defRPr sz="3200">
          <a:solidFill>
            <a:srgbClr val="9A1D2B"/>
          </a:solidFill>
          <a:latin typeface="Arial" charset="0"/>
          <a:cs typeface="Arial" charset="0"/>
        </a:defRPr>
      </a:lvl5pPr>
      <a:lvl6pPr marL="457200" algn="l" rtl="0" fontAlgn="base">
        <a:spcBef>
          <a:spcPct val="0"/>
        </a:spcBef>
        <a:spcAft>
          <a:spcPct val="0"/>
        </a:spcAft>
        <a:defRPr sz="3200">
          <a:solidFill>
            <a:srgbClr val="9A1D2B"/>
          </a:solidFill>
          <a:latin typeface="Arial" charset="0"/>
          <a:cs typeface="Arial" charset="0"/>
        </a:defRPr>
      </a:lvl6pPr>
      <a:lvl7pPr marL="914400" algn="l" rtl="0" fontAlgn="base">
        <a:spcBef>
          <a:spcPct val="0"/>
        </a:spcBef>
        <a:spcAft>
          <a:spcPct val="0"/>
        </a:spcAft>
        <a:defRPr sz="3200">
          <a:solidFill>
            <a:srgbClr val="9A1D2B"/>
          </a:solidFill>
          <a:latin typeface="Arial" charset="0"/>
          <a:cs typeface="Arial" charset="0"/>
        </a:defRPr>
      </a:lvl7pPr>
      <a:lvl8pPr marL="1371600" algn="l" rtl="0" fontAlgn="base">
        <a:spcBef>
          <a:spcPct val="0"/>
        </a:spcBef>
        <a:spcAft>
          <a:spcPct val="0"/>
        </a:spcAft>
        <a:defRPr sz="3200">
          <a:solidFill>
            <a:srgbClr val="9A1D2B"/>
          </a:solidFill>
          <a:latin typeface="Arial" charset="0"/>
          <a:cs typeface="Arial" charset="0"/>
        </a:defRPr>
      </a:lvl8pPr>
      <a:lvl9pPr marL="1828800" algn="l" rtl="0" fontAlgn="base">
        <a:spcBef>
          <a:spcPct val="0"/>
        </a:spcBef>
        <a:spcAft>
          <a:spcPct val="0"/>
        </a:spcAft>
        <a:defRPr sz="3200">
          <a:solidFill>
            <a:srgbClr val="9A1D2B"/>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BF2F37"/>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C56146E-C74C-6182-4D44-2A9FE20F54E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5363" name="Picture 1" descr="TAB_allwhite.eps">
            <a:extLst>
              <a:ext uri="{FF2B5EF4-FFF2-40B4-BE49-F238E27FC236}">
                <a16:creationId xmlns:a16="http://schemas.microsoft.com/office/drawing/2014/main" id="{3118F73D-B266-DEA7-121A-F3B836D4FA7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8" descr="Text&#10;&#10;Description automatically generated with medium confidence">
            <a:extLst>
              <a:ext uri="{FF2B5EF4-FFF2-40B4-BE49-F238E27FC236}">
                <a16:creationId xmlns:a16="http://schemas.microsoft.com/office/drawing/2014/main" id="{59136A1A-D215-D93D-265E-18846ABEF009}"/>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34" r:id="rId1"/>
    <p:sldLayoutId id="2147501813" r:id="rId2"/>
    <p:sldLayoutId id="2147501814" r:id="rId3"/>
    <p:sldLayoutId id="2147501815"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386" name="Title Placeholder 1">
            <a:extLst>
              <a:ext uri="{FF2B5EF4-FFF2-40B4-BE49-F238E27FC236}">
                <a16:creationId xmlns:a16="http://schemas.microsoft.com/office/drawing/2014/main" id="{4748911A-977B-542C-B910-00FAD01CE3A2}"/>
              </a:ext>
            </a:extLst>
          </p:cNvPr>
          <p:cNvSpPr>
            <a:spLocks noGrp="1"/>
          </p:cNvSpPr>
          <p:nvPr>
            <p:ph type="title"/>
          </p:nvPr>
        </p:nvSpPr>
        <p:spPr bwMode="auto">
          <a:xfrm>
            <a:off x="719138" y="196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6387" name="Text Placeholder 2">
            <a:extLst>
              <a:ext uri="{FF2B5EF4-FFF2-40B4-BE49-F238E27FC236}">
                <a16:creationId xmlns:a16="http://schemas.microsoft.com/office/drawing/2014/main" id="{7E16BBFF-D509-8184-54F4-C4F1F59BFA1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6388" name="Picture 7">
            <a:extLst>
              <a:ext uri="{FF2B5EF4-FFF2-40B4-BE49-F238E27FC236}">
                <a16:creationId xmlns:a16="http://schemas.microsoft.com/office/drawing/2014/main" id="{B69E2760-1DE8-A235-F2F1-AD754590ABED}"/>
              </a:ext>
            </a:extLst>
          </p:cNvPr>
          <p:cNvPicPr>
            <a:picLocks noChangeAspect="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334963" y="285750"/>
            <a:ext cx="259238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445F8312-49E8-9059-5200-22704EF635E9}"/>
              </a:ext>
            </a:extLst>
          </p:cNvPr>
          <p:cNvCxnSpPr/>
          <p:nvPr userDrawn="1"/>
        </p:nvCxnSpPr>
        <p:spPr>
          <a:xfrm>
            <a:off x="334963" y="1079500"/>
            <a:ext cx="1152207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D109E1-2886-DB7B-74A4-15128F97E033}"/>
              </a:ext>
            </a:extLst>
          </p:cNvPr>
          <p:cNvCxnSpPr/>
          <p:nvPr userDrawn="1"/>
        </p:nvCxnSpPr>
        <p:spPr>
          <a:xfrm>
            <a:off x="334963" y="6165850"/>
            <a:ext cx="11522075"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6391" name="Picture 11">
            <a:extLst>
              <a:ext uri="{FF2B5EF4-FFF2-40B4-BE49-F238E27FC236}">
                <a16:creationId xmlns:a16="http://schemas.microsoft.com/office/drawing/2014/main" id="{BD6842BF-E9D1-153F-2AB9-A595095D80F5}"/>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867900" y="6237288"/>
            <a:ext cx="198913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ooter Placeholder 4">
            <a:extLst>
              <a:ext uri="{FF2B5EF4-FFF2-40B4-BE49-F238E27FC236}">
                <a16:creationId xmlns:a16="http://schemas.microsoft.com/office/drawing/2014/main" id="{6FBDD9A3-C60A-E06C-7CEC-FCF7DCC4F4CC}"/>
              </a:ext>
            </a:extLst>
          </p:cNvPr>
          <p:cNvSpPr>
            <a:spLocks noGrp="1"/>
          </p:cNvSpPr>
          <p:nvPr>
            <p:ph type="ftr" sz="quarter" idx="3"/>
          </p:nvPr>
        </p:nvSpPr>
        <p:spPr>
          <a:xfrm>
            <a:off x="171450" y="6246813"/>
            <a:ext cx="5156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Arial" pitchFamily="34" charset="0"/>
                <a:cs typeface="Arial" pitchFamily="34" charset="0"/>
              </a:defRPr>
            </a:lvl1pPr>
          </a:lstStyle>
          <a:p>
            <a:pPr>
              <a:defRPr/>
            </a:pPr>
            <a:r>
              <a:rPr lang="en-GB"/>
              <a:t>Population Health Sciences #LancetSuicideSeminar</a:t>
            </a:r>
          </a:p>
        </p:txBody>
      </p:sp>
      <p:sp>
        <p:nvSpPr>
          <p:cNvPr id="18" name="Slide Number Placeholder 5">
            <a:extLst>
              <a:ext uri="{FF2B5EF4-FFF2-40B4-BE49-F238E27FC236}">
                <a16:creationId xmlns:a16="http://schemas.microsoft.com/office/drawing/2014/main" id="{7A53B2D1-79AE-12FB-DFEE-93493CFC68CB}"/>
              </a:ext>
            </a:extLst>
          </p:cNvPr>
          <p:cNvSpPr>
            <a:spLocks noGrp="1"/>
          </p:cNvSpPr>
          <p:nvPr>
            <p:ph type="sldNum" sz="quarter" idx="4"/>
          </p:nvPr>
        </p:nvSpPr>
        <p:spPr>
          <a:xfrm>
            <a:off x="5614988" y="6251575"/>
            <a:ext cx="9620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fld id="{E38F86EF-200D-44FE-9A21-AD3EE8D91535}" type="slidenum">
              <a:rPr lang="en-GB" altLang="en-US"/>
              <a:pPr>
                <a:defRPr/>
              </a:pPr>
              <a:t>‹#›</a:t>
            </a:fld>
            <a:endParaRPr lang="en-GB" altLang="en-US"/>
          </a:p>
        </p:txBody>
      </p:sp>
      <p:grpSp>
        <p:nvGrpSpPr>
          <p:cNvPr id="16394" name="Group 1">
            <a:extLst>
              <a:ext uri="{FF2B5EF4-FFF2-40B4-BE49-F238E27FC236}">
                <a16:creationId xmlns:a16="http://schemas.microsoft.com/office/drawing/2014/main" id="{9C6637E6-E942-8C49-5857-451E9685FB12}"/>
              </a:ext>
            </a:extLst>
          </p:cNvPr>
          <p:cNvGrpSpPr>
            <a:grpSpLocks/>
          </p:cNvGrpSpPr>
          <p:nvPr userDrawn="1"/>
        </p:nvGrpSpPr>
        <p:grpSpPr bwMode="auto">
          <a:xfrm>
            <a:off x="10421938" y="196850"/>
            <a:ext cx="1655762" cy="942975"/>
            <a:chOff x="7714392" y="214569"/>
            <a:chExt cx="1240695" cy="942719"/>
          </a:xfrm>
        </p:grpSpPr>
        <p:pic>
          <p:nvPicPr>
            <p:cNvPr id="16395" name="Picture 1">
              <a:extLst>
                <a:ext uri="{FF2B5EF4-FFF2-40B4-BE49-F238E27FC236}">
                  <a16:creationId xmlns:a16="http://schemas.microsoft.com/office/drawing/2014/main" id="{7CDC477C-DBE9-CE9C-557F-08C0C212EF5D}"/>
                </a:ext>
              </a:extLst>
            </p:cNvPr>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8015155" y="214569"/>
              <a:ext cx="639167" cy="63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ooter Placeholder 4">
              <a:extLst>
                <a:ext uri="{FF2B5EF4-FFF2-40B4-BE49-F238E27FC236}">
                  <a16:creationId xmlns:a16="http://schemas.microsoft.com/office/drawing/2014/main" id="{A8BF9BBA-A91D-53A1-568B-69E1DE5DA975}"/>
                </a:ext>
              </a:extLst>
            </p:cNvPr>
            <p:cNvSpPr txBox="1">
              <a:spLocks/>
            </p:cNvSpPr>
            <p:nvPr userDrawn="1"/>
          </p:nvSpPr>
          <p:spPr>
            <a:xfrm>
              <a:off x="7714392" y="792262"/>
              <a:ext cx="1240695" cy="365026"/>
            </a:xfrm>
            <a:prstGeom prst="rect">
              <a:avLst/>
            </a:prstGeom>
          </p:spPr>
          <p:txBody>
            <a:bodyPr anchor="ctr"/>
            <a:lstStyle>
              <a:defPPr>
                <a:defRPr lang="en-US"/>
              </a:defPPr>
              <a:lvl1pPr algn="l" rtl="0" eaLnBrk="1" fontAlgn="auto" hangingPunct="1">
                <a:spcBef>
                  <a:spcPts val="0"/>
                </a:spcBef>
                <a:spcAft>
                  <a:spcPts val="0"/>
                </a:spcAft>
                <a:defRPr sz="12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GB" dirty="0"/>
                <a:t>@SASHBristol</a:t>
              </a:r>
            </a:p>
          </p:txBody>
        </p:sp>
      </p:grpSp>
    </p:spTree>
  </p:cSld>
  <p:clrMap bg1="lt1" tx1="dk1" bg2="lt2" tx2="dk2" accent1="accent1" accent2="accent2" accent3="accent3" accent4="accent4" accent5="accent5" accent6="accent6" hlink="hlink" folHlink="folHlink"/>
  <p:sldLayoutIdLst>
    <p:sldLayoutId id="2147501935" r:id="rId1"/>
    <p:sldLayoutId id="2147501936" r:id="rId2"/>
    <p:sldLayoutId id="2147501937" r:id="rId3"/>
    <p:sldLayoutId id="2147501938" r:id="rId4"/>
    <p:sldLayoutId id="2147501939" r:id="rId5"/>
    <p:sldLayoutId id="2147501940" r:id="rId6"/>
    <p:sldLayoutId id="2147501941" r:id="rId7"/>
  </p:sldLayoutIdLst>
  <p:hf hdr="0" dt="0"/>
  <p:txStyles>
    <p:titleStyle>
      <a:lvl1pPr algn="l" rtl="0" eaLnBrk="0" fontAlgn="base" hangingPunct="0">
        <a:spcBef>
          <a:spcPct val="0"/>
        </a:spcBef>
        <a:spcAft>
          <a:spcPct val="0"/>
        </a:spcAft>
        <a:defRPr sz="3200" kern="1200">
          <a:solidFill>
            <a:srgbClr val="9A1D2B"/>
          </a:solidFill>
          <a:latin typeface="Arial" pitchFamily="34" charset="0"/>
          <a:ea typeface="+mj-ea"/>
          <a:cs typeface="Arial" pitchFamily="34" charset="0"/>
        </a:defRPr>
      </a:lvl1pPr>
      <a:lvl2pPr algn="l" rtl="0" eaLnBrk="0" fontAlgn="base" hangingPunct="0">
        <a:spcBef>
          <a:spcPct val="0"/>
        </a:spcBef>
        <a:spcAft>
          <a:spcPct val="0"/>
        </a:spcAft>
        <a:defRPr sz="3200">
          <a:solidFill>
            <a:srgbClr val="9A1D2B"/>
          </a:solidFill>
          <a:latin typeface="Arial" charset="0"/>
          <a:cs typeface="Arial" charset="0"/>
        </a:defRPr>
      </a:lvl2pPr>
      <a:lvl3pPr algn="l" rtl="0" eaLnBrk="0" fontAlgn="base" hangingPunct="0">
        <a:spcBef>
          <a:spcPct val="0"/>
        </a:spcBef>
        <a:spcAft>
          <a:spcPct val="0"/>
        </a:spcAft>
        <a:defRPr sz="3200">
          <a:solidFill>
            <a:srgbClr val="9A1D2B"/>
          </a:solidFill>
          <a:latin typeface="Arial" charset="0"/>
          <a:cs typeface="Arial" charset="0"/>
        </a:defRPr>
      </a:lvl3pPr>
      <a:lvl4pPr algn="l" rtl="0" eaLnBrk="0" fontAlgn="base" hangingPunct="0">
        <a:spcBef>
          <a:spcPct val="0"/>
        </a:spcBef>
        <a:spcAft>
          <a:spcPct val="0"/>
        </a:spcAft>
        <a:defRPr sz="3200">
          <a:solidFill>
            <a:srgbClr val="9A1D2B"/>
          </a:solidFill>
          <a:latin typeface="Arial" charset="0"/>
          <a:cs typeface="Arial" charset="0"/>
        </a:defRPr>
      </a:lvl4pPr>
      <a:lvl5pPr algn="l" rtl="0" eaLnBrk="0" fontAlgn="base" hangingPunct="0">
        <a:spcBef>
          <a:spcPct val="0"/>
        </a:spcBef>
        <a:spcAft>
          <a:spcPct val="0"/>
        </a:spcAft>
        <a:defRPr sz="3200">
          <a:solidFill>
            <a:srgbClr val="9A1D2B"/>
          </a:solidFill>
          <a:latin typeface="Arial" charset="0"/>
          <a:cs typeface="Arial" charset="0"/>
        </a:defRPr>
      </a:lvl5pPr>
      <a:lvl6pPr marL="457178" algn="l" rtl="0" eaLnBrk="1" fontAlgn="base" hangingPunct="1">
        <a:spcBef>
          <a:spcPct val="0"/>
        </a:spcBef>
        <a:spcAft>
          <a:spcPct val="0"/>
        </a:spcAft>
        <a:defRPr sz="3200">
          <a:solidFill>
            <a:srgbClr val="9A1D2B"/>
          </a:solidFill>
          <a:latin typeface="Arial" charset="0"/>
          <a:cs typeface="Arial" charset="0"/>
        </a:defRPr>
      </a:lvl6pPr>
      <a:lvl7pPr marL="914354" algn="l" rtl="0" eaLnBrk="1" fontAlgn="base" hangingPunct="1">
        <a:spcBef>
          <a:spcPct val="0"/>
        </a:spcBef>
        <a:spcAft>
          <a:spcPct val="0"/>
        </a:spcAft>
        <a:defRPr sz="3200">
          <a:solidFill>
            <a:srgbClr val="9A1D2B"/>
          </a:solidFill>
          <a:latin typeface="Arial" charset="0"/>
          <a:cs typeface="Arial" charset="0"/>
        </a:defRPr>
      </a:lvl7pPr>
      <a:lvl8pPr marL="1371532" algn="l" rtl="0" eaLnBrk="1" fontAlgn="base" hangingPunct="1">
        <a:spcBef>
          <a:spcPct val="0"/>
        </a:spcBef>
        <a:spcAft>
          <a:spcPct val="0"/>
        </a:spcAft>
        <a:defRPr sz="3200">
          <a:solidFill>
            <a:srgbClr val="9A1D2B"/>
          </a:solidFill>
          <a:latin typeface="Arial" charset="0"/>
          <a:cs typeface="Arial" charset="0"/>
        </a:defRPr>
      </a:lvl8pPr>
      <a:lvl9pPr marL="1828709" algn="l" rtl="0" eaLnBrk="1" fontAlgn="base" hangingPunct="1">
        <a:spcBef>
          <a:spcPct val="0"/>
        </a:spcBef>
        <a:spcAft>
          <a:spcPct val="0"/>
        </a:spcAft>
        <a:defRPr sz="3200">
          <a:solidFill>
            <a:srgbClr val="9A1D2B"/>
          </a:solidFill>
          <a:latin typeface="Arial" charset="0"/>
          <a:cs typeface="Arial"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rgbClr val="BF2F37"/>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659E0150-025C-B962-92EE-3A0F6D63520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7411" name="Picture 1" descr="TAB_allwhite.eps">
            <a:extLst>
              <a:ext uri="{FF2B5EF4-FFF2-40B4-BE49-F238E27FC236}">
                <a16:creationId xmlns:a16="http://schemas.microsoft.com/office/drawing/2014/main" id="{08DB45E4-E57A-00E7-A74F-BB16127470B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8" descr="Text&#10;&#10;Description automatically generated with medium confidence">
            <a:extLst>
              <a:ext uri="{FF2B5EF4-FFF2-40B4-BE49-F238E27FC236}">
                <a16:creationId xmlns:a16="http://schemas.microsoft.com/office/drawing/2014/main" id="{3B6E0382-34A0-88EA-352A-E69E4237CC3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2" r:id="rId1"/>
    <p:sldLayoutId id="2147501816" r:id="rId2"/>
    <p:sldLayoutId id="2147501817" r:id="rId3"/>
    <p:sldLayoutId id="2147501818"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5D1CF9C-9EBA-9668-12D5-F0B58BF3A47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8435" name="Picture 1" descr="TAB_allwhite.eps">
            <a:extLst>
              <a:ext uri="{FF2B5EF4-FFF2-40B4-BE49-F238E27FC236}">
                <a16:creationId xmlns:a16="http://schemas.microsoft.com/office/drawing/2014/main" id="{3F7A051D-3706-986F-C310-AF6D8989981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8" descr="Text&#10;&#10;Description automatically generated with medium confidence">
            <a:extLst>
              <a:ext uri="{FF2B5EF4-FFF2-40B4-BE49-F238E27FC236}">
                <a16:creationId xmlns:a16="http://schemas.microsoft.com/office/drawing/2014/main" id="{C30649EE-887D-9EF7-52D4-063F863B7F9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3" r:id="rId1"/>
    <p:sldLayoutId id="2147501819" r:id="rId2"/>
    <p:sldLayoutId id="2147501820" r:id="rId3"/>
    <p:sldLayoutId id="2147501821"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B108766-5BFE-2B16-F756-E0E68DD2D25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9459" name="Picture 1" descr="TAB_allwhite.eps">
            <a:extLst>
              <a:ext uri="{FF2B5EF4-FFF2-40B4-BE49-F238E27FC236}">
                <a16:creationId xmlns:a16="http://schemas.microsoft.com/office/drawing/2014/main" id="{AA46AA01-C89C-71CB-7AA5-C60936AC65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8" descr="Text&#10;&#10;Description automatically generated with medium confidence">
            <a:extLst>
              <a:ext uri="{FF2B5EF4-FFF2-40B4-BE49-F238E27FC236}">
                <a16:creationId xmlns:a16="http://schemas.microsoft.com/office/drawing/2014/main" id="{92BAED89-4DFD-BAD7-58CD-3C474BA4DA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4" r:id="rId1"/>
    <p:sldLayoutId id="2147501822" r:id="rId2"/>
    <p:sldLayoutId id="2147501823" r:id="rId3"/>
    <p:sldLayoutId id="2147501824"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6FA8E994-02F3-259E-669F-BFF0BE373FB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051" name="Picture 1" descr="TAB_allwhite.eps">
            <a:extLst>
              <a:ext uri="{FF2B5EF4-FFF2-40B4-BE49-F238E27FC236}">
                <a16:creationId xmlns:a16="http://schemas.microsoft.com/office/drawing/2014/main" id="{A38C088B-F876-F02F-99B3-C8CF8BBA2A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8" descr="Text&#10;&#10;Description automatically generated with medium confidence">
            <a:extLst>
              <a:ext uri="{FF2B5EF4-FFF2-40B4-BE49-F238E27FC236}">
                <a16:creationId xmlns:a16="http://schemas.microsoft.com/office/drawing/2014/main" id="{8900E9C0-F35C-45CA-7BDA-7359870BEE20}"/>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899" r:id="rId1"/>
    <p:sldLayoutId id="2147501788" r:id="rId2"/>
    <p:sldLayoutId id="2147501900" r:id="rId3"/>
    <p:sldLayoutId id="2147501901"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3B2C1817-BC62-1F7D-1518-C9F11C05172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0483" name="Picture 1" descr="TAB_allwhite.eps">
            <a:extLst>
              <a:ext uri="{FF2B5EF4-FFF2-40B4-BE49-F238E27FC236}">
                <a16:creationId xmlns:a16="http://schemas.microsoft.com/office/drawing/2014/main" id="{687D9BD4-B0D9-6A4C-DB31-E1111A71B81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8" descr="Text&#10;&#10;Description automatically generated with medium confidence">
            <a:extLst>
              <a:ext uri="{FF2B5EF4-FFF2-40B4-BE49-F238E27FC236}">
                <a16:creationId xmlns:a16="http://schemas.microsoft.com/office/drawing/2014/main" id="{33FA1991-A879-17A3-3E50-B3A0881263A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5" r:id="rId1"/>
    <p:sldLayoutId id="2147501825" r:id="rId2"/>
    <p:sldLayoutId id="2147501826" r:id="rId3"/>
    <p:sldLayoutId id="2147501946" r:id="rId4"/>
    <p:sldLayoutId id="2147501947" r:id="rId5"/>
    <p:sldLayoutId id="2147501827"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4004674-8F3E-FF29-8C51-EAB372883670}"/>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1507" name="Picture 1" descr="TAB_allwhite.eps">
            <a:extLst>
              <a:ext uri="{FF2B5EF4-FFF2-40B4-BE49-F238E27FC236}">
                <a16:creationId xmlns:a16="http://schemas.microsoft.com/office/drawing/2014/main" id="{DEBFA4A8-2022-975D-1DB6-C6524D83DC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8" descr="Text&#10;&#10;Description automatically generated with medium confidence">
            <a:extLst>
              <a:ext uri="{FF2B5EF4-FFF2-40B4-BE49-F238E27FC236}">
                <a16:creationId xmlns:a16="http://schemas.microsoft.com/office/drawing/2014/main" id="{8B5BE9B8-01DE-B0F2-96D0-873FE7947D8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8" r:id="rId1"/>
    <p:sldLayoutId id="2147501828"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8E515B9-BD17-555E-EACA-0167C0C4279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2531" name="Picture 1" descr="TAB_allwhite.eps">
            <a:extLst>
              <a:ext uri="{FF2B5EF4-FFF2-40B4-BE49-F238E27FC236}">
                <a16:creationId xmlns:a16="http://schemas.microsoft.com/office/drawing/2014/main" id="{4DE017D8-0581-6A63-B314-AAEE967F381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8" descr="Text&#10;&#10;Description automatically generated with medium confidence">
            <a:extLst>
              <a:ext uri="{FF2B5EF4-FFF2-40B4-BE49-F238E27FC236}">
                <a16:creationId xmlns:a16="http://schemas.microsoft.com/office/drawing/2014/main" id="{8D444A11-2F9F-1477-60CE-04920EAF08D8}"/>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49" r:id="rId1"/>
    <p:sldLayoutId id="2147501829" r:id="rId2"/>
    <p:sldLayoutId id="2147501950" r:id="rId3"/>
    <p:sldLayoutId id="2147501951" r:id="rId4"/>
    <p:sldLayoutId id="2147501952" r:id="rId5"/>
    <p:sldLayoutId id="2147501953"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3368FEA-47B2-C109-1170-759BEE0C671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3555" name="Picture 1" descr="TAB_allwhite.eps">
            <a:extLst>
              <a:ext uri="{FF2B5EF4-FFF2-40B4-BE49-F238E27FC236}">
                <a16:creationId xmlns:a16="http://schemas.microsoft.com/office/drawing/2014/main" id="{84F2AB75-C554-BFAD-3AFC-2B9A3EEEDD5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8" descr="Text&#10;&#10;Description automatically generated with medium confidence">
            <a:extLst>
              <a:ext uri="{FF2B5EF4-FFF2-40B4-BE49-F238E27FC236}">
                <a16:creationId xmlns:a16="http://schemas.microsoft.com/office/drawing/2014/main" id="{0B6F8F31-AA54-4C5F-7D86-20C4B7B8B8FA}"/>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54" r:id="rId1"/>
    <p:sldLayoutId id="2147501830" r:id="rId2"/>
    <p:sldLayoutId id="2147501955" r:id="rId3"/>
    <p:sldLayoutId id="2147501956"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9221F42-280A-E020-5A59-753F8061144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4579" name="Picture 1" descr="TAB_allwhite.eps">
            <a:extLst>
              <a:ext uri="{FF2B5EF4-FFF2-40B4-BE49-F238E27FC236}">
                <a16:creationId xmlns:a16="http://schemas.microsoft.com/office/drawing/2014/main" id="{061F83EF-1954-5DF9-44B3-0CAAC8145FF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8" descr="Text&#10;&#10;Description automatically generated with medium confidence">
            <a:extLst>
              <a:ext uri="{FF2B5EF4-FFF2-40B4-BE49-F238E27FC236}">
                <a16:creationId xmlns:a16="http://schemas.microsoft.com/office/drawing/2014/main" id="{E3EE0424-52E3-0B33-3F9D-6506994F84A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57" r:id="rId1"/>
    <p:sldLayoutId id="2147501831" r:id="rId2"/>
    <p:sldLayoutId id="2147501958"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sp>
        <p:nvSpPr>
          <p:cNvPr id="25602" name="Title Placeholder 1">
            <a:extLst>
              <a:ext uri="{FF2B5EF4-FFF2-40B4-BE49-F238E27FC236}">
                <a16:creationId xmlns:a16="http://schemas.microsoft.com/office/drawing/2014/main" id="{A04AE2B9-75CD-2EE4-9C4E-275D4041295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5603" name="Text Placeholder 2">
            <a:extLst>
              <a:ext uri="{FF2B5EF4-FFF2-40B4-BE49-F238E27FC236}">
                <a16:creationId xmlns:a16="http://schemas.microsoft.com/office/drawing/2014/main" id="{111A110E-FC64-56DE-C5F9-23F9065B562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8E859AF-6C2B-BB00-BF0D-D6AADE198D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BFA72074-2AAE-4D92-8C4D-5EF82CFFD8CD}" type="datetimeFigureOut">
              <a:rPr lang="en-GB"/>
              <a:pPr>
                <a:defRPr/>
              </a:pPr>
              <a:t>02/09/2025</a:t>
            </a:fld>
            <a:endParaRPr lang="en-GB"/>
          </a:p>
        </p:txBody>
      </p:sp>
      <p:sp>
        <p:nvSpPr>
          <p:cNvPr id="5" name="Footer Placeholder 4">
            <a:extLst>
              <a:ext uri="{FF2B5EF4-FFF2-40B4-BE49-F238E27FC236}">
                <a16:creationId xmlns:a16="http://schemas.microsoft.com/office/drawing/2014/main" id="{0031540B-C7B7-D1E9-9A53-41C7E28201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025D11C2-B03E-A2A7-369F-86B3B24AF3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prstClr val="black">
                    <a:tint val="75000"/>
                  </a:prstClr>
                </a:solidFill>
              </a:defRPr>
            </a:lvl1pPr>
          </a:lstStyle>
          <a:p>
            <a:pPr>
              <a:defRPr/>
            </a:pPr>
            <a:fld id="{719B1412-A9A3-4788-98C4-111C82E7B102}" type="slidenum">
              <a:rPr lang="en-GB"/>
              <a:pPr>
                <a:defRPr/>
              </a:pPr>
              <a:t>‹#›</a:t>
            </a:fld>
            <a:endParaRPr lang="en-GB"/>
          </a:p>
        </p:txBody>
      </p:sp>
      <p:pic>
        <p:nvPicPr>
          <p:cNvPr id="25607" name="Picture 11" descr="The University of Manchester">
            <a:hlinkClick r:id="rId13" tooltip="University of Manchester homepage"/>
            <a:extLst>
              <a:ext uri="{FF2B5EF4-FFF2-40B4-BE49-F238E27FC236}">
                <a16:creationId xmlns:a16="http://schemas.microsoft.com/office/drawing/2014/main" id="{64FAE768-E562-75A3-4230-05253B934EE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180975"/>
            <a:ext cx="20224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3">
            <a:extLst>
              <a:ext uri="{FF2B5EF4-FFF2-40B4-BE49-F238E27FC236}">
                <a16:creationId xmlns:a16="http://schemas.microsoft.com/office/drawing/2014/main" id="{F60BE0A5-F4D5-ED03-41E5-F2E135EA82E7}"/>
              </a:ext>
            </a:extLst>
          </p:cNvPr>
          <p:cNvPicPr>
            <a:picLocks noChangeAspect="1"/>
          </p:cNvPicPr>
          <p:nvPr userDrawn="1"/>
        </p:nvPicPr>
        <p:blipFill>
          <a:blip r:embed="rId15" cstate="screen">
            <a:extLst>
              <a:ext uri="{28A0092B-C50C-407E-A947-70E740481C1C}">
                <a14:useLocalDpi xmlns:a14="http://schemas.microsoft.com/office/drawing/2010/main" val="0"/>
              </a:ext>
            </a:extLst>
          </a:blip>
          <a:srcRect r="31792"/>
          <a:stretch>
            <a:fillRect/>
          </a:stretch>
        </p:blipFill>
        <p:spPr bwMode="auto">
          <a:xfrm>
            <a:off x="9091613" y="230188"/>
            <a:ext cx="2916237"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832" r:id="rId1"/>
    <p:sldLayoutId id="2147501833" r:id="rId2"/>
    <p:sldLayoutId id="2147501834" r:id="rId3"/>
    <p:sldLayoutId id="2147501835" r:id="rId4"/>
    <p:sldLayoutId id="2147501836" r:id="rId5"/>
    <p:sldLayoutId id="2147501837" r:id="rId6"/>
    <p:sldLayoutId id="2147501838" r:id="rId7"/>
    <p:sldLayoutId id="2147501839" r:id="rId8"/>
    <p:sldLayoutId id="2147501840" r:id="rId9"/>
    <p:sldLayoutId id="2147501841" r:id="rId10"/>
    <p:sldLayoutId id="214750184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A53EB5F-35E5-2260-580B-C513F033636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a:solidFill>
                <a:schemeClr val="bg1"/>
              </a:solidFill>
            </a:endParaRPr>
          </a:p>
        </p:txBody>
      </p:sp>
      <p:pic>
        <p:nvPicPr>
          <p:cNvPr id="26627" name="Picture 1" descr="TAB_allwhite.eps">
            <a:extLst>
              <a:ext uri="{FF2B5EF4-FFF2-40B4-BE49-F238E27FC236}">
                <a16:creationId xmlns:a16="http://schemas.microsoft.com/office/drawing/2014/main" id="{074F5787-4FD5-1B96-B960-3966226CAD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8" descr="Text&#10;&#10;Description automatically generated with medium confidence">
            <a:extLst>
              <a:ext uri="{FF2B5EF4-FFF2-40B4-BE49-F238E27FC236}">
                <a16:creationId xmlns:a16="http://schemas.microsoft.com/office/drawing/2014/main" id="{3EDB8088-1D15-E91F-4B70-FA93C8AD0A5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59" r:id="rId1"/>
    <p:sldLayoutId id="2147501843"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Title Placeholder 1">
            <a:extLst>
              <a:ext uri="{FF2B5EF4-FFF2-40B4-BE49-F238E27FC236}">
                <a16:creationId xmlns:a16="http://schemas.microsoft.com/office/drawing/2014/main" id="{87E756E2-94C3-AD32-CC1A-C0A2DE33528B}"/>
              </a:ext>
            </a:extLst>
          </p:cNvPr>
          <p:cNvSpPr>
            <a:spLocks noGrp="1" noChangeArrowheads="1"/>
          </p:cNvSpPr>
          <p:nvPr>
            <p:ph type="title"/>
          </p:nvPr>
        </p:nvSpPr>
        <p:spPr bwMode="auto">
          <a:xfrm>
            <a:off x="623888" y="1268413"/>
            <a:ext cx="77898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7651" name="Text Placeholder 2">
            <a:extLst>
              <a:ext uri="{FF2B5EF4-FFF2-40B4-BE49-F238E27FC236}">
                <a16:creationId xmlns:a16="http://schemas.microsoft.com/office/drawing/2014/main" id="{101879BB-076F-3811-1D36-E10249FF4CDA}"/>
              </a:ext>
            </a:extLst>
          </p:cNvPr>
          <p:cNvSpPr>
            <a:spLocks noGrp="1" noChangeArrowheads="1"/>
          </p:cNvSpPr>
          <p:nvPr>
            <p:ph type="body" idx="1"/>
          </p:nvPr>
        </p:nvSpPr>
        <p:spPr bwMode="auto">
          <a:xfrm>
            <a:off x="609600" y="2492375"/>
            <a:ext cx="109728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F91E843-F9CB-BAA8-D538-F7A4427C789D}"/>
              </a:ext>
            </a:extLst>
          </p:cNvPr>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1712E116-20E8-4D82-8E1C-DC197AAD03AC}" type="datetimeFigureOut">
              <a:rPr lang="en-GB"/>
              <a:pPr>
                <a:defRPr/>
              </a:pPr>
              <a:t>02/09/2025</a:t>
            </a:fld>
            <a:endParaRPr lang="en-GB" dirty="0"/>
          </a:p>
        </p:txBody>
      </p:sp>
      <p:sp>
        <p:nvSpPr>
          <p:cNvPr id="5" name="Footer Placeholder 4">
            <a:extLst>
              <a:ext uri="{FF2B5EF4-FFF2-40B4-BE49-F238E27FC236}">
                <a16:creationId xmlns:a16="http://schemas.microsoft.com/office/drawing/2014/main" id="{8C5495A0-1AD9-5004-D0BA-F36A802E889D}"/>
              </a:ext>
            </a:extLst>
          </p:cNvPr>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5A721D46-3DC2-CFE3-EA00-7685354CE448}"/>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86054C38-BA04-4760-BFB2-E8DB3674F3E9}" type="slidenum">
              <a:rPr lang="en-GB"/>
              <a:pPr>
                <a:defRPr/>
              </a:pPr>
              <a:t>‹#›</a:t>
            </a:fld>
            <a:endParaRPr lang="en-GB" dirty="0"/>
          </a:p>
        </p:txBody>
      </p:sp>
      <p:pic>
        <p:nvPicPr>
          <p:cNvPr id="27655" name="Picture 5" descr="TAB_col_white_background.eps">
            <a:extLst>
              <a:ext uri="{FF2B5EF4-FFF2-40B4-BE49-F238E27FC236}">
                <a16:creationId xmlns:a16="http://schemas.microsoft.com/office/drawing/2014/main" id="{1D33A184-BC3C-7F28-7D48-8E45E627C3E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8500" y="509588"/>
            <a:ext cx="2217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60" r:id="rId1"/>
    <p:sldLayoutId id="2147501961" r:id="rId2"/>
    <p:sldLayoutId id="2147501962" r:id="rId3"/>
    <p:sldLayoutId id="2147501844" r:id="rId4"/>
    <p:sldLayoutId id="2147501845" r:id="rId5"/>
    <p:sldLayoutId id="2147501846" r:id="rId6"/>
    <p:sldLayoutId id="2147501847" r:id="rId7"/>
    <p:sldLayoutId id="2147501848" r:id="rId8"/>
    <p:sldLayoutId id="2147501849" r:id="rId9"/>
    <p:sldLayoutId id="2147501850" r:id="rId10"/>
    <p:sldLayoutId id="2147501851" r:id="rId11"/>
  </p:sldLayoutIdLst>
  <p:txStyles>
    <p:titleStyle>
      <a:lvl1pPr algn="l" rtl="0" eaLnBrk="0" fontAlgn="base" hangingPunct="0">
        <a:spcBef>
          <a:spcPct val="0"/>
        </a:spcBef>
        <a:spcAft>
          <a:spcPct val="0"/>
        </a:spcAft>
        <a:defRPr sz="32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b="1">
          <a:solidFill>
            <a:schemeClr val="tx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200" b="1">
          <a:solidFill>
            <a:schemeClr val="tx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200" b="1">
          <a:solidFill>
            <a:schemeClr val="tx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200" b="1">
          <a:solidFill>
            <a:schemeClr val="tx1"/>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674" name="Title Placeholder 1">
            <a:extLst>
              <a:ext uri="{FF2B5EF4-FFF2-40B4-BE49-F238E27FC236}">
                <a16:creationId xmlns:a16="http://schemas.microsoft.com/office/drawing/2014/main" id="{99570AEF-5889-90AC-E5BF-148909EF325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8675" name="Text Placeholder 2">
            <a:extLst>
              <a:ext uri="{FF2B5EF4-FFF2-40B4-BE49-F238E27FC236}">
                <a16:creationId xmlns:a16="http://schemas.microsoft.com/office/drawing/2014/main" id="{DE7CB6FC-A528-01DF-EFDA-82C65EA1847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8E77EC9-7A20-0FF3-CBC3-EFDAE559B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315C7A2-FFA2-4E92-93EF-0651EEBA140E}" type="datetimeFigureOut">
              <a:rPr lang="en-US"/>
              <a:pPr>
                <a:defRPr/>
              </a:pPr>
              <a:t>9/2/2025</a:t>
            </a:fld>
            <a:endParaRPr lang="en-US"/>
          </a:p>
        </p:txBody>
      </p:sp>
      <p:sp>
        <p:nvSpPr>
          <p:cNvPr id="5" name="Footer Placeholder 4">
            <a:extLst>
              <a:ext uri="{FF2B5EF4-FFF2-40B4-BE49-F238E27FC236}">
                <a16:creationId xmlns:a16="http://schemas.microsoft.com/office/drawing/2014/main" id="{9A0630E7-FE59-2D5B-FD2B-877EA70994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8722B049-BDF9-BB7F-0368-09FFB2BD1C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EF7C97B-0702-47EB-BC0D-800386DE7F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501963" r:id="rId1"/>
    <p:sldLayoutId id="2147501964" r:id="rId2"/>
    <p:sldLayoutId id="2147501965" r:id="rId3"/>
    <p:sldLayoutId id="2147501966" r:id="rId4"/>
    <p:sldLayoutId id="2147501967" r:id="rId5"/>
    <p:sldLayoutId id="2147501968" r:id="rId6"/>
    <p:sldLayoutId id="2147501969" r:id="rId7"/>
    <p:sldLayoutId id="2147501970" r:id="rId8"/>
    <p:sldLayoutId id="2147501971" r:id="rId9"/>
  </p:sldLayoutIdLst>
  <p:txStyles>
    <p:titleStyle>
      <a:lvl1pPr algn="l" defTabSz="912813"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2pPr>
      <a:lvl3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3pPr>
      <a:lvl4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4pPr>
      <a:lvl5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5pPr>
      <a:lvl6pPr marL="457200" algn="l" defTabSz="912813" rtl="0" fontAlgn="base">
        <a:lnSpc>
          <a:spcPct val="90000"/>
        </a:lnSpc>
        <a:spcBef>
          <a:spcPct val="0"/>
        </a:spcBef>
        <a:spcAft>
          <a:spcPct val="0"/>
        </a:spcAft>
        <a:defRPr sz="4400">
          <a:solidFill>
            <a:schemeClr val="tx1"/>
          </a:solidFill>
          <a:latin typeface="Arial" panose="020B0604020202020204" pitchFamily="34" charset="0"/>
        </a:defRPr>
      </a:lvl6pPr>
      <a:lvl7pPr marL="914400" algn="l" defTabSz="912813" rtl="0" fontAlgn="base">
        <a:lnSpc>
          <a:spcPct val="90000"/>
        </a:lnSpc>
        <a:spcBef>
          <a:spcPct val="0"/>
        </a:spcBef>
        <a:spcAft>
          <a:spcPct val="0"/>
        </a:spcAft>
        <a:defRPr sz="4400">
          <a:solidFill>
            <a:schemeClr val="tx1"/>
          </a:solidFill>
          <a:latin typeface="Arial" panose="020B0604020202020204" pitchFamily="34" charset="0"/>
        </a:defRPr>
      </a:lvl7pPr>
      <a:lvl8pPr marL="1371600" algn="l" defTabSz="912813" rtl="0" fontAlgn="base">
        <a:lnSpc>
          <a:spcPct val="90000"/>
        </a:lnSpc>
        <a:spcBef>
          <a:spcPct val="0"/>
        </a:spcBef>
        <a:spcAft>
          <a:spcPct val="0"/>
        </a:spcAft>
        <a:defRPr sz="4400">
          <a:solidFill>
            <a:schemeClr val="tx1"/>
          </a:solidFill>
          <a:latin typeface="Arial" panose="020B0604020202020204" pitchFamily="34" charset="0"/>
        </a:defRPr>
      </a:lvl8pPr>
      <a:lvl9pPr marL="1828800" algn="l" defTabSz="912813" rtl="0" fontAlgn="base">
        <a:lnSpc>
          <a:spcPct val="90000"/>
        </a:lnSpc>
        <a:spcBef>
          <a:spcPct val="0"/>
        </a:spcBef>
        <a:spcAft>
          <a:spcPct val="0"/>
        </a:spcAft>
        <a:defRPr sz="4400">
          <a:solidFill>
            <a:schemeClr val="tx1"/>
          </a:solidFill>
          <a:latin typeface="Arial" panose="020B0604020202020204" pitchFamily="34" charset="0"/>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a:extLst>
              <a:ext uri="{FF2B5EF4-FFF2-40B4-BE49-F238E27FC236}">
                <a16:creationId xmlns:a16="http://schemas.microsoft.com/office/drawing/2014/main" id="{D25DD9F0-C14F-970A-C2B8-41743BFB381A}"/>
              </a:ext>
            </a:extLst>
          </p:cNvPr>
          <p:cNvSpPr>
            <a:spLocks noChangeArrowheads="1"/>
          </p:cNvSpPr>
          <p:nvPr/>
        </p:nvSpPr>
        <p:spPr bwMode="auto">
          <a:xfrm>
            <a:off x="0" y="0"/>
            <a:ext cx="12192000" cy="6858000"/>
          </a:xfrm>
          <a:prstGeom prst="rect">
            <a:avLst/>
          </a:prstGeom>
          <a:gradFill rotWithShape="0">
            <a:gsLst>
              <a:gs pos="0">
                <a:srgbClr val="7128A8"/>
              </a:gs>
              <a:gs pos="10001">
                <a:srgbClr val="5E1F8D"/>
              </a:gs>
              <a:gs pos="100000">
                <a:srgbClr val="002060"/>
              </a:gs>
            </a:gsLst>
            <a:lin ang="0" scaled="1"/>
          </a:gradFill>
          <a:ln w="9525">
            <a:solidFill>
              <a:schemeClr val="tx1"/>
            </a:solidFill>
            <a:round/>
            <a:headEnd/>
            <a:tailEnd/>
          </a:ln>
        </p:spPr>
        <p:txBody>
          <a:bodyPr/>
          <a:lstStyle>
            <a:lvl1pPr marL="342900" indent="-3429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lnSpc>
                <a:spcPct val="90000"/>
              </a:lnSpc>
              <a:spcBef>
                <a:spcPct val="20000"/>
              </a:spcBef>
              <a:defRPr/>
            </a:pPr>
            <a:endParaRPr lang="en-US" altLang="en-US"/>
          </a:p>
        </p:txBody>
      </p:sp>
      <p:sp>
        <p:nvSpPr>
          <p:cNvPr id="29699" name="Rectangle 2">
            <a:extLst>
              <a:ext uri="{FF2B5EF4-FFF2-40B4-BE49-F238E27FC236}">
                <a16:creationId xmlns:a16="http://schemas.microsoft.com/office/drawing/2014/main" id="{B7C7C86E-27EA-A26D-6847-2DF2203A4E3E}"/>
              </a:ext>
            </a:extLst>
          </p:cNvPr>
          <p:cNvSpPr>
            <a:spLocks noGrp="1" noChangeArrowheads="1"/>
          </p:cNvSpPr>
          <p:nvPr>
            <p:ph type="title"/>
          </p:nvPr>
        </p:nvSpPr>
        <p:spPr bwMode="auto">
          <a:xfrm>
            <a:off x="3657600" y="1549400"/>
            <a:ext cx="80692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style</a:t>
            </a:r>
          </a:p>
        </p:txBody>
      </p:sp>
      <p:sp>
        <p:nvSpPr>
          <p:cNvPr id="1028" name="TextBox 11">
            <a:extLst>
              <a:ext uri="{FF2B5EF4-FFF2-40B4-BE49-F238E27FC236}">
                <a16:creationId xmlns:a16="http://schemas.microsoft.com/office/drawing/2014/main" id="{DC94D59D-B910-6D61-2BE9-FE046E2A4938}"/>
              </a:ext>
            </a:extLst>
          </p:cNvPr>
          <p:cNvSpPr txBox="1">
            <a:spLocks noChangeArrowheads="1"/>
          </p:cNvSpPr>
          <p:nvPr/>
        </p:nvSpPr>
        <p:spPr bwMode="auto">
          <a:xfrm>
            <a:off x="4667250" y="285750"/>
            <a:ext cx="7048500" cy="428625"/>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lnSpc>
                <a:spcPct val="90000"/>
              </a:lnSpc>
              <a:spcBef>
                <a:spcPct val="20000"/>
              </a:spcBef>
              <a:defRPr/>
            </a:pPr>
            <a:r>
              <a:rPr lang="en-GB">
                <a:solidFill>
                  <a:srgbClr val="CCECFF"/>
                </a:solidFill>
              </a:rPr>
              <a:t>the manchester self-harm project</a:t>
            </a:r>
          </a:p>
        </p:txBody>
      </p:sp>
      <p:sp>
        <p:nvSpPr>
          <p:cNvPr id="13" name="TextBox 12">
            <a:extLst>
              <a:ext uri="{FF2B5EF4-FFF2-40B4-BE49-F238E27FC236}">
                <a16:creationId xmlns:a16="http://schemas.microsoft.com/office/drawing/2014/main" id="{4528DBC2-B960-8EAF-4FAB-73649A0E2B5F}"/>
              </a:ext>
            </a:extLst>
          </p:cNvPr>
          <p:cNvSpPr txBox="1"/>
          <p:nvPr/>
        </p:nvSpPr>
        <p:spPr>
          <a:xfrm>
            <a:off x="0" y="6350000"/>
            <a:ext cx="1809750" cy="425450"/>
          </a:xfrm>
          <a:prstGeom prst="rect">
            <a:avLst/>
          </a:prstGeom>
          <a:no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defRPr/>
            </a:pPr>
            <a:r>
              <a:rPr lang="en-GB" altLang="en-US" sz="600">
                <a:solidFill>
                  <a:srgbClr val="CCECFF"/>
                </a:solidFill>
                <a:cs typeface="Arial" panose="020B0604020202020204" pitchFamily="34" charset="0"/>
              </a:rPr>
              <a:t>©  The University of Manchester.  All rights reserved. Not to be reproduced in whole or in part without the permission of the copyright owner.</a:t>
            </a:r>
            <a:endParaRPr lang="en-US" altLang="en-US" sz="600">
              <a:solidFill>
                <a:srgbClr val="CCECFF"/>
              </a:solidFill>
              <a:cs typeface="Arial" panose="020B0604020202020204" pitchFamily="34" charset="0"/>
            </a:endParaRPr>
          </a:p>
        </p:txBody>
      </p:sp>
      <p:sp>
        <p:nvSpPr>
          <p:cNvPr id="1030" name="TextBox 13">
            <a:extLst>
              <a:ext uri="{FF2B5EF4-FFF2-40B4-BE49-F238E27FC236}">
                <a16:creationId xmlns:a16="http://schemas.microsoft.com/office/drawing/2014/main" id="{7ACA8A04-DF59-9FD9-8D9B-8ED00C592EB2}"/>
              </a:ext>
            </a:extLst>
          </p:cNvPr>
          <p:cNvSpPr txBox="1">
            <a:spLocks noChangeArrowheads="1"/>
          </p:cNvSpPr>
          <p:nvPr/>
        </p:nvSpPr>
        <p:spPr bwMode="auto">
          <a:xfrm>
            <a:off x="381000" y="500063"/>
            <a:ext cx="2095500" cy="3381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0000"/>
              </a:lnSpc>
              <a:spcBef>
                <a:spcPct val="20000"/>
              </a:spcBef>
              <a:defRPr/>
            </a:pPr>
            <a:r>
              <a:rPr lang="en-GB" sz="800">
                <a:solidFill>
                  <a:srgbClr val="CCECFF"/>
                </a:solidFill>
              </a:rPr>
              <a:t>The centre for </a:t>
            </a:r>
          </a:p>
          <a:p>
            <a:pPr eaLnBrk="1" hangingPunct="1">
              <a:lnSpc>
                <a:spcPct val="90000"/>
              </a:lnSpc>
              <a:spcBef>
                <a:spcPct val="20000"/>
              </a:spcBef>
              <a:defRPr/>
            </a:pPr>
            <a:r>
              <a:rPr lang="en-GB" sz="800">
                <a:solidFill>
                  <a:srgbClr val="CCECFF"/>
                </a:solidFill>
              </a:rPr>
              <a:t>mental health and risk</a:t>
            </a:r>
          </a:p>
        </p:txBody>
      </p:sp>
      <p:sp>
        <p:nvSpPr>
          <p:cNvPr id="15" name="Round Single Corner Rectangle 14">
            <a:extLst>
              <a:ext uri="{FF2B5EF4-FFF2-40B4-BE49-F238E27FC236}">
                <a16:creationId xmlns:a16="http://schemas.microsoft.com/office/drawing/2014/main" id="{F232BE51-5580-AAA9-08C9-FC931A364C7D}"/>
              </a:ext>
            </a:extLst>
          </p:cNvPr>
          <p:cNvSpPr/>
          <p:nvPr/>
        </p:nvSpPr>
        <p:spPr bwMode="auto">
          <a:xfrm flipH="1">
            <a:off x="2095500" y="928688"/>
            <a:ext cx="10096500" cy="5929312"/>
          </a:xfrm>
          <a:prstGeom prst="round1Rect">
            <a:avLst/>
          </a:prstGeom>
          <a:solidFill>
            <a:schemeClr val="bg1"/>
          </a:solidFill>
          <a:ln w="9525" cap="flat" cmpd="sng" algn="ctr">
            <a:solidFill>
              <a:schemeClr val="tx1"/>
            </a:solidFill>
            <a:prstDash val="solid"/>
            <a:round/>
            <a:headEnd type="none" w="med" len="med"/>
            <a:tailEnd type="none" w="med" len="med"/>
          </a:ln>
          <a:effectLst/>
        </p:spPr>
        <p:txBody>
          <a:bodyPr/>
          <a:lstStyle/>
          <a:p>
            <a:pPr marL="342900" indent="-342900" eaLnBrk="1" hangingPunct="1">
              <a:lnSpc>
                <a:spcPct val="90000"/>
              </a:lnSpc>
              <a:spcBef>
                <a:spcPct val="20000"/>
              </a:spcBef>
              <a:defRPr/>
            </a:pPr>
            <a:endParaRPr lang="en-GB" sz="1800"/>
          </a:p>
        </p:txBody>
      </p:sp>
      <p:pic>
        <p:nvPicPr>
          <p:cNvPr id="29704" name="Picture 15" descr="Picture.gif">
            <a:extLst>
              <a:ext uri="{FF2B5EF4-FFF2-40B4-BE49-F238E27FC236}">
                <a16:creationId xmlns:a16="http://schemas.microsoft.com/office/drawing/2014/main" id="{A429CAEC-AA15-BA53-1D8A-91D48CC7357E}"/>
              </a:ext>
            </a:extLst>
          </p:cNvPr>
          <p:cNvPicPr>
            <a:picLocks noChangeAspect="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0" y="0"/>
            <a:ext cx="14414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6" descr="Picture1.png">
            <a:extLst>
              <a:ext uri="{FF2B5EF4-FFF2-40B4-BE49-F238E27FC236}">
                <a16:creationId xmlns:a16="http://schemas.microsoft.com/office/drawing/2014/main" id="{3B5CD472-AF17-9949-6394-F23C517C2EC0}"/>
              </a:ext>
            </a:extLst>
          </p:cNvPr>
          <p:cNvPicPr>
            <a:picLocks noChangeAspect="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10096500" y="6186488"/>
            <a:ext cx="20955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 Single Corner Rectangle 17">
            <a:extLst>
              <a:ext uri="{FF2B5EF4-FFF2-40B4-BE49-F238E27FC236}">
                <a16:creationId xmlns:a16="http://schemas.microsoft.com/office/drawing/2014/main" id="{537725B5-19E8-896D-060D-F5DE9F857A7D}"/>
              </a:ext>
            </a:extLst>
          </p:cNvPr>
          <p:cNvSpPr/>
          <p:nvPr/>
        </p:nvSpPr>
        <p:spPr bwMode="auto">
          <a:xfrm flipH="1">
            <a:off x="1809750" y="714375"/>
            <a:ext cx="10382250" cy="6143625"/>
          </a:xfrm>
          <a:prstGeom prst="round1Rect">
            <a:avLst/>
          </a:prstGeom>
          <a:noFill/>
          <a:ln w="12700" cap="flat" cmpd="sng" algn="ctr">
            <a:solidFill>
              <a:srgbClr val="00B0F0">
                <a:alpha val="50000"/>
              </a:srgbClr>
            </a:solidFill>
            <a:prstDash val="solid"/>
            <a:round/>
            <a:headEnd type="none" w="med" len="med"/>
            <a:tailEnd type="none" w="med" len="med"/>
          </a:ln>
          <a:effectLst/>
        </p:spPr>
        <p:txBody>
          <a:bodyPr/>
          <a:lstStyle/>
          <a:p>
            <a:pPr marL="342900" indent="-342900" eaLnBrk="1" hangingPunct="1">
              <a:lnSpc>
                <a:spcPct val="90000"/>
              </a:lnSpc>
              <a:spcBef>
                <a:spcPct val="20000"/>
              </a:spcBef>
              <a:defRPr/>
            </a:pPr>
            <a:endParaRPr lang="en-GB" sz="1800"/>
          </a:p>
        </p:txBody>
      </p:sp>
      <p:cxnSp>
        <p:nvCxnSpPr>
          <p:cNvPr id="29707" name="Straight Connector 18">
            <a:extLst>
              <a:ext uri="{FF2B5EF4-FFF2-40B4-BE49-F238E27FC236}">
                <a16:creationId xmlns:a16="http://schemas.microsoft.com/office/drawing/2014/main" id="{1F3D862F-7488-FEE1-8ECA-238E26FF176F}"/>
              </a:ext>
            </a:extLst>
          </p:cNvPr>
          <p:cNvCxnSpPr>
            <a:cxnSpLocks noChangeShapeType="1"/>
          </p:cNvCxnSpPr>
          <p:nvPr/>
        </p:nvCxnSpPr>
        <p:spPr bwMode="auto">
          <a:xfrm rot="5400000" flipH="1" flipV="1">
            <a:off x="-1427956" y="3428206"/>
            <a:ext cx="6858000" cy="1588"/>
          </a:xfrm>
          <a:prstGeom prst="line">
            <a:avLst/>
          </a:prstGeom>
          <a:noFill/>
          <a:ln w="3175">
            <a:solidFill>
              <a:srgbClr val="CCECFF">
                <a:alpha val="50195"/>
              </a:srgbClr>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501972" r:id="rId1"/>
    <p:sldLayoutId id="2147501973" r:id="rId2"/>
    <p:sldLayoutId id="2147501974" r:id="rId3"/>
    <p:sldLayoutId id="2147501975" r:id="rId4"/>
    <p:sldLayoutId id="2147501976" r:id="rId5"/>
    <p:sldLayoutId id="2147501977" r:id="rId6"/>
    <p:sldLayoutId id="2147501978" r:id="rId7"/>
    <p:sldLayoutId id="2147501979" r:id="rId8"/>
    <p:sldLayoutId id="2147501980" r:id="rId9"/>
    <p:sldLayoutId id="2147501981" r:id="rId10"/>
    <p:sldLayoutId id="2147501982" r:id="rId11"/>
    <p:sldLayoutId id="2147501983" r:id="rId12"/>
  </p:sldLayoutIdLst>
  <p:txStyles>
    <p:titleStyle>
      <a:lvl1pPr algn="l" rtl="0" eaLnBrk="0" fontAlgn="base" hangingPunct="0">
        <a:spcBef>
          <a:spcPct val="0"/>
        </a:spcBef>
        <a:spcAft>
          <a:spcPct val="0"/>
        </a:spcAft>
        <a:defRPr sz="3200">
          <a:solidFill>
            <a:srgbClr val="1D0E82"/>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3200">
          <a:solidFill>
            <a:srgbClr val="1D0E82"/>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3200">
          <a:solidFill>
            <a:srgbClr val="1D0E82"/>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3200">
          <a:solidFill>
            <a:srgbClr val="1D0E82"/>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3200">
          <a:solidFill>
            <a:srgbClr val="1D0E82"/>
          </a:solidFill>
          <a:latin typeface="Arial" charset="0"/>
          <a:ea typeface="MS PGothic" panose="020B0600070205080204" pitchFamily="34" charset="-128"/>
          <a:cs typeface="ＭＳ Ｐゴシック" charset="0"/>
        </a:defRPr>
      </a:lvl5pPr>
      <a:lvl6pPr marL="457200" algn="l" rtl="0" fontAlgn="base">
        <a:spcBef>
          <a:spcPct val="0"/>
        </a:spcBef>
        <a:spcAft>
          <a:spcPct val="0"/>
        </a:spcAft>
        <a:defRPr sz="3200">
          <a:solidFill>
            <a:srgbClr val="1D0E82"/>
          </a:solidFill>
          <a:latin typeface="Arial" charset="0"/>
        </a:defRPr>
      </a:lvl6pPr>
      <a:lvl7pPr marL="914400" algn="l" rtl="0" fontAlgn="base">
        <a:spcBef>
          <a:spcPct val="0"/>
        </a:spcBef>
        <a:spcAft>
          <a:spcPct val="0"/>
        </a:spcAft>
        <a:defRPr sz="3200">
          <a:solidFill>
            <a:srgbClr val="1D0E82"/>
          </a:solidFill>
          <a:latin typeface="Arial" charset="0"/>
        </a:defRPr>
      </a:lvl7pPr>
      <a:lvl8pPr marL="1371600" algn="l" rtl="0" fontAlgn="base">
        <a:spcBef>
          <a:spcPct val="0"/>
        </a:spcBef>
        <a:spcAft>
          <a:spcPct val="0"/>
        </a:spcAft>
        <a:defRPr sz="3200">
          <a:solidFill>
            <a:srgbClr val="1D0E82"/>
          </a:solidFill>
          <a:latin typeface="Arial" charset="0"/>
        </a:defRPr>
      </a:lvl8pPr>
      <a:lvl9pPr marL="1828800" algn="l" rtl="0" fontAlgn="base">
        <a:spcBef>
          <a:spcPct val="0"/>
        </a:spcBef>
        <a:spcAft>
          <a:spcPct val="0"/>
        </a:spcAft>
        <a:defRPr sz="3200">
          <a:solidFill>
            <a:srgbClr val="1D0E8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DD4813C2-0069-577B-58B0-DCD51E1E2F2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075" name="Text Placeholder 2">
            <a:extLst>
              <a:ext uri="{FF2B5EF4-FFF2-40B4-BE49-F238E27FC236}">
                <a16:creationId xmlns:a16="http://schemas.microsoft.com/office/drawing/2014/main" id="{0C6D6A27-1476-ABE3-89C6-5FBF7868EBF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EE72BDD-AB30-8E0C-718D-A50BFED155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pPr>
              <a:defRPr/>
            </a:pPr>
            <a:fld id="{DFF3B880-D269-48AE-864E-FFE585CC78A6}" type="datetimeFigureOut">
              <a:rPr lang="en-GB"/>
              <a:pPr>
                <a:defRPr/>
              </a:pPr>
              <a:t>02/09/2025</a:t>
            </a:fld>
            <a:endParaRPr lang="en-GB"/>
          </a:p>
        </p:txBody>
      </p:sp>
      <p:sp>
        <p:nvSpPr>
          <p:cNvPr id="5" name="Footer Placeholder 4">
            <a:extLst>
              <a:ext uri="{FF2B5EF4-FFF2-40B4-BE49-F238E27FC236}">
                <a16:creationId xmlns:a16="http://schemas.microsoft.com/office/drawing/2014/main" id="{E51FFBD9-B010-43F6-18B7-74DC97FC1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pPr>
              <a:defRPr/>
            </a:pPr>
            <a:endParaRPr lang="en-GB"/>
          </a:p>
        </p:txBody>
      </p:sp>
      <p:sp>
        <p:nvSpPr>
          <p:cNvPr id="6" name="Slide Number Placeholder 5">
            <a:extLst>
              <a:ext uri="{FF2B5EF4-FFF2-40B4-BE49-F238E27FC236}">
                <a16:creationId xmlns:a16="http://schemas.microsoft.com/office/drawing/2014/main" id="{71C091F1-5F31-1F96-C4F8-457FC0B6F8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00A8B9B-0079-4E84-A117-1A8067714F24}"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501789" r:id="rId1"/>
    <p:sldLayoutId id="2147501790" r:id="rId2"/>
    <p:sldLayoutId id="2147501791" r:id="rId3"/>
    <p:sldLayoutId id="2147501792" r:id="rId4"/>
    <p:sldLayoutId id="2147501793" r:id="rId5"/>
    <p:sldLayoutId id="2147501794" r:id="rId6"/>
    <p:sldLayoutId id="2147501795" r:id="rId7"/>
    <p:sldLayoutId id="2147501796" r:id="rId8"/>
    <p:sldLayoutId id="2147501797" r:id="rId9"/>
    <p:sldLayoutId id="2147501798" r:id="rId10"/>
    <p:sldLayoutId id="214750179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22" name="Title Placeholder 1">
            <a:extLst>
              <a:ext uri="{FF2B5EF4-FFF2-40B4-BE49-F238E27FC236}">
                <a16:creationId xmlns:a16="http://schemas.microsoft.com/office/drawing/2014/main" id="{0B1FF186-3792-9BDB-6D7B-01483D5C946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23" name="Text Placeholder 2">
            <a:extLst>
              <a:ext uri="{FF2B5EF4-FFF2-40B4-BE49-F238E27FC236}">
                <a16:creationId xmlns:a16="http://schemas.microsoft.com/office/drawing/2014/main" id="{081A3905-E1A3-E994-8A46-92608F673CE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B7ABA7C-D53B-185A-184A-DE285ED525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449B9F1-7F60-4D48-A081-E1F7775DED59}" type="datetimeFigureOut">
              <a:rPr lang="en-GB"/>
              <a:pPr>
                <a:defRPr/>
              </a:pPr>
              <a:t>02/09/2025</a:t>
            </a:fld>
            <a:endParaRPr lang="en-GB"/>
          </a:p>
        </p:txBody>
      </p:sp>
      <p:sp>
        <p:nvSpPr>
          <p:cNvPr id="5" name="Footer Placeholder 4">
            <a:extLst>
              <a:ext uri="{FF2B5EF4-FFF2-40B4-BE49-F238E27FC236}">
                <a16:creationId xmlns:a16="http://schemas.microsoft.com/office/drawing/2014/main" id="{97515B47-8CAD-D37A-36A3-DA1E86193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41FDB909-FE5B-E273-8FFF-99B84DD87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3D9994-890E-4634-B99A-FB061B37CFF9}"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1984" r:id="rId1"/>
    <p:sldLayoutId id="2147501852" r:id="rId2"/>
    <p:sldLayoutId id="2147501853" r:id="rId3"/>
    <p:sldLayoutId id="2147501854" r:id="rId4"/>
    <p:sldLayoutId id="2147501855" r:id="rId5"/>
    <p:sldLayoutId id="2147501856" r:id="rId6"/>
    <p:sldLayoutId id="2147501857" r:id="rId7"/>
    <p:sldLayoutId id="2147501985" r:id="rId8"/>
    <p:sldLayoutId id="2147501858" r:id="rId9"/>
    <p:sldLayoutId id="2147501859" r:id="rId10"/>
    <p:sldLayoutId id="2147501860" r:id="rId11"/>
    <p:sldLayoutId id="2147501861" r:id="rId12"/>
    <p:sldLayoutId id="2147501862" r:id="rId13"/>
    <p:sldLayoutId id="2147501863" r:id="rId14"/>
    <p:sldLayoutId id="2147501986" r:id="rId15"/>
    <p:sldLayoutId id="2147501987" r:id="rId16"/>
    <p:sldLayoutId id="2147501988" r:id="rId17"/>
    <p:sldLayoutId id="2147501989" r:id="rId18"/>
    <p:sldLayoutId id="2147501990" r:id="rId1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itle Placeholder 1">
            <a:extLst>
              <a:ext uri="{FF2B5EF4-FFF2-40B4-BE49-F238E27FC236}">
                <a16:creationId xmlns:a16="http://schemas.microsoft.com/office/drawing/2014/main" id="{545EBD6F-A794-E8FB-9345-A23D96CF36B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1747" name="Text Placeholder 2">
            <a:extLst>
              <a:ext uri="{FF2B5EF4-FFF2-40B4-BE49-F238E27FC236}">
                <a16:creationId xmlns:a16="http://schemas.microsoft.com/office/drawing/2014/main" id="{EB21F795-0900-D78B-CF9A-5928C162919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5F096E9-C5F3-CD26-DFA3-CA214A8838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1BB0948-7A9A-42A3-8DCC-9FC2550D7BAE}" type="datetimeFigureOut">
              <a:rPr lang="en-US"/>
              <a:pPr>
                <a:defRPr/>
              </a:pPr>
              <a:t>9/2/2025</a:t>
            </a:fld>
            <a:endParaRPr lang="en-US"/>
          </a:p>
        </p:txBody>
      </p:sp>
      <p:sp>
        <p:nvSpPr>
          <p:cNvPr id="5" name="Footer Placeholder 4">
            <a:extLst>
              <a:ext uri="{FF2B5EF4-FFF2-40B4-BE49-F238E27FC236}">
                <a16:creationId xmlns:a16="http://schemas.microsoft.com/office/drawing/2014/main" id="{8E118DE7-10CC-80DF-7A97-4454CB5EA0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9DBC1EEB-A1E0-ACFF-7325-6577CAD0B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3759830-CE77-416A-99EB-D5F4BC51BC9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501991" r:id="rId1"/>
    <p:sldLayoutId id="2147501992" r:id="rId2"/>
    <p:sldLayoutId id="2147501993" r:id="rId3"/>
    <p:sldLayoutId id="2147501994" r:id="rId4"/>
    <p:sldLayoutId id="2147501995" r:id="rId5"/>
    <p:sldLayoutId id="2147501864" r:id="rId6"/>
    <p:sldLayoutId id="2147501865" r:id="rId7"/>
    <p:sldLayoutId id="2147501866" r:id="rId8"/>
    <p:sldLayoutId id="2147501867" r:id="rId9"/>
    <p:sldLayoutId id="2147501868" r:id="rId10"/>
    <p:sldLayoutId id="2147501869" r:id="rId11"/>
    <p:sldLayoutId id="2147501870" r:id="rId12"/>
    <p:sldLayoutId id="2147501871" r:id="rId13"/>
    <p:sldLayoutId id="2147501872" r:id="rId14"/>
  </p:sldLayoutIdLst>
  <p:txStyles>
    <p:titleStyle>
      <a:lvl1pPr algn="l" rtl="0" eaLnBrk="0" fontAlgn="base" hangingPunct="0">
        <a:lnSpc>
          <a:spcPct val="90000"/>
        </a:lnSpc>
        <a:spcBef>
          <a:spcPct val="0"/>
        </a:spcBef>
        <a:spcAft>
          <a:spcPct val="0"/>
        </a:spcAft>
        <a:defRPr sz="4400" kern="1200">
          <a:solidFill>
            <a:schemeClr val="tx1"/>
          </a:solidFill>
          <a:latin typeface="Montserrat" pitchFamily="2" charset="77"/>
          <a:ea typeface="+mj-ea"/>
          <a:cs typeface="+mj-cs"/>
        </a:defRPr>
      </a:lvl1pPr>
      <a:lvl2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2pPr>
      <a:lvl3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3pPr>
      <a:lvl4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4pPr>
      <a:lvl5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5pPr>
      <a:lvl6pPr marL="457200" algn="l" rtl="0" fontAlgn="base">
        <a:lnSpc>
          <a:spcPct val="90000"/>
        </a:lnSpc>
        <a:spcBef>
          <a:spcPct val="0"/>
        </a:spcBef>
        <a:spcAft>
          <a:spcPct val="0"/>
        </a:spcAft>
        <a:defRPr sz="4400">
          <a:solidFill>
            <a:schemeClr val="tx1"/>
          </a:solidFill>
          <a:latin typeface="Montserrat" panose="00000500000000000000" pitchFamily="2" charset="0"/>
        </a:defRPr>
      </a:lvl6pPr>
      <a:lvl7pPr marL="914400" algn="l" rtl="0" fontAlgn="base">
        <a:lnSpc>
          <a:spcPct val="90000"/>
        </a:lnSpc>
        <a:spcBef>
          <a:spcPct val="0"/>
        </a:spcBef>
        <a:spcAft>
          <a:spcPct val="0"/>
        </a:spcAft>
        <a:defRPr sz="4400">
          <a:solidFill>
            <a:schemeClr val="tx1"/>
          </a:solidFill>
          <a:latin typeface="Montserrat" panose="00000500000000000000" pitchFamily="2" charset="0"/>
        </a:defRPr>
      </a:lvl7pPr>
      <a:lvl8pPr marL="1371600" algn="l" rtl="0" fontAlgn="base">
        <a:lnSpc>
          <a:spcPct val="90000"/>
        </a:lnSpc>
        <a:spcBef>
          <a:spcPct val="0"/>
        </a:spcBef>
        <a:spcAft>
          <a:spcPct val="0"/>
        </a:spcAft>
        <a:defRPr sz="4400">
          <a:solidFill>
            <a:schemeClr val="tx1"/>
          </a:solidFill>
          <a:latin typeface="Montserrat" panose="00000500000000000000" pitchFamily="2" charset="0"/>
        </a:defRPr>
      </a:lvl8pPr>
      <a:lvl9pPr marL="1828800" algn="l" rtl="0" fontAlgn="base">
        <a:lnSpc>
          <a:spcPct val="90000"/>
        </a:lnSpc>
        <a:spcBef>
          <a:spcPct val="0"/>
        </a:spcBef>
        <a:spcAft>
          <a:spcPct val="0"/>
        </a:spcAft>
        <a:defRPr sz="4400">
          <a:solidFill>
            <a:schemeClr val="tx1"/>
          </a:solidFill>
          <a:latin typeface="Montserrat" panose="00000500000000000000"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itle Placeholder 1">
            <a:extLst>
              <a:ext uri="{FF2B5EF4-FFF2-40B4-BE49-F238E27FC236}">
                <a16:creationId xmlns:a16="http://schemas.microsoft.com/office/drawing/2014/main" id="{75F2EF39-FB2F-D103-446E-A612EC0989E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2771" name="Text Placeholder 2">
            <a:extLst>
              <a:ext uri="{FF2B5EF4-FFF2-40B4-BE49-F238E27FC236}">
                <a16:creationId xmlns:a16="http://schemas.microsoft.com/office/drawing/2014/main" id="{74387DD8-E288-4349-5512-B5CCF03D598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5E9D74A-CD02-9DAD-7F56-355637E596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D867B37-EA56-4942-A77A-68E52AECBE19}" type="datetimeFigureOut">
              <a:rPr lang="en-US"/>
              <a:pPr>
                <a:defRPr/>
              </a:pPr>
              <a:t>9/2/2025</a:t>
            </a:fld>
            <a:endParaRPr lang="en-US"/>
          </a:p>
        </p:txBody>
      </p:sp>
      <p:sp>
        <p:nvSpPr>
          <p:cNvPr id="5" name="Footer Placeholder 4">
            <a:extLst>
              <a:ext uri="{FF2B5EF4-FFF2-40B4-BE49-F238E27FC236}">
                <a16:creationId xmlns:a16="http://schemas.microsoft.com/office/drawing/2014/main" id="{4601D9AE-D78E-EBB0-EC08-784AB29D7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45B27EC6-275E-DDC5-BED0-62829832CC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E40386-BFF2-4B25-ACF5-45EC10AE498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501996" r:id="rId1"/>
    <p:sldLayoutId id="2147501997" r:id="rId2"/>
    <p:sldLayoutId id="2147501998" r:id="rId3"/>
    <p:sldLayoutId id="2147501999" r:id="rId4"/>
    <p:sldLayoutId id="2147502000" r:id="rId5"/>
    <p:sldLayoutId id="2147501873" r:id="rId6"/>
    <p:sldLayoutId id="2147501874" r:id="rId7"/>
    <p:sldLayoutId id="2147501875" r:id="rId8"/>
    <p:sldLayoutId id="2147501876" r:id="rId9"/>
    <p:sldLayoutId id="2147501877" r:id="rId10"/>
    <p:sldLayoutId id="2147501878" r:id="rId11"/>
    <p:sldLayoutId id="2147501879" r:id="rId12"/>
    <p:sldLayoutId id="2147501880" r:id="rId13"/>
    <p:sldLayoutId id="2147501881" r:id="rId14"/>
    <p:sldLayoutId id="2147502001" r:id="rId15"/>
  </p:sldLayoutIdLst>
  <p:txStyles>
    <p:titleStyle>
      <a:lvl1pPr algn="l" rtl="0" eaLnBrk="0" fontAlgn="base" hangingPunct="0">
        <a:lnSpc>
          <a:spcPct val="90000"/>
        </a:lnSpc>
        <a:spcBef>
          <a:spcPct val="0"/>
        </a:spcBef>
        <a:spcAft>
          <a:spcPct val="0"/>
        </a:spcAft>
        <a:defRPr sz="4400" kern="1200">
          <a:solidFill>
            <a:schemeClr val="tx1"/>
          </a:solidFill>
          <a:latin typeface="Montserrat" pitchFamily="2" charset="77"/>
          <a:ea typeface="+mj-ea"/>
          <a:cs typeface="+mj-cs"/>
        </a:defRPr>
      </a:lvl1pPr>
      <a:lvl2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2pPr>
      <a:lvl3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3pPr>
      <a:lvl4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4pPr>
      <a:lvl5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5pPr>
      <a:lvl6pPr marL="457200" algn="l" rtl="0" fontAlgn="base">
        <a:lnSpc>
          <a:spcPct val="90000"/>
        </a:lnSpc>
        <a:spcBef>
          <a:spcPct val="0"/>
        </a:spcBef>
        <a:spcAft>
          <a:spcPct val="0"/>
        </a:spcAft>
        <a:defRPr sz="4400">
          <a:solidFill>
            <a:schemeClr val="tx1"/>
          </a:solidFill>
          <a:latin typeface="Montserrat" panose="00000500000000000000" pitchFamily="2" charset="0"/>
        </a:defRPr>
      </a:lvl6pPr>
      <a:lvl7pPr marL="914400" algn="l" rtl="0" fontAlgn="base">
        <a:lnSpc>
          <a:spcPct val="90000"/>
        </a:lnSpc>
        <a:spcBef>
          <a:spcPct val="0"/>
        </a:spcBef>
        <a:spcAft>
          <a:spcPct val="0"/>
        </a:spcAft>
        <a:defRPr sz="4400">
          <a:solidFill>
            <a:schemeClr val="tx1"/>
          </a:solidFill>
          <a:latin typeface="Montserrat" panose="00000500000000000000" pitchFamily="2" charset="0"/>
        </a:defRPr>
      </a:lvl7pPr>
      <a:lvl8pPr marL="1371600" algn="l" rtl="0" fontAlgn="base">
        <a:lnSpc>
          <a:spcPct val="90000"/>
        </a:lnSpc>
        <a:spcBef>
          <a:spcPct val="0"/>
        </a:spcBef>
        <a:spcAft>
          <a:spcPct val="0"/>
        </a:spcAft>
        <a:defRPr sz="4400">
          <a:solidFill>
            <a:schemeClr val="tx1"/>
          </a:solidFill>
          <a:latin typeface="Montserrat" panose="00000500000000000000" pitchFamily="2" charset="0"/>
        </a:defRPr>
      </a:lvl8pPr>
      <a:lvl9pPr marL="1828800" algn="l" rtl="0" fontAlgn="base">
        <a:lnSpc>
          <a:spcPct val="90000"/>
        </a:lnSpc>
        <a:spcBef>
          <a:spcPct val="0"/>
        </a:spcBef>
        <a:spcAft>
          <a:spcPct val="0"/>
        </a:spcAft>
        <a:defRPr sz="4400">
          <a:solidFill>
            <a:schemeClr val="tx1"/>
          </a:solidFill>
          <a:latin typeface="Montserrat" panose="00000500000000000000"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Title Placeholder 1">
            <a:extLst>
              <a:ext uri="{FF2B5EF4-FFF2-40B4-BE49-F238E27FC236}">
                <a16:creationId xmlns:a16="http://schemas.microsoft.com/office/drawing/2014/main" id="{969C8C92-A2E4-E9D4-96BE-49805F5BF044}"/>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3795" name="Text Placeholder 2">
            <a:extLst>
              <a:ext uri="{FF2B5EF4-FFF2-40B4-BE49-F238E27FC236}">
                <a16:creationId xmlns:a16="http://schemas.microsoft.com/office/drawing/2014/main" id="{BFFC860E-0C0D-60EE-AE9D-59D85123C3AB}"/>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46930FD7-8DE6-B0B5-14E6-EB5E52A702A5}"/>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2990708C-DBDD-4551-A2AF-2E0E1E23788A}" type="datetimeFigureOut">
              <a:rPr lang="en-GB"/>
              <a:pPr>
                <a:defRPr/>
              </a:pPr>
              <a:t>02/09/2025</a:t>
            </a:fld>
            <a:endParaRPr lang="en-GB"/>
          </a:p>
        </p:txBody>
      </p:sp>
      <p:sp>
        <p:nvSpPr>
          <p:cNvPr id="5" name="Footer Placeholder 4">
            <a:extLst>
              <a:ext uri="{FF2B5EF4-FFF2-40B4-BE49-F238E27FC236}">
                <a16:creationId xmlns:a16="http://schemas.microsoft.com/office/drawing/2014/main" id="{109C4E43-A2B4-5E6D-CB24-4ABD581BA925}"/>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60FD54C1-7E20-C839-5F78-A24B6AE4ABA1}"/>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4064FBEB-1BA0-47C8-8748-23E2C3E43463}"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501882" r:id="rId1"/>
    <p:sldLayoutId id="2147501883" r:id="rId2"/>
    <p:sldLayoutId id="2147501884" r:id="rId3"/>
    <p:sldLayoutId id="2147501885" r:id="rId4"/>
    <p:sldLayoutId id="2147501886" r:id="rId5"/>
    <p:sldLayoutId id="2147501887" r:id="rId6"/>
    <p:sldLayoutId id="2147501888" r:id="rId7"/>
    <p:sldLayoutId id="2147501889" r:id="rId8"/>
    <p:sldLayoutId id="2147501890" r:id="rId9"/>
    <p:sldLayoutId id="2147501891" r:id="rId10"/>
    <p:sldLayoutId id="214750189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41F45C8-F804-464B-CEA9-15DF3D164B4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a:solidFill>
                <a:schemeClr val="bg1"/>
              </a:solidFill>
            </a:endParaRPr>
          </a:p>
        </p:txBody>
      </p:sp>
      <p:pic>
        <p:nvPicPr>
          <p:cNvPr id="34819" name="Picture 1" descr="TAB_allwhite.eps">
            <a:extLst>
              <a:ext uri="{FF2B5EF4-FFF2-40B4-BE49-F238E27FC236}">
                <a16:creationId xmlns:a16="http://schemas.microsoft.com/office/drawing/2014/main" id="{F71A0B19-3464-3ABF-E92C-31B3408D61F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8" descr="Text&#10;&#10;Description automatically generated with medium confidence">
            <a:extLst>
              <a:ext uri="{FF2B5EF4-FFF2-40B4-BE49-F238E27FC236}">
                <a16:creationId xmlns:a16="http://schemas.microsoft.com/office/drawing/2014/main" id="{72338ACB-9687-70FD-D390-7AB78E408A1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02" r:id="rId1"/>
    <p:sldLayoutId id="2147501893"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6E16D367-FF31-1AF2-2F7F-B36DF18BD3E0}"/>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5843" name="Picture 1" descr="TAB_allwhite.eps">
            <a:extLst>
              <a:ext uri="{FF2B5EF4-FFF2-40B4-BE49-F238E27FC236}">
                <a16:creationId xmlns:a16="http://schemas.microsoft.com/office/drawing/2014/main" id="{97F5E1C5-B7F0-9B40-F1F4-F3C75773815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8" descr="Text&#10;&#10;Description automatically generated with medium confidence">
            <a:extLst>
              <a:ext uri="{FF2B5EF4-FFF2-40B4-BE49-F238E27FC236}">
                <a16:creationId xmlns:a16="http://schemas.microsoft.com/office/drawing/2014/main" id="{67F81740-ADBA-A916-46A1-5DF3E3162D2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03" r:id="rId1"/>
    <p:sldLayoutId id="2147501894"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2F6DD92-34CE-4107-1570-A63C446C929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6867" name="Picture 1" descr="TAB_allwhite.eps">
            <a:extLst>
              <a:ext uri="{FF2B5EF4-FFF2-40B4-BE49-F238E27FC236}">
                <a16:creationId xmlns:a16="http://schemas.microsoft.com/office/drawing/2014/main" id="{EC9EB80C-B4B6-B369-448F-FF2D2F68B6A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8" descr="Text&#10;&#10;Description automatically generated with medium confidence">
            <a:extLst>
              <a:ext uri="{FF2B5EF4-FFF2-40B4-BE49-F238E27FC236}">
                <a16:creationId xmlns:a16="http://schemas.microsoft.com/office/drawing/2014/main" id="{BCE95245-50A7-8B03-FD20-23B551B6A09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04" r:id="rId1"/>
    <p:sldLayoutId id="2147501895" r:id="rId2"/>
    <p:sldLayoutId id="2147502005"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Title Placeholder 1">
            <a:extLst>
              <a:ext uri="{FF2B5EF4-FFF2-40B4-BE49-F238E27FC236}">
                <a16:creationId xmlns:a16="http://schemas.microsoft.com/office/drawing/2014/main" id="{F09225A3-5917-D01D-9CCA-6D1CA13FE024}"/>
              </a:ext>
            </a:extLst>
          </p:cNvPr>
          <p:cNvSpPr>
            <a:spLocks noGrp="1"/>
          </p:cNvSpPr>
          <p:nvPr>
            <p:ph type="title"/>
          </p:nvPr>
        </p:nvSpPr>
        <p:spPr bwMode="auto">
          <a:xfrm>
            <a:off x="2617788" y="6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7891" name="Text Placeholder 2">
            <a:extLst>
              <a:ext uri="{FF2B5EF4-FFF2-40B4-BE49-F238E27FC236}">
                <a16:creationId xmlns:a16="http://schemas.microsoft.com/office/drawing/2014/main" id="{1CB4B843-2FF9-9B78-7132-340640E918A5}"/>
              </a:ext>
            </a:extLst>
          </p:cNvPr>
          <p:cNvSpPr>
            <a:spLocks noGrp="1"/>
          </p:cNvSpPr>
          <p:nvPr>
            <p:ph type="body" idx="1"/>
          </p:nvPr>
        </p:nvSpPr>
        <p:spPr bwMode="auto">
          <a:xfrm>
            <a:off x="457200" y="1600200"/>
            <a:ext cx="11480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37892" name="Picture 7">
            <a:extLst>
              <a:ext uri="{FF2B5EF4-FFF2-40B4-BE49-F238E27FC236}">
                <a16:creationId xmlns:a16="http://schemas.microsoft.com/office/drawing/2014/main" id="{905CD217-8AED-D898-F029-6C4D3D942A81}"/>
              </a:ext>
            </a:extLst>
          </p:cNvPr>
          <p:cNvPicPr>
            <a:picLocks noChangeAspect="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250825" y="285750"/>
            <a:ext cx="1944688"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Connector 21">
            <a:extLst>
              <a:ext uri="{FF2B5EF4-FFF2-40B4-BE49-F238E27FC236}">
                <a16:creationId xmlns:a16="http://schemas.microsoft.com/office/drawing/2014/main" id="{620D21CB-2C63-A7F8-8478-6D6E1A2A8B9A}"/>
              </a:ext>
            </a:extLst>
          </p:cNvPr>
          <p:cNvCxnSpPr>
            <a:cxnSpLocks/>
          </p:cNvCxnSpPr>
          <p:nvPr userDrawn="1"/>
        </p:nvCxnSpPr>
        <p:spPr>
          <a:xfrm>
            <a:off x="250825" y="1079500"/>
            <a:ext cx="11941175" cy="1428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EFDF283-2E07-F26E-D843-EA2674417F1A}"/>
              </a:ext>
            </a:extLst>
          </p:cNvPr>
          <p:cNvCxnSpPr/>
          <p:nvPr userDrawn="1"/>
        </p:nvCxnSpPr>
        <p:spPr>
          <a:xfrm>
            <a:off x="250825" y="6165850"/>
            <a:ext cx="12057063"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7895" name="Picture 11">
            <a:extLst>
              <a:ext uri="{FF2B5EF4-FFF2-40B4-BE49-F238E27FC236}">
                <a16:creationId xmlns:a16="http://schemas.microsoft.com/office/drawing/2014/main" id="{3D3143C0-EBE1-6CCB-FC79-1ACAE771C34B}"/>
              </a:ext>
            </a:extLst>
          </p:cNvPr>
          <p:cNvPicPr>
            <a:picLocks noChangeAspect="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10252075" y="6289675"/>
            <a:ext cx="14922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Footer Placeholder 4">
            <a:extLst>
              <a:ext uri="{FF2B5EF4-FFF2-40B4-BE49-F238E27FC236}">
                <a16:creationId xmlns:a16="http://schemas.microsoft.com/office/drawing/2014/main" id="{3FB89246-F028-0BBF-F994-83E743DC8951}"/>
              </a:ext>
            </a:extLst>
          </p:cNvPr>
          <p:cNvSpPr>
            <a:spLocks noGrp="1"/>
          </p:cNvSpPr>
          <p:nvPr>
            <p:ph type="ftr" sz="quarter" idx="3"/>
          </p:nvPr>
        </p:nvSpPr>
        <p:spPr>
          <a:xfrm>
            <a:off x="128588" y="6246813"/>
            <a:ext cx="38671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Arial" pitchFamily="34" charset="0"/>
                <a:cs typeface="Arial" pitchFamily="34" charset="0"/>
              </a:defRPr>
            </a:lvl1pPr>
          </a:lstStyle>
          <a:p>
            <a:pPr>
              <a:defRPr/>
            </a:pPr>
            <a:r>
              <a:rPr lang="en-GB"/>
              <a:t>Population Health Sciences, Bristol Medical School</a:t>
            </a:r>
          </a:p>
        </p:txBody>
      </p:sp>
      <p:sp>
        <p:nvSpPr>
          <p:cNvPr id="26" name="Slide Number Placeholder 5">
            <a:extLst>
              <a:ext uri="{FF2B5EF4-FFF2-40B4-BE49-F238E27FC236}">
                <a16:creationId xmlns:a16="http://schemas.microsoft.com/office/drawing/2014/main" id="{C6658C9D-6C1A-833D-8BB0-F481B0750AEB}"/>
              </a:ext>
            </a:extLst>
          </p:cNvPr>
          <p:cNvSpPr>
            <a:spLocks noGrp="1"/>
          </p:cNvSpPr>
          <p:nvPr>
            <p:ph type="sldNum" sz="quarter" idx="4"/>
          </p:nvPr>
        </p:nvSpPr>
        <p:spPr>
          <a:xfrm>
            <a:off x="5840413" y="6254750"/>
            <a:ext cx="7207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fld id="{00EAAC7C-0A51-43C0-9BA6-34E19CB5D425}" type="slidenum">
              <a:rPr lang="en-GB" altLang="en-US"/>
              <a:pPr>
                <a:defRPr/>
              </a:pPr>
              <a:t>‹#›</a:t>
            </a:fld>
            <a:endParaRPr lang="en-GB" altLang="en-US"/>
          </a:p>
        </p:txBody>
      </p:sp>
      <p:grpSp>
        <p:nvGrpSpPr>
          <p:cNvPr id="37898" name="Group 1">
            <a:extLst>
              <a:ext uri="{FF2B5EF4-FFF2-40B4-BE49-F238E27FC236}">
                <a16:creationId xmlns:a16="http://schemas.microsoft.com/office/drawing/2014/main" id="{9D54E74E-CB32-A285-9D9E-534E4DA446DD}"/>
              </a:ext>
            </a:extLst>
          </p:cNvPr>
          <p:cNvGrpSpPr>
            <a:grpSpLocks/>
          </p:cNvGrpSpPr>
          <p:nvPr userDrawn="1"/>
        </p:nvGrpSpPr>
        <p:grpSpPr bwMode="auto">
          <a:xfrm>
            <a:off x="10998200" y="0"/>
            <a:ext cx="1241425" cy="942975"/>
            <a:chOff x="7714392" y="214569"/>
            <a:chExt cx="1240695" cy="942719"/>
          </a:xfrm>
        </p:grpSpPr>
        <p:pic>
          <p:nvPicPr>
            <p:cNvPr id="37900" name="Picture 1">
              <a:extLst>
                <a:ext uri="{FF2B5EF4-FFF2-40B4-BE49-F238E27FC236}">
                  <a16:creationId xmlns:a16="http://schemas.microsoft.com/office/drawing/2014/main" id="{A2D9296E-C9EB-89F6-6ADE-C213008ED66A}"/>
                </a:ext>
              </a:extLst>
            </p:cNvPr>
            <p:cNvPicPr>
              <a:picLocks noChangeAspect="1" noChangeArrowheads="1"/>
            </p:cNvPicPr>
            <p:nvPr userDrawn="1"/>
          </p:nvPicPr>
          <p:blipFill>
            <a:blip r:embed="rId12" cstate="screen">
              <a:extLst>
                <a:ext uri="{28A0092B-C50C-407E-A947-70E740481C1C}">
                  <a14:useLocalDpi xmlns:a14="http://schemas.microsoft.com/office/drawing/2010/main" val="0"/>
                </a:ext>
              </a:extLst>
            </a:blip>
            <a:srcRect/>
            <a:stretch>
              <a:fillRect/>
            </a:stretch>
          </p:blipFill>
          <p:spPr bwMode="auto">
            <a:xfrm>
              <a:off x="8015155" y="214569"/>
              <a:ext cx="639167" cy="63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ooter Placeholder 4">
              <a:extLst>
                <a:ext uri="{FF2B5EF4-FFF2-40B4-BE49-F238E27FC236}">
                  <a16:creationId xmlns:a16="http://schemas.microsoft.com/office/drawing/2014/main" id="{6282C90D-9BF6-1D5C-167C-9B0FF5741F4B}"/>
                </a:ext>
              </a:extLst>
            </p:cNvPr>
            <p:cNvSpPr txBox="1">
              <a:spLocks/>
            </p:cNvSpPr>
            <p:nvPr userDrawn="1"/>
          </p:nvSpPr>
          <p:spPr>
            <a:xfrm>
              <a:off x="7714392" y="792262"/>
              <a:ext cx="1240695" cy="365026"/>
            </a:xfrm>
            <a:prstGeom prst="rect">
              <a:avLst/>
            </a:prstGeom>
          </p:spPr>
          <p:txBody>
            <a:bodyPr anchor="ctr"/>
            <a:lstStyle>
              <a:defPPr>
                <a:defRPr lang="en-US"/>
              </a:defPPr>
              <a:lvl1pPr algn="l" rtl="0" eaLnBrk="1" fontAlgn="auto" hangingPunct="1">
                <a:spcBef>
                  <a:spcPts val="0"/>
                </a:spcBef>
                <a:spcAft>
                  <a:spcPts val="0"/>
                </a:spcAft>
                <a:defRPr sz="12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GB" dirty="0"/>
                <a:t>@SASHBristol</a:t>
              </a:r>
            </a:p>
          </p:txBody>
        </p:sp>
      </p:grpSp>
      <p:sp>
        <p:nvSpPr>
          <p:cNvPr id="37899" name="TextBox 29">
            <a:extLst>
              <a:ext uri="{FF2B5EF4-FFF2-40B4-BE49-F238E27FC236}">
                <a16:creationId xmlns:a16="http://schemas.microsoft.com/office/drawing/2014/main" id="{A9D2E736-3957-D18E-96BC-D2CF8140CD6F}"/>
              </a:ext>
            </a:extLst>
          </p:cNvPr>
          <p:cNvSpPr txBox="1">
            <a:spLocks noChangeArrowheads="1"/>
          </p:cNvSpPr>
          <p:nvPr userDrawn="1"/>
        </p:nvSpPr>
        <p:spPr bwMode="auto">
          <a:xfrm>
            <a:off x="11074400" y="817563"/>
            <a:ext cx="1062038" cy="276225"/>
          </a:xfrm>
          <a:prstGeom prst="rect">
            <a:avLst/>
          </a:prstGeom>
          <a:noFill/>
          <a:ln>
            <a:noFill/>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defRPr/>
            </a:pPr>
            <a:r>
              <a:rPr lang="en-GB" altLang="en-US" sz="1200">
                <a:solidFill>
                  <a:srgbClr val="898989"/>
                </a:solidFill>
                <a:cs typeface="Arial" panose="020B0604020202020204" pitchFamily="34" charset="0"/>
              </a:rPr>
              <a:t>@dee_knipe</a:t>
            </a:r>
          </a:p>
        </p:txBody>
      </p:sp>
    </p:spTree>
  </p:cSld>
  <p:clrMap bg1="lt1" tx1="dk1" bg2="lt2" tx2="dk2" accent1="accent1" accent2="accent2" accent3="accent3" accent4="accent4" accent5="accent5" accent6="accent6" hlink="hlink" folHlink="folHlink"/>
  <p:sldLayoutIdLst>
    <p:sldLayoutId id="2147502006" r:id="rId1"/>
    <p:sldLayoutId id="2147502007" r:id="rId2"/>
    <p:sldLayoutId id="2147502008" r:id="rId3"/>
    <p:sldLayoutId id="2147502009" r:id="rId4"/>
    <p:sldLayoutId id="2147502010" r:id="rId5"/>
    <p:sldLayoutId id="2147502011" r:id="rId6"/>
    <p:sldLayoutId id="2147502012" r:id="rId7"/>
    <p:sldLayoutId id="2147502013" r:id="rId8"/>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098" name="Picture 15" descr="background">
            <a:extLst>
              <a:ext uri="{FF2B5EF4-FFF2-40B4-BE49-F238E27FC236}">
                <a16:creationId xmlns:a16="http://schemas.microsoft.com/office/drawing/2014/main" id="{17F74591-C191-038C-6B89-616949341A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a:extLst>
              <a:ext uri="{FF2B5EF4-FFF2-40B4-BE49-F238E27FC236}">
                <a16:creationId xmlns:a16="http://schemas.microsoft.com/office/drawing/2014/main" id="{A6C78927-7AF2-7F12-C295-34729D3707CC}"/>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4100" name="Rectangle 3">
            <a:extLst>
              <a:ext uri="{FF2B5EF4-FFF2-40B4-BE49-F238E27FC236}">
                <a16:creationId xmlns:a16="http://schemas.microsoft.com/office/drawing/2014/main" id="{913A94B2-2FC4-B735-8150-4B6FC0F36062}"/>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ext Placeholder 2">
            <a:extLst>
              <a:ext uri="{FF2B5EF4-FFF2-40B4-BE49-F238E27FC236}">
                <a16:creationId xmlns:a16="http://schemas.microsoft.com/office/drawing/2014/main" id="{B0EF71C1-AC5C-23AE-0A73-C8987C5FD5DA}"/>
              </a:ext>
            </a:extLst>
          </p:cNvPr>
          <p:cNvSpPr>
            <a:spLocks noGrp="1"/>
          </p:cNvSpPr>
          <p:nvPr>
            <p:ph type="body" idx="1"/>
          </p:nvPr>
        </p:nvSpPr>
        <p:spPr bwMode="auto">
          <a:xfrm>
            <a:off x="609600" y="1679575"/>
            <a:ext cx="10456863"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21" name="Slide Number Placeholder 5">
            <a:extLst>
              <a:ext uri="{FF2B5EF4-FFF2-40B4-BE49-F238E27FC236}">
                <a16:creationId xmlns:a16="http://schemas.microsoft.com/office/drawing/2014/main" id="{9C972444-F877-A29B-E32F-9DB8A0E9B930}"/>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cs typeface="Arial" panose="020B0604020202020204" pitchFamily="34" charset="0"/>
              </a:defRPr>
            </a:lvl1pPr>
          </a:lstStyle>
          <a:p>
            <a:pPr>
              <a:defRPr/>
            </a:pPr>
            <a:fld id="{F5F471AB-E7D5-47B3-8A7D-40F71BC11972}" type="slidenum">
              <a:rPr lang="en-US" altLang="en-US"/>
              <a:pPr>
                <a:defRPr/>
              </a:pPr>
              <a:t>‹#›</a:t>
            </a:fld>
            <a:endParaRPr lang="en-US" altLang="en-US"/>
          </a:p>
        </p:txBody>
      </p:sp>
      <p:sp>
        <p:nvSpPr>
          <p:cNvPr id="5124" name="Title Placeholder 1">
            <a:extLst>
              <a:ext uri="{FF2B5EF4-FFF2-40B4-BE49-F238E27FC236}">
                <a16:creationId xmlns:a16="http://schemas.microsoft.com/office/drawing/2014/main" id="{93B01D3A-3D5F-AF22-31B1-17BF470F7A01}"/>
              </a:ext>
            </a:extLst>
          </p:cNvPr>
          <p:cNvSpPr>
            <a:spLocks noGrp="1"/>
          </p:cNvSpPr>
          <p:nvPr>
            <p:ph type="title"/>
          </p:nvPr>
        </p:nvSpPr>
        <p:spPr bwMode="auto">
          <a:xfrm>
            <a:off x="609600" y="749300"/>
            <a:ext cx="9836150"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the master title style</a:t>
            </a:r>
          </a:p>
        </p:txBody>
      </p:sp>
      <p:pic>
        <p:nvPicPr>
          <p:cNvPr id="5125" name="Picture 4">
            <a:extLst>
              <a:ext uri="{FF2B5EF4-FFF2-40B4-BE49-F238E27FC236}">
                <a16:creationId xmlns:a16="http://schemas.microsoft.com/office/drawing/2014/main" id="{B079C9AC-3A2E-1836-FE86-346BB754ABE9}"/>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10821988" y="65088"/>
            <a:ext cx="1241425"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02" r:id="rId1"/>
    <p:sldLayoutId id="2147501903" r:id="rId2"/>
    <p:sldLayoutId id="2147501904" r:id="rId3"/>
    <p:sldLayoutId id="2147501800" r:id="rId4"/>
    <p:sldLayoutId id="2147501905" r:id="rId5"/>
    <p:sldLayoutId id="2147501906" r:id="rId6"/>
  </p:sldLayoutIdLst>
  <p:hf hdr="0" ftr="0" dt="0"/>
  <p:txStyles>
    <p:titleStyle>
      <a:lvl1pPr algn="l" defTabSz="457200" rtl="0" eaLnBrk="0" fontAlgn="base" hangingPunct="0">
        <a:spcBef>
          <a:spcPct val="0"/>
        </a:spcBef>
        <a:spcAft>
          <a:spcPct val="0"/>
        </a:spcAft>
        <a:defRPr lang="en-GB" sz="3600" b="1" kern="1200">
          <a:solidFill>
            <a:schemeClr val="tx2"/>
          </a:solidFill>
          <a:latin typeface="Arial"/>
          <a:ea typeface="+mj-ea"/>
          <a:cs typeface="Arial"/>
        </a:defRPr>
      </a:lvl1pPr>
      <a:lvl2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B9327B1-275E-EBA5-2EDB-478BED84954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6147" name="Picture 1" descr="TAB_allwhite.eps">
            <a:extLst>
              <a:ext uri="{FF2B5EF4-FFF2-40B4-BE49-F238E27FC236}">
                <a16:creationId xmlns:a16="http://schemas.microsoft.com/office/drawing/2014/main" id="{60470148-6830-5A63-156E-88FC72C6526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8" descr="Text&#10;&#10;Description automatically generated with medium confidence">
            <a:extLst>
              <a:ext uri="{FF2B5EF4-FFF2-40B4-BE49-F238E27FC236}">
                <a16:creationId xmlns:a16="http://schemas.microsoft.com/office/drawing/2014/main" id="{7E20D194-6353-638B-00C6-8A194F024F7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07" r:id="rId1"/>
    <p:sldLayoutId id="2147501801" r:id="rId2"/>
    <p:sldLayoutId id="2147501802" r:id="rId3"/>
    <p:sldLayoutId id="2147501803" r:id="rId4"/>
    <p:sldLayoutId id="2147501908" r:id="rId5"/>
    <p:sldLayoutId id="2147501909" r:id="rId6"/>
    <p:sldLayoutId id="2147501804" r:id="rId7"/>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E84693E-E2E8-013D-B0FB-B92F38C0B3C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7171" name="Picture 1" descr="TAB_allwhite.eps">
            <a:extLst>
              <a:ext uri="{FF2B5EF4-FFF2-40B4-BE49-F238E27FC236}">
                <a16:creationId xmlns:a16="http://schemas.microsoft.com/office/drawing/2014/main" id="{51A69FD3-5AD9-7CB5-A7E2-AEFACFAFE5D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8" descr="Text&#10;&#10;Description automatically generated with medium confidence">
            <a:extLst>
              <a:ext uri="{FF2B5EF4-FFF2-40B4-BE49-F238E27FC236}">
                <a16:creationId xmlns:a16="http://schemas.microsoft.com/office/drawing/2014/main" id="{FDDD8336-57C0-6B0C-9EB8-C4071C387C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10" r:id="rId1"/>
    <p:sldLayoutId id="2147501805" r:id="rId2"/>
    <p:sldLayoutId id="2147501806"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3D1DC12E-E091-6CF9-D689-623FAEDC8A7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8195" name="Picture 1" descr="TAB_allwhite.eps">
            <a:extLst>
              <a:ext uri="{FF2B5EF4-FFF2-40B4-BE49-F238E27FC236}">
                <a16:creationId xmlns:a16="http://schemas.microsoft.com/office/drawing/2014/main" id="{5EA6BF2A-4FF0-E5A2-0CDA-2379A6A3525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 descr="Text&#10;&#10;Description automatically generated with medium confidence">
            <a:extLst>
              <a:ext uri="{FF2B5EF4-FFF2-40B4-BE49-F238E27FC236}">
                <a16:creationId xmlns:a16="http://schemas.microsoft.com/office/drawing/2014/main" id="{E77E107B-F6DC-52F3-74FE-9F1B8D905C1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11" r:id="rId1"/>
    <p:sldLayoutId id="2147501807" r:id="rId2"/>
    <p:sldLayoutId id="2147501912" r:id="rId3"/>
    <p:sldLayoutId id="2147501913"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D150252-D960-5E22-109A-8585CE9B1B02}"/>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9219" name="Picture 1" descr="TAB_allwhite.eps">
            <a:extLst>
              <a:ext uri="{FF2B5EF4-FFF2-40B4-BE49-F238E27FC236}">
                <a16:creationId xmlns:a16="http://schemas.microsoft.com/office/drawing/2014/main" id="{E8964B33-67B6-202B-EB6A-48C9D2C6D15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8" descr="Text&#10;&#10;Description automatically generated with medium confidence">
            <a:extLst>
              <a:ext uri="{FF2B5EF4-FFF2-40B4-BE49-F238E27FC236}">
                <a16:creationId xmlns:a16="http://schemas.microsoft.com/office/drawing/2014/main" id="{6DCED8B2-504E-FE72-7D19-D089158FB8A7}"/>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1914" r:id="rId1"/>
    <p:sldLayoutId id="2147501808" r:id="rId2"/>
    <p:sldLayoutId id="2147501915" r:id="rId3"/>
    <p:sldLayoutId id="2147501916" r:id="rId4"/>
    <p:sldLayoutId id="2147501917" r:id="rId5"/>
    <p:sldLayoutId id="2147501918"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118.xml"/><Relationship Id="rId6" Type="http://schemas.openxmlformats.org/officeDocument/2006/relationships/image" Target="../media/image53.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0.png"/><Relationship Id="rId1" Type="http://schemas.openxmlformats.org/officeDocument/2006/relationships/slideLayout" Target="../slideLayouts/slideLayout38.xml"/><Relationship Id="rId4" Type="http://schemas.openxmlformats.org/officeDocument/2006/relationships/hyperlink" Target="https://www.sciencedirect.com/science/article/pii/S0277953624008682?ref=pdf_download&amp;fr=RR-2&amp;rr=949f6ba7ec3db35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5.xml"/><Relationship Id="rId1" Type="http://schemas.openxmlformats.org/officeDocument/2006/relationships/slideLayout" Target="../slideLayouts/slideLayout139.xml"/><Relationship Id="rId4" Type="http://schemas.openxmlformats.org/officeDocument/2006/relationships/image" Target="../media/image75.png"/></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science/article/pii/S2468266718301646#fig3" TargetMode="External"/><Relationship Id="rId2" Type="http://schemas.openxmlformats.org/officeDocument/2006/relationships/image" Target="../media/image76.emf"/><Relationship Id="rId1" Type="http://schemas.openxmlformats.org/officeDocument/2006/relationships/slideLayout" Target="../slideLayouts/slideLayout124.xml"/></Relationships>
</file>

<file path=ppt/slides/_rels/slide14.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14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18.xml"/></Relationships>
</file>

<file path=ppt/slides/_rels/slide1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nature.com/articles/s44220-023-00042-y" TargetMode="External"/><Relationship Id="rId1" Type="http://schemas.openxmlformats.org/officeDocument/2006/relationships/slideLayout" Target="../slideLayouts/slideLayout76.xml"/><Relationship Id="rId4" Type="http://schemas.openxmlformats.org/officeDocument/2006/relationships/image" Target="../media/image85.jpeg"/></Relationships>
</file>

<file path=ppt/slides/_rels/slide1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53.xml"/></Relationships>
</file>

<file path=ppt/slides/_rels/slide1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5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8.xml"/><Relationship Id="rId1" Type="http://schemas.openxmlformats.org/officeDocument/2006/relationships/slideLayout" Target="../slideLayouts/slideLayout231.xml"/><Relationship Id="rId4" Type="http://schemas.openxmlformats.org/officeDocument/2006/relationships/image" Target="../media/image88.jpeg"/></Relationships>
</file>

<file path=ppt/slides/_rels/slide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2.xml"/><Relationship Id="rId4" Type="http://schemas.openxmlformats.org/officeDocument/2006/relationships/image" Target="../media/image91.jpeg"/></Relationships>
</file>

<file path=ppt/slides/_rels/slide23.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11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11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04.xml"/></Relationships>
</file>

<file path=ppt/slides/_rels/slide2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slideLayout" Target="../slideLayouts/slideLayout89.xml"/><Relationship Id="rId5" Type="http://schemas.openxmlformats.org/officeDocument/2006/relationships/image" Target="../media/image105.png"/><Relationship Id="rId4" Type="http://schemas.openxmlformats.org/officeDocument/2006/relationships/image" Target="../media/image104.pn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80.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10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31.xml"/></Relationships>
</file>

<file path=ppt/slides/_rels/slide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31.xml"/><Relationship Id="rId5" Type="http://schemas.openxmlformats.org/officeDocument/2006/relationships/image" Target="../media/image112.png"/><Relationship Id="rId4" Type="http://schemas.openxmlformats.org/officeDocument/2006/relationships/image" Target="../media/image111.png"/></Relationships>
</file>

<file path=ppt/slides/_rels/slide31.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31.xml"/></Relationships>
</file>

<file path=ppt/slides/_rels/slide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1.xml"/></Relationships>
</file>

<file path=ppt/slides/_rels/slide3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oleObject" Target="../embeddings/oleObject2.bin"/><Relationship Id="rId1" Type="http://schemas.openxmlformats.org/officeDocument/2006/relationships/slideLayout" Target="../slideLayouts/slideLayout131.xml"/></Relationships>
</file>

<file path=ppt/slides/_rels/slide3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3.xml"/><Relationship Id="rId1" Type="http://schemas.openxmlformats.org/officeDocument/2006/relationships/slideLayout" Target="../slideLayouts/slideLayout131.xml"/><Relationship Id="rId5" Type="http://schemas.openxmlformats.org/officeDocument/2006/relationships/image" Target="../media/image117.png"/><Relationship Id="rId4" Type="http://schemas.openxmlformats.org/officeDocument/2006/relationships/image" Target="../media/image116.png"/></Relationships>
</file>

<file path=ppt/slides/_rels/slide3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85.xml"/><Relationship Id="rId6" Type="http://schemas.openxmlformats.org/officeDocument/2006/relationships/hyperlink" Target="https://www.rcpsych.ac.uk/improving-care/nccmh/culture-of-care-programme" TargetMode="External"/><Relationship Id="rId5" Type="http://schemas.openxmlformats.org/officeDocument/2006/relationships/image" Target="../media/image120.png"/><Relationship Id="rId4" Type="http://schemas.openxmlformats.org/officeDocument/2006/relationships/hyperlink" Target="https://sites.manchester.ac.uk/ncish/resources/implementing-a-personalised-approach-to-risk/"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youtube.com/watch?v=iLlI2K9_RyI" TargetMode="External"/><Relationship Id="rId3" Type="http://schemas.openxmlformats.org/officeDocument/2006/relationships/image" Target="../media/image122.png"/><Relationship Id="rId7" Type="http://schemas.openxmlformats.org/officeDocument/2006/relationships/hyperlink" Target="https://www.youtube.com/watch?v=oY2XY_QNayY" TargetMode="External"/><Relationship Id="rId2" Type="http://schemas.openxmlformats.org/officeDocument/2006/relationships/image" Target="../media/image121.png"/><Relationship Id="rId1" Type="http://schemas.openxmlformats.org/officeDocument/2006/relationships/slideLayout" Target="../slideLayouts/slideLayout198.xml"/><Relationship Id="rId6" Type="http://schemas.openxmlformats.org/officeDocument/2006/relationships/hyperlink" Target="https://documents.manchester.ac.uk/display.aspx?DocID=74115" TargetMode="External"/><Relationship Id="rId5" Type="http://schemas.openxmlformats.org/officeDocument/2006/relationships/image" Target="../media/image124.png"/><Relationship Id="rId4" Type="http://schemas.openxmlformats.org/officeDocument/2006/relationships/image" Target="../media/image123.png"/></Relationships>
</file>

<file path=ppt/slides/_rels/slide3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xml"/><Relationship Id="rId1" Type="http://schemas.openxmlformats.org/officeDocument/2006/relationships/slideLayout" Target="../slideLayouts/slideLayout184.xml"/><Relationship Id="rId5" Type="http://schemas.openxmlformats.org/officeDocument/2006/relationships/hyperlink" Target="https://www.england.nhs.uk/long-read/staying-safe-from-suicide/" TargetMode="External"/><Relationship Id="rId4" Type="http://schemas.openxmlformats.org/officeDocument/2006/relationships/image" Target="../media/image12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5.xml"/></Relationships>
</file>

<file path=ppt/slides/_rels/slide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image" Target="../media/image128.jpeg"/><Relationship Id="rId7" Type="http://schemas.openxmlformats.org/officeDocument/2006/relationships/image" Target="../media/image132.jpeg"/><Relationship Id="rId12" Type="http://schemas.openxmlformats.org/officeDocument/2006/relationships/image" Target="../media/image137.png"/><Relationship Id="rId2" Type="http://schemas.openxmlformats.org/officeDocument/2006/relationships/image" Target="../media/image127.jpeg"/><Relationship Id="rId1" Type="http://schemas.openxmlformats.org/officeDocument/2006/relationships/slideLayout" Target="../slideLayouts/slideLayout224.xml"/><Relationship Id="rId6" Type="http://schemas.openxmlformats.org/officeDocument/2006/relationships/image" Target="../media/image131.jpeg"/><Relationship Id="rId11" Type="http://schemas.openxmlformats.org/officeDocument/2006/relationships/image" Target="../media/image136.png"/><Relationship Id="rId5" Type="http://schemas.openxmlformats.org/officeDocument/2006/relationships/image" Target="../media/image130.jpeg"/><Relationship Id="rId10" Type="http://schemas.openxmlformats.org/officeDocument/2006/relationships/image" Target="../media/image135.jpeg"/><Relationship Id="rId4" Type="http://schemas.openxmlformats.org/officeDocument/2006/relationships/image" Target="../media/image129.jpeg"/><Relationship Id="rId9" Type="http://schemas.openxmlformats.org/officeDocument/2006/relationships/image" Target="../media/image134.png"/></Relationships>
</file>

<file path=ppt/slides/_rels/slide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6.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5">
            <a:extLst>
              <a:ext uri="{FF2B5EF4-FFF2-40B4-BE49-F238E27FC236}">
                <a16:creationId xmlns:a16="http://schemas.microsoft.com/office/drawing/2014/main" id="{187BF0B3-BA1D-430C-5AE1-76AC221DB168}"/>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798888" y="192088"/>
            <a:ext cx="23415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9">
            <a:extLst>
              <a:ext uri="{FF2B5EF4-FFF2-40B4-BE49-F238E27FC236}">
                <a16:creationId xmlns:a16="http://schemas.microsoft.com/office/drawing/2014/main" id="{B3BD2609-4BC4-B05C-D03E-3D8CA4CB715F}"/>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173288" y="203200"/>
            <a:ext cx="1300162"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6" name="AutoShape 2" descr="Content Marketing: This Is How Long It Takes To Write A Great Blog Post -  Business 2 Community">
            <a:extLst>
              <a:ext uri="{FF2B5EF4-FFF2-40B4-BE49-F238E27FC236}">
                <a16:creationId xmlns:a16="http://schemas.microsoft.com/office/drawing/2014/main" id="{B124E8F9-B8FA-5BB8-CC0E-9112B25D7D0E}"/>
              </a:ext>
            </a:extLst>
          </p:cNvPr>
          <p:cNvSpPr>
            <a:spLocks noChangeAspect="1" noChangeArrowheads="1"/>
          </p:cNvSpPr>
          <p:nvPr/>
        </p:nvSpPr>
        <p:spPr bwMode="auto">
          <a:xfrm>
            <a:off x="219075" y="-2746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61797" name="AutoShape 12" descr="Hello - British Sign Language (BSL)">
            <a:extLst>
              <a:ext uri="{FF2B5EF4-FFF2-40B4-BE49-F238E27FC236}">
                <a16:creationId xmlns:a16="http://schemas.microsoft.com/office/drawing/2014/main" id="{BF3368F8-2667-6059-5DC3-A3BA43F7B807}"/>
              </a:ext>
            </a:extLst>
          </p:cNvPr>
          <p:cNvSpPr>
            <a:spLocks noChangeAspect="1" noChangeArrowheads="1"/>
          </p:cNvSpPr>
          <p:nvPr/>
        </p:nvSpPr>
        <p:spPr bwMode="auto">
          <a:xfrm>
            <a:off x="371475" y="-1222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61798" name="TextBox 13">
            <a:extLst>
              <a:ext uri="{FF2B5EF4-FFF2-40B4-BE49-F238E27FC236}">
                <a16:creationId xmlns:a16="http://schemas.microsoft.com/office/drawing/2014/main" id="{C12CEA2D-E1AB-D6C7-161D-23FB622B959A}"/>
              </a:ext>
            </a:extLst>
          </p:cNvPr>
          <p:cNvSpPr txBox="1">
            <a:spLocks noChangeArrowheads="1"/>
          </p:cNvSpPr>
          <p:nvPr/>
        </p:nvSpPr>
        <p:spPr bwMode="auto">
          <a:xfrm>
            <a:off x="1447800" y="1217613"/>
            <a:ext cx="9782175" cy="706437"/>
          </a:xfrm>
          <a:prstGeom prst="rect">
            <a:avLst/>
          </a:prstGeom>
          <a:solidFill>
            <a:schemeClr val="bg1">
              <a:alpha val="6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400">
                <a:solidFill>
                  <a:srgbClr val="002060"/>
                </a:solidFill>
                <a:latin typeface="Calibri" panose="020F0502020204030204" pitchFamily="34" charset="0"/>
                <a:cs typeface="Arial" panose="020B0604020202020204" pitchFamily="34" charset="0"/>
              </a:rPr>
              <a:t>Suicide in the North: inequalities, research, action</a:t>
            </a:r>
          </a:p>
          <a:p>
            <a:pPr algn="ctr"/>
            <a:endParaRPr lang="en-GB" altLang="en-US" sz="3400">
              <a:solidFill>
                <a:srgbClr val="002060"/>
              </a:solidFill>
              <a:latin typeface="Calibri" panose="020F0502020204030204" pitchFamily="34" charset="0"/>
              <a:cs typeface="Arial" panose="020B0604020202020204" pitchFamily="34" charset="0"/>
            </a:endParaRPr>
          </a:p>
          <a:p>
            <a:pPr algn="ctr"/>
            <a:r>
              <a:rPr lang="en-GB" altLang="en-US" sz="3400">
                <a:solidFill>
                  <a:srgbClr val="002060"/>
                </a:solidFill>
                <a:latin typeface="Calibri" panose="020F0502020204030204" pitchFamily="34" charset="0"/>
                <a:cs typeface="Arial" panose="020B0604020202020204" pitchFamily="34" charset="0"/>
              </a:rPr>
              <a:t> </a:t>
            </a:r>
          </a:p>
        </p:txBody>
      </p:sp>
      <p:sp>
        <p:nvSpPr>
          <p:cNvPr id="161799" name="TextBox 15">
            <a:extLst>
              <a:ext uri="{FF2B5EF4-FFF2-40B4-BE49-F238E27FC236}">
                <a16:creationId xmlns:a16="http://schemas.microsoft.com/office/drawing/2014/main" id="{F32AB018-E485-48D6-BC96-27583C1EE599}"/>
              </a:ext>
            </a:extLst>
          </p:cNvPr>
          <p:cNvSpPr txBox="1">
            <a:spLocks noChangeArrowheads="1"/>
          </p:cNvSpPr>
          <p:nvPr/>
        </p:nvSpPr>
        <p:spPr bwMode="auto">
          <a:xfrm>
            <a:off x="1466850" y="6040438"/>
            <a:ext cx="9174163" cy="969962"/>
          </a:xfrm>
          <a:prstGeom prst="rect">
            <a:avLst/>
          </a:prstGeom>
          <a:solidFill>
            <a:schemeClr val="bg1">
              <a:alpha val="7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400">
                <a:solidFill>
                  <a:srgbClr val="002060"/>
                </a:solidFill>
                <a:latin typeface="Calibri" panose="020F0502020204030204" pitchFamily="34" charset="0"/>
                <a:cs typeface="Arial" panose="020B0604020202020204" pitchFamily="34" charset="0"/>
              </a:rPr>
              <a:t>Northern Mental Health Network, NHSA, June 2025</a:t>
            </a:r>
          </a:p>
          <a:p>
            <a:pPr algn="ctr" eaLnBrk="1" hangingPunct="1"/>
            <a:r>
              <a:rPr lang="en-GB" altLang="en-US" sz="2000" b="0">
                <a:solidFill>
                  <a:srgbClr val="002060"/>
                </a:solidFill>
                <a:latin typeface="Calibri" panose="020F0502020204030204" pitchFamily="34" charset="0"/>
                <a:cs typeface="Arial" panose="020B0604020202020204" pitchFamily="34" charset="0"/>
              </a:rPr>
              <a:t>Professor Nav Kapur</a:t>
            </a:r>
          </a:p>
        </p:txBody>
      </p:sp>
      <p:pic>
        <p:nvPicPr>
          <p:cNvPr id="161800" name="Picture 1">
            <a:extLst>
              <a:ext uri="{FF2B5EF4-FFF2-40B4-BE49-F238E27FC236}">
                <a16:creationId xmlns:a16="http://schemas.microsoft.com/office/drawing/2014/main" id="{4C594455-6D19-A1BF-31BC-158927BA93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5263" y="279400"/>
            <a:ext cx="31877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1" name="Picture 2">
            <a:extLst>
              <a:ext uri="{FF2B5EF4-FFF2-40B4-BE49-F238E27FC236}">
                <a16:creationId xmlns:a16="http://schemas.microsoft.com/office/drawing/2014/main" id="{0C70831C-4E33-69DB-3038-7B5B7E6BCEA4}"/>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463925" y="1803400"/>
            <a:ext cx="2736850"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2" name="Picture 3">
            <a:extLst>
              <a:ext uri="{FF2B5EF4-FFF2-40B4-BE49-F238E27FC236}">
                <a16:creationId xmlns:a16="http://schemas.microsoft.com/office/drawing/2014/main" id="{5EF8E410-6572-F01A-88EC-9407849F955A}"/>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681538" y="3856038"/>
            <a:ext cx="264795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3" name="Picture 4">
            <a:extLst>
              <a:ext uri="{FF2B5EF4-FFF2-40B4-BE49-F238E27FC236}">
                <a16:creationId xmlns:a16="http://schemas.microsoft.com/office/drawing/2014/main" id="{6759E491-81CB-C3D0-6683-67AFADF84625}"/>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371475" y="1803400"/>
            <a:ext cx="3079750"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4" name="Picture 5">
            <a:extLst>
              <a:ext uri="{FF2B5EF4-FFF2-40B4-BE49-F238E27FC236}">
                <a16:creationId xmlns:a16="http://schemas.microsoft.com/office/drawing/2014/main" id="{83B0659F-F5E6-E7EA-BA37-088FFBAAAB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13475" y="1803400"/>
            <a:ext cx="2333625"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5" name="Picture 6">
            <a:extLst>
              <a:ext uri="{FF2B5EF4-FFF2-40B4-BE49-F238E27FC236}">
                <a16:creationId xmlns:a16="http://schemas.microsoft.com/office/drawing/2014/main" id="{B5109B7D-F3F4-2F3F-9DCD-FE5DFB0CE7CE}"/>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8559800" y="1803400"/>
            <a:ext cx="3076575"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Box 2">
            <a:extLst>
              <a:ext uri="{FF2B5EF4-FFF2-40B4-BE49-F238E27FC236}">
                <a16:creationId xmlns:a16="http://schemas.microsoft.com/office/drawing/2014/main" id="{0BA6B35A-9467-BDD0-837A-545A14B8EAE9}"/>
              </a:ext>
            </a:extLst>
          </p:cNvPr>
          <p:cNvSpPr txBox="1">
            <a:spLocks noChangeArrowheads="1"/>
          </p:cNvSpPr>
          <p:nvPr/>
        </p:nvSpPr>
        <p:spPr bwMode="auto">
          <a:xfrm>
            <a:off x="1504950" y="0"/>
            <a:ext cx="89042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Suicide rates by area </a:t>
            </a:r>
          </a:p>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-NCISH report 2025</a:t>
            </a:r>
          </a:p>
        </p:txBody>
      </p:sp>
      <p:sp>
        <p:nvSpPr>
          <p:cNvPr id="177155" name="TextBox 22">
            <a:extLst>
              <a:ext uri="{FF2B5EF4-FFF2-40B4-BE49-F238E27FC236}">
                <a16:creationId xmlns:a16="http://schemas.microsoft.com/office/drawing/2014/main" id="{C481318F-5D9C-E0D9-3451-A8D0E26B247C}"/>
              </a:ext>
            </a:extLst>
          </p:cNvPr>
          <p:cNvSpPr txBox="1">
            <a:spLocks noChangeArrowheads="1"/>
          </p:cNvSpPr>
          <p:nvPr/>
        </p:nvSpPr>
        <p:spPr bwMode="auto">
          <a:xfrm>
            <a:off x="0" y="6584950"/>
            <a:ext cx="1828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a:solidFill>
                  <a:srgbClr val="002060"/>
                </a:solidFill>
                <a:latin typeface="Calibri" panose="020F0502020204030204" pitchFamily="34" charset="0"/>
                <a:cs typeface="Calibri" panose="020F0502020204030204" pitchFamily="34" charset="0"/>
              </a:rPr>
              <a:t>Source: NCISH (2025)</a:t>
            </a:r>
          </a:p>
        </p:txBody>
      </p:sp>
      <p:pic>
        <p:nvPicPr>
          <p:cNvPr id="177156" name="Picture 4">
            <a:extLst>
              <a:ext uri="{FF2B5EF4-FFF2-40B4-BE49-F238E27FC236}">
                <a16:creationId xmlns:a16="http://schemas.microsoft.com/office/drawing/2014/main" id="{72BDFA8E-ED0E-024E-FBE0-B1F8C4B73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1263" y="1047750"/>
            <a:ext cx="55149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Box 22">
            <a:extLst>
              <a:ext uri="{FF2B5EF4-FFF2-40B4-BE49-F238E27FC236}">
                <a16:creationId xmlns:a16="http://schemas.microsoft.com/office/drawing/2014/main" id="{0A2984EE-71B5-7D35-19FF-D7A88F95C026}"/>
              </a:ext>
            </a:extLst>
          </p:cNvPr>
          <p:cNvSpPr txBox="1">
            <a:spLocks noChangeArrowheads="1"/>
          </p:cNvSpPr>
          <p:nvPr/>
        </p:nvSpPr>
        <p:spPr bwMode="auto">
          <a:xfrm>
            <a:off x="0" y="6584950"/>
            <a:ext cx="1828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a:solidFill>
                  <a:srgbClr val="002060"/>
                </a:solidFill>
                <a:latin typeface="Calibri" panose="020F0502020204030204" pitchFamily="34" charset="0"/>
                <a:cs typeface="Calibri" panose="020F0502020204030204" pitchFamily="34" charset="0"/>
              </a:rPr>
              <a:t>Source: NCISH (2025)</a:t>
            </a:r>
          </a:p>
        </p:txBody>
      </p:sp>
      <p:pic>
        <p:nvPicPr>
          <p:cNvPr id="178179" name="Picture 4">
            <a:extLst>
              <a:ext uri="{FF2B5EF4-FFF2-40B4-BE49-F238E27FC236}">
                <a16:creationId xmlns:a16="http://schemas.microsoft.com/office/drawing/2014/main" id="{A2A18195-0923-5821-9E59-0FDA91669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1263" y="1047750"/>
            <a:ext cx="55149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0" name="TextBox 2">
            <a:extLst>
              <a:ext uri="{FF2B5EF4-FFF2-40B4-BE49-F238E27FC236}">
                <a16:creationId xmlns:a16="http://schemas.microsoft.com/office/drawing/2014/main" id="{761A2134-1556-0742-5BA6-D88BA2B13A31}"/>
              </a:ext>
            </a:extLst>
          </p:cNvPr>
          <p:cNvSpPr txBox="1">
            <a:spLocks noChangeArrowheads="1"/>
          </p:cNvSpPr>
          <p:nvPr/>
        </p:nvSpPr>
        <p:spPr bwMode="auto">
          <a:xfrm>
            <a:off x="0" y="204788"/>
            <a:ext cx="1219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Buoyancy</a:t>
            </a:r>
          </a:p>
        </p:txBody>
      </p:sp>
      <p:pic>
        <p:nvPicPr>
          <p:cNvPr id="178181" name="Picture 2">
            <a:extLst>
              <a:ext uri="{FF2B5EF4-FFF2-40B4-BE49-F238E27FC236}">
                <a16:creationId xmlns:a16="http://schemas.microsoft.com/office/drawing/2014/main" id="{0493CCA0-365D-9C8C-1D4E-06FCA40B0B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188" y="1047750"/>
            <a:ext cx="4741862" cy="552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2" name="TextBox 3">
            <a:extLst>
              <a:ext uri="{FF2B5EF4-FFF2-40B4-BE49-F238E27FC236}">
                <a16:creationId xmlns:a16="http://schemas.microsoft.com/office/drawing/2014/main" id="{A71B57B2-AD3B-854C-10A9-1C4EADCFB760}"/>
              </a:ext>
            </a:extLst>
          </p:cNvPr>
          <p:cNvSpPr txBox="1">
            <a:spLocks noChangeArrowheads="1"/>
          </p:cNvSpPr>
          <p:nvPr/>
        </p:nvSpPr>
        <p:spPr bwMode="auto">
          <a:xfrm>
            <a:off x="8139113" y="6345238"/>
            <a:ext cx="40528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100" b="0">
                <a:hlinkClick r:id="rId4"/>
              </a:rPr>
              <a:t>https://www.sciencedirect.com/science/article/pii/S0277953624008682?ref=pdf_download&amp;fr=RR-2&amp;rr=949f6ba7ec3db352</a:t>
            </a:r>
            <a:endParaRPr lang="en-GB" altLang="en-US" sz="1100" b="0"/>
          </a:p>
          <a:p>
            <a:endParaRPr lang="en-GB" altLang="en-US" sz="1200" b="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9202" name="Picture 4">
            <a:extLst>
              <a:ext uri="{FF2B5EF4-FFF2-40B4-BE49-F238E27FC236}">
                <a16:creationId xmlns:a16="http://schemas.microsoft.com/office/drawing/2014/main" id="{FB8E1F5F-9995-F21B-6505-B06CDC0C57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150" y="2917825"/>
            <a:ext cx="5905500" cy="394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9203" name="Picture 2">
            <a:extLst>
              <a:ext uri="{FF2B5EF4-FFF2-40B4-BE49-F238E27FC236}">
                <a16:creationId xmlns:a16="http://schemas.microsoft.com/office/drawing/2014/main" id="{7523C802-196C-A3FB-2C6A-D92CE428E1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413" y="34925"/>
            <a:ext cx="8208962"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9204" name="TextBox 1">
            <a:extLst>
              <a:ext uri="{FF2B5EF4-FFF2-40B4-BE49-F238E27FC236}">
                <a16:creationId xmlns:a16="http://schemas.microsoft.com/office/drawing/2014/main" id="{EB5F4D2A-36C2-9553-18C4-0FDA016B062C}"/>
              </a:ext>
            </a:extLst>
          </p:cNvPr>
          <p:cNvSpPr txBox="1">
            <a:spLocks noChangeArrowheads="1"/>
          </p:cNvSpPr>
          <p:nvPr/>
        </p:nvSpPr>
        <p:spPr bwMode="auto">
          <a:xfrm>
            <a:off x="1774825" y="5734050"/>
            <a:ext cx="1873250" cy="8302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600" b="0">
                <a:solidFill>
                  <a:srgbClr val="000000"/>
                </a:solidFill>
              </a:rPr>
              <a:t>Tudor Hart:</a:t>
            </a:r>
          </a:p>
          <a:p>
            <a:pPr eaLnBrk="1" hangingPunct="1">
              <a:spcBef>
                <a:spcPct val="0"/>
              </a:spcBef>
              <a:buFontTx/>
              <a:buNone/>
            </a:pPr>
            <a:r>
              <a:rPr lang="en-GB" altLang="en-US" sz="1600" b="0" i="1">
                <a:solidFill>
                  <a:srgbClr val="000000"/>
                </a:solidFill>
              </a:rPr>
              <a:t>The Lancet </a:t>
            </a:r>
            <a:r>
              <a:rPr lang="en-GB" altLang="en-US" sz="1600" b="0">
                <a:solidFill>
                  <a:srgbClr val="000000"/>
                </a:solidFill>
              </a:rPr>
              <a:t>1971</a:t>
            </a:r>
          </a:p>
          <a:p>
            <a:pPr eaLnBrk="1" hangingPunct="1">
              <a:spcBef>
                <a:spcPct val="0"/>
              </a:spcBef>
              <a:buFontTx/>
              <a:buNone/>
            </a:pPr>
            <a:r>
              <a:rPr lang="en-GB" altLang="en-US" sz="1600">
                <a:solidFill>
                  <a:srgbClr val="000000"/>
                </a:solidFill>
              </a:rPr>
              <a:t>Inverse Care Law</a:t>
            </a:r>
          </a:p>
        </p:txBody>
      </p:sp>
      <p:sp>
        <p:nvSpPr>
          <p:cNvPr id="179205" name="TextBox 8">
            <a:extLst>
              <a:ext uri="{FF2B5EF4-FFF2-40B4-BE49-F238E27FC236}">
                <a16:creationId xmlns:a16="http://schemas.microsoft.com/office/drawing/2014/main" id="{5F5C058B-AC87-0E0B-A32A-1743D5446D39}"/>
              </a:ext>
            </a:extLst>
          </p:cNvPr>
          <p:cNvSpPr txBox="1">
            <a:spLocks noChangeArrowheads="1"/>
          </p:cNvSpPr>
          <p:nvPr/>
        </p:nvSpPr>
        <p:spPr bwMode="auto">
          <a:xfrm>
            <a:off x="7891463" y="6423025"/>
            <a:ext cx="6400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600" b="0">
                <a:solidFill>
                  <a:srgbClr val="000000"/>
                </a:solidFill>
              </a:rPr>
              <a:t>(Thanks to Roger Webb for the slide)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le 1">
            <a:extLst>
              <a:ext uri="{FF2B5EF4-FFF2-40B4-BE49-F238E27FC236}">
                <a16:creationId xmlns:a16="http://schemas.microsoft.com/office/drawing/2014/main" id="{97FA9D0A-E6F6-8F57-0B8E-0FFCD730A5C1}"/>
              </a:ext>
            </a:extLst>
          </p:cNvPr>
          <p:cNvSpPr>
            <a:spLocks noGrp="1" noChangeArrowheads="1"/>
          </p:cNvSpPr>
          <p:nvPr>
            <p:ph type="title"/>
          </p:nvPr>
        </p:nvSpPr>
        <p:spPr>
          <a:xfrm>
            <a:off x="2052638" y="114300"/>
            <a:ext cx="7196137" cy="857250"/>
          </a:xfrm>
        </p:spPr>
        <p:txBody>
          <a:bodyPr/>
          <a:lstStyle/>
          <a:p>
            <a:pPr algn="ctr" eaLnBrk="1" hangingPunct="1"/>
            <a:r>
              <a:rPr lang="en-GB" altLang="en-US" sz="2400" b="1">
                <a:solidFill>
                  <a:srgbClr val="FFFF00"/>
                </a:solidFill>
              </a:rPr>
              <a:t>Incidence rate ratios for self-harm in relation to change in parental income quintiles between birth and age 15</a:t>
            </a:r>
          </a:p>
        </p:txBody>
      </p:sp>
      <p:pic>
        <p:nvPicPr>
          <p:cNvPr id="181251" name="Picture 4">
            <a:extLst>
              <a:ext uri="{FF2B5EF4-FFF2-40B4-BE49-F238E27FC236}">
                <a16:creationId xmlns:a16="http://schemas.microsoft.com/office/drawing/2014/main" id="{41365096-550B-27E4-1618-DCDAA43840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104"/>
          <a:stretch>
            <a:fillRect/>
          </a:stretch>
        </p:blipFill>
        <p:spPr bwMode="auto">
          <a:xfrm>
            <a:off x="1787525" y="971550"/>
            <a:ext cx="8616950" cy="550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1252" name="TextBox 3">
            <a:extLst>
              <a:ext uri="{FF2B5EF4-FFF2-40B4-BE49-F238E27FC236}">
                <a16:creationId xmlns:a16="http://schemas.microsoft.com/office/drawing/2014/main" id="{109C0DBE-923F-A37B-5263-EFD1AE05C39E}"/>
              </a:ext>
            </a:extLst>
          </p:cNvPr>
          <p:cNvSpPr txBox="1">
            <a:spLocks noChangeArrowheads="1"/>
          </p:cNvSpPr>
          <p:nvPr/>
        </p:nvSpPr>
        <p:spPr bwMode="auto">
          <a:xfrm>
            <a:off x="2381250" y="6483350"/>
            <a:ext cx="8362950" cy="246063"/>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000" b="0">
                <a:solidFill>
                  <a:srgbClr val="FFFFFF"/>
                </a:solidFill>
                <a:latin typeface="Arial" panose="020B0604020202020204" pitchFamily="34" charset="0"/>
              </a:rPr>
              <a:t>Mok et al </a:t>
            </a:r>
            <a:r>
              <a:rPr lang="en-GB" altLang="en-US" sz="1000" b="0">
                <a:solidFill>
                  <a:schemeClr val="bg1"/>
                </a:solidFill>
                <a:latin typeface="Arial" panose="020B0604020202020204" pitchFamily="34" charset="0"/>
              </a:rPr>
              <a:t>2018  </a:t>
            </a:r>
            <a:r>
              <a:rPr lang="en-GB" altLang="en-US" sz="1000" b="0">
                <a:solidFill>
                  <a:srgbClr val="EFD5E6"/>
                </a:solidFill>
                <a:latin typeface="Arial" panose="020B0604020202020204" pitchFamily="34" charset="0"/>
                <a:hlinkClick r:id="rId3"/>
              </a:rPr>
              <a:t>https://www.sciencedirect.com/science/article/pii/S2468266718301646</a:t>
            </a:r>
            <a:r>
              <a:rPr lang="en-GB" altLang="en-US" sz="1000" b="0">
                <a:solidFill>
                  <a:srgbClr val="0563C1"/>
                </a:solidFill>
                <a:latin typeface="Arial" panose="020B0604020202020204" pitchFamily="34" charset="0"/>
                <a:hlinkClick r:id="rId3"/>
              </a:rPr>
              <a:t>#</a:t>
            </a:r>
            <a:r>
              <a:rPr lang="en-GB" altLang="en-US" sz="1000" b="0">
                <a:solidFill>
                  <a:schemeClr val="bg1"/>
                </a:solidFill>
                <a:latin typeface="Arial" panose="020B0604020202020204" pitchFamily="34" charset="0"/>
                <a:hlinkClick r:id="rId3"/>
              </a:rPr>
              <a:t>fig3</a:t>
            </a:r>
            <a:r>
              <a:rPr lang="en-GB" altLang="en-US" sz="1000" b="0">
                <a:solidFill>
                  <a:schemeClr val="bg1"/>
                </a:solidFill>
                <a:latin typeface="Arial" panose="020B0604020202020204" pitchFamily="34" charset="0"/>
              </a:rPr>
              <a:t>  </a:t>
            </a:r>
          </a:p>
        </p:txBody>
      </p:sp>
      <p:sp>
        <p:nvSpPr>
          <p:cNvPr id="181253" name="TextBox 4">
            <a:extLst>
              <a:ext uri="{FF2B5EF4-FFF2-40B4-BE49-F238E27FC236}">
                <a16:creationId xmlns:a16="http://schemas.microsoft.com/office/drawing/2014/main" id="{66158E03-4F54-B1CA-5EBF-DE2470DADCD2}"/>
              </a:ext>
            </a:extLst>
          </p:cNvPr>
          <p:cNvSpPr txBox="1">
            <a:spLocks noChangeArrowheads="1"/>
          </p:cNvSpPr>
          <p:nvPr/>
        </p:nvSpPr>
        <p:spPr bwMode="auto">
          <a:xfrm>
            <a:off x="8556625" y="6453188"/>
            <a:ext cx="36957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600" b="0">
                <a:solidFill>
                  <a:schemeClr val="bg1"/>
                </a:solidFill>
                <a:latin typeface="Arial" panose="020B0604020202020204" pitchFamily="34" charset="0"/>
              </a:rPr>
              <a:t>(Thanks to Roger Webb for the slide)</a:t>
            </a:r>
          </a:p>
        </p:txBody>
      </p:sp>
    </p:spTree>
  </p:cSld>
  <p:clrMapOvr>
    <a:masterClrMapping/>
  </p:clrMapOvr>
  <p:transition spd="slow" advTm="62999"/>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a:extLst>
              <a:ext uri="{FF2B5EF4-FFF2-40B4-BE49-F238E27FC236}">
                <a16:creationId xmlns:a16="http://schemas.microsoft.com/office/drawing/2014/main" id="{5EEA99A3-DAA7-DFA5-4540-4508B205778D}"/>
              </a:ext>
            </a:extLst>
          </p:cNvPr>
          <p:cNvSpPr>
            <a:spLocks noGrp="1" noChangeArrowheads="1"/>
          </p:cNvSpPr>
          <p:nvPr>
            <p:ph type="title"/>
          </p:nvPr>
        </p:nvSpPr>
        <p:spPr>
          <a:xfrm>
            <a:off x="430213" y="249238"/>
            <a:ext cx="10515600" cy="728662"/>
          </a:xfrm>
        </p:spPr>
        <p:txBody>
          <a:bodyPr/>
          <a:lstStyle/>
          <a:p>
            <a:pPr eaLnBrk="1" hangingPunct="1"/>
            <a:r>
              <a:rPr lang="en-GB" altLang="en-US" sz="2100" b="1">
                <a:solidFill>
                  <a:srgbClr val="FFFF00"/>
                </a:solidFill>
              </a:rPr>
              <a:t>Uneven distribution of deaths due to alcohol, drugs, </a:t>
            </a:r>
            <a:br>
              <a:rPr lang="en-GB" altLang="en-US" sz="2100" b="1">
                <a:solidFill>
                  <a:srgbClr val="FFFF00"/>
                </a:solidFill>
              </a:rPr>
            </a:br>
            <a:r>
              <a:rPr lang="en-GB" altLang="en-US" sz="2100" b="1">
                <a:solidFill>
                  <a:srgbClr val="FFFF00"/>
                </a:solidFill>
              </a:rPr>
              <a:t>suicide 2019-2021 </a:t>
            </a:r>
          </a:p>
        </p:txBody>
      </p:sp>
      <p:pic>
        <p:nvPicPr>
          <p:cNvPr id="182275" name="Picture 4">
            <a:extLst>
              <a:ext uri="{FF2B5EF4-FFF2-40B4-BE49-F238E27FC236}">
                <a16:creationId xmlns:a16="http://schemas.microsoft.com/office/drawing/2014/main" id="{C7AB0915-8678-7CD5-DA88-BFDB78067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900" y="227013"/>
            <a:ext cx="4749800" cy="635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76" name="Picture 8">
            <a:extLst>
              <a:ext uri="{FF2B5EF4-FFF2-40B4-BE49-F238E27FC236}">
                <a16:creationId xmlns:a16="http://schemas.microsoft.com/office/drawing/2014/main" id="{F1742925-D6E1-1C50-1C04-3A7981C6CFC8}"/>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30213" y="5326063"/>
            <a:ext cx="4324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77" name="Picture 3">
            <a:extLst>
              <a:ext uri="{FF2B5EF4-FFF2-40B4-BE49-F238E27FC236}">
                <a16:creationId xmlns:a16="http://schemas.microsoft.com/office/drawing/2014/main" id="{53481AD0-9645-6709-DA2B-B39700BD0BC6}"/>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414588" y="2646363"/>
            <a:ext cx="44672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78" name="Picture 7">
            <a:extLst>
              <a:ext uri="{FF2B5EF4-FFF2-40B4-BE49-F238E27FC236}">
                <a16:creationId xmlns:a16="http://schemas.microsoft.com/office/drawing/2014/main" id="{0E9A2762-EB3E-ECC8-9EA0-30D7DD0B4100}"/>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39738" y="1116013"/>
            <a:ext cx="2752725"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79" name="Picture 10">
            <a:extLst>
              <a:ext uri="{FF2B5EF4-FFF2-40B4-BE49-F238E27FC236}">
                <a16:creationId xmlns:a16="http://schemas.microsoft.com/office/drawing/2014/main" id="{BC709EDC-3F28-270F-583B-2A73A7061DA8}"/>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500063" y="2097088"/>
            <a:ext cx="92710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80" name="Picture 22">
            <a:extLst>
              <a:ext uri="{FF2B5EF4-FFF2-40B4-BE49-F238E27FC236}">
                <a16:creationId xmlns:a16="http://schemas.microsoft.com/office/drawing/2014/main" id="{0AA35D90-57E7-D0BD-C99A-7FECEB9560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27163" y="2097088"/>
            <a:ext cx="842962"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TextBox 2">
            <a:extLst>
              <a:ext uri="{FF2B5EF4-FFF2-40B4-BE49-F238E27FC236}">
                <a16:creationId xmlns:a16="http://schemas.microsoft.com/office/drawing/2014/main" id="{BCD6C037-1512-6C12-773E-E1D77EDA223A}"/>
              </a:ext>
            </a:extLst>
          </p:cNvPr>
          <p:cNvSpPr txBox="1">
            <a:spLocks noChangeArrowheads="1"/>
          </p:cNvSpPr>
          <p:nvPr/>
        </p:nvSpPr>
        <p:spPr bwMode="auto">
          <a:xfrm>
            <a:off x="3648075" y="6518275"/>
            <a:ext cx="36972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600" b="0">
                <a:solidFill>
                  <a:schemeClr val="bg1"/>
                </a:solidFill>
              </a:rPr>
              <a:t>(Thanks to Roger Webb for the slide)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259538-928B-4045-D041-859D13B5CBA8}"/>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84323" name="Rectangle 6">
            <a:extLst>
              <a:ext uri="{FF2B5EF4-FFF2-40B4-BE49-F238E27FC236}">
                <a16:creationId xmlns:a16="http://schemas.microsoft.com/office/drawing/2014/main" id="{226C6881-0FEF-67F9-3448-85485D8EAB34}"/>
              </a:ext>
            </a:extLst>
          </p:cNvPr>
          <p:cNvSpPr>
            <a:spLocks noChangeArrowheads="1"/>
          </p:cNvSpPr>
          <p:nvPr/>
        </p:nvSpPr>
        <p:spPr bwMode="auto">
          <a:xfrm>
            <a:off x="1371600" y="2381250"/>
            <a:ext cx="9793288" cy="2032000"/>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data</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Inequalities</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The evidence base for prevention</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Implementing what we know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1">
            <a:extLst>
              <a:ext uri="{FF2B5EF4-FFF2-40B4-BE49-F238E27FC236}">
                <a16:creationId xmlns:a16="http://schemas.microsoft.com/office/drawing/2014/main" id="{F8C6ACD4-D688-D8C3-B02E-2CB27014B8ED}"/>
              </a:ext>
            </a:extLst>
          </p:cNvPr>
          <p:cNvPicPr>
            <a:picLocks noChangeAspect="1"/>
          </p:cNvPicPr>
          <p:nvPr/>
        </p:nvPicPr>
        <p:blipFill rotWithShape="1">
          <a:blip r:embed="rId2">
            <a:extLst>
              <a:ext uri="{28A0092B-C50C-407E-A947-70E740481C1C}">
                <a14:useLocalDpi xmlns:a14="http://schemas.microsoft.com/office/drawing/2010/main" val="0"/>
              </a:ext>
            </a:extLst>
          </a:blip>
          <a:srcRect l="1565" r="2183" b="4684"/>
          <a:stretch>
            <a:fillRect/>
          </a:stretch>
        </p:blipFill>
        <p:spPr bwMode="auto">
          <a:xfrm>
            <a:off x="283222" y="753002"/>
            <a:ext cx="11434046" cy="535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390B8D-7C01-C93A-C2CF-B16B1D8BA599}"/>
              </a:ext>
            </a:extLst>
          </p:cNvPr>
          <p:cNvSpPr>
            <a:spLocks noGrp="1"/>
          </p:cNvSpPr>
          <p:nvPr>
            <p:ph type="title"/>
          </p:nvPr>
        </p:nvSpPr>
        <p:spPr/>
        <p:txBody>
          <a:bodyPr/>
          <a:lstStyle/>
          <a:p>
            <a:pPr eaLnBrk="1" fontAlgn="auto" hangingPunct="1">
              <a:spcAft>
                <a:spcPts val="0"/>
              </a:spcAft>
              <a:defRPr/>
            </a:pPr>
            <a:r>
              <a:rPr lang="en-GB" sz="2800" dirty="0"/>
              <a:t>Economic turmoil and suicide</a:t>
            </a:r>
          </a:p>
        </p:txBody>
      </p:sp>
      <p:sp>
        <p:nvSpPr>
          <p:cNvPr id="187395" name="TextBox 4">
            <a:extLst>
              <a:ext uri="{FF2B5EF4-FFF2-40B4-BE49-F238E27FC236}">
                <a16:creationId xmlns:a16="http://schemas.microsoft.com/office/drawing/2014/main" id="{6E005845-1FED-B666-0F93-7569158AF6FA}"/>
              </a:ext>
            </a:extLst>
          </p:cNvPr>
          <p:cNvSpPr txBox="1">
            <a:spLocks noChangeArrowheads="1"/>
          </p:cNvSpPr>
          <p:nvPr/>
        </p:nvSpPr>
        <p:spPr bwMode="auto">
          <a:xfrm>
            <a:off x="204788" y="6391275"/>
            <a:ext cx="33401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cs typeface="Arial" panose="020B0604020202020204" pitchFamily="34" charset="0"/>
                <a:hlinkClick r:id="rId2"/>
              </a:rPr>
              <a:t>https://www.nature.com/articles/s44220-023-00042-y</a:t>
            </a:r>
            <a:endParaRPr lang="en-GB" altLang="en-US" sz="1000" b="0">
              <a:solidFill>
                <a:srgbClr val="000000"/>
              </a:solidFill>
              <a:latin typeface="Calibri" panose="020F0502020204030204" pitchFamily="34" charset="0"/>
              <a:cs typeface="Arial" panose="020B0604020202020204" pitchFamily="34" charset="0"/>
            </a:endParaRPr>
          </a:p>
        </p:txBody>
      </p:sp>
      <p:pic>
        <p:nvPicPr>
          <p:cNvPr id="187396" name="Picture 5">
            <a:extLst>
              <a:ext uri="{FF2B5EF4-FFF2-40B4-BE49-F238E27FC236}">
                <a16:creationId xmlns:a16="http://schemas.microsoft.com/office/drawing/2014/main" id="{5BBAB49D-7FF0-5DA1-F0FC-81D4B1DAFD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22513" y="1474788"/>
            <a:ext cx="8601075" cy="39227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7397" name="Picture 1">
            <a:extLst>
              <a:ext uri="{FF2B5EF4-FFF2-40B4-BE49-F238E27FC236}">
                <a16:creationId xmlns:a16="http://schemas.microsoft.com/office/drawing/2014/main" id="{B6163791-4AF6-2D42-26B8-A13A10A9ECA4}"/>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52438" y="4591050"/>
            <a:ext cx="1709737"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4">
            <a:extLst>
              <a:ext uri="{FF2B5EF4-FFF2-40B4-BE49-F238E27FC236}">
                <a16:creationId xmlns:a16="http://schemas.microsoft.com/office/drawing/2014/main" id="{57CE21FD-0619-D135-8ACE-CB9E60DA3F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60338"/>
            <a:ext cx="11857037" cy="641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4">
            <a:extLst>
              <a:ext uri="{FF2B5EF4-FFF2-40B4-BE49-F238E27FC236}">
                <a16:creationId xmlns:a16="http://schemas.microsoft.com/office/drawing/2014/main" id="{F4DAE21E-5711-0236-2A57-7DB72B1586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60338"/>
            <a:ext cx="11857037" cy="641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a:extLst>
              <a:ext uri="{FF2B5EF4-FFF2-40B4-BE49-F238E27FC236}">
                <a16:creationId xmlns:a16="http://schemas.microsoft.com/office/drawing/2014/main" id="{8B691151-545D-D3B2-DF6A-6F1FA22050E6}"/>
              </a:ext>
            </a:extLst>
          </p:cNvPr>
          <p:cNvSpPr txBox="1">
            <a:spLocks noChangeArrowheads="1"/>
          </p:cNvSpPr>
          <p:nvPr/>
        </p:nvSpPr>
        <p:spPr bwMode="auto">
          <a:xfrm>
            <a:off x="3614738" y="2982913"/>
            <a:ext cx="5818187" cy="1323975"/>
          </a:xfrm>
          <a:prstGeom prst="rect">
            <a:avLst/>
          </a:prstGeom>
          <a:solidFill>
            <a:srgbClr val="FFFFCC"/>
          </a:solidFill>
          <a:ln w="9525">
            <a:solidFill>
              <a:sysClr val="windowText" lastClr="000000"/>
            </a:solidFill>
            <a:miter lim="800000"/>
            <a:headEnd/>
            <a:tailEnd/>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fontAlgn="auto" hangingPunct="1">
              <a:spcBef>
                <a:spcPts val="0"/>
              </a:spcBef>
              <a:spcAft>
                <a:spcPts val="0"/>
              </a:spcAft>
              <a:defRPr/>
            </a:pPr>
            <a:r>
              <a:rPr lang="en-GB" altLang="en-US" sz="4000" kern="0" dirty="0">
                <a:solidFill>
                  <a:srgbClr val="000000"/>
                </a:solidFill>
                <a:cs typeface="Arial" panose="020B0604020202020204" pitchFamily="34" charset="0"/>
              </a:rPr>
              <a:t>“Recessions can hurt but austerity kills”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AF04D08-FC59-21AF-77BA-21C9D3E82A63}"/>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63843" name="Rectangle 6">
            <a:extLst>
              <a:ext uri="{FF2B5EF4-FFF2-40B4-BE49-F238E27FC236}">
                <a16:creationId xmlns:a16="http://schemas.microsoft.com/office/drawing/2014/main" id="{716A5C4E-D76C-FD18-012F-BEB8B3195FCA}"/>
              </a:ext>
            </a:extLst>
          </p:cNvPr>
          <p:cNvSpPr>
            <a:spLocks noChangeArrowheads="1"/>
          </p:cNvSpPr>
          <p:nvPr/>
        </p:nvSpPr>
        <p:spPr bwMode="auto">
          <a:xfrm>
            <a:off x="1371600" y="2381250"/>
            <a:ext cx="9793288" cy="2032000"/>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data</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Inequalities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evidence base for prevention</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Implementing what we know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BA1A2-55D6-3744-CC66-57D7B88C23E5}"/>
              </a:ext>
            </a:extLst>
          </p:cNvPr>
          <p:cNvSpPr>
            <a:spLocks noGrp="1"/>
          </p:cNvSpPr>
          <p:nvPr>
            <p:ph type="title"/>
          </p:nvPr>
        </p:nvSpPr>
        <p:spPr>
          <a:xfrm>
            <a:off x="3810000" y="1062038"/>
            <a:ext cx="8178800" cy="1189037"/>
          </a:xfrm>
        </p:spPr>
        <p:txBody>
          <a:bodyPr>
            <a:normAutofit fontScale="90000"/>
          </a:bodyPr>
          <a:lstStyle/>
          <a:p>
            <a:pPr eaLnBrk="1" fontAlgn="auto" hangingPunct="1">
              <a:spcAft>
                <a:spcPts val="0"/>
              </a:spcAft>
              <a:defRPr/>
            </a:pPr>
            <a:r>
              <a:rPr lang="en-GB" dirty="0"/>
              <a:t>Conditional cash transfers for fatal self-harm prevention</a:t>
            </a:r>
          </a:p>
        </p:txBody>
      </p:sp>
      <p:pic>
        <p:nvPicPr>
          <p:cNvPr id="190467" name="Picture 4">
            <a:extLst>
              <a:ext uri="{FF2B5EF4-FFF2-40B4-BE49-F238E27FC236}">
                <a16:creationId xmlns:a16="http://schemas.microsoft.com/office/drawing/2014/main" id="{1E4D7621-C210-E63B-7F01-EC98CFD3AA15}"/>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b="-5"/>
          <a:stretch>
            <a:fillRect/>
          </a:stretch>
        </p:blipFill>
        <p:spPr bwMode="auto">
          <a:xfrm>
            <a:off x="350838" y="1173163"/>
            <a:ext cx="33035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60C8E9E8-EFF6-2AAD-93DE-2F5E94885AF3}"/>
              </a:ext>
            </a:extLst>
          </p:cNvPr>
          <p:cNvSpPr>
            <a:spLocks noGrp="1"/>
          </p:cNvSpPr>
          <p:nvPr>
            <p:ph idx="1"/>
          </p:nvPr>
        </p:nvSpPr>
        <p:spPr>
          <a:xfrm>
            <a:off x="3810000" y="2628900"/>
            <a:ext cx="7800975" cy="3762375"/>
          </a:xfrm>
        </p:spPr>
        <p:txBody>
          <a:bodyPr>
            <a:normAutofit/>
          </a:bodyPr>
          <a:lstStyle/>
          <a:p>
            <a:pPr eaLnBrk="1" fontAlgn="auto" hangingPunct="1">
              <a:spcAft>
                <a:spcPts val="0"/>
              </a:spcAft>
              <a:defRPr/>
            </a:pPr>
            <a:r>
              <a:rPr lang="en-GB" dirty="0">
                <a:latin typeface="+mj-lt"/>
              </a:rPr>
              <a:t>Brazilian Cohort study of &gt; 100 Million over 12 </a:t>
            </a:r>
            <a:r>
              <a:rPr lang="en-GB" dirty="0" err="1">
                <a:latin typeface="+mj-lt"/>
              </a:rPr>
              <a:t>yrs</a:t>
            </a:r>
            <a:r>
              <a:rPr lang="en-GB" dirty="0">
                <a:latin typeface="+mj-lt"/>
              </a:rPr>
              <a:t> (2004-2015)</a:t>
            </a:r>
          </a:p>
          <a:p>
            <a:pPr eaLnBrk="1" fontAlgn="auto" hangingPunct="1">
              <a:spcAft>
                <a:spcPts val="0"/>
              </a:spcAft>
              <a:defRPr/>
            </a:pPr>
            <a:r>
              <a:rPr lang="en-GB" dirty="0">
                <a:latin typeface="+mj-lt"/>
              </a:rPr>
              <a:t>Assessed impact of </a:t>
            </a:r>
            <a:r>
              <a:rPr lang="pt-BR" dirty="0">
                <a:solidFill>
                  <a:srgbClr val="414042"/>
                </a:solidFill>
                <a:latin typeface="+mj-lt"/>
              </a:rPr>
              <a:t>Programa Bolsa Família (PBF), a nationwide conditional cash transfer programme (2003)</a:t>
            </a:r>
          </a:p>
          <a:p>
            <a:pPr lvl="1" eaLnBrk="1" fontAlgn="auto" hangingPunct="1">
              <a:spcAft>
                <a:spcPts val="0"/>
              </a:spcAft>
              <a:defRPr/>
            </a:pPr>
            <a:endParaRPr lang="en-GB" dirty="0"/>
          </a:p>
          <a:p>
            <a:pPr eaLnBrk="1" fontAlgn="auto" hangingPunct="1">
              <a:spcAft>
                <a:spcPts val="0"/>
              </a:spcAft>
              <a:defRPr/>
            </a:pPr>
            <a:endParaRPr lang="en-GB" dirty="0"/>
          </a:p>
        </p:txBody>
      </p:sp>
      <p:sp>
        <p:nvSpPr>
          <p:cNvPr id="7" name="Rectangle: Rounded Corners 6">
            <a:extLst>
              <a:ext uri="{FF2B5EF4-FFF2-40B4-BE49-F238E27FC236}">
                <a16:creationId xmlns:a16="http://schemas.microsoft.com/office/drawing/2014/main" id="{E5E538AB-43DF-AB21-A1D8-0F04453D8C7C}"/>
              </a:ext>
            </a:extLst>
          </p:cNvPr>
          <p:cNvSpPr/>
          <p:nvPr/>
        </p:nvSpPr>
        <p:spPr>
          <a:xfrm>
            <a:off x="8216900" y="4748213"/>
            <a:ext cx="3228975"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800" b="0" dirty="0">
                <a:solidFill>
                  <a:prstClr val="white"/>
                </a:solidFill>
              </a:rPr>
              <a:t>56% (95% CI 55-58%)</a:t>
            </a:r>
          </a:p>
          <a:p>
            <a:pPr algn="ctr" eaLnBrk="1" fontAlgn="auto" hangingPunct="1">
              <a:spcBef>
                <a:spcPts val="0"/>
              </a:spcBef>
              <a:spcAft>
                <a:spcPts val="0"/>
              </a:spcAft>
              <a:defRPr/>
            </a:pPr>
            <a:r>
              <a:rPr lang="en-GB" sz="1800" b="0" dirty="0">
                <a:solidFill>
                  <a:prstClr val="white"/>
                </a:solidFill>
              </a:rPr>
              <a:t>lower rate of suicide </a:t>
            </a:r>
          </a:p>
        </p:txBody>
      </p:sp>
      <p:sp>
        <p:nvSpPr>
          <p:cNvPr id="190470" name="TextBox 7">
            <a:extLst>
              <a:ext uri="{FF2B5EF4-FFF2-40B4-BE49-F238E27FC236}">
                <a16:creationId xmlns:a16="http://schemas.microsoft.com/office/drawing/2014/main" id="{794CAA80-B179-60C2-0448-655355692E20}"/>
              </a:ext>
            </a:extLst>
          </p:cNvPr>
          <p:cNvSpPr txBox="1">
            <a:spLocks noChangeArrowheads="1"/>
          </p:cNvSpPr>
          <p:nvPr/>
        </p:nvSpPr>
        <p:spPr bwMode="auto">
          <a:xfrm>
            <a:off x="3810000" y="2251075"/>
            <a:ext cx="2519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800" b="0">
                <a:solidFill>
                  <a:srgbClr val="000000"/>
                </a:solidFill>
              </a:rPr>
              <a:t>Daiane B Machado </a:t>
            </a:r>
            <a:r>
              <a:rPr lang="en-GB" altLang="en-US" sz="1800" b="0" i="1">
                <a:solidFill>
                  <a:srgbClr val="000000"/>
                </a:solidFill>
              </a:rPr>
              <a:t>et al</a:t>
            </a:r>
          </a:p>
        </p:txBody>
      </p:sp>
      <p:pic>
        <p:nvPicPr>
          <p:cNvPr id="190471" name="Picture 2">
            <a:extLst>
              <a:ext uri="{FF2B5EF4-FFF2-40B4-BE49-F238E27FC236}">
                <a16:creationId xmlns:a16="http://schemas.microsoft.com/office/drawing/2014/main" id="{545790DF-F4B8-8FEF-F298-BDBB46060616}"/>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l="-593"/>
          <a:stretch>
            <a:fillRect/>
          </a:stretch>
        </p:blipFill>
        <p:spPr bwMode="auto">
          <a:xfrm>
            <a:off x="350838" y="3697288"/>
            <a:ext cx="3303587"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68DC83AD-8013-EE65-E8C9-FD27C1F66D3E}"/>
              </a:ext>
            </a:extLst>
          </p:cNvPr>
          <p:cNvSpPr txBox="1">
            <a:spLocks noChangeArrowheads="1"/>
          </p:cNvSpPr>
          <p:nvPr/>
        </p:nvSpPr>
        <p:spPr bwMode="auto">
          <a:xfrm>
            <a:off x="231775" y="6305550"/>
            <a:ext cx="6400800" cy="400050"/>
          </a:xfrm>
          <a:prstGeom prst="rect">
            <a:avLst/>
          </a:prstGeom>
          <a:noFill/>
          <a:ln>
            <a:noFill/>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fontAlgn="auto" hangingPunct="1">
              <a:spcBef>
                <a:spcPts val="0"/>
              </a:spcBef>
              <a:spcAft>
                <a:spcPts val="0"/>
              </a:spcAft>
              <a:defRPr/>
            </a:pPr>
            <a:r>
              <a:rPr lang="en-GB" altLang="en-US" sz="2000" b="0" kern="0" dirty="0">
                <a:solidFill>
                  <a:srgbClr val="000000"/>
                </a:solidFill>
              </a:rPr>
              <a:t>(Thanks to Dee Knipe for the  slide)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1">
            <a:extLst>
              <a:ext uri="{FF2B5EF4-FFF2-40B4-BE49-F238E27FC236}">
                <a16:creationId xmlns:a16="http://schemas.microsoft.com/office/drawing/2014/main" id="{7B890208-E515-D328-E8BB-F05E569F25D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773363" y="3889375"/>
            <a:ext cx="5934075" cy="2763838"/>
          </a:xfrm>
          <a:prstGeom prst="rect">
            <a:avLst/>
          </a:prstGeom>
          <a:noFill/>
          <a:ln w="9525">
            <a:solidFill>
              <a:srgbClr val="385D8A"/>
            </a:solidFill>
            <a:miter lim="800000"/>
            <a:headEnd/>
            <a:tailEnd/>
          </a:ln>
          <a:extLst>
            <a:ext uri="{909E8E84-426E-40DD-AFC4-6F175D3DCCD1}">
              <a14:hiddenFill xmlns:a14="http://schemas.microsoft.com/office/drawing/2010/main">
                <a:solidFill>
                  <a:srgbClr val="FFFFFF"/>
                </a:solidFill>
              </a14:hiddenFill>
            </a:ext>
          </a:extLst>
        </p:spPr>
      </p:pic>
      <p:pic>
        <p:nvPicPr>
          <p:cNvPr id="192515" name="Picture 3">
            <a:extLst>
              <a:ext uri="{FF2B5EF4-FFF2-40B4-BE49-F238E27FC236}">
                <a16:creationId xmlns:a16="http://schemas.microsoft.com/office/drawing/2014/main" id="{87939256-3CE7-CF36-DAD6-304DEC2801E1}"/>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71475" y="1260475"/>
            <a:ext cx="6348413" cy="2538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2516" name="TextBox 2">
            <a:extLst>
              <a:ext uri="{FF2B5EF4-FFF2-40B4-BE49-F238E27FC236}">
                <a16:creationId xmlns:a16="http://schemas.microsoft.com/office/drawing/2014/main" id="{56CA2C38-FA66-F9AD-6086-182AD3523905}"/>
              </a:ext>
            </a:extLst>
          </p:cNvPr>
          <p:cNvSpPr txBox="1">
            <a:spLocks noChangeArrowheads="1"/>
          </p:cNvSpPr>
          <p:nvPr/>
        </p:nvSpPr>
        <p:spPr bwMode="auto">
          <a:xfrm>
            <a:off x="0" y="204788"/>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FFFFFF"/>
                </a:solidFill>
                <a:latin typeface="Calibri" panose="020F0502020204030204" pitchFamily="34" charset="0"/>
                <a:ea typeface="MS PGothic" panose="020B0600070205080204" pitchFamily="34" charset="-128"/>
                <a:cs typeface="Calibri" panose="020F0502020204030204" pitchFamily="34" charset="0"/>
              </a:rPr>
              <a:t>What do we do about prevention?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1">
            <a:extLst>
              <a:ext uri="{FF2B5EF4-FFF2-40B4-BE49-F238E27FC236}">
                <a16:creationId xmlns:a16="http://schemas.microsoft.com/office/drawing/2014/main" id="{E4D2167E-A539-B82C-AC39-E0937F379A07}"/>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773363" y="3889375"/>
            <a:ext cx="5934075" cy="2763838"/>
          </a:xfrm>
          <a:prstGeom prst="rect">
            <a:avLst/>
          </a:prstGeom>
          <a:noFill/>
          <a:ln w="9525">
            <a:solidFill>
              <a:srgbClr val="385D8A"/>
            </a:solidFill>
            <a:miter lim="800000"/>
            <a:headEnd/>
            <a:tailEnd/>
          </a:ln>
          <a:extLst>
            <a:ext uri="{909E8E84-426E-40DD-AFC4-6F175D3DCCD1}">
              <a14:hiddenFill xmlns:a14="http://schemas.microsoft.com/office/drawing/2010/main">
                <a:solidFill>
                  <a:srgbClr val="FFFFFF"/>
                </a:solidFill>
              </a14:hiddenFill>
            </a:ext>
          </a:extLst>
        </p:spPr>
      </p:pic>
      <p:pic>
        <p:nvPicPr>
          <p:cNvPr id="193539" name="Picture 3">
            <a:extLst>
              <a:ext uri="{FF2B5EF4-FFF2-40B4-BE49-F238E27FC236}">
                <a16:creationId xmlns:a16="http://schemas.microsoft.com/office/drawing/2014/main" id="{84FD5146-72D6-CB8F-0BF7-6CFE5C11E59A}"/>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71475" y="1260475"/>
            <a:ext cx="6348413" cy="2538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3540" name="Picture 3">
            <a:extLst>
              <a:ext uri="{FF2B5EF4-FFF2-40B4-BE49-F238E27FC236}">
                <a16:creationId xmlns:a16="http://schemas.microsoft.com/office/drawing/2014/main" id="{BCAA17AF-A33E-B042-565D-28AC55973C24}"/>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848600" y="1260475"/>
            <a:ext cx="2884488"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41" name="TextBox 12317">
            <a:extLst>
              <a:ext uri="{FF2B5EF4-FFF2-40B4-BE49-F238E27FC236}">
                <a16:creationId xmlns:a16="http://schemas.microsoft.com/office/drawing/2014/main" id="{01968E42-5712-48E5-80DF-1F5F4E8B442F}"/>
              </a:ext>
            </a:extLst>
          </p:cNvPr>
          <p:cNvSpPr txBox="1">
            <a:spLocks noChangeArrowheads="1"/>
          </p:cNvSpPr>
          <p:nvPr/>
        </p:nvSpPr>
        <p:spPr bwMode="auto">
          <a:xfrm>
            <a:off x="7005638" y="3248025"/>
            <a:ext cx="4891087" cy="46037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2400" b="0">
                <a:solidFill>
                  <a:srgbClr val="002060"/>
                </a:solidFill>
                <a:latin typeface="Calibri" panose="020F0502020204030204" pitchFamily="34" charset="0"/>
                <a:cs typeface="Calibri" panose="020F0502020204030204" pitchFamily="34" charset="0"/>
              </a:rPr>
              <a:t>Assessment, Aftercare, Intervention</a:t>
            </a:r>
          </a:p>
        </p:txBody>
      </p:sp>
      <p:sp>
        <p:nvSpPr>
          <p:cNvPr id="193542" name="TextBox 2">
            <a:extLst>
              <a:ext uri="{FF2B5EF4-FFF2-40B4-BE49-F238E27FC236}">
                <a16:creationId xmlns:a16="http://schemas.microsoft.com/office/drawing/2014/main" id="{F8879BB2-C4A1-D48D-4E22-7F2C2F401787}"/>
              </a:ext>
            </a:extLst>
          </p:cNvPr>
          <p:cNvSpPr txBox="1">
            <a:spLocks noChangeArrowheads="1"/>
          </p:cNvSpPr>
          <p:nvPr/>
        </p:nvSpPr>
        <p:spPr bwMode="auto">
          <a:xfrm>
            <a:off x="0" y="204788"/>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FFFFFF"/>
                </a:solidFill>
                <a:latin typeface="Calibri" panose="020F0502020204030204" pitchFamily="34" charset="0"/>
                <a:ea typeface="MS PGothic" panose="020B0600070205080204" pitchFamily="34" charset="-128"/>
                <a:cs typeface="Calibri" panose="020F0502020204030204" pitchFamily="34" charset="0"/>
              </a:rPr>
              <a:t>What do we do about prevention?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03E826-E129-62B5-A766-9BCE5E43F24B}"/>
              </a:ext>
            </a:extLst>
          </p:cNvPr>
          <p:cNvSpPr>
            <a:spLocks noGrp="1"/>
          </p:cNvSpPr>
          <p:nvPr>
            <p:ph type="title"/>
          </p:nvPr>
        </p:nvSpPr>
        <p:spPr>
          <a:xfrm>
            <a:off x="-184150" y="230188"/>
            <a:ext cx="12192000" cy="592137"/>
          </a:xfrm>
        </p:spPr>
        <p:txBody>
          <a:bodyPr vert="horz" wrap="square" lIns="91440" tIns="45720" rIns="91440" bIns="45720" numCol="1" anchor="t" anchorCtr="0" compatLnSpc="1">
            <a:prstTxWarp prst="textNoShape">
              <a:avLst/>
            </a:prstTxWarp>
          </a:bodyPr>
          <a:lstStyle/>
          <a:p>
            <a:pPr marL="342900" indent="-342900" defTabSz="457200">
              <a:lnSpc>
                <a:spcPct val="90000"/>
              </a:lnSpc>
              <a:defRPr/>
            </a:pPr>
            <a:r>
              <a:rPr lang="en-GB" sz="3200"/>
              <a:t>New measures in suicide prevention strategy</a:t>
            </a:r>
            <a:endParaRPr lang="en-GB" sz="3200" b="0">
              <a:solidFill>
                <a:schemeClr val="tx1"/>
              </a:solidFill>
              <a:latin typeface="Calibri Light" pitchFamily="34" charset="0"/>
            </a:endParaRPr>
          </a:p>
        </p:txBody>
      </p:sp>
      <p:sp>
        <p:nvSpPr>
          <p:cNvPr id="194563" name="TextBox 6">
            <a:extLst>
              <a:ext uri="{FF2B5EF4-FFF2-40B4-BE49-F238E27FC236}">
                <a16:creationId xmlns:a16="http://schemas.microsoft.com/office/drawing/2014/main" id="{231AB2C8-FA22-CA48-FCAE-80BBC5AB09F1}"/>
              </a:ext>
            </a:extLst>
          </p:cNvPr>
          <p:cNvSpPr txBox="1">
            <a:spLocks noChangeArrowheads="1"/>
          </p:cNvSpPr>
          <p:nvPr/>
        </p:nvSpPr>
        <p:spPr bwMode="auto">
          <a:xfrm>
            <a:off x="123825" y="1474788"/>
            <a:ext cx="12192000" cy="510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lnSpc>
                <a:spcPct val="150000"/>
              </a:lnSpc>
            </a:pPr>
            <a:r>
              <a:rPr lang="en-GB" altLang="en-US" sz="2800">
                <a:solidFill>
                  <a:srgbClr val="002060"/>
                </a:solidFill>
                <a:latin typeface="Calibri" panose="020F0502020204030204" pitchFamily="34" charset="0"/>
              </a:rPr>
              <a:t>New offence of encouraging self-harm</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Tighter affordability checks on problem gamblers</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Personalised approach to clinical risk</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Mental health support in schools</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£10m to charities</a:t>
            </a:r>
          </a:p>
        </p:txBody>
      </p:sp>
      <p:pic>
        <p:nvPicPr>
          <p:cNvPr id="194564" name="Picture 9">
            <a:extLst>
              <a:ext uri="{FF2B5EF4-FFF2-40B4-BE49-F238E27FC236}">
                <a16:creationId xmlns:a16="http://schemas.microsoft.com/office/drawing/2014/main" id="{5224E00C-AAEF-A127-9D63-0E438D96839F}"/>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339850" y="1195388"/>
            <a:ext cx="1033463"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5" name="Picture 12">
            <a:extLst>
              <a:ext uri="{FF2B5EF4-FFF2-40B4-BE49-F238E27FC236}">
                <a16:creationId xmlns:a16="http://schemas.microsoft.com/office/drawing/2014/main" id="{BAF2C5F2-00B0-8E99-E012-187E9E501824}"/>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0069513" y="2109788"/>
            <a:ext cx="1252537"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6" name="Picture 17">
            <a:extLst>
              <a:ext uri="{FF2B5EF4-FFF2-40B4-BE49-F238E27FC236}">
                <a16:creationId xmlns:a16="http://schemas.microsoft.com/office/drawing/2014/main" id="{2D7F1A38-BB02-1836-BA0F-0BD4C003153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0069513" y="4262438"/>
            <a:ext cx="121443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7" name="Picture 26">
            <a:extLst>
              <a:ext uri="{FF2B5EF4-FFF2-40B4-BE49-F238E27FC236}">
                <a16:creationId xmlns:a16="http://schemas.microsoft.com/office/drawing/2014/main" id="{BC57AC6F-8635-A6D6-ADF7-982932266669}"/>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403350" y="523875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8" name="Picture 32">
            <a:extLst>
              <a:ext uri="{FF2B5EF4-FFF2-40B4-BE49-F238E27FC236}">
                <a16:creationId xmlns:a16="http://schemas.microsoft.com/office/drawing/2014/main" id="{C754BA43-6D2E-2942-BD9C-60BBBFA3404B}"/>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412875" y="3186113"/>
            <a:ext cx="13303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8F7ADA-93EF-DF2D-B557-831C6BBC63FB}"/>
              </a:ext>
            </a:extLst>
          </p:cNvPr>
          <p:cNvSpPr>
            <a:spLocks noGrp="1"/>
          </p:cNvSpPr>
          <p:nvPr>
            <p:ph type="title"/>
          </p:nvPr>
        </p:nvSpPr>
        <p:spPr>
          <a:xfrm>
            <a:off x="-184150" y="230188"/>
            <a:ext cx="12192000" cy="592137"/>
          </a:xfrm>
        </p:spPr>
        <p:txBody>
          <a:bodyPr vert="horz" wrap="square" lIns="91440" tIns="45720" rIns="91440" bIns="45720" numCol="1" anchor="t" anchorCtr="0" compatLnSpc="1">
            <a:prstTxWarp prst="textNoShape">
              <a:avLst/>
            </a:prstTxWarp>
          </a:bodyPr>
          <a:lstStyle/>
          <a:p>
            <a:pPr marL="342900" indent="-342900" defTabSz="457200">
              <a:lnSpc>
                <a:spcPct val="90000"/>
              </a:lnSpc>
              <a:defRPr/>
            </a:pPr>
            <a:r>
              <a:rPr lang="en-GB" sz="3200"/>
              <a:t>New measures in suicide prevention strategy</a:t>
            </a:r>
            <a:endParaRPr lang="en-GB" sz="3200" b="0">
              <a:solidFill>
                <a:schemeClr val="tx1"/>
              </a:solidFill>
              <a:latin typeface="Calibri Light" pitchFamily="34" charset="0"/>
            </a:endParaRPr>
          </a:p>
        </p:txBody>
      </p:sp>
      <p:sp>
        <p:nvSpPr>
          <p:cNvPr id="196611" name="TextBox 6">
            <a:extLst>
              <a:ext uri="{FF2B5EF4-FFF2-40B4-BE49-F238E27FC236}">
                <a16:creationId xmlns:a16="http://schemas.microsoft.com/office/drawing/2014/main" id="{B35EC6EA-1C23-44DD-42D7-85155E36818B}"/>
              </a:ext>
            </a:extLst>
          </p:cNvPr>
          <p:cNvSpPr txBox="1">
            <a:spLocks noChangeArrowheads="1"/>
          </p:cNvSpPr>
          <p:nvPr/>
        </p:nvSpPr>
        <p:spPr bwMode="auto">
          <a:xfrm>
            <a:off x="0" y="1925638"/>
            <a:ext cx="12192000"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002060"/>
                </a:solidFill>
                <a:latin typeface="Calibri" panose="020F0502020204030204" pitchFamily="34" charset="0"/>
              </a:rPr>
              <a:t>Alert system for new suicide methods</a:t>
            </a:r>
          </a:p>
          <a:p>
            <a:pPr algn="ctr"/>
            <a:endParaRPr lang="en-GB" altLang="en-US" sz="2800">
              <a:solidFill>
                <a:srgbClr val="002060"/>
              </a:solidFill>
              <a:latin typeface="Calibri" panose="020F0502020204030204" pitchFamily="34" charset="0"/>
            </a:endParaRPr>
          </a:p>
          <a:p>
            <a:pPr algn="ctr"/>
            <a:endParaRPr lang="en-GB" altLang="en-US" sz="20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New study of NHS staff suicide</a:t>
            </a:r>
          </a:p>
          <a:p>
            <a:pPr algn="ctr"/>
            <a:endParaRPr lang="en-GB" altLang="en-US" sz="2000">
              <a:solidFill>
                <a:srgbClr val="002060"/>
              </a:solidFill>
              <a:latin typeface="Calibri" panose="020F0502020204030204" pitchFamily="34" charset="0"/>
            </a:endParaRPr>
          </a:p>
          <a:p>
            <a:pPr algn="ctr"/>
            <a:endParaRPr lang="en-GB" altLang="en-US" sz="28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New Govt policies assessed for mental health impact</a:t>
            </a:r>
          </a:p>
          <a:p>
            <a:pPr algn="ctr"/>
            <a:endParaRPr lang="en-GB" altLang="en-US" sz="2800">
              <a:solidFill>
                <a:srgbClr val="002060"/>
              </a:solidFill>
              <a:latin typeface="Calibri" panose="020F0502020204030204" pitchFamily="34" charset="0"/>
            </a:endParaRPr>
          </a:p>
          <a:p>
            <a:pPr algn="ctr"/>
            <a:endParaRPr lang="en-GB" altLang="en-US" sz="20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National real-time suicide surveillance</a:t>
            </a:r>
          </a:p>
        </p:txBody>
      </p:sp>
      <p:pic>
        <p:nvPicPr>
          <p:cNvPr id="196612" name="Picture 8">
            <a:extLst>
              <a:ext uri="{FF2B5EF4-FFF2-40B4-BE49-F238E27FC236}">
                <a16:creationId xmlns:a16="http://schemas.microsoft.com/office/drawing/2014/main" id="{2AC44E75-8271-AB6B-E267-4970B22536B0}"/>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920288" y="2773363"/>
            <a:ext cx="11445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3" name="Picture 10">
            <a:extLst>
              <a:ext uri="{FF2B5EF4-FFF2-40B4-BE49-F238E27FC236}">
                <a16:creationId xmlns:a16="http://schemas.microsoft.com/office/drawing/2014/main" id="{D87CF68B-908B-0408-2E07-AC9FA73649B1}"/>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920288" y="5138738"/>
            <a:ext cx="11445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4" name="Picture 12">
            <a:extLst>
              <a:ext uri="{FF2B5EF4-FFF2-40B4-BE49-F238E27FC236}">
                <a16:creationId xmlns:a16="http://schemas.microsoft.com/office/drawing/2014/main" id="{48572843-2BE6-4EBB-0A58-CE46AACAA2F4}"/>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54038" y="4125913"/>
            <a:ext cx="114617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5" name="Picture 14">
            <a:extLst>
              <a:ext uri="{FF2B5EF4-FFF2-40B4-BE49-F238E27FC236}">
                <a16:creationId xmlns:a16="http://schemas.microsoft.com/office/drawing/2014/main" id="{43B62E51-6073-E808-9CB5-0175B3F18868}"/>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163638" y="1227138"/>
            <a:ext cx="16446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AEB7D25B-AFFB-A881-5320-91521D94503D}"/>
              </a:ext>
            </a:extLst>
          </p:cNvPr>
          <p:cNvSpPr>
            <a:spLocks noChangeArrowheads="1"/>
          </p:cNvSpPr>
          <p:nvPr/>
        </p:nvSpPr>
        <p:spPr bwMode="auto">
          <a:xfrm>
            <a:off x="0" y="250825"/>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ea typeface="MS PGothic" panose="020B0600070205080204" pitchFamily="34" charset="-128"/>
                <a:cs typeface="Arial" panose="020B0604020202020204" pitchFamily="34" charset="0"/>
              </a:rPr>
              <a:t>Safer systems</a:t>
            </a:r>
          </a:p>
        </p:txBody>
      </p:sp>
      <p:sp>
        <p:nvSpPr>
          <p:cNvPr id="198659" name="TextBox 1">
            <a:extLst>
              <a:ext uri="{FF2B5EF4-FFF2-40B4-BE49-F238E27FC236}">
                <a16:creationId xmlns:a16="http://schemas.microsoft.com/office/drawing/2014/main" id="{4C8E94C6-FF6B-817B-B77A-F3FB38D79B74}"/>
              </a:ext>
            </a:extLst>
          </p:cNvPr>
          <p:cNvSpPr txBox="1">
            <a:spLocks noChangeArrowheads="1"/>
          </p:cNvSpPr>
          <p:nvPr/>
        </p:nvSpPr>
        <p:spPr bwMode="auto">
          <a:xfrm>
            <a:off x="0" y="6627813"/>
            <a:ext cx="23431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B3B3B3"/>
                </a:solidFill>
                <a:latin typeface="Calibri" panose="020F0502020204030204" pitchFamily="34" charset="0"/>
                <a:ea typeface="MS PGothic" panose="020B0600070205080204" pitchFamily="34" charset="-128"/>
                <a:cs typeface="Calibri" panose="020F0502020204030204" pitchFamily="34" charset="0"/>
              </a:rPr>
              <a:t>Source: </a:t>
            </a:r>
            <a:r>
              <a:rPr lang="en-GB" altLang="en-US" sz="800" b="0">
                <a:solidFill>
                  <a:srgbClr val="B3B3B3"/>
                </a:solidFill>
                <a:latin typeface="Calibri" panose="020F0502020204030204" pitchFamily="34" charset="0"/>
                <a:ea typeface="MS PGothic" panose="020B0600070205080204" pitchFamily="34" charset="-128"/>
                <a:cs typeface="Calibri" panose="020F0502020204030204" pitchFamily="34" charset="0"/>
              </a:rPr>
              <a:t>NCISH</a:t>
            </a:r>
          </a:p>
        </p:txBody>
      </p:sp>
      <p:pic>
        <p:nvPicPr>
          <p:cNvPr id="198660" name="Picture 1">
            <a:extLst>
              <a:ext uri="{FF2B5EF4-FFF2-40B4-BE49-F238E27FC236}">
                <a16:creationId xmlns:a16="http://schemas.microsoft.com/office/drawing/2014/main" id="{427EC3B5-AF0C-DA3A-651E-B4885D459EBF}"/>
              </a:ext>
            </a:extLst>
          </p:cNvPr>
          <p:cNvPicPr>
            <a:picLocks noChangeAspect="1"/>
          </p:cNvPicPr>
          <p:nvPr/>
        </p:nvPicPr>
        <p:blipFill>
          <a:blip r:embed="rId2"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2935288" y="1257300"/>
            <a:ext cx="6321425"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4E290CF2-6E34-8733-0531-CC9EADF6053D}"/>
              </a:ext>
            </a:extLst>
          </p:cNvPr>
          <p:cNvSpPr>
            <a:spLocks noGrp="1" noChangeArrowheads="1"/>
          </p:cNvSpPr>
          <p:nvPr>
            <p:ph type="title"/>
          </p:nvPr>
        </p:nvSpPr>
        <p:spPr>
          <a:xfrm>
            <a:off x="3932238" y="252413"/>
            <a:ext cx="4587875" cy="542925"/>
          </a:xfrm>
        </p:spPr>
        <p:txBody>
          <a:bodyPr/>
          <a:lstStyle/>
          <a:p>
            <a:pPr algn="ctr">
              <a:defRPr/>
            </a:pPr>
            <a:r>
              <a:rPr lang="en-GB" altLang="en-US" sz="2800" b="1" dirty="0">
                <a:solidFill>
                  <a:schemeClr val="bg1"/>
                </a:solidFill>
                <a:latin typeface="+mn-lt"/>
              </a:rPr>
              <a:t>Not helpful.…</a:t>
            </a:r>
            <a:endParaRPr lang="en-GB" altLang="en-US" sz="2800" dirty="0">
              <a:solidFill>
                <a:schemeClr val="bg1"/>
              </a:solidFill>
              <a:latin typeface="+mn-lt"/>
            </a:endParaRPr>
          </a:p>
        </p:txBody>
      </p:sp>
      <p:pic>
        <p:nvPicPr>
          <p:cNvPr id="199683" name="Picture 3">
            <a:extLst>
              <a:ext uri="{FF2B5EF4-FFF2-40B4-BE49-F238E27FC236}">
                <a16:creationId xmlns:a16="http://schemas.microsoft.com/office/drawing/2014/main" id="{143E4755-E06A-B53B-1A18-6B88D6B97A7E}"/>
              </a:ext>
            </a:extLst>
          </p:cNvPr>
          <p:cNvPicPr>
            <a:picLocks noChangeAspect="1"/>
          </p:cNvPicPr>
          <p:nvPr/>
        </p:nvPicPr>
        <p:blipFill>
          <a:blip r:embed="rId2"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8897938" y="44450"/>
            <a:ext cx="16541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84" name="Picture 1">
            <a:extLst>
              <a:ext uri="{FF2B5EF4-FFF2-40B4-BE49-F238E27FC236}">
                <a16:creationId xmlns:a16="http://schemas.microsoft.com/office/drawing/2014/main" id="{850177CB-7E51-F49A-4A38-4B442C705FC4}"/>
              </a:ext>
            </a:extLst>
          </p:cNvPr>
          <p:cNvPicPr>
            <a:picLocks noChangeAspect="1"/>
          </p:cNvPicPr>
          <p:nvPr/>
        </p:nvPicPr>
        <p:blipFill>
          <a:blip r:embed="rId3" cstate="screen">
            <a:extLst>
              <a:ext uri="{28A0092B-C50C-407E-A947-70E740481C1C}">
                <a14:useLocalDpi xmlns:a14="http://schemas.microsoft.com/office/drawing/2010/main" val="0"/>
              </a:ext>
            </a:extLst>
          </a:blip>
          <a:srcRect l="10167" t="2" b="28615"/>
          <a:stretch>
            <a:fillRect/>
          </a:stretch>
        </p:blipFill>
        <p:spPr bwMode="auto">
          <a:xfrm>
            <a:off x="254000" y="1228725"/>
            <a:ext cx="6816725" cy="35099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99685" name="Picture 5">
            <a:extLst>
              <a:ext uri="{FF2B5EF4-FFF2-40B4-BE49-F238E27FC236}">
                <a16:creationId xmlns:a16="http://schemas.microsoft.com/office/drawing/2014/main" id="{CACA88A8-DC63-1F31-CA44-B1982075898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407400" y="1076325"/>
            <a:ext cx="3389313"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86" name="Picture 3">
            <a:extLst>
              <a:ext uri="{FF2B5EF4-FFF2-40B4-BE49-F238E27FC236}">
                <a16:creationId xmlns:a16="http://schemas.microsoft.com/office/drawing/2014/main" id="{EE2469D6-9C0D-B7E8-1995-C9314FD30F2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66000" y="4854575"/>
            <a:ext cx="3267075"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1">
            <a:extLst>
              <a:ext uri="{FF2B5EF4-FFF2-40B4-BE49-F238E27FC236}">
                <a16:creationId xmlns:a16="http://schemas.microsoft.com/office/drawing/2014/main" id="{0E290686-1508-6B36-3AE9-6AB22337C561}"/>
              </a:ext>
            </a:extLst>
          </p:cNvPr>
          <p:cNvSpPr txBox="1">
            <a:spLocks/>
          </p:cNvSpPr>
          <p:nvPr/>
        </p:nvSpPr>
        <p:spPr bwMode="auto">
          <a:xfrm>
            <a:off x="312738" y="4927600"/>
            <a:ext cx="6480175" cy="1825625"/>
          </a:xfrm>
          <a:prstGeom prst="rect">
            <a:avLst/>
          </a:prstGeom>
          <a:solidFill>
            <a:schemeClr val="bg1"/>
          </a:solidFill>
          <a:ln>
            <a:solidFill>
              <a:schemeClr val="accent1"/>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indent="0">
              <a:buFontTx/>
              <a:buNone/>
              <a:defRPr/>
            </a:pPr>
            <a:r>
              <a:rPr lang="en-GB" sz="2400" b="0" i="1" kern="0" dirty="0">
                <a:solidFill>
                  <a:srgbClr val="000000"/>
                </a:solidFill>
              </a:rPr>
              <a:t>`They wouldn't touch me... they looked at me as if to say ``I'm not touching you in case you flip on me”... they didn't actually say it, it was their attitude...’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404403-1297-9903-1D22-2118F4896955}"/>
              </a:ext>
            </a:extLst>
          </p:cNvPr>
          <p:cNvSpPr>
            <a:spLocks noGrp="1"/>
          </p:cNvSpPr>
          <p:nvPr>
            <p:ph type="title" idx="4294967295"/>
          </p:nvPr>
        </p:nvSpPr>
        <p:spPr>
          <a:xfrm>
            <a:off x="0" y="92075"/>
            <a:ext cx="12192000" cy="1014413"/>
          </a:xfrm>
        </p:spPr>
        <p:txBody>
          <a:bodyPr rot="0" spcFirstLastPara="0" vertOverflow="overflow" horzOverflow="overflow" spcCol="0" rtlCol="0" fromWordArt="0" anchor="t" forceAA="0">
            <a:spAutoFit/>
          </a:bodyPr>
          <a:lstStyle/>
          <a:p>
            <a:pPr algn="ctr" defTabSz="457200" eaLnBrk="1" fontAlgn="auto" hangingPunct="1">
              <a:lnSpc>
                <a:spcPct val="100000"/>
              </a:lnSpc>
              <a:spcAft>
                <a:spcPts val="0"/>
              </a:spcAft>
              <a:defRPr/>
            </a:pPr>
            <a:r>
              <a:rPr lang="en-US" sz="3000" b="1" dirty="0">
                <a:solidFill>
                  <a:schemeClr val="bg1"/>
                </a:solidFill>
                <a:latin typeface="+mn-lt"/>
              </a:rPr>
              <a:t>Risk of immediate suicide (2012-22):</a:t>
            </a:r>
            <a:br>
              <a:rPr lang="en-US" sz="3000" b="1" dirty="0">
                <a:solidFill>
                  <a:schemeClr val="bg1"/>
                </a:solidFill>
                <a:latin typeface="+mn-lt"/>
              </a:rPr>
            </a:br>
            <a:r>
              <a:rPr lang="en-US" sz="3000" b="1" dirty="0">
                <a:solidFill>
                  <a:schemeClr val="bg1"/>
                </a:solidFill>
                <a:latin typeface="+mn-lt"/>
              </a:rPr>
              <a:t>the low risk paradox</a:t>
            </a:r>
            <a:endParaRPr lang="en-GB" altLang="en-US" sz="3000" b="1" dirty="0">
              <a:solidFill>
                <a:schemeClr val="bg1"/>
              </a:solidFill>
              <a:latin typeface="+mn-lt"/>
              <a:ea typeface="+mn-ea"/>
              <a:cs typeface="Calibri" panose="020F0502020204030204" pitchFamily="34" charset="0"/>
            </a:endParaRPr>
          </a:p>
        </p:txBody>
      </p:sp>
      <p:sp>
        <p:nvSpPr>
          <p:cNvPr id="200707" name="TextBox 2">
            <a:extLst>
              <a:ext uri="{FF2B5EF4-FFF2-40B4-BE49-F238E27FC236}">
                <a16:creationId xmlns:a16="http://schemas.microsoft.com/office/drawing/2014/main" id="{B7846107-99A6-9FA7-4815-4C74435FBD30}"/>
              </a:ext>
            </a:extLst>
          </p:cNvPr>
          <p:cNvSpPr txBox="1">
            <a:spLocks noChangeArrowheads="1"/>
          </p:cNvSpPr>
          <p:nvPr/>
        </p:nvSpPr>
        <p:spPr bwMode="auto">
          <a:xfrm>
            <a:off x="0" y="6194425"/>
            <a:ext cx="5627688" cy="663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b="0">
              <a:solidFill>
                <a:srgbClr val="000000"/>
              </a:solidFill>
            </a:endParaRPr>
          </a:p>
        </p:txBody>
      </p:sp>
      <p:graphicFrame>
        <p:nvGraphicFramePr>
          <p:cNvPr id="4" name="Chart 3">
            <a:extLst>
              <a:ext uri="{FF2B5EF4-FFF2-40B4-BE49-F238E27FC236}">
                <a16:creationId xmlns:a16="http://schemas.microsoft.com/office/drawing/2014/main" id="{14D4AE0C-F2E9-409A-13FC-5C6F9B9DB840}"/>
              </a:ext>
            </a:extLst>
          </p:cNvPr>
          <p:cNvGraphicFramePr>
            <a:graphicFrameLocks/>
          </p:cNvGraphicFramePr>
          <p:nvPr/>
        </p:nvGraphicFramePr>
        <p:xfrm>
          <a:off x="5106954" y="2243053"/>
          <a:ext cx="6215743" cy="4523576"/>
        </p:xfrm>
        <a:graphic>
          <a:graphicData uri="http://schemas.openxmlformats.org/drawingml/2006/chart">
            <c:chart xmlns:c="http://schemas.openxmlformats.org/drawingml/2006/chart" xmlns:r="http://schemas.openxmlformats.org/officeDocument/2006/relationships" r:id="rId3"/>
          </a:graphicData>
        </a:graphic>
      </p:graphicFrame>
      <p:pic>
        <p:nvPicPr>
          <p:cNvPr id="200709" name="Picture 6">
            <a:extLst>
              <a:ext uri="{FF2B5EF4-FFF2-40B4-BE49-F238E27FC236}">
                <a16:creationId xmlns:a16="http://schemas.microsoft.com/office/drawing/2014/main" id="{72DD7E44-2EC1-8DB5-C8D4-A5E3BF17074A}"/>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04838" y="1660525"/>
            <a:ext cx="3062287"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10" name="TextBox 12317">
            <a:extLst>
              <a:ext uri="{FF2B5EF4-FFF2-40B4-BE49-F238E27FC236}">
                <a16:creationId xmlns:a16="http://schemas.microsoft.com/office/drawing/2014/main" id="{3AC84C30-0FBA-76D5-185F-7201BAD77F12}"/>
              </a:ext>
            </a:extLst>
          </p:cNvPr>
          <p:cNvSpPr txBox="1">
            <a:spLocks noChangeArrowheads="1"/>
          </p:cNvSpPr>
          <p:nvPr/>
        </p:nvSpPr>
        <p:spPr bwMode="auto">
          <a:xfrm>
            <a:off x="5106988" y="2243138"/>
            <a:ext cx="2111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a:solidFill>
                  <a:srgbClr val="002060"/>
                </a:solidFill>
                <a:cs typeface="Calibri" panose="020F0502020204030204" pitchFamily="34" charset="0"/>
              </a:rPr>
              <a:t>England</a:t>
            </a:r>
          </a:p>
        </p:txBody>
      </p:sp>
      <p:graphicFrame>
        <p:nvGraphicFramePr>
          <p:cNvPr id="13" name="Chart 12">
            <a:extLst>
              <a:ext uri="{FF2B5EF4-FFF2-40B4-BE49-F238E27FC236}">
                <a16:creationId xmlns:a16="http://schemas.microsoft.com/office/drawing/2014/main" id="{6D4BF1D0-CB3A-F3B4-B345-50D02816168C}"/>
              </a:ext>
            </a:extLst>
          </p:cNvPr>
          <p:cNvGraphicFramePr>
            <a:graphicFrameLocks/>
          </p:cNvGraphicFramePr>
          <p:nvPr/>
        </p:nvGraphicFramePr>
        <p:xfrm>
          <a:off x="3063537" y="2603492"/>
          <a:ext cx="5411768" cy="438579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A2B8938A-C58C-1BEF-D741-10561ED550CA}"/>
              </a:ext>
            </a:extLst>
          </p:cNvPr>
          <p:cNvGraphicFramePr>
            <a:graphicFrameLocks/>
          </p:cNvGraphicFramePr>
          <p:nvPr/>
        </p:nvGraphicFramePr>
        <p:xfrm>
          <a:off x="6979298" y="2766273"/>
          <a:ext cx="6071358" cy="4181412"/>
        </p:xfrm>
        <a:graphic>
          <a:graphicData uri="http://schemas.openxmlformats.org/drawingml/2006/chart">
            <c:chart xmlns:c="http://schemas.openxmlformats.org/drawingml/2006/chart" xmlns:r="http://schemas.openxmlformats.org/officeDocument/2006/relationships" r:id="rId6"/>
          </a:graphicData>
        </a:graphic>
      </p:graphicFrame>
      <p:sp>
        <p:nvSpPr>
          <p:cNvPr id="200713" name="TextBox 12317">
            <a:extLst>
              <a:ext uri="{FF2B5EF4-FFF2-40B4-BE49-F238E27FC236}">
                <a16:creationId xmlns:a16="http://schemas.microsoft.com/office/drawing/2014/main" id="{D713EBCB-A99F-B6C7-E63D-16C13938A5F8}"/>
              </a:ext>
            </a:extLst>
          </p:cNvPr>
          <p:cNvSpPr txBox="1">
            <a:spLocks noChangeArrowheads="1"/>
          </p:cNvSpPr>
          <p:nvPr/>
        </p:nvSpPr>
        <p:spPr bwMode="auto">
          <a:xfrm>
            <a:off x="8812213" y="2243138"/>
            <a:ext cx="3070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a:solidFill>
                  <a:srgbClr val="002060"/>
                </a:solidFill>
                <a:cs typeface="Calibri" panose="020F0502020204030204" pitchFamily="34" charset="0"/>
              </a:rPr>
              <a:t>The North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E0ABAF-A814-632D-C077-E7E70C9E8E31}"/>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202755" name="Rectangle 6">
            <a:extLst>
              <a:ext uri="{FF2B5EF4-FFF2-40B4-BE49-F238E27FC236}">
                <a16:creationId xmlns:a16="http://schemas.microsoft.com/office/drawing/2014/main" id="{2C6F53A7-C095-7057-1520-D35E55517489}"/>
              </a:ext>
            </a:extLst>
          </p:cNvPr>
          <p:cNvSpPr>
            <a:spLocks noChangeArrowheads="1"/>
          </p:cNvSpPr>
          <p:nvPr/>
        </p:nvSpPr>
        <p:spPr bwMode="auto">
          <a:xfrm>
            <a:off x="1371600" y="2381250"/>
            <a:ext cx="9793288" cy="2032000"/>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data</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Inequalities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evidence base for prevention</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Implementing what we know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838D-DEE8-44BB-A49E-53DA0EAEFF00}"/>
              </a:ext>
            </a:extLst>
          </p:cNvPr>
          <p:cNvSpPr>
            <a:spLocks noGrp="1"/>
          </p:cNvSpPr>
          <p:nvPr>
            <p:ph type="title"/>
          </p:nvPr>
        </p:nvSpPr>
        <p:spPr/>
        <p:txBody>
          <a:bodyPr/>
          <a:lstStyle/>
          <a:p>
            <a:pPr>
              <a:defRPr/>
            </a:pPr>
            <a:r>
              <a:rPr lang="en-GB"/>
              <a:t>Quality improvement for suicide prevention</a:t>
            </a:r>
          </a:p>
        </p:txBody>
      </p:sp>
      <p:pic>
        <p:nvPicPr>
          <p:cNvPr id="204803" name="Picture 3">
            <a:extLst>
              <a:ext uri="{FF2B5EF4-FFF2-40B4-BE49-F238E27FC236}">
                <a16:creationId xmlns:a16="http://schemas.microsoft.com/office/drawing/2014/main" id="{26D1DC47-8B1C-46E8-CEA7-ECFA207CEF8E}"/>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785813" y="1882775"/>
            <a:ext cx="4765675" cy="3794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4804" name="Picture 5">
            <a:extLst>
              <a:ext uri="{FF2B5EF4-FFF2-40B4-BE49-F238E27FC236}">
                <a16:creationId xmlns:a16="http://schemas.microsoft.com/office/drawing/2014/main" id="{8AD96A01-B102-07B6-36D5-FD2FF9CBD8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45263" y="1882775"/>
            <a:ext cx="5219700" cy="33734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05" name="TextBox 5">
            <a:extLst>
              <a:ext uri="{FF2B5EF4-FFF2-40B4-BE49-F238E27FC236}">
                <a16:creationId xmlns:a16="http://schemas.microsoft.com/office/drawing/2014/main" id="{6CBD1949-CD91-6D88-C460-A7CBDB07B4C2}"/>
              </a:ext>
            </a:extLst>
          </p:cNvPr>
          <p:cNvSpPr txBox="1">
            <a:spLocks noChangeArrowheads="1"/>
          </p:cNvSpPr>
          <p:nvPr/>
        </p:nvSpPr>
        <p:spPr bwMode="auto">
          <a:xfrm>
            <a:off x="0" y="6297613"/>
            <a:ext cx="58340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While D, Bickley H, Roscoe A Windfuhr K, Rahman S, Shaw K, Appleby L, Kapur N. Implementation of mental health service recommendations in England and Wales and suicide rates, 1997-2006: a cross-sectional and before-and-after observational study. </a:t>
            </a:r>
            <a:r>
              <a:rPr lang="en-GB" altLang="en-US" sz="1000" b="0" i="1">
                <a:solidFill>
                  <a:srgbClr val="000000"/>
                </a:solidFill>
                <a:latin typeface="Calibri" panose="020F0502020204030204" pitchFamily="34" charset="0"/>
              </a:rPr>
              <a:t>The Lancet </a:t>
            </a:r>
            <a:r>
              <a:rPr lang="en-GB" altLang="en-US" sz="1000" b="0">
                <a:solidFill>
                  <a:srgbClr val="000000"/>
                </a:solidFill>
                <a:latin typeface="Calibri" panose="020F0502020204030204" pitchFamily="34" charset="0"/>
              </a:rPr>
              <a:t>2012, 379(9820), doi:10.1016/S0140-6736(11)61712-1 </a:t>
            </a:r>
          </a:p>
        </p:txBody>
      </p:sp>
      <p:sp>
        <p:nvSpPr>
          <p:cNvPr id="204806" name="TextBox 5">
            <a:extLst>
              <a:ext uri="{FF2B5EF4-FFF2-40B4-BE49-F238E27FC236}">
                <a16:creationId xmlns:a16="http://schemas.microsoft.com/office/drawing/2014/main" id="{DCF2197F-9D51-31D6-016D-850E8C9E7454}"/>
              </a:ext>
            </a:extLst>
          </p:cNvPr>
          <p:cNvSpPr txBox="1">
            <a:spLocks noChangeArrowheads="1"/>
          </p:cNvSpPr>
          <p:nvPr/>
        </p:nvSpPr>
        <p:spPr bwMode="auto">
          <a:xfrm>
            <a:off x="6357938" y="6303963"/>
            <a:ext cx="58340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Kapur N, Ibrahim S, While D, Baird A, Rodway C, Hunt IM, Windfuhr K, Moreton A, Shaw J, Appleby L. Mental health service changes, organisational factors and patient suicide in England in 1997-2012: a before-and-after study. </a:t>
            </a:r>
            <a:r>
              <a:rPr lang="en-GB" altLang="en-US" sz="1000" b="0" i="1">
                <a:solidFill>
                  <a:srgbClr val="000000"/>
                </a:solidFill>
                <a:latin typeface="Calibri" panose="020F0502020204030204" pitchFamily="34" charset="0"/>
              </a:rPr>
              <a:t>The Lancet Psychiatry </a:t>
            </a:r>
            <a:r>
              <a:rPr lang="en-GB" altLang="en-US" sz="1000" b="0">
                <a:solidFill>
                  <a:srgbClr val="000000"/>
                </a:solidFill>
                <a:latin typeface="Calibri" panose="020F0502020204030204" pitchFamily="34" charset="0"/>
              </a:rPr>
              <a:t>2016, 3(6), doi:10.1016/S2215(16)00063-8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Box 4">
            <a:extLst>
              <a:ext uri="{FF2B5EF4-FFF2-40B4-BE49-F238E27FC236}">
                <a16:creationId xmlns:a16="http://schemas.microsoft.com/office/drawing/2014/main" id="{5FBBAA06-3322-9849-977E-3367E95876B4}"/>
              </a:ext>
            </a:extLst>
          </p:cNvPr>
          <p:cNvSpPr txBox="1">
            <a:spLocks noChangeArrowheads="1"/>
          </p:cNvSpPr>
          <p:nvPr/>
        </p:nvSpPr>
        <p:spPr bwMode="auto">
          <a:xfrm>
            <a:off x="2836863" y="138113"/>
            <a:ext cx="60944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Latest national trends</a:t>
            </a:r>
          </a:p>
        </p:txBody>
      </p:sp>
      <p:pic>
        <p:nvPicPr>
          <p:cNvPr id="167939" name="Picture 4">
            <a:extLst>
              <a:ext uri="{FF2B5EF4-FFF2-40B4-BE49-F238E27FC236}">
                <a16:creationId xmlns:a16="http://schemas.microsoft.com/office/drawing/2014/main" id="{EC5B5B70-E297-AC6E-8901-12821B93E46E}"/>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12738" y="2482850"/>
            <a:ext cx="4210050" cy="2217738"/>
          </a:xfrm>
          <a:prstGeom prst="rect">
            <a:avLst/>
          </a:prstGeom>
          <a:noFill/>
          <a:ln w="9525">
            <a:solidFill>
              <a:srgbClr val="385D8A"/>
            </a:solidFill>
            <a:miter lim="800000"/>
            <a:headEnd/>
            <a:tailEnd/>
          </a:ln>
          <a:extLst>
            <a:ext uri="{909E8E84-426E-40DD-AFC4-6F175D3DCCD1}">
              <a14:hiddenFill xmlns:a14="http://schemas.microsoft.com/office/drawing/2010/main">
                <a:solidFill>
                  <a:srgbClr val="FFFFFF"/>
                </a:solidFill>
              </a14:hiddenFill>
            </a:ext>
          </a:extLst>
        </p:spPr>
      </p:pic>
      <p:pic>
        <p:nvPicPr>
          <p:cNvPr id="167940" name="Picture 6">
            <a:extLst>
              <a:ext uri="{FF2B5EF4-FFF2-40B4-BE49-F238E27FC236}">
                <a16:creationId xmlns:a16="http://schemas.microsoft.com/office/drawing/2014/main" id="{489FB0A5-E443-CE8D-B601-77CE84DC4BA5}"/>
              </a:ext>
            </a:extLst>
          </p:cNvPr>
          <p:cNvPicPr>
            <a:picLocks noChangeAspect="1"/>
          </p:cNvPicPr>
          <p:nvPr/>
        </p:nvPicPr>
        <p:blipFill rotWithShape="1">
          <a:blip r:embed="rId3">
            <a:extLst>
              <a:ext uri="{28A0092B-C50C-407E-A947-70E740481C1C}">
                <a14:useLocalDpi xmlns:a14="http://schemas.microsoft.com/office/drawing/2010/main" val="0"/>
              </a:ext>
            </a:extLst>
          </a:blip>
          <a:srcRect l="7229" r="1933"/>
          <a:stretch>
            <a:fillRect/>
          </a:stretch>
        </p:blipFill>
        <p:spPr bwMode="auto">
          <a:xfrm>
            <a:off x="5316467" y="1984375"/>
            <a:ext cx="6562795" cy="38004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E8D2-1216-D221-9D25-59DCE252BB4B}"/>
              </a:ext>
            </a:extLst>
          </p:cNvPr>
          <p:cNvSpPr>
            <a:spLocks noGrp="1"/>
          </p:cNvSpPr>
          <p:nvPr>
            <p:ph type="title"/>
          </p:nvPr>
        </p:nvSpPr>
        <p:spPr>
          <a:xfrm>
            <a:off x="0" y="82550"/>
            <a:ext cx="12192000" cy="685800"/>
          </a:xfrm>
        </p:spPr>
        <p:txBody>
          <a:bodyPr/>
          <a:lstStyle/>
          <a:p>
            <a:pPr>
              <a:defRPr/>
            </a:pPr>
            <a:r>
              <a:rPr lang="en-GB"/>
              <a:t>Quality improvement for suicide prevention</a:t>
            </a:r>
            <a:br>
              <a:rPr lang="en-GB"/>
            </a:br>
            <a:r>
              <a:rPr lang="en-GB"/>
              <a:t>and self-harm intervention</a:t>
            </a:r>
          </a:p>
        </p:txBody>
      </p:sp>
      <p:pic>
        <p:nvPicPr>
          <p:cNvPr id="205827" name="Picture 3">
            <a:extLst>
              <a:ext uri="{FF2B5EF4-FFF2-40B4-BE49-F238E27FC236}">
                <a16:creationId xmlns:a16="http://schemas.microsoft.com/office/drawing/2014/main" id="{7FBE427A-905E-5FE0-39AF-F3D9F009C8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036763"/>
            <a:ext cx="5548312" cy="3087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5828" name="TextBox 5">
            <a:extLst>
              <a:ext uri="{FF2B5EF4-FFF2-40B4-BE49-F238E27FC236}">
                <a16:creationId xmlns:a16="http://schemas.microsoft.com/office/drawing/2014/main" id="{E1EC0900-4FA6-4DE5-0942-1111B514EE92}"/>
              </a:ext>
            </a:extLst>
          </p:cNvPr>
          <p:cNvSpPr txBox="1">
            <a:spLocks noChangeArrowheads="1"/>
          </p:cNvSpPr>
          <p:nvPr/>
        </p:nvSpPr>
        <p:spPr bwMode="auto">
          <a:xfrm>
            <a:off x="0" y="6457950"/>
            <a:ext cx="9536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Kapur N, Tham S, Turnbull P, Richards N, Rodway C, Clements C, Ibrahim S, Webb R.T, Ayers T, Cannon E, Appleby L, Quinlivan L. Quality improvement for suicide prevention and self-harm intervention: addressing the implementation gap and saving lives. </a:t>
            </a:r>
            <a:r>
              <a:rPr lang="en-GB" altLang="en-US" sz="1000" b="0" i="1">
                <a:solidFill>
                  <a:srgbClr val="000000"/>
                </a:solidFill>
                <a:latin typeface="Calibri" panose="020F0502020204030204" pitchFamily="34" charset="0"/>
              </a:rPr>
              <a:t>The Lancet Psychiatry </a:t>
            </a:r>
            <a:r>
              <a:rPr lang="en-GB" altLang="en-US" sz="1000" b="0">
                <a:solidFill>
                  <a:srgbClr val="000000"/>
                </a:solidFill>
                <a:latin typeface="Calibri" panose="020F0502020204030204" pitchFamily="34" charset="0"/>
              </a:rPr>
              <a:t>2025, 12(4), doi:10.1016/S2215-0366(24)00442-5</a:t>
            </a:r>
          </a:p>
        </p:txBody>
      </p:sp>
      <p:pic>
        <p:nvPicPr>
          <p:cNvPr id="205829" name="Picture 2">
            <a:extLst>
              <a:ext uri="{FF2B5EF4-FFF2-40B4-BE49-F238E27FC236}">
                <a16:creationId xmlns:a16="http://schemas.microsoft.com/office/drawing/2014/main" id="{8FC00B6F-100D-C83F-A81D-E5616A816FE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470650" y="1263650"/>
            <a:ext cx="2281238"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30" name="Picture 7">
            <a:extLst>
              <a:ext uri="{FF2B5EF4-FFF2-40B4-BE49-F238E27FC236}">
                <a16:creationId xmlns:a16="http://schemas.microsoft.com/office/drawing/2014/main" id="{7317C8A4-7266-755E-9347-A8E92328C592}"/>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645650" y="1263650"/>
            <a:ext cx="2382838"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31" name="Picture 5">
            <a:extLst>
              <a:ext uri="{FF2B5EF4-FFF2-40B4-BE49-F238E27FC236}">
                <a16:creationId xmlns:a16="http://schemas.microsoft.com/office/drawing/2014/main" id="{58AA926E-C2D7-23AE-F019-71BF4DD60D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8963" y="3100388"/>
            <a:ext cx="2384425"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5">
            <a:extLst>
              <a:ext uri="{FF2B5EF4-FFF2-40B4-BE49-F238E27FC236}">
                <a16:creationId xmlns:a16="http://schemas.microsoft.com/office/drawing/2014/main" id="{0632549C-0C04-1921-42BF-B30551ADB9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45" r="11037"/>
          <a:stretch>
            <a:fillRect/>
          </a:stretch>
        </p:blipFill>
        <p:spPr bwMode="auto">
          <a:xfrm>
            <a:off x="1952878" y="1196975"/>
            <a:ext cx="8286244"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F3C99FE-A63E-FE54-8444-66F016F870EC}"/>
              </a:ext>
            </a:extLst>
          </p:cNvPr>
          <p:cNvSpPr>
            <a:spLocks noGrp="1"/>
          </p:cNvSpPr>
          <p:nvPr>
            <p:ph type="title"/>
          </p:nvPr>
        </p:nvSpPr>
        <p:spPr/>
        <p:txBody>
          <a:bodyPr/>
          <a:lstStyle/>
          <a:p>
            <a:pPr>
              <a:defRPr/>
            </a:pPr>
            <a:r>
              <a:rPr lang="en-GB" dirty="0"/>
              <a:t>Suicide rate in England</a:t>
            </a:r>
          </a:p>
        </p:txBody>
      </p:sp>
      <p:cxnSp>
        <p:nvCxnSpPr>
          <p:cNvPr id="5" name="Straight Connector 4">
            <a:extLst>
              <a:ext uri="{FF2B5EF4-FFF2-40B4-BE49-F238E27FC236}">
                <a16:creationId xmlns:a16="http://schemas.microsoft.com/office/drawing/2014/main" id="{ECBA3981-01AA-1E4D-AE1F-10626E45804B}"/>
              </a:ext>
            </a:extLst>
          </p:cNvPr>
          <p:cNvCxnSpPr>
            <a:cxnSpLocks/>
          </p:cNvCxnSpPr>
          <p:nvPr/>
        </p:nvCxnSpPr>
        <p:spPr>
          <a:xfrm>
            <a:off x="8932863" y="2997200"/>
            <a:ext cx="0" cy="3113088"/>
          </a:xfrm>
          <a:prstGeom prst="line">
            <a:avLst/>
          </a:prstGeom>
          <a:ln w="50800">
            <a:solidFill>
              <a:srgbClr val="FF0000"/>
            </a:solidFill>
            <a:prstDash val="dash"/>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433D1-8C71-0E8F-A7D5-FCDC1F526353}"/>
              </a:ext>
            </a:extLst>
          </p:cNvPr>
          <p:cNvSpPr>
            <a:spLocks noGrp="1"/>
          </p:cNvSpPr>
          <p:nvPr>
            <p:ph type="title"/>
          </p:nvPr>
        </p:nvSpPr>
        <p:spPr/>
        <p:txBody>
          <a:bodyPr/>
          <a:lstStyle/>
          <a:p>
            <a:pPr>
              <a:defRPr/>
            </a:pPr>
            <a:r>
              <a:rPr lang="en-GB" dirty="0"/>
              <a:t>Patient suicide rate in England</a:t>
            </a:r>
          </a:p>
        </p:txBody>
      </p:sp>
      <p:graphicFrame>
        <p:nvGraphicFramePr>
          <p:cNvPr id="4" name="Chart 3">
            <a:extLst>
              <a:ext uri="{FF2B5EF4-FFF2-40B4-BE49-F238E27FC236}">
                <a16:creationId xmlns:a16="http://schemas.microsoft.com/office/drawing/2014/main" id="{80D50505-0062-BCC4-A4C3-F4B179168F6E}"/>
              </a:ext>
            </a:extLst>
          </p:cNvPr>
          <p:cNvGraphicFramePr>
            <a:graphicFrameLocks/>
          </p:cNvGraphicFramePr>
          <p:nvPr/>
        </p:nvGraphicFramePr>
        <p:xfrm>
          <a:off x="1084728" y="1237129"/>
          <a:ext cx="9179859" cy="5439895"/>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C7E0050B-E0E8-E076-3117-973ACC452897}"/>
              </a:ext>
            </a:extLst>
          </p:cNvPr>
          <p:cNvCxnSpPr>
            <a:cxnSpLocks/>
          </p:cNvCxnSpPr>
          <p:nvPr/>
        </p:nvCxnSpPr>
        <p:spPr>
          <a:xfrm>
            <a:off x="5203825" y="1947863"/>
            <a:ext cx="0" cy="3114675"/>
          </a:xfrm>
          <a:prstGeom prst="line">
            <a:avLst/>
          </a:prstGeom>
          <a:ln w="50800">
            <a:solidFill>
              <a:srgbClr val="FF0000"/>
            </a:solidFill>
            <a:prstDash val="dash"/>
          </a:ln>
        </p:spPr>
        <p:style>
          <a:lnRef idx="1">
            <a:schemeClr val="dk1"/>
          </a:lnRef>
          <a:fillRef idx="0">
            <a:schemeClr val="dk1"/>
          </a:fillRef>
          <a:effectRef idx="0">
            <a:schemeClr val="dk1"/>
          </a:effectRef>
          <a:fontRef idx="minor">
            <a:schemeClr val="tx1"/>
          </a:fontRef>
        </p:style>
      </p:cxnSp>
      <p:sp>
        <p:nvSpPr>
          <p:cNvPr id="207877" name="TextBox 8">
            <a:extLst>
              <a:ext uri="{FF2B5EF4-FFF2-40B4-BE49-F238E27FC236}">
                <a16:creationId xmlns:a16="http://schemas.microsoft.com/office/drawing/2014/main" id="{F8F1B37B-EEBB-ABC0-6071-2A18FC0A8D45}"/>
              </a:ext>
            </a:extLst>
          </p:cNvPr>
          <p:cNvSpPr txBox="1">
            <a:spLocks noChangeArrowheads="1"/>
          </p:cNvSpPr>
          <p:nvPr/>
        </p:nvSpPr>
        <p:spPr bwMode="auto">
          <a:xfrm>
            <a:off x="0" y="6257925"/>
            <a:ext cx="5470525" cy="600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100" b="0">
                <a:solidFill>
                  <a:srgbClr val="7F7F7F"/>
                </a:solidFill>
                <a:latin typeface="Calibri" panose="020F0502020204030204" pitchFamily="34" charset="0"/>
              </a:rPr>
              <a:t>ENGLAND SUICIDE (2012-2022)</a:t>
            </a:r>
          </a:p>
          <a:p>
            <a:pPr eaLnBrk="1" hangingPunct="1"/>
            <a:r>
              <a:rPr lang="en-GB" altLang="en-US" sz="1100" b="0">
                <a:solidFill>
                  <a:srgbClr val="7F7F7F"/>
                </a:solidFill>
                <a:latin typeface="Calibri" panose="020F0502020204030204" pitchFamily="34" charset="0"/>
              </a:rPr>
              <a:t>© National Confidential Inquiry into Suicide and Safety in Mental Health. All rights reserved. </a:t>
            </a:r>
          </a:p>
          <a:p>
            <a:pPr eaLnBrk="1" hangingPunct="1"/>
            <a:r>
              <a:rPr lang="en-GB" altLang="en-US" sz="1100" b="0">
                <a:solidFill>
                  <a:srgbClr val="7F7F7F"/>
                </a:solidFill>
                <a:latin typeface="Calibri" panose="020F0502020204030204" pitchFamily="34" charset="0"/>
              </a:rPr>
              <a:t>Not to be reproduced in whole or part without the permission of the copyright holder.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0DA8E-C519-5EAA-C514-1059F2D440EA}"/>
              </a:ext>
            </a:extLst>
          </p:cNvPr>
          <p:cNvSpPr>
            <a:spLocks noGrp="1"/>
          </p:cNvSpPr>
          <p:nvPr>
            <p:ph type="title"/>
          </p:nvPr>
        </p:nvSpPr>
        <p:spPr/>
        <p:txBody>
          <a:bodyPr/>
          <a:lstStyle/>
          <a:p>
            <a:pPr>
              <a:defRPr/>
            </a:pPr>
            <a:r>
              <a:rPr lang="en-GB"/>
              <a:t>Self-harm admissions</a:t>
            </a:r>
          </a:p>
        </p:txBody>
      </p:sp>
      <p:graphicFrame>
        <p:nvGraphicFramePr>
          <p:cNvPr id="208899" name="Chart 2">
            <a:extLst>
              <a:ext uri="{FF2B5EF4-FFF2-40B4-BE49-F238E27FC236}">
                <a16:creationId xmlns:a16="http://schemas.microsoft.com/office/drawing/2014/main" id="{84390C2D-4593-91BC-1B65-A0E10F3753CD}"/>
              </a:ext>
            </a:extLst>
          </p:cNvPr>
          <p:cNvGraphicFramePr>
            <a:graphicFrameLocks/>
          </p:cNvGraphicFramePr>
          <p:nvPr/>
        </p:nvGraphicFramePr>
        <p:xfrm>
          <a:off x="1274763" y="1725613"/>
          <a:ext cx="9097962" cy="4243387"/>
        </p:xfrm>
        <a:graphic>
          <a:graphicData uri="http://schemas.openxmlformats.org/presentationml/2006/ole">
            <mc:AlternateContent xmlns:mc="http://schemas.openxmlformats.org/markup-compatibility/2006">
              <mc:Choice xmlns:v="urn:schemas-microsoft-com:vml" Requires="v">
                <p:oleObj name="Chart" r:id="rId2" imgW="9108213" imgH="4249280" progId="Excel.Chart.8">
                  <p:embed/>
                </p:oleObj>
              </mc:Choice>
              <mc:Fallback>
                <p:oleObj name="Chart" r:id="rId2" imgW="9108213" imgH="4249280" progId="Excel.Chart.8">
                  <p:embed/>
                  <p:pic>
                    <p:nvPicPr>
                      <p:cNvPr id="208899" name="Chart 2">
                        <a:extLst>
                          <a:ext uri="{FF2B5EF4-FFF2-40B4-BE49-F238E27FC236}">
                            <a16:creationId xmlns:a16="http://schemas.microsoft.com/office/drawing/2014/main" id="{84390C2D-4593-91BC-1B65-A0E10F3753C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4763" y="1725613"/>
                        <a:ext cx="9097962"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8900" name="TextBox 3">
            <a:extLst>
              <a:ext uri="{FF2B5EF4-FFF2-40B4-BE49-F238E27FC236}">
                <a16:creationId xmlns:a16="http://schemas.microsoft.com/office/drawing/2014/main" id="{B6C27A3B-0803-533A-EEE6-18E60A41EF1F}"/>
              </a:ext>
            </a:extLst>
          </p:cNvPr>
          <p:cNvSpPr txBox="1">
            <a:spLocks noChangeArrowheads="1"/>
          </p:cNvSpPr>
          <p:nvPr/>
        </p:nvSpPr>
        <p:spPr bwMode="auto">
          <a:xfrm>
            <a:off x="1009650" y="6002338"/>
            <a:ext cx="10004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400" b="0">
                <a:solidFill>
                  <a:srgbClr val="000000"/>
                </a:solidFill>
                <a:latin typeface="Calibri" panose="020F0502020204030204" pitchFamily="34" charset="0"/>
              </a:rPr>
              <a:t>Notes on Figure 1: Known issue with underestimates of self-harm in clinical coding. Data from the most recent year is provisional.</a:t>
            </a:r>
          </a:p>
        </p:txBody>
      </p:sp>
      <p:sp>
        <p:nvSpPr>
          <p:cNvPr id="208901" name="TextBox 4">
            <a:extLst>
              <a:ext uri="{FF2B5EF4-FFF2-40B4-BE49-F238E27FC236}">
                <a16:creationId xmlns:a16="http://schemas.microsoft.com/office/drawing/2014/main" id="{3516275B-C957-E23B-37E2-F3EF91091686}"/>
              </a:ext>
            </a:extLst>
          </p:cNvPr>
          <p:cNvSpPr txBox="1">
            <a:spLocks noChangeArrowheads="1"/>
          </p:cNvSpPr>
          <p:nvPr/>
        </p:nvSpPr>
        <p:spPr bwMode="auto">
          <a:xfrm>
            <a:off x="631825" y="1323975"/>
            <a:ext cx="10382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a:solidFill>
                  <a:srgbClr val="000000"/>
                </a:solidFill>
                <a:latin typeface="Calibri" panose="020F0502020204030204" pitchFamily="34" charset="0"/>
              </a:rPr>
              <a:t>Figure 1. National HES data for total admitted cases coded as self-harm</a:t>
            </a:r>
          </a:p>
        </p:txBody>
      </p:sp>
      <p:cxnSp>
        <p:nvCxnSpPr>
          <p:cNvPr id="6" name="Straight Connector 5">
            <a:extLst>
              <a:ext uri="{FF2B5EF4-FFF2-40B4-BE49-F238E27FC236}">
                <a16:creationId xmlns:a16="http://schemas.microsoft.com/office/drawing/2014/main" id="{E0FA3AF7-EF2B-39A8-4C1C-11399BD95FDD}"/>
              </a:ext>
            </a:extLst>
          </p:cNvPr>
          <p:cNvCxnSpPr>
            <a:cxnSpLocks/>
          </p:cNvCxnSpPr>
          <p:nvPr/>
        </p:nvCxnSpPr>
        <p:spPr>
          <a:xfrm>
            <a:off x="6656388" y="2081213"/>
            <a:ext cx="0" cy="3113087"/>
          </a:xfrm>
          <a:prstGeom prst="line">
            <a:avLst/>
          </a:prstGeom>
          <a:ln w="50800">
            <a:solidFill>
              <a:srgbClr val="FF0000"/>
            </a:solidFill>
            <a:prstDash val="dash"/>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7EE23-113D-3162-1B1C-0C4F08973DDD}"/>
              </a:ext>
            </a:extLst>
          </p:cNvPr>
          <p:cNvSpPr>
            <a:spLocks noGrp="1"/>
          </p:cNvSpPr>
          <p:nvPr>
            <p:ph type="title"/>
          </p:nvPr>
        </p:nvSpPr>
        <p:spPr/>
        <p:txBody>
          <a:bodyPr/>
          <a:lstStyle/>
          <a:p>
            <a:pPr>
              <a:defRPr/>
            </a:pPr>
            <a:r>
              <a:rPr lang="en-GB"/>
              <a:t>Key activity from QI programmes</a:t>
            </a:r>
          </a:p>
        </p:txBody>
      </p:sp>
      <p:pic>
        <p:nvPicPr>
          <p:cNvPr id="209923" name="Picture 3">
            <a:extLst>
              <a:ext uri="{FF2B5EF4-FFF2-40B4-BE49-F238E27FC236}">
                <a16:creationId xmlns:a16="http://schemas.microsoft.com/office/drawing/2014/main" id="{6703EF48-58CD-C118-B1D0-6889B8A189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1311275"/>
            <a:ext cx="377190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4" name="Picture 5">
            <a:extLst>
              <a:ext uri="{FF2B5EF4-FFF2-40B4-BE49-F238E27FC236}">
                <a16:creationId xmlns:a16="http://schemas.microsoft.com/office/drawing/2014/main" id="{31E151E6-C927-D30E-00AE-B57F491CD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3863" y="1311275"/>
            <a:ext cx="3724275"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25" name="Picture 4">
            <a:extLst>
              <a:ext uri="{FF2B5EF4-FFF2-40B4-BE49-F238E27FC236}">
                <a16:creationId xmlns:a16="http://schemas.microsoft.com/office/drawing/2014/main" id="{4439F012-1699-9362-CCB9-8A2496BB03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6738" y="1311275"/>
            <a:ext cx="379730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4">
            <a:extLst>
              <a:ext uri="{FF2B5EF4-FFF2-40B4-BE49-F238E27FC236}">
                <a16:creationId xmlns:a16="http://schemas.microsoft.com/office/drawing/2014/main" id="{70E26AC3-FE85-4434-74C8-A09E32F25C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8200" y="1430338"/>
            <a:ext cx="7264400" cy="262413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211971" name="Picture 2">
            <a:extLst>
              <a:ext uri="{FF2B5EF4-FFF2-40B4-BE49-F238E27FC236}">
                <a16:creationId xmlns:a16="http://schemas.microsoft.com/office/drawing/2014/main" id="{22CF3D76-7B86-D63F-A9C5-6A204709F1A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315325" y="5367338"/>
            <a:ext cx="32194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2" name="TextBox 6">
            <a:extLst>
              <a:ext uri="{FF2B5EF4-FFF2-40B4-BE49-F238E27FC236}">
                <a16:creationId xmlns:a16="http://schemas.microsoft.com/office/drawing/2014/main" id="{DDA0F9D8-0377-2F99-2525-0E98C7FA93CD}"/>
              </a:ext>
            </a:extLst>
          </p:cNvPr>
          <p:cNvSpPr txBox="1">
            <a:spLocks noChangeArrowheads="1"/>
          </p:cNvSpPr>
          <p:nvPr/>
        </p:nvSpPr>
        <p:spPr bwMode="auto">
          <a:xfrm>
            <a:off x="6429375" y="6137275"/>
            <a:ext cx="64912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600" b="0">
                <a:solidFill>
                  <a:srgbClr val="000000"/>
                </a:solidFill>
                <a:latin typeface="Calibri" panose="020F0502020204030204" pitchFamily="34" charset="0"/>
                <a:hlinkClick r:id="rId4"/>
              </a:rPr>
              <a:t>https://sites.manchester.ac.uk/ncish/resources/implementing-a-personalised-approach-to-risk/</a:t>
            </a:r>
            <a:endParaRPr lang="en-GB" altLang="en-US" sz="1600" b="0">
              <a:solidFill>
                <a:srgbClr val="000000"/>
              </a:solidFill>
              <a:latin typeface="Calibri" panose="020F0502020204030204" pitchFamily="34" charset="0"/>
            </a:endParaRPr>
          </a:p>
          <a:p>
            <a:pPr eaLnBrk="1" hangingPunct="1">
              <a:lnSpc>
                <a:spcPct val="100000"/>
              </a:lnSpc>
              <a:spcBef>
                <a:spcPct val="0"/>
              </a:spcBef>
              <a:buFontTx/>
              <a:buNone/>
            </a:pPr>
            <a:endParaRPr lang="en-GB" altLang="en-US" sz="1800" b="0">
              <a:solidFill>
                <a:srgbClr val="000000"/>
              </a:solidFill>
              <a:latin typeface="Calibri" panose="020F0502020204030204" pitchFamily="34" charset="0"/>
            </a:endParaRPr>
          </a:p>
        </p:txBody>
      </p:sp>
      <p:sp>
        <p:nvSpPr>
          <p:cNvPr id="211973" name="Title 5">
            <a:extLst>
              <a:ext uri="{FF2B5EF4-FFF2-40B4-BE49-F238E27FC236}">
                <a16:creationId xmlns:a16="http://schemas.microsoft.com/office/drawing/2014/main" id="{F29CA22D-8D19-E8C3-2B4C-CB5C59E3CDBB}"/>
              </a:ext>
            </a:extLst>
          </p:cNvPr>
          <p:cNvSpPr txBox="1">
            <a:spLocks/>
          </p:cNvSpPr>
          <p:nvPr/>
        </p:nvSpPr>
        <p:spPr bwMode="auto">
          <a:xfrm>
            <a:off x="1838325" y="454025"/>
            <a:ext cx="104203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spcBef>
                <a:spcPct val="0"/>
              </a:spcBef>
              <a:buFontTx/>
              <a:buNone/>
            </a:pPr>
            <a:endParaRPr lang="en-US" altLang="en-US" sz="3200">
              <a:solidFill>
                <a:srgbClr val="193E72"/>
              </a:solidFill>
              <a:latin typeface="Calibri" panose="020F0502020204030204" pitchFamily="34" charset="0"/>
              <a:cs typeface="Calibri" panose="020F0502020204030204" pitchFamily="34" charset="0"/>
            </a:endParaRPr>
          </a:p>
        </p:txBody>
      </p:sp>
      <p:sp>
        <p:nvSpPr>
          <p:cNvPr id="211974" name="Title 1">
            <a:extLst>
              <a:ext uri="{FF2B5EF4-FFF2-40B4-BE49-F238E27FC236}">
                <a16:creationId xmlns:a16="http://schemas.microsoft.com/office/drawing/2014/main" id="{0A0A61AA-3DB0-40DF-4606-F7D8FCD58004}"/>
              </a:ext>
            </a:extLst>
          </p:cNvPr>
          <p:cNvSpPr txBox="1">
            <a:spLocks noChangeArrowheads="1"/>
          </p:cNvSpPr>
          <p:nvPr/>
        </p:nvSpPr>
        <p:spPr bwMode="auto">
          <a:xfrm>
            <a:off x="1860550" y="373063"/>
            <a:ext cx="1033145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spcBef>
                <a:spcPct val="0"/>
              </a:spcBef>
              <a:buFontTx/>
              <a:buNone/>
            </a:pPr>
            <a:r>
              <a:rPr lang="en-GB" altLang="en-US" sz="3600">
                <a:solidFill>
                  <a:srgbClr val="7030A0"/>
                </a:solidFill>
              </a:rPr>
              <a:t>A new national approach to risk – </a:t>
            </a:r>
            <a:br>
              <a:rPr lang="en-GB" altLang="en-US" sz="3600">
                <a:solidFill>
                  <a:srgbClr val="7030A0"/>
                </a:solidFill>
              </a:rPr>
            </a:br>
            <a:r>
              <a:rPr lang="en-GB" altLang="en-US" sz="3600">
                <a:solidFill>
                  <a:srgbClr val="7030A0"/>
                </a:solidFill>
              </a:rPr>
              <a:t>Inpatient Care pathways &amp; culture </a:t>
            </a:r>
          </a:p>
          <a:p>
            <a:pPr eaLnBrk="1" hangingPunct="1">
              <a:spcBef>
                <a:spcPct val="0"/>
              </a:spcBef>
              <a:buFontTx/>
              <a:buNone/>
            </a:pPr>
            <a:endParaRPr lang="en-GB" altLang="en-US" sz="3600">
              <a:solidFill>
                <a:srgbClr val="7030A0"/>
              </a:solidFill>
            </a:endParaRPr>
          </a:p>
        </p:txBody>
      </p:sp>
      <p:pic>
        <p:nvPicPr>
          <p:cNvPr id="211975" name="Picture 3">
            <a:extLst>
              <a:ext uri="{FF2B5EF4-FFF2-40B4-BE49-F238E27FC236}">
                <a16:creationId xmlns:a16="http://schemas.microsoft.com/office/drawing/2014/main" id="{B7C1D869-DE5A-75AC-90F8-B8CD756833F7}"/>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429375" y="3624263"/>
            <a:ext cx="5630863" cy="25130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11976" name="TextBox 2">
            <a:extLst>
              <a:ext uri="{FF2B5EF4-FFF2-40B4-BE49-F238E27FC236}">
                <a16:creationId xmlns:a16="http://schemas.microsoft.com/office/drawing/2014/main" id="{C3C8B50E-303A-3988-19F3-33BA5631A235}"/>
              </a:ext>
            </a:extLst>
          </p:cNvPr>
          <p:cNvSpPr txBox="1">
            <a:spLocks noChangeArrowheads="1"/>
          </p:cNvSpPr>
          <p:nvPr/>
        </p:nvSpPr>
        <p:spPr bwMode="auto">
          <a:xfrm>
            <a:off x="2014538" y="4133850"/>
            <a:ext cx="41767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nSpc>
                <a:spcPct val="100000"/>
              </a:lnSpc>
              <a:spcBef>
                <a:spcPct val="0"/>
              </a:spcBef>
              <a:buFontTx/>
              <a:buNone/>
            </a:pPr>
            <a:r>
              <a:rPr lang="en-GB" altLang="en-US" sz="1400" b="0">
                <a:solidFill>
                  <a:srgbClr val="000000"/>
                </a:solidFill>
                <a:latin typeface="Arial" panose="020B0604020202020204" pitchFamily="34" charset="0"/>
                <a:hlinkClick r:id="rId6"/>
              </a:rPr>
              <a:t>https://www.rcpsych.ac.uk/improving-care/nccmh/culture-of-care-programme</a:t>
            </a:r>
            <a:r>
              <a:rPr lang="en-GB" altLang="en-US" sz="1400" b="0">
                <a:solidFill>
                  <a:srgbClr val="000000"/>
                </a:solidFill>
                <a:latin typeface="Arial" panose="020B0604020202020204" pitchFamily="34" charset="0"/>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3">
            <a:extLst>
              <a:ext uri="{FF2B5EF4-FFF2-40B4-BE49-F238E27FC236}">
                <a16:creationId xmlns:a16="http://schemas.microsoft.com/office/drawing/2014/main" id="{4611B55D-EFE8-48E9-97BB-F8185B8ADB1E}"/>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580188" y="2254250"/>
            <a:ext cx="5246687" cy="3933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2995" name="Picture 4">
            <a:extLst>
              <a:ext uri="{FF2B5EF4-FFF2-40B4-BE49-F238E27FC236}">
                <a16:creationId xmlns:a16="http://schemas.microsoft.com/office/drawing/2014/main" id="{A784737F-FCE9-C6F2-93F3-CF74F29FC5BF}"/>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9688" y="2268538"/>
            <a:ext cx="6313487" cy="3552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12996" name="Title 1">
            <a:extLst>
              <a:ext uri="{FF2B5EF4-FFF2-40B4-BE49-F238E27FC236}">
                <a16:creationId xmlns:a16="http://schemas.microsoft.com/office/drawing/2014/main" id="{C00F91EE-5729-2B3C-496D-FF37CE1AE7E0}"/>
              </a:ext>
            </a:extLst>
          </p:cNvPr>
          <p:cNvSpPr txBox="1">
            <a:spLocks noChangeArrowheads="1"/>
          </p:cNvSpPr>
          <p:nvPr/>
        </p:nvSpPr>
        <p:spPr bwMode="auto">
          <a:xfrm>
            <a:off x="1900238" y="17463"/>
            <a:ext cx="1029176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spcBef>
                <a:spcPct val="0"/>
              </a:spcBef>
              <a:buFontTx/>
              <a:buNone/>
            </a:pPr>
            <a:r>
              <a:rPr lang="en-GB" altLang="en-US" sz="3200">
                <a:solidFill>
                  <a:srgbClr val="7030A0"/>
                </a:solidFill>
              </a:rPr>
              <a:t>New approaches are possible -Trailblazers</a:t>
            </a:r>
          </a:p>
        </p:txBody>
      </p:sp>
      <p:pic>
        <p:nvPicPr>
          <p:cNvPr id="212997" name="Picture 2">
            <a:extLst>
              <a:ext uri="{FF2B5EF4-FFF2-40B4-BE49-F238E27FC236}">
                <a16:creationId xmlns:a16="http://schemas.microsoft.com/office/drawing/2014/main" id="{D2A2F106-98BC-4442-4E8A-D3630467508F}"/>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58763" y="896938"/>
            <a:ext cx="6094412"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8" name="Picture 3">
            <a:extLst>
              <a:ext uri="{FF2B5EF4-FFF2-40B4-BE49-F238E27FC236}">
                <a16:creationId xmlns:a16="http://schemas.microsoft.com/office/drawing/2014/main" id="{3F6898C4-04B4-6846-E05A-DFFDDAF1C36C}"/>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429375" y="896938"/>
            <a:ext cx="5762625" cy="1258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12999" name="TextBox 4">
            <a:extLst>
              <a:ext uri="{FF2B5EF4-FFF2-40B4-BE49-F238E27FC236}">
                <a16:creationId xmlns:a16="http://schemas.microsoft.com/office/drawing/2014/main" id="{B5DC755A-E530-69D6-6777-7AB27CEA1421}"/>
              </a:ext>
            </a:extLst>
          </p:cNvPr>
          <p:cNvSpPr txBox="1">
            <a:spLocks noChangeArrowheads="1"/>
          </p:cNvSpPr>
          <p:nvPr/>
        </p:nvSpPr>
        <p:spPr bwMode="auto">
          <a:xfrm>
            <a:off x="1558925" y="5864225"/>
            <a:ext cx="6102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6"/>
              </a:rPr>
              <a:t>https://documents.manchester.ac.uk/display.aspx?DocID=74115</a:t>
            </a:r>
            <a:r>
              <a:rPr lang="en-GB" altLang="en-US" sz="1200" b="0">
                <a:solidFill>
                  <a:srgbClr val="000000"/>
                </a:solidFill>
                <a:latin typeface="Calibri" panose="020F0502020204030204" pitchFamily="34" charset="0"/>
              </a:rPr>
              <a:t> </a:t>
            </a:r>
          </a:p>
        </p:txBody>
      </p:sp>
      <p:sp>
        <p:nvSpPr>
          <p:cNvPr id="213000" name="TextBox 6">
            <a:extLst>
              <a:ext uri="{FF2B5EF4-FFF2-40B4-BE49-F238E27FC236}">
                <a16:creationId xmlns:a16="http://schemas.microsoft.com/office/drawing/2014/main" id="{E08F9234-4452-6436-49AD-E3F120F6B20B}"/>
              </a:ext>
            </a:extLst>
          </p:cNvPr>
          <p:cNvSpPr txBox="1">
            <a:spLocks noChangeArrowheads="1"/>
          </p:cNvSpPr>
          <p:nvPr/>
        </p:nvSpPr>
        <p:spPr bwMode="auto">
          <a:xfrm>
            <a:off x="1558925" y="6184900"/>
            <a:ext cx="610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7"/>
              </a:rPr>
              <a:t>https://www.youtube.com/watch?v=oY2XY_QNayY</a:t>
            </a:r>
            <a:r>
              <a:rPr lang="en-GB" altLang="en-US" sz="1200" b="0">
                <a:solidFill>
                  <a:srgbClr val="000000"/>
                </a:solidFill>
                <a:latin typeface="Calibri" panose="020F0502020204030204" pitchFamily="34" charset="0"/>
              </a:rPr>
              <a:t> (from 39 minutes onwards) </a:t>
            </a:r>
          </a:p>
        </p:txBody>
      </p:sp>
      <p:sp>
        <p:nvSpPr>
          <p:cNvPr id="213001" name="TextBox 8">
            <a:extLst>
              <a:ext uri="{FF2B5EF4-FFF2-40B4-BE49-F238E27FC236}">
                <a16:creationId xmlns:a16="http://schemas.microsoft.com/office/drawing/2014/main" id="{F3BADC0F-F3B0-3128-1B0D-B03CFBC3A3E2}"/>
              </a:ext>
            </a:extLst>
          </p:cNvPr>
          <p:cNvSpPr txBox="1">
            <a:spLocks noChangeArrowheads="1"/>
          </p:cNvSpPr>
          <p:nvPr/>
        </p:nvSpPr>
        <p:spPr bwMode="auto">
          <a:xfrm>
            <a:off x="7585075" y="6240463"/>
            <a:ext cx="610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8"/>
              </a:rPr>
              <a:t>https://www.youtube.com/watch?v=iLlI2K9_RyI</a:t>
            </a:r>
            <a:r>
              <a:rPr lang="en-GB" altLang="en-US" sz="1200" b="0">
                <a:solidFill>
                  <a:srgbClr val="000000"/>
                </a:solidFill>
                <a:latin typeface="Calibri" panose="020F0502020204030204" pitchFamily="34" charset="0"/>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itle 1">
            <a:extLst>
              <a:ext uri="{FF2B5EF4-FFF2-40B4-BE49-F238E27FC236}">
                <a16:creationId xmlns:a16="http://schemas.microsoft.com/office/drawing/2014/main" id="{C467B172-D4C8-F8EB-9744-53FD2BD62D78}"/>
              </a:ext>
            </a:extLst>
          </p:cNvPr>
          <p:cNvSpPr>
            <a:spLocks noGrp="1" noChangeArrowheads="1"/>
          </p:cNvSpPr>
          <p:nvPr>
            <p:ph type="title"/>
          </p:nvPr>
        </p:nvSpPr>
        <p:spPr>
          <a:xfrm>
            <a:off x="1566863" y="17463"/>
            <a:ext cx="10625137" cy="1325562"/>
          </a:xfrm>
        </p:spPr>
        <p:txBody>
          <a:bodyPr/>
          <a:lstStyle/>
          <a:p>
            <a:pPr eaLnBrk="1" hangingPunct="1"/>
            <a:r>
              <a:rPr lang="en-GB" altLang="en-US" sz="4100" b="1">
                <a:solidFill>
                  <a:srgbClr val="7030A0"/>
                </a:solidFill>
                <a:latin typeface="Montserrat" panose="00000500000000000000" pitchFamily="2" charset="0"/>
              </a:rPr>
              <a:t>“Staying Safe from Suicide” guidance</a:t>
            </a:r>
            <a:endParaRPr lang="en-US" altLang="en-US" sz="4100" b="1">
              <a:solidFill>
                <a:srgbClr val="7030A0"/>
              </a:solidFill>
              <a:latin typeface="Montserrat" panose="00000500000000000000" pitchFamily="2" charset="0"/>
            </a:endParaRPr>
          </a:p>
        </p:txBody>
      </p:sp>
      <p:sp>
        <p:nvSpPr>
          <p:cNvPr id="214019" name="Content Placeholder 2">
            <a:extLst>
              <a:ext uri="{FF2B5EF4-FFF2-40B4-BE49-F238E27FC236}">
                <a16:creationId xmlns:a16="http://schemas.microsoft.com/office/drawing/2014/main" id="{02DB0077-4E55-D0D0-561F-A91B856A927E}"/>
              </a:ext>
            </a:extLst>
          </p:cNvPr>
          <p:cNvSpPr>
            <a:spLocks noGrp="1" noChangeArrowheads="1"/>
          </p:cNvSpPr>
          <p:nvPr>
            <p:ph idx="1"/>
          </p:nvPr>
        </p:nvSpPr>
        <p:spPr>
          <a:xfrm>
            <a:off x="2193925" y="1416050"/>
            <a:ext cx="4686300" cy="4746625"/>
          </a:xfrm>
        </p:spPr>
        <p:txBody>
          <a:bodyPr/>
          <a:lstStyle/>
          <a:p>
            <a:pPr defTabSz="457200" eaLnBrk="1" hangingPunct="1"/>
            <a:r>
              <a:rPr lang="en-GB" altLang="en-US">
                <a:solidFill>
                  <a:srgbClr val="002060"/>
                </a:solidFill>
                <a:latin typeface="Montserrat" panose="00000500000000000000" pitchFamily="2" charset="0"/>
                <a:cs typeface="Calibri" panose="020F0502020204030204" pitchFamily="34" charset="0"/>
              </a:rPr>
              <a:t>New NHS England guidance on safety assessment, formulation and management</a:t>
            </a:r>
          </a:p>
          <a:p>
            <a:pPr defTabSz="457200" eaLnBrk="1" hangingPunct="1"/>
            <a:endParaRPr lang="en-GB" altLang="en-US">
              <a:solidFill>
                <a:srgbClr val="002060"/>
              </a:solidFill>
              <a:latin typeface="Montserrat" panose="00000500000000000000" pitchFamily="2" charset="0"/>
              <a:cs typeface="Calibri" panose="020F0502020204030204" pitchFamily="34" charset="0"/>
            </a:endParaRPr>
          </a:p>
          <a:p>
            <a:pPr defTabSz="457200" eaLnBrk="1" hangingPunct="1"/>
            <a:r>
              <a:rPr lang="en-US" altLang="en-US">
                <a:solidFill>
                  <a:srgbClr val="002060"/>
                </a:solidFill>
                <a:latin typeface="Montserrat" panose="00000500000000000000" pitchFamily="2" charset="0"/>
                <a:cs typeface="Calibri" panose="020F0502020204030204" pitchFamily="34" charset="0"/>
              </a:rPr>
              <a:t>Builds upon NICE guidelines and promotes shift to personalised approach to risk </a:t>
            </a:r>
          </a:p>
        </p:txBody>
      </p:sp>
      <p:pic>
        <p:nvPicPr>
          <p:cNvPr id="214020" name="Picture 4">
            <a:extLst>
              <a:ext uri="{FF2B5EF4-FFF2-40B4-BE49-F238E27FC236}">
                <a16:creationId xmlns:a16="http://schemas.microsoft.com/office/drawing/2014/main" id="{D6139C11-8869-8422-E58A-8104A1471924}"/>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102475" y="1416050"/>
            <a:ext cx="46863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021" name="Picture 3">
            <a:extLst>
              <a:ext uri="{FF2B5EF4-FFF2-40B4-BE49-F238E27FC236}">
                <a16:creationId xmlns:a16="http://schemas.microsoft.com/office/drawing/2014/main" id="{2B6B0E9B-F81A-E5C6-6FEA-3A7D6C21632A}"/>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536113" y="5124450"/>
            <a:ext cx="2159000" cy="15970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14022" name="TextBox 6">
            <a:extLst>
              <a:ext uri="{FF2B5EF4-FFF2-40B4-BE49-F238E27FC236}">
                <a16:creationId xmlns:a16="http://schemas.microsoft.com/office/drawing/2014/main" id="{CC97C983-549F-59D1-E6B2-DB669E847D23}"/>
              </a:ext>
            </a:extLst>
          </p:cNvPr>
          <p:cNvSpPr txBox="1">
            <a:spLocks noChangeArrowheads="1"/>
          </p:cNvSpPr>
          <p:nvPr/>
        </p:nvSpPr>
        <p:spPr bwMode="auto">
          <a:xfrm>
            <a:off x="3114675" y="6351588"/>
            <a:ext cx="6824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800" b="0">
                <a:solidFill>
                  <a:srgbClr val="000000"/>
                </a:solidFill>
                <a:latin typeface="Calibri" panose="020F0502020204030204" pitchFamily="34" charset="0"/>
                <a:hlinkClick r:id="rId5"/>
              </a:rPr>
              <a:t>https://www.england.nhs.uk/long-read/staying-safe-from-suicide/</a:t>
            </a:r>
            <a:r>
              <a:rPr lang="en-GB" altLang="en-US" sz="1800" b="0">
                <a:solidFill>
                  <a:srgbClr val="000000"/>
                </a:solidFill>
                <a:latin typeface="Calibri" panose="020F0502020204030204" pitchFamily="34" charset="0"/>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B13DD4-F347-D49E-9185-8C096EC448FA}"/>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216067" name="Rectangle 6">
            <a:extLst>
              <a:ext uri="{FF2B5EF4-FFF2-40B4-BE49-F238E27FC236}">
                <a16:creationId xmlns:a16="http://schemas.microsoft.com/office/drawing/2014/main" id="{61F1EEFA-4B71-18B7-E05E-2AD0CD84DAC9}"/>
              </a:ext>
            </a:extLst>
          </p:cNvPr>
          <p:cNvSpPr>
            <a:spLocks noChangeArrowheads="1"/>
          </p:cNvSpPr>
          <p:nvPr/>
        </p:nvSpPr>
        <p:spPr bwMode="auto">
          <a:xfrm>
            <a:off x="1371600" y="2381250"/>
            <a:ext cx="9793288" cy="2032000"/>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data</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Inequalities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evidence base for prevention</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Implementing what we know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FB22AC7-591C-39E0-7644-DF43850D8031}"/>
              </a:ext>
            </a:extLst>
          </p:cNvPr>
          <p:cNvSpPr txBox="1">
            <a:spLocks/>
          </p:cNvSpPr>
          <p:nvPr/>
        </p:nvSpPr>
        <p:spPr>
          <a:xfrm>
            <a:off x="0" y="261938"/>
            <a:ext cx="12192000" cy="542925"/>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2800" kern="0" dirty="0">
                <a:solidFill>
                  <a:prstClr val="white"/>
                </a:solidFill>
                <a:latin typeface="Calibri" panose="020F0502020204030204"/>
              </a:rPr>
              <a:t>Summary</a:t>
            </a:r>
            <a:endParaRPr lang="en-GB" altLang="en-US" sz="2800" b="0" kern="0" dirty="0">
              <a:solidFill>
                <a:prstClr val="white"/>
              </a:solidFill>
              <a:latin typeface="Calibri" panose="020F0502020204030204"/>
            </a:endParaRPr>
          </a:p>
        </p:txBody>
      </p:sp>
      <p:sp>
        <p:nvSpPr>
          <p:cNvPr id="218115" name="Rectangle 6">
            <a:extLst>
              <a:ext uri="{FF2B5EF4-FFF2-40B4-BE49-F238E27FC236}">
                <a16:creationId xmlns:a16="http://schemas.microsoft.com/office/drawing/2014/main" id="{8C501C94-2FED-500D-64FF-7089F2D23703}"/>
              </a:ext>
            </a:extLst>
          </p:cNvPr>
          <p:cNvSpPr>
            <a:spLocks noChangeArrowheads="1"/>
          </p:cNvSpPr>
          <p:nvPr/>
        </p:nvSpPr>
        <p:spPr bwMode="auto">
          <a:xfrm>
            <a:off x="398463" y="1536700"/>
            <a:ext cx="11395075" cy="4351338"/>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rates are higher in the North vs England</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Health and social care needs vary in the North vs England</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Inequalities effect suicide rates, help seeking, and other causes of death and their effects may be long lasting.</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Economic and welfare policy can have a major impact on suicide</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Clinical and public health interventions are also helpful.</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Fragmented services and a reliance on ‘risk assessment’ are not </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 is key and can effect outcomes but also galvanises activity.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Box 2">
            <a:extLst>
              <a:ext uri="{FF2B5EF4-FFF2-40B4-BE49-F238E27FC236}">
                <a16:creationId xmlns:a16="http://schemas.microsoft.com/office/drawing/2014/main" id="{8D2441B2-ED5B-7801-19C3-33DB4DF6A549}"/>
              </a:ext>
            </a:extLst>
          </p:cNvPr>
          <p:cNvSpPr txBox="1">
            <a:spLocks noChangeArrowheads="1"/>
          </p:cNvSpPr>
          <p:nvPr/>
        </p:nvSpPr>
        <p:spPr bwMode="auto">
          <a:xfrm>
            <a:off x="1504950" y="0"/>
            <a:ext cx="89042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Suicide rates by area </a:t>
            </a:r>
          </a:p>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 NCISH report 2025</a:t>
            </a:r>
          </a:p>
        </p:txBody>
      </p:sp>
      <p:sp>
        <p:nvSpPr>
          <p:cNvPr id="168963" name="TextBox 22">
            <a:extLst>
              <a:ext uri="{FF2B5EF4-FFF2-40B4-BE49-F238E27FC236}">
                <a16:creationId xmlns:a16="http://schemas.microsoft.com/office/drawing/2014/main" id="{4B3A6E34-A2C8-4F57-D855-F42F92C0195E}"/>
              </a:ext>
            </a:extLst>
          </p:cNvPr>
          <p:cNvSpPr txBox="1">
            <a:spLocks noChangeArrowheads="1"/>
          </p:cNvSpPr>
          <p:nvPr/>
        </p:nvSpPr>
        <p:spPr bwMode="auto">
          <a:xfrm>
            <a:off x="0" y="6584950"/>
            <a:ext cx="1828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a:solidFill>
                  <a:srgbClr val="002060"/>
                </a:solidFill>
                <a:latin typeface="Calibri" panose="020F0502020204030204" pitchFamily="34" charset="0"/>
                <a:cs typeface="Calibri" panose="020F0502020204030204" pitchFamily="34" charset="0"/>
              </a:rPr>
              <a:t>Source: NCISH (2025)</a:t>
            </a:r>
          </a:p>
        </p:txBody>
      </p:sp>
      <p:pic>
        <p:nvPicPr>
          <p:cNvPr id="168964" name="Picture 4">
            <a:extLst>
              <a:ext uri="{FF2B5EF4-FFF2-40B4-BE49-F238E27FC236}">
                <a16:creationId xmlns:a16="http://schemas.microsoft.com/office/drawing/2014/main" id="{D5DABECC-94C8-707D-A7DB-75B13CBC3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817" y="1077913"/>
            <a:ext cx="55149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Title 406">
            <a:extLst>
              <a:ext uri="{FF2B5EF4-FFF2-40B4-BE49-F238E27FC236}">
                <a16:creationId xmlns:a16="http://schemas.microsoft.com/office/drawing/2014/main" id="{57BE3905-5D98-9699-C318-0C901A6B1D0C}"/>
              </a:ext>
            </a:extLst>
          </p:cNvPr>
          <p:cNvSpPr>
            <a:spLocks noGrp="1"/>
          </p:cNvSpPr>
          <p:nvPr>
            <p:ph type="title"/>
          </p:nvPr>
        </p:nvSpPr>
        <p:spPr>
          <a:xfrm>
            <a:off x="-1588" y="147638"/>
            <a:ext cx="12192001" cy="717550"/>
          </a:xfrm>
        </p:spPr>
        <p:txBody>
          <a:bodyPr/>
          <a:lstStyle/>
          <a:p>
            <a:pPr>
              <a:defRPr/>
            </a:pPr>
            <a:r>
              <a:rPr lang="en-GB" sz="3600">
                <a:solidFill>
                  <a:prstClr val="white"/>
                </a:solidFill>
                <a:ea typeface="Open Sans" panose="020B0606030504020204" pitchFamily="34" charset="0"/>
                <a:cs typeface="Open Sans" panose="020B0606030504020204" pitchFamily="34" charset="0"/>
              </a:rPr>
              <a:t>Centre for Mental Health and Safety</a:t>
            </a:r>
            <a:endParaRPr lang="en-GB" sz="3200"/>
          </a:p>
        </p:txBody>
      </p:sp>
      <p:sp>
        <p:nvSpPr>
          <p:cNvPr id="468" name="Rectangle 467">
            <a:extLst>
              <a:ext uri="{FF2B5EF4-FFF2-40B4-BE49-F238E27FC236}">
                <a16:creationId xmlns:a16="http://schemas.microsoft.com/office/drawing/2014/main" id="{5BBFB49E-C7AB-9114-AEC1-05D1CB414F0E}"/>
              </a:ext>
            </a:extLst>
          </p:cNvPr>
          <p:cNvSpPr/>
          <p:nvPr/>
        </p:nvSpPr>
        <p:spPr>
          <a:xfrm>
            <a:off x="0" y="5805488"/>
            <a:ext cx="12190413" cy="1079500"/>
          </a:xfrm>
          <a:prstGeom prst="rect">
            <a:avLst/>
          </a:prstGeom>
          <a:solidFill>
            <a:srgbClr val="2F52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pic>
        <p:nvPicPr>
          <p:cNvPr id="220164" name="Picture 57">
            <a:extLst>
              <a:ext uri="{FF2B5EF4-FFF2-40B4-BE49-F238E27FC236}">
                <a16:creationId xmlns:a16="http://schemas.microsoft.com/office/drawing/2014/main" id="{1992257D-8F08-A5F4-395C-47F58A43F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79500"/>
            <a:ext cx="12192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0165" name="Group 1">
            <a:extLst>
              <a:ext uri="{FF2B5EF4-FFF2-40B4-BE49-F238E27FC236}">
                <a16:creationId xmlns:a16="http://schemas.microsoft.com/office/drawing/2014/main" id="{33179E28-B6D0-CD2F-7531-E160807EA3B1}"/>
              </a:ext>
            </a:extLst>
          </p:cNvPr>
          <p:cNvGrpSpPr>
            <a:grpSpLocks/>
          </p:cNvGrpSpPr>
          <p:nvPr/>
        </p:nvGrpSpPr>
        <p:grpSpPr bwMode="auto">
          <a:xfrm>
            <a:off x="136525" y="3587750"/>
            <a:ext cx="4098925" cy="2079625"/>
            <a:chOff x="5468055" y="3227591"/>
            <a:chExt cx="1705889" cy="852817"/>
          </a:xfrm>
        </p:grpSpPr>
        <p:sp>
          <p:nvSpPr>
            <p:cNvPr id="3" name="Rectangle 2" descr="A person with blonde hair&#10;&#10;Description automatically generated with low confidence">
              <a:extLst>
                <a:ext uri="{FF2B5EF4-FFF2-40B4-BE49-F238E27FC236}">
                  <a16:creationId xmlns:a16="http://schemas.microsoft.com/office/drawing/2014/main" id="{0D4C2FB8-CC33-4324-7862-82D5D2992FCB}"/>
                </a:ext>
              </a:extLst>
            </p:cNvPr>
            <p:cNvSpPr/>
            <p:nvPr/>
          </p:nvSpPr>
          <p:spPr>
            <a:xfrm>
              <a:off x="5468055" y="3227591"/>
              <a:ext cx="426142" cy="426409"/>
            </a:xfrm>
            <a:prstGeom prst="rect">
              <a:avLst/>
            </a:prstGeom>
            <a:blipFill>
              <a:blip r:embed="rId3">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4" name="Straight Connector 3">
              <a:extLst>
                <a:ext uri="{FF2B5EF4-FFF2-40B4-BE49-F238E27FC236}">
                  <a16:creationId xmlns:a16="http://schemas.microsoft.com/office/drawing/2014/main" id="{3B868005-6A26-D696-31A4-2FE54663D6E1}"/>
                </a:ext>
              </a:extLst>
            </p:cNvPr>
            <p:cNvSpPr/>
            <p:nvPr/>
          </p:nvSpPr>
          <p:spPr>
            <a:xfrm>
              <a:off x="5468055"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5" name="Freeform: Shape 4">
              <a:extLst>
                <a:ext uri="{FF2B5EF4-FFF2-40B4-BE49-F238E27FC236}">
                  <a16:creationId xmlns:a16="http://schemas.microsoft.com/office/drawing/2014/main" id="{A02491B6-FE65-48D9-2A01-91C0E60DAD09}"/>
                </a:ext>
              </a:extLst>
            </p:cNvPr>
            <p:cNvSpPr/>
            <p:nvPr/>
          </p:nvSpPr>
          <p:spPr>
            <a:xfrm>
              <a:off x="5468055"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6" name="Rectangle 5" descr="A picture containing person&#10;&#10;Description automatically generated">
              <a:extLst>
                <a:ext uri="{FF2B5EF4-FFF2-40B4-BE49-F238E27FC236}">
                  <a16:creationId xmlns:a16="http://schemas.microsoft.com/office/drawing/2014/main" id="{48888201-3042-8CBA-B0FC-59CC0BB5F51E}"/>
                </a:ext>
              </a:extLst>
            </p:cNvPr>
            <p:cNvSpPr/>
            <p:nvPr/>
          </p:nvSpPr>
          <p:spPr>
            <a:xfrm>
              <a:off x="5894858" y="3227591"/>
              <a:ext cx="426142" cy="426409"/>
            </a:xfrm>
            <a:prstGeom prst="rect">
              <a:avLst/>
            </a:prstGeom>
            <a:blipFill>
              <a:blip r:embed="rId4" cstate="screen">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7" name="Straight Connector 6">
              <a:extLst>
                <a:ext uri="{FF2B5EF4-FFF2-40B4-BE49-F238E27FC236}">
                  <a16:creationId xmlns:a16="http://schemas.microsoft.com/office/drawing/2014/main" id="{A0F87DCF-7F45-0A02-5E55-6D939A23B3F2}"/>
                </a:ext>
              </a:extLst>
            </p:cNvPr>
            <p:cNvSpPr/>
            <p:nvPr/>
          </p:nvSpPr>
          <p:spPr>
            <a:xfrm>
              <a:off x="5894858"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8" name="Freeform: Shape 7">
              <a:extLst>
                <a:ext uri="{FF2B5EF4-FFF2-40B4-BE49-F238E27FC236}">
                  <a16:creationId xmlns:a16="http://schemas.microsoft.com/office/drawing/2014/main" id="{CF8A7584-5BB2-4995-1687-BE71C42A6799}"/>
                </a:ext>
              </a:extLst>
            </p:cNvPr>
            <p:cNvSpPr/>
            <p:nvPr/>
          </p:nvSpPr>
          <p:spPr>
            <a:xfrm>
              <a:off x="5894858"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9" name="Rectangle 8" descr="A picture containing person, person, suit&#10;&#10;Description automatically generated">
              <a:extLst>
                <a:ext uri="{FF2B5EF4-FFF2-40B4-BE49-F238E27FC236}">
                  <a16:creationId xmlns:a16="http://schemas.microsoft.com/office/drawing/2014/main" id="{7CA4C6A1-85F3-82E9-9011-21B642F80B69}"/>
                </a:ext>
              </a:extLst>
            </p:cNvPr>
            <p:cNvSpPr/>
            <p:nvPr/>
          </p:nvSpPr>
          <p:spPr>
            <a:xfrm>
              <a:off x="6321000" y="3227591"/>
              <a:ext cx="426142" cy="426409"/>
            </a:xfrm>
            <a:prstGeom prst="rect">
              <a:avLst/>
            </a:prstGeom>
            <a:blipFill>
              <a:blip r:embed="rId5">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10" name="Straight Connector 9">
              <a:extLst>
                <a:ext uri="{FF2B5EF4-FFF2-40B4-BE49-F238E27FC236}">
                  <a16:creationId xmlns:a16="http://schemas.microsoft.com/office/drawing/2014/main" id="{F4B22A48-2C03-01EE-4F40-485E0D865FF3}"/>
                </a:ext>
              </a:extLst>
            </p:cNvPr>
            <p:cNvSpPr/>
            <p:nvPr/>
          </p:nvSpPr>
          <p:spPr>
            <a:xfrm>
              <a:off x="6321000"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11" name="Freeform: Shape 10">
              <a:extLst>
                <a:ext uri="{FF2B5EF4-FFF2-40B4-BE49-F238E27FC236}">
                  <a16:creationId xmlns:a16="http://schemas.microsoft.com/office/drawing/2014/main" id="{0937A75C-BD5F-DE23-F0EF-7CB974B24B42}"/>
                </a:ext>
              </a:extLst>
            </p:cNvPr>
            <p:cNvSpPr/>
            <p:nvPr/>
          </p:nvSpPr>
          <p:spPr>
            <a:xfrm>
              <a:off x="6321000"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12" name="Rectangle 11">
              <a:extLst>
                <a:ext uri="{FF2B5EF4-FFF2-40B4-BE49-F238E27FC236}">
                  <a16:creationId xmlns:a16="http://schemas.microsoft.com/office/drawing/2014/main" id="{ACC1C7B4-2B34-B5F3-E020-D493D11E9066}"/>
                </a:ext>
              </a:extLst>
            </p:cNvPr>
            <p:cNvSpPr/>
            <p:nvPr/>
          </p:nvSpPr>
          <p:spPr>
            <a:xfrm>
              <a:off x="6747802" y="3227591"/>
              <a:ext cx="426142" cy="426409"/>
            </a:xfrm>
            <a:prstGeom prst="rect">
              <a:avLst/>
            </a:prstGeom>
            <a:blipFill>
              <a:blip r:embed="rId6">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13" name="Straight Connector 12">
              <a:extLst>
                <a:ext uri="{FF2B5EF4-FFF2-40B4-BE49-F238E27FC236}">
                  <a16:creationId xmlns:a16="http://schemas.microsoft.com/office/drawing/2014/main" id="{1F01C515-B049-E91A-7191-09B6FB370E2F}"/>
                </a:ext>
              </a:extLst>
            </p:cNvPr>
            <p:cNvSpPr/>
            <p:nvPr/>
          </p:nvSpPr>
          <p:spPr>
            <a:xfrm>
              <a:off x="6747802"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14" name="Freeform: Shape 13">
              <a:extLst>
                <a:ext uri="{FF2B5EF4-FFF2-40B4-BE49-F238E27FC236}">
                  <a16:creationId xmlns:a16="http://schemas.microsoft.com/office/drawing/2014/main" id="{14824876-87BD-A060-D40B-DA32528E96E8}"/>
                </a:ext>
              </a:extLst>
            </p:cNvPr>
            <p:cNvSpPr/>
            <p:nvPr/>
          </p:nvSpPr>
          <p:spPr>
            <a:xfrm>
              <a:off x="6747802"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grpSp>
      <p:pic>
        <p:nvPicPr>
          <p:cNvPr id="220166" name="Picture 29" descr="A group of people standing in a hallway&#10;&#10;Description automatically generated">
            <a:extLst>
              <a:ext uri="{FF2B5EF4-FFF2-40B4-BE49-F238E27FC236}">
                <a16:creationId xmlns:a16="http://schemas.microsoft.com/office/drawing/2014/main" id="{9066BE1A-9A9E-7147-20D9-07B1E56B7AD8}"/>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510088" y="3498850"/>
            <a:ext cx="3028950"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67" name="Picture 447" descr="A group of people posing for a photo&#10;&#10;Description automatically generated">
            <a:extLst>
              <a:ext uri="{FF2B5EF4-FFF2-40B4-BE49-F238E27FC236}">
                <a16:creationId xmlns:a16="http://schemas.microsoft.com/office/drawing/2014/main" id="{808F9848-78C3-46E4-E85E-87D582102351}"/>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813675" y="3470275"/>
            <a:ext cx="4103688"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8" name="TextBox 448">
            <a:extLst>
              <a:ext uri="{FF2B5EF4-FFF2-40B4-BE49-F238E27FC236}">
                <a16:creationId xmlns:a16="http://schemas.microsoft.com/office/drawing/2014/main" id="{0A6D799A-1C1F-03E8-CE85-7663C817FA35}"/>
              </a:ext>
            </a:extLst>
          </p:cNvPr>
          <p:cNvSpPr txBox="1">
            <a:spLocks noChangeArrowheads="1"/>
          </p:cNvSpPr>
          <p:nvPr/>
        </p:nvSpPr>
        <p:spPr bwMode="auto">
          <a:xfrm>
            <a:off x="5251450" y="6159500"/>
            <a:ext cx="1687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FFFFFF"/>
                </a:solidFill>
                <a:latin typeface="TwitterChirp"/>
              </a:rPr>
              <a:t>@mashproject</a:t>
            </a:r>
            <a:endParaRPr lang="en-GB" altLang="en-US" sz="1800" b="0">
              <a:solidFill>
                <a:srgbClr val="FFFFFF"/>
              </a:solidFill>
              <a:latin typeface="Calibri" panose="020F0502020204030204" pitchFamily="34" charset="0"/>
            </a:endParaRPr>
          </a:p>
        </p:txBody>
      </p:sp>
      <p:sp>
        <p:nvSpPr>
          <p:cNvPr id="220169" name="TextBox 452">
            <a:extLst>
              <a:ext uri="{FF2B5EF4-FFF2-40B4-BE49-F238E27FC236}">
                <a16:creationId xmlns:a16="http://schemas.microsoft.com/office/drawing/2014/main" id="{6B7EB1E4-A46B-6777-3241-02F78996E739}"/>
              </a:ext>
            </a:extLst>
          </p:cNvPr>
          <p:cNvSpPr txBox="1">
            <a:spLocks noChangeArrowheads="1"/>
          </p:cNvSpPr>
          <p:nvPr/>
        </p:nvSpPr>
        <p:spPr bwMode="auto">
          <a:xfrm>
            <a:off x="501650" y="6159500"/>
            <a:ext cx="7832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FFFFFF"/>
                </a:solidFill>
                <a:latin typeface="TwitterChirp"/>
                <a:ea typeface="MS PGothic" panose="020B0600070205080204" pitchFamily="34" charset="-128"/>
                <a:cs typeface="Calibri" panose="020F0502020204030204" pitchFamily="34" charset="0"/>
              </a:rPr>
              <a:t>@NCISH_UK</a:t>
            </a:r>
          </a:p>
        </p:txBody>
      </p:sp>
      <p:pic>
        <p:nvPicPr>
          <p:cNvPr id="220170" name="Picture 5">
            <a:extLst>
              <a:ext uri="{FF2B5EF4-FFF2-40B4-BE49-F238E27FC236}">
                <a16:creationId xmlns:a16="http://schemas.microsoft.com/office/drawing/2014/main" id="{DB2F658E-C07F-21B6-F6EF-AA3302918E9E}"/>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1209675" y="4983163"/>
            <a:ext cx="168275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71" name="Picture 6">
            <a:extLst>
              <a:ext uri="{FF2B5EF4-FFF2-40B4-BE49-F238E27FC236}">
                <a16:creationId xmlns:a16="http://schemas.microsoft.com/office/drawing/2014/main" id="{4EA38295-3071-5CE7-2FD9-A36CD8E68E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13325" y="4740275"/>
            <a:ext cx="2163763"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72" name="Picture 6" descr="National Institute for Health and Care Research logo | Homepage">
            <a:extLst>
              <a:ext uri="{FF2B5EF4-FFF2-40B4-BE49-F238E27FC236}">
                <a16:creationId xmlns:a16="http://schemas.microsoft.com/office/drawing/2014/main" id="{F2A11403-73FA-A97F-EC55-7B96523A367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56613" y="5129213"/>
            <a:ext cx="3095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73" name="Picture 14">
            <a:extLst>
              <a:ext uri="{FF2B5EF4-FFF2-40B4-BE49-F238E27FC236}">
                <a16:creationId xmlns:a16="http://schemas.microsoft.com/office/drawing/2014/main" id="{BDDE9FF5-B880-32E2-86AD-B593A7F642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02813" y="6138863"/>
            <a:ext cx="61706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Box 22">
            <a:extLst>
              <a:ext uri="{FF2B5EF4-FFF2-40B4-BE49-F238E27FC236}">
                <a16:creationId xmlns:a16="http://schemas.microsoft.com/office/drawing/2014/main" id="{52DB726D-3083-C98E-7AF1-379FCB347493}"/>
              </a:ext>
            </a:extLst>
          </p:cNvPr>
          <p:cNvSpPr txBox="1">
            <a:spLocks noChangeArrowheads="1"/>
          </p:cNvSpPr>
          <p:nvPr/>
        </p:nvSpPr>
        <p:spPr bwMode="auto">
          <a:xfrm>
            <a:off x="0" y="6611938"/>
            <a:ext cx="45767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a:solidFill>
                  <a:srgbClr val="002060"/>
                </a:solidFill>
                <a:latin typeface="Calibri" panose="020F0502020204030204" pitchFamily="34" charset="0"/>
                <a:cs typeface="Calibri" panose="020F0502020204030204" pitchFamily="34" charset="0"/>
              </a:rPr>
              <a:t>Source: Public Health England</a:t>
            </a:r>
          </a:p>
        </p:txBody>
      </p:sp>
      <p:pic>
        <p:nvPicPr>
          <p:cNvPr id="169987" name="Picture 4" descr="A screenshot of a graph&#10;&#10;AI-generated content may be incorrect.">
            <a:extLst>
              <a:ext uri="{FF2B5EF4-FFF2-40B4-BE49-F238E27FC236}">
                <a16:creationId xmlns:a16="http://schemas.microsoft.com/office/drawing/2014/main" id="{35E1436D-D718-76C1-F5A5-1832F713EB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117"/>
          <a:stretch>
            <a:fillRect/>
          </a:stretch>
        </p:blipFill>
        <p:spPr bwMode="auto">
          <a:xfrm>
            <a:off x="658813" y="1554164"/>
            <a:ext cx="11004550" cy="4272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8" name="TextBox 2">
            <a:extLst>
              <a:ext uri="{FF2B5EF4-FFF2-40B4-BE49-F238E27FC236}">
                <a16:creationId xmlns:a16="http://schemas.microsoft.com/office/drawing/2014/main" id="{3A46BA53-E167-9468-1578-DD2F41502680}"/>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Suicide – years of life lost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a:extLst>
              <a:ext uri="{FF2B5EF4-FFF2-40B4-BE49-F238E27FC236}">
                <a16:creationId xmlns:a16="http://schemas.microsoft.com/office/drawing/2014/main" id="{F0F043CA-70CC-0912-0C71-FF3A4C98F9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09" b="6508"/>
          <a:stretch>
            <a:fillRect/>
          </a:stretch>
        </p:blipFill>
        <p:spPr bwMode="auto">
          <a:xfrm>
            <a:off x="979488" y="1594131"/>
            <a:ext cx="10094912" cy="464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1" name="TextBox 2">
            <a:extLst>
              <a:ext uri="{FF2B5EF4-FFF2-40B4-BE49-F238E27FC236}">
                <a16:creationId xmlns:a16="http://schemas.microsoft.com/office/drawing/2014/main" id="{FC497922-BBDC-78EB-C55C-D7977A23095B}"/>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Suicide - trends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4E0182BD-2AF5-29CA-3D6D-2F382BCA7260}"/>
              </a:ext>
            </a:extLst>
          </p:cNvPr>
          <p:cNvSpPr txBox="1">
            <a:spLocks noChangeArrowheads="1"/>
          </p:cNvSpPr>
          <p:nvPr/>
        </p:nvSpPr>
        <p:spPr bwMode="auto">
          <a:xfrm>
            <a:off x="2784475" y="123825"/>
            <a:ext cx="6669088"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ea typeface="MS PGothic" panose="020B0600070205080204" pitchFamily="34" charset="-128"/>
              </a:rPr>
              <a:t>Suicide rates in people in contact with mental health services (2020-2022)</a:t>
            </a:r>
          </a:p>
        </p:txBody>
      </p:sp>
      <p:sp>
        <p:nvSpPr>
          <p:cNvPr id="172035" name="TextBox 24">
            <a:extLst>
              <a:ext uri="{FF2B5EF4-FFF2-40B4-BE49-F238E27FC236}">
                <a16:creationId xmlns:a16="http://schemas.microsoft.com/office/drawing/2014/main" id="{B64EF297-719D-79E8-6315-5A9B0F4F01C6}"/>
              </a:ext>
            </a:extLst>
          </p:cNvPr>
          <p:cNvSpPr txBox="1">
            <a:spLocks noChangeArrowheads="1"/>
          </p:cNvSpPr>
          <p:nvPr/>
        </p:nvSpPr>
        <p:spPr bwMode="auto">
          <a:xfrm>
            <a:off x="0" y="6624638"/>
            <a:ext cx="9826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a:solidFill>
                  <a:srgbClr val="002060"/>
                </a:solidFill>
                <a:latin typeface="Calibri" panose="020F0502020204030204" pitchFamily="34" charset="0"/>
                <a:cs typeface="Calibri" panose="020F0502020204030204" pitchFamily="34" charset="0"/>
              </a:rPr>
              <a:t>Source: NCISH</a:t>
            </a:r>
          </a:p>
        </p:txBody>
      </p:sp>
      <p:graphicFrame>
        <p:nvGraphicFramePr>
          <p:cNvPr id="3" name="Chart 2">
            <a:extLst>
              <a:ext uri="{FF2B5EF4-FFF2-40B4-BE49-F238E27FC236}">
                <a16:creationId xmlns:a16="http://schemas.microsoft.com/office/drawing/2014/main" id="{AA9B7314-280E-3B9F-288E-872D39C36FA8}"/>
              </a:ext>
            </a:extLst>
          </p:cNvPr>
          <p:cNvGraphicFramePr>
            <a:graphicFrameLocks/>
          </p:cNvGraphicFramePr>
          <p:nvPr>
            <p:extLst>
              <p:ext uri="{D42A27DB-BD31-4B8C-83A1-F6EECF244321}">
                <p14:modId xmlns:p14="http://schemas.microsoft.com/office/powerpoint/2010/main" val="1107164479"/>
              </p:ext>
            </p:extLst>
          </p:nvPr>
        </p:nvGraphicFramePr>
        <p:xfrm>
          <a:off x="1386469" y="1506180"/>
          <a:ext cx="9065123" cy="472088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082" name="Group 1">
            <a:extLst>
              <a:ext uri="{FF2B5EF4-FFF2-40B4-BE49-F238E27FC236}">
                <a16:creationId xmlns:a16="http://schemas.microsoft.com/office/drawing/2014/main" id="{687E8123-7EB7-CCDC-9BEF-B74EF2CAC4FE}"/>
              </a:ext>
            </a:extLst>
          </p:cNvPr>
          <p:cNvGrpSpPr>
            <a:grpSpLocks/>
          </p:cNvGrpSpPr>
          <p:nvPr/>
        </p:nvGrpSpPr>
        <p:grpSpPr bwMode="auto">
          <a:xfrm>
            <a:off x="1084263" y="1355725"/>
            <a:ext cx="10571162" cy="5233988"/>
            <a:chOff x="1047457" y="1173556"/>
            <a:chExt cx="10568690" cy="5232244"/>
          </a:xfrm>
        </p:grpSpPr>
        <p:sp>
          <p:nvSpPr>
            <p:cNvPr id="174095" name="Flowchart: Connector 14">
              <a:extLst>
                <a:ext uri="{FF2B5EF4-FFF2-40B4-BE49-F238E27FC236}">
                  <a16:creationId xmlns:a16="http://schemas.microsoft.com/office/drawing/2014/main" id="{C5D8366D-AC22-A7D3-00F6-73BC28D262E8}"/>
                </a:ext>
              </a:extLst>
            </p:cNvPr>
            <p:cNvSpPr>
              <a:spLocks noChangeArrowheads="1"/>
            </p:cNvSpPr>
            <p:nvPr/>
          </p:nvSpPr>
          <p:spPr bwMode="auto">
            <a:xfrm>
              <a:off x="3929064" y="2382839"/>
              <a:ext cx="4217987" cy="2593975"/>
            </a:xfrm>
            <a:prstGeom prst="flowChartConnector">
              <a:avLst/>
            </a:prstGeom>
            <a:solidFill>
              <a:srgbClr val="99CCFF"/>
            </a:solidFill>
            <a:ln w="9525" algn="ctr">
              <a:solidFill>
                <a:schemeClr val="tx1"/>
              </a:solidFill>
              <a:round/>
              <a:headEnd/>
              <a:tailEnd/>
            </a:ln>
          </p:spPr>
          <p:txBody>
            <a:bodyPr wrap="none"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endParaRPr lang="en-GB" altLang="en-US" sz="2400">
                <a:solidFill>
                  <a:srgbClr val="002060"/>
                </a:solidFill>
                <a:latin typeface="Calibri" panose="020F0502020204030204" pitchFamily="34" charset="0"/>
                <a:cs typeface="Calibri" panose="020F0502020204030204" pitchFamily="34" charset="0"/>
              </a:endParaRPr>
            </a:p>
          </p:txBody>
        </p:sp>
        <p:cxnSp>
          <p:nvCxnSpPr>
            <p:cNvPr id="174096" name="Straight Arrow Connector 18">
              <a:extLst>
                <a:ext uri="{FF2B5EF4-FFF2-40B4-BE49-F238E27FC236}">
                  <a16:creationId xmlns:a16="http://schemas.microsoft.com/office/drawing/2014/main" id="{79A0933B-03AB-B14D-9A77-2EF6DB4B352C}"/>
                </a:ext>
              </a:extLst>
            </p:cNvPr>
            <p:cNvCxnSpPr>
              <a:cxnSpLocks noChangeShapeType="1"/>
            </p:cNvCxnSpPr>
            <p:nvPr/>
          </p:nvCxnSpPr>
          <p:spPr bwMode="auto">
            <a:xfrm flipH="1">
              <a:off x="6002692" y="1704975"/>
              <a:ext cx="7938" cy="67786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097" name="Straight Arrow Connector 30">
              <a:extLst>
                <a:ext uri="{FF2B5EF4-FFF2-40B4-BE49-F238E27FC236}">
                  <a16:creationId xmlns:a16="http://schemas.microsoft.com/office/drawing/2014/main" id="{54F19374-B2C6-30A0-6E69-F1433159A33B}"/>
                </a:ext>
              </a:extLst>
            </p:cNvPr>
            <p:cNvCxnSpPr>
              <a:cxnSpLocks/>
            </p:cNvCxnSpPr>
            <p:nvPr/>
          </p:nvCxnSpPr>
          <p:spPr bwMode="auto">
            <a:xfrm flipH="1">
              <a:off x="8147050" y="3679825"/>
              <a:ext cx="825500" cy="0"/>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098" name="Straight Arrow Connector 36">
              <a:extLst>
                <a:ext uri="{FF2B5EF4-FFF2-40B4-BE49-F238E27FC236}">
                  <a16:creationId xmlns:a16="http://schemas.microsoft.com/office/drawing/2014/main" id="{AA3A6127-5827-BD16-49EF-D2292081F8FB}"/>
                </a:ext>
              </a:extLst>
            </p:cNvPr>
            <p:cNvCxnSpPr>
              <a:cxnSpLocks noChangeShapeType="1"/>
            </p:cNvCxnSpPr>
            <p:nvPr/>
          </p:nvCxnSpPr>
          <p:spPr bwMode="auto">
            <a:xfrm flipH="1" flipV="1">
              <a:off x="7800975" y="4406901"/>
              <a:ext cx="515938"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099" name="Straight Arrow Connector 39">
              <a:extLst>
                <a:ext uri="{FF2B5EF4-FFF2-40B4-BE49-F238E27FC236}">
                  <a16:creationId xmlns:a16="http://schemas.microsoft.com/office/drawing/2014/main" id="{DC2B1978-A342-31C6-8A1F-9E10A0F7106C}"/>
                </a:ext>
              </a:extLst>
            </p:cNvPr>
            <p:cNvCxnSpPr>
              <a:cxnSpLocks/>
            </p:cNvCxnSpPr>
            <p:nvPr/>
          </p:nvCxnSpPr>
          <p:spPr bwMode="auto">
            <a:xfrm>
              <a:off x="4002089" y="2132014"/>
              <a:ext cx="600075"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100" name="Straight Arrow Connector 44">
              <a:extLst>
                <a:ext uri="{FF2B5EF4-FFF2-40B4-BE49-F238E27FC236}">
                  <a16:creationId xmlns:a16="http://schemas.microsoft.com/office/drawing/2014/main" id="{73DACF7D-A34C-9A6F-02F0-DDF77F679822}"/>
                </a:ext>
              </a:extLst>
            </p:cNvPr>
            <p:cNvCxnSpPr>
              <a:cxnSpLocks noChangeShapeType="1"/>
            </p:cNvCxnSpPr>
            <p:nvPr/>
          </p:nvCxnSpPr>
          <p:spPr bwMode="auto">
            <a:xfrm flipV="1">
              <a:off x="3835401" y="4457701"/>
              <a:ext cx="517525" cy="56991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101" name="Straight Arrow Connector 54">
              <a:extLst>
                <a:ext uri="{FF2B5EF4-FFF2-40B4-BE49-F238E27FC236}">
                  <a16:creationId xmlns:a16="http://schemas.microsoft.com/office/drawing/2014/main" id="{01859AF5-DFA7-F141-4344-26419F90F72D}"/>
                </a:ext>
              </a:extLst>
            </p:cNvPr>
            <p:cNvCxnSpPr>
              <a:cxnSpLocks noChangeShapeType="1"/>
              <a:endCxn id="174095" idx="2"/>
            </p:cNvCxnSpPr>
            <p:nvPr/>
          </p:nvCxnSpPr>
          <p:spPr bwMode="auto">
            <a:xfrm>
              <a:off x="3043239" y="3679825"/>
              <a:ext cx="885825" cy="1588"/>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174102" name="TextBox 12317">
              <a:extLst>
                <a:ext uri="{FF2B5EF4-FFF2-40B4-BE49-F238E27FC236}">
                  <a16:creationId xmlns:a16="http://schemas.microsoft.com/office/drawing/2014/main" id="{966ABB63-E668-A500-8FF6-CE93CB508ED7}"/>
                </a:ext>
              </a:extLst>
            </p:cNvPr>
            <p:cNvSpPr txBox="1">
              <a:spLocks noChangeArrowheads="1"/>
            </p:cNvSpPr>
            <p:nvPr/>
          </p:nvSpPr>
          <p:spPr bwMode="auto">
            <a:xfrm>
              <a:off x="9812593" y="3395448"/>
              <a:ext cx="1803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Living alone</a:t>
              </a:r>
            </a:p>
          </p:txBody>
        </p:sp>
        <p:sp>
          <p:nvSpPr>
            <p:cNvPr id="174103" name="TextBox 12318">
              <a:extLst>
                <a:ext uri="{FF2B5EF4-FFF2-40B4-BE49-F238E27FC236}">
                  <a16:creationId xmlns:a16="http://schemas.microsoft.com/office/drawing/2014/main" id="{EFBF43D1-22FA-6A7E-04B7-2776B8FB98D5}"/>
                </a:ext>
              </a:extLst>
            </p:cNvPr>
            <p:cNvSpPr txBox="1">
              <a:spLocks noChangeArrowheads="1"/>
            </p:cNvSpPr>
            <p:nvPr/>
          </p:nvSpPr>
          <p:spPr bwMode="auto">
            <a:xfrm>
              <a:off x="9193161" y="4946940"/>
              <a:ext cx="1422638" cy="646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Drug dependence</a:t>
              </a:r>
            </a:p>
          </p:txBody>
        </p:sp>
        <p:sp>
          <p:nvSpPr>
            <p:cNvPr id="174104" name="TextBox 12319">
              <a:extLst>
                <a:ext uri="{FF2B5EF4-FFF2-40B4-BE49-F238E27FC236}">
                  <a16:creationId xmlns:a16="http://schemas.microsoft.com/office/drawing/2014/main" id="{E3BAB412-9EC2-5353-5BE9-173DB623447C}"/>
                </a:ext>
              </a:extLst>
            </p:cNvPr>
            <p:cNvSpPr txBox="1">
              <a:spLocks noChangeArrowheads="1"/>
            </p:cNvSpPr>
            <p:nvPr/>
          </p:nvSpPr>
          <p:spPr bwMode="auto">
            <a:xfrm>
              <a:off x="9104115" y="1385331"/>
              <a:ext cx="1373787" cy="369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Aged 25-44</a:t>
              </a:r>
            </a:p>
          </p:txBody>
        </p:sp>
        <p:sp>
          <p:nvSpPr>
            <p:cNvPr id="174105" name="TextBox 12320">
              <a:extLst>
                <a:ext uri="{FF2B5EF4-FFF2-40B4-BE49-F238E27FC236}">
                  <a16:creationId xmlns:a16="http://schemas.microsoft.com/office/drawing/2014/main" id="{B548BED4-EA87-9CC0-1C31-0848B255032A}"/>
                </a:ext>
              </a:extLst>
            </p:cNvPr>
            <p:cNvSpPr txBox="1">
              <a:spLocks noChangeArrowheads="1"/>
            </p:cNvSpPr>
            <p:nvPr/>
          </p:nvSpPr>
          <p:spPr bwMode="auto">
            <a:xfrm>
              <a:off x="1476376" y="5042583"/>
              <a:ext cx="16541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Alcohol/drug misuse</a:t>
              </a:r>
            </a:p>
          </p:txBody>
        </p:sp>
        <p:sp>
          <p:nvSpPr>
            <p:cNvPr id="174106" name="TextBox 12321">
              <a:extLst>
                <a:ext uri="{FF2B5EF4-FFF2-40B4-BE49-F238E27FC236}">
                  <a16:creationId xmlns:a16="http://schemas.microsoft.com/office/drawing/2014/main" id="{CC7BEE7C-81CB-D186-C005-6CBD4D6E0BFF}"/>
                </a:ext>
              </a:extLst>
            </p:cNvPr>
            <p:cNvSpPr txBox="1">
              <a:spLocks noChangeArrowheads="1"/>
            </p:cNvSpPr>
            <p:nvPr/>
          </p:nvSpPr>
          <p:spPr bwMode="auto">
            <a:xfrm>
              <a:off x="1047457" y="3504743"/>
              <a:ext cx="1703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Self-harm</a:t>
              </a:r>
            </a:p>
          </p:txBody>
        </p:sp>
        <p:sp>
          <p:nvSpPr>
            <p:cNvPr id="174107" name="TextBox 12322">
              <a:extLst>
                <a:ext uri="{FF2B5EF4-FFF2-40B4-BE49-F238E27FC236}">
                  <a16:creationId xmlns:a16="http://schemas.microsoft.com/office/drawing/2014/main" id="{604DB8CA-0D51-84B9-8341-EF95568F8CBA}"/>
                </a:ext>
              </a:extLst>
            </p:cNvPr>
            <p:cNvSpPr txBox="1">
              <a:spLocks noChangeArrowheads="1"/>
            </p:cNvSpPr>
            <p:nvPr/>
          </p:nvSpPr>
          <p:spPr bwMode="auto">
            <a:xfrm>
              <a:off x="1609863" y="1674602"/>
              <a:ext cx="1624808" cy="369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Long-term sick</a:t>
              </a:r>
            </a:p>
          </p:txBody>
        </p:sp>
        <p:cxnSp>
          <p:nvCxnSpPr>
            <p:cNvPr id="174108" name="Straight Arrow Connector 18">
              <a:extLst>
                <a:ext uri="{FF2B5EF4-FFF2-40B4-BE49-F238E27FC236}">
                  <a16:creationId xmlns:a16="http://schemas.microsoft.com/office/drawing/2014/main" id="{2611E0CD-BF2D-A7B7-4E89-42171BB9DAC4}"/>
                </a:ext>
              </a:extLst>
            </p:cNvPr>
            <p:cNvCxnSpPr>
              <a:cxnSpLocks noChangeShapeType="1"/>
            </p:cNvCxnSpPr>
            <p:nvPr/>
          </p:nvCxnSpPr>
          <p:spPr bwMode="auto">
            <a:xfrm flipH="1">
              <a:off x="7558088" y="2201864"/>
              <a:ext cx="519112" cy="5746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174109" name="TextBox 10">
              <a:extLst>
                <a:ext uri="{FF2B5EF4-FFF2-40B4-BE49-F238E27FC236}">
                  <a16:creationId xmlns:a16="http://schemas.microsoft.com/office/drawing/2014/main" id="{E1A36970-2D9F-322B-2B85-A98641E7D7E9}"/>
                </a:ext>
              </a:extLst>
            </p:cNvPr>
            <p:cNvSpPr txBox="1">
              <a:spLocks noChangeArrowheads="1"/>
            </p:cNvSpPr>
            <p:nvPr/>
          </p:nvSpPr>
          <p:spPr bwMode="auto">
            <a:xfrm>
              <a:off x="6471444" y="1173556"/>
              <a:ext cx="842536" cy="369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Male</a:t>
              </a:r>
            </a:p>
          </p:txBody>
        </p:sp>
        <p:sp>
          <p:nvSpPr>
            <p:cNvPr id="174110" name="TextBox 13">
              <a:extLst>
                <a:ext uri="{FF2B5EF4-FFF2-40B4-BE49-F238E27FC236}">
                  <a16:creationId xmlns:a16="http://schemas.microsoft.com/office/drawing/2014/main" id="{4724093F-B084-1CC0-43BE-A86BC280A959}"/>
                </a:ext>
              </a:extLst>
            </p:cNvPr>
            <p:cNvSpPr txBox="1">
              <a:spLocks noChangeArrowheads="1"/>
            </p:cNvSpPr>
            <p:nvPr/>
          </p:nvSpPr>
          <p:spPr bwMode="auto">
            <a:xfrm>
              <a:off x="3486151" y="5978970"/>
              <a:ext cx="1172110" cy="369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Violence</a:t>
              </a:r>
            </a:p>
          </p:txBody>
        </p:sp>
        <p:sp>
          <p:nvSpPr>
            <p:cNvPr id="174111" name="TextBox 16">
              <a:extLst>
                <a:ext uri="{FF2B5EF4-FFF2-40B4-BE49-F238E27FC236}">
                  <a16:creationId xmlns:a16="http://schemas.microsoft.com/office/drawing/2014/main" id="{85285329-EA4D-AC05-2559-F2BD1A19CB2C}"/>
                </a:ext>
              </a:extLst>
            </p:cNvPr>
            <p:cNvSpPr txBox="1">
              <a:spLocks noChangeArrowheads="1"/>
            </p:cNvSpPr>
            <p:nvPr/>
          </p:nvSpPr>
          <p:spPr bwMode="auto">
            <a:xfrm>
              <a:off x="7321550" y="6036495"/>
              <a:ext cx="1711326" cy="369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No or low risk</a:t>
              </a:r>
            </a:p>
          </p:txBody>
        </p:sp>
        <p:cxnSp>
          <p:nvCxnSpPr>
            <p:cNvPr id="174112" name="Straight Arrow Connector 36">
              <a:extLst>
                <a:ext uri="{FF2B5EF4-FFF2-40B4-BE49-F238E27FC236}">
                  <a16:creationId xmlns:a16="http://schemas.microsoft.com/office/drawing/2014/main" id="{F0CAE0AE-826F-F1A4-2C36-B6D4766DB3E9}"/>
                </a:ext>
              </a:extLst>
            </p:cNvPr>
            <p:cNvCxnSpPr>
              <a:cxnSpLocks noChangeShapeType="1"/>
            </p:cNvCxnSpPr>
            <p:nvPr/>
          </p:nvCxnSpPr>
          <p:spPr bwMode="auto">
            <a:xfrm flipV="1">
              <a:off x="5067301" y="4906963"/>
              <a:ext cx="257175" cy="6715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74113" name="Straight Arrow Connector 36">
              <a:extLst>
                <a:ext uri="{FF2B5EF4-FFF2-40B4-BE49-F238E27FC236}">
                  <a16:creationId xmlns:a16="http://schemas.microsoft.com/office/drawing/2014/main" id="{C38EFE3C-F301-C01A-9A77-6E73EFDAEB4B}"/>
                </a:ext>
              </a:extLst>
            </p:cNvPr>
            <p:cNvCxnSpPr>
              <a:cxnSpLocks noChangeShapeType="1"/>
            </p:cNvCxnSpPr>
            <p:nvPr/>
          </p:nvCxnSpPr>
          <p:spPr bwMode="auto">
            <a:xfrm flipH="1" flipV="1">
              <a:off x="6686503" y="4906963"/>
              <a:ext cx="192088" cy="7858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grpSp>
      <p:sp>
        <p:nvSpPr>
          <p:cNvPr id="174083" name="TextBox 5">
            <a:extLst>
              <a:ext uri="{FF2B5EF4-FFF2-40B4-BE49-F238E27FC236}">
                <a16:creationId xmlns:a16="http://schemas.microsoft.com/office/drawing/2014/main" id="{CBD1EDC9-00AD-2693-5C8A-335B51EF68CF}"/>
              </a:ext>
            </a:extLst>
          </p:cNvPr>
          <p:cNvSpPr txBox="1">
            <a:spLocks noChangeArrowheads="1"/>
          </p:cNvSpPr>
          <p:nvPr/>
        </p:nvSpPr>
        <p:spPr bwMode="auto">
          <a:xfrm>
            <a:off x="4419600" y="3228975"/>
            <a:ext cx="32067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0070C0"/>
                </a:solidFill>
                <a:latin typeface="Calibri" panose="020F0502020204030204" pitchFamily="34" charset="0"/>
                <a:cs typeface="Times New Roman" panose="02020603050405020304" pitchFamily="18" charset="0"/>
              </a:rPr>
              <a:t>Features more common in patients in the North</a:t>
            </a:r>
            <a:endParaRPr lang="en-GB" altLang="en-US" sz="2800">
              <a:solidFill>
                <a:srgbClr val="0070C0"/>
              </a:solidFill>
            </a:endParaRPr>
          </a:p>
        </p:txBody>
      </p:sp>
      <p:sp>
        <p:nvSpPr>
          <p:cNvPr id="36" name="Title 2">
            <a:extLst>
              <a:ext uri="{FF2B5EF4-FFF2-40B4-BE49-F238E27FC236}">
                <a16:creationId xmlns:a16="http://schemas.microsoft.com/office/drawing/2014/main" id="{AFFDEDD5-B6EA-72C1-8E64-3F289C87584B}"/>
              </a:ext>
            </a:extLst>
          </p:cNvPr>
          <p:cNvSpPr txBox="1">
            <a:spLocks noGrp="1"/>
          </p:cNvSpPr>
          <p:nvPr>
            <p:ph type="title"/>
          </p:nvPr>
        </p:nvSpPr>
        <p:spPr>
          <a:xfrm>
            <a:off x="0" y="180975"/>
            <a:ext cx="12192000" cy="523875"/>
          </a:xfrm>
        </p:spPr>
        <p:txBody>
          <a:bodyPr>
            <a:spAutoFit/>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algn="ctr" defTabSz="457200">
              <a:lnSpc>
                <a:spcPct val="100000"/>
              </a:lnSpc>
              <a:spcBef>
                <a:spcPts val="0"/>
              </a:spcBef>
              <a:defRPr/>
            </a:pPr>
            <a:r>
              <a:rPr lang="en-GB" sz="2800" dirty="0">
                <a:solidFill>
                  <a:schemeClr val="bg1"/>
                </a:solidFill>
                <a:latin typeface="+mn-lt"/>
                <a:ea typeface="+mn-ea"/>
                <a:cs typeface="+mn-cs"/>
              </a:rPr>
              <a:t>Patient who died by suicide in the North (2012-2022)</a:t>
            </a:r>
          </a:p>
        </p:txBody>
      </p:sp>
      <p:pic>
        <p:nvPicPr>
          <p:cNvPr id="174085" name="Picture 7" descr="A house with a person in the door&#10;&#10;Description automatically generated">
            <a:extLst>
              <a:ext uri="{FF2B5EF4-FFF2-40B4-BE49-F238E27FC236}">
                <a16:creationId xmlns:a16="http://schemas.microsoft.com/office/drawing/2014/main" id="{B7961C5D-2DF1-374A-20A5-54CB76D5CFEE}"/>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109075" y="3403600"/>
            <a:ext cx="720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6" name="Picture 7" descr="A hands holding a cross&#10;&#10;Description automatically generated">
            <a:extLst>
              <a:ext uri="{FF2B5EF4-FFF2-40B4-BE49-F238E27FC236}">
                <a16:creationId xmlns:a16="http://schemas.microsoft.com/office/drawing/2014/main" id="{7CAC7512-C365-A11B-4E75-B0515588846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259013" y="3513138"/>
            <a:ext cx="7207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7" name="Picture 8" descr="A group of bottles of alcohol&#10;&#10;Description automatically generated">
            <a:extLst>
              <a:ext uri="{FF2B5EF4-FFF2-40B4-BE49-F238E27FC236}">
                <a16:creationId xmlns:a16="http://schemas.microsoft.com/office/drawing/2014/main" id="{4A0A0179-4DCE-128A-695F-88DC56B67C74}"/>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978150" y="5127625"/>
            <a:ext cx="631825"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8" name="Picture 9" descr="A group of pills and tablets&#10;&#10;Description automatically generated">
            <a:extLst>
              <a:ext uri="{FF2B5EF4-FFF2-40B4-BE49-F238E27FC236}">
                <a16:creationId xmlns:a16="http://schemas.microsoft.com/office/drawing/2014/main" id="{63CC732A-7669-8A63-C08A-405D9CB31D7D}"/>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470275" y="5278438"/>
            <a:ext cx="541338"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9" name="Picture 50">
            <a:extLst>
              <a:ext uri="{FF2B5EF4-FFF2-40B4-BE49-F238E27FC236}">
                <a16:creationId xmlns:a16="http://schemas.microsoft.com/office/drawing/2014/main" id="{82576DE9-F049-B656-740D-0B2311EC73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9713" y="5970588"/>
            <a:ext cx="76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0" name="Picture 2">
            <a:extLst>
              <a:ext uri="{FF2B5EF4-FFF2-40B4-BE49-F238E27FC236}">
                <a16:creationId xmlns:a16="http://schemas.microsoft.com/office/drawing/2014/main" id="{B7A086C1-E951-346E-7112-CBF17DF629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2763" y="1084263"/>
            <a:ext cx="9620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1" name="Picture 4">
            <a:extLst>
              <a:ext uri="{FF2B5EF4-FFF2-40B4-BE49-F238E27FC236}">
                <a16:creationId xmlns:a16="http://schemas.microsoft.com/office/drawing/2014/main" id="{293CFBE1-CBF5-AAD6-DC2A-1A3F9CDA60DB}"/>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3162300" y="1511300"/>
            <a:ext cx="7985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2" name="Picture 10">
            <a:extLst>
              <a:ext uri="{FF2B5EF4-FFF2-40B4-BE49-F238E27FC236}">
                <a16:creationId xmlns:a16="http://schemas.microsoft.com/office/drawing/2014/main" id="{60298379-BC18-30F7-B5AD-FEE3CD7244EE}"/>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8370888" y="5076825"/>
            <a:ext cx="863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3" name="Picture 14">
            <a:extLst>
              <a:ext uri="{FF2B5EF4-FFF2-40B4-BE49-F238E27FC236}">
                <a16:creationId xmlns:a16="http://schemas.microsoft.com/office/drawing/2014/main" id="{BD1CE13E-2AB5-75F5-463E-4F8CC61CCA5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34350" y="1387475"/>
            <a:ext cx="10572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4" name="Picture 2">
            <a:extLst>
              <a:ext uri="{FF2B5EF4-FFF2-40B4-BE49-F238E27FC236}">
                <a16:creationId xmlns:a16="http://schemas.microsoft.com/office/drawing/2014/main" id="{80D69187-6B46-2425-DEBD-A1F57FC1FE3B}"/>
              </a:ext>
            </a:extLst>
          </p:cNvPr>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4459288" y="5872163"/>
            <a:ext cx="113347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DF9699C-EF6D-1AA8-A294-C652F634C6F8}"/>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75107" name="Rectangle 6">
            <a:extLst>
              <a:ext uri="{FF2B5EF4-FFF2-40B4-BE49-F238E27FC236}">
                <a16:creationId xmlns:a16="http://schemas.microsoft.com/office/drawing/2014/main" id="{734B33D2-D395-5B7F-486B-5D51CD8D4F47}"/>
              </a:ext>
            </a:extLst>
          </p:cNvPr>
          <p:cNvSpPr>
            <a:spLocks noChangeArrowheads="1"/>
          </p:cNvSpPr>
          <p:nvPr/>
        </p:nvSpPr>
        <p:spPr bwMode="auto">
          <a:xfrm>
            <a:off x="1371600" y="2381250"/>
            <a:ext cx="9793288" cy="2032000"/>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Suicide data</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Inequalities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evidence base for prevention</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Implementing what we know</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1.xml><?xml version="1.0" encoding="utf-8"?>
<a:theme xmlns:a="http://schemas.openxmlformats.org/drawingml/2006/main" name="2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2.xml><?xml version="1.0" encoding="utf-8"?>
<a:theme xmlns:a="http://schemas.openxmlformats.org/drawingml/2006/main" name="1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3.xml><?xml version="1.0" encoding="utf-8"?>
<a:theme xmlns:a="http://schemas.openxmlformats.org/drawingml/2006/main" name="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ASH template" id="{86C52124-CDB8-44FB-B592-D0418C4DA433}" vid="{44E0A452-A1B7-4A12-BA3C-AFD162170A54}"/>
    </a:ext>
  </a:extLst>
</a:theme>
</file>

<file path=ppt/theme/theme17.xml><?xml version="1.0" encoding="utf-8"?>
<a:theme xmlns:a="http://schemas.openxmlformats.org/drawingml/2006/main" name="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8.xml><?xml version="1.0" encoding="utf-8"?>
<a:theme xmlns:a="http://schemas.openxmlformats.org/drawingml/2006/main" name="7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9.xml><?xml version="1.0" encoding="utf-8"?>
<a:theme xmlns:a="http://schemas.openxmlformats.org/drawingml/2006/main" name="17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0.xml><?xml version="1.0" encoding="utf-8"?>
<a:theme xmlns:a="http://schemas.openxmlformats.org/drawingml/2006/main" name="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1.xml><?xml version="1.0" encoding="utf-8"?>
<a:theme xmlns:a="http://schemas.openxmlformats.org/drawingml/2006/main" name="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2.xml><?xml version="1.0" encoding="utf-8"?>
<a:theme xmlns:a="http://schemas.openxmlformats.org/drawingml/2006/main" name="1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3.xml><?xml version="1.0" encoding="utf-8"?>
<a:theme xmlns:a="http://schemas.openxmlformats.org/drawingml/2006/main" name="1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4.xml><?xml version="1.0" encoding="utf-8"?>
<a:theme xmlns:a="http://schemas.openxmlformats.org/drawingml/2006/main" name="9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5.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10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1_MaSH Master Slide 1 - with copyright">
  <a:themeElements>
    <a:clrScheme name="">
      <a:dk1>
        <a:srgbClr val="000000"/>
      </a:dk1>
      <a:lt1>
        <a:srgbClr val="FFFFFF"/>
      </a:lt1>
      <a:dk2>
        <a:srgbClr val="000000"/>
      </a:dk2>
      <a:lt2>
        <a:srgbClr val="808080"/>
      </a:lt2>
      <a:accent1>
        <a:srgbClr val="780F76"/>
      </a:accent1>
      <a:accent2>
        <a:srgbClr val="70BC1F"/>
      </a:accent2>
      <a:accent3>
        <a:srgbClr val="FFFFFF"/>
      </a:accent3>
      <a:accent4>
        <a:srgbClr val="000000"/>
      </a:accent4>
      <a:accent5>
        <a:srgbClr val="BEAABD"/>
      </a:accent5>
      <a:accent6>
        <a:srgbClr val="65AA1B"/>
      </a:accent6>
      <a:hlink>
        <a:srgbClr val="808080"/>
      </a:hlink>
      <a:folHlink>
        <a:srgbClr val="B2B2B2"/>
      </a:folHlink>
    </a:clrScheme>
    <a:fontScheme name="MaSH Master Slide 1 - with copyr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90000"/>
          </a:lnSpc>
          <a:spcBef>
            <a:spcPct val="2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90000"/>
          </a:lnSpc>
          <a:spcBef>
            <a:spcPct val="2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MaSH Master Slide 1 - with copyrigh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SH Master Slide 1 - with copyrigh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SH Master Slide 1 - with copyrigh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SH Master Slide 1 - with copyrigh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SH Master Slide 1 - with copyrigh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SH Master Slide 1 - with copyrigh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SH Master Slide 1 - with copyrigh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1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1.xml><?xml version="1.0" encoding="utf-8"?>
<a:theme xmlns:a="http://schemas.openxmlformats.org/drawingml/2006/main" name="1_Office Theme">
  <a:themeElements>
    <a:clrScheme name="Culture of Care">
      <a:dk1>
        <a:srgbClr val="000000"/>
      </a:dk1>
      <a:lt1>
        <a:srgbClr val="E3E0F0"/>
      </a:lt1>
      <a:dk2>
        <a:srgbClr val="D297C2"/>
      </a:dk2>
      <a:lt2>
        <a:srgbClr val="EDECEC"/>
      </a:lt2>
      <a:accent1>
        <a:srgbClr val="503BA1"/>
      </a:accent1>
      <a:accent2>
        <a:srgbClr val="742796"/>
      </a:accent2>
      <a:accent3>
        <a:srgbClr val="C50F5B"/>
      </a:accent3>
      <a:accent4>
        <a:srgbClr val="FF9100"/>
      </a:accent4>
      <a:accent5>
        <a:srgbClr val="EC6415"/>
      </a:accent5>
      <a:accent6>
        <a:srgbClr val="7361B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lture of Care Powerpoint template" id="{9A07620D-57E9-B641-ABD1-5103AA196D89}" vid="{850298C2-98D0-644F-9ACD-414E37FF54BA}"/>
    </a:ext>
  </a:extLst>
</a:theme>
</file>

<file path=ppt/theme/theme32.xml><?xml version="1.0" encoding="utf-8"?>
<a:theme xmlns:a="http://schemas.openxmlformats.org/drawingml/2006/main" name="5_Office Theme">
  <a:themeElements>
    <a:clrScheme name="Culture of Care">
      <a:dk1>
        <a:srgbClr val="000000"/>
      </a:dk1>
      <a:lt1>
        <a:srgbClr val="E3E0F0"/>
      </a:lt1>
      <a:dk2>
        <a:srgbClr val="D297C2"/>
      </a:dk2>
      <a:lt2>
        <a:srgbClr val="EDECEC"/>
      </a:lt2>
      <a:accent1>
        <a:srgbClr val="503BA1"/>
      </a:accent1>
      <a:accent2>
        <a:srgbClr val="742796"/>
      </a:accent2>
      <a:accent3>
        <a:srgbClr val="C50F5B"/>
      </a:accent3>
      <a:accent4>
        <a:srgbClr val="FF9100"/>
      </a:accent4>
      <a:accent5>
        <a:srgbClr val="EC6415"/>
      </a:accent5>
      <a:accent6>
        <a:srgbClr val="7361B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lture of Care Powerpoint template" id="{9A07620D-57E9-B641-ABD1-5103AA196D89}" vid="{850298C2-98D0-644F-9ACD-414E37FF54BA}"/>
    </a:ext>
  </a:extLst>
</a:theme>
</file>

<file path=ppt/theme/theme3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3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5.xml><?xml version="1.0" encoding="utf-8"?>
<a:theme xmlns:a="http://schemas.openxmlformats.org/drawingml/2006/main" name="2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6.xml><?xml version="1.0" encoding="utf-8"?>
<a:theme xmlns:a="http://schemas.openxmlformats.org/drawingml/2006/main" name="1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Office Theme">
  <a:themeElements>
    <a:clrScheme name="">
      <a:dk1>
        <a:srgbClr val="000000"/>
      </a:dk1>
      <a:lt1>
        <a:srgbClr val="FFFFFF"/>
      </a:lt1>
      <a:dk2>
        <a:srgbClr val="000000"/>
      </a:dk2>
      <a:lt2>
        <a:srgbClr val="808080"/>
      </a:lt2>
      <a:accent1>
        <a:srgbClr val="1D0E82"/>
      </a:accent1>
      <a:accent2>
        <a:srgbClr val="0099FF"/>
      </a:accent2>
      <a:accent3>
        <a:srgbClr val="FFFFFF"/>
      </a:accent3>
      <a:accent4>
        <a:srgbClr val="000000"/>
      </a:accent4>
      <a:accent5>
        <a:srgbClr val="ABAAC1"/>
      </a:accent5>
      <a:accent6>
        <a:srgbClr val="008AE7"/>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7.xml><?xml version="1.0" encoding="utf-8"?>
<a:theme xmlns:a="http://schemas.openxmlformats.org/drawingml/2006/main" name="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8.xml><?xml version="1.0" encoding="utf-8"?>
<a:theme xmlns:a="http://schemas.openxmlformats.org/drawingml/2006/main" name="1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9.xml><?xml version="1.0" encoding="utf-8"?>
<a:theme xmlns:a="http://schemas.openxmlformats.org/drawingml/2006/main" name="29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e0b6fce-bd22-48c9-9c2a-050ff6d964a9">
      <Terms xmlns="http://schemas.microsoft.com/office/infopath/2007/PartnerControls"/>
    </lcf76f155ced4ddcb4097134ff3c332f>
    <TaxCatchAll xmlns="a8909ba7-2c5b-4737-8949-485c48a9381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99437FD8390540BA2006B7923868C9" ma:contentTypeVersion="14" ma:contentTypeDescription="Create a new document." ma:contentTypeScope="" ma:versionID="75959bf9ccd06b4730a3fd5b29ac696f">
  <xsd:schema xmlns:xsd="http://www.w3.org/2001/XMLSchema" xmlns:xs="http://www.w3.org/2001/XMLSchema" xmlns:p="http://schemas.microsoft.com/office/2006/metadata/properties" xmlns:ns2="2e0b6fce-bd22-48c9-9c2a-050ff6d964a9" xmlns:ns3="a8909ba7-2c5b-4737-8949-485c48a93818" targetNamespace="http://schemas.microsoft.com/office/2006/metadata/properties" ma:root="true" ma:fieldsID="80132f84ae899fbd3a02b4bddd0aa532" ns2:_="" ns3:_="">
    <xsd:import namespace="2e0b6fce-bd22-48c9-9c2a-050ff6d964a9"/>
    <xsd:import namespace="a8909ba7-2c5b-4737-8949-485c48a9381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0b6fce-bd22-48c9-9c2a-050ff6d96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909ba7-2c5b-4737-8949-485c48a938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d6adc2-9397-47fb-a83a-b68597780155}" ma:internalName="TaxCatchAll" ma:showField="CatchAllData" ma:web="a8909ba7-2c5b-4737-8949-485c48a938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0DAE6F-67AD-412F-9535-65286699077D}">
  <ds:schemaRefs>
    <ds:schemaRef ds:uri="http://schemas.microsoft.com/sharepoint/v3/contenttype/forms"/>
  </ds:schemaRefs>
</ds:datastoreItem>
</file>

<file path=customXml/itemProps2.xml><?xml version="1.0" encoding="utf-8"?>
<ds:datastoreItem xmlns:ds="http://schemas.openxmlformats.org/officeDocument/2006/customXml" ds:itemID="{6D7C1430-4481-4A93-81D3-D943DE85ABF0}">
  <ds:schemaRefs>
    <ds:schemaRef ds:uri="http://schemas.microsoft.com/office/infopath/2007/PartnerControls"/>
    <ds:schemaRef ds:uri="http://purl.org/dc/elements/1.1/"/>
    <ds:schemaRef ds:uri="http://www.w3.org/XML/1998/namespace"/>
    <ds:schemaRef ds:uri="http://schemas.microsoft.com/office/2006/documentManagement/types"/>
    <ds:schemaRef ds:uri="http://schemas.openxmlformats.org/package/2006/metadata/core-properties"/>
    <ds:schemaRef ds:uri="a8909ba7-2c5b-4737-8949-485c48a93818"/>
    <ds:schemaRef ds:uri="2e0b6fce-bd22-48c9-9c2a-050ff6d964a9"/>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4280BC50-390C-49CD-A59F-EAF69A335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0b6fce-bd22-48c9-9c2a-050ff6d964a9"/>
    <ds:schemaRef ds:uri="a8909ba7-2c5b-4737-8949-485c48a938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1172</Words>
  <Application>Microsoft Office PowerPoint</Application>
  <PresentationFormat>Widescreen</PresentationFormat>
  <Paragraphs>191</Paragraphs>
  <Slides>40</Slides>
  <Notes>16</Notes>
  <HiddenSlides>0</HiddenSlides>
  <MMClips>0</MMClips>
  <ScaleCrop>false</ScaleCrop>
  <HeadingPairs>
    <vt:vector size="8" baseType="variant">
      <vt:variant>
        <vt:lpstr>Fonts Used</vt:lpstr>
      </vt:variant>
      <vt:variant>
        <vt:i4>9</vt:i4>
      </vt:variant>
      <vt:variant>
        <vt:lpstr>Theme</vt:lpstr>
      </vt:variant>
      <vt:variant>
        <vt:i4>37</vt:i4>
      </vt:variant>
      <vt:variant>
        <vt:lpstr>Embedded OLE Servers</vt:lpstr>
      </vt:variant>
      <vt:variant>
        <vt:i4>1</vt:i4>
      </vt:variant>
      <vt:variant>
        <vt:lpstr>Slide Titles</vt:lpstr>
      </vt:variant>
      <vt:variant>
        <vt:i4>40</vt:i4>
      </vt:variant>
    </vt:vector>
  </HeadingPairs>
  <TitlesOfParts>
    <vt:vector size="87" baseType="lpstr">
      <vt:lpstr>MS PGothic</vt:lpstr>
      <vt:lpstr>Aptos</vt:lpstr>
      <vt:lpstr>Arial</vt:lpstr>
      <vt:lpstr>Calibri</vt:lpstr>
      <vt:lpstr>Calibri Light</vt:lpstr>
      <vt:lpstr>Montserrat</vt:lpstr>
      <vt:lpstr>Open Sans</vt:lpstr>
      <vt:lpstr>Times New Roman</vt:lpstr>
      <vt:lpstr>TwitterChirp</vt:lpstr>
      <vt:lpstr>Custom Design</vt:lpstr>
      <vt:lpstr>Theme2</vt:lpstr>
      <vt:lpstr>1_Custom Design</vt:lpstr>
      <vt:lpstr>6_CG slide set Jul 10</vt:lpstr>
      <vt:lpstr>2_Office Theme</vt:lpstr>
      <vt:lpstr>3_Theme2</vt:lpstr>
      <vt:lpstr>1_Theme2</vt:lpstr>
      <vt:lpstr>16_Theme2</vt:lpstr>
      <vt:lpstr>29_Theme2</vt:lpstr>
      <vt:lpstr>2_Theme2</vt:lpstr>
      <vt:lpstr>23_Theme2</vt:lpstr>
      <vt:lpstr>13_Theme2</vt:lpstr>
      <vt:lpstr>4_Theme2</vt:lpstr>
      <vt:lpstr>7_Office Theme</vt:lpstr>
      <vt:lpstr>24_Theme2</vt:lpstr>
      <vt:lpstr>Office Theme</vt:lpstr>
      <vt:lpstr>5_Theme2</vt:lpstr>
      <vt:lpstr>7_Theme2</vt:lpstr>
      <vt:lpstr>17_Theme2</vt:lpstr>
      <vt:lpstr>6_Theme2</vt:lpstr>
      <vt:lpstr>8_Theme2</vt:lpstr>
      <vt:lpstr>15_Theme2</vt:lpstr>
      <vt:lpstr>18_Theme2</vt:lpstr>
      <vt:lpstr>9_Theme2</vt:lpstr>
      <vt:lpstr>6_Office Theme</vt:lpstr>
      <vt:lpstr>10_Theme2</vt:lpstr>
      <vt:lpstr>4_Office Theme</vt:lpstr>
      <vt:lpstr>2_Custom Design</vt:lpstr>
      <vt:lpstr>1_MaSH Master Slide 1 - with copyright</vt:lpstr>
      <vt:lpstr>11_Theme2</vt:lpstr>
      <vt:lpstr>1_Office Theme</vt:lpstr>
      <vt:lpstr>5_Office Theme</vt:lpstr>
      <vt:lpstr>3_Office Theme</vt:lpstr>
      <vt:lpstr>35_Theme2</vt:lpstr>
      <vt:lpstr>25_Theme2</vt:lpstr>
      <vt:lpstr>12_Theme2</vt:lpstr>
      <vt:lpstr>8_Office Theme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Patient who died by suicide in the North (2012-2022)</vt:lpstr>
      <vt:lpstr>PowerPoint Presentation</vt:lpstr>
      <vt:lpstr>PowerPoint Presentation</vt:lpstr>
      <vt:lpstr>PowerPoint Presentation</vt:lpstr>
      <vt:lpstr>PowerPoint Presentation</vt:lpstr>
      <vt:lpstr>Incidence rate ratios for self-harm in relation to change in parental income quintiles between birth and age 15</vt:lpstr>
      <vt:lpstr>Uneven distribution of deaths due to alcohol, drugs,  suicide 2019-2021 </vt:lpstr>
      <vt:lpstr>PowerPoint Presentation</vt:lpstr>
      <vt:lpstr>PowerPoint Presentation</vt:lpstr>
      <vt:lpstr>Economic turmoil and suicide</vt:lpstr>
      <vt:lpstr>PowerPoint Presentation</vt:lpstr>
      <vt:lpstr>PowerPoint Presentation</vt:lpstr>
      <vt:lpstr>Conditional cash transfers for fatal self-harm prevention</vt:lpstr>
      <vt:lpstr>PowerPoint Presentation</vt:lpstr>
      <vt:lpstr>PowerPoint Presentation</vt:lpstr>
      <vt:lpstr>New measures in suicide prevention strategy</vt:lpstr>
      <vt:lpstr>New measures in suicide prevention strategy</vt:lpstr>
      <vt:lpstr>PowerPoint Presentation</vt:lpstr>
      <vt:lpstr>Not helpful.…</vt:lpstr>
      <vt:lpstr>Risk of immediate suicide (2012-22): the low risk paradox</vt:lpstr>
      <vt:lpstr>PowerPoint Presentation</vt:lpstr>
      <vt:lpstr>Quality improvement for suicide prevention</vt:lpstr>
      <vt:lpstr>Quality improvement for suicide prevention and self-harm intervention</vt:lpstr>
      <vt:lpstr>Suicide rate in England</vt:lpstr>
      <vt:lpstr>Patient suicide rate in England</vt:lpstr>
      <vt:lpstr>Self-harm admissions</vt:lpstr>
      <vt:lpstr>Key activity from QI programmes</vt:lpstr>
      <vt:lpstr>PowerPoint Presentation</vt:lpstr>
      <vt:lpstr>PowerPoint Presentation</vt:lpstr>
      <vt:lpstr>“Staying Safe from Suicide” guidance</vt:lpstr>
      <vt:lpstr>PowerPoint Presentation</vt:lpstr>
      <vt:lpstr>PowerPoint Presentation</vt:lpstr>
      <vt:lpstr>Centre for Mental Health and Safety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2025-09-02T12:56:19Z</dcterms:created>
  <dcterms:modified xsi:type="dcterms:W3CDTF">2025-09-02T13:06:29Z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0x010100BB99437FD8390540BA2006B7923868C9</vt:lpwstr>
  </property>
</Properties>
</file>